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673" r:id="rId2"/>
    <p:sldId id="653" r:id="rId3"/>
    <p:sldId id="695" r:id="rId4"/>
    <p:sldId id="651" r:id="rId5"/>
    <p:sldId id="666" r:id="rId6"/>
    <p:sldId id="696" r:id="rId7"/>
    <p:sldId id="618" r:id="rId8"/>
    <p:sldId id="697" r:id="rId9"/>
    <p:sldId id="672" r:id="rId10"/>
    <p:sldId id="698" r:id="rId11"/>
    <p:sldId id="699" r:id="rId12"/>
    <p:sldId id="703" r:id="rId13"/>
    <p:sldId id="700" r:id="rId14"/>
    <p:sldId id="704" r:id="rId15"/>
    <p:sldId id="705" r:id="rId16"/>
    <p:sldId id="706" r:id="rId17"/>
    <p:sldId id="702" r:id="rId18"/>
    <p:sldId id="707" r:id="rId19"/>
    <p:sldId id="708" r:id="rId20"/>
    <p:sldId id="709" r:id="rId21"/>
    <p:sldId id="710" r:id="rId22"/>
    <p:sldId id="712" r:id="rId23"/>
    <p:sldId id="711" r:id="rId24"/>
    <p:sldId id="722" r:id="rId25"/>
    <p:sldId id="724" r:id="rId26"/>
    <p:sldId id="725" r:id="rId27"/>
    <p:sldId id="625" r:id="rId28"/>
    <p:sldId id="716" r:id="rId29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571" autoAdjust="0"/>
    <p:restoredTop sz="94660"/>
  </p:normalViewPr>
  <p:slideViewPr>
    <p:cSldViewPr snapToGrid="0">
      <p:cViewPr varScale="1">
        <p:scale>
          <a:sx n="38" d="100"/>
          <a:sy n="38" d="100"/>
        </p:scale>
        <p:origin x="74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-50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2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1816 5183 0 0,'0'0'234'0'0,"0"0"68"0"0,0 2 145 0 0,1 0 3962 0 0,1-5-1867 0 0,6-11-1264 0 0,5-19-1378 0 0,0-4 816 0 0,-2 5 78 0 0,4-24-794 0 0,11-45 521 0 0,-22 84-428 0 0,-1 1-1 0 0,-1-2-92 0 0,4-20 126 0 0,24-94 206 0 0,-6 31-118 0 0,-14 46-130 0 0,-6 27 16 0 0,7-21-100 0 0,10-39 920 0 0,-11 40-20 0 0,7-14-900 0 0,-1 16-508 0 0,1 1 0 0 0,2 0 0 0 0,10-14 508 0 0,28-38 118 0 0,-44 72-109 0 0,-8 16 14 0 0,-1 0 1 0 0,1 0-1 0 0,1 1 1 0 0,0 0-1 0 0,0 0 0 0 0,1 0 1 0 0,0 0-24 0 0,46-48 355 0 0,-51 54-290 0 0,0 1-4 0 0,10-5-38 0 0,-10 6-15 0 0,0 0-1 0 0,-1-1 1 0 0,1 1-1 0 0,0 0 1 0 0,0 0 0 0 0,-1 0-1 0 0,3 1-7 0 0,10 3 54 0 0,-9-1-48 0 0,0 0 0 0 0,0 1 0 0 0,0-1 0 0 0,-1 1 0 0 0,0 0 0 0 0,1 0 0 0 0,-2 1 0 0 0,1-1 0 0 0,0 1 1 0 0,-1 0-1 0 0,0 0 0 0 0,0 0 0 0 0,0 0 0 0 0,1 5-6 0 0,5 8 30 0 0,-1 2-7 0 0,3 16-12 0 0,-3-14 1 0 0,0 0 0 0 0,2-1 1 0 0,4 6-13 0 0,-1-2 8 0 0,-2 0 0 0 0,1 5-8 0 0,47 140 64 0 0,-26-72 11 0 0,14 37 117 0 0,-43-126-140 0 0,-3-5-53 0 0,10 17 82 0 0,-7-13-11 0 0,2 1-51 0 0,-3-5 19 0 0,4 4-17 0 0,-5-6 35 0 0,-2-2 24 0 0,2 1-3 0 0,8 2-45 0 0,-8-3 48 0 0,0-1 0 0 0,3-3-53 0 0,-1 1 0 0 0,0 0 0 0 0,-1-1 0 0 0,1 0 0 0 0,0 0 0 0 0,-1 0 0 0 0,0 0 0 0 0,0-1 0 0 0,0 1 0 0 0,-1-1 0 0 0,0 1 0 0 0,1-1 0 0 0,-1 0-27 0 0,23-60 93 0 0,-7 21 37 0 0,-2-1 0 0 0,6-25-130 0 0,24-115 132 0 0,-35 144-101 0 0,2 1 0 0 0,6-13-31 0 0,38-76 14 0 0,-30 75-14 0 0,29-40 0 0 0,-45 75 0 0 0,34-60 0 0 0,-26 43 0 0 0,1 2 0 0 0,22-29 0 0 0,21-16 0 0 0,-53 68 0 0 0,1 2 0 0 0,-7 5 0 0 0,16-9 0 0 0,-17 11-3 0 0,-2 2-1 0 0,0-1 0 0 0,0 1-1 0 0,0-1 1 0 0,0 1-1 0 0,0-1 1 0 0,-1 1 0 0 0,1 0-1 0 0,0 0 1 0 0,0-1-1 0 0,0 1 1 0 0,0 0 0 0 0,0 0-1 0 0,0 0 5 0 0,12-2-12 0 0,2 3 12 0 0,-13-1 0 0 0,0 1 0 0 0,-1 0 0 0 0,1-1 0 0 0,0 1 0 0 0,-1 0 0 0 0,1 0 0 0 0,1 0 0 0 0,1 3 3 0 0,1 0-1 0 0,0 0 1 0 0,-1 0-1 0 0,0 0 0 0 0,0 1 1 0 0,0 0-1 0 0,0 0 1 0 0,-1 0-1 0 0,0 0 1 0 0,0 0-1 0 0,0 1 1 0 0,-1 0-1 0 0,1-1-2 0 0,4 17 28 0 0,0-1 0 0 0,2 20-28 0 0,-8-40 0 0 0,24 140 447 0 0,-1 45-447 0 0,-21-165 25 0 0,19 181 906 0 0,-7 53-931 0 0,-9-147 385 0 0,0-31-128 0 0,4 123 202 0 0,-9-192-426 0 0,-1-1-16 0 0,0 0-1 0 0,1 0 1 0 0,0 0 0 0 0,0 0 0 0 0,0-1-1 0 0,3 7-16 0 0,0-2-13 0 0,-3-8-102 0 0,-1-3-1 0 0,3 0-186 0 0,8 1-829 0 0,-11-1 1090 0 0,0 0-1 0 0,0 0 1 0 0,1 1-1 0 0,-1-1 1 0 0,0-1-1 0 0,0 1 1 0 0,0 0-1 0 0,1 0 1 0 0,-1 0-1 0 0,0 0 0 0 0,0 0 1 0 0,0 0-1 0 0,1 0 1 0 0,-1 0-1 0 0,0 0 1 0 0,0 0-1 0 0,0 0 1 0 0,1 0-1 0 0,-1-1 1 0 0,0 1-1 0 0,0 0 1 0 0,0 0-1 0 0,0 0 1 0 0,0 0-1 0 0,1 0 1 0 0,-1-1-1 0 0,0 1 1 0 0,0 0-1 0 0,0 0 1 0 0,0 0-1 0 0,0-1 1 0 0,0 1-1 0 0,0 0 1 0 0,0 0-1 0 0,0 0 1 0 0,0-1 41 0 0,15-20-1564 0 0,-2-2-18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38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49 10591 0 0,'0'0'488'0'0,"0"0"-12"0"0,3 1-306 0 0,45 15 320 0 0,-36-12-144 0 0,1 1 0 0 0,-1-2-1 0 0,1 1 1 0 0,0-2-1 0 0,0 0 1 0 0,13 1-346 0 0,40-6 1516 0 0,0-3 1 0 0,44-11-1517 0 0,-11 2 378 0 0,30-5-103 0 0,-41 2-5141 0 0,-49 8-764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1:32.02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31 33 1375 0 0,'0'0'66'0'0,"-2"1"-8"0"0,-17 3-35 0 0,15-4 47 0 0,1-1 84 0 0,1 1 1062 0 0,2 0 416 0 0,0 0 85 0 0,0 0-167 0 0,0 0-752 0 0,0 0-330 0 0,0 0-69 0 0,2-1-36 0 0,8-4-215 0 0,0 0 1 0 0,0 1-1 0 0,0 1 1 0 0,1-1 0 0 0,-1 2-1 0 0,1 0 1 0 0,8-1-149 0 0,19-1 461 0 0,22 2-461 0 0,-38 1 36 0 0,7 1-4 0 0,1 2 1 0 0,8 2-33 0 0,1 0 62 0 0,13 3-48 0 0,1 1 1 0 0,7 5-15 0 0,-35-7-71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 31 3679 0 0,'-1'0'167'0'0,"0"0"-66"0"0,-8 7-9 0 0,-2 1 403 0 0,6-7 553 0 0,2-1-393 0 0,-6 0 6163 0 0,34-10-6186 0 0,1 2 0 0 0,10-2-632 0 0,55-5 535 0 0,-56 12-26 0 0,1 2-1 0 0,23 4-508 0 0,-9 2 330 0 0,40 1 140 0 0,42 1 90 0 0,49 1 239 0 0,-76 1-414 0 0,10 0-19 0 0,-49-4-210 0 0,9-1 645 0 0,25-4-801 0 0,209-22 1504 0 0,-264 21-1393 0 0,4 4-111 0 0,-7-1 84 0 0,30 4 76 0 0,-2-1 66 0 0,-26-1-92 0 0,-10-2 49 0 0,4-1-183 0 0,50-7 199 0 0,6-6-199 0 0,-31 5 52 0 0,-13 2-28 0 0,-16 3 9 0 0,-1 2 0 0 0,26 4-33 0 0,-42-3 9 0 0,12 2 41 0 0,-3-1 82 0 0,2 0-132 0 0,37-1 548 0 0,40 9-548 0 0,-58-5 148 0 0,28-3-148 0 0,-13-1 52 0 0,-39 1 23 0 0,2 1-75 0 0,22 3 96 0 0,-25-4-27 0 0,-1 2-1 0 0,4 1-68 0 0,0 1 87 0 0,7-1-87 0 0,-15-3 66 0 0,-1-1 0 0 0,13-2-66 0 0,-10-1 48 0 0,-5 1 92 0 0,11-3-140 0 0,6-2 285 0 0,14 1-285 0 0,-9 1 118 0 0,-25 4-70 0 0,0 0 0 0 0,5 1-48 0 0,5 0 45 0 0,-1 1 2 0 0,-14-2-38 0 0,0 1 0 0 0,-1-1 1 0 0,4 0-10 0 0,0 0 26 0 0,0 0 0 0 0,4 1-26 0 0,-8 0 1 0 0,-2-1 4 0 0,-1 0 0 0 0,1 0-1 0 0,0 1 1 0 0,0 0 0 0 0,-1 0-1 0 0,2 0-4 0 0,2 1 25 0 0,3-2-14 0 0,-5-1 24 0 0,1 0 68 0 0,8 4-30 0 0,-11 0-31 0 0,0 6-31 0 0,-2-8-68 0 0,0 1 1 0 0,0-1-1 0 0,-1 0 0 0 0,1 1 1 0 0,0-1-1 0 0,-1 0 0 0 0,1 1 1 0 0,-1-1-1 0 0,1 0 0 0 0,-1 0 1 0 0,0 1-1 0 0,1-1 0 0 0,-1 0 1 0 0,0 0-1 0 0,0 0 57 0 0,-1 2-466 0 0,0-1-1 0 0,0 0 1 0 0,0 0 0 0 0,0 0-1 0 0,0 0 1 0 0,-2 1 466 0 0,-12 6-7840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75 3012 2303 0 0,'0'0'343'0'0,"0"0"597"0"0,0 0 256 0 0,0 0 55 0 0,0 0-71 0 0,0 0-347 0 0,0 0-156 0 0,0 0-33 0 0,0 0-21 0 0,0 0-74 0 0,0 0-34 0 0,0 0-10 0 0,0 0-37 0 0,0 0-152 0 0,0 0-69 0 0,0 0-14 0 0,0 0-9 0 0,0 0-34 0 0,0 0-20 0 0,1-1-2 0 0,1-1-80 0 0,-1 1-1 0 0,1-1 0 0 0,-1 0 1 0 0,1 0-1 0 0,-1 0 0 0 0,1-1 0 0 0,-1 1 1 0 0,0 0-1 0 0,0-1 0 0 0,0 1 1 0 0,0 0-1 0 0,0-2-87 0 0,3-8 342 0 0,0-1 0 0 0,-1-1-342 0 0,0 0 284 0 0,17-74 818 0 0,-4 30-780 0 0,-4 7-89 0 0,-2 6 276 0 0,9-23-509 0 0,-6 26 143 0 0,19-61 162 0 0,4-33 476 0 0,-22 62-591 0 0,2-11 23 0 0,-12 65-75 0 0,1 0 0 0 0,-2-1 1 0 0,0 1-1 0 0,-1-8-138 0 0,5-41 271 0 0,-1 8-125 0 0,-2-5-146 0 0,3 0 64 0 0,-5 30-42 0 0,0 11 20 0 0,-1-6-42 0 0,-2-3 0 0 0,-2-28 0 0 0,-1-3 40 0 0,1-37-40 0 0,1-19 24 0 0,-1 27-24 0 0,1 35 0 0 0,-6-56 27 0 0,3 60 10 0 0,2-36-37 0 0,2 61 0 0 0,1 5 0 0 0,1-10 0 0 0,0-9 0 0 0,-2 1 0 0 0,-3-33 0 0 0,1 34 0 0 0,1 22 19 0 0,0 0-1 0 0,-1 0 0 0 0,-1 1 1 0 0,0 0-1 0 0,-6-18-18 0 0,1 11 39 0 0,0 1 0 0 0,-1 0-1 0 0,-13-22-38 0 0,9 20 57 0 0,3 4 92 0 0,-14-19-149 0 0,-71-113 280 0 0,72 118-270 0 0,6 7-26 0 0,-17-19 16 0 0,34 48-86 0 0,1 1-45 0 0,0 0-12 0 0,0 0-219 0 0,0 0-920 0 0,0 0-394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219 1 1839 0 0,'-1'1'283'0'0,"-6"3"2311"0"0,-1 1 0 0 0,-7 1-2594 0 0,14-5 324 0 0,-5 1 289 0 0,-37 9 1241 0 0,32-9-1821 0 0,4-1 160 0 0,0-1 0 0 0,1-1 0 0 0,-1 0 0 0 0,1 0 0 0 0,-1 0 0 0 0,0-1-193 0 0,-1-1 156 0 0,0 2 0 0 0,-1-1-1 0 0,-3 1-155 0 0,-4 1 80 0 0,6 0-80 0 0,8 1 0 0 0,2-1 0 0 0,0 0 0 0 0,-1 0 0 0 0,1 0 0 0 0,0 0 0 0 0,-1 0 0 0 0,1 0 0 0 0,0 0 0 0 0,-1 0 0 0 0,1 0 0 0 0,-1-1 0 0 0,1 1 0 0 0,0 0 0 0 0,-1 0 0 0 0,1 0 0 0 0,0 0 0 0 0,0-1 0 0 0,-1 1 0 0 0,1 0 0 0 0,0 0 0 0 0,-1-1 0 0 0,-3-1-21 0 0,3 1-99 0 0,1 1-77 0 0,0 0-25 0 0,0 0-10 0 0,0 0-34 0 0,-2-5-143 0 0,2 3-3740 0 0,0 2 1469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2915 6335 0 0,'0'0'290'0'0,"0"0"-9"0"0,0 0-108 0 0,0 0 222 0 0,0 0 110 0 0,0 0 27 0 0,0 0-5 0 0,0 0-38 0 0,0 0-10 0 0,0 0-6 0 0,0 0-10 0 0,0 0-38 0 0,0 0-10 0 0,0 0-6 0 0,0 0-25 0 0,0 0-100 0 0,0 0-41 0 0,0 0-10 0 0,1-1-11 0 0,6-12 132 0 0,0 0 1 0 0,0-4-355 0 0,11-19 501 0 0,-3 5-191 0 0,0-1-1 0 0,-2-1 0 0 0,1-6-309 0 0,14-34 311 0 0,22-68-32 0 0,-22 42 128 0 0,-2-2 0 0 0,6-56-407 0 0,-1-43 1052 0 0,6-65-428 0 0,-17 85-190 0 0,-13 81-133 0 0,-4-1 0 0 0,-3 1 0 0 0,-3-1 0 0 0,-6-28-301 0 0,-9-125 245 0 0,11 155-64 0 0,-4-13-181 0 0,6 76 78 0 0,-2 0-1 0 0,0 1 0 0 0,-6-18-77 0 0,-6-6 232 0 0,-13-30-232 0 0,5 5 0 0 0,15 46 0 0 0,9 29 0 0 0,1 0 0 0 0,-1 0 0 0 0,-1 0 0 0 0,1 1 0 0 0,-1 0 0 0 0,0 0 0 0 0,-3-5 0 0 0,2 8-29 0 0,5 3-120 0 0,-6-2-1774 0 0,6 3 424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2589 919 0 0,'0'0'296'0'0,"0"0"908"0"0,0 0 402 0 0,0 0 80 0 0,0 0-155 0 0,0 0-694 0 0,0 0-301 0 0,0 0-65 0 0,0 0-35 0 0,0 0-91 0 0,0 0-38 0 0,0 0-10 0 0,0 0-7 0 0,0 0-30 0 0,0 0-18 0 0,0 0-2 0 0,0 0-5 0 0,1 1-23 0 0,3 0-100 0 0,-1 0 1 0 0,1 0-1 0 0,-1 0 0 0 0,1-1 0 0 0,-1 1 1 0 0,1-1-1 0 0,0 0 0 0 0,-1-1 1 0 0,1 1-1 0 0,2-2-112 0 0,1 1 69 0 0,0 0 34 0 0,1 0 0 0 0,-1-1 1 0 0,0 0-1 0 0,1-1 0 0 0,-1 0 0 0 0,0-1 1 0 0,6-4-104 0 0,18-14 669 0 0,0-2 1 0 0,10-13-670 0 0,-29 26 154 0 0,-1-2-1 0 0,0 0 1 0 0,0-1 0 0 0,-1 0-1 0 0,0-1 1 0 0,-1 0-1 0 0,0-2-153 0 0,3-7 129 0 0,7-13 130 0 0,-2 0 0 0 0,6-19-259 0 0,-22 53 10 0 0,16-45 415 0 0,11-48-425 0 0,-16 42 403 0 0,-1-2 0 0 0,3-40-403 0 0,31-382 2048 0 0,-38 373-1846 0 0,-4 1 0 0 0,-3-1 0 0 0,-6-28-202 0 0,-10-89 338 0 0,-29-155-338 0 0,38 327 11 0 0,-1-5 42 0 0,-7-30-53 0 0,7 48 15 0 0,5 21 5 0 0,0 1 0 0 0,-1-1 0 0 0,-3-8-20 0 0,6 22 6 0 0,-1-4-15 0 0,0 0 1 0 0,0 1 0 0 0,0 0 0 0 0,-1 0 0 0 0,0-1 0 0 0,-1-1 8 0 0,3 6-94 0 0,1 1-153 0 0,0 0-660 0 0,0 0-291 0 0,0 0-60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2978 5063 0 0,'0'0'390'0'0,"0"0"-169"0"0,0 0 222 0 0,0 0 123 0 0,0 0 30 0 0,0 0-16 0 0,0 2-82 0 0,0 4-33 0 0,0-4-8 0 0,0-2-15 0 0,0 0-62 0 0,0 0-27 0 0,0 0-8 0 0,0 0-15 0 0,0 0-61 0 0,0 0-21 0 0,0 0-7 0 0,0 0-3 0 0,0 0-12 0 0,0 0-2 0 0,0 0 0 0 0,0 0-9 0 0,0 0-39 0 0,2 0-16 0 0,0 0-119 0 0,0-1 1 0 0,0 1-1 0 0,0-1 0 0 0,0 1 1 0 0,0-1-1 0 0,0 0 0 0 0,-1 0 0 0 0,1 0 1 0 0,0 0-1 0 0,0-1 0 0 0,-1 1 1 0 0,1 0-1 0 0,0-1 0 0 0,-1 0 1 0 0,1 0-1 0 0,-1 0-41 0 0,6-7 164 0 0,-1 0 0 0 0,1 0 0 0 0,-2-2-164 0 0,4-3 178 0 0,0-2 18 0 0,0 0 0 0 0,-1 0 0 0 0,2-8-196 0 0,18-52 380 0 0,-3 9-86 0 0,85-214 336 0 0,-42 118-444 0 0,-53 129-64 0 0,0 0-1 0 0,-2-2 0 0 0,-2 0 1 0 0,0 0-1 0 0,-2-1 0 0 0,1-11-121 0 0,0-10 312 0 0,-2-1-1 0 0,0-35-311 0 0,-3-41 303 0 0,2-24 71 0 0,0-107 343 0 0,-6 251-686 0 0,-1-105 319 0 0,-4 1 0 0 0,-5-1 0 0 0,-3 2 0 0 0,-10-41-350 0 0,17 128 95 0 0,-20-104 234 0 0,-5-18-94 0 0,27 138-233 0 0,-4-20 70 0 0,0 1 0 0 0,-2 0-1 0 0,-6-17-71 0 0,10 40 20 0 0,0 0 0 0 0,0 0-1 0 0,-1 1 1 0 0,-1-1 0 0 0,1 2 0 0 0,-3-4-20 0 0,0 3-236 0 0,8 10 77 0 0,1 0-174 0 0,0 0-728 0 0,0 0-321 0 0,0 1-1002 0 0,-1 6-3752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2310 2759 0 0,'0'0'126'0'0,"0"0"318"0"0,0 0 1254 0 0,0 0 550 0 0,0 0 110 0 0,0 0-230 0 0,1 0-1036 0 0,13 8 584 0 0,-13-8-1275 0 0,3-1-125 0 0,3-1 241 0 0,-1 0 0 0 0,1-1 0 0 0,5-3-517 0 0,-10 4 77 0 0,0 1-1 0 0,0-1 1 0 0,0 1-1 0 0,0-1 0 0 0,0 0 1 0 0,-1 0-1 0 0,1 0 1 0 0,0 0-1 0 0,-1 0 1 0 0,0-1-1 0 0,1 1 1 0 0,-1 0-1 0 0,1-3-76 0 0,1-4 161 0 0,0 0-1 0 0,0 0 0 0 0,-1-1 1 0 0,0 0-1 0 0,0 1 1 0 0,0-1-1 0 0,-1 0 1 0 0,0-8-161 0 0,-1-15 696 0 0,-2-33-696 0 0,1 37 140 0 0,-3-53 208 0 0,-1-15 144 0 0,4-14-492 0 0,12-110 384 0 0,9 1-158 0 0,8-121 83 0 0,-24 257-98 0 0,-4 0 1 0 0,-2 0-1 0 0,-4-7-211 0 0,-1 24 237 0 0,-3 0 0 0 0,-2 0 0 0 0,-14-48-237 0 0,-8-8 146 0 0,24 96-106 0 0,0 0-1 0 0,-1 0 0 0 0,-4-6-39 0 0,5 14-264 0 0,-1 0 0 0 0,0 1 0 0 0,-8-9 264 0 0,18 26-453 0 0,1 1-762 0 0,0 0-333 0 0,0 0-68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493 2878 4143 0 0,'0'0'319'0'0,"0"0"-14"0"0,0 0 723 0 0,0 0 336 0 0,1-1 68 0 0,5-9-425 0 0,-1 0 0 0 0,0 0-1 0 0,-1-1 1 0 0,1 0 0 0 0,-2 0-1 0 0,4-11-1006 0 0,0-10 862 0 0,-1-1 1 0 0,0-17-863 0 0,5-67 1091 0 0,-2 15-211 0 0,-2 31-355 0 0,6-46 230 0 0,14-143 35 0 0,-21 168-659 0 0,-3 0 1 0 0,-3-1-1 0 0,-6-58-131 0 0,-15-38 257 0 0,18 161-159 0 0,-10-58 592 0 0,-13-48-690 0 0,-25-82 606 0 0,39 165-473 0 0,-17-61 498 0 0,-3 3 1 0 0,-26-60-632 0 0,-24-29 685 0 0,64 160-540 0 0,-2 0 1 0 0,-1 1-1 0 0,-21-28-145 0 0,31 50 69 0 0,0 2 1 0 0,0-1-1 0 0,-1 2 0 0 0,0 0 1 0 0,-8-4-70 0 0,15 11-339 0 0,0 1 1 0 0,-1 1 0 0 0,0 0 0 0 0,0 0-1 0 0,0 0 1 0 0,0 1 0 0 0,0 0 0 0 0,0 0-1 0 0,0 1 1 0 0,0 0 0 0 0,0 0-1 0 0,-1 1 1 0 0,1 0 0 0 0,-6 2 338 0 0,-5 2-7563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1985 5151 0 0,'0'0'234'0'0,"1"-1"-10"0"0,6-2-175 0 0,-2 1 44 0 0,0-1-1 0 0,0 2 0 0 0,2-1-92 0 0,-1-1 197 0 0,1 1 0 0 0,-1-1 0 0 0,0 0 0 0 0,0 0 0 0 0,1-2-197 0 0,6-3 134 0 0,-5 3-49 0 0,1-1-1 0 0,-1 0 1 0 0,-1-1-1 0 0,1 0 1 0 0,2-3-85 0 0,6-9 362 0 0,11-16-362 0 0,10-12 413 0 0,-15 21 256 0 0,4-10-669 0 0,16-21 410 0 0,33-33-410 0 0,-27 33 292 0 0,14-23-292 0 0,-35 39 21 0 0,-1-2-1 0 0,-1-2 0 0 0,-1-1 1 0 0,2-11-21 0 0,55-138 351 0 0,-40 97-6 0 0,59-123-65 0 0,-65 152-181 0 0,3 2 0 0 0,6-2-99 0 0,-15 24 15 0 0,100-154 43 0 0,-6-12-1047 0 0,-96 159-2599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1992 2847 0 0,'0'0'132'0'0,"0"0"26"0"0,0 0 43 0 0,0 0 20 0 0,0 0 3 0 0,0 0-12 0 0,0 0-50 0 0,0 0-24 0 0,0 0-2 0 0,0 0-9 0 0,0 0-40 0 0,-1 1-21 0 0,-3 2-2 0 0,-1 4 6 0 0,2-2-2 0 0,1-1 0 0 0,0 2 1 0 0,0-1-1 0 0,1 0 0 0 0,-1 0 0 0 0,1 1 1 0 0,-1 0-69 0 0,-3 13 484 0 0,4-11 151 0 0,1-6-499 0 0,0-1 293 0 0,0-1 9 0 0,0 0 22 0 0,0 0 10 0 0,0 0 2 0 0,0 0-4 0 0,1 0-349 0 0,0 0-1 0 0,0-1 0 0 0,1 0 1 0 0,-1 1-1 0 0,0-1 0 0 0,0 0 1 0 0,0 0-1 0 0,0 1 1 0 0,1-1-1 0 0,-1-1-118 0 0,2 0 164 0 0,3-5 141 0 0,1 0 0 0 0,2-3-305 0 0,4-5 101 0 0,10-12 130 0 0,20-30-231 0 0,-9 12 48 0 0,115-168 168 0 0,-99 134 284 0 0,-3-3 0 0 0,-2-2 0 0 0,2-15-500 0 0,145-376 1812 0 0,-156 379-1615 0 0,120-321 326 0 0,-131 345-1089 0 0,-3-1 0 0 0,-2-1 0 0 0,6-48 566 0 0,-24 112-1060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1:32.37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0 9215 0 0,'0'0'707'0'0,"0"0"-424"0"0,0 0-54 0 0,0 0 24 0 0,0 0 3 0 0,0 0 27 0 0,4 1 112 0 0,1 0-218 0 0,0 0 1 0 0,0-1 0 0 0,1 1 0 0 0,-1-1 0 0 0,4-1-178 0 0,16 1 440 0 0,331 18 1440 0 0,-265-8-2797 0 0,-49-4-4037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2140 4607 0 0,'-1'1'208'0'0,"0"1"-83"0"0,-7 8-10 0 0,-9 10 972 0 0,12-14-635 0 0,4-5 379 0 0,1-1-43 0 0,0 0-212 0 0,0 0-96 0 0,0 0-22 0 0,0 0 2 0 0,0 0 16 0 0,0 0 4 0 0,2-1 0 0 0,3-4-221 0 0,1-1-1 0 0,0 0 0 0 0,-1 0 1 0 0,0-1-1 0 0,0 0 1 0 0,0-2-259 0 0,11-13 304 0 0,96-141 297 0 0,17-52 118 0 0,-88 139 536 0 0,31-77-1255 0 0,38-117 1622 0 0,20-74-635 0 0,69-238-474 0 0,-191 555-554 0 0,-1 0 1 0 0,-1 0-1 0 0,-1-1 0 0 0,-1 0 0 0 0,-1 0 1 0 0,-1-1-1 0 0,0-11 41 0 0,-2 22-1373 0 0,1 1 1 0 0,2-11 1372 0 0,-2 18-1738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1791 6591 0 0,'0'0'299'0'0,"0"1"-4"0"0,-11 25-79 0 0,11-24 288 0 0,0-2 169 0 0,0 0 30 0 0,0 0-11 0 0,0 0-78 0 0,0 0-35 0 0,0 0-10 0 0,0 0-18 0 0,0 0-72 0 0,0-1-422 0 0,1 1 1 0 0,-1 0 0 0 0,1 0 0 0 0,-1-1 0 0 0,1 1 0 0 0,-1 0-1 0 0,0-1 1 0 0,1 1 0 0 0,-1-1 0 0 0,1 1 0 0 0,-1-1-1 0 0,0 1 1 0 0,1-1-58 0 0,1-1 139 0 0,25-28 391 0 0,-1-1 0 0 0,-1-2 0 0 0,5-12-530 0 0,-7 13 250 0 0,61-103 471 0 0,-26 39-258 0 0,-4 11 247 0 0,-3-3-1 0 0,-3-3 0 0 0,-1-8-709 0 0,-11 12 667 0 0,-3-2 0 0 0,12-54-667 0 0,41-191 493 0 0,-47 153-400 0 0,-25 111-117 0 0,-7 31-350 0 0,-5 24-508 0 0,1 0-1 0 0,1 0 0 0 0,0-2 883 0 0,2-4-4454 0 0,0 1-1262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1861 4607 0 0,'0'0'354'0'0,"0"2"-233"0"0,-8 24 791 0 0,7-25 99 0 0,1-1 49 0 0,0 0-56 0 0,0 0-278 0 0,0 0-118 0 0,0 0-28 0 0,2 0-433 0 0,-1-1 0 0 0,0 1-1 0 0,0-1 1 0 0,1 0-1 0 0,-1 1 1 0 0,0-1 0 0 0,0 0-1 0 0,0 0 1 0 0,1-1-147 0 0,2-2 271 0 0,1 0-11 0 0,0 0 1 0 0,0-1-1 0 0,0 0 1 0 0,0 0-1 0 0,2-4-260 0 0,5-10 447 0 0,2-3-447 0 0,-3 5 211 0 0,116-172 1340 0 0,-55 86-1013 0 0,-38 52-291 0 0,46-69 373 0 0,-73 107-546 0 0,29-49 936 0 0,24-53-1010 0 0,-10-4 571 0 0,7-33-571 0 0,37-127 735 0 0,-45 128-584 0 0,10-7-95 0 0,-23 64-74 0 0,-23 58-1058 0 0,2 0 0 0 0,1 2 1 0 0,14-24 1075 0 0,-19 40-1267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2021 3679 0 0,'0'0'284'0'0,"-1"2"-186"0"0,-2 4 63 0 0,3-4 620 0 0,0-2 269 0 0,0 0 50 0 0,-1 0-909 0 0,1 1 0 0 0,0-1 1 0 0,0 0-1 0 0,0 0 1 0 0,0 0-1 0 0,-1 0 0 0 0,1 1 1 0 0,0-1-1 0 0,0 0 1 0 0,-1 0-1 0 0,1 0 0 0 0,0 0 1 0 0,0 0-1 0 0,0 0 1 0 0,-1 0-1 0 0,1 0 0 0 0,0 0 1 0 0,0 0-1 0 0,-1 0 0 0 0,1 0 1 0 0,0 0-1 0 0,0 0 1 0 0,-1 0-1 0 0,1 0-191 0 0,0-6 183 0 0,-1 0-1 0 0,1 0 1 0 0,1 0 0 0 0,-1 0 0 0 0,1 0-1 0 0,-1 0 1 0 0,1 1 0 0 0,0-1-1 0 0,1 0 1 0 0,1-5-183 0 0,4-10 196 0 0,1-1 1 0 0,2-2-197 0 0,-7 18 117 0 0,47-107 875 0 0,23-58 371 0 0,-42 93-867 0 0,40-106 527 0 0,11-47-126 0 0,-21 54-386 0 0,15-36-45 0 0,54-141-148 0 0,-104 284-300 0 0,13-36-23 0 0,3-13-1015 0 0,-32 93-104 0 0,-2 2-876 0 0,-1 1-3931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2250 4607 0 0,'0'0'354'0'0,"0"0"-92"0"0,0 0 484 0 0,2 0 234 0 0,3 0-541 0 0,0-1 0 0 0,1 1 0 0 0,-1-1 1 0 0,0 0-1 0 0,0-1 0 0 0,0 0 0 0 0,0 0 1 0 0,0 0-1 0 0,4-3-439 0 0,13-11 379 0 0,0 0 0 0 0,-1-2 0 0 0,0-2 0 0 0,-2 0 0 0 0,10-12-379 0 0,-3-2 259 0 0,0-1 0 0 0,-2-2 0 0 0,8-16-259 0 0,-8 7 615 0 0,-1-2 0 0 0,4-13-615 0 0,35-103 1342 0 0,-43 114-957 0 0,13-41 627 0 0,0-14-1012 0 0,40-141 723 0 0,32-115-270 0 0,-42 118-225 0 0,-43 155 64 0 0,8-72-292 0 0,-2-73 280 0 0,-24 198-314 0 0,-1 21-2922 0 0,0 8 137 0 0,0 5-3076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2230 3093 1375 0 0,'0'1'107'0'0,"0"6"512"0"0,-1-1 0 0 0,0 1 0 0 0,0-1 0 0 0,-1 6-619 0 0,-3 15 2057 0 0,2 11-613 0 0,3-36-1248 0 0,-1 0-4 0 0,-2 17 221 0 0,-2 6 414 0 0,5-23-643 0 0,-1-1 3 0 0,1-1-106 0 0,0 0 1 0 0,0 1-1 0 0,0-1 1 0 0,-1 0-1 0 0,1 0 1 0 0,0 0-1 0 0,0 0 0 0 0,0 0 1 0 0,0 0-1 0 0,0 0 1 0 0,0 1-1 0 0,0-1 1 0 0,0 0-1 0 0,0 0 0 0 0,0 0 1 0 0,0 0-1 0 0,0 0 1 0 0,0 1-1 0 0,0-1 1 0 0,0 0-1 0 0,0 0 0 0 0,0 0 1 0 0,0 0-1 0 0,0 1 1 0 0,0-1-1 0 0,0 0 1 0 0,0 0-1 0 0,0 0 0 0 0,0 0 1 0 0,0 0-1 0 0,0 1 1 0 0,0-1-1 0 0,0 0 1 0 0,0 0-1 0 0,0 0 1 0 0,0 0-1 0 0,0 0 0 0 0,0 1 1 0 0,0-1-82 0 0,5-1 2725 0 0,-4 0-3533 0 0,1 1 916 0 0,-2 0 16 0 0,0 0 4 0 0,2-1 0 0 0,15-12 256 0 0,-13 10-266 0 0,1 0-26 0 0,0 0 92 0 0,2-2-45 0 0,-1 0 1 0 0,1-1 0 0 0,-1 0 0 0 0,0 0 0 0 0,1-2-140 0 0,1-1 125 0 0,-6 6-65 0 0,1 0 0 0 0,-1 0 1 0 0,0-1-1 0 0,0 1 0 0 0,1-3-60 0 0,2-3 111 0 0,-3 6-58 0 0,-1 0 0 0 0,1-1 0 0 0,0 0 0 0 0,0-1-53 0 0,-1 2 29 0 0,0 0 1 0 0,1-1-1 0 0,-1 2 0 0 0,2-3-29 0 0,8-16 217 0 0,15-38 31 0 0,-5 11-8 0 0,-15 36-148 0 0,-2 0-1 0 0,1 0 1 0 0,-1-1-1 0 0,0 0 0 0 0,-1 0 1 0 0,-1-1-1 0 0,2-6-91 0 0,-3 13 48 0 0,0 0 0 0 0,0 1 0 0 0,1 0 0 0 0,1-5-48 0 0,3-9 80 0 0,0-7 30 0 0,-5 20-69 0 0,7-30 78 0 0,-4 16-49 0 0,0 0-8 0 0,-1 0 0 0 0,2-19-62 0 0,-6 36 2 0 0,4-10 40 0 0,-2 8-15 0 0,5-30 82 0 0,0-5 53 0 0,-2 3-77 0 0,-2 26-39 0 0,0 0 0 0 0,-1-1 1 0 0,1-7-47 0 0,-2 13 28 0 0,1 1 1 0 0,0-1 0 0 0,0 0-1 0 0,2-2-28 0 0,2-18 99 0 0,-2-1-35 0 0,6-41 152 0 0,3 2 67 0 0,-8 42-205 0 0,12-54 46 0 0,-12 54-112 0 0,-1 12 32 0 0,-1 4-9 0 0,0-1 0 0 0,1-11-35 0 0,3-13 163 0 0,2-4-163 0 0,-2 9 45 0 0,1 0 30 0 0,-7 26-72 0 0,1 1-1 0 0,-1 0 1 0 0,1-1-1 0 0,-1 1 1 0 0,1-1-1 0 0,-1 1 1 0 0,0-1-3 0 0,2-21 53 0 0,-1 18-49 0 0,-1 0 0 0 0,1 0 1 0 0,-1 0-1 0 0,-1 0 0 0 0,1-4-4 0 0,-1-10 54 0 0,1 11-24 0 0,0-1 1 0 0,1 0-1 0 0,1-9-30 0 0,-1 8 19 0 0,0 0 0 0 0,0-4-19 0 0,-1 12 11 0 0,0 0-1 0 0,0 0 0 0 0,0 0 1 0 0,1 0-1 0 0,-1 1 1 0 0,1-1-1 0 0,-1 0 0 0 0,2-1-10 0 0,0-3 14 0 0,-1 0-1 0 0,0 1 0 0 0,1-1 0 0 0,-2-1-13 0 0,2 0 35 0 0,-2 1 1 0 0,1-1-1 0 0,-1 0 0 0 0,0-2-35 0 0,0 1 3 0 0,0-14 69 0 0,0 0-1 0 0,-1-67 99 0 0,2 41-148 0 0,-1 37 20 0 0,1-6-29 0 0,-1 8-17 0 0,-1-11 59 0 0,0 9 24 0 0,0-1 0 0 0,-3-11-79 0 0,-2-8 97 0 0,0-27 35 0 0,4 43-128 0 0,0-1 21 0 0,0 0-1 0 0,1-10-24 0 0,-1-10 11 0 0,1 30-11 0 0,0 0 0 0 0,0 1 0 0 0,0-1 0 0 0,-1-1 0 0 0,0-6 0 0 0,0 0 5 0 0,-7-55 43 0 0,0 8-37 0 0,8 56-11 0 0,-3-22 0 0 0,4 23 0 0 0,-15-63 11 0 0,13 63 31 0 0,1 1-30 0 0,-1-1 0 0 0,1 0 0 0 0,0 0 0 0 0,0 0-1 0 0,0-2-11 0 0,-1-2 16 0 0,-5-15-5 0 0,2 5 11 0 0,2 8-6 0 0,0 0-1 0 0,-3-8-15 0 0,-2-3 30 0 0,-1-2 4 0 0,3 13-19 0 0,3 6-5 0 0,1-1 0 0 0,-1 0 0 0 0,1 0-1 0 0,0 0 1 0 0,0-1-10 0 0,-10-25 0 0 0,9 24 3 0 0,-1 0 0 0 0,0 0 0 0 0,0 0 1 0 0,-1-1-4 0 0,-3-3 51 0 0,0-2-51 0 0,1 3 0 0 0,-6-4 0 0 0,8 7 0 0 0,3 4 0 0 0,-1 1 0 0 0,1-1 0 0 0,0 1 0 0 0,-1 0 0 0 0,0 0 0 0 0,1 0 0 0 0,-1 0 0 0 0,-2-1 0 0 0,-3-3 0 0 0,-13-16 0 0 0,18 19 13 0 0,0 0-1 0 0,0 0 0 0 0,0-1 1 0 0,0 0-1 0 0,-1-1-12 0 0,4 4 1 0 0,-1-1-1 0 0,0 1 0 0 0,0 0 0 0 0,0 0 1 0 0,0 0-1 0 0,0 0 0 0 0,-1-1 0 0 0,-1 0 0 0 0,-25-23 0 0 0,25 22 0 0 0,-1-1 0 0 0,1 0 0 0 0,0 0 0 0 0,-1-1 0 0 0,2 0 0 0 0,-2-1 0 0 0,3 4 0 0 0,-8-9 0 0 0,-16-17 0 0 0,-8-7 0 0 0,27 29 0 0 0,0-1 0 0 0,0 1 0 0 0,1-1 0 0 0,-1-1 0 0 0,0-2 0 0 0,5 9 0 0 0,1 0 0 0 0,-1-1 0 0 0,0 1 0 0 0,1 0 0 0 0,-1 0 0 0 0,0 0 0 0 0,0 0 0 0 0,0 0 0 0 0,1 0 0 0 0,-1 1 0 0 0,0-1 0 0 0,0 0 0 0 0,0 0 0 0 0,0 1 0 0 0,0-1 0 0 0,-3-1 0 0 0,-9-12 0 0 0,12 12 0 0 0,0 1 0 0 0,-1-1 0 0 0,1 0 0 0 0,-1 1 0 0 0,1-1 0 0 0,-1 1 0 0 0,0-1 0 0 0,0 1 0 0 0,1 0 0 0 0,-1 0 0 0 0,0 0 0 0 0,0 0 0 0 0,0 1 0 0 0,-5-2 0 0 0,0-2 0 0 0,-6-8 0 0 0,11 9 0 0 0,-1 1 0 0 0,0-1 0 0 0,0 1 0 0 0,0 0 0 0 0,0 0 0 0 0,0 0 0 0 0,0 0 0 0 0,0 0 0 0 0,-1 1 0 0 0,-1-2 0 0 0,1 1 0 0 0,-1-1 0 0 0,1 0 0 0 0,-4-3 0 0 0,4 1 0 0 0,-1 2 0 0 0,0-1 0 0 0,-1 0 0 0 0,-2-2 0 0 0,4 3 0 0 0,0 1 0 0 0,1-1 0 0 0,-1 1 0 0 0,-3-2 0 0 0,-14-6 64 0 0,11 4-64 0 0,0 2 0 0 0,-2 2 0 0 0,-35-6 0 0 0,23 6 0 0 0,17 2 0 0 0,0 0 0 0 0,0-1 0 0 0,0-1 0 0 0,0 0 0 0 0,-1 0 0 0 0,1-1 0 0 0,3 1 0 0 0,0 1 0 0 0,0-1 0 0 0,0 1 0 0 0,0 0 0 0 0,-1 0 0 0 0,-1 0 0 0 0,-3 1 0 0 0,0-2 0 0 0,0 1 0 0 0,0-2 0 0 0,-5-2 0 0 0,-20-4 0 0 0,-27 2 0 0 0,-3-1 0 0 0,57 7 0 0 0,0 0 0 0 0,-1 0 0 0 0,1 1 0 0 0,-4 1 0 0 0,1 0 0 0 0,8-2 0 0 0,1 1 0 0 0,0-1 0 0 0,0 1 0 0 0,0-1 0 0 0,1 1 0 0 0,-1 0 0 0 0,0-1 0 0 0,0 1 0 0 0,0 0 0 0 0,0 0 0 0 0,0 0 0 0 0,0 0 0 0 0,0 0 0 0 0,-7 0 0 0 0,-10 3 0 0 0,15-2 0 0 0,-12-3 0 0 0,12 1 0 0 0,-11 0 0 0 0,4 1 0 0 0,-1 0 0 0 0,0 0 0 0 0,0 1 0 0 0,-1-2 0 0 0,9 0 0 0 0,-15 0 0 0 0,-5 1 0 0 0,22 0 0 0 0,-4-1 16 0 0,-1 1 0 0 0,0 0 0 0 0,0 0 0 0 0,-2 1-16 0 0,-23 8 0 0 0,20-6 0 0 0,2 3 0 0 0,4-3 0 0 0,-3 1 0 0 0,1 0 0 0 0,0 0 0 0 0,-5 1 0 0 0,12-5 0 0 0,-5 2 0 0 0,0 0 0 0 0,-1 0 0 0 0,1-1 0 0 0,-4 1 0 0 0,-4 0 0 0 0,10-1 0 0 0,0 2 0 0 0,1-1 0 0 0,-12 5 0 0 0,1-1 0 0 0,8-3 0 0 0,0-1 0 0 0,-1 1 0 0 0,1 0 0 0 0,-1 1 0 0 0,-2 1 0 0 0,0 0 0 0 0,-5 2 0 0 0,-2 2 0 0 0,13-9 0 0 0,1 1 0 0 0,0-1 0 0 0,0 1 0 0 0,0 0 0 0 0,0-1 0 0 0,0 1 0 0 0,0 0 0 0 0,-1 0 0 0 0,2 0 0 0 0,-1 0 0 0 0,-1 1 0 0 0,0 1 0 0 0,-3 1 0 0 0,0 0 0 0 0,0-1 0 0 0,-1 0 0 0 0,1 0 0 0 0,-2 0 0 0 0,-4 3 0 0 0,9-3 0 0 0,-1 0 0 0 0,-20 23 0 0 0,-9 4 0 0 0,21-19 0 0 0,9-7 0 0 0,-1-1 0 0 0,0-1 0 0 0,0 0 0 0 0,-8 9 0 0 0,-4 7 0 0 0,8-7 0 0 0,3-4 0 0 0,-12 20 0 0 0,11-21 0 0 0,-12 23 0 0 0,15-25 0 0 0,-10 17 0 0 0,-2 4 0 0 0,7-13 0 0 0,-6 7 0 0 0,9-15 0 0 0,1 1 0 0 0,0-1 0 0 0,0 1 0 0 0,0 0 0 0 0,0 0 0 0 0,1 0 0 0 0,-1 1 0 0 0,-5 14 0 0 0,-6 11 0 0 0,1-2 0 0 0,-1 9 0 0 0,9-24 0 0 0,3-10 0 0 0,0-3 0 0 0,1 1 0 0 0,0 0 0 0 0,0 0 0 0 0,0 1 0 0 0,0-1 0 0 0,0 0 0 0 0,0 0 0 0 0,1 1 0 0 0,-16 38 0 0 0,0-5 0 0 0,12-25 0 0 0,0 0 0 0 0,0-1 0 0 0,1 2 0 0 0,-1 5 0 0 0,3-13 0 0 0,-5 15 0 0 0,-7 21 0 0 0,9-29 0 0 0,-1 4 0 0 0,0 1 0 0 0,1 0 0 0 0,1 0 0 0 0,-7 22 0 0 0,-3 4 0 0 0,12-39 0 0 0,0 2 0 0 0,-1 1 0 0 0,0-1 0 0 0,0 1 0 0 0,-1-1 0 0 0,1 0 0 0 0,-3 3 0 0 0,4-6 0 0 0,-1 1 0 0 0,1 0 0 0 0,-1 0 0 0 0,1 0 0 0 0,-1 2 0 0 0,-6 18 0 0 0,-4 8 0 0 0,11-27 0 0 0,-3 9 0 0 0,1-7 0 0 0,-10 30 0 0 0,1 0 0 0 0,-6 27 0 0 0,12-41 0 0 0,-1 0 0 0 0,-6 12 0 0 0,3-6 0 0 0,-15 28 0 0 0,12-23 0 0 0,-6 10 0 0 0,-4 8 0 0 0,13-27 0 0 0,1 0 0 0 0,0 3 0 0 0,5-12 0 0 0,-5 17 0 0 0,-6 12 0 0 0,10-31 0 0 0,1 1 0 0 0,1-1 0 0 0,0 1 0 0 0,0-1 0 0 0,1 3 0 0 0,-1-4 0 0 0,-5 15 0 0 0,0-1 0 0 0,2 4 0 0 0,2-14 0 0 0,-5 14 0 0 0,2-7 0 0 0,-2 7 0 0 0,-11 25 0 0 0,18-50 0 0 0,-6 17 0 0 0,-1 8 0 0 0,-3 10 0 0 0,-1-3 0 0 0,2 2 0 0 0,1 0 0 0 0,-28 110 0 0 0,1-5 0 0 0,25-83 0 0 0,-2 29 0 0 0,-4 23 0 0 0,14-91 0 0 0,1 9 0 0 0,-3 15 0 0 0,-7 38 0 0 0,8-57 0 0 0,2 0 0 0 0,0 0 0 0 0,1 6 0 0 0,0 82 0 0 0,3-73 0 0 0,1 4 0 0 0,-1-12 0 0 0,0-18 0 0 0,0 1 0 0 0,1 7 0 0 0,1 1 109 0 0,-1 0-1 0 0,-1 6-108 0 0,0-15 23 0 0,1 10-74 0 0,-1-14 29 0 0,-1-1-1 0 0,1 9 23 0 0,-2 113 23 0 0,0-10 18 0 0,1 2-41 0 0,0-68 0 0 0,2-19 0 0 0,0-1 0 0 0,3 1 0 0 0,0-2 0 0 0,4 12 0 0 0,-4-21 0 0 0,2-2 0 0 0,1 2 0 0 0,7 26 0 0 0,-6-19 0 0 0,-4-19 0 0 0,-1 0 0 0 0,1 11 0 0 0,3 16 0 0 0,-2-10 0 0 0,1 25 0 0 0,-3-28 0 0 0,3 12 0 0 0,1 10 0 0 0,-6-38 0 0 0,1-1 0 0 0,0 1 0 0 0,1 1 0 0 0,1 4 0 0 0,1 6 0 0 0,5 18 0 0 0,1 12 0 0 0,-8-32 14 0 0,-1-4 23 0 0,1 0-1 0 0,-2 0 1 0 0,0 0-1 0 0,0 12-36 0 0,0 19 0 0 0,0-19 0 0 0,0-11 17 0 0,-1-15-9 0 0,-1 0 1 0 0,1-1 0 0 0,-1 1-1 0 0,0 0 1 0 0,1 2-9 0 0,-2 24 4 0 0,1-1 0 0 0,1 1 0 0 0,1 1-4 0 0,10 58 0 0 0,-4-34 0 0 0,12 91 0 0 0,-12-94 0 0 0,-3-24 0 0 0,0 14 0 0 0,-1 4 0 0 0,2-1 0 0 0,2 7 0 0 0,-4-27 0 0 0,3 12 0 0 0,-6-31 0 0 0,19 66 0 0 0,-13-48 0 0 0,-2-6 0 0 0,1 0 0 0 0,1-1 0 0 0,7 16 0 0 0,-10-26 0 0 0,5 10 0 0 0,9 15 0 0 0,-10-19 0 0 0,-1 0 0 0 0,4 11 0 0 0,-4-10 0 0 0,-2-4 13 0 0,-1-1 0 0 0,1 0 0 0 0,1 0-1 0 0,-1-1 1 0 0,5 5-13 0 0,23 25-144 0 0,26 23 144 0 0,-55-58 0 0 0,-1 1 0 0 0,0 0 0 0 0,2 2 0 0 0,-3-3 0 0 0,1 1 0 0 0,-1-1 0 0 0,1 0 0 0 0,0 0 0 0 0,0-1 0 0 0,2 3 0 0 0,10 5 0 0 0,-1 1 0 0 0,4 5 0 0 0,-8-8 0 0 0,-1 0 0 0 0,10 4 0 0 0,4 4 0 0 0,-3-3 0 0 0,13 6 0 0 0,5 3 0 0 0,-31-18 0 0 0,-4-3 0 0 0,0 0 0 0 0,1 1 0 0 0,-1-1 0 0 0,0 1 0 0 0,1 1 0 0 0,1 1 0 0 0,17 9 0 0 0,-18-11 0 0 0,14 5 0 0 0,5 4 0 0 0,-8-3 0 0 0,-2-3-3 0 0,-7-3 7 0 0,-1 1-1 0 0,1-1 1 0 0,-1 1-1 0 0,0 0 1 0 0,1 1-4 0 0,-3-1 26 0 0,1-1-1 0 0,-1-1 1 0 0,1 1 0 0 0,1 0-26 0 0,18 8 34 0 0,-8-5-34 0 0,0 0 0 0 0,0 0 0 0 0,12 2 0 0 0,-20-5 0 0 0,8 4-44 0 0,-9-3 21 0 0,-1-1-1 0 0,1-1 1 0 0,0 1 0 0 0,-1-1-1 0 0,1-1 1 0 0,2 1 23 0 0,-6-1 0 0 0,12 1 24 0 0,-1-1 0 0 0,1 0 0 0 0,-1-1 0 0 0,2-2-24 0 0,-5 1-22 0 0,0 0-1 0 0,-1-2 1 0 0,6-2 22 0 0,9-3-29 0 0,7-3 109 0 0,-20 9-83 0 0,0 0 0 0 0,-1-2 0 0 0,1 0 1 0 0,-1 0-1 0 0,0-1 0 0 0,6-5 3 0 0,10-11 65 0 0,4-4-65 0 0,-13 12 0 0 0,-13 11 0 0 0,8-7 0 0 0,9-5 0 0 0,-10 7 0 0 0,-5 3 0 0 0,1-2 0 0 0,2-1 0 0 0,10-11 0 0 0,-14 15 0 0 0,0 0 0 0 0,0-1 0 0 0,0 0 0 0 0,1-1 0 0 0,0-1 0 0 0,30-36 0 0 0,-20 22 0 0 0,-8 10 0 0 0,2 1-14 0 0,-5 4-6 0 0,1 0-1 0 0,-1-1 1 0 0,1 1-1 0 0,-1-2 21 0 0,-2 3 0 0 0,1 0 0 0 0,0 0 0 0 0,4-3 0 0 0,5-7 0 0 0,7-7 0 0 0,-14 16 0 0 0,-1 1 0 0 0,0-1 0 0 0,0 0 0 0 0,2-5 0 0 0,-3 4 4 0 0,2 0 0 0 0,-1 1 0 0 0,1-1 0 0 0,-1 1 0 0 0,1 1 0 0 0,6-4-4 0 0,-3 1-4 0 0,0 0 0 0 0,4-7 4 0 0,19-18-19 0 0,-22 23 20 0 0,0-1 0 0 0,0 0 0 0 0,7-12-1 0 0,-6 7 0 0 0,3-5 0 0 0,0-1 0 0 0,3-10 0 0 0,0 1 0 0 0,-9 16 0 0 0,4-7 0 0 0,1-7 0 0 0,2 2 0 0 0,4-7 0 0 0,-15 29 11 0 0,0-1-1 0 0,-1 0 1 0 0,0 0-1 0 0,0 0 1 0 0,1-5-11 0 0,3-5 19 0 0,0 3 7 0 0,0 0 0 0 0,2 0-26 0 0,3-7 20 0 0,-10 18-20 0 0,-1-1 0 0 0,0 0 0 0 0,1 1 0 0 0,0-1 0 0 0,0 1 0 0 0,0-1 0 0 0,2-1 0 0 0,47-70 0 0 0,-48 69 0 0 0,0 1 0 0 0,0-1 0 0 0,0 1 0 0 0,-1-1 0 0 0,2-2 0 0 0,0-2 0 0 0,65-110 0 0 0,-62 106 0 0 0,2 1 0 0 0,-1 0 0 0 0,1 1 0 0 0,1 0 0 0 0,6-6 0 0 0,-8 9 0 0 0,-1 0 0 0 0,5-8 0 0 0,7-8 0 0 0,34-37 0 0 0,-29 31 0 0 0,-19 24 0 0 0,-3 3 0 0 0,1 0 0 0 0,0-1 0 0 0,-1 0 0 0 0,3-4 0 0 0,-1 0 0 0 0,-1 5 0 0 0,6-12 0 0 0,-1 2 0 0 0,-1-1 0 0 0,8-10 0 0 0,6-11 0 0 0,-6 9 0 0 0,-8 13 0 0 0,11-13 0 0 0,-10 14 0 0 0,37-51 117 0 0,-33 46-111 0 0,-2 0 0 0 0,1-2-6 0 0,-1 2 0 0 0,0 0-1 0 0,4-3 1 0 0,12-10 0 0 0,-23 26 0 0 0,9-11 0 0 0,-3 7 0 0 0,-2 2-11 0 0,-5 5-238 0 0,-1 4-830 0 0,3 9-334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530 2836 2303 0 0,'-2'2'167'0'0,"-2"3"-98"0"0,-4 3 405 0 0,0 1 0 0 0,-1 3-474 0 0,8-11 1086 0 0,0 1 46 0 0,-3 5-111 0 0,3-6-506 0 0,1-1-218 0 0,0 0-45 0 0,-1 2-13 0 0,-4 3-14 0 0,4-3-8 0 0,1-2-1 0 0,0 0-18 0 0,0 0-78 0 0,0 0-31 0 0,0 0-8 0 0,0 0 7 0 0,0 0 35 0 0,0 0 18 0 0,0 0 3 0 0,0 0 8 0 0,0 0 35 0 0,0 0 18 0 0,0 0 3 0 0,0 0 3 0 0,0 0 10 0 0,0 0 3 0 0,0 0 0 0 0,0 0 7 0 0,0 0 29 0 0,1-1 17 0 0,5-4 3 0 0,-5 4-4 0 0,-1 1-17 0 0,2-1-10 0 0,14-10 471 0 0,-14 10-496 0 0,-1-1 0 0 0,3-3 120 0 0,1-1 0 0 0,-1 1 0 0 0,2-6-344 0 0,-3 5 202 0 0,0 1 0 0 0,-1-1 0 0 0,0 0-1 0 0,0-1 1 0 0,0 1 0 0 0,-1-1-202 0 0,8-39 828 0 0,-6 28-595 0 0,0-11 59 0 0,0-3 8 0 0,-1 18-127 0 0,0-1 1 0 0,-1 1-1 0 0,-1-6-173 0 0,2-15 296 0 0,-1 17-141 0 0,0 1 0 0 0,-1 0-1 0 0,-1-6-154 0 0,1 7 110 0 0,0-1-1 0 0,1-12-109 0 0,1-13 93 0 0,-3-27 34 0 0,3-98 170 0 0,5 62-59 0 0,-5-46 38 0 0,-3 101-58 0 0,-6-50-218 0 0,-2 15 132 0 0,4 53-78 0 0,-1-7 26 0 0,-2-26-21 0 0,-2-29 20 0 0,9 68-58 0 0,-1 1 76 0 0,0-11-97 0 0,-3-96 102 0 0,1 56-66 0 0,4 63-29 0 0,0 0 22 0 0,-1 0-1 0 0,-2-11-28 0 0,-1-5 59 0 0,0-15-59 0 0,3 17 34 0 0,-2 1 1 0 0,-2-4-35 0 0,-5-45 64 0 0,-22-96 64 0 0,27 134-128 0 0,4 23 0 0 0,-1 1 0 0 0,-2-3 0 0 0,-1-6 16 0 0,-1 1 0 0 0,-1 0 0 0 0,0 1 0 0 0,-3-3-16 0 0,-12-33 75 0 0,-21-52-22 0 0,34 91-40 0 0,0 1-1 0 0,-1 0 1 0 0,-1 1 0 0 0,1 0-1 0 0,-3-1-12 0 0,7 9 1 0 0,2 2-1 0 0,-1-1 0 0 0,-4-2 0 0 0,4 3 0 0 0,0 1 0 0 0,1-1 0 0 0,-4-5 0 0 0,-17-21 0 0 0,14 17 0 0 0,-7-10 0 0 0,12 16 0 0 0,0 0 0 0 0,0 1 0 0 0,-1 0 0 0 0,0 0 0 0 0,0 1 0 0 0,-2-1 0 0 0,-7-4 0 0 0,13 10 0 0 0,-4-3 0 0 0,0 0 0 0 0,-1 0 0 0 0,1 1 0 0 0,0 0 0 0 0,-3 1 0 0 0,3 0 0 0 0,-4-1 0 0 0,8 3 0 0 0,2 0 0 0 0,-1 1 0 0 0,1-1 0 0 0,-1 0 0 0 0,0 0 0 0 0,1 0 0 0 0,-1 0 0 0 0,1-1 0 0 0,-1 1 0 0 0,0-1 0 0 0,-9-1 0 0 0,2-1 0 0 0,-1 1 0 0 0,2-2-12 0 0,6 3-47 0 0,4 0 5 0 0,3-2 43 0 0,2-1 11 0 0,4-3-10 0 0,-8 7-13 0 0,0 0 3 0 0,-1 0 13 0 0,1-1 4 0 0,9 4 2 0 0,16 6-9 0 0,-27-8 5 0 0,0-1 0 0 0,0 0 0 0 0,0 1 0 0 0,-1-1 1 0 0,1 1-1 0 0,0-1 0 0 0,0 1 0 0 0,-1-1 0 0 0,1 1 1 0 0,0 0-1 0 0,0 0 5 0 0,3 3-1 0 0,15 11-7 0 0,-4-4-11 0 0,-1 0 1 0 0,0 2-1 0 0,9 10 19 0 0,15 23-32 0 0,-2 2 0 0 0,28 50 32 0 0,-51-76-7 0 0,-1 1 0 0 0,-1 1 0 0 0,3 11 7 0 0,26 77-34 0 0,-17-44 25 0 0,13 41 9 0 0,24 110 0 0 0,-24-60 0 0 0,2 50 0 0 0,-17-100 0 0 0,3 24 0 0 0,-7 8 0 0 0,-15-102 0 0 0,0 0 0 0 0,-2 25 0 0 0,-11 146 64 0 0,-13 54-64 0 0,17-209 0 0 0,-1 1 0 0 0,-5 13 0 0 0,4-25 0 0 0,-14 51 0 0 0,19-75 0 0 0,2-15 0 0 0,-2 8 0 0 0,-1-1 0 0 0,-2 5 0 0 0,1 0 0 0 0,3-5 0 0 0,3-11 0 0 0,0-3 0 0 0,0-8 0 0 0,2-13 0 0 0,3-22 0 0 0,37-339 0 0 0,-26 207 1 0 0,1-5-4 0 0,-8-1 69 0 0,-10 93-23 0 0,-9-83-43 0 0,-21-88 32 0 0,18 168 16 0 0,-8-53-43 0 0,-6-1-5 0 0,15 88 32 0 0,-4-3-32 0 0,10 40 8 0 0,-1 2 0 0 0,-1-1 0 0 0,0 1 0 0 0,-6-10-8 0 0,-9-17 39 0 0,13 27 7 0 0,0-1-1 0 0,-1 2 0 0 0,-6-9-45 0 0,0 6 78 0 0,0 1-1 0 0,-1 2 1 0 0,-19-17-78 0 0,29 30 1 0 0,1 0 0 0 0,-4-1-1 0 0,5 3-8 0 0,1 0 0 0 0,-1 0 1 0 0,-3-4 7 0 0,8 7-100 0 0,1 1 6 0 0,-1-1-128 0 0,-2-3-594 0 0,2 2-264 0 0,1 2-51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 2263 4807 0 0,'0'0'216'0'0,"0"0"11"0"0,-1-2-82 0 0,1 1-8 0 0,-1 0-1 0 0,0 0 0 0 0,0 0 0 0 0,0 0 0 0 0,0 0 0 0 0,0 1 0 0 0,0-1 0 0 0,0 0 0 0 0,0 0 1 0 0,0 1-1 0 0,-1-1-136 0 0,1 1 346 0 0,1 0 6 0 0,0 0-1 0 0,-1 1-6 0 0,-5 3-1 0 0,5-2 0 0 0,0-1-5 0 0,-2 4 144 0 0,0 0 0 0 0,0 0 0 0 0,-2 5-483 0 0,4-8 204 0 0,1 0-4 0 0,-3 6 0 0 0,2-6 0 0 0,1-2 0 0 0,0 0 0 0 0,0 0 10 0 0,0 0 36 0 0,0 0 12 0 0,0 0 4 0 0,0 0 2 0 0,0 0 0 0 0,0 0 0 0 0,0 0 0 0 0,0 0-9 0 0,2-1-40 0 0,1-3-131 0 0,-1 0 1 0 0,1 1-1 0 0,-1-2 1 0 0,1 1-1 0 0,-1 0 1 0 0,0 0-1 0 0,1-5-84 0 0,13-36 235 0 0,-14 38-211 0 0,11-37 149 0 0,-2 7 20 0 0,0 1 0 0 0,2 1 0 0 0,6-9-193 0 0,73-139 561 0 0,-5 13-138 0 0,-65 120-126 0 0,14-47-297 0 0,-4 10 175 0 0,14-21 52 0 0,-8 17-54 0 0,-23 53-128 0 0,38-88 150 0 0,-21 45-57 0 0,-17 40-86 0 0,0-3 89 0 0,5-20-141 0 0,-8 21 152 0 0,13-28-152 0 0,-1 11 20 0 0,25-64 48 0 0,-41 102-29 0 0,10-17-39 0 0,2-6 14 0 0,13-28 27 0 0,-9 23-18 0 0,-12 22-1 0 0,-1 0-1 0 0,-1-1 0 0 0,0-3-21 0 0,12-50 0 0 0,-15 57 54 0 0,1-7-33 0 0,-8 29 22 0 0,0-4-33 0 0,2-1 1 0 0,-1 6 42 0 0,-4 10-19 0 0,-2 2-28 0 0,1 1 0 0 0,1 0 0 0 0,0 0 0 0 0,0 0 0 0 0,0 2-6 0 0,-2 17 0 0 0,1-1 0 0 0,-1 0 0 0 0,-2 0 0 0 0,-64 255 54 0 0,25-84-3 0 0,-7 28-28 0 0,33-158-23 0 0,-98 325 128 0 0,91-317-58 0 0,-3-2-1 0 0,-4 1-69 0 0,-36 84 112 0 0,10-19-43 0 0,31-86 4 0 0,-32 48-73 0 0,41-71-9 0 0,-4 6 73 0 0,-23 27-64 0 0,35-53-1 0 0,7-8 14 0 0,0 0 1 0 0,1 1 0 0 0,-1 0 0 0 0,0 2-14 0 0,0-1 21 0 0,3-4 22 0 0,-3 3-33 0 0,-2 2-10 0 0,1 0 0 0 0,0 2 0 0 0,1 1 0 0 0,1 0 0 0 0,0-1 0 0 0,0 0 0 0 0,4-10 0 0 0,0 1 0 0 0,0-1 0 0 0,0 0 0 0 0,0 1 0 0 0,0-1 0 0 0,-1 0 0 0 0,1 0 0 0 0,0 1 0 0 0,0-1 0 0 0,0 0 0 0 0,0 0 0 0 0,0 0 0 0 0,-1 1 0 0 0,1-1 0 0 0,0 0 0 0 0,0 0 0 0 0,0 0 0 0 0,-1 0 0 0 0,1 1 0 0 0,0-1 0 0 0,0 0 0 0 0,0 0 0 0 0,-1 0 0 0 0,1-1 0 0 0,0 0 0 0 0,0 0 0 0 0,0-1 0 0 0,0 1 0 0 0,0 0 0 0 0,1 0 0 0 0,-1 0 0 0 0,0 0 0 0 0,0 0 0 0 0,1-1 0 0 0,-1 1 0 0 0,7-20 0 0 0,-5 14 0 0 0,10-30 0 0 0,17-34 0 0 0,18-32 0 0 0,-43 96 0 0 0,71-147 0 0 0,-51 108 0 0 0,18-47 0 0 0,20-62 0 0 0,-12 29 0 0 0,104-237 211 0 0,-47 111-40 0 0,-41 88-98 0 0,-29 69-18 0 0,52-140 27 0 0,-62 161-60 0 0,14-41 20 0 0,-20 51-17 0 0,8-23 14 0 0,-12 32 25 0 0,-14 42-74 0 0,-1 4-56 0 0,-2 7-60 0 0,0 2-910 0 0,-2 2-3726 0 0,-4 5-1590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696 2294 1839 0 0,'0'0'83'0'0,"0"0"176"0"0,0-2 697 0 0,0-3 35 0 0,0 1 1 0 0,1 0-1 0 0,-1-1 1 0 0,2-2-992 0 0,1-17 827 0 0,-2 3-352 0 0,-1 4 62 0 0,1 0 0 0 0,1-3-537 0 0,5-40 1268 0 0,-2-1 0 0 0,-2-1 0 0 0,-4-55-1268 0 0,-1 81 479 0 0,-1-1 0 0 0,-1 1 0 0 0,-2 0 0 0 0,-2-6-479 0 0,0 11 415 0 0,-1 1 0 0 0,-10-26-415 0 0,-1-2 394 0 0,13 38-268 0 0,1-2 32 0 0,-2 0 0 0 0,0 1 0 0 0,-5-9-158 0 0,-81-165 775 0 0,71 148-611 0 0,-17-33 105 0 0,-18-25 30 0 0,50 87-187 0 0,-5-13-112 0 0,6 13 133 0 0,-8-15-133 0 0,5 15 29 0 0,1 0 0 0 0,1-1 0 0 0,1 0-1 0 0,0-1 1 0 0,0-1-29 0 0,-1-4 72 0 0,-9-20-72 0 0,9 24 28 0 0,1 0 0 0 0,-6-21-28 0 0,0-5 107 0 0,-10-23-107 0 0,11 35 7 0 0,2-1 0 0 0,0 0 0 0 0,-1-11-7 0 0,9 33 0 0 0,-2 0 0 0 0,1 0 0 0 0,-2 0 0 0 0,1 1 0 0 0,-2 0 0 0 0,1 0 0 0 0,-1 1 0 0 0,-7-11 0 0 0,10 17 0 0 0,0-1 0 0 0,0 0 0 0 0,0-1 0 0 0,1 3 0 0 0,0 0 0 0 0,0 0 0 0 0,-1 1 0 0 0,1-1 0 0 0,-1 1 0 0 0,-1-3 0 0 0,-1 0 0 0 0,0-1 0 0 0,1 1 0 0 0,0-1 0 0 0,-1 0 0 0 0,1 0 0 0 0,-1 1 0 0 0,0-1 0 0 0,-6-7-4 0 0,0 0 0 0 0,0-2 0 0 0,-1-4 4 0 0,11 20-58 0 0,1 1-8 0 0,1 2 53 0 0,1 1 0 0 0,-1 0 1 0 0,1-1-1 0 0,0 1 0 0 0,-1-1 13 0 0,5 6-10 0 0,-2-2 2 0 0,0-1 0 0 0,0 0 0 0 0,1 0 0 0 0,-1 0 0 0 0,1-1 1 0 0,0 1-1 0 0,1-1 8 0 0,3 3 1 0 0,-1 0-1 0 0,0 2 0 0 0,97 108-64 0 0,-88-96 46 0 0,-1 1-1 0 0,7 12 19 0 0,-7-10-16 0 0,12 19 3 0 0,-4-7 15 0 0,4 5-2 0 0,1-5 0 0 0,-8-11 0 0 0,-1 3 0 0 0,0 0 0 0 0,9 20 0 0 0,-7-5 0 0 0,-2 2 0 0 0,2 8 0 0 0,29 95 0 0 0,-33-89 0 0 0,-3 2 0 0 0,8 50 0 0 0,11 128 0 0 0,-9-58 100 0 0,5 45 40 0 0,-17-32-108 0 0,-11-127 168 0 0,-6 62-200 0 0,-14 80 560 0 0,4-121-352 0 0,10-70-127 0 0,-1 0 1 0 0,-3 9-82 0 0,5-18 13 0 0,-6 12-13 0 0,7-16 2 0 0,-1 1 1 0 0,1-1 0 0 0,0 0 0 0 0,0 2-3 0 0,-2 6 43 0 0,-1-1-33 0 0,0-2-10 0 0,0-1 0 0 0,5-9 0 0 0,0 0 0 0 0,0 0 0 0 0,0 0 0 0 0,0 0 0 0 0,0 0 0 0 0,0 0 0 0 0,0 0 0 0 0,0 0 0 0 0,0 0 0 0 0,0 0 0 0 0,0 0 0 0 0,0 0 0 0 0,0 0 0 0 0,0 0 0 0 0,0 0 0 0 0,0 0 0 0 0,0 0 0 0 0,0-1 0 0 0,0 1 0 0 0,0 0 0 0 0,0 0 0 0 0,0 0 0 0 0,0 0 0 0 0,0 0 0 0 0,0 0 0 0 0,0 0 0 0 0,0 0 0 0 0,-1 0 0 0 0,1 0 0 0 0,0 0 0 0 0,0 0 0 0 0,0 0 0 0 0,0 0 0 0 0,0 0 0 0 0,0 0 0 0 0,0 0 0 0 0,0 0 0 0 0,0 0 0 0 0,0 0 0 0 0,0 0 0 0 0,0 0 0 0 0,0 0 0 0 0,0 0 0 0 0,0 0 0 0 0,0 0 0 0 0,1-10 0 0 0,3-13 0 0 0,3-26 6 0 0,-1-1-1 0 0,-2-6-5 0 0,-2 19 43 0 0,13-167 5 0 0,-13 130 38 0 0,-3-58-86 0 0,-11-66 87 0 0,-19-106-87 0 0,18 211 64 0 0,-7-21-64 0 0,-31-142 53 0 0,31 141 11 0 0,-26-82-64 0 0,40 177 21 0 0,0 0 0 0 0,-2 1 0 0 0,0 0 0 0 0,0 1 1 0 0,-2 0-1 0 0,-1-1-21 0 0,-13-19 72 0 0,0 2 1 0 0,-6-4-73 0 0,17 25 1 0 0,1 2 0 0 0,-1-1 0 0 0,-2 1-1 0 0,-26-27-35 0 0,40 39-131 0 0,1 1-61 0 0,0 0-881 0 0,0-2-3652 0 0,1-9-1563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47.3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3011 5293 4863 0 0,'0'0'223'0'0,"1"2"-16"0"0,9 11-148 0 0,-9-11-22 0 0,0 0 229 0 0,-1-2 56 0 0,1 1 4 0 0,6 16 1641 0 0,-6-15-1599 0 0,-1-2-15 0 0,0 2-1 0 0,2 5-8 0 0,-2-5-34 0 0,0-2-20 0 0,0 2-2 0 0,0 6-1 0 0,0-5-7 0 0,0-3-7 0 0,0 0-1 0 0,0 0-1 0 0,0 0-6 0 0,0 0-1 0 0,0 0 0 0 0,0 0-12 0 0,0 0-49 0 0,0 0-19 0 0,0 0-7 0 0,0 0 2 0 0,0 0 12 0 0,0 0 7 0 0,2-2 2 0 0,3-3-101 0 0,-1 1 0 0 0,0-1 0 0 0,0 0 0 0 0,0 0 0 0 0,-1 0 0 0 0,0 0 0 0 0,0-1 0 0 0,1-2-99 0 0,5-13 622 0 0,5-15-622 0 0,-4 7 214 0 0,-2 4 366 0 0,4-17-580 0 0,0-1 270 0 0,57-184 724 0 0,-57 179-716 0 0,-2-1-1 0 0,-3-1 0 0 0,1-25-277 0 0,-5 39 123 0 0,8-71 298 0 0,5-15 19 0 0,-15 112-408 0 0,23-185 668 0 0,-18 106-362 0 0,-3 0-1 0 0,-4-4-337 0 0,0 8 145 0 0,-1-195 301 0 0,1 214-147 0 0,-8-35-299 0 0,-14-64 284 0 0,17 122-262 0 0,-5-20 77 0 0,4-1-1 0 0,0-39-98 0 0,7 103 0 0 0,-2-182 75 0 0,-10-31 43 0 0,8 163-66 0 0,0 5-17 0 0,-3 0-1 0 0,-3-6-34 0 0,-23-88 92 0 0,19 85-50 0 0,-39-199 97 0 0,37 98-86 0 0,9 114-25 0 0,5 27-10 0 0,0-1 0 0 0,0-3-18 0 0,-1-20 28 0 0,-2-2-28 0 0,0-5 25 0 0,1-5-14 0 0,-3-27-12 0 0,4 61 5 0 0,0 0 0 0 0,0 0 0 0 0,-5-10-4 0 0,2 10 41 0 0,-15-48 35 0 0,18 52-63 0 0,-1 1 0 0 0,-1 0 0 0 0,0 0-1 0 0,0 1 1 0 0,-4-6-13 0 0,1-4 11 0 0,4 11 20 0 0,-7-15-9 0 0,11 21-22 0 0,-8-12 0 0 0,-9-11 0 0 0,6 8 51 0 0,0-4-38 0 0,7 14-13 0 0,-21-41 0 0 0,12 26 12 0 0,-1-1-1 0 0,-13-16-11 0 0,-2-3 41 0 0,-29-44-41 0 0,20 24 53 0 0,6 15-41 0 0,19 27-12 0 0,-1 1-1 0 0,-3-3 1 0 0,-23-17 0 0 0,36 36 0 0 0,-1-1 0 0 0,1 2 0 0 0,-1-1 0 0 0,0 0 0 0 0,0 1 0 0 0,-1-1 0 0 0,-19-14 0 0 0,8 4 0 0 0,12 10 0 0 0,0 0 0 0 0,0 0 0 0 0,0-1 0 0 0,1 1 0 0 0,0-1 0 0 0,0 0 0 0 0,0 0 0 0 0,-1-3 0 0 0,1 1 0 0 0,0 2 0 0 0,-1-1 0 0 0,1 0 0 0 0,-1 1 0 0 0,0 0 0 0 0,0 0 0 0 0,0 0 0 0 0,-1 1 0 0 0,-3-2 0 0 0,-2-3 0 0 0,-18-16-1 0 0,12 11 55 0 0,-15-11-54 0 0,-93-65 11 0 0,108 77-11 0 0,-12-15 0 0 0,16 16 0 0 0,-1 0 0 0 0,0 0 0 0 0,-2 0 0 0 0,-18-12 0 0 0,-13-9 0 0 0,32 23 21 0 0,-7-7-21 0 0,13 9 9 0 0,0 1-1 0 0,-1 1 1 0 0,1 0 0 0 0,-1 0-1 0 0,-6-2-8 0 0,-6 1 0 0 0,-2-1 0 0 0,20 6 0 0 0,0 0 0 0 0,-12-1 0 0 0,-8-2 0 0 0,-13-2 0 0 0,25 5 0 0 0,-16 1 0 0 0,22 1 0 0 0,-15-1 0 0 0,20 2 0 0 0,-1-1 0 0 0,1 0 0 0 0,0 1 0 0 0,-1-1 0 0 0,1 0 0 0 0,-1 0 0 0 0,1 0 0 0 0,-1 0 0 0 0,1 0 0 0 0,-1-1 0 0 0,1 1 0 0 0,-1 0 0 0 0,1-1 0 0 0,-1 1 0 0 0,-5-1 0 0 0,-10 6 0 0 0,3 0 0 0 0,11-4 0 0 0,0 0 0 0 0,1 0 0 0 0,-1 0 0 0 0,0 0 0 0 0,1 0 0 0 0,-1 1 0 0 0,-1 1 0 0 0,-1 0 0 0 0,-9 3 0 0 0,5-2 0 0 0,1-1 0 0 0,0 2 0 0 0,-6 4 0 0 0,4-4 0 0 0,0 1 0 0 0,0 1 0 0 0,1 0 0 0 0,0 0 0 0 0,1 1 0 0 0,0 0 0 0 0,0 1 0 0 0,-1 1 0 0 0,-41 60 0 0 0,-30 37 0 0 0,57-78 0 0 0,-2-2 0 0 0,-4 2 0 0 0,3-2 0 0 0,0 2 0 0 0,0 2 0 0 0,-30 34 0 0 0,37-44 0 0 0,2 0 0 0 0,0 1 0 0 0,1 0 0 0 0,1 2 0 0 0,-9 18 0 0 0,-27 48 0 0 0,0 2 0 0 0,31-53 0 0 0,-24 48 0 0 0,0-1 0 0 0,36-74 0 0 0,-9 18 0 0 0,-6 14 0 0 0,-56 119 0 0 0,73-151 0 0 0,-1 0 0 0 0,-4 5 0 0 0,3-4 0 0 0,0-1 0 0 0,0 3 0 0 0,-8 16 72 0 0,-3 2-72 0 0,1-2 72 0 0,0 3-72 0 0,-123 266-88 0 0,90-201 88 0 0,22-43 0 0 0,1 3 0 0 0,-22 73 0 0 0,-3 7 0 0 0,10-28 0 0 0,8-17 0 0 0,14-38 32 0 0,3 1 0 0 0,-11 56-32 0 0,27-104 0 0 0,-14 62 0 0 0,-3 43 0 0 0,14-65 0 0 0,2-10 0 0 0,-8 32 0 0 0,4-45 0 0 0,2 5 0 0 0,2-16 0 0 0,1-4 11 0 0,1-7 31 0 0,-2 7-31 0 0,-1 1 0 0 0,0-2 21 0 0,3-9-75 0 0,1-1-21 0 0,0 0-139 0 0,2 0-581 0 0,24-1-2555 0 0,-23 1-3863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1:34.91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3026 5471 0 0,'0'0'248'0'0,"0"0"-5"0"0,0 0-102 0 0,0-2 131 0 0,9-26 210 0 0,0 1 0 0 0,2 0 0 0 0,1 1 0 0 0,15-24-482 0 0,-24 45 21 0 0,22-38 350 0 0,10-12-371 0 0,79-115 549 0 0,52-71 188 0 0,-47 73-156 0 0,1-3-88 0 0,101-123 267 0 0,-49 69-525 0 0,6-22-105 0 0,-13 16-7 0 0,-122 176-98 0 0,161-216 124 0 0,-31 52 48 0 0,-77 101-114 0 0,-36 45-72 0 0,38-50-12 0 0,-90 113 6 0 0,64-84 54 0 0,-52 72-5 0 0,-12 10-44 0 0,1 2-10 0 0,-1 3-13 0 0,-7 6-94 0 0,-1 1-182 0 0,0 0-79 0 0,2 0-740 0 0,9 4-2903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49.6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98 70 6911 0 0,'0'0'528'0'0,"0"0"-357"0"0,0 0-235 0 0,-2 2-61 0 0,0-1 80 0 0,-7 5-172 0 0,2 2 183 0 0,-1 3 10 0 0,-13 39 821 0 0,10-22-132 0 0,8-18-223 0 0,1 0 16 0 0,-12 60 928 0 0,3-13-842 0 0,8-42-363 0 0,1 1 0 0 0,1-1 0 0 0,0 1 0 0 0,1 5-181 0 0,6 63 502 0 0,-5-66-403 0 0,12 101 1182 0 0,18 72-1281 0 0,-20-149 163 0 0,1 0-1 0 0,4 2-162 0 0,2 9 67 0 0,20 46 121 0 0,-17-49-72 0 0,17 39 188 0 0,15 19-304 0 0,47 68 264 0 0,-92-163-240 0 0,19 29 137 0 0,2-2-1 0 0,20 20-160 0 0,4 5 191 0 0,-18-19-66 0 0,9 10 102 0 0,12 24-227 0 0,40 65 268 0 0,-56-85-114 0 0,2-2 203 0 0,29 30-357 0 0,-43-59 181 0 0,0-2 1 0 0,2 0-1 0 0,22 14-181 0 0,-34-27 56 0 0,-2-2-23 0 0,-1-1 0 0 0,12 6-33 0 0,-20-14 12 0 0,0 1 1 0 0,0-1-1 0 0,0 0 1 0 0,1 0-1 0 0,-1-1 1 0 0,1 0-1 0 0,6 0-12 0 0,3 2 31 0 0,1 0-1 0 0,11 4-30 0 0,-9-2 53 0 0,19 8-46 0 0,-26-9 6 0 0,0-1 1 0 0,1 0-1 0 0,0 0 1 0 0,0-1-1 0 0,9 0-13 0 0,-15-2 19 0 0,0 0 0 0 0,0-1 0 0 0,0 1 0 0 0,2-2-19 0 0,6 1 63 0 0,-12 0-53 0 0,21-2 57 0 0,-18 1-44 0 0,0 0-1 0 0,0-1 0 0 0,0 1 1 0 0,-1-2-1 0 0,2 1-22 0 0,-2-1 18 0 0,1 1-1 0 0,0 0 0 0 0,-1 1 1 0 0,7-2-18 0 0,0 2 24 0 0,3-3 42 0 0,8-2 17 0 0,-21 4-88 0 0,15-7 21 0 0,-3 2 53 0 0,1-4 39 0 0,-1-1 1 0 0,6-6-109 0 0,19-14 170 0 0,-33 27-156 0 0,9-6 20 0 0,-1-1-1 0 0,-1-1 1 0 0,0 0 0 0 0,11-14-34 0 0,27-37 277 0 0,-27 37 23 0 0,19-17-300 0 0,-17 20 167 0 0,19-25-167 0 0,-30 31 88 0 0,1 1 1 0 0,16-11-89 0 0,2-3 68 0 0,-23 20-78 0 0,-1 1 31 0 0,-1 0 0 0 0,0 0 1 0 0,0-1-1 0 0,5-9-21 0 0,20-28 78 0 0,-21 30 2 0 0,-1-1 0 0 0,-1 0-1 0 0,0-1 1 0 0,1-4-80 0 0,27-60 224 0 0,-32 67-179 0 0,62-138 305 0 0,-43 81-58 0 0,4-28-292 0 0,2-3 124 0 0,-9 20-8 0 0,4-11 10 0 0,-11 42-4 0 0,-4-1-1 0 0,2-16-121 0 0,-10 44 35 0 0,32-188 242 0 0,-26 152-202 0 0,-1-16-75 0 0,-8 64 28 0 0,0 1 1 0 0,3-4-29 0 0,1-12 50 0 0,6-26-13 0 0,3 1 0 0 0,11-28-37 0 0,-4 11 64 0 0,-14 48-64 0 0,-2-1 0 0 0,0-5 0 0 0,2-8 0 0 0,-7 33 0 0 0,2-5 2 0 0,2-3 7 0 0,2-10 55 0 0,-6 19-22 0 0,0-3-19 0 0,-1 5 42 0 0,0 2 29 0 0,0 0-18 0 0,0 0-11 0 0,0 0-1 0 0,0 0 5 0 0,0 0 17 0 0,0 2-75 0 0,0 0 1 0 0,-1 0 0 0 0,1 1-1 0 0,-1-1 1 0 0,0 0-1 0 0,0 0 1 0 0,0 0 0 0 0,0 1-12 0 0,-4 6 29 0 0,0 9 37 0 0,-2 12-66 0 0,2-11 69 0 0,-3 10-69 0 0,-60 160 76 0 0,50-139-41 0 0,3 1 0 0 0,-2 18-35 0 0,-16 106-9 0 0,19-98 23 0 0,6-30 1 0 0,-24 116 23 0 0,15-57-38 0 0,6-39 0 0 0,-45 204-671 0 0,55-269 277 0 0,1-2-88 0 0,0 0-19 0 0,1-3-157 0 0,4-45-2242 0 0,0 9 1250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0.3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29 548 3855 0 0,'-1'3'175'0'0,"0"2"-99"0"0,-2 7 17 0 0,-11 17 41 0 0,8-19 387 0 0,5-9 162 0 0,1-1 21 0 0,0 0-6 0 0,0 0-47 0 0,0 0-19 0 0,0 0-7 0 0,0 0-58 0 0,0-2-242 0 0,-2-32 12 0 0,2 0 0 0 0,1 0 0 0 0,3-10-337 0 0,0-17 109 0 0,2-36-343 0 0,5 1 0 0 0,10-35 234 0 0,-13 94-378 0 0,3-1-20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0.6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114 207 11343 0 0,'-58'-5'1212'0'0,"36"1"-1192"0"0,18 2-20 0 0,-7-1-12 0 0,10 2 7 0 0,-1 0 0 0 0,1-1 0 0 0,0 1 0 0 0,-1 0 0 0 0,1-1 0 0 0,0 1 0 0 0,0-1 0 0 0,0 1 0 0 0,0-1 0 0 0,0 0-1 0 0,0 0 1 0 0,0 1 0 0 0,1-1 0 0 0,-1 0 0 0 0,1 0 0 0 0,-1 0 0 0 0,1 1 0 0 0,0-3 5 0 0,-1-1-9 0 0,1 1 0 0 0,-1-1 0 0 0,1 0 0 0 0,1 0 0 0 0,-1 1 0 0 0,1-1 0 0 0,0-1 9 0 0,5-15-468 0 0,0 1 1 0 0,2 0-1 0 0,10-19 468 0 0,-7 17-1023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1.0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62 131 5983 0 0,'0'0'464'0'0,"-1"-2"-305"0"0,-38-42 2852 0 0,37 42-2530 0 0,1 1-117 0 0,-13-15 283 0 0,14 16-636 0 0,-1-1 0 0 0,1 1 0 0 0,0 0 1 0 0,-1-1-1 0 0,1 1 0 0 0,0-1 0 0 0,0 1 1 0 0,0-1-1 0 0,-1 1 0 0 0,1-1 1 0 0,0 0-1 0 0,0 1 0 0 0,0-1 0 0 0,0 1 1 0 0,0-1-1 0 0,0 1 0 0 0,0-1 0 0 0,0 1 1 0 0,0-1-1 0 0,0 0-11 0 0,0 0 31 0 0,0-1 51 0 0,0 0-15 0 0,-1-9-54 0 0,3-1-13 0 0,3 1 0 0 0,2 4-16 0 0,-5 6-69 0 0,0 0-38 0 0,5-4-731 0 0,-5 4-2908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2.5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1906 5107 6647 0 0,'0'0'300'0'0,"0"0"0"0"0,-1 2-192 0 0,-2 6-49 0 0,-5 7 776 0 0,4-9 1035 0 0,3-3 2538 0 0,-1-34-3113 0 0,1-21-1295 0 0,-1-17 697 0 0,-2-87 465 0 0,3 67-725 0 0,0 29 22 0 0,2-1-1 0 0,10-56-458 0 0,-6 81 292 0 0,-1-29-292 0 0,5-58 287 0 0,0 17-54 0 0,-7 68-151 0 0,11-206 389 0 0,-3 145-138 0 0,11-44-333 0 0,8-26 376 0 0,-1-65-376 0 0,-24 172 113 0 0,-2 0 0 0 0,-5-29-113 0 0,0 31 59 0 0,-10-101 186 0 0,4 79-124 0 0,2 13 94 0 0,-8-26-215 0 0,-4-22 141 0 0,5 22-94 0 0,-17-109 77 0 0,22 144-9 0 0,-3 1 0 0 0,-14-43-115 0 0,6 28 53 0 0,10 39-8 0 0,-1 0-1 0 0,-6-10-44 0 0,-33-67 96 0 0,-8-11-73 0 0,34 72 30 0 0,-9-17-53 0 0,-6-4 64 0 0,-32-43-64 0 0,34 57 0 0 0,-27-60 0 0 0,-12-21 0 0 0,-38-69 0 0 0,63 108 0 0 0,29 57 0 0 0,5 10 0 0 0,-10-15 0 0 0,3 6 0 0 0,16 27 0 0 0,0 0 0 0 0,-1 1 0 0 0,-5-5 0 0 0,-10-13 0 0 0,11 15 0 0 0,0 0 0 0 0,-1 1 0 0 0,-11-10 0 0 0,-10-6 0 0 0,19 16 0 0 0,-1 1 0 0 0,0 0 0 0 0,-19-11 0 0 0,9 10 0 0 0,6 2 0 0 0,-1 1 0 0 0,-16-6 0 0 0,19 10 0 0 0,12 5 0 0 0,-1 1 0 0 0,0 0 0 0 0,0 0 0 0 0,-5-1 0 0 0,9 4 0 0 0,-17-6 0 0 0,5 3 0 0 0,-13-2 0 0 0,15 3 0 0 0,0-1 0 0 0,-5-2 0 0 0,-1-1 0 0 0,0 1 0 0 0,-1 0 0 0 0,-6 1 0 0 0,-11 1 0 0 0,-27 2 0 0 0,47 1 0 0 0,-1 1 0 0 0,14 0 0 0 0,0 1 0 0 0,-16 2 0 0 0,-1 1 0 0 0,1 0 0 0 0,-3 3 0 0 0,-3 3-7 0 0,21-8-7 0 0,1-1-1 0 0,0 0 1 0 0,-1 0 0 0 0,-2 0 14 0 0,-8 4 0 0 0,2 1 0 0 0,3-1 0 0 0,-1 0 0 0 0,0-1 0 0 0,0 0 0 0 0,-11 2 0 0 0,9-3 0 0 0,7-2 0 0 0,-14 2 0 0 0,8-2 0 0 0,-6 2 30 0 0,14-3-396 0 0,36 2-892 0 0,12-6-1550 0 0,-16 1-1959 0 0,2 0-1144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0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275 1 9215 0 0,'-2'1'707'0'0,"-16"10"-315"0"0,-19 10-392 0 0,-3 1 293 0 0,35-20-264 0 0,-11 8 446 0 0,-11 8-475 0 0,22-14 63 0 0,0 1 1 0 0,0-1 0 0 0,1 1-1 0 0,-1 0 1 0 0,1 0 0 0 0,-3 5-64 0 0,-12 18 57 0 0,8-13-40 0 0,1 1-1 0 0,-5 9-16 0 0,11-17-16 0 0,2-2-137 0 0,-1 0-1 0 0,-1 0 0 0 0,1 0 1 0 0,-1-1-1 0 0,-4 5 154 0 0,-4 1-880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325 1 5527 0 0,'-26'7'240'0'0,"14"2"56"0"0,-1 4-232 0 0,0 2-64 0 0,2-1 0 0 0,2 1 0 0 0,1-2 504 0 0,8-13 88 0 0,0 0 16 0 0,0 0 8 0 0,0 0-816 0 0,0 0-168 0 0,0 0-32 0 0</inkml:trace>
  <inkml:trace contextRef="#ctx0" brushRef="#br0" timeOffset="1">65 607 5783 0 0,'-20'15'256'0'0,"11"-1"56"0"0,-1 5-248 0 0,3-3-64 0 0,-4-1 0 0 0,6-1 0 0 0,3 3-88 0 0,2-2-24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7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0 4199 0 0,'-13'26'184'0'0,"6"-10"40"0"0,-1 5-224 0 0,1 1 0 0 0,1 3 0 0 0,3-1 0 0 0,-1-2 0 0 0,2 0 0 0 0,2-2 0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4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 0 7023 0 0,'-20'17'312'0'0,"9"-6"64"0"0,0 0-304 0 0,4 1-72 0 0,0 1 0 0 0,7-13 0 0 0,-6 15 152 0 0,6-15 8 0 0,0 0 8 0 0,0 0 0 0 0,0 0-64 0 0,0 0-8 0 0,15 9-8 0 0,-1-3-2400 0 0,3-3-480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6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1 362 1583 0 0,'0'0'68'0'0,"0"0"79"0"0,0 0 268 0 0,0 0 117 0 0,0 0 20 0 0,0 0 41 0 0,0 0 146 0 0,0 0 58 0 0,0 0 16 0 0,0 0-49 0 0,0 0-218 0 0,0 0-98 0 0,0 0-22 0 0,0 0-8 0 0,0 0-28 0 0,0 0-7 0 0,0 0-6 0 0,0 0-22 0 0,0 0-90 0 0,0 0-38 0 0,0 0-10 0 0,0 2 5 0 0,20 120 1180 0 0,20 141 166 0 0,-30-163-1041 0 0,3 12 18 0 0,33 153 379 0 0,-32-209-761 0 0,1-1-1 0 0,3 0 0 0 0,17 34-162 0 0,-13-40 56 0 0,42 87 116 0 0,-51-111-132 0 0,2-1-1 0 0,1 0 1 0 0,1-1 0 0 0,6 6-40 0 0,8 3 39 0 0,0-1-1 0 0,3-2 1 0 0,0-1 0 0 0,2-2 0 0 0,5 2-39 0 0,-10-5 11 0 0,-2 0-1 0 0,-1 2 0 0 0,18 21-10 0 0,-6-6 33 0 0,6 1-33 0 0,75 69 54 0 0,-94-87 3 0 0,1-1 0 0 0,0-1 0 0 0,2-2 0 0 0,0-1 0 0 0,25 11-57 0 0,-42-23 33 0 0,1-1 0 0 0,0 0 0 0 0,0 0 0 0 0,1-2 0 0 0,-1 0 0 0 0,1 0 0 0 0,-1-2 0 0 0,1 0 0 0 0,9 0-33 0 0,-7-1 35 0 0,-9 1-12 0 0,-1-1 1 0 0,0 0 0 0 0,0-1 0 0 0,2 1-24 0 0,34-7 232 0 0,25-1-232 0 0,-28 6 54 0 0,-11 1 33 0 0,24-5-87 0 0,-22-1 178 0 0,24-7-178 0 0,10-3 121 0 0,-51 14-70 0 0,-7 2-16 0 0,1-1 0 0 0,-1 0-1 0 0,1-1 1 0 0,-1 0 0 0 0,5-2-35 0 0,45-18 223 0 0,3-11 18 0 0,-30 17-58 0 0,17-7-183 0 0,-37 18 48 0 0,1 1 1 0 0,-1-2-1 0 0,0 0-48 0 0,4-2 33 0 0,-4 1 5 0 0,0-1-1 0 0,0 0 0 0 0,0 0 1 0 0,-2-1-1 0 0,1 0 0 0 0,-1-1 1 0 0,2-4-38 0 0,7-12 137 0 0,-1-1 1 0 0,-1 0 0 0 0,-1-1 0 0 0,-2-1-1 0 0,-1 0 1 0 0,5-22-138 0 0,-1-1 102 0 0,43-179 218 0 0,-49 190-256 0 0,-3 0 0 0 0,1-33-64 0 0,5-54 128 0 0,-3 45-107 0 0,4-39 79 0 0,1-7-21 0 0,-8 74-54 0 0,-2 23 26 0 0,-2 0 1 0 0,-1-20-52 0 0,-1 36 3 0 0,1 1 1 0 0,1 0 0 0 0,3-16-4 0 0,0 8-1 0 0,-2-5 1 0 0,-1-14 24 0 0,-1 18 16 0 0,2-10-40 0 0,4-49 0 0 0,-3 0 0 0 0,-4-6 0 0 0,0 59 0 0 0,-1 3 61 0 0,-3-12-61 0 0,-1-13 56 0 0,2 11-44 0 0,0 12-13 0 0,2-22 1 0 0,-1 26 11 0 0,2 25 0 0 0,0-1 0 0 0,0 0 0 0 0,0 1 0 0 0,-1-1 0 0 0,1 0 0 0 0,0 1-1 0 0,-1-2-10 0 0,-2-9 126 0 0,3 11-115 0 0,0 1-1 0 0,0-1 0 0 0,-1 1 0 0 0,1-1 1 0 0,0 0-1 0 0,0 1 0 0 0,0-1 0 0 0,-1 1 1 0 0,1-1-1 0 0,0 1 0 0 0,-1-1 1 0 0,1 1-1 0 0,-1-1-10 0 0,0 0 24 0 0,0-1 50 0 0,1 2 17 0 0,0 0 0 0 0,0 0-22 0 0,0 0-5 0 0,-1 2-11 0 0,-4 2-40 0 0,1 0-1 0 0,1 1 0 0 0,-1 0 0 0 0,1 0 1 0 0,0 0-1 0 0,0 0 0 0 0,0 0 0 0 0,1 1 1 0 0,-1-1-1 0 0,1 1 0 0 0,0 1-12 0 0,-5 33 79 0 0,-1 13-79 0 0,1-6-3 0 0,-2 37 41 0 0,4-33-12 0 0,-3 18-10 0 0,-23 166 85 0 0,20-174-91 0 0,-28 146-9 0 0,-2-16 80 0 0,-28 112-34 0 0,20-114-47 0 0,39-150 19 0 0,5-15 3 0 0,-1 0 1 0 0,-10 22-23 0 0,-59 145 64 0 0,66-168-64 0 0,-5 7 0 0 0,-7 14 0 0 0,14-26 17 0 0,-1 0-1 0 0,-1-1 1 0 0,-6 10-17 0 0,9-19 2 0 0,0 0 0 0 0,0 0 0 0 0,-1-1 0 0 0,1 0 0 0 0,-2 0 0 0 0,1 0 0 0 0,-9 5-2 0 0,9-7 2 0 0,0-1 0 0 0,-1 1-1 0 0,1-1 1 0 0,-1 0 0 0 0,0-1 0 0 0,-3 1-2 0 0,-8 2 17 0 0,9-2-8 0 0,0-1 0 0 0,-1 0 0 0 0,0-1 0 0 0,0 0-9 0 0,-10 1 0 0 0,14-2 0 0 0,0 1 0 0 0,0-2 0 0 0,1 1 0 0 0,-1-1 0 0 0,0 0 0 0 0,0 0 0 0 0,-6-2 0 0 0,-15-5 0 0 0,1-1 0 0 0,0-1 0 0 0,-24-13 0 0 0,14 6-10 0 0,18 8-7 0 0,0-1 0 0 0,1 0 1 0 0,1-1-1 0 0,-4-3 17 0 0,-47-33-91 0 0,30 21 31 0 0,-8-7 60 0 0,-51-51-127 0 0,-18-24 127 0 0,103 96 3 0 0,-125-118-67 0 0,58 52 64 0 0,62 61-15 0 0,-1 1 1 0 0,-1 1-1 0 0,-2 0 15 0 0,-1-1-222 0 0,0-2 0 0 0,0-1 222 0 0,-41-36-1206 0 0,45 35-120 0 0,17 18 430 0 0,-3-12-3805 0 0,4 13 3246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1:36.07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1 518 4919 0 0,'0'0'224'0'0,"0"0"43"0"0,0 0 53 0 0,0 0 21 0 0,0 0 3 0 0,0 0-14 0 0,3 0-61 0 0,7 1-119 0 0,-2 0-16 0 0,0 0-1 0 0,0-1 1 0 0,-1 1 0 0 0,1-2-1 0 0,0 1 1 0 0,3-1-134 0 0,1-2 185 0 0,1 2 0 0 0,-1 0 0 0 0,1 0-185 0 0,-1 1 128 0 0,0-1-1 0 0,1 0 0 0 0,4-2-127 0 0,97-24 1120 0 0,12 4-1120 0 0,-21 10 281 0 0,0 5 0 0 0,0 4 0 0 0,77 8-281 0 0,-114-2 129 0 0,37-6-129 0 0,10 0 82 0 0,-62 4-11 0 0,13-1 116 0 0,16 5-187 0 0,208 12 192 0 0,-184-16 70 0 0,79-11-262 0 0,214-19 498 0 0,-55 2-156 0 0,-236 16-297 0 0,110-8 62 0 0,-81 16-97 0 0,69-3 44 0 0,-107 3-43 0 0,108-8 42 0 0,-69 1-43 0 0,26 6-10 0 0,77-2 202 0 0,98-20-202 0 0,-61 0 186 0 0,58-1 85 0 0,-62 6-178 0 0,-162 19-93 0 0,54 9 0 0 0,21 0 0 0 0,-79-7 0 0 0,0-4 0 0 0,40-11 0 0 0,-2 1 67 0 0,8 5-67 0 0,-140 9-3 0 0,5 0 4 0 0,509-18 62 0 0,-342 14-63 0 0,-64 2 0 0 0,333-18 49 0 0,-249 9-34 0 0,-154 9 0 0 0,65-2 34 0 0,232-1 101 0 0,241-9 314 0 0,-288-13 242 0 0,-217 16-477 0 0,-18 2 165 0 0,10 2-394 0 0,-30 4 141 0 0,-15 1-42 0 0,0 2 1 0 0,11 1-100 0 0,-29 1 53 0 0,-12 0-19 0 0,-2 0-50 0 0,1-1 0 0 0,-1 1 1 0 0,0 0-1 0 0,0 0 0 0 0,0-1 1 0 0,1 1-1 0 0,-1 0 0 0 0,0-1 1 0 0,1 1-1 0 0,-1 0 0 0 0,0 0 1 0 0,1-1-1 0 0,-1 1 16 0 0,1 1-46 0 0,0 3-796 0 0,-6 10-2869 0 0,-4-1-1232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8.6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2333 4575 0 0,'0'0'208'0'0,"1"3"-9"0"0,4 7-118 0 0,-1-1 226 0 0,2 1 66 0 0,31 30 1114 0 0,-35-38-1374 0 0,0 0 1 0 0,0 0-77 0 0,-2-1-22 0 0,1 0-1 0 0,-1 0 0 0 0,1-1 1 0 0,0 1-1 0 0,-1 0 0 0 0,1-1 1 0 0,0 1-1 0 0,0 0 1 0 0,-1-1-1 0 0,1 1 0 0 0,0-1 1 0 0,0 1-1 0 0,0-1 0 0 0,0 1-14 0 0,13 4 309 0 0,-1 0 0 0 0,3-1-309 0 0,-14-3 198 0 0,2-1 8 0 0,4-1-19 0 0,1-1 0 0 0,-1 0-1 0 0,1 0 1 0 0,-1 0 0 0 0,3-2-187 0 0,-1-2 130 0 0,0 1 0 0 0,0-2-1 0 0,0 1 1 0 0,-1-2 0 0 0,0 1 0 0 0,0-1-1 0 0,1-3-129 0 0,7-7 491 0 0,-1-2 0 0 0,11-18-491 0 0,-17 21 204 0 0,0 0 1 0 0,-2-1-1 0 0,5-12-204 0 0,0-1 107 0 0,4-8-38 0 0,28-60 88 0 0,-24 55-137 0 0,2-3 92 0 0,17-24-112 0 0,4-6 204 0 0,0-7-204 0 0,19-34 150 0 0,-31 60 110 0 0,-3-2 1 0 0,-2 0 0 0 0,-2-2-1 0 0,14-59-260 0 0,-14 11 944 0 0,3-53-944 0 0,-18 95 226 0 0,20-110 156 0 0,-11 75-183 0 0,8-41 74 0 0,-8 62-9 0 0,-3-1 0 0 0,2-56-264 0 0,-16 108 192 0 0,-1 0 0 0 0,-2 0 0 0 0,-4-26-192 0 0,4 52 133 0 0,-2-4 331 0 0,3 8-221 0 0,-2 3-131 0 0,-3 5-93 0 0,0-1 1 0 0,1 2-1 0 0,0-1 0 0 0,0 1 0 0 0,0-1 1 0 0,1 1-1 0 0,0 0 0 0 0,1 0 0 0 0,-1 3-19 0 0,-3 18 24 0 0,1 1-1 0 0,2 1-23 0 0,-7 36 20 0 0,-36 141 41 0 0,18-83-47 0 0,4-5 42 0 0,5-23-59 0 0,-18 46 3 0 0,31-121 0 0 0,3-13 0 0 0,3-9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0-1 0 0,0 0 1 0 0,0 0 0 0 0,0 0 0 0 0,0 0 0 0 0,0 0 0 0 0,0 0 0 0 0,0 0 0 0 0,0 0 0 0 0,0 0 0 0 0,0 0 0 0 0,-1 0 0 0 0,1 0 0 0 0,0 0 0 0 0,0 0 0 0 0,0 0 0 0 0,0 0 0 0 0,0 0 0 0 0,0 0 0 0 0,0 0 0 0 0,0 0 0 0 0,0 0 0 0 0,0 0 0 0 0,0 0 0 0 0,0 0 0 0 0,0 0 0 0 0,0 0 0 0 0,0-9-8 0 0,0 7 3 0 0,2-38-53 0 0,1-1 1 0 0,3-10 57 0 0,17-81-147 0 0,-10 67 119 0 0,3-24-30 0 0,5 1 0 0 0,4 1 0 0 0,3 2 0 0 0,24-47 58 0 0,-38 104-324 0 0,-13 26-384 0 0,-1 2-216 0 0,0 0-40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2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75 389 1839 0 0,'-2'3'83'0'0,"-9"24"28"0"0,-13 18-111 0 0,7-16 2568 0 0,8-9-51 0 0,7-15-1924 0 0,1-2 75 0 0,1-3-186 0 0,-1 2-88 0 0,-3 6-11 0 0,3-6 4 0 0,1-2 38 0 0,0 0 20 0 0,0 0 3 0 0,0 0-17 0 0,0 0-74 0 0,0 0-33 0 0,0 0-4 0 0,0 0-6 0 0,0 0-30 0 0,0-3-18 0 0,-2-30 145 0 0,2-1 0 0 0,1 0 0 0 0,1 1 0 0 0,2-2-411 0 0,1-3 148 0 0,2-11 146 0 0,2-1-294 0 0,12-61 168 0 0,-16 79-675 0 0,-2 1-1 0 0,-1-17 508 0 0,-2 46-1349 0 0,0 2-3581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6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60 371 9671 0 0,'0'0'748'0'0,"-3"0"-492"0"0,-36 0 1092 0 0,38-1-1295 0 0,1 1 0 0 0,-1-1 0 0 0,0 0 0 0 0,1 1 0 0 0,-1-1 0 0 0,1 0-1 0 0,-1 1 1 0 0,1-1 0 0 0,-1 0 0 0 0,1 0 0 0 0,-1 0-53 0 0,1 0 49 0 0,-2-3-13 0 0,0-1-1 0 0,1 0 1 0 0,-1 1 0 0 0,1-1 0 0 0,0 0-1 0 0,1 0 1 0 0,-1 1 0 0 0,1-1-1 0 0,0 0 1 0 0,0 0 0 0 0,0-2-36 0 0,2-9 123 0 0,1 0 1 0 0,3-12-124 0 0,0 3 96 0 0,18-114-409 0 0,-15 86-1147 0 0,-5 29-2758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9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57 202 4143 0 0,'-2'0'319'0'0,"-16"-4"-137"0"0,16 3-51 0 0,0 0 108 0 0,0 0 0 0 0,0 1 0 0 0,0-1 0 0 0,0-1 0 0 0,1 1 0 0 0,-1 0 0 0 0,0 0 0 0 0,1 0 0 0 0,-1-1 0 0 0,1 1 0 0 0,-1-1 0 0 0,1 0 0 0 0,0 1 0 0 0,-1-1 0 0 0,1 0 0 0 0,0 1 0 0 0,0-1 0 0 0,0 0 0 0 0,1 0 0 0 0,-1 0 0 0 0,0 0 0 0 0,0-2-239 0 0,0-2 73 0 0,0 1 1 0 0,1-1 0 0 0,-1 1 0 0 0,1-1-1 0 0,0 0 1 0 0,1 1 0 0 0,0-3-74 0 0,1-8-92 0 0,1-1 0 0 0,1 1 0 0 0,0 0 0 0 0,1 1 0 0 0,1-2 92 0 0,-4 12-754 0 0,1-7-214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00.3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66 478 5063 0 0,'-1'-2'232'0'0,"-6"-11"76"0"0,4 7-142 0 0,-1-1 0 0 0,0 1 0 0 0,0-1 0 0 0,0 1 0 0 0,-1 0 0 0 0,0 1 0 0 0,-1-1-166 0 0,6 5 133 0 0,-1 1 0 0 0,1-1 0 0 0,-1 1 0 0 0,1-1 0 0 0,0 1 0 0 0,-1-1 0 0 0,1 1 0 0 0,-1-1 0 0 0,1 0 0 0 0,0 1 0 0 0,0-1 0 0 0,-1 1 0 0 0,1-1 0 0 0,0 0 0 0 0,0 1 0 0 0,0-1 0 0 0,-1 0-133 0 0,0-2 455 0 0,0 0-164 0 0,-1 1 0 0 0,1-1 1 0 0,-1 1-1 0 0,0-1 0 0 0,0 1 1 0 0,-1 0-292 0 0,1-2 204 0 0,1-21 45 0 0,3 12-228 0 0,1 3-240 0 0,0 1 0 0 0,1 0 0 0 0,0 0-1 0 0,0 0 1 0 0,1 0 0 0 0,0 1 0 0 0,2-2 219 0 0,20-24-5558 0 0,-25 31 5393 0 0,0-1-1 0 0,0 1 0 0 0,-1-1 0 0 0,1 1 0 0 0,-1-1 0 0 0,0 0 0 0 0,0 0 0 0 0,0 0 0 0 0,0 0 0 0 0,-1 0 0 0 0,1 0 0 0 0,-1 0 0 0 0,0-2 166 0 0,-1 2 656 0 0,1 0 0 0 0,-1 0 0 0 0,0 0 0 0 0,0 0 0 0 0,0 0 0 0 0,-1 1 0 0 0,1-1 0 0 0,-1-1-656 0 0,0 3 477 0 0,1-1 0 0 0,0 1 0 0 0,-1 0 0 0 0,0 0 0 0 0,1 0 0 0 0,-1 0-477 0 0,0 0 97 0 0,1 1 393 0 0,1 1-11 0 0,0-1-423 0 0,-1 0 0 0 0,1 1 0 0 0,0-1 0 0 0,-1 0 0 0 0,1 1 0 0 0,-1-1 0 0 0,1 1 0 0 0,-1-1 0 0 0,1 1 0 0 0,-1-1 1 0 0,1 1-1 0 0,-1-1-56 0 0,1 1 48 0 0,-1-2 167 0 0,1 2-14 0 0,-5-7 10 0 0,5 6-208 0 0,-1 1 0 0 0,1-1 1 0 0,0 0-1 0 0,-1 1 0 0 0,1-1 0 0 0,0 1 0 0 0,0-1 0 0 0,0 0 1 0 0,-1 1-1 0 0,1-1 0 0 0,0 0 0 0 0,0 1 0 0 0,0-1 1 0 0,0 0-1 0 0,0 0 0 0 0,0 1-3 0 0,1-3 2 0 0,-2-15-7 0 0,1 15-6 0 0,1 0-29 0 0,-1-1-1 0 0,1 1 0 0 0,-1 0 1 0 0,1-1-1 0 0,0 1 1 0 0,1 0-1 0 0,-1 0 0 0 0,0 0 1 0 0,2-3 40 0 0,-1 3-64 0 0,11-19-693 0 0,-6 9 319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41.3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3295 2608 3223 0 0,'0'0'394'0'0,"0"0"442"0"0,0 0 194 0 0,0 0 40 0 0,0 0-49 0 0,0 0-240 0 0,0 0-107 0 0,0 0-24 0 0,0 0-24 0 0,0 0-97 0 0,0 0-45 0 0,0 0-11 0 0,0 0-17 0 0,0 0-68 0 0,1 1-32 0 0,4 5-4 0 0,-4-4-8 0 0,0 0-34 0 0,0 1-170 0 0,1 1 0 0 0,-1-1 0 0 0,0 1 0 0 0,0-1 0 0 0,0 1 0 0 0,-1 0 0 0 0,1-1 0 0 0,-1 1-140 0 0,0 5 221 0 0,-1-1 0 0 0,0 1 1 0 0,0-1-1 0 0,-1 1 1 0 0,0-1-1 0 0,-1 0 1 0 0,0 1-1 0 0,0-2 1 0 0,-1 1-1 0 0,1 0 0 0 0,-2-1 1 0 0,-4 7-222 0 0,-11 15 306 0 0,-1-2 1 0 0,-2 0-1 0 0,-1-2 0 0 0,-9 7-306 0 0,15-16 76 0 0,-9 7 173 0 0,-3 0-249 0 0,20-16 64 0 0,0 0 0 0 0,-1-1 0 0 0,0 0 1 0 0,-11 4-65 0 0,-18 8 83 0 0,23-9 20 0 0,-14 3-103 0 0,-42 19 187 0 0,-52 19 5 0 0,8 3-78 0 0,-18 9 17 0 0,-87 26-3 0 0,164-67-64 0 0,-1-3 0 0 0,-50 9-64 0 0,-29-3 47 0 0,66-13-30 0 0,14-4-17 0 0,-2-1 0 0 0,22-5 64 0 0,1-2-1 0 0,-31-5-63 0 0,23 3 55 0 0,-13-4-45 0 0,-49-12-10 0 0,-82-16 0 0 0,135 22 0 0 0,1-2 0 0 0,-10-6 0 0 0,-7-1 0 0 0,34 9 0 0 0,1-1 0 0 0,0-1 0 0 0,1-2 0 0 0,-2-3 0 0 0,-31-21 0 0 0,-27-24 0 0 0,4-4 0 0 0,-9-8 0 0 0,69 54 0 0 0,1-2 0 0 0,0-1 0 0 0,3-2 0 0 0,-12-14 0 0 0,14 10 0 0 0,-13-21 0 0 0,23 33 0 0 0,-4-9 0 0 0,1-2 0 0 0,1 0 0 0 0,1-1 0 0 0,1-4 0 0 0,2 0 0 0 0,2-1 0 0 0,2 0 0 0 0,0-12 0 0 0,2 16 0 0 0,-10-61 0 0 0,-2-78 0 0 0,17 146 0 0 0,-5-111 0 0 0,6 131 0 0 0,2-162 0 0 0,1 95 0 0 0,7-20 0 0 0,-6 59 0 0 0,3-25 0 0 0,3 1 0 0 0,13-39 0 0 0,-7 40 32 0 0,3 1 0 0 0,21-40-32 0 0,41-58 107 0 0,-55 112-55 0 0,2 0 0 0 0,16-17-52 0 0,-10 17 75 0 0,28-33 21 0 0,24-25 131 0 0,-24 27 252 0 0,55-49-479 0 0,-86 93 85 0 0,2 2 1 0 0,0 1-1 0 0,2 1 0 0 0,1 2 1 0 0,22-10-86 0 0,-28 18 56 0 0,-8 3-16 0 0,0 1 1 0 0,2 1-1 0 0,15-4-40 0 0,-15 6 35 0 0,5-3-35 0 0,20-7 49 0 0,11-4 4 0 0,-37 14-47 0 0,0 0-1 0 0,9-2-5 0 0,58-15 64 0 0,-30 12-55 0 0,21-5 46 0 0,-29 6 18 0 0,0 3 0 0 0,1 2-1 0 0,5 2-72 0 0,11-1 62 0 0,-29-1-56 0 0,-27 4 13 0 0,-1 1 1 0 0,1 1-1 0 0,8-1-19 0 0,-5 2 16 0 0,0-2-1 0 0,8-1-15 0 0,-13 1 16 0 0,0 0 0 0 0,0 1-1 0 0,0 1 1 0 0,0 0 0 0 0,0 0-1 0 0,3 1-15 0 0,36 7 75 0 0,37-1-75 0 0,-65-5 42 0 0,-1 1 0 0 0,1 1 0 0 0,2 1-42 0 0,1 1 18 0 0,-8-4 9 0 0,0 0 0 0 0,10 0-27 0 0,-8-1 10 0 0,0 1 1 0 0,1 0-11 0 0,195 46 244 0 0,-206-46-232 0 0,43 13 118 0 0,7 4-130 0 0,-28-8 55 0 0,42 9 90 0 0,-42-12-81 0 0,-15-2-42 0 0,1 1 20 0 0,-7-4-28 0 0,-5-1-5 0 0,18 3 47 0 0,-5-1 35 0 0,15 6-91 0 0,-26-8 49 0 0,1 1 1 0 0,-1 0-1 0 0,4 2-49 0 0,6 4 189 0 0,17 5-189 0 0,-25-11 0 0 0,-2 0 0 0 0,0-1 0 0 0,0 1 0 0 0,-1 1 0 0 0,2 1 0 0 0,7 1 11 0 0,16 4 42 0 0,-4-2-53 0 0,-7-3 20 0 0,-18-4-10 0 0,35 13 24 0 0,-32-12-33 0 0,9 3 51 0 0,-2 1-41 0 0,8 2-14 0 0,-20-8 3 0 0,17 10 67 0 0,6 3-3 0 0,5 2 0 0 0,-13-6-11 0 0,23 17-42 0 0,-14-6 42 0 0,27 21 33 0 0,-27-20-22 0 0,7 7-11 0 0,-17-13-29 0 0,-10-8 5 0 0,5 4-5 0 0,-1 2 40 0 0,1 3-5 0 0,-4-8-12 0 0,0 0-1 0 0,-1 0 0 0 0,1 5-46 0 0,0-1 77 0 0,-2 1 3 0 0,-2-9 0 0 0,2 7 0 0 0,0 1 0 0 0,-2-7-1 0 0,-1 5-7 0 0,0-6-18 0 0,1 5-32 0 0,0-7 6 0 0,-1-2-95 0 0,0 0-42 0 0,0 0-10 0 0,0 0-133 0 0,0 0-555 0 0,0-3-243 0 0,3-11-1425 0 0,1-4-5509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52.5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48 385 2303 0 0,'0'0'102'0'0,"-1"1"-1"0"0,-10 19 195 0 0,10-18 148 0 0,0 0 1 0 0,0 0-1 0 0,0 0 1 0 0,0 0-1 0 0,0 0 1 0 0,-1 0-1 0 0,1 0 0 0 0,-1 0 1 0 0,0-1-1 0 0,1 1 1 0 0,-1-1-1 0 0,0 1 0 0 0,-1 0-444 0 0,2-1 479 0 0,1-1-51 0 0,0 0-19 0 0,0 0-35 0 0,-3 0 161 0 0,0-1 2260 0 0,5-2-1375 0 0,0 1-1992 0 0,7-7 895 0 0,0 0 0 0 0,1 1-1 0 0,3-2-322 0 0,14-13 432 0 0,-16 14-252 0 0,1 0 0 0 0,1 0-180 0 0,15-11 168 0 0,14-13 248 0 0,26-13-416 0 0,-46 33 132 0 0,1 1 0 0 0,0 1 0 0 0,17-5-132 0 0,75-22 567 0 0,-80 28-418 0 0,47-18-121 0 0,43-12-200 0 0,-17 12 476 0 0,-66 18-52 0 0,10-1-252 0 0,-12 3 124 0 0,-11 2 21 0 0,0 1 1 0 0,1 2-1 0 0,0 1 0 0 0,0 1 0 0 0,-1 2 0 0 0,1 0 0 0 0,16 5-145 0 0,110 24 804 0 0,-2 7 0 0 0,16 11-804 0 0,-16 7 244 0 0,-28-9-72 0 0,-93-34-49 0 0,0 2 0 0 0,0 1-1 0 0,-2 1 1 0 0,0 2-1 0 0,-1 1 1 0 0,22 19-123 0 0,2 7 192 0 0,17 14-24 0 0,-49-40-96 0 0,-7-7-39 0 0,24 21 120 0 0,-2 2 1 0 0,5 7-154 0 0,-21-16 257 0 0,-1 2 0 0 0,-2 0 0 0 0,14 27-257 0 0,-10-16 168 0 0,12 24 255 0 0,3 16-423 0 0,-24-51 63 0 0,-2-2 4 0 0,-1 1 0 0 0,5 23-67 0 0,10 56 181 0 0,-15-55-107 0 0,29 149 60 0 0,-35-166-101 0 0,-1 0-1 0 0,-2 17-32 0 0,-5 69 71 0 0,2-89-68 0 0,0 12 33 0 0,-3 0 0 0 0,-3 12-36 0 0,-2-8 106 0 0,-16 41-106 0 0,-7 0 128 0 0,-13 21-128 0 0,21-50 11 0 0,12-26-11 0 0,-2-1 0 0 0,0 0 0 0 0,-3-1 0 0 0,-4 5 0 0 0,-5 2 59 0 0,-1-2-1 0 0,-32 31-58 0 0,54-61 0 0 0,-13 13 29 0 0,-1 0 0 0 0,0-2 0 0 0,-12 8-29 0 0,-21 14 79 0 0,10-6-34 0 0,11-13-47 0 0,-6 2 2 0 0,-8 5 13 0 0,-6 2 31 0 0,-1-1-44 0 0,-1-1 9 0 0,-123 56 51 0 0,145-69-56 0 0,-60 24-4 0 0,-6-2 0 0 0,58-24 0 0 0,0 0 0 0 0,0-3 0 0 0,-20 2 0 0 0,34-10 0 0 0,0 0 0 0 0,0-2 0 0 0,0 0 0 0 0,-4-3 0 0 0,-35-1 0 0 0,26 2 0 0 0,0-2 0 0 0,-5-3 0 0 0,-25-4 0 0 0,19 4 0 0 0,1-3 0 0 0,0-2 0 0 0,1-1 0 0 0,-29-15 0 0 0,63 23 0 0 0,-13-8 0 0 0,-11-6 0 0 0,11 9 0 0 0,-17-7 0 0 0,-20-12 0 0 0,-1-8 0 0 0,45 26 0 0 0,0-1 0 0 0,0 0 0 0 0,-9-10 0 0 0,16 13 0 0 0,5 3 0 0 0,1 0 0 0 0,0 0 0 0 0,0 0 0 0 0,0-1 0 0 0,-4-7 0 0 0,-6-12 0 0 0,-2-7 0 0 0,-8-11 0 0 0,-98-163 0 0 0,83 125 0 0 0,30 60 11 0 0,4 9 31 0 0,-7-11-42 0 0,9 15 8 0 0,0 0-1 0 0,0 0 0 0 0,0-3-7 0 0,-8-19 128 0 0,10 24-86 0 0,2-1-20 0 0,-2 2 31 0 0,3 5 14 0 0,1 2 7 0 0,0 0-50 0 0,0 0-177 0 0,0 0-60 0 0,0 0-10 0 0,0 0-164 0 0,0 0-683 0 0,0 0-304 0 0,0 0-1275 0 0,0 0-4871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1263 106 5903 0 0,'0'0'267'0'0,"0"0"0"0"0,1-1-171 0 0,0 1-87 0 0,1-1-13 0 0,3-9 77 0 0,-5 9 279 0 0,1 0 118 0 0,2-4 18 0 0,-3 4-11 0 0,0 1-70 0 0,0 0-30 0 0,0 0-8 0 0,0 0-3 0 0,0 0-13 0 0,0 0-8 0 0,0 0-1 0 0,0 0-18 0 0,0 0-78 0 0,0 0-31 0 0,0 0-8 0 0,0 0-2 0 0,0 0-6 0 0,0 0-1 0 0,-1 0 0 0 0,-11 6 229 0 0,1 1-1 0 0,-1 0 1 0 0,-2 3-429 0 0,-34 28 890 0 0,31-23-415 0 0,-3 6-475 0 0,-6 4 213 0 0,15-13-102 0 0,-1 0 0 0 0,1 1 0 0 0,-1 4-111 0 0,-30 45 264 0 0,23-32-141 0 0,-14 23 145 0 0,2 3 0 0 0,-15 38-268 0 0,-17 47 177 0 0,14-30-106 0 0,-58 137 64 0 0,106-245-134 0 0,-58 144 90 0 0,5 4 0 0 0,-6 41-91 0 0,22-72 10 0 0,-3 6 1 0 0,-10 76 41 0 0,7-27 3 0 0,-18 43-45 0 0,43-143 21 0 0,2 1 0 0 0,2 4-31 0 0,-21 156 52 0 0,35-232-48 0 0,-50 416 70 0 0,8-29 209 0 0,28-246 27 0 0,2 41-310 0 0,0 6 170 0 0,-13 204 97 0 0,16-126-126 0 0,2-57 3 0 0,7-20-48 0 0,8 0-13 0 0,-4-107-73 0 0,31 417 209 0 0,-28-430-206 0 0,35 332 231 0 0,-25-289-150 0 0,4-1 0 0 0,16 52-94 0 0,-20-113 52 0 0,8 19-52 0 0,-5-17 66 0 0,1 12-66 0 0,-1 11 11 0 0,-2-9-12 0 0,11 27 1 0 0,11 30 11 0 0,0-13 66 0 0,-24-77 17 0 0,17 34-94 0 0,-20-46 11 0 0,-6-11 21 0 0,1 0-1 0 0,5 8-31 0 0,0-3 34 0 0,4 10-34 0 0,6 12 41 0 0,13 23 1 0 0,-23-41-23 0 0,1-1-1 0 0,0 0 1 0 0,1-1 0 0 0,7 7-19 0 0,2-1 22 0 0,2-1-1 0 0,1-2 0 0 0,27 19-21 0 0,-37-30 7 0 0,49 33 50 0 0,-37-29-26 0 0,0-2-1 0 0,13 3-30 0 0,-27-12 3 0 0,65 25 8 0 0,-54-23 0 0 0,0 0-1 0 0,0-2 1 0 0,1-2 0 0 0,-1-1-1 0 0,18-1-10 0 0,-6-2 27 0 0,61-1 44 0 0,-71-1-29 0 0,0-2 0 0 0,17-5-42 0 0,28-11 101 0 0,0-4 0 0 0,25-16-101 0 0,-81 32 6 0 0,53-27 52 0 0,-38 18-60 0 0,-6 4 15 0 0,1-3-13 0 0,4-6 43 0 0,0-2-1 0 0,-1-2 1 0 0,3-5-43 0 0,18-22 126 0 0,13-22-126 0 0,-10 11 63 0 0,24-33 10 0 0,-15 17-18 0 0,-38 50-23 0 0,-2-3 0 0 0,15-27-32 0 0,-16 24 5 0 0,73-131 65 0 0,-38 43-15 0 0,-50 111-46 0 0,7-15 45 0 0,2 0-54 0 0,-2 3 53 0 0,1-5-53 0 0,65-153 10 0 0,-2-7 67 0 0,-9 23 1 0 0,-3 6-21 0 0,-47 108-54 0 0,-2 0 1 0 0,0-10-4 0 0,31-120 53 0 0,14-70 9 0 0,-50 201-49 0 0,-1 1 10 0 0,-2-1 1 0 0,-1-12-24 0 0,0 4 6 0 0,12-114 25 0 0,1-12 2 0 0,-10 128-33 0 0,-5 27 0 0 0,1-13 0 0 0,4-72 0 0 0,18-159 0 0 0,-24 242 0 0 0,33-220 0 0 0,-33 225 0 0 0,22-144 0 0 0,17-164 0 0 0,-38 298 0 0 0,9-58-1 0 0,11-84 66 0 0,-2 2-65 0 0,1 7 0 0 0,-17 109 17 0 0,-1 16 6 0 0,-1-1 1 0 0,-1-12-24 0 0,-5-17 0 0 0,1 24 0 0 0,-2-23 47 0 0,-4-22-47 0 0,-10-73 41 0 0,9 106-1 0 0,-4-38 24 0 0,-6-68-64 0 0,10 49-1 0 0,2 27 13 0 0,2 56 28 0 0,-16-191 26 0 0,13 184-60 0 0,-2 0-1 0 0,-9-33-5 0 0,-2 9 64 0 0,-2 2 0 0 0,-9-17-64 0 0,16 46-2 0 0,-13-29 15 0 0,12 27 17 0 0,7 18-7 0 0,-6-9-23 0 0,-26-56 64 0 0,11 27 0 0 0,-12-38-64 0 0,32 77 0 0 0,-9-16 0 0 0,-3-7 0 0 0,5 12 0 0 0,0 2 0 0 0,-19-28 0 0 0,10 22 21 0 0,0 1 1 0 0,-2 2-1 0 0,-20-19-21 0 0,-8-1 76 0 0,-35-24-76 0 0,42 37-12 0 0,20 17 12 0 0,-45-40 0 0 0,53 46 0 0 0,-1 1 0 0 0,0 2 0 0 0,-5-2 0 0 0,-14-9 0 0 0,23 15 0 0 0,0 0 0 0 0,-3 1 0 0 0,0-1 0 0 0,-7-4 0 0 0,-3-3 0 0 0,-5 0 0 0 0,12 6 0 0 0,-1 1 0 0 0,-13-3 0 0 0,26 9 0 0 0,-16-4 62 0 0,-25-2-62 0 0,35 7 2 0 0,-46-5-2 0 0,19 2 0 0 0,-30 2 0 0 0,13 0 0 0 0,46 2 0 0 0,-5-1 0 0 0,-9 1 0 0 0,16 2 0 0 0,-3 0 0 0 0,0 1 0 0 0,-9 1 0 0 0,5 1 0 0 0,-3-1 0 0 0,18-2 0 0 0,-30 1 53 0 0,-15 3-35 0 0,33-3 28 0 0,-5 0-18 0 0,0 1 0 0 0,0 1-1 0 0,-1 3-27 0 0,-26 7 0 0 0,28-5-1 0 0,-40 15 66 0 0,50-18-68 0 0,-1 0-10 0 0,-1 0 0 0 0,1-1 1 0 0,-2 0 12 0 0,6-2-208 0 0,7-2-47 0 0,1 0-1 0 0,0 0-203 0 0,0 0-852 0 0,0 0-381 0 0,0 0-70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77 1 1375 0 0,'0'0'283'0'0,"0"0"650"0"0,-4 2-37 0 0,1 0-1 0 0,-1-1 1 0 0,0 0-1 0 0,1 0 1 0 0,-1 0-896 0 0,-1 0 616 0 0,0 1 1 0 0,0-1-1 0 0,-1 2-616 0 0,2-1 433 0 0,0 1 0 0 0,0 0 0 0 0,0 0 0 0 0,-3 2-433 0 0,7-4 269 0 0,0-1 3 0 0,0 0 0 0 0,-10 11 328 0 0,9-10-496 0 0,1-1 34 0 0,0 0 12 0 0,0 0 2 0 0,0 0 2 0 0,0 0 4 0 0,0 0 2 0 0,0 0 0 0 0,0 0-1 0 0,0 0-6 0 0,0 0-1 0 0,1 1 0 0 0,-1 1-116 0 0,1 1 0 0 0,-1-1 0 0 0,1-1 0 0 0,0 1 0 0 0,0 0 0 0 0,0 0 0 0 0,0 0 0 0 0,0-1 0 0 0,0 1 0 0 0,0 0 0 0 0,1-1 0 0 0,-1 1-36 0 0,3 1 55 0 0,0 0-1 0 0,1 0 1 0 0,-1 0-1 0 0,1-1 0 0 0,-1 1 1 0 0,1-1-1 0 0,4 0-54 0 0,6 2 410 0 0,13 0-410 0 0,-15-2 197 0 0,1 1-1 0 0,7 2-196 0 0,81 27 592 0 0,-78-25 173 0 0,13 1-765 0 0,-8-2 555 0 0,8 0-549 0 0,0-1-1 0 0,0-3 0 0 0,0-1 1 0 0,25-5-6 0 0,-34 2 126 0 0,0 2 0 0 0,0 2 0 0 0,12 3-126 0 0,10 4 512 0 0,23 11-512 0 0,5 7 336 0 0,-64-23-280 0 0,77 21 256 0 0,11-3 102 0 0,-69-15-240 0 0,0-1 0 0 0,0-3 0 0 0,3-1-174 0 0,-19-1 90 0 0,-6-1-127 0 0,1 0 0 0 0,-1-1 37 0 0,31-4 1 0 0,44-7 138 0 0,-72 10-88 0 0,26-7 12 0 0,-25 5-59 0 0,-1 2 1 0 0,10 0-5 0 0,2-1 55 0 0,29-4 36 0 0,57-8 10 0 0,-86 13-90 0 0,-18 2-9 0 0,-1 0 1 0 0,1-1-1 0 0,-1-1 1 0 0,2 0-3 0 0,11-4 34 0 0,1 1 1 0 0,0 0-1 0 0,0 3 0 0 0,3 0-34 0 0,-7 0-455 0 0,15-4 455 0 0,8-1-518 0 0,-34 6 624 0 0,71-6 1575 0 0,44 3-1681 0 0,-83 8-526 0 0,25 7 526 0 0,-33-6 20 0 0,-7-1 12 0 0,0-1 0 0 0,5-1-32 0 0,14-2 112 0 0,46-1 243 0 0,-57-3-227 0 0,25-8-128 0 0,-26 5 59 0 0,0 1-1 0 0,0 2-58 0 0,-9 3 15 0 0,3 0 34 0 0,0-2-49 0 0,-6 1 42 0 0,0 2 0 0 0,0 0 0 0 0,0 2 0 0 0,6 2-42 0 0,3-1 96 0 0,13 0-96 0 0,-35-3 3 0 0,28 0 91 0 0,-10 1-29 0 0,-7 0 48 0 0,-10-2-15 0 0,0 1 0 0 0,0 1-1 0 0,4 0-97 0 0,-4 1 108 0 0,-1-1 0 0 0,1-1 0 0 0,-1 1 0 0 0,6-1-108 0 0,18 1 224 0 0,-27-1-149 0 0,-1 0-2 0 0,1 1-44 0 0,13-3 278 0 0,-14 2-372 0 0,-1 0 32 0 0,-1 0-1 0 0,0-1 1 0 0,1 1 0 0 0,-1 0 0 0 0,1 0-1 0 0,-1 0 1 0 0,1-1 0 0 0,-1 1-1 0 0,1 0 1 0 0,-1-1 0 0 0,1 1 0 0 0,-1-1 33 0 0,-3-1-839 0 0,-10-2-4612 0 0,-3 2-1855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63 2759 0 0,'0'0'126'0'0,"0"0"175"0"0,0 0 655 0 0,0 0 284 0 0,0 0 59 0 0,0 0-110 0 0,0 0-506 0 0,0 0-218 0 0,0 0-45 0 0,0 0-21 0 0,0 0-47 0 0,0 0-22 0 0,0 0-2 0 0,0 0-6 0 0,0 0-30 0 0,0 0-18 0 0,0 0-2 0 0,0 0 0 0 0,0 0 0 0 0,0 0 0 0 0,0 0 0 0 0,0 0 3 0 0,0 0 10 0 0,0 0 3 0 0,0 0 0 0 0,0 0-8 0 0,0 0-33 0 0,0 0-14 0 0,0 0-1 0 0,0 0-8 0 0,0 0-34 0 0,1 1-20 0 0,-1 1-120 0 0,1 0 1 0 0,0-1-1 0 0,0 1 0 0 0,-1 0 0 0 0,1-1 1 0 0,0 1-1 0 0,0-1 0 0 0,0 0 0 0 0,0 0 0 0 0,1 1 1 0 0,-1-1-1 0 0,0 0 0 0 0,0 0 0 0 0,0 0 0 0 0,1 0 1 0 0,-1-1-1 0 0,0 1 0 0 0,1 0-50 0 0,4 2 52 0 0,1-1-1 0 0,-1 0 1 0 0,5 0-52 0 0,3 1 149 0 0,14 5 44 0 0,11 2 286 0 0,4 4-479 0 0,-3 0 368 0 0,1-2 0 0 0,17-1-368 0 0,-39-9 124 0 0,0-1 0 0 0,0-1 1 0 0,0-1-1 0 0,8-3-124 0 0,3 0 178 0 0,7 2-178 0 0,27 2 184 0 0,122 2 219 0 0,-110 3-256 0 0,99 2 108 0 0,-59 0-57 0 0,-20-2-49 0 0,-69-4-25 0 0,0-1-124 0 0,0 0 156 0 0,4 2-156 0 0,41 3 165 0 0,-40-3-109 0 0,44-2 23 0 0,9-4-79 0 0,-60 2-4 0 0,3 0 64 0 0,-7 1-31 0 0,0 0-1 0 0,13 2-28 0 0,-8 1 58 0 0,1-2-58 0 0,-3-1 70 0 0,13 4-70 0 0,31 2 64 0 0,-29-3 55 0 0,-1 1 62 0 0,-17 0-55 0 0,0-2 0 0 0,15-1-126 0 0,-10-2-65 0 0,27-2 119 0 0,31-9 160 0 0,-19 6-73 0 0,-39 2 73 0 0,22-9-214 0 0,-20 5 181 0 0,5 2-181 0 0,-18 4 75 0 0,24-5 42 0 0,-31 5-88 0 0,-3 2-17 0 0,0-1-1 0 0,1 1 1 0 0,4 0-12 0 0,13-4 53 0 0,-12 3-53 0 0,12 3 53 0 0,-12-1-42 0 0,27-6 42 0 0,-30 4-41 0 0,-1 1-12 0 0,-1 1 0 0 0,0-1-1 0 0,5 1 1 0 0,54-1 64 0 0,-40 1-31 0 0,7-1 62 0 0,26 0 74 0 0,-30 2-131 0 0,-1-2 0 0 0,1-2-38 0 0,16-2 11 0 0,-38 4 4 0 0,0 0-1 0 0,0 1 1 0 0,1 0 0 0 0,0 1-15 0 0,15-1 58 0 0,-16 0-54 0 0,0 0 0 0 0,0 0-1 0 0,7 2-3 0 0,-12-2 7 0 0,0 0 0 0 0,0 0-1 0 0,0 0 1 0 0,1 0 0 0 0,-1 0 0 0 0,0 0-1 0 0,0-1 1 0 0,1 1-7 0 0,7-2 74 0 0,0 0-10 0 0,-1-2 1 0 0,-8 4-61 0 0,1 0-1 0 0,-1-1 0 0 0,0 1 0 0 0,0 0 1 0 0,1 0-1 0 0,-1 0 0 0 0,0-1 0 0 0,1 1 1 0 0,-1 0-1 0 0,0 0 0 0 0,0 0 0 0 0,1 0 1 0 0,-1 0-1 0 0,0 0 0 0 0,1 0 0 0 0,-1 0 1 0 0,0 0-1 0 0,0 0 0 0 0,1 0 0 0 0,-1 0 1 0 0,0 0-4 0 0,3 0 3 0 0,8-8 156 0 0,-8 6-82 0 0,1-3-9 0 0,-2 4-52 0 0,0-1-1 0 0,0 0 0 0 0,0 1 0 0 0,1 0 1 0 0,-1 0-1 0 0,0 0 0 0 0,0 0 0 0 0,1 0 1 0 0,-1 1-1 0 0,2-1-15 0 0,6-2 43 0 0,-4 1-21 0 0,2 0 33 0 0,10-4-57 0 0,-8 1 2 0 0,1-1 11 0 0,0 0 33 0 0,-5 3-35 0 0,1 1 44 0 0,10-4 33 0 0,-13 5-33 0 0,3 0 11 0 0,-6 1 0 0 0,-1 0 0 0 0,2 0 0 0 0,5-1 0 0 0,-5 0 0 0 0,-2 1 0 0 0,0 0 1 0 0,0 0 5 0 0,0 0-2 0 0,0 0 6 0 0,0 0-7 0 0,0 0-3 0 0,0 0 0 0 0,0 0 0 0 0,0 0 0 0 0,0 0 1 0 0,-1-1-23 0 0,-1-4-190 0 0,-3-4-5156 0 0,4 7-2271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1:38.32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293 293 3223 0 0,'0'0'143'0'0,"-2"2"-3"0"0,-19 18-111 0 0,18-16 184 0 0,-1 0-1 0 0,0 0 0 0 0,-1-1 0 0 0,0 1-212 0 0,1-1 251 0 0,0 0 0 0 0,1 0 1 0 0,-1 0-1 0 0,1 1 0 0 0,-1-1 0 0 0,-1 4-251 0 0,-13 16 724 0 0,-3 2-724 0 0,13-17 242 0 0,-1 1 0 0 0,0-1 0 0 0,0 0 0 0 0,-2 1-242 0 0,5-5 181 0 0,1 0 0 0 0,0 1 0 0 0,0-1 1 0 0,0 1-182 0 0,-7 8 298 0 0,-46 35 487 0 0,38-28-481 0 0,18-19-208 0 0,0 1 0 0 0,-13 15 192 0 0,14-16-192 0 0,1-1 0 0 0,0 0 0 0 0,0 0 0 0 0,0 0 0 0 0,0 0 0 0 0,0 0 0 0 0,0 0 0 0 0,2 3 0 0 0,4 8-1 0 0,-1-7-7 0 0,-3-1-61 0 0,-1-3-17 0 0,0 1 0 0 0,0 0 1 0 0,0 0-1 0 0,0-1 1 0 0,0 1-1 0 0,0-1 0 0 0,0 1 1 0 0,0-1-1 0 0,0 1 0 0 0,0-1 1 0 0,0 0-1 0 0,0 1 0 0 0,1-1-10 0 0,8 2 51 0 0,0 0 0 0 0,0 0 0 0 0,0-1 0 0 0,1 0 0 0 0,-1-1 0 0 0,1 0-51 0 0,26-2 306 0 0,3-2-306 0 0,14-1 199 0 0,9-2 344 0 0,24-6-543 0 0,6-2 294 0 0,-29 4-12 0 0,4-3-282 0 0,50-9 190 0 0,230-12 295 0 0,-277 29-450 0 0,-5 1-31 0 0,111-9 29 0 0,-102 12 5 0 0,27 3-38 0 0,-26 4 47 0 0,103 2-41 0 0,-94-6 17 0 0,88-2 72 0 0,67-4 124 0 0,-1 12 39 0 0,-142-1-245 0 0,7-5-13 0 0,3-3 11 0 0,82-1 32 0 0,21 2 87 0 0,103-6 134 0 0,-60-9-16 0 0,-206 14-240 0 0,133 2 2 0 0,-109 2 34 0 0,34 0-20 0 0,51 1 80 0 0,27-8-104 0 0,7-7 198 0 0,55 10-198 0 0,-3-2 79 0 0,-1-14 10 0 0,-2 6 7 0 0,-116 7-68 0 0,-55 3-8 0 0,8-1 86 0 0,29-6-106 0 0,-20-4 41 0 0,56-6 46 0 0,-131 17-83 0 0,63-5 66 0 0,-1 3 0 0 0,8 2-70 0 0,307 0 82 0 0,-264-10-48 0 0,-21 2 7 0 0,-29 4 7 0 0,88-4-32 0 0,81 7 112 0 0,-171 0-22 0 0,0-4-106 0 0,2 0 59 0 0,42-9 112 0 0,-41 5-70 0 0,455-41 625 0 0,-430 40-511 0 0,25-9-215 0 0,20-3 126 0 0,-51 10-51 0 0,87-11 159 0 0,-84 18-195 0 0,67-8-14 0 0,103-15 50 0 0,-51 18 62 0 0,-62 6-74 0 0,-33-2-3 0 0,70-5 59 0 0,-94 10-98 0 0,-72 1 6 0 0,-1 0-1 0 0,23 3-26 0 0,35 2 66 0 0,19 2 23 0 0,-65-3-13 0 0,0-2-76 0 0,30 2 55 0 0,34 4 226 0 0,1-4 0 0 0,-1-5-281 0 0,-85 3 44 0 0,-1 0 0 0 0,6 2-44 0 0,-5 0 44 0 0,-1-1 0 0 0,8-1-44 0 0,-4-1 45 0 0,7 0 102 0 0,12 1-147 0 0,81 2 251 0 0,-103-2-216 0 0,33 2 47 0 0,-19-2-7 0 0,-26 0-64 0 0,-2 0-169 0 0,0 0-76 0 0,0 0-20 0 0,0 0-191 0 0,-2 0-796 0 0,-4-3-101 0 0,0 1 0 0 0,1-1 0 0 0,-3-1 1342 0 0,5 2-5544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562 1 2759 0 0,'0'0'330'0'0,"0"0"340"0"0,0 0 149 0 0,0 0 28 0 0,0 0-39 0 0,0 0-194 0 0,1 1-80 0 0,2 6-20 0 0,-3-5-7 0 0,0-2-24 0 0,1 1-17 0 0,1 2-231 0 0,1 1-1 0 0,-1-1 1 0 0,1 0-1 0 0,-1 0 1 0 0,1-1-1 0 0,0 1 0 0 0,0-1 1 0 0,0 1-1 0 0,0-1 1 0 0,0-1-1 0 0,1 1 1 0 0,-1 0-235 0 0,23 9 441 0 0,0 2 1 0 0,-1 2 0 0 0,0 1-1 0 0,-1 1 1 0 0,0 2 0 0 0,-1 1 0 0 0,1 3-442 0 0,-6-3 246 0 0,0 2 0 0 0,-1 1 0 0 0,-1 0 0 0 0,-1 1 0 0 0,8 18-246 0 0,31 66 848 0 0,11 36 43 0 0,-31-68-638 0 0,-20-44-170 0 0,30 63 210 0 0,-24-54-157 0 0,12 23 64 0 0,-10-22-60 0 0,-1 1 0 0 0,-2 2 0 0 0,-2 0 0 0 0,7 24-140 0 0,13 37 661 0 0,17 29-661 0 0,-17-44 259 0 0,-18-46-117 0 0,8 20-4 0 0,-22-52-107 0 0,11 34 168 0 0,11 40-199 0 0,5 45 128 0 0,19 71 687 0 0,-32-124-526 0 0,-2 1 0 0 0,0 24-289 0 0,5 117 197 0 0,-12-104-124 0 0,-2-18 39 0 0,4 39 64 0 0,14 95 256 0 0,-6 44-432 0 0,-18-90 278 0 0,1 6-113 0 0,-2-39-100 0 0,-1-151-66 0 0,-4 74 1 0 0,-6 65 59 0 0,1-32-54 0 0,0 72 65 0 0,-6 77-76 0 0,12-221 23 0 0,-4 53 83 0 0,-3 0-100 0 0,5-54 8 0 0,-16 99 59 0 0,-18 76 85 0 0,17-88-152 0 0,-8 32 0 0 0,27-142 1 0 0,-30 149 70 0 0,10-52-153 0 0,8-38 76 0 0,4-27 6 0 0,-10 29 0 0 0,-4 16 0 0 0,7-27-1 0 0,-2 0 0 0 0,-9 15 1 0 0,-6 18 55 0 0,22-57-43 0 0,-6 18-13 0 0,-2-1 1 0 0,-8 22 0 0 0,21-57 27 0 0,0 0-1 0 0,-3 16-26 0 0,2-7 11 0 0,6-20-10 0 0,-43 138 62 0 0,25-86-43 0 0,-16 43 24 0 0,-10 22-33 0 0,31-84 46 0 0,1 7-57 0 0,-12 34-4 0 0,10-35 4 0 0,5-12 11 0 0,-6 9-11 0 0,0-9 54 0 0,6-15-55 0 0,0-2 1 0 0,0 0 0 0 0,-4 2 0 0 0,-8 16 0 0 0,11-19 0 0 0,-1-1 0 0 0,-1 0 0 0 0,-7 10 0 0 0,-7 13 0 0 0,-11 20 0 0 0,25-38 11 0 0,-1 0-1 0 0,-1-1 1 0 0,0-1 0 0 0,-1-1-1 0 0,-1-1 1 0 0,-4 2-11 0 0,6-6 66 0 0,-11 14-66 0 0,6-6-2 0 0,11-13 18 0 0,1 0 0 0 0,0 1 0 0 0,1 1 0 0 0,-4 6-16 0 0,-10 16 31 0 0,-2-1-1 0 0,-7 5-30 0 0,21-25 3 0 0,-90 99 12 0 0,1-1 34 0 0,84-93-47 0 0,-18 14-2 0 0,-9 10-98 0 0,38-37 30 0 0,-1 0-1 0 0,0 0 0 0 0,0 0 1 0 0,-5 2 68 0 0,9-7-121 0 0,1 0 1 0 0,-1 0 0 0 0,0 0-1 0 0,0 0 1 0 0,0 0 0 0 0,0-1-1 0 0,0 1 1 0 0,0-1 0 0 0,0 1-1 0 0,0-1 1 0 0,0 0-1 0 0,0 0 1 0 0,0 0 0 0 0,0 0-1 0 0,0-1 1 0 0,0 1 0 0 0,0-1-1 0 0,0 0 1 0 0,-1 0 120 0 0,-8-7-1647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654 163 5839 0 0,'0'0'267'0'0,"0"0"0"0"0,0 0-81 0 0,0 0 296 0 0,0 0 152 0 0,0 0 34 0 0,0 0-22 0 0,0 0-112 0 0,0 0-43 0 0,0 0-10 0 0,0 0-17 0 0,0 0-66 0 0,0 0-29 0 0,0 0-8 0 0,0 0-9 0 0,0 0-34 0 0,0 0-20 0 0,0 0-2 0 0,0 0-5 0 0,0 0-23 0 0,-1 0-11 0 0,-1-1-185 0 0,0 1-1 0 0,0 0 1 0 0,0 0-1 0 0,0 1 1 0 0,1-1 0 0 0,-1 0-1 0 0,0 1 1 0 0,0-1-1 0 0,0 1 1 0 0,1 0-1 0 0,-1 0 1 0 0,0 0-1 0 0,1 0 1 0 0,-1 0-1 0 0,0 1-71 0 0,-6 5 137 0 0,0 0 0 0 0,-4 5-137 0 0,0 1 149 0 0,-4 3-38 0 0,1 2 0 0 0,0 0-1 0 0,1 1 1 0 0,1 1 0 0 0,0 1-1 0 0,-8 19-110 0 0,5-12 42 0 0,7-13 48 0 0,-4 11-90 0 0,-36 71 220 0 0,32-60-59 0 0,-1-2 0 0 0,-4 5-161 0 0,5-12 133 0 0,1 1 0 0 0,1 1 0 0 0,2 1 0 0 0,-2 6-133 0 0,-17 60 117 0 0,-9 54-117 0 0,-11 33 21 0 0,37-137 5 0 0,2-9 47 0 0,2 0 1 0 0,1 2-1 0 0,-3 21-73 0 0,-2 27 78 0 0,-11 77 68 0 0,18-109-25 0 0,-9 63 107 0 0,15-93-156 0 0,1-1 0 0 0,0 0 0 0 0,2 22-72 0 0,4 40 77 0 0,2 36 27 0 0,-1-55-49 0 0,4 56 101 0 0,-7-90-16 0 0,4 15-140 0 0,-2-6 41 0 0,1-6 1 0 0,1-1-1 0 0,4 12-41 0 0,6 28 45 0 0,2 32-19 0 0,13 64 194 0 0,-10-62-146 0 0,-15-78-42 0 0,-4-13-16 0 0,1 0 0 0 0,4 9-16 0 0,4 8 61 0 0,3-1 0 0 0,2 5-61 0 0,1-1 222 0 0,5 20-222 0 0,-18-44 1 0 0,1 3 4 0 0,1 1 0 0 0,5 9-5 0 0,55 114 64 0 0,-41-83 43 0 0,-7-13 29 0 0,-11-27-23 0 0,0 0 0 0 0,4 3-113 0 0,-5-9-8 0 0,-4-6 33 0 0,0-1 0 0 0,1 0 0 0 0,-1 0 0 0 0,1 0 0 0 0,0-1 0 0 0,1 0 0 0 0,-1 0 0 0 0,2 1-25 0 0,0 0 34 0 0,1 0 0 0 0,1 3-34 0 0,-3-2-2 0 0,1-1 0 0 0,5 4 2 0 0,7 5 40 0 0,-8-6 67 0 0,0-2 0 0 0,8 6-107 0 0,-4-6 100 0 0,0 0 0 0 0,1-1 1 0 0,13 2-101 0 0,-14-4 75 0 0,-1-1 1 0 0,1-1 0 0 0,7-1-76 0 0,-5-2 98 0 0,1-1 0 0 0,-1-1 0 0 0,13-6-98 0 0,-15 6 57 0 0,2-3-1 0 0,0 0-1 0 0,-1-2 0 0 0,2-1-55 0 0,-1 1 41 0 0,-6 1-14 0 0,1 0 0 0 0,-1-1-1 0 0,0-1 1 0 0,0 0 0 0 0,4-7-27 0 0,-4 6 6 0 0,8-10 98 0 0,10-15-104 0 0,-21 26 13 0 0,10-15 100 0 0,11-21-113 0 0,-6 10 86 0 0,-8 11 70 0 0,5-12-156 0 0,-8 15 24 0 0,12-24 81 0 0,-2 0 1 0 0,9-26-106 0 0,-2 5 70 0 0,-15 36-12 0 0,7-23-58 0 0,34-93 106 0 0,-14 13-39 0 0,3-10 58 0 0,-2 8 28 0 0,-16 50-84 0 0,-13 44-6 0 0,5-32-63 0 0,5-45 70 0 0,-16 84-33 0 0,36-250 102 0 0,-29 148-11 0 0,-3-5-128 0 0,-1-139 128 0 0,-8 239-107 0 0,-2 1-1 0 0,-1-1 1 0 0,-1 1 0 0 0,-3-14-21 0 0,-25-112 58 0 0,-2-21-63 0 0,-2-13 69 0 0,32 185-64 0 0,-1-1 0 0 0,0 1 0 0 0,-1-1 0 0 0,-2-3 0 0 0,3 9 0 0 0,0 1 0 0 0,-1 0 0 0 0,1 0 0 0 0,-2 0 0 0 0,1 1 0 0 0,-7-7 0 0 0,7 7 0 0 0,-1 1 0 0 0,1-2 1 0 0,1 1-1 0 0,-3-5 0 0 0,-12-21 52 0 0,10 20-44 0 0,-35-53-5 0 0,34 51-3 0 0,1 0 0 0 0,0-1 0 0 0,1 0 0 0 0,-1-6 0 0 0,-1 0 0 0 0,-2-5 0 0 0,-1-10 0 0 0,4 12 0 0 0,-10-20 0 0 0,9 25 56 0 0,-1 0 1 0 0,-12-16-57 0 0,16 27 6 0 0,-1-1 0 0 0,0 1 1 0 0,-1 1-1 0 0,0 0 0 0 0,-5-4-6 0 0,5 5 0 0 0,-1 1 0 0 0,0 1 0 0 0,-5-3 0 0 0,8 6 0 0 0,1 0 0 0 0,0 1 0 0 0,-1 0 0 0 0,1 0 0 0 0,-1 1 0 0 0,-3 0 0 0 0,-64-3 0 0 0,26 0 0 0 0,-38-6 0 0 0,67 6 0 0 0,0-1 0 0 0,-7-5 0 0 0,5 3 0 0 0,-13-5 0 0 0,29 11 0 0 0,0 0 1 0 0,0 0-1 0 0,1 1 1 0 0,-2 0-1 0 0,5 0-2 0 0,-1 0 1 0 0,0 0-1 0 0,0 1 1 0 0,1-1-1 0 0,-1 1 1 0 0,0-1-1 0 0,1 1 1 0 0,-1 0-1 0 0,0 0 1 0 0,1 0 0 0 0,-1 0-1 0 0,0 2 2 0 0,-5 3-28 0 0,1 1-1 0 0,0 0 1 0 0,-2 2 28 0 0,-3 9-1562 0 0,9-14 83 0 0,0 0 0 0 0,1 0 0 0 0,-1 0 1 0 0,1 1 1478 0 0,-4 13-7382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73 51 4863 0 0,'0'0'223'0'0,"-1"-1"-16"0"0,-1-5-119 0 0,2 5 138 0 0,0 1 46 0 0,-1-1 0 0 0,-5-9 1503 0 0,5 9-1518 0 0,1 1-1 0 0,-1-1 11 0 0,0-1 99 0 0,0-1-1 0 0,0 1 1 0 0,-1 0 0 0 0,1 0-1 0 0,-1 0 1 0 0,1 0 0 0 0,-1 0 0 0 0,1 1-1 0 0,-1-1 1 0 0,0 1 0 0 0,0-1-1 0 0,0 1 1 0 0,0 0 0 0 0,1 0-1 0 0,-3-1-365 0 0,3 2 376 0 0,-6-1 704 0 0,3 1-635 0 0,1 0 0 0 0,-1 1 0 0 0,1 0 0 0 0,0 0 0 0 0,-1 0 0 0 0,1 1-445 0 0,1-2 114 0 0,2 0-2 0 0,0 0-2 0 0,0 0-12 0 0,0 0-2 0 0,0 0 0 0 0,0 2-16 0 0,1 2-63 0 0,-1-1 0 0 0,1 1 0 0 0,-1-1 0 0 0,1 1 0 0 0,0-1 0 0 0,0 1 0 0 0,0-1-1 0 0,0 0 1 0 0,1 1 0 0 0,-1-1 0 0 0,1 0 0 0 0,-1 0-17 0 0,7 10 94 0 0,0 0 0 0 0,1 1-94 0 0,-7-11 17 0 0,114 159 529 0 0,-84-123-234 0 0,25 22-312 0 0,37 30 114 0 0,-23-23 446 0 0,-3 3-560 0 0,-40-37 547 0 0,7 12-547 0 0,-18-23 225 0 0,-2 2-1 0 0,4 8-224 0 0,-12-17 80 0 0,-7-15-5 0 0,0-1-6 0 0,0 0-5 0 0,0 0 0 0 0,0 0 0 0 0,0 0 0 0 0,0 0 0 0 0,0 0 0 0 0,0 0 0 0 0,0 0 0 0 0,-2 0-35 0 0,-1-1-1 0 0,1 1 1 0 0,0-1-1 0 0,-1 0 1 0 0,1 0-1 0 0,0 0 1 0 0,-1 0 0 0 0,1-1-1 0 0,-2 0-28 0 0,-18-17 60 0 0,3 0 20 0 0,-4-7-80 0 0,-15-15 51 0 0,16 18-29 0 0,-9-14-22 0 0,-12-12 31 0 0,-27-33-19 0 0,24 26-13 0 0,22 28 1 0 0,2 0 0 0 0,-11-18 0 0 0,-19-40 0 0 0,38 64 0 0 0,-3-4 0 0 0,-3-3 0 0 0,4 4 0 0 0,35 59 0 0 0,-19-34 0 0 0,26 43 0 0 0,25 29 0 0 0,-36-53 0 0 0,94 113 0 0 0,-59-76 0 0 0,51 55 0 0 0,-55-57 0 0 0,27 42 0 0 0,-43-56 0 0 0,22 33 64 0 0,14 32-64 0 0,-66-105 0 0 0,11 18 70 0 0,1 0-1 0 0,6 6-69 0 0,-17-23 56 0 0,-1-1 21 0 0,-1-1-64 0 0,0 1-1 0 0,0-1 1 0 0,-1 0 0 0 0,1 1-1 0 0,0-1 1 0 0,0 0 0 0 0,0 0-1 0 0,0 0 1 0 0,0 0 0 0 0,0 0-13 0 0,-2-3 33 0 0,-16-15 65 0 0,0-1-1 0 0,-4-7-97 0 0,-33-47 134 0 0,35 46-79 0 0,5 7-7 0 0,-93-127-16 0 0,41 58-72 0 0,-8-10-8 0 0,14 16 48 0 0,-7-8 0 0 0,39 48 2 0 0,-41-65-15 0 0,70 107-40 0 0,5 11-11 0 0,8 14 46 0 0,1 0-1 0 0,15 19 19 0 0,32 37-63 0 0,-34-46 46 0 0,39 46 4 0 0,19 26 15 0 0,-55-65 10 0 0,52 75 99 0 0,-68-94-92 0 0,-1 0 0 0 0,0 2 1 0 0,-2 0-1 0 0,7 18-19 0 0,-9-22 11 0 0,-8-17 42 0 0,-1-3 11 0 0,-5-7-50 0 0,1 1-1 0 0,-1-1 0 0 0,1-1 1 0 0,1 1-1 0 0,-3-6-13 0 0,0 1-1 0 0,0 0-1 0 0,-2-2 2 0 0,-1 0 19 0 0,-21-28 26 0 0,18 24-82 0 0,13 18-149 0 0,0 1-31 0 0,0 0 1 0 0,0 0-200 0 0,0 0-841 0 0,0 0-372 0 0,0 0-69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70 6 7279 0 0,'0'0'332'0'0,"0"0"-4"0"0,0-2-110 0 0,0 2-166 0 0,0 0 1 0 0,0 0-1 0 0,0 0 1 0 0,0 0 0 0 0,0 0-1 0 0,0 0 1 0 0,0-1-1 0 0,0 1 1 0 0,0 0-1 0 0,0 0 1 0 0,0 0 0 0 0,0 0-1 0 0,0 0 1 0 0,0 0-1 0 0,0-1 1 0 0,0 1 0 0 0,0 0-1 0 0,0 0 1 0 0,0 0-1 0 0,0 0 1 0 0,-1 0-1 0 0,1 0 1 0 0,0 0 0 0 0,0-1-1 0 0,0 1 1 0 0,0 0-1 0 0,0 0 1 0 0,0 0-1 0 0,0 0 1 0 0,0 0 0 0 0,0 0-1 0 0,0 0 1 0 0,0 0-1 0 0,0 0 1 0 0,-1 0-1 0 0,1 0 1 0 0,0 0 0 0 0,0 0-1 0 0,0 0 1 0 0,0 0-1 0 0,0-1 1 0 0,0 1-1 0 0,0 0 1 0 0,0 0 0 0 0,-1 0-1 0 0,1 0 1 0 0,0 1-1 0 0,0-1 1 0 0,0 0 0 0 0,0 0-1 0 0,0 0 1 0 0,0 0-1 0 0,0 0 1 0 0,0 0-53 0 0,-6 7 2434 0 0,5-4-3182 0 0,-10 16 1231 0 0,-4 13-483 0 0,6-13-911 0 0,-10 16 911 0 0,13-27-343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0 1375 0 0,'0'0'128'0'0,"0"0"-128"0"0,-3 8 0 0 0,1 1 0 0 0,2-9 744 0 0,0 0 128 0 0,0 0 24 0 0,0 0 8 0 0,0 0-608 0 0,0 0-120 0 0,0 0-24 0 0,-2 10-8 0 0,2-10-144 0 0,0 0-152 0 0,0 0 32 0 0,0 0-2056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 0 6047 0 0,'-8'5'264'0'0,"5"0"56"0"0,-3-1-256 0 0,1 1-64 0 0,-2 2 0 0 0,3-2 0 0 0,0 1 296 0 0,-1 1 48 0 0,1-2 8 0 0,0 2 0 0 0,0-2-224 0 0,2 2-48 0 0,2-7-8 0 0,-3 5 0 0 0,3-5-72 0 0,0 0 0 0 0,-3 7 0 0 0,3-7-3352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1 5783 0 0,'0'0'256'0'0,"-2"10"56"0"0,-2-2-248 0 0,1 1-64 0 0,0-1 0 0 0,3-8 0 0 0,0 0 312 0 0,0 0 48 0 0,0 0 16 0 0,0 0 0 0 0,2 9-312 0 0,-2-9-64 0 0,0 0 0 0 0,0 0-3168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1839 0 0,'1'25'80'0'0,"2"-13"16"0"0,-2 3-96 0 0,0 2 0 0 0,1 0 0 0 0,-1 0 0 0 0,0 2 416 0 0,2-1 56 0 0,-1-1 8 0 0,1 0 8 0 0,0 0-488 0 0,-1 0 0 0 0,1-2 0 0 0,-1 1-104 0 0,1-1-72 0 0,0 0-16 0 0,-1 0 0 0 0,1-1 0 0 0</inkml:trace>
  <inkml:trace contextRef="#ctx0" brushRef="#br0" timeOffset="1">95 715 6159 0 0,'-7'76'895'0'0,"0"37"-895"0"0,3-19 196 0 0,2-38-293 0 0,2-1 0 0 0,1 0 0 0 0,6 35 97 0 0,1-31-560 0 0,-7-42 272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 0 3223 0 0,'0'0'470'0'0,"0"0"760"0"0,0 0 333 0 0,0 0 65 0 0,0 0-113 0 0,0 0-546 0 0,0 0-237 0 0,0 0-48 0 0,0 0-39 0 0,0 0-119 0 0,0 0-57 0 0,0 0-12 0 0,0 0-23 0 0,0 0-97 0 0,0 0-45 0 0,0 0-11 0 0,0 0-26 0 0,0 0-106 0 0,0 1-42 0 0,-1 2-74 0 0,1-1 1 0 0,-1 1-1 0 0,1-1 0 0 0,-1 0 1 0 0,0 0-1 0 0,0 1 0 0 0,0-1 1 0 0,-1 2-34 0 0,-7 13 104 0 0,8-15-91 0 0,0 1 0 0 0,0-1-1 0 0,0 0 1 0 0,0 1 0 0 0,-1-1-1 0 0,1 0 1 0 0,-1 0 0 0 0,1 0-1 0 0,-1 0 1 0 0,0 0 0 0 0,-1 0-13 0 0,1 0-222 0 0,1 0 1 0 0,-1 0-1 0 0,0 0 1 0 0,0 1-1 0 0,1-1 1 0 0,-1 0-1 0 0,1 1 1 0 0,0-1 0 0 0,-1 1-1 0 0,1 0 1 0 0,0 1 221 0 0,0-3-1274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0 1375 0 0,'0'0'64'0'0,"0"0"8"0"0,0 0-72 0 0,0 0 0 0 0,-4 17 0 0 0,1-1 0 0 0,1-6 984 0 0,-2 2 176 0 0,0 0 40 0 0,0-1 8 0 0,1 0-888 0 0,1-1-168 0 0,-1-2-40 0 0,1 2-1872 0 0,-2 0-368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1:39.58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1531 23 2303 0 0,'3'0'102'0'0,"60"-8"176"0"0,-40 6 738 0 0,-11 1 729 0 0,1 0 1 0 0,8-3-1746 0 0,-20 4 28 0 0,0 0 1 0 0,0-1-1 0 0,-1 1 0 0 0,1 0 1 0 0,0 0-1 0 0,0 0 0 0 0,0 0 0 0 0,0 0 1 0 0,0 0-1 0 0,0 0 0 0 0,-1 0 1 0 0,2 0-29 0 0,10 0 256 0 0,17-5 165 0 0,-28 5-404 0 0,-1 0 0 0 0,1 0 0 0 0,0-1 0 0 0,0 1 0 0 0,0 0 0 0 0,-1 0 0 0 0,1 0 0 0 0,0 0-1 0 0,0 0 1 0 0,0 0 0 0 0,-1 0 0 0 0,1 0 0 0 0,0 1 0 0 0,0-1 0 0 0,-1 0 0 0 0,2 0-17 0 0,0 1 57 0 0,1 0 137 0 0,-3-1 4 0 0,0 0 1 0 0,0 0-6 0 0,0 0-1 0 0,0 0 0 0 0,0 0 0 0 0,0 0-1 0 0,0 0-6 0 0,0 0-1 0 0,0 0-1 0 0,0 0-6 0 0,0 0-1 0 0,0 0 0 0 0,-1 7-96 0 0,1 0-1 0 0,-1-1 0 0 0,-1 1 1 0 0,1 0-1 0 0,-1 0 1 0 0,0-1-1 0 0,-1 1 0 0 0,1-1 1 0 0,-1 1-1 0 0,-4 5-79 0 0,-6 9 233 0 0,-1-1 0 0 0,-9 9-233 0 0,1-1 172 0 0,-93 138 300 0 0,23-30-309 0 0,41-70-66 0 0,-3 3-42 0 0,-6 22 330 0 0,-35 70-385 0 0,-37 103 412 0 0,23 2 113 0 0,102-250-474 0 0,-119 323 1301 0 0,95-253-998 0 0,-8 22 16 0 0,-13 33-63 0 0,18-47-146 0 0,-78 170 214 0 0,-15-7 82 0 0,79-170-217 0 0,-11 24 120 0 0,13-23-53 0 0,-1 1-6 0 0,35-65-222 0 0,-1 2 146 0 0,-9 27-225 0 0,-16 62 308 0 0,-23 60 256 0 0,60-170-540 0 0,-1 1-1 0 0,0-1 0 0 0,1 5-23 0 0,-1-1 45 0 0,0-1 0 0 0,-1 1-1 0 0,1-1 1 0 0,-2 1 0 0 0,0 0-45 0 0,-1 6 82 0 0,3-9-47 0 0,0-1 0 0 0,0 1-1 0 0,-1-1 1 0 0,0 2-35 0 0,-15 25 205 0 0,17-30-129 0 0,1-2 0 0 0,0 0-4 0 0,0 0 0 0 0,0 0-1 0 0,0 0 0 0 0,0 0 14 0 0,0 0-16 0 0,0 0 1 0 0,0 0 15 0 0,0 0-16 0 0,0 0-5 0 0,1-3-11 0 0,8-12-494 0 0,0 0-1 0 0,1 0 0 0 0,1 1 0 0 0,10-11 442 0 0,-1 2-2067 0 0,-2-1-4664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18 681 1375 0 0,'0'1'107'0'0,"-9"50"2836"0"0,3-9 1028 0 0,5-33-3854 0 0,0 1-1 0 0,1-1 1 0 0,0 0-1 0 0,0 0 1 0 0,1 0-1 0 0,-1 1-116 0 0,9 38-441 0 0,-8-47 298 0 0,-1 1-1 0 0,2 8-268 0 0,0 1-1 0 0,-1 0 0 0 0,0 0 1 0 0,-1 0-1 0 0,0 0 0 0 0,0 1 413 0 0,0-3-2540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4143 0 0,'0'0'191'0'0,"0"2"-11"0"0,4 8 349 0 0,0 0 0 0 0,0 0 0 0 0,0 1-529 0 0,-3-10 228 0 0,0 2-118 0 0,0 0 0 0 0,0-1 0 0 0,0 1 0 0 0,0-1 0 0 0,0 1 1 0 0,1-1-1 0 0,-1 1 0 0 0,1 0-110 0 0,-1-2 95 0 0,4 7 153 0 0,-1 0 44 0 0,0-1 0 0 0,1 0 1 0 0,0 0-1 0 0,4 3-292 0 0,-9-9-2 0 0,1-1 1 0 0,-1 0-1 0 0,0 1 0 0 0,1-1 0 0 0,-1 0 1 0 0,1 1-1 0 0,-1-1 0 0 0,1 0 0 0 0,-1 0 1 0 0,1 0-1 0 0,-1 1 0 0 0,1-1 0 0 0,0 0 2 0 0,1 0-38 0 0,5 4-120 0 0</inkml:trace>
  <inkml:trace contextRef="#ctx0" brushRef="#br0" timeOffset="1">208 198 5151 0 0,'0'0'234'0'0,"1"-1"-10"0"0,0-1-191 0 0,0 1 0 0 0,1-1 0 0 0,-1 0 1 0 0,0 1-1 0 0,1-1 0 0 0,-1 1 0 0 0,1 0 1 0 0,-1-1-1 0 0,1 1 0 0 0,-1 0 0 0 0,1 0 0 0 0,0 0-33 0 0,6-3 96 0 0,-6 3-86 0 0,-1 0 1 0 0,1 0-1 0 0,-1 1 0 0 0,1-1 0 0 0,0 1 1 0 0,1-1-11 0 0,-1 0 11 0 0,3 0-16 0 0,8-3 80 0 0,2 1-10 0 0,-6 1-65 0 0,17-4-13 0 0,-25 6-54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1 735 5727 0 0,'0'0'256'0'0,"0"0"48"0"0,0 0-240 0 0,0 0-64 0 0,5-10 0 0 0,0 3 0 0 0,-5 7 64 0 0,7-5 0 0 0,-3-6 0 0 0,0 0-1800 0 0,-1 1-360 0 0</inkml:trace>
  <inkml:trace contextRef="#ctx0" brushRef="#br0" timeOffset="1">210 319 2303 0 0,'1'-2'102'0'0,"2"-4"-61"0"0,0 0 0 0 0,0 0-1 0 0,1 0-40 0 0,-2 3 198 0 0,0-1-1 0 0,0 0 1 0 0,0 0-1 0 0,-1 0 0 0 0,1 0 1 0 0,0-2-198 0 0,4-12 2233 0 0,2-1-1407 0 0,1 0 0 0 0,2-1-826 0 0,-3 5-371 0 0,-5 9 102 0 0,0 1-1 0 0,0 0 1 0 0,0 0 0 0 0,1-1 269 0 0,-2 4-38 0 0,-1 0 0 0 0,1-1 0 0 0,-1 1 0 0 0,0-1 1 0 0,1-1 37 0 0,-1 0-28 0 0,1 0 0 0 0,0 0-1 0 0,0 1 1 0 0,1-2 28 0 0,-2 2 9 0 0,0 1 0 0 0,0 0-1 0 0,0-1 1 0 0,0 1-1 0 0,0-1 1 0 0,0 0 0 0 0,-1 1-1 0 0,1-1 1 0 0,-1 0-1 0 0,1 1 1 0 0,-1-2-9 0 0,4-16 159 0 0,6-27-258 0 0,-7 36-504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1 178 5783 0 0,'0'0'266'0'0,"0"-1"-5"0"0,2-13-156 0 0,1 2 31 0 0,13-57 1848 0 0,-10 33-1014 0 0,-4 27-765 0 0,6-10-182 0 0,-8 17-143 0 0,2-5-2535 0 0,-1-1-336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1 303 1839 0 0,'0'-2'134'0'0,"4"-35"2066"0"0,-1 0 0 0 0,0-27-2200 0 0,-3 36 1023 0 0,0-46 530 0 0,0 15-4827 0 0,0 57 830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88 1839 0 0,'0'0'83'0'0,"0"0"128"0"0,0 0 495 0 0,0 0 218 0 0,0 0 42 0 0,0 0-76 0 0,0 0-351 0 0,0 0-156 0 0,0 0-30 0 0,0 0-37 0 0,0 0-124 0 0,0 0-52 0 0,0 0-11 0 0,0 0-6 0 0,0 0-22 0 0,0 0-6 0 0,0 0-6 0 0,0 0 1 0 0,0 0 6 0 0,0 0 6 0 0,-1-1 2 0 0,-1-1 83 0 0,1-1-1 0 0,-1 1 0 0 0,1-1 0 0 0,-1 0 0 0 0,1 0 0 0 0,0 0 1 0 0,-1-1-187 0 0,2 4 112 0 0,0-2-16 0 0,0 2 3 0 0,-1-1 10 0 0,-1-4 243 0 0,1 0 0 0 0,-1-1 0 0 0,1 1 0 0 0,0-1 0 0 0,0-1-352 0 0,1 5 140 0 0,0 2 16 0 0,-1-1 4 0 0,-1-13 583 0 0,2 12-647 0 0,0 2-47 0 0,0 0 0 0 0,0 0 1 0 0,0-1-1 0 0,-1 1 0 0 0,1 0 0 0 0,0 0 1 0 0,0-1-1 0 0,0 1 0 0 0,0 0 0 0 0,0 0 0 0 0,0-1 1 0 0,0 1-1 0 0,0 0 0 0 0,0 0 0 0 0,0-1 1 0 0,0 1-1 0 0,0 0 0 0 0,0 0 0 0 0,0-1 0 0 0,0 1 1 0 0,0 0-1 0 0,1 0 0 0 0,-1-1 0 0 0,0 1 1 0 0,0 0-50 0 0,4 1 74 0 0,0 1 1 0 0,1 0-1 0 0,-1 0 1 0 0,0 0-1 0 0,0 1 1 0 0,0 0-1 0 0,-1 0 1 0 0,4 3-75 0 0,5 6 189 0 0,0 0 0 0 0,0 2-189 0 0,3 7 346 0 0,11 19-346 0 0,6 7 194 0 0,7 5 2 0 0,24 33 112 0 0,16 18 40 0 0,-15-21-101 0 0,-14-18 14 0 0,-34-44-199 0 0,-4-6-60 0 0,3 7-2 0 0,39 50 121 0 0,-33-44-60 0 0,-11-15 14 0 0,7 6-75 0 0,-6-6 125 0 0,6 7-125 0 0,3 9 165 0 0,-19-26-122 0 0,2 4-21 0 0,1-1 37 0 0,-4-4 6 0 0,1 0-11 0 0,0 1-42 0 0,4 9 253 0 0,-5-9-212 0 0,0-2 17 0 0,0 0 20 0 0,0 0 6 0 0,-3-9 94 0 0,-1 3-125 0 0,1 0 1 0 0,-1 0 0 0 0,0 0 0 0 0,0 1 0 0 0,-1 0-1 0 0,-1-2-65 0 0,-1 0 87 0 0,1 0 0 0 0,-3-6-87 0 0,-67-95 192 0 0,11 16-186 0 0,24 37 52 0 0,-16-21-47 0 0,14 20-12 0 0,9 10 1 0 0,2 5 0 0 0,-12-23 0 0 0,25 34 0 0 0,9 16 0 0 0,1-1 0 0 0,0 0 0 0 0,1-1 0 0 0,-1-2 0 0 0,-2-8 43 0 0,-1 2 0 0 0,-1 0-1 0 0,-3-4-42 0 0,14 24 58 0 0,3 7 72 0 0,6 12 85 0 0,3 7-192 0 0,0 0 1 0 0,0-1-1 0 0,2 0 1 0 0,0-1-1 0 0,3 2-23 0 0,11 16 6 0 0,14 21 52 0 0,43 48-58 0 0,-42-59 19 0 0,-1 3 0 0 0,-2 2-1 0 0,-2 2 1 0 0,0 5-19 0 0,63 102 99 0 0,-91-150-81 0 0,13 23 43 0 0,-1 3-61 0 0,9 15 14 0 0,-15-26 41 0 0,-1-4-134 0 0,2 3 79 0 0,-14-24-404 0 0,-1-2-149 0 0,-1-2-799 0 0,-3-8-3239 0 0,-3-6-1384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5983 0 0,'0'0'464'0'0,"0"0"-214"0"0,1 1 236 0 0,6 1 223 0 0,0 0 0 0 0,0-1 0 0 0,0 0 0 0 0,0 0-1 0 0,3 0-708 0 0,31-5 2023 0 0,-37 4-1944 0 0,-1 0 0 0 0,0-1 0 0 0,1 0-1 0 0,2 0-78 0 0,-3 0-55 0 0,0 0 0 0 0,0 0 0 0 0,0 1 0 0 0,2-1 55 0 0,3 1-150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6911 0 0,'0'0'315'0'0,"0"0"-7"0"0,1 1-199 0 0,3 5 80 0 0,0-1-1 0 0,0 0 1 0 0,1 0-189 0 0,-4-3 302 0 0,1-1-36 0 0,18 8-156 0 0,-10-7-110 0 0,3-2-26 0 0,12 1-350 0 0,-23-1 122 0 0</inkml:trace>
  <inkml:trace contextRef="#ctx0" brushRef="#br0" timeOffset="1">357 115 5727 0 0,'0'0'264'0'0,"2"1"-8"0"0,17 1 440 0 0,0 1-1 0 0,17 6-695 0 0,-34-9 90 0 0,0 1-1 0 0,-1-1 1 0 0,1 1 0 0 0,0-1-1 0 0,0 0 1 0 0,1 0-90 0 0,2 0 159 0 0,-1 0 1 0 0,0 1 0 0 0,0-1-1 0 0,3-1-159 0 0,-4 1 33 0 0,1 0 26 0 0,-1 0-28 0 0,12-5 27 0 0,4-1-647 0 0,-9 4-2418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64 5527 0 0,'0'0'423'0'0,"2"0"-278"0"0,19-2 1190 0 0,1 1-1335 0 0,-2 3 324 0 0,-10-1-247 0 0,2 1-9 0 0,0 0-10 0 0,1-1-1 0 0,0 0 0 0 0,10-2-57 0 0,22-2-429 0 0,23 2 429 0 0,-32 2-409 0 0,-2 1 15 0 0,-20 0 297 0 0,-1-2 0 0 0,2 0 97 0 0,1 0-46 0 0,30-4 38 0 0,-34 2 8 0 0,-7 1-8 0 0,3-1-26 0 0,10-9 12 0 0,-7 5 22 0 0,0 1-21 0 0,28-10-1875 0 0,16-2 1896 0 0,-42 14-411 0 0,-5 1 772 0 0,-1 1-1 0 0,1 1 1 0 0,-1-1-1 0 0,0 2 1 0 0,1-1-1 0 0,-1 1 1 0 0,2 1-361 0 0,2 0 2604 0 0,12 0-2604 0 0,53-5 3622 0 0,19 1-1904 0 0,-80 2-1444 0 0,0 1 93 0 0,0 0 0 0 0,0 2 0 0 0,0 0 0 0 0,-1 2 0 0 0,1 0 0 0 0,12 7-367 0 0,-21-10 196 0 0,9 6 738 0 0,0-2 0 0 0,6 2-934 0 0,-20-8 155 0 0,1 1-58 0 0,1 0-72 0 0,13 2 146 0 0,-13-4-117 0 0,3-2-57 0 0,-6 3 1 0 0,1 0 1 0 0,-1 0-1 0 0,0 0 1 0 0,0 0-1 0 0,0 0 1 0 0,0 0-1 0 0,0 0 1 0 0,0 0 0 0 0,0 0-1 0 0,0-1 1 0 0,0 1-1 0 0,0 0 1 0 0,1 0-1 0 0,-1 0 1 0 0,0 0-1 0 0,0 0 1 0 0,0 0-1 0 0,0 0 1 0 0,0 0-1 0 0,0 0 1 0 0,0-1-1 0 0,0 1 1 0 0,0 0-1 0 0,0 0 1 0 0,0 0-1 0 0,0 0 1 0 0,0 0-1 0 0,0 0 1 0 0,0 0-1 0 0,0-1 1 0 0,0 1-1 0 0,0 0 1 0 0,0 0-1 0 0,0 0 1 0 0,0 0 0 0 0,0 0 1 0 0,0-5-279 0 0,1 1 0 0 0,-1 0 1 0 0,-1-1-1 0 0,1 1 0 0 0,-1-3 279 0 0,-2-4-1524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6271 0 0,'0'0'290'0'0,"0"2"-9"0"0,3 35-124 0 0,-2-22 611 0 0,1 12-768 0 0,-1 17 1929 0 0,2 7-1929 0 0,1 22 767 0 0,-2 5-332 0 0,2 50-410 0 0,-3-102-833 0 0,1-2-2828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49.16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118 3363 5295 0 0,'0'0'242'0'0,"3"2"67"0"0,67 43 1503 0 0,-37-23-1251 0 0,-12-10 109 0 0,11 5-670 0 0,6 3 417 0 0,86 46 731 0 0,-79-43-715 0 0,-31-15-191 0 0,-1 0-1 0 0,5 6-241 0 0,-7-6 278 0 0,0-1 0 0 0,9 5-278 0 0,-17-10 184 0 0,-3-2-7 0 0,0 0-15 0 0,0 0-64 0 0,0 0-30 0 0,-4-2-4 0 0,-27-8 31 0 0,1-1 0 0 0,0-2-1 0 0,1-1 1 0 0,1-1 0 0 0,0-1-1 0 0,-19-16-94 0 0,-10-11-2 0 0,-49-47 2 0 0,74 59 4 0 0,1-1 1 0 0,2-2-1 0 0,-17-26-4 0 0,39 50 28 0 0,0-1 0 0 0,0 0 1 0 0,1 0-1 0 0,1-1 0 0 0,0 1 0 0 0,-3-12-28 0 0,7 20 99 0 0,4 1-10 0 0,0 0-69 0 0,0 1 0 0 0,1-1 0 0 0,-1 1 0 0 0,1-1 0 0 0,-1 1 0 0 0,1 0 0 0 0,-1 0 0 0 0,1 1 0 0 0,-1-1 0 0 0,1 1 0 0 0,0-1 0 0 0,-1 1 0 0 0,1 0 0 0 0,0 1 0 0 0,-1-1 0 0 0,2 1-20 0 0,16 4 63 0 0,0 1-1 0 0,-1 1 0 0 0,0 0 0 0 0,1 2-62 0 0,-11-5 2 0 0,57 27 49 0 0,45 29-51 0 0,-77-40 2 0 0,20 11-2 0 0,-1 1 0 0 0,42 37 0 0 0,-35-22 0 0 0,108 93 0 0 0,-149-121 0 0 0,-8-7 11 0 0,-16-27 42 0 0,-9-11-29 0 0,-1 1-1 0 0,-1 1 1 0 0,-13-17-24 0 0,20 30 1 0 0,-40-62 15 0 0,4-1 0 0 0,2-3 0 0 0,4-1 0 0 0,-18-59-16 0 0,56 137 0 0 0,-13-36 0 0 0,-5-22 0 0 0,15 46 0 0 0,0 1 0 0 0,1-1 0 0 0,1 1 0 0 0,0-1 0 0 0,1 0 0 0 0,0 0 0 0 0,1-4 0 0 0,-1 14 2 0 0,1-1 0 0 0,-1 1 0 0 0,1 0 0 0 0,-1-1 0 0 0,1 1 0 0 0,0 0 0 0 0,0-1 0 0 0,0 1 0 0 0,0 0 0 0 0,0 0 0 0 0,1 0 0 0 0,-1 0 0 0 0,1 0 0 0 0,-1 0 0 0 0,1 0 0 0 0,0 0 0 0 0,-1 1 1 0 0,1-1-1 0 0,0 1 0 0 0,0-1 0 0 0,0 1 0 0 0,1 0 0 0 0,-1 0 0 0 0,0 0 0 0 0,0 0 0 0 0,1 0 0 0 0,-1 0 0 0 0,0 1 0 0 0,1-1 0 0 0,-1 1 0 0 0,1 0 0 0 0,-1-1-2 0 0,5 1 0 0 0,-1 0 0 0 0,1 0 0 0 0,0 0 0 0 0,-1 1 0 0 0,1 0-1 0 0,-1 0 1 0 0,1 0 0 0 0,-1 1 0 0 0,1 0 0 0 0,-1 1 0 0 0,2 0 0 0 0,32 19 0 0 0,-1 1 0 0 0,31 25 0 0 0,-28-18 0 0 0,18 11 0 0 0,197 129 0 0 0,-86-57 0 0 0,-8 11 0 0 0,-115-87 0 0 0,56 49 0 0 0,-98-82 0 0 0,-6-3 1 0 0,1 0 1 0 0,0 0-1 0 0,1 0 0 0 0,-1 0 0 0 0,0 0 1 0 0,0 0-1 0 0,0 0 0 0 0,1-1 0 0 0,-1 1 0 0 0,0-1 1 0 0,2 1-2 0 0,-3-2 3 0 0,0 0 1 0 0,0 0-1 0 0,-1 0 1 0 0,1 0-1 0 0,0 0 1 0 0,0 0 0 0 0,-1 0-1 0 0,1 0 1 0 0,0 0-1 0 0,-1 0 1 0 0,1 0-1 0 0,-1 0 1 0 0,1 0-1 0 0,-1 0 1 0 0,0 0-4 0 0,-18-30 53 0 0,-1 0 0 0 0,-2 2 0 0 0,-18-20-53 0 0,16 20 49 0 0,-137-151 136 0 0,44 53-161 0 0,73 76-28 0 0,-19-33 4 0 0,4-5-1 0 0,-6-22 1 0 0,-44-96 13 0 0,108 204-9 0 0,-7-12 7 0 0,0-1 1 0 0,1 1-1 0 0,1-1 1 0 0,1-1-1 0 0,0 1 0 0 0,1-1-11 0 0,4 15 5 0 0,-1 0-1 0 0,1 1 0 0 0,0-1 1 0 0,0 0-1 0 0,0 1 0 0 0,0-1 1 0 0,0 1-1 0 0,0-1 1 0 0,1 0-1 0 0,-1 1 0 0 0,1-1-4 0 0,-1 1 2 0 0,1 0-1 0 0,-1 1 1 0 0,1-1 0 0 0,-1 0-1 0 0,1 1 1 0 0,-1-1-1 0 0,1 0 1 0 0,0 1-1 0 0,-1-1 1 0 0,1 1 0 0 0,0-1-1 0 0,0 1 1 0 0,-1 0-1 0 0,1-1 1 0 0,0 1-1 0 0,0 0 1 0 0,0-1 0 0 0,0 1-1 0 0,-1 0 1 0 0,1 0-1 0 0,0 0 1 0 0,0 0-1 0 0,0 0 1 0 0,0 0 0 0 0,0 0-1 0 0,-1 0 1 0 0,1 0-1 0 0,0 0 1 0 0,0 0-1 0 0,0 1 1 0 0,0-1 0 0 0,0 0-2 0 0,5 2 8 0 0,0 0 0 0 0,0 0 1 0 0,-1 1-1 0 0,2 0-8 0 0,-7-3 0 0 0,34 18 29 0 0,-2 2 0 0 0,25 20-29 0 0,-10-7 14 0 0,18 12-14 0 0,38 37 0 0 0,-27-19 0 0 0,-5-4 0 0 0,2 7 0 0 0,112 114 0 0 0,-222-217 0 0 0,-17-15 0 0 0,-7-15 0 0 0,31 31 0 0 0,-90-102 0 0 0,-149-168 0 0 0,236 263 31 0 0,2-1-1 0 0,-24-45-30 0 0,37 55 20 0 0,1-1 0 0 0,2 0 0 0 0,2-1 1 0 0,-5-19-21 0 0,14 38 25 0 0,0 1 1 0 0,1-1-1 0 0,0-5-25 0 0,2 17 5 0 0,1 1 0 0 0,0-1 0 0 0,0 1 0 0 0,0-1 0 0 0,1 1 0 0 0,0-1 0 0 0,-1 1 0 0 0,2-1 0 0 0,-1 1 0 0 0,0-1 0 0 0,1 1 0 0 0,0 0 0 0 0,0 0 0 0 0,1-2-5 0 0,-2 5 2 0 0,1-1-1 0 0,-1 0 1 0 0,0 1 0 0 0,1-1-1 0 0,0 1 1 0 0,-1 0-1 0 0,1-1 1 0 0,0 1-1 0 0,-1 0 1 0 0,1 0-1 0 0,0 0 1 0 0,0 0 0 0 0,0 1-1 0 0,0-1 1 0 0,0 0-1 0 0,0 1 1 0 0,0 0-1 0 0,0-1 1 0 0,0 1 0 0 0,0 0-1 0 0,1 0 1 0 0,-1 0-1 0 0,1 0-1 0 0,4 1 6 0 0,0 0 0 0 0,0 0 0 0 0,-1 1 0 0 0,1 0 0 0 0,0 0 0 0 0,4 3-6 0 0,9 5 9 0 0,-1 1-1 0 0,0 0 0 0 0,-1 2 1 0 0,2 1-9 0 0,18 13 20 0 0,-34-24-19 0 0,77 51 8 0 0,65 59-9 0 0,25 41-18 0 0,-89-75-17 0 0,-3 5 35 0 0,-69-72-11 0 0,-10-12 11 0 0,0 0 0 0 0,0 0 0 0 0,0 0 0 0 0,0 0 0 0 0,0 0 0 0 0,0 0 0 0 0,0 0 0 0 0,0 0 0 0 0,0 0 0 0 0,0 0 0 0 0,0 0 0 0 0,0 0-1 0 0,-1 0 1 0 0,1 0 0 0 0,0 0 0 0 0,0 0 0 0 0,0 0 0 0 0,0 0 0 0 0,0 0 0 0 0,0 0 0 0 0,0 0 0 0 0,0 0 0 0 0,0 0 0 0 0,0 0 0 0 0,0 0 0 0 0,0 0-1 0 0,0 0 1 0 0,0 0 0 0 0,0 0 0 0 0,0 0 0 0 0,0 0 0 0 0,0 0 0 0 0,0 0 0 0 0,0 0 0 0 0,0 0 0 0 0,0 0 0 0 0,0 0 0 0 0,0 0 0 0 0,0 0 0 0 0,0 1 0 0 0,-9-8 2 0 0,9 7-2 0 0,-37-35 0 0 0,1-1 0 0 0,1-2 0 0 0,-2-7 0 0 0,17 22 0 0 0,-130-165 224 0 0,121 148-133 0 0,1-2 0 0 0,3-1-1 0 0,-15-36-90 0 0,35 70 39 0 0,1-1 0 0 0,1 1 0 0 0,0-1 0 0 0,0 0 0 0 0,1 0 0 0 0,0 0 0 0 0,0-3-39 0 0,2 11 8 0 0,0 0 0 0 0,0-1 0 0 0,0 1 0 0 0,0 0 0 0 0,0 0 1 0 0,1-1-1 0 0,-1 1 0 0 0,1 0 0 0 0,-1 0 0 0 0,1 0 1 0 0,0 0-1 0 0,0 0 0 0 0,0 0 0 0 0,0 0 0 0 0,0 0 0 0 0,0 0 1 0 0,0 0-1 0 0,1 0 0 0 0,-1 1 0 0 0,1-1 0 0 0,0 1 1 0 0,-1-1-1 0 0,1 1 0 0 0,0-1 0 0 0,0 1 0 0 0,-1 0 0 0 0,1 0 1 0 0,0 0-1 0 0,0 0 0 0 0,1 0 0 0 0,-1 1 0 0 0,0-1 1 0 0,0 0-1 0 0,0 1 0 0 0,2 0-8 0 0,3-1 7 0 0,0 0 1 0 0,-1 1 0 0 0,1 0-1 0 0,0 0 1 0 0,0 1-1 0 0,0 0 1 0 0,0 0-1 0 0,0 0 1 0 0,0 1-1 0 0,1 1-7 0 0,16 6 31 0 0,1 0 0 0 0,0 3-31 0 0,-19-9 0 0 0,44 23 23 0 0,-2 2 0 0 0,34 26-23 0 0,11 7 18 0 0,-90-59-18 0 0,9 6 0 0 0,1-1 0 0 0,-1 0 0 0 0,1-1 0 0 0,9 2 0 0 0,-21-7 1 0 0,1-1 0 0 0,-1 1 0 0 0,0-1 0 0 0,0 0 0 0 0,1 1 0 0 0,-1-1-1 0 0,0 0 1 0 0,1 0 0 0 0,-1 0 0 0 0,0 0 0 0 0,0 0 0 0 0,2-1-1 0 0,-2 1 2 0 0,0 0 0 0 0,-1-1 1 0 0,1 1-1 0 0,0-1 0 0 0,0 1 1 0 0,0-1-1 0 0,-1 1 0 0 0,1-1 0 0 0,0 1 1 0 0,-1-1-1 0 0,1 0 0 0 0,0 1 0 0 0,-1-1 1 0 0,1 0-1 0 0,-1 0 0 0 0,1 1 1 0 0,-1-1-1 0 0,1 0 0 0 0,-1 0 0 0 0,1 0-2 0 0,-1-1 2 0 0,1 0-1 0 0,-1 0 0 0 0,0 0 0 0 0,1-1 0 0 0,-1 1 0 0 0,0 0 0 0 0,0 0 1 0 0,0 0-1 0 0,-1-1-1 0 0,0-5-1 0 0,-1-1 1 0 0,0 1-1 0 0,0-1 0 0 0,-2-1 1 0 0,-8-19 0 0 0,-2 1 0 0 0,0 0 0 0 0,-11-13 0 0 0,-14-26 0 0 0,-79-150 0 0 0,106 194 0 0 0,1 0 0 0 0,1-1 0 0 0,2 0 0 0 0,0 0 0 0 0,-3-18 0 0 0,10 37 1 0 0,0 1 1 0 0,1-1-1 0 0,-1 0 0 0 0,1 1 0 0 0,1-1 0 0 0,-1 0 1 0 0,0 1-1 0 0,1-1 0 0 0,1-2-1 0 0,-2 7 1 0 0,0 0 0 0 0,0 0 1 0 0,0 0-1 0 0,0 0 0 0 0,0-1 1 0 0,0 1-1 0 0,0 0 0 0 0,0 0 1 0 0,0 0-1 0 0,0 0 0 0 0,0 0 0 0 0,0-1 1 0 0,0 1-1 0 0,0 0 0 0 0,1 0 1 0 0,-1 0-1 0 0,0 0 0 0 0,0 0 0 0 0,0 0 1 0 0,0 0-1 0 0,0-1 0 0 0,1 1 1 0 0,-1 0-1 0 0,0 0 0 0 0,0 0 1 0 0,0 0-1 0 0,0 0 0 0 0,0 0 0 0 0,1 0 1 0 0,-1 0-1 0 0,0 0 0 0 0,0 0 1 0 0,0 0-2 0 0,5-1 0 0 0,0 0 1 0 0,0 0 0 0 0,0 1 0 0 0,-1-1 0 0 0,1 1 0 0 0,0 0-1 0 0,0 0 1 0 0,0 1 0 0 0,0 0 0 0 0,0 0 0 0 0,-1 0-1 0 0,1 0 1 0 0,0 1 0 0 0,-1-1 0 0 0,1 1 0 0 0,2 2-1 0 0,12 6-1 0 0,-1 1 0 0 0,0 1 1 0 0,5 5 0 0 0,-3-3-1 0 0,111 70 1 0 0,-76-49 0 0 0,-48-31 0 0 0,44 28 0 0 0,38 17 0 0 0,-78-45 0 0 0,-11-4 0 0 0,0 0 0 0 0,0 0 0 0 0,0 0 0 0 0,0 0 0 0 0,0 0 0 0 0,0 0 0 0 0,0 0 0 0 0,0 1 0 0 0,1-1 0 0 0,-1 0 0 0 0,0 0 0 0 0,0 0 0 0 0,0 0 0 0 0,0 0 0 0 0,0-1 0 0 0,0 1 0 0 0,0 0 0 0 0,0 0 0 0 0,0 0 0 0 0,0 0 0 0 0,0 0 0 0 0,0 0 0 0 0,0 0 0 0 0,0 0 0 0 0,0 0 0 0 0,0 0 0 0 0,1 0 0 0 0,-1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0,0-1 0 0 0,-7-7 0 0 0,7 8 0 0 0,-23-25 22 0 0,0 2 0 0 0,-21-16-22 0 0,-13-12 20 0 0,26 19-20 0 0,2-1 0 0 0,-14-21 0 0 0,-46-75 0 0 0,79 112 6 0 0,0 1-1 0 0,1-2 0 0 0,0 1 1 0 0,2-1-1 0 0,0-1 0 0 0,1 1 1 0 0,1-1-1 0 0,0 0 0 0 0,2 0 1 0 0,-1-14-6 0 0,4 32 0 0 0,0 1 1 0 0,0-1 0 0 0,0 0 0 0 0,0 0-1 0 0,0 0 1 0 0,0 0 0 0 0,0 0 0 0 0,0 0-1 0 0,0 0 1 0 0,1 1 0 0 0,-1-1 0 0 0,0 0-1 0 0,1 0 1 0 0,-1 0-1 0 0,1-1 0 0 0,1 1 0 0 0,-1 0 0 0 0,0 0 0 0 0,0 0 0 0 0,1 0 0 0 0,-1 0 0 0 0,1 0 0 0 0,-1 0 0 0 0,1 1 0 0 0,-1-1 0 0 0,1 0 0 0 0,-1 1 0 0 0,1-1 0 0 0,-1 1 0 0 0,1 0 0 0 0,0 0 0 0 0,-1-1 0 0 0,1 1 0 0 0,0 0 0 0 0,-1 0 0 0 0,1 1 0 0 0,0-1 0 0 0,-1 0 0 0 0,1 0 0 0 0,0 1 0 0 0,7 1 0 0 0,0 1 0 0 0,0 0 0 0 0,0 0 0 0 0,1 1 0 0 0,-7-2 0 0 0,20 9 0 0 0,-1 2 0 0 0,-1 0 0 0 0,0 1 0 0 0,13 12 0 0 0,-2-2 0 0 0,9 4 0 0 0,-25-18 0 0 0,-3-1 0 0 0,1-1 0 0 0,0-1 0 0 0,2-1 0 0 0,0-1 0 0 0,-15-5 0 0 0,0 1 0 0 0,1-1 0 0 0,-1 0 0 0 0,1 1 0 0 0,-1-1 0 0 0,1 0 0 0 0,-1 0 0 0 0,1 0 0 0 0,0 0 0 0 0,-1 0 0 0 0,1-1 0 0 0,0 0 0 0 0,-1 1 0 0 0,1-1 0 0 0,-1 0 0 0 0,1 1 0 0 0,-1-1 0 0 0,1 0 0 0 0,9-8 0 0 0,-6 3 0 0 0,-1 0 0 0 0,0 0 0 0 0,0-1 0 0 0,-1 0 0 0 0,1 1 0 0 0,-2-1 0 0 0,1 0 0 0 0,-1-1 0 0 0,1 0 0 0 0,9-34 0 0 0,-12 41 0 0 0,0 0 0 0 0,1 0 0 0 0,-1 0 0 0 0,1 0 0 0 0,-1 0 0 0 0,1 0 0 0 0,-1 0 0 0 0,1 0 0 0 0,0 0 0 0 0,0 0 0 0 0,2-2 0 0 0,1 1 0 0 0,-1 0 0 0 0,1-1 0 0 0,-1 1 0 0 0,1 0 0 0 0,0 1 0 0 0,0-1 0 0 0,0 1 0 0 0,0 0 0 0 0,0 0 0 0 0,0 0 0 0 0,1 0 0 0 0,-1 1 0 0 0,3-1 0 0 0,6 1 0 0 0,0 0 0 0 0,0 0 0 0 0,0 1 0 0 0,4 2 0 0 0,5 1 0 0 0,0 1 0 0 0,0 1 0 0 0,18 8 0 0 0,-2-2 0 0 0,-24-8 0 0 0,-1 0 0 0 0,12 6 0 0 0,23 13-22 0 0,27 13-20 0 0,-8-6 42 0 0,-66-29 0 0 0,1 0 0 0 0,-1-1 0 0 0,0 1 0 0 0,0-1 0 0 0,0 1 0 0 0,1-1 0 0 0,-1 1 0 0 0,0-1 0 0 0,1 0 0 0 0,-1 0 0 0 0,0 0 0 0 0,1 0 0 0 0,-2 0 0 0 0,1 0 0 0 0,-1 0 0 0 0,0-1 0 0 0,1 1 0 0 0,-1 0 0 0 0,1 0 0 0 0,-1-1 0 0 0,0 1 0 0 0,1 0 0 0 0,-1-1 0 0 0,0 1 0 0 0,0 0 0 0 0,1-1 0 0 0,-1 1 0 0 0,0-1 0 0 0,0 1 0 0 0,1 0 0 0 0,-1-1 0 0 0,0 1 0 0 0,0-1 0 0 0,0 1 0 0 0,0-1 0 0 0,0 1 0 0 0,0-1 0 0 0,0 1 0 0 0,0 0 0 0 0,0-1 0 0 0,0 1 0 0 0,0-1 0 0 0,0 1 0 0 0,0-1 0 0 0,0-1 0 0 0,0 0 0 0 0,0 0 0 0 0,-1 0 0 0 0,1 0 0 0 0,-1 0 0 0 0,0 0 0 0 0,0-1 0 0 0,-3-5-7 0 0,0 0 0 0 0,-1 1 0 0 0,0 0 0 0 0,0 0 0 0 0,-1 0 0 0 0,-2-2 7 0 0,-16-14-85 0 0,-2-1 85 0 0,5 5-34 0 0,-18-18-21 0 0,-94-81-45 0 0,130 115 91 0 0,4 2-1 0 0,8 4-10 0 0,15 9-1 0 0,56 33 21 0 0,-28-14 0 0 0,3-2 0 0 0,51 18 0 0 0,-71-33 0 0 0,-8-3 0 0 0,14 2 0 0 0,-27-9 12 0 0,-14-4-11 0 0,0 0 0 0 0,0 0-1 0 0,0 0 1 0 0,0 0 0 0 0,0 0-1 0 0,0-1 1 0 0,0 1 0 0 0,0 0 0 0 0,0 0-1 0 0,0 0 1 0 0,0 0 0 0 0,0 0-1 0 0,0 0 1 0 0,0 0 0 0 0,0 0 0 0 0,0 0-1 0 0,0 0 1 0 0,0 0 0 0 0,0-1-1 0 0,0 1 1 0 0,0 0 0 0 0,0 0-1 0 0,0 0 1 0 0,0 0 0 0 0,0 0 0 0 0,0 0-1 0 0,0 0 1 0 0,0 0 0 0 0,0 0-1 0 0,0 0 1 0 0,0 0 0 0 0,0 0 0 0 0,0-1-1 0 0,0 1 1 0 0,0 0 0 0 0,0 0-1 0 0,0 0 1 0 0,0 0 0 0 0,0 0-1 0 0,1 0 1 0 0,-1 0 0 0 0,0 0 0 0 0,0 0-1 0 0,0 0 1 0 0,0 0 0 0 0,0 0-1 0 0,0 0 1 0 0,0 0 0 0 0,0 0-1 0 0,0 0 1 0 0,0 0 0 0 0,0 0 0 0 0,0 0-1 0 0,1 0 1 0 0,-1 0 0 0 0,0 0-1 0 0,0 0 1 0 0,0 0 0 0 0,0 0 0 0 0,0 0-1 0 0,0 0 1 0 0,0 0 0 0 0,0 0-1 0 0,0 0 1 0 0,0 0 0 0 0,0 0-1 0 0,1 0 1 0 0,-1 0-1 0 0,-1-4-11 0 0,0 0 1 0 0,0 0-1 0 0,-1 0 0 0 0,1 0 0 0 0,-1 0 1 0 0,0 1-1 0 0,0-1 0 0 0,0 0 0 0 0,0 1 1 0 0,0-1-1 0 0,-1 1 0 0 0,0 0 0 0 0,-2-2 11 0 0,-142-155-64 0 0,128 138 64 0 0,0 0 0 0 0,2-1 0 0 0,1 0 0 0 0,-4-9 0 0 0,19 31 0 0 0,0-1 0 0 0,1 0 0 0 0,-1 1 0 0 0,0-1 0 0 0,1 0 0 0 0,-1 0 0 0 0,1-1 0 0 0,0 2 0 0 0,-1 0 0 0 0,1 0 0 0 0,0 0 0 0 0,0 0 0 0 0,1 0 0 0 0,-1 0 0 0 0,0-1 0 0 0,0 1 0 0 0,0 0 0 0 0,1 0 0 0 0,-1 0 0 0 0,1 0 0 0 0,-1-1 0 0 0,1 2 0 0 0,0-1 0 0 0,-1 0 0 0 0,1 0 0 0 0,0 1 0 0 0,-1-1 0 0 0,1 0 0 0 0,0 1 0 0 0,0-1 0 0 0,0 1 0 0 0,0-1 0 0 0,0 1 0 0 0,-1-1 0 0 0,1 1 0 0 0,0 0 0 0 0,0-1 0 0 0,0 1 0 0 0,1 0 0 0 0,18-1 0 0 0,-7 2 0 0 0,0 0 0 0 0,-1 1 0 0 0,13 4 0 0 0,39 14 0 0 0,-41-13 0 0 0,171 67-119 0 0,-55-21 46 0 0,174 72 73 0 0,-23-9 0 0 0,-275-110 0 0 0,-8-3 0 0 0,-1 0 0 0 0,1-1 0 0 0,-1 0 0 0 0,1 0 0 0 0,0-1 0 0 0,0 1 0 0 0,0-2 0 0 0,5 1 0 0 0,-11-1 0 0 0,-1 0 0 0 0,1 0 0 0 0,-1 0 0 0 0,1 0 0 0 0,-1 0 0 0 0,1 0 0 0 0,-1 0 0 0 0,0 0 0 0 0,1 0 0 0 0,-1 0 0 0 0,1 0 0 0 0,-1-1 0 0 0,1 1 0 0 0,-1 0 0 0 0,1 0 0 0 0,-1 0 0 0 0,0-1 0 0 0,1 1 0 0 0,-1 0 0 0 0,0-1 0 0 0,1 1 0 0 0,-1 0 0 0 0,0-1 0 0 0,1 1 0 0 0,-1 0 0 0 0,0-1 0 0 0,1 0 0 0 0,-1 0 0 0 0,0 0 0 0 0,0 0 0 0 0,0 0 0 0 0,-1-1 0 0 0,1 1 0 0 0,0 0 0 0 0,0 0 0 0 0,-1-1 0 0 0,1 1 0 0 0,-1 0 0 0 0,1 0 0 0 0,-1 0 0 0 0,1 0 0 0 0,-2-1 0 0 0,-11-18 0 0 0,9 14 0 0 0,-35-44 0 0 0,-3 1 0 0 0,-26-23 0 0 0,19 20-10 0 0,30 33-69 0 0,2-2 1 0 0,0 0 0 0 0,-11-20 78 0 0,24 33-9 0 0,4 8 9 0 0,0-1 0 0 0,0 1-1 0 0,0 0 1 0 0,0 0 0 0 0,0 0 0 0 0,0 0 0 0 0,0 0 0 0 0,0 0 0 0 0,0-1 0 0 0,0 1 0 0 0,0 0 0 0 0,0 0 0 0 0,0 0 0 0 0,0 0 0 0 0,0 0 0 0 0,0-1 0 0 0,0 1 0 0 0,0 0 0 0 0,0 0 0 0 0,0 0 0 0 0,0 0 0 0 0,0 0 0 0 0,0-1 0 0 0,0 1 0 0 0,0 0 0 0 0,0 0 0 0 0,0 0 0 0 0,0 0 0 0 0,1 0-1 0 0,-1 0 1 0 0,0 0 0 0 0,0-1 0 0 0,0 1 0 0 0,0 0 0 0 0,0 0 0 0 0,0 0 0 0 0,2 0 0 0 0,-1 0 0 0 0,1 0 0 0 0,0 0 0 0 0,-1 0 0 0 0,1 0 0 0 0,-1 1 0 0 0,1-1 0 0 0,-1 0 0 0 0,1 1 0 0 0,-1-1 0 0 0,1 1 0 0 0,0 0 0 0 0,26 11 0 0 0,-19-7 0 0 0,99 45-64 0 0,28 23 64 0 0,-99-51 0 0 0,77 45 0 0 0,68 55 0 0 0,-22-8 0 0 0,-137-100-2 0 0,76 47-33 0 0,-74-47 22 0 0,1-1-1 0 0,27 9 14 0 0,-47-20 0 0 0,1 1 0 0 0,-1-1 0 0 0,1-1 0 0 0,0 1 0 0 0,0-1 0 0 0,4 0 0 0 0,-10-1 0 0 0,1 0 0 0 0,-1 0 0 0 0,1-1 0 0 0,-1 1 0 0 0,0 0 0 0 0,1 0 0 0 0,-1-1 0 0 0,1 1 0 0 0,-1-1 0 0 0,0 1 0 0 0,1-1 0 0 0,-1 0 2 0 0,0 0-1 0 0,0 0 0 0 0,0 0 0 0 0,0 0 0 0 0,0 0 1 0 0,0 0-1 0 0,-1 0 0 0 0,1 0 0 0 0,0 0 1 0 0,-1 0-1 0 0,1 0 0 0 0,0 0 0 0 0,-1-1 1 0 0,0 1-1 0 0,1 0 0 0 0,-1 0 0 0 0,0-1 1 0 0,1 1-1 0 0,-1 0 0 0 0,0-1 0 0 0,0 1-1 0 0,0-5 9 0 0,0 0 0 0 0,-1 0 0 0 0,1 0 0 0 0,-1-1-9 0 0,0 0 2 0 0,-5-38-2 0 0,-2 0 0 0 0,-13-40 0 0 0,5 32-32 0 0,-1 1 0 0 0,-18-33 32 0 0,30 77 1 0 0,-6-15 33 0 0,-6-20-34 0 0,14 35 4 0 0,1 1 1 0 0,0-1-1 0 0,0 0 0 0 0,1 0 0 0 0,0 0 0 0 0,0 0 0 0 0,1-7-4 0 0,0 13 0 0 0,0 0 0 0 0,0 0 0 0 0,1 0 0 0 0,-1 0 0 0 0,1 0 0 0 0,-1 0 0 0 0,1 0 0 0 0,-1 0 0 0 0,1 0 0 0 0,0 0 0 0 0,0 0 0 0 0,0 0 0 0 0,0 0 0 0 0,0 1 0 0 0,1-1 0 0 0,-1 0 0 0 0,0 1 0 0 0,1-1 0 0 0,-1 1 0 0 0,1 0 0 0 0,0 0 0 0 0,-1-1 0 0 0,1 1 0 0 0,0 0 0 0 0,0 0 0 0 0,0 0 0 0 0,0 1 0 0 0,0-1 0 0 0,-1 0 0 0 0,1 1 0 0 0,1-1 0 0 0,-1 1 0 0 0,0 0 0 0 0,6-1-3 0 0,0 0 0 0 0,-1 1 0 0 0,1 0 0 0 0,0 0 0 0 0,-1 1 0 0 0,1 0 0 0 0,7 2 3 0 0,11 4-42 0 0,15 7 42 0 0,-35-12-3 0 0,42 16-29 0 0,-1 3 0 0 0,-1 1 0 0 0,-1 3 0 0 0,0 2 32 0 0,168 120 17 0 0,-187-128-24 0 0,64 40 7 0 0,39 17 0 0 0,-116-68 0 0 0,20 10 0 0 0,33 13 0 0 0,-45-22 0 0 0,0-2 0 0 0,1 0 0 0 0,19 2 0 0 0,-39-8 0 0 0,0-1 0 0 0,0 0 0 0 0,0 0 0 0 0,0 1 0 0 0,0-1 0 0 0,1-1 0 0 0,0 1 0 0 0,-3 0 0 0 0,1 0 0 0 0,-1 0 0 0 0,0 0 0 0 0,1 0 0 0 0,-1 0 0 0 0,1-1 0 0 0,-1 1 0 0 0,1 0 0 0 0,-1 0 0 0 0,0 0 0 0 0,1-1 0 0 0,-1 1 0 0 0,0 0 0 0 0,1 0 0 0 0,-1-1 0 0 0,0 1 0 0 0,1 0 0 0 0,-1-1 0 0 0,0 1 0 0 0,1 0 0 0 0,-1-1 0 0 0,0 1 0 0 0,0 0 0 0 0,0-1 0 0 0,1 1 0 0 0,-1-1 0 0 0,0 1 0 0 0,0-1 0 0 0,0 1 0 0 0,0 0 0 0 0,0-1 0 0 0,0 1 0 0 0,0-1 0 0 0,0 1 0 0 0,0-1 0 0 0,0 1 0 0 0,0-1 0 0 0,0 1 0 0 0,0 0 0 0 0,0-1 0 0 0,0 1 0 0 0,0-1 0 0 0,-1 1 0 0 0,1 0 0 0 0,0-1 0 0 0,0 1 0 0 0,0-1 0 0 0,-1 1 0 0 0,1 0 0 0 0,-2-3 0 0 0,0 0 0 0 0,0 0 0 0 0,0 0 0 0 0,0 0 0 0 0,0 1 0 0 0,-1-1 0 0 0,-56-53-68 0 0,-18-10 68 0 0,-69-48-126 0 0,0-1 56 0 0,-79-86 70 0 0,196 174 0 0 0,23 21 0 0 0,6 6 0 0 0,0 0 0 0 0,0 0 0 0 0,0 0 0 0 0,0 0 0 0 0,0 0 0 0 0,0 0 0 0 0,0 0 0 0 0,0 0 0 0 0,0 0 0 0 0,0 0 0 0 0,0 0 0 0 0,-1 0 0 0 0,1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0,1 0 0 0 0,-1 0 0 0 0,6 2 0 0 0,0 0 0 0 0,1 1 0 0 0,-1 0 0 0 0,0 0 0 0 0,1 1 0 0 0,1 1 0 0 0,122 70 0 0 0,-42-24 0 0 0,2-3 0 0 0,237 101 0 0 0,-223-102 0 0 0,55 35 0 0 0,-148-75 0 0 0,1-1 0 0 0,0 0 0 0 0,0-1 0 0 0,1 0 0 0 0,-1-1 0 0 0,11 2 0 0 0,-22-6 0 0 0,-1 0 0 0 0,1 0 0 0 0,0 1 0 0 0,0-1 0 0 0,-1 0 0 0 0,1 0 0 0 0,0 0 0 0 0,0 0 0 0 0,-1 0 0 0 0,1 0 0 0 0,0 0 0 0 0,0 0 0 0 0,-1 0 0 0 0,1 0 0 0 0,0-1 0 0 0,0 1 0 0 0,-1 0 0 0 0,1-1 0 0 0,0 1 0 0 0,-1 0 0 0 0,1-1 0 0 0,-1 0 0 0 0,0 0 0 0 0,0 0 0 0 0,1 1 0 0 0,-1-1 0 0 0,0 0 0 0 0,0 0 0 0 0,0 0 0 0 0,0 0 0 0 0,0 1 0 0 0,-1-1 0 0 0,1 0 0 0 0,0 0 0 0 0,0 0 0 0 0,0 0 0 0 0,-1 1 0 0 0,1-1 0 0 0,0 0 0 0 0,-1 0 0 0 0,1 1 0 0 0,-1-1 0 0 0,1 0 0 0 0,-14-20 0 0 0,-10-6 0 0 0,-2 1 0 0 0,0 1 0 0 0,-12-7 0 0 0,27 23 0 0 0,-126-100-25 0 0,51 42-14 0 0,-7-11 39 0 0,69 56 0 0 0,-25-24 0 0 0,42 38 0 0 0,0 0 0 0 0,0 0 0 0 0,1-1 0 0 0,0 1 0 0 0,1-2 0 0 0,-6-11 0 0 0,11 20 0 0 0,-1 0 0 0 0,1 0 0 0 0,-1 0 0 0 0,1 0 0 0 0,-1 0 0 0 0,1 0 0 0 0,0 0 0 0 0,0 0 0 0 0,0 0 0 0 0,-1 0 0 0 0,1 0 0 0 0,0 0 0 0 0,0-1 0 0 0,1 1 0 0 0,0-1 0 0 0,-1 1 0 0 0,1 0 0 0 0,0-1 0 0 0,-1 1 0 0 0,1 0 0 0 0,0 0 0 0 0,0 0 0 0 0,0 0 0 0 0,0 0 0 0 0,0 0 0 0 0,0 0 0 0 0,1 0 0 0 0,-1 0 0 0 0,0 0 0 0 0,0 0 0 0 0,1 1 0 0 0,-1-1 0 0 0,0 1 0 0 0,3-2 0 0 0,0 0 0 0 0,0 1 0 0 0,1 0 0 0 0,-1-1 0 0 0,0 2 0 0 0,2-1 0 0 0,8 0 0 0 0,-1 1 0 0 0,0 1 0 0 0,0 0 0 0 0,0 1 0 0 0,0 1 0 0 0,9 2 0 0 0,-11-3 0 0 0,36 11 12 0 0,0 1 0 0 0,0 2 0 0 0,17 10-12 0 0,130 71 36 0 0,-137-68-36 0 0,0-2 0 0 0,1-3 0 0 0,31 7 0 0 0,-36-13 0 0 0,-53-18 0 0 0,1 0 0 0 0,-1 1 0 0 0,0-1 0 0 0,1 0 0 0 0,-1 0 0 0 0,1 1 0 0 0,-1-1 0 0 0,1 0 0 0 0,-1 0 0 0 0,1 0 0 0 0,0 0 0 0 0,-1 0 0 0 0,1 0 0 0 0,-1 0 0 0 0,1 0 0 0 0,-1 0 0 0 0,1 0 0 0 0,-1 0 0 0 0,1 0 0 0 0,-1 0 0 0 0,1-1 0 0 0,-1 1 0 0 0,1 0 0 0 0,-1-1 0 0 0,0 0 0 0 0,0 0 0 0 0,0 0 0 0 0,0 0 0 0 0,0 0 0 0 0,0 1 0 0 0,0-1 0 0 0,-1 0 0 0 0,1 0 0 0 0,0 0 0 0 0,0 0 0 0 0,-1 0 0 0 0,1 0 0 0 0,-1 1 0 0 0,0-2 0 0 0,-9-17 0 0 0,-6-3 0 0 0,-7-8 0 0 0,4 7 0 0 0,-1-5 0 0 0,9 12 0 0 0,-34-54 0 0 0,38 57 0 0 0,1 1 0 0 0,0-2 0 0 0,0 1 0 0 0,-1-10 0 0 0,3 12 0 0 0,2 0 0 0 0,-1-1 0 0 0,1 1 0 0 0,1-1 0 0 0,0 1 0 0 0,1-5 0 0 0,0 15 0 0 0,0-1 0 0 0,0 1 0 0 0,0-1 0 0 0,1 1 0 0 0,-1 0 0 0 0,0-1 0 0 0,1 1 0 0 0,-1 0 0 0 0,1-1 0 0 0,0 0 0 0 0,0 0 1 0 0,1 0 0 0 0,-1 0-1 0 0,0 1 1 0 0,1-1 0 0 0,0 0 0 0 0,-1 1-1 0 0,1-1 1 0 0,0 1 0 0 0,0-1 0 0 0,0 1-1 0 0,0 0 1 0 0,1-1-1 0 0,2 1 3 0 0,-1-1 1 0 0,0 1-1 0 0,0 0 0 0 0,1 0 1 0 0,-1 0-1 0 0,3 0-3 0 0,9 0 11 0 0,-1 1 1 0 0,0 1-1 0 0,10 1-11 0 0,-16-1 1 0 0,35 3-1 0 0,-1 2 0 0 0,0 1 0 0 0,23 9 0 0 0,12 11 91 0 0,61 29-91 0 0,-32-2 54 0 0,-16-7-55 0 0,71 25 1 0 0,-149-67 0 0 0,0 0 0 0 0,0-1 0 0 0,4 1 0 0 0,-16-5 0 0 0,0 1 0 0 0,0-1 0 0 0,0 0 0 0 0,0 0 0 0 0,0 0 0 0 0,0 1 0 0 0,1-1 0 0 0,-1 0 0 0 0,0 0 0 0 0,0 0 0 0 0,0-1 0 0 0,1 1 0 0 0,-2-1 0 0 0,0 1 0 0 0,0-1 0 0 0,0 1 0 0 0,0-1 0 0 0,0 0 0 0 0,0 1 0 0 0,0-1 0 0 0,0 1 0 0 0,-1-1 0 0 0,1 0 0 0 0,0 1 0 0 0,0-1 0 0 0,-1 1 0 0 0,1-1 0 0 0,0 1 0 0 0,-1-1 0 0 0,1 1 0 0 0,0-1 0 0 0,-1 1 0 0 0,1-1 0 0 0,-1 1 0 0 0,1 0 0 0 0,-1-1 0 0 0,-14-13 0 0 0,-35-27 0 0 0,-22-18 0 0 0,55 43 0 0 0,1 0 0 0 0,1-1 0 0 0,-2-3 0 0 0,-7-13 0 0 0,6 8 0 0 0,-3-1 0 0 0,16 20 0 0 0,0 0 0 0 0,0 1 0 0 0,0-1 0 0 0,0-1 0 0 0,1 1 0 0 0,0-1 0 0 0,1 1 0 0 0,-1-2 0 0 0,0-4 11 0 0,3 9 42 0 0,5 4 11 0 0,5 1-54 0 0,0 1 1 0 0,0-1-1 0 0,0 1 0 0 0,-1 1 0 0 0,1 0 0 0 0,3 2-10 0 0,19 13 55 0 0,0 1-55 0 0,5 3 12 0 0,3 0-12 0 0,1-3 0 0 0,4 1 0 0 0,85 31 0 0 0,-19-8 0 0 0,170 76 118 0 0,-252-107-120 0 0,3 1 30 0 0,0-2 0 0 0,1-1 0 0 0,25 6-28 0 0,-47-15 6 0 0,0-1-1 0 0,9 0-5 0 0,-19-1 2 0 0,0 0-1 0 0,0 0 1 0 0,1 0-1 0 0,-1 0 1 0 0,0 0 0 0 0,0 0-1 0 0,0 0 1 0 0,1 0 0 0 0,-1 0-1 0 0,0 0 1 0 0,0 0 0 0 0,0 0-1 0 0,1 0 1 0 0,-1 0 0 0 0,0 0-1 0 0,0 0 1 0 0,0 0-1 0 0,0 0 1 0 0,1 0 0 0 0,-1-1-1 0 0,0 1 1 0 0,0 0 0 0 0,0 0-1 0 0,0 0 1 0 0,0 0 0 0 0,1 0-2 0 0,0-2 0 0 0,0 1 1 0 0,0 0 0 0 0,0 0 0 0 0,0-1 0 0 0,-1 1 0 0 0,1 0-1 0 0,0-1 1 0 0,-1 1 0 0 0,1-1 0 0 0,0 1 0 0 0,-1-1 0 0 0,0 1-1 0 0,1-1 1 0 0,-1 1 0 0 0,0-1 0 0 0,0 0-1 0 0,0-1 0 0 0,0 0-1 0 0,0 0 1 0 0,-1 0 0 0 0,1 0-1 0 0,-1 0 1 0 0,0 1 0 0 0,0-1 0 0 0,0 0-1 0 0,-1-2 1 0 0,-7-11 0 0 0,-1 1 0 0 0,0 0 0 0 0,-1 1 0 0 0,-1 0 0 0 0,-4-4 0 0 0,-6-7 0 0 0,-7-9 0 0 0,-59-73 0 0 0,83 99 0 0 0,0 0 0 0 0,0 0 0 0 0,1-1 0 0 0,0 1 0 0 0,-1-5 0 0 0,3 8 0 0 0,0 0 0 0 0,1 0 0 0 0,-1-1 0 0 0,1 1 0 0 0,1-1 0 0 0,-1 1 0 0 0,1-1 0 0 0,0 1 0 0 0,0-5 0 0 0,1 9 0 0 0,-1-1 0 0 0,0 1 0 0 0,1-1 0 0 0,-1 1 0 0 0,0-1 0 0 0,1 1 0 0 0,0-1 0 0 0,-1 1 0 0 0,1 0 0 0 0,0-1 0 0 0,0 1 0 0 0,0 0 0 0 0,0 0 0 0 0,0 0 0 0 0,0 0 0 0 0,0-1 0 0 0,0 1 0 0 0,1 0 0 0 0,0 0 0 0 0,0-1 0 0 0,0 1 0 0 0,1 0 0 0 0,-1 0 0 0 0,1 0 0 0 0,-1 0 0 0 0,1 1 0 0 0,-1-1 0 0 0,1 1 0 0 0,1-1 0 0 0,3 0 0 0 0,0 1 0 0 0,0 0 0 0 0,0 1 0 0 0,0-1 0 0 0,0 1 0 0 0,0 0 0 0 0,5 2 0 0 0,23 7 0 0 0,314 80 0 0 0,-305-80 0 0 0,0 1 0 0 0,-1 3 0 0 0,2 3 0 0 0,184 81 0 0 0,-148-65 0 0 0,2-3 0 0 0,32 4 0 0 0,-78-24 0 0 0,32 4 0 0 0,-48-11 0 0 0,0 0 0 0 0,1-2 0 0 0,-1-1 0 0 0,1 0 0 0 0,-18-1 0 0 0,0 1 0 0 0,0-1 0 0 0,0 0 0 0 0,1 0 0 0 0,-1 0 0 0 0,0 0 0 0 0,0-1 0 0 0,-1 1 0 0 0,1-1 0 0 0,0 0 0 0 0,1-1 0 0 0,-3 1 0 0 0,0 1 0 0 0,-1-1 0 0 0,1 1 0 0 0,-1-1 0 0 0,1 1 0 0 0,-1-1 0 0 0,1 0 0 0 0,-1 1 0 0 0,0-1 0 0 0,0 0 0 0 0,0 0 0 0 0,0 0 0 0 0,0 0 0 0 0,0 0 0 0 0,-1 0 0 0 0,1 0 0 0 0,-1-1 0 0 0,0 1 0 0 0,1 0 0 0 0,-1 0 0 0 0,0 0 0 0 0,0-3 0 0 0,-1-2 0 0 0,0 0 0 0 0,0 1 0 0 0,-1-1 0 0 0,0 0 0 0 0,0 0 0 0 0,-1 1 0 0 0,0-3 0 0 0,-9-14 0 0 0,-5-8 0 0 0,14 26 0 0 0,-36-59 0 0 0,12 20 0 0 0,-4-12 0 0 0,24 41 0 0 0,0 0 0 0 0,1 0 0 0 0,1-1 0 0 0,0 0 0 0 0,-2-14 0 0 0,7 26 0 0 0,-1 1 0 0 0,1 0 0 0 0,0-1 0 0 0,0 1 0 0 0,0 0 0 0 0,0-1 0 0 0,1 1 0 0 0,-1 0 0 0 0,1-1 0 0 0,0 1 0 0 0,1-3 0 0 0,-1 4 0 0 0,0 1 0 0 0,0-1 0 0 0,0 0 0 0 0,0 0 0 0 0,0 1 0 0 0,1-1 0 0 0,-1 1 0 0 0,0-1 0 0 0,1 1 0 0 0,-1-1 0 0 0,1 1 0 0 0,0 0 0 0 0,-1 0 0 0 0,1 0 0 0 0,0 0 0 0 0,0 0 0 0 0,0 0 0 0 0,0 0 0 0 0,1 0 0 0 0,5-1 0 0 0,-1 1 0 0 0,1 0 0 0 0,0 0 0 0 0,-1 0 0 0 0,1 1 0 0 0,0 0 0 0 0,-1 1 0 0 0,1 0 0 0 0,0 0 0 0 0,2 1 0 0 0,16 4 0 0 0,-1 2 0 0 0,9 4 0 0 0,-26-9 0 0 0,28 11-8 0 0,-1 2 0 0 0,9 6 8 0 0,66 41-31 0 0,1 1 14 0 0,73 36 81 0 0,36 6-64 0 0,-141-70 0 0 0,43 23 0 0 0,30 13 0 0 0,-134-64 0 0 0,0-1 0 0 0,1-1 0 0 0,-1-1 0 0 0,1-1 0 0 0,0 0 0 0 0,6-1 0 0 0,-20-3 0 0 0,0 0 0 0 0,0 0 0 0 0,0 0 0 0 0,0-1 0 0 0,0 1 0 0 0,0-1 0 0 0,0 0 0 0 0,-1-1 0 0 0,1 1 0 0 0,2-2 0 0 0,-4 2 0 0 0,-1 0 0 0 0,1-1 0 0 0,-1 1 0 0 0,0 0 0 0 0,1-1 0 0 0,-1 0 0 0 0,0 0 0 0 0,0 1 0 0 0,0-1 0 0 0,0 0 0 0 0,-1-1 0 0 0,1 1 0 0 0,0 0 0 0 0,-1 0 0 0 0,1-1 0 0 0,-1 1 0 0 0,0-1 0 0 0,0 1 0 0 0,0-2 0 0 0,1-4 0 0 0,-1 0 0 0 0,1 0 0 0 0,-2 0 0 0 0,1 0 0 0 0,-1 0 0 0 0,-1 0 0 0 0,1 0 0 0 0,-1 0 0 0 0,-1 0 0 0 0,0-3 0 0 0,-6-16 0 0 0,0 0 0 0 0,-6-8 0 0 0,12 29 0 0 0,-43-96-103 0 0,23 54-17 0 0,2-1-1 0 0,-1-10 121 0 0,19 53-33 0 0,0-1-1 0 0,1 0 0 0 0,-1 1 0 0 0,1-1 1 0 0,1 0-1 0 0,0-7 34 0 0,0 13 0 0 0,0-1-1 0 0,0 1 1 0 0,0-1 0 0 0,0 1 0 0 0,0 0-1 0 0,1-1 1 0 0,-1 1 0 0 0,1 0 0 0 0,-1-1 0 0 0,1 1-1 0 0,-1 0 1 0 0,1-1 0 0 0,0 1 0 0 0,-1 0-1 0 0,1 0 1 0 0,0 0 0 0 0,0 0 0 0 0,0 0 0 0 0,0 0-1 0 0,0 0 1 0 0,0 0 0 0 0,0 0 0 0 0,1 0-1 0 0,-1 1 1 0 0,0-1 0 0 0,0 0 0 0 0,1 1-1 0 0,-1-1 1 0 0,0 1 0 0 0,1-1 0 0 0,-1 1 0 0 0,0 0-1 0 0,1-1 1 0 0,-1 1 0 0 0,1 0 0 0 0,-1 0 0 0 0,16 0-17 0 0,-1 1 0 0 0,0 1 0 0 0,1 1 0 0 0,7 2 17 0 0,7 0-50 0 0,4 3-58 0 0,-1 1 0 0 0,24 9 108 0 0,3 2-112 0 0,12 2-88 0 0,46 23 200 0 0,-82-30-16 0 0,10 4-5 0 0,0 3 0 0 0,-2 1-1 0 0,4 5 22 0 0,-26-13 0 0 0,9 6 0 0 0,16 7 0 0 0,7 4-16 0 0,-53-31-17 0 0,-3-4-8 0 0,-31-40-58 0 0,-2 1 0 0 0,-33-30 99 0 0,-6-2-48 0 0,-3 4 0 0 0,-75-53 48 0 0,127 104 15 0 0,11 9-2 0 0,0 0 0 0 0,-1 1 0 0 0,-5-3-13 0 0,16 11-59 0 0,6 5-16 0 0,108 127 57 0 0,85 107 74 0 0,-154-181-19 0 0,35 48-84 0 0,4 18 47 0 0,-80-122-1 0 0,5 8-11 0 0,-1 1-1 0 0,1 1 0 0 0,1 5 13 0 0,-6-13-2 0 0,0 0 1 0 0,0 0 0 0 0,0 0-1 0 0,-1 0 1 0 0,1 0 0 0 0,-1 0-1 0 0,0 0 1 0 0,0 1 0 0 0,0-1-1 0 0,0 0 1 0 0,-1 0-1 0 0,1 0 1 0 0,-1 0 0 0 0,1 0-1 0 0,-2 1 2 0 0,2-2 0 0 0,-1-1 0 0 0,0 1 0 0 0,0-1 0 0 0,0 1 0 0 0,0-1 0 0 0,0 0 0 0 0,0 1 0 0 0,-1-1 0 0 0,1 0 0 0 0,0 0 0 0 0,-1 0 0 0 0,1 0 0 0 0,-1 0 0 0 0,1 0 0 0 0,-1 0 0 0 0,1-1 0 0 0,-1 1 0 0 0,0 0 0 0 0,1-1 0 0 0,-1 1 0 0 0,0-1 0 0 0,1 0 0 0 0,-1 0 0 0 0,0 1 0 0 0,0-1 0 0 0,-1 0 0 0 0,-6-1 0 0 0,-1 1 0 0 0,1-1 0 0 0,-1 0 0 0 0,-3-2 0 0 0,11 3 0 0 0,-47-12 0 0 0,0-1 0 0 0,-39-18 0 0 0,33 11 0 0 0,-53-12 0 0 0,-79-10 0 0 0,173 39-5 0 0,0 0 0 0 0,0 2-1 0 0,0-1 1 0 0,0 2 0 0 0,-1 0-1 0 0,-11 1 6 0 0,22 0-2 0 0,-1-1 0 0 0,1 1 0 0 0,-1 1-1 0 0,1-1 1 0 0,0 1 0 0 0,-1-1 0 0 0,1 1 0 0 0,0 0-1 0 0,0 1 1 0 0,-2 1 2 0 0,4-2 0 0 0,0 0-1 0 0,-1 0 0 0 0,1 0 1 0 0,0 0-1 0 0,0 0 1 0 0,1 1-1 0 0,-1-1 0 0 0,0 1 1 0 0,1 0-1 0 0,-1 0 0 0 0,1-1 1 0 0,0 1-1 0 0,0 0 1 0 0,0 0-1 0 0,1 0 0 0 0,-1 2 1 0 0,0 1 0 0 0,0-1 0 0 0,1 1 0 0 0,0 0 0 0 0,0 0 0 0 0,1-1 0 0 0,0 1 0 0 0,1 4 0 0 0,2 7 0 0 0,6 14 0 0 0,-8-27 0 0 0,11 30 18 0 0,18 31-18 0 0,-10-22 36 0 0,80 153 59 0 0,-95-185-96 0 0,8 15 21 0 0,-2 0 0 0 0,-1 0 0 0 0,6 21-20 0 0,-15-41 0 0 0,-1-1 0 0 0,0 0 0 0 0,0 1 0 0 0,-1-1 0 0 0,1 1 0 0 0,-1-1 0 0 0,0 1 0 0 0,-1-1 0 0 0,0 5 0 0 0,1-7 0 0 0,-1 0 0 0 0,0 0 0 0 0,0 0 0 0 0,0 0 0 0 0,-1 0 0 0 0,1 0 0 0 0,-1 0 0 0 0,1-1 0 0 0,-1 1 0 0 0,0 0 0 0 0,0-1 0 0 0,0 0 0 0 0,-1 1 0 0 0,1-1 0 0 0,0 0 0 0 0,-3 2 0 0 0,-1-1 0 0 0,0 1 0 0 0,-1-1 0 0 0,1 0 0 0 0,-1-1 0 0 0,1 1 0 0 0,-1-2 0 0 0,0 1 0 0 0,0-1 0 0 0,0 1 0 0 0,0-2 0 0 0,-4 1 0 0 0,-8-1 0 0 0,0 0 0 0 0,0-1 0 0 0,-13-4 0 0 0,5 0 0 0 0,0-1 0 0 0,1-1 0 0 0,0-2 0 0 0,-20-9 0 0 0,-97-52 0 0 0,45 20 0 0 0,35 21 0 0 0,-1 3 0 0 0,-11 0 0 0 0,69 23 0 0 0,-1 1 0 0 0,0 0 0 0 0,0 1 0 0 0,1 0 0 0 0,-1 0 0 0 0,0 0 0 0 0,0 1 0 0 0,0 0 0 0 0,0 0 0 0 0,-2 1 0 0 0,9-1 0 0 0,-1 0 0 0 0,1 0 0 0 0,-1 0 0 0 0,1 0 0 0 0,0 0 0 0 0,-1 0 0 0 0,1 0 0 0 0,-1 0 0 0 0,1 1 0 0 0,0-1 0 0 0,-1 0 0 0 0,1 0 0 0 0,0 0 0 0 0,-1 1 0 0 0,1-1 0 0 0,0 0 0 0 0,-1 0 0 0 0,1 1 0 0 0,0-1 0 0 0,-1 0 0 0 0,1 1 0 0 0,0-1 0 0 0,0 0 0 0 0,-1 1 0 0 0,1-1 0 0 0,0 1 0 0 0,0-1 0 0 0,0 0 0 0 0,0 1 0 0 0,0 1 0 0 0,0-1 0 0 0,0 1 0 0 0,1-1 0 0 0,-1 1 0 0 0,1-1 0 0 0,-1 1 0 0 0,1-1 0 0 0,0 1 0 0 0,-1-1 0 0 0,1 0 0 0 0,0 1 0 0 0,0-1 0 0 0,0 0 0 0 0,16 19 0 0 0,9 5 35 0 0,1-2-1 0 0,20 13-34 0 0,-32-25 3 0 0,70 56 129 0 0,-2 4-132 0 0,-83-71 1 0 0,45 41 64 0 0,14 19-65 0 0,-58-59 0 0 0,0 0 1 0 0,0 0 0 0 0,0 0 0 0 0,0 0-1 0 0,-1 0 1 0 0,1 0 0 0 0,0 0 0 0 0,-1 0-1 0 0,1 0 1 0 0,-1 0 0 0 0,1 0 0 0 0,-1 1 0 0 0,1-1-1 0 0,-1 1 0 0 0,0-2 0 0 0,0 0 0 0 0,-1 1 0 0 0,1-1 0 0 0,-1 1 0 0 0,1-1 0 0 0,0 0 0 0 0,-1 1 0 0 0,1-1 0 0 0,-1 0 0 0 0,1 1 0 0 0,-1-1 0 0 0,1 0 0 0 0,-1 0 0 0 0,1 1 0 0 0,-1-1 0 0 0,1 0 0 0 0,-1 0 1 0 0,1 0-1 0 0,-1 0 0 0 0,1 0 0 0 0,-1 0 0 0 0,1 0 0 0 0,-1 0 0 0 0,1 0 0 0 0,-1 0 0 0 0,1 0 0 0 0,-1 0 0 0 0,0 0 0 0 0,1 0 0 0 0,-4-1-3 0 0,1 1 1 0 0,0-1-1 0 0,-1 1 1 0 0,1-1-1 0 0,-2-1 3 0 0,-31-15-58 0 0,-18-11 58 0 0,41 22-2 0 0,-80-46 2 0 0,-54-27 0 0 0,99 54 0 0 0,-33-24 0 0 0,55 31 0 0 0,-3 1 0 0 0,29 17 0 0 0,-1-1 0 0 0,1 1 0 0 0,-1-1 0 0 0,0 1 0 0 0,1-1 0 0 0,-1 1 0 0 0,0 0 0 0 0,1-1 0 0 0,-1 1 0 0 0,0 0 0 0 0,0 0 0 0 0,1 0 0 0 0,-1 0 0 0 0,0-1 0 0 0,0 1 0 0 0,4 5 0 0 0,1 0 0 0 0,1 0 0 0 0,-1-1 0 0 0,1 0 0 0 0,3 3 0 0 0,0 0 0 0 0,174 141 102 0 0,-54-39-42 0 0,-89-74-54 0 0,-1-2 21 0 0,-3 3 0 0 0,28 34-27 0 0,-57-63 1 0 0,0 1 0 0 0,0-1 0 0 0,-1 1 0 0 0,0 0 1 0 0,-1 1-1 0 0,0-1 0 0 0,0 1 0 0 0,-1-1 0 0 0,2 8-1 0 0,-4-14 0 0 0,-1 1 0 0 0,1-1 0 0 0,-1 0 0 0 0,0 0 0 0 0,0 0 0 0 0,0 0 0 0 0,0 1 0 0 0,-1 0 0 0 0,1-1-1 0 0,0 0-1 0 0,-1 0 0 0 0,0-1 1 0 0,1 1-1 0 0,-1 0 0 0 0,0-1 0 0 0,0 1 1 0 0,0 0-1 0 0,0-1 0 0 0,0 1 1 0 0,0-1-1 0 0,-1 0 0 0 0,1 1 1 0 0,0-1-1 0 0,-1 0 0 0 0,1 0 1 0 0,-1 0-1 0 0,1 0 0 0 0,-1 0 0 0 0,0 0 1 0 0,1 0-1 0 0,-1-1 0 0 0,0 1 1 0 0,0 0-1 0 0,1-1 0 0 0,-2 0 2 0 0,-1 1-4 0 0,0 0 0 0 0,0-1 0 0 0,-1 1 0 0 0,1-1 0 0 0,0-1 0 0 0,0 1 0 0 0,-1 0 0 0 0,1-1 0 0 0,0 0 0 0 0,0 0 0 0 0,-1-1 4 0 0,-49-16 0 0 0,-53-17 0 0 0,106 34 0 0 0,0 1 0 0 0,1 0 0 0 0,-1 0 0 0 0,0-1 0 0 0,1 1 0 0 0,-1 0 0 0 0,0 0 0 0 0,0 0 0 0 0,1 0 0 0 0,-1 0 0 0 0,0 0 0 0 0,0 0 0 0 0,0 0 0 0 0,1 0 0 0 0,-1 0 0 0 0,0 0 0 0 0,0 1 0 0 0,1-1 0 0 0,-1 0 0 0 0,0 1 0 0 0,1 0 0 0 0,-1-1 0 0 0,1 1 0 0 0,-1 0 0 0 0,1 0 0 0 0,0 0 0 0 0,-1-1 0 0 0,1 1 0 0 0,0 0 0 0 0,0 0 0 0 0,-1 0 0 0 0,1 0 0 0 0,0 0 0 0 0,0 0 0 0 0,0 0 0 0 0,0-1 0 0 0,0 1 0 0 0,0 0 0 0 0,0 0 0 0 0,1 1 0 0 0,-1 1 0 0 0,1 1 0 0 0,0 0 0 0 0,0 0 0 0 0,0-1 0 0 0,0 1 0 0 0,3 5 8 0 0,0-1 0 0 0,1 0 0 0 0,0 0 0 0 0,0 0 0 0 0,1 0-8 0 0,32 37 69 0 0,-16-21-44 0 0,92 99 120 0 0,-51-59-16 0 0,10 20-129 0 0,13 29 0 0 0,-71-90 0 0 0,-1 0 0 0 0,-1 0 0 0 0,-1 2 0 0 0,1 4 0 0 0,-10-21 4 0 0,0 0 0 0 0,-1 0 1 0 0,0 0-1 0 0,0 1 0 0 0,-1-1 0 0 0,0 0 0 0 0,-1 1 0 0 0,0 6-4 0 0,0-12 1 0 0,0 0 1 0 0,-1 0-1 0 0,1-1 0 0 0,-1 1 0 0 0,1 0 1 0 0,-1 0-1 0 0,0 0 0 0 0,0 0 0 0 0,0-1 1 0 0,-1 1-1 0 0,1 0 0 0 0,0-1 0 0 0,-1 1 1 0 0,0-1-1 0 0,0 0 0 0 0,0 1 0 0 0,0-1 1 0 0,0 0-1 0 0,0 0 0 0 0,0 0 0 0 0,-1-1 1 0 0,1 1-1 0 0,-1 0 0 0 0,1-1 0 0 0,-4 2-1 0 0,3-2 0 0 0,-1 0 0 0 0,0 0 0 0 0,0-1 0 0 0,0 1 0 0 0,0-1 0 0 0,0 0 1 0 0,-1 0-1 0 0,1 0 0 0 0,0 0 0 0 0,0-1 0 0 0,-3 0 0 0 0,-10-3 18 0 0,1-1 1 0 0,-5-2-19 0 0,5 1 29 0 0,-52-18 82 0 0,1-3-1 0 0,-8-7-110 0 0,64 29 21 0 0,-10-6 12 0 0,1 2 0 0 0,-1 1-1 0 0,0 0 1 0 0,-2 1-33 0 0,7 4 12 0 0,16 2-11 0 0,0 1 0 0 0,0 0-1 0 0,0 0 1 0 0,0 0 0 0 0,0 0 0 0 0,-1 0-1 0 0,1 0 1 0 0,0 0 0 0 0,0 0-1 0 0,0 0 1 0 0,0 0 0 0 0,0 0 0 0 0,0 0-1 0 0,0 0 1 0 0,0 0 0 0 0,-1 0-1 0 0,1 0 1 0 0,0 0 0 0 0,0 0 0 0 0,0 0-1 0 0,0 0 1 0 0,0 0 0 0 0,0 0-1 0 0,0 0 1 0 0,0 0 0 0 0,-1 0 0 0 0,1 0-1 0 0,0 0 1 0 0,0 1 0 0 0,0-1-1 0 0,0 0 1 0 0,0 0 0 0 0,0 0 0 0 0,0 0-1 0 0,0 0 1 0 0,0 0 0 0 0,0 0-1 0 0,0 0 1 0 0,0 0 0 0 0,0 0 0 0 0,0 0-1 0 0,-1 1 1 0 0,1-1 0 0 0,0 0 0 0 0,0 0-1 0 0,0 0 1 0 0,0 0 0 0 0,0 0-1 0 0,0 0 1 0 0,0 0 0 0 0,0 0 0 0 0,0 1-1 0 0,0-1 1 0 0,0 0 0 0 0,0 0-1 0 0,0 0 1 0 0,0 0 0 0 0,0 0 0 0 0,1 0-1 0 0,-1 0 1 0 0,0 0 0 0 0,0 0-1 0 0,0 1 1 0 0,0-1 0 0 0,0 0 0 0 0,0 0-1 0 0,0 0 0 0 0,0 7 2 0 0,1 0-1 0 0,0-1 0 0 0,0 1 1 0 0,1 0-1 0 0,0-1 1 0 0,0 1-1 0 0,1-1 0 0 0,-1 1 1 0 0,2 1-2 0 0,9 16 2 0 0,13 17-2 0 0,-12-19 8 0 0,19 33 56 0 0,9 24-64 0 0,-23-45 39 0 0,-10-18-31 0 0,0 0-1 0 0,0 5-7 0 0,-7-16 0 0 0,0 0 0 0 0,0 0 0 0 0,-1 0 0 0 0,0 0 0 0 0,0 0 0 0 0,0 0 0 0 0,-1 0-1 0 0,0 0 1 0 0,0 0 0 0 0,0 2 0 0 0,0-5 0 0 0,0-1 0 0 0,-1 1 0 0 0,1-1 0 0 0,-1 1 0 0 0,1 0 0 0 0,-1-1 0 0 0,1 1 0 0 0,-1-1 0 0 0,0 1 0 0 0,0 0 0 0 0,-1 0 0 0 0,0 0 0 0 0,0-1 0 0 0,0 1 0 0 0,0 0 0 0 0,0-1 0 0 0,0 1 0 0 0,0-1 0 0 0,0 0 0 0 0,-1 0 0 0 0,1 0 0 0 0,0 0 0 0 0,-1 0 0 0 0,1 0 0 0 0,-3 0 0 0 0,-5 1 0 0 0,0 0 0 0 0,0-1 0 0 0,-4 0 0 0 0,-28 0 0 0 0,-39-4 0 0 0,26 0 0 0 0,-4-1 4 0 0,-54-10-4 0 0,-56-19 59 0 0,93 17-39 0 0,49 10 8 0 0,-38-6-3 0 0,53 11-25 0 0,0 0 0 0 0,0 0 0 0 0,-1 1 0 0 0,-4 1 0 0 0,-3 1 22 0 0,-1 1-1 0 0,1 1 0 0 0,-10 3-21 0 0,16 0 11 0 0,13-6-6 0 0,0-1-1 0 0,0 1 1 0 0,0 0 0 0 0,0 0 0 0 0,0 0-1 0 0,0 0 1 0 0,0 0 0 0 0,0 0 0 0 0,0 2-5 0 0,0-1 1 0 0,0 0 1 0 0,0 0-1 0 0,0 0 1 0 0,1 0 0 0 0,-1 1-1 0 0,1-1 1 0 0,-1 0-1 0 0,1 1 1 0 0,0-1 0 0 0,0 0-1 0 0,0 1 1 0 0,0-1-1 0 0,0 0 1 0 0,1 0 0 0 0,-1 1-1 0 0,1-1 1 0 0,-1 0-1 0 0,1 0 1 0 0,0 1-1 0 0,0-1 1 0 0,1 1-2 0 0,3 7 18 0 0,0-1 0 0 0,1 0 0 0 0,1 0 0 0 0,1 1-18 0 0,3 5 31 0 0,-1 0-21 0 0,-2 2-10 0 0,-4-1 0 0 0,-4-14 0 0 0,0 0 0 0 0,0-1 0 0 0,0 1 0 0 0,0-1 0 0 0,-1 1 0 0 0,1 0 0 0 0,0-1 0 0 0,-1 1 0 0 0,1-1 0 0 0,-2 2 0 0 0,1-1 0 0 0,-1 1 0 0 0,1-1 0 0 0,-1 0 0 0 0,0 0 0 0 0,1 1 0 0 0,-1-1 0 0 0,0-1 0 0 0,-1 1 0 0 0,1 0 0 0 0,0 0 0 0 0,0-1 0 0 0,-1 1 0 0 0,1-1 0 0 0,-1 0 0 0 0,1 0 0 0 0,-2 1 0 0 0,-6 1 0 0 0,0 0 0 0 0,-1 0 0 0 0,-9 1 0 0 0,1-1 0 0 0,0-1 0 0 0,0-1 0 0 0,-18-2 0 0 0,-57-7 0 0 0,40 3 0 0 0,-56-7 19 0 0,58 4 3 0 0,-1 3 1 0 0,-44 2-23 0 0,86 4 0 0 0,-1 0 0 0 0,1 0 0 0 0,-11 4 0 0 0,17-4 0 0 0,0 1 0 0 0,1-1 0 0 0,-1 1 0 0 0,0 0 0 0 0,1 1 0 0 0,-1-1 0 0 0,1 1 0 0 0,0 0 0 0 0,-4 3 0 0 0,-3 6 11 0 0,5 1 13 0 0,0 0 0 0 0,0 1-24 0 0,0-1 5 0 0,-10 30-5 0 0,14-39 0 0 0,0 1 0 0 0,1-1 0 0 0,-2 0 0 0 0,0 3 0 0 0,0-3 0 0 0,0 0 0 0 0,1 0 0 0 0,-1-1 0 0 0,-1 1 0 0 0,1-1 0 0 0,0 0 0 0 0,-1 0 0 0 0,0 0 0 0 0,0 0 0 0 0,1-1 0 0 0,-2 1 0 0 0,1-1 0 0 0,0 0 0 0 0,0 0 0 0 0,-2-1 0 0 0,-9 4 0 0 0,-1 0 0 0 0,0-2 0 0 0,-11 1 0 0 0,26-4 0 0 0,-29 4 0 0 0,0-1 0 0 0,0-2 0 0 0,-1-2 0 0 0,-90-6 0 0 0,104 6 0 0 0,-59-8 0 0 0,-43-12 0 0 0,49 8 0 0 0,45 8 0 0 0,-100-15 0 0 0,89 16 0 0 0,0 2 0 0 0,-18 1 0 0 0,45 1 0 0 0,0 1 0 0 0,0 0 0 0 0,0 0 0 0 0,1 1 0 0 0,-1 0 0 0 0,0 1 0 0 0,-2 1 0 0 0,7-3 0 0 0,0 1 0 0 0,0 0 0 0 0,0 0 0 0 0,1 1 0 0 0,-1-1 0 0 0,0 1 0 0 0,1 0 0 0 0,0 0 0 0 0,0 0 0 0 0,0 0 0 0 0,0 1 0 0 0,0-1 0 0 0,1 1 0 0 0,-1 0 0 0 0,-1 3 0 0 0,1-1 0 0 0,1 1 0 0 0,-1 0 0 0 0,1 0 0 0 0,1 0 0 0 0,-1 0 0 0 0,1 0 0 0 0,0 1 0 0 0,1-1 0 0 0,0 4 0 0 0,1 14 0 0 0,1-1 0 0 0,2 6 0 0 0,1 19 0 0 0,-3-10 0 0 0,-2 27 0 0 0,0-62 0 0 0,-1 0 0 0 0,1 1 0 0 0,-1-1 0 0 0,0-1 0 0 0,0 1 0 0 0,-1 0 0 0 0,1 0 0 0 0,-1 0 0 0 0,0-1 0 0 0,0 1 0 0 0,0 0 0 0 0,0-1 0 0 0,0 0 0 0 0,-1 0 0 0 0,0 0 0 0 0,1 0 0 0 0,-1 0 0 0 0,0 0 0 0 0,-1-1 0 0 0,1 1 0 0 0,0-1 0 0 0,-1 0 0 0 0,1 0 0 0 0,-1 0 0 0 0,-1 0 0 0 0,-5 2 0 0 0,1-1 0 0 0,-1 0 0 0 0,0 0 0 0 0,0-1 0 0 0,0 0 0 0 0,0-1 0 0 0,-1 0 0 0 0,1-1 0 0 0,-7-1 0 0 0,-5-1 0 0 0,1 0 0 0 0,0-2 0 0 0,0-1 0 0 0,1-1 0 0 0,-13-4 0 0 0,-32-16 0 0 0,-1-4 0 0 0,40 18 0 0 0,-136-67 0 0 0,-13-7 0 0 0,159 79 0 0 0,-19-9 0 0 0,-35-10 0 0 0,63 24 0 0 0,7 2 0 0 0,0 0 0 0 0,0 0 0 0 0,0 0 0 0 0,-1 0 0 0 0,1 0 0 0 0,0 0 0 0 0,0 0 0 0 0,0 0 0 0 0,0 0 0 0 0,0 0 0 0 0,0 0 0 0 0,0 0 0 0 0,0 0 0 0 0,0 0 0 0 0,-1 0 0 0 0,1 0 0 0 0,0 0 0 0 0,0 0 0 0 0,0 0 0 0 0,0 0 0 0 0,0 0 0 0 0,0 0 0 0 0,0 1 0 0 0,0-1 0 0 0,0 0 0 0 0,0 0 0 0 0,0 0 0 0 0,-1 0 0 0 0,1 0 0 0 0,0 0 0 0 0,0 0 0 0 0,0 0 0 0 0,0 0 0 0 0,0 0 0 0 0,0 0 0 0 0,0 0 0 0 0,0 0 0 0 0,0 1 0 0 0,0-1 0 0 0,0 0 0 0 0,0 0 0 0 0,0 0 0 0 0,0 1 0 0 0,1 1 0 0 0,-1-1 0 0 0,1 0 0 0 0,0 1 0 0 0,-1-1 0 0 0,1 0 0 0 0,0 1 0 0 0,0-1 0 0 0,0 0 0 0 0,0 0 0 0 0,0 0 0 0 0,18 18 0 0 0,-18-18 0 0 0,107 109 84 0 0,-85-90-27 0 0,9 6-57 0 0,-13-11 32 0 0,0 1-1 0 0,10 11-31 0 0,36 39 12 0 0,-59-58-12 0 0,-6-8 0 0 0,0 0 0 0 0,0 0 0 0 0,0 0 0 0 0,0 0 0 0 0,0 0 0 0 0,0 1 0 0 0,0-1 0 0 0,0 0 0 0 0,0 0 0 0 0,0 0 0 0 0,0 0 0 0 0,1 0 0 0 0,-1 0 0 0 0,0 1 0 0 0,0-1 0 0 0,0 0 0 0 0,0 0 0 0 0,0 0 0 0 0,0 0 0 0 0,0 0 0 0 0,0 1 0 0 0,0-1 0 0 0,0 0 0 0 0,-1 0 0 0 0,1 0 0 0 0,0 0 0 0 0,0 0 0 0 0,0 1 0 0 0,0-1 0 0 0,0 0 0 0 0,0 0 0 0 0,0 0 0 0 0,0 0 0 0 0,-1 0 0 0 0,-1 1 0 0 0,1-1 0 0 0,0 0 0 0 0,-1 0 0 0 0,1 0 0 0 0,0 0 0 0 0,-1 0 0 0 0,1 0 0 0 0,0-1 0 0 0,-1 1 0 0 0,1 0 0 0 0,0-1 0 0 0,-1 1 0 0 0,1-1 0 0 0,0 1 0 0 0,0-1 0 0 0,-27-12 0 0 0,28 13 0 0 0,-41-22 0 0 0,1-2 0 0 0,-9-9 0 0 0,-74-58 0 0 0,47 28 0 0 0,-18-22 0 0 0,-66-75 0 0 0,57 46 0 0 0,-51-74 0 0 0,-41-83 160 0 0,180 248-63 0 0,-8-18-97 0 0,17 31 25 0 0,1-1 0 0 0,1 0 0 0 0,0-1 1 0 0,-2-10-26 0 0,5 18 6 0 0,1 0 1 0 0,-1 0-1 0 0,1 0 1 0 0,-1 0-1 0 0,1 0 1 0 0,1 0-1 0 0,-1-1-6 0 0,0 3 5 0 0,1 1 0 0 0,-1 0 0 0 0,0-1-1 0 0,0 1 1 0 0,1 0 0 0 0,-1 0 0 0 0,1-1-1 0 0,-1 1 1 0 0,1 0 0 0 0,0 0 0 0 0,0 0 0 0 0,-1 0-1 0 0,1 0 1 0 0,0 0 0 0 0,0 0 0 0 0,0 0-1 0 0,0 0 1 0 0,0 0 0 0 0,0 1 0 0 0,0-1-1 0 0,0 0 1 0 0,0 1 0 0 0,0-1 0 0 0,1 0-5 0 0,0 1 4 0 0,1-1 0 0 0,0 0 0 0 0,0 1 0 0 0,0-1 1 0 0,0 1-1 0 0,-1 0 0 0 0,1 0 0 0 0,3 0-4 0 0,23 5 51 0 0,-9-1-31 0 0,-1 2 1 0 0,-1 0 0 0 0,1 1 0 0 0,-1 1-1 0 0,12 7-20 0 0,27 17 55 0 0,1 5-55 0 0,-58-37 0 0 0,58 40 38 0 0,24 24-38 0 0,25 19 26 0 0,-41-38-29 0 0,86 64-18 0 0,-121-83 11 0 0,0 1 0 0 0,-2 1 1 0 0,15 18 9 0 0,-26-22-11 0 0,-18-23 11 0 0,0-1 0 0 0,1 1 0 0 0,-1-1 0 0 0,1 1 0 0 0,-1-1 0 0 0,0 1 0 0 0,0-1 0 0 0,1 1 0 0 0,-1-1 0 0 0,0 1 0 0 0,0 0 0 0 0,1-1 0 0 0,-1 1 0 0 0,0-1 0 0 0,0 1 0 0 0,0 0 0 0 0,0-1 0 0 0,0 1 0 0 0,0-1 0 0 0,0 1 0 0 0,0 0 0 0 0,0-1 0 0 0,0 1 0 0 0,-1-1 0 0 0,1 1 0 0 0,-1 0 0 0 0,0-1 0 0 0,0 1 0 0 0,0-1 0 0 0,0 0 0 0 0,0 1 0 0 0,0-1 0 0 0,0 0 0 0 0,-1 0 0 0 0,1 0 0 0 0,0 0 0 0 0,0 0 0 0 0,0 0 0 0 0,0 0 0 0 0,0 0 0 0 0,0 0 0 0 0,-1 0 0 0 0,1-1 0 0 0,-27-6 0 0 0,24 6 0 0 0,-21-6 0 0 0,0-1 0 0 0,1-1 0 0 0,0-1 0 0 0,1 0 0 0 0,-13-10 0 0 0,-15-14 0 0 0,1-3 0 0 0,2-1-1 0 0,-3-7 1 0 0,-130-132 564 0 0,70 66 241 0 0,-189-195-1582 0 0,262 264 480 0 0,3-2 1 0 0,-18-29 296 0 0,38 49-1 0 0,1 0 0 0 0,1-1 0 0 0,1 0 0 0 0,1-1 0 0 0,1 0 0 0 0,0-6 1 0 0,7 21-1 0 0,0 0 1 0 0,1 0-1 0 0,1 0 0 0 0,-1 0 0 0 0,2-1 0 0 0,0-6 1 0 0,0 14 3 0 0,0 0 0 0 0,1 0 0 0 0,-1 1 0 0 0,1-1 0 0 0,0 0 0 0 0,0 1 0 0 0,1-1 0 0 0,-1 1 0 0 0,1 0 0 0 0,0-1 0 0 0,0 1 0 0 0,0 0 0 0 0,0 0 0 0 0,0 0 0 0 0,1 0 0 0 0,-1 0-1 0 0,1 1 1 0 0,0-1 0 0 0,0 1 0 0 0,0 0 0 0 0,0 0 0 0 0,0 0-3 0 0,4-2 8 0 0,1 0 0 0 0,0 1 0 0 0,0 0 0 0 0,0 1 0 0 0,0-1 0 0 0,0 1 0 0 0,1 1 0 0 0,3 0-8 0 0,17-2 23 0 0,23 2-23 0 0,4 2 11 0 0,0 3-1 0 0,0 2 1 0 0,0 2 0 0 0,-1 3-1 0 0,47 16-10 0 0,99 45 17 0 0,11 2 30 0 0,-177-64-47 0 0,-1-2 0 0 0,21 1 0 0 0,-32-7 0 0 0,-23-2 0 0 0,1 0 0 0 0,0 0 0 0 0,-1 0 0 0 0,1 0 0 0 0,0 0 0 0 0,-1 0 0 0 0,1 0 0 0 0,0 0 0 0 0,-1 0 0 0 0,1-1 0 0 0,-1 1 0 0 0,1 0 0 0 0,0 0 0 0 0,-1-1 0 0 0,1 1 0 0 0,-1 0 0 0 0,1-1 0 0 0,0 1 0 0 0,-1 0 0 0 0,1-1 0 0 0,-1 1 0 0 0,1-1 0 0 0,-1 0 0 0 0,0 0 0 0 0,1 0 0 0 0,-1 0 0 0 0,0 0 0 0 0,0 0 0 0 0,0 0 0 0 0,0-1 0 0 0,0 1 0 0 0,0 0 0 0 0,0 0 0 0 0,0 0 0 0 0,0 0 0 0 0,0 0 0 0 0,-1 0 0 0 0,1 0 0 0 0,0 0 0 0 0,-1 0 0 0 0,1 0 0 0 0,-1 0 0 0 0,-1-4 0 0 0,0 1 0 0 0,-1-1 0 0 0,1 1 0 0 0,-2-1 0 0 0,-10-12-8 0 0,-2 0 0 0 0,1 1-1 0 0,-2 0 1 0 0,-3 0 8 0 0,3 1-20 0 0,-222-178 8 0 0,137 113-47 0 0,7 6 190 0 0,-222-188 237 0 0,309 255-459 0 0,1 0-1 0 0,0-1 1 0 0,0 0 0 0 0,1 0 0 0 0,0 0-1 0 0,0-1 1 0 0,0-3 91 0 0,5 12 0 0 0,1-1 0 0 0,-1 0 0 0 0,1 0 0 0 0,0 1 0 0 0,-1-1 0 0 0,1 0 0 0 0,0 0 0 0 0,0 0 0 0 0,-1 1 0 0 0,1-1 0 0 0,0 0 0 0 0,0 0 0 0 0,0 0 0 0 0,0 0 0 0 0,0 1 0 0 0,0-1 0 0 0,0 0 0 0 0,1-1 0 0 0,-1 1 1 0 0,1 1 0 0 0,0-1 0 0 0,0 0 0 0 0,-1 0 0 0 0,1 0 0 0 0,0 1-1 0 0,0-1 1 0 0,0 0 0 0 0,0 1 0 0 0,0-1 0 0 0,0 1 0 0 0,0-1 0 0 0,0 1 0 0 0,0-1-1 0 0,0 1 1 0 0,0 0 0 0 0,0-1 0 0 0,1 1-1 0 0,24-3 38 0 0,-16 3-37 0 0,0 0 0 0 0,1 1 1 0 0,-1 0-1 0 0,0 1 1 0 0,0 0-1 0 0,0 1 1 0 0,0 0-1 0 0,8 3-1 0 0,7 5 0 0 0,0 1-1 0 0,17 12 1 0 0,50 36 0 0 0,35 33 0 0 0,-18-12 0 0 0,28 11 17 0 0,-4-2 14 0 0,-77-49-15 0 0,13 15-16 0 0,-50-39 0 0 0,12 13 0 0 0,-26-24 0 0 0,0 0 0 0 0,0 1 0 0 0,0 0 0 0 0,-1 0 0 0 0,1 0 0 0 0,1 7 0 0 0,-5-13 0 0 0,0 0 0 0 0,-1 0 0 0 0,0 0 0 0 0,1 1 0 0 0,-1-1 0 0 0,0 0 0 0 0,1 0 0 0 0,-1 1 0 0 0,0-1 0 0 0,0 0 0 0 0,0 0 0 0 0,0 1 0 0 0,0-1 0 0 0,0 0 0 0 0,0 1 0 0 0,-1-1 0 0 0,1 0 0 0 0,0 0 0 0 0,-1 1 0 0 0,1-1 0 0 0,-1 0 0 0 0,0 1 0 0 0,0-1 0 0 0,0 0 0 0 0,0 0 0 0 0,0 0 0 0 0,0 0 0 0 0,-1-1 0 0 0,1 1 0 0 0,0 0 0 0 0,-1 0 0 0 0,1-1 0 0 0,0 1 0 0 0,-1-1 0 0 0,1 1 0 0 0,-1-1 0 0 0,1 1 0 0 0,0-1 0 0 0,-1 0 0 0 0,0 0 0 0 0,-9 1 0 0 0,0-1 0 0 0,1 0 0 0 0,-1-1 0 0 0,0 0 0 0 0,1-1 0 0 0,-11-3 0 0 0,-25-7 0 0 0,-1-1 0 0 0,2-3 0 0 0,-12-7 0 0 0,-130-66 0 0 0,84 39 0 0 0,-158-67 0 0 0,-90-45 0 0 0,244 106 64 0 0,-42-21 279 0 0,139 72-88 0 0,0 1 0 0 0,-7-2-255 0 0,15 5 73 0 0,-1 0 0 0 0,0 1-1 0 0,1-1 1 0 0,-1 1 0 0 0,0 0-1 0 0,1 0 1 0 0,-1 0 0 0 0,0 0-1 0 0,1 0 1 0 0,-1 0 0 0 0,0 1 0 0 0,1 0-73 0 0,1-1 2 0 0,1 0 1 0 0,0 0 0 0 0,0 0 0 0 0,0 0 0 0 0,0 0 0 0 0,0 0 0 0 0,0 0 0 0 0,0 0-1 0 0,-1 0 1 0 0,1 0 0 0 0,0 0 0 0 0,0 0 0 0 0,0 0 0 0 0,0 0 0 0 0,0 0 0 0 0,0 0-1 0 0,0 1 1 0 0,0-1 0 0 0,0 0 0 0 0,-1 0 0 0 0,1 0 0 0 0,0 0 0 0 0,0 0 0 0 0,0 0-1 0 0,0 0 1 0 0,0 0 0 0 0,0 1 0 0 0,0-1 0 0 0,0 0 0 0 0,0 0 0 0 0,0 0 0 0 0,0 0-1 0 0,0 0 1 0 0,0 0 0 0 0,0 1 0 0 0,0-1 0 0 0,0 0 0 0 0,0 0 0 0 0,0 0 0 0 0,0 0-1 0 0,0 0 1 0 0,0 0 0 0 0,0 0 0 0 0,0 1 0 0 0,0-1 0 0 0,0 0 0 0 0,1 0 0 0 0,-1 0-1 0 0,0 0 1 0 0,0 0 0 0 0,0 0-3 0 0,2 8 0 0 0,0 1-1 0 0,1-2 1 0 0,0 1 0 0 0,0 0-1 0 0,1 0 1 0 0,0-1-1 0 0,0 0 1 0 0,5 6 0 0 0,12 15-316 0 0,14 14 316 0 0,-31-38-41 0 0,86 91-1337 0 0,30 19 1378 0 0,-51-49-102 0 0,306 321 77 0 0,-24 22-42 0 0,-308-354 28 0 0,16 28 39 0 0,-43-56-5 0 0,-1 0 0 0 0,-1 1-1 0 0,-1 0 1 0 0,4 16 5 0 0,-14-34 1 0 0,1 1-1 0 0,-2 0 1 0 0,0 1-1 0 0,0-1 1 0 0,-1 0-1 0 0,1 3 0 0 0,-2-10 0 0 0,0 0-1 0 0,0 0 0 0 0,0-1 1 0 0,-1 1-1 0 0,1 0 0 0 0,-1 0 1 0 0,1 0-1 0 0,-1-1 1 0 0,0 1-1 0 0,0 0 0 0 0,0-1 1 0 0,0 1-1 0 0,0-1 0 0 0,-1 1 1 0 0,1-1-1 0 0,-1 0 1 0 0,0 0-1 0 0,1 0 0 0 0,-1 1 1 0 0,0-2-1 0 0,0 1 0 0 0,-1 0 1 0 0,1 0-1 0 0,-1 0 1 0 0,-1 0-4 0 0,0 0 0 0 0,0-1-1 0 0,0 1 1 0 0,0-1 0 0 0,0 0-1 0 0,0 0 1 0 0,0 0 0 0 0,0-1-1 0 0,-1 0 1 0 0,1 0 0 0 0,0 0-1 0 0,0 0 1 0 0,-1 0 0 0 0,0-1 4 0 0,-9-2 0 0 0,1 0 0 0 0,-1-1 0 0 0,-9-4 0 0 0,-27-10-21 0 0,2-2 0 0 0,0-3-1 0 0,-12-9 22 0 0,16 6 0 0 0,-146-82 0 0 0,78 49 9 0 0,-205-108-82 0 0,304 160 73 0 0,-3-2 0 0 0,-1 1 0 0 0,0 1 0 0 0,0 0 0 0 0,-12-2 0 0 0,28 9 0 0 0,1 0 0 0 0,-1-1 0 0 0,0 1 0 0 0,1 0 0 0 0,-1 0 0 0 0,0 0 0 0 0,0 0 0 0 0,1 0 0 0 0,-1-1 0 0 0,0 1 0 0 0,1 1 0 0 0,-1-1 0 0 0,0 0 0 0 0,0 0 0 0 0,1 0 0 0 0,-1 0 0 0 0,0 0 0 0 0,1 1 0 0 0,-1-1 0 0 0,0 0 0 0 0,1 1 0 0 0,-1 0 0 0 0,1 0 0 0 0,0 0 0 0 0,0 0 0 0 0,0 0 0 0 0,-1 0 0 0 0,1 0 0 0 0,0-1 0 0 0,0 1 0 0 0,0 0 0 0 0,0 0 0 0 0,1 0 0 0 0,-1 0 0 0 0,0 0 0 0 0,0 0 0 0 0,0 0 0 0 0,1 0 0 0 0,-1-1 0 0 0,1 2 0 0 0,9 19 0 0 0,2 0 0 0 0,1 0 0 0 0,1-2 0 0 0,1 1 0 0 0,5 3 0 0 0,69 69 3 0 0,-53-57 5 0 0,125 118 49 0 0,-27-27-61 0 0,-66-56 4 0 0,-53-53 0 0 0,-2 1 0 0 0,1 0 0 0 0,1 6 0 0 0,-3 1 0 0 0,-11-24-1 0 0,-1 0 0 0 0,1 1 0 0 0,-1-1 0 0 0,0 0 0 0 0,1 1 1 0 0,-1-1-1 0 0,0 0 0 0 0,0 1 0 0 0,0-1 0 0 0,0 0 0 0 0,0 1 0 0 0,0-1 0 0 0,0 0 0 0 0,-1 1 1 0 0,0 0-3 0 0,1-1 0 0 0,-1 1 0 0 0,0-1 0 0 0,0 0 0 0 0,0 1 0 0 0,0-1 1 0 0,0 0-1 0 0,0 0 0 0 0,-1 0 0 0 0,1 1 0 0 0,0-1 0 0 0,-1 0 0 0 0,1-1 0 0 0,-1 1 0 0 0,1 0 0 0 0,-1 0 0 0 0,1-1 1 0 0,-1 1-1 0 0,1-1 0 0 0,-1 1 0 0 0,0-1 0 0 0,1 0 0 0 0,-2 1 3 0 0,-5 0 0 0 0,0 0 0 0 0,1-1 0 0 0,-1 0 0 0 0,-6-1 0 0 0,-18-2 0 0 0,1-2 0 0 0,-19-5 0 0 0,-63-21 0 0 0,102 28 0 0 0,-71-23 0 0 0,1-4 0 0 0,-64-35 0 0 0,-17-8 0 0 0,129 60 0 0 0,-1 2 0 0 0,0 1 0 0 0,-35-5 0 0 0,58 13 2 0 0,0 1-1 0 0,0 0 0 0 0,-1 0 0 0 0,1 2 1 0 0,0-1-1 0 0,-1 1 0 0 0,1 1 0 0 0,-4 1-1 0 0,11-2 3 0 0,1 0-1 0 0,-1 1 0 0 0,1-1 1 0 0,0 1-1 0 0,-1-1 0 0 0,1 1 1 0 0,0 0-1 0 0,0 0 0 0 0,0 1 0 0 0,0-1 1 0 0,0 1-1 0 0,0 0-2 0 0,1-1 2 0 0,1 0-1 0 0,-1 1 1 0 0,1-1 0 0 0,-1 1-1 0 0,1-1 1 0 0,0 1 0 0 0,0 0-1 0 0,0 0 1 0 0,0 0-1 0 0,0-1 1 0 0,1 1 0 0 0,-1 0-1 0 0,1 0 1 0 0,0 0 0 0 0,0 0-1 0 0,0 3-1 0 0,1 3 4 0 0,0 1-1 0 0,1-1 0 0 0,0 0 1 0 0,0 1-1 0 0,1-1 0 0 0,0 0 1 0 0,1-1-1 0 0,4 9-3 0 0,8 11 23 0 0,1-1 1 0 0,2 0-24 0 0,4 7-10 0 0,-7-10 26 0 0,-1 1 0 0 0,-1 1 0 0 0,-1 0 0 0 0,7 21-16 0 0,-19-43 0 0 0,1 1 0 0 0,-1 0 1 0 0,0-1-1 0 0,0 1 0 0 0,-1 0 0 0 0,1 0 0 0 0,-1 0 0 0 0,0 0 0 0 0,-1 0 0 0 0,0 3 0 0 0,1-5-1 0 0,-1 0 1 0 0,0 0-1 0 0,0 0 0 0 0,0 0 1 0 0,0 0-1 0 0,0-1 0 0 0,-1 1 1 0 0,1 0-1 0 0,-1-1 0 0 0,0 1 1 0 0,0-1-1 0 0,0 0 0 0 0,0 0 1 0 0,0 0-1 0 0,0 0 0 0 0,-1 0 1 0 0,-1 2 0 0 0,-2-1-7 0 0,-1 1-1 0 0,0-1 1 0 0,1 0 0 0 0,-1-1 0 0 0,0 1 0 0 0,0-1 0 0 0,-1-1 0 0 0,-4 1 7 0 0,-8 1 2 0 0,-1-2-1 0 0,-11 0-1 0 0,-13-3 0 0 0,1-1 0 0 0,-1-3 0 0 0,-39-9 0 0 0,-21-12 0 0 0,-2-5 0 0 0,10 1 0 0 0,-151-45 0 0 0,130 42 16 0 0,-120-33 94 0 0,209 60-102 0 0,-16-2-8 0 0,36 8 9 0 0,-1 0 1 0 0,1 1-1 0 0,0-1 0 0 0,-1 2 0 0 0,1-1 1 0 0,-8 3-10 0 0,14-3 0 0 0,1 1 1 0 0,0-1 0 0 0,-1 1-1 0 0,1 0 1 0 0,0 0 0 0 0,0 0 0 0 0,0 0-1 0 0,0 1 1 0 0,0-1 0 0 0,0 0-1 0 0,0 1 1 0 0,0-1 0 0 0,1 1 0 0 0,-1 0-1 0 0,0 0 0 0 0,0 1 1 0 0,0 0-1 0 0,0 0 0 0 0,1 0 0 0 0,-1 0 1 0 0,1 1-1 0 0,-1-1 0 0 0,1 0 1 0 0,0 1-1 0 0,0 1 0 0 0,-1 6-1 0 0,1-1 1 0 0,0 1 0 0 0,1 0-1 0 0,0-1 1 0 0,1 1-1 0 0,0 3 1 0 0,5 22 0 0 0,1 0 0 0 0,9 20 0 0 0,-7-23 0 0 0,-1 0 0 0 0,-2 0 0 0 0,0 8 0 0 0,-5-29 0 0 0,0 0 0 0 0,-1 1 0 0 0,-1-1 0 0 0,0 0 0 0 0,0 0 0 0 0,-2 2 0 0 0,3-10 0 0 0,-1 0 0 0 0,-1 0 0 0 0,1 0 0 0 0,-1 0 0 0 0,1 0 0 0 0,-1 0 0 0 0,0-1 0 0 0,-1 1 0 0 0,1-1 0 0 0,0 1 0 0 0,-1-1 0 0 0,0 0 0 0 0,0 0 0 0 0,0 0 0 0 0,0-1 0 0 0,0 1 0 0 0,-1-1 0 0 0,1 1 0 0 0,-4 0 0 0 0,-1 1 0 0 0,-1-1 0 0 0,0 0 0 0 0,-1 0 0 0 0,1-1 0 0 0,0 0 0 0 0,-1-1 0 0 0,1 0 0 0 0,-1 0 0 0 0,-1-1 0 0 0,-17 0 0 0 0,-1-2 0 0 0,-12-3 0 0 0,-8-3 0 0 0,-1-1 0 0 0,1-2 0 0 0,0-3 0 0 0,-4-4 0 0 0,-61-30 0 0 0,-9-9 0 0 0,71 32 0 0 0,-54-28 17 0 0,-99-43 30 0 0,178 85-47 0 0,15 8 0 0 0,12 3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0,-1 0 0 0 0,1 0 0 0 0,0 0 0 0 0,0 0 0 0 0,0 0 0 0 0,0 0 0 0 0,0 0 0 0 0,0 0 0 0 0,0 0 0 0 0,0 0 0 0 0,0 0 0 0 0,0 0 0 0 0,0 0 0 0 0,0 0 0 0 0,0 0 0 0 0,9 7 0 0 0,-9-7 0 0 0,23 16 26 0 0,2 0 0 0 0,23 10-26 0 0,-6-3 28 0 0,42 25 116 0 0,33 30-144 0 0,-51-32 0 0 0,36 18 0 0 0,-71-46 4 0 0,23 11 26 0 0,-2 3 0 0 0,23 20-30 0 0,-71-49 0 0 0,-2-2 0 0 0,-1 1 0 0 0,1-1 0 0 0,0 1 0 0 0,0-1 0 0 0,-1 1 0 0 0,2 2 0 0 0,-3-4 0 0 0,1 0 0 0 0,-1 1 0 0 0,0-1 0 0 0,0 1 0 0 0,0-1 0 0 0,1 1 0 0 0,-1-1 0 0 0,0 0 0 0 0,0 1 0 0 0,0-1 0 0 0,0 1 0 0 0,0-1 0 0 0,0 1 0 0 0,0-1 0 0 0,0 1 0 0 0,0-1 0 0 0,0 1 0 0 0,-1-1 0 0 0,1 1 0 0 0,0-1 0 0 0,0 0 0 0 0,0 1 0 0 0,0-1 0 0 0,-1 1 0 0 0,1-1 0 0 0,0 0 0 0 0,0 1 0 0 0,-1-1 0 0 0,1 1 0 0 0,-1-1 0 0 0,1 1 0 0 0,-1 0 0 0 0,0-1 0 0 0,0 1 0 0 0,0 0 0 0 0,0-1 0 0 0,0 1 0 0 0,-1-1 0 0 0,1 1 0 0 0,0-1 0 0 0,0 1 0 0 0,0-1 0 0 0,-1 1 0 0 0,-6-1 0 0 0,0 0 0 0 0,0 0 0 0 0,0 0 0 0 0,0-1 0 0 0,0 0 0 0 0,0 0 0 0 0,-7-3 0 0 0,-17-5 0 0 0,-1-2 0 0 0,1-1 0 0 0,1-1 0 0 0,-15-9 0 0 0,-117-72 0 0 0,-9-8 0 0 0,-106-67 0 0 0,52 15 0 0 0,170 111 0 0 0,1-2 0 0 0,-39-44 0 0 0,74 66 0 0 0,19 23 0 0 0,1-1 0 0 0,-1 1 0 0 0,1-1 0 0 0,-1 1 0 0 0,1-1 0 0 0,0 1 0 0 0,-1-1 0 0 0,1 0 0 0 0,0 1 0 0 0,-1-1 0 0 0,1 0 0 0 0,0 1 0 0 0,0-1 0 0 0,-1 0 0 0 0,1 0 0 0 0,0 1 0 0 0,0-1 0 0 0,0 0 0 0 0,0 0 0 0 0,0 1 0 0 0,0-1 0 0 0,0 0 0 0 0,1 0 0 0 0,0 1 0 0 0,0-1 0 0 0,-1 0 0 0 0,1 1 0 0 0,0-1 0 0 0,0 1 0 0 0,0-1 0 0 0,0 1 0 0 0,0-1 0 0 0,0 1 0 0 0,0 0 0 0 0,0 0 0 0 0,0-1 0 0 0,0 1 0 0 0,0 0 0 0 0,0 0 0 0 0,0 0 0 0 0,0 0 0 0 0,0 0 0 0 0,0 0 0 0 0,0 0 0 0 0,0 0 0 0 0,27 5 0 0 0,9 4 39 0 0,12 6-39 0 0,17 5 25 0 0,154 40-25 0 0,-52-16 49 0 0,-12-3-34 0 0,115 32-15 0 0,154 46 0 0 0,-380-105 0 0 0,41 19 0 0 0,-73-27 0 0 0,-13-6 0 0 0,0 0 0 0 0,0 0 0 0 0,0 0 0 0 0,0 0 0 0 0,0 0 0 0 0,0 0 0 0 0,0 0 0 0 0,0 0 0 0 0,0 0 0 0 0,0 0 0 0 0,0 0 0 0 0,0 0 0 0 0,0 0 0 0 0,0 1 0 0 0,0-1 0 0 0,-1 0 0 0 0,1 0 0 0 0,0 0 0 0 0,0 0 0 0 0,0 0 0 0 0,0 0 0 0 0,0 0 0 0 0,0 0 0 0 0,0 0 0 0 0,0 0 0 0 0,0 0 0 0 0,0 0 0 0 0,0 0 0 0 0,0 0 0 0 0,0 0-1 0 0,0 0 1 0 0,0 0 0 0 0,0 0 0 0 0,0 0 0 0 0,0 0 0 0 0,0 0 0 0 0,0 0 0 0 0,0 0 0 0 0,0 0 0 0 0,0 1 0 0 0,0-1 0 0 0,0 0 0 0 0,0 0 0 0 0,0 0 0 0 0,0 0 0 0 0,0 0 0 0 0,1 0 0 0 0,-1 0 0 0 0,0 0 0 0 0,0 0 0 0 0,0 0 0 0 0,-13-2-8 0 0,13 2 7 0 0,-35-8-29 0 0,1-2 1 0 0,-12-5 29 0 0,-67-30 10 0 0,80 31-15 0 0,-182-78 5 0 0,141 56 0 0 0,-59-38 0 0 0,10-7 0 0 0,23 16 0 0 0,-39-17 0 0 0,132 77 0 0 0,7 5 0 0 0,-1 0 0 0 0,1 0 0 0 0,0 0 0 0 0,0 0 0 0 0,0 0 0 0 0,0 0 0 0 0,0 0 0 0 0,0 0 0 0 0,0 0 0 0 0,0 0 0 0 0,0 0 0 0 0,0 0 0 0 0,-1 0 0 0 0,1 0 0 0 0,0 0 0 0 0,0 0 0 0 0,0-1 0 0 0,0 1 0 0 0,0 0 0 0 0,0 0 0 0 0,0 0 0 0 0,0 0 0 0 0,0 0 0 0 0,0 0 0 0 0,0 0 0 0 0,0 0 0 0 0,0 0 0 0 0,0 0 0 0 0,0-1 0 0 0,0 1 0 0 0,0 0 0 0 0,0 0 0 0 0,0 0 0 0 0,0 0 0 0 0,0 0 0 0 0,0 0 0 0 0,0 0 0 0 0,0 0 0 0 0,0 0 0 0 0,0-1 0 0 0,0 1 0 0 0,2 0 0 0 0,-1-1 0 0 0,1 1 0 0 0,0 0 0 0 0,0 0 0 0 0,0-1 0 0 0,-1 1 0 0 0,1 1 0 0 0,0-1 0 0 0,0 0 0 0 0,0 0 0 0 0,-1 0 0 0 0,1 1 0 0 0,0-1 0 0 0,-1 1 0 0 0,33 8 12 0 0,10 7 107 0 0,32 16-119 0 0,40 25 69 0 0,54 23 17 0 0,-63-41-62 0 0,2-5 1 0 0,1-4 0 0 0,14-2-25 0 0,-102-24 0 0 0,275 56 34 0 0,1-11-4 0 0,-290-48-30 0 0,175 24-10 0 0,29 14 10 0 0,-119-17-42 0 0,108 21-50 0 0,-184-40 92 0 0,1-1 0 0 0,-1 0 0 0 0,1-2 0 0 0,0 0 0 0 0,5-2 0 0 0,-17 2 0 0 0,1-1 0 0 0,0-1 0 0 0,-1 1 0 0 0,1-1 0 0 0,-1 0 0 0 0,1-1 0 0 0,-1 1 0 0 0,0-1 0 0 0,0-1 0 0 0,0 1 0 0 0,0-1 0 0 0,-1 0 0 0 0,1 0 0 0 0,-1 0 0 0 0,1-2 0 0 0,-4 3-9 0 0,1 0 0 0 0,-1-1 0 0 0,1 0 0 0 0,-1 1 0 0 0,0-1 0 0 0,-1 0 0 0 0,1 0 1 0 0,0 0-1 0 0,-1 0 0 0 0,0 0 0 0 0,0 0 0 0 0,0-1 0 0 0,-1 1 0 0 0,0 0 0 0 0,1 0 0 0 0,-1-1 0 0 0,-1-1 9 0 0,0-6-41 0 0,0 0-1 0 0,-2 1 1 0 0,1-1 0 0 0,-1 1 0 0 0,-4-9 41 0 0,-5-10-125 0 0,0 1 0 0 0,-2 1 0 0 0,-5-5 125 0 0,-53-79-258 0 0,-5-9 81 0 0,46 63 100 0 0,2 0 0 0 0,-15-49 77 0 0,41 101-10 0 0,0-1 2 0 0,1-1-1 0 0,-1 0 1 0 0,1 1 0 0 0,1-1 0 0 0,-1-3 8 0 0,2 10 0 0 0,0-1 0 0 0,0 1 0 0 0,0-1 0 0 0,0 1 0 0 0,0-1 0 0 0,0 1-1 0 0,0-1 1 0 0,0 1 0 0 0,1-1 0 0 0,-1 1 0 0 0,1-1 0 0 0,-1 1 0 0 0,1-1 0 0 0,0 1 0 0 0,-1 0 0 0 0,1-1-1 0 0,0 1 1 0 0,0 0 0 0 0,0 0 0 0 0,0 0 0 0 0,0-1 0 0 0,0 1 0 0 0,0 0 0 0 0,0 0 0 0 0,0 0 0 0 0,1 1-1 0 0,-1-1 1 0 0,0 0 0 0 0,2 0 0 0 0,0 0 0 0 0,0 0 0 0 0,0 0 0 0 0,1 0 0 0 0,-1 1 0 0 0,0-1 0 0 0,1 1 0 0 0,-1 0 0 0 0,3 0 0 0 0,30 4 0 0 0,-35-4 0 0 0,70 13-40 0 0,-1 3-1 0 0,0 3 1 0 0,-2 3-1 0 0,0 2 1 0 0,53 30 40 0 0,-103-46-4 0 0,262 119-66 0 0,-114-63 53 0 0,177 78-246 0 0,-278-110 195 0 0,-1 2-1 0 0,-1 3 1 0 0,-3 3 0 0 0,3 5 68 0 0,-51-36 0 0 0,14 12-47 0 0,1 2 47 0 0,-20-16-8 0 0,1 0-1 0 0,-2 1 0 0 0,1-1 0 0 0,-1 2 0 0 0,3 3 9 0 0,-8-10-2 0 0,0-1 0 0 0,-1 1 0 0 0,1-1-1 0 0,0 1 1 0 0,0-1 0 0 0,-1 1 0 0 0,1 0 0 0 0,-1-1 0 0 0,1 1-1 0 0,-1 0 1 0 0,0-1 0 0 0,1 1 0 0 0,-1 0 0 0 0,0 0-1 0 0,0-1 1 0 0,0 1 0 0 0,-1 0 0 0 0,1 0 0 0 0,0-1-1 0 0,-1 1 1 0 0,1 0 0 0 0,-1-1 0 0 0,1 1 2 0 0,-2 0-1 0 0,1 0 0 0 0,0-1-1 0 0,0 1 1 0 0,-1-1 0 0 0,1 1 0 0 0,-1-1 0 0 0,0 0 0 0 0,1 0 0 0 0,-1 0-1 0 0,0 0 1 0 0,0 0 0 0 0,1 0 0 0 0,-1 0 0 0 0,0 0 0 0 0,0-1 0 0 0,0 1 0 0 0,0-1-1 0 0,0 1 1 0 0,-2-1 1 0 0,-6 2-6 0 0,0-2 0 0 0,0 1 0 0 0,0-1 0 0 0,0 0 0 0 0,-4-2 6 0 0,-51-8-34 0 0,60 9 34 0 0,-56-13 61 0 0,-18-8-61 0 0,18 4 43 0 0,-448-129 717 0 0,501 144-745 0 0,-78-21 119 0 0,73 21-103 0 0,0 1 0 0 0,0 0 0 0 0,-1 1 0 0 0,1 0 0 0 0,-7 1-31 0 0,17 0 56 0 0,0 1 0 0 0,-1-1 0 0 0,1 1 0 0 0,-1-1 0 0 0,1 1 0 0 0,0 0 0 0 0,0 0 0 0 0,0 1 0 0 0,-1-1 0 0 0,1 1 0 0 0,0-1 0 0 0,1 1 0 0 0,-1 0 0 0 0,0 0 0 0 0,0 0 0 0 0,1 1 0 0 0,-1-1 0 0 0,1 0 0 0 0,0 1 0 0 0,0 0 0 0 0,0 0 0 0 0,0-1 0 0 0,0 1 0 0 0,1 0 0 0 0,-1 0 0 0 0,1 1 0 0 0,0-1 0 0 0,0 0 0 0 0,0 0 0 0 0,0 1-56 0 0,-2 9-91 0 0,0 1 0 0 0,2-1 0 0 0,-1 0 0 0 0,2 0-1 0 0,0 8 92 0 0,7 68-1916 0 0,-6-71 1702 0 0,7 56-984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6911 0 0,'0'0'315'0'0,"0"0"-7"0"0,0 0-148 0 0,0 0 113 0 0,0 0 71 0 0,1 1 10 0 0,8 7 279 0 0,1 0 1 0 0,7 4-634 0 0,3 3 465 0 0,68 47 783 0 0,-45-37-864 0 0,0-3 1 0 0,28 7-385 0 0,-41-17 21 0 0,-13-4-219 0 0,31 12 332 0 0,-16-5-3846 0 0,-19-8-20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33 154 1839 0 0,'0'0'83'0'0,"0"0"114"0"0,0 0 439 0 0,0 0 188 0 0,0 0 38 0 0,0-2-26 0 0,-1-1-136 0 0,0 0 1 0 0,1 0-1 0 0,-1 0 0 0 0,-1 0 1 0 0,1 0-1 0 0,0 0-700 0 0,0 2 539 0 0,1 1-58 0 0,0 0-29 0 0,0 0-4 0 0,0 0-5 0 0,0 0-22 0 0,-1 0-6 0 0,-10 0 2434 0 0,10 0-2449 0 0,1 0 0 0 0,0 0-16 0 0,-1 2-66 0 0,-2 3-29 0 0,2-3-8 0 0,-2 5 187 0 0,0 1-183 0 0,3-6-230 0 0,-1-1 107 0 0,1-1-28 0 0,0 0-7 0 0,0 0-6 0 0,0 0-6 0 0,1 2-23 0 0,0 0-71 0 0,0 0 0 0 0,0 0 0 0 0,0 0 1 0 0,0 0-1 0 0,0 0 0 0 0,1 0 0 0 0,-1 0 0 0 0,1 0 0 0 0,-1-1 1 0 0,1 1-1 0 0,-1-1 0 0 0,1 1 0 0 0,0-1 0 0 0,0 0 1 0 0,-1 0-1 0 0,1 0 0 0 0,0 0 0 0 0,1 0-21 0 0,7 2 24 0 0,0 0-1 0 0,-1 0 1 0 0,4-1-24 0 0,-6-1 24 0 0,46 9 168 0 0,15-3-192 0 0,-24-5 63 0 0,19 1 7 0 0,118 9 338 0 0,-175-12-394 0 0,7 0-6 0 0,11 1 69 0 0,14 3-77 0 0,3 1 140 0 0,17-2-140 0 0,-11 0 121 0 0,146-3 479 0 0,-85-2-306 0 0,-9-2-68 0 0,-52 2 43 0 0,-1-4 0 0 0,23-7-269 0 0,-29 6 100 0 0,5-4 130 0 0,32-12-230 0 0,68-31 513 0 0,-131 49-485 0 0,6-2 168 0 0,5 0-196 0 0,100-13 379 0 0,-69 11-99 0 0,4-4-280 0 0,-1 1 35 0 0,7-2 93 0 0,-7 1 29 0 0,-28 6 31 0 0,28-2-188 0 0,-19 4 51 0 0,-22 2-6 0 0,0 1-1 0 0,1 1-44 0 0,3 0-7 0 0,-1 1 48 0 0,1 0 0 0 0,13 4-41 0 0,-20-2 26 0 0,1 0 1 0 0,0-2-27 0 0,7 1 53 0 0,2-1-41 0 0,14-2-12 0 0,11-1-1 0 0,-31 3 24 0 0,1 2 0 0 0,-1 1 0 0 0,1 1 1 0 0,-1 0-1 0 0,0 2 0 0 0,14 7-23 0 0,-19-5 27 0 0,0 0 0 0 0,0 0 0 0 0,2 4-27 0 0,-5-4 36 0 0,4 2 24 0 0,-10-8-56 0 0,4 5-3 0 0,-8-5 3 0 0,0 0 4 0 0,0-1 56 0 0,0 0-8 0 0,0 0-48 0 0,9 10-5 0 0,-9-9-3 0 0,6 9 11 0 0,-6-10 42 0 0,-2 0 0 0 0,1 1-52 0 0,0-1 0 0 0,-1 0 0 0 0,1 0-1 0 0,0 0 1 0 0,-1 0 0 0 0,1 1 0 0 0,-1-1-1 0 0,1 0 1 0 0,-1 0 0 0 0,0 0 0 0 0,1 0-1 0 0,-1 0 1 0 0,0-1 0 0 0,1 1 0 0 0,-1 0-1 0 0,-1 0 0 0 0,0 2-1 0 0,-1-1 1 0 0,1 0 0 0 0,-1 1 0 0 0,0-1 0 0 0,0-1 0 0 0,1 1 0 0 0,-1 0 0 0 0,0-1 0 0 0,0 0 0 0 0,0 0 0 0 0,0 0 0 0 0,0 0 0 0 0,-9 1 0 0 0,0-1 0 0 0,-3 0 0 0 0,11-1 0 0 0,-92 2 0 0 0,-25-9 0 0 0,74 4 0 0 0,-94-2 0 0 0,112 4 0 0 0,-4 2 0 0 0,-27 5 0 0 0,9 0 0 0 0,-48 2 0 0 0,-216 11 0 0 0,282-18 0 0 0,-33-2 0 0 0,-33-5 0 0 0,38 0 2 0 0,-51-6-15 0 0,13-4-44 0 0,-66-8 61 0 0,89 20-140 0 0,-73 9 136 0 0,51 0-64 0 0,90-4 64 0 0,-55 3 0 0 0,24-1 3 0 0,23-2-31 0 0,0 0 0 0 0,0 1 28 0 0,-43 9-11 0 0,21-5 11 0 0,1 2 0 0 0,-17 8 0 0 0,-48 18-128 0 0,50-16 23 0 0,17-7-66 0 0,-14 9 171 0 0,35-14-47 0 0,0-1 0 0 0,0-1 0 0 0,-1 0 0 0 0,0-1 47 0 0,13-3 0 0 0,-6 1-75 0 0,7 0 22 0 0,1-1-11 0 0,0 0-3 0 0,0 0-10 0 0,2 0 10 0 0,41 4-198 0 0,38-4 265 0 0,-11-1-100 0 0,328 31-33 0 0,-360-26 130 0 0,315 38-9 0 0,-228-27-8 0 0,0-7 0 0 0,0-7 0 0 0,22-9 20 0 0,30 1 0 0 0,83 14 0 0 0,-211-3-8 0 0,-7 0 44 0 0,0-3 0 0 0,2-2-36 0 0,30 0 0 0 0,-10 0 0 0 0,-38-2 2 0 0,-13 1 100 0 0,8 1-102 0 0,-18 1 21 0 0,10 0 263 0 0,-31-2-129 0 0,5 0-124 0 0,-77-6 86 0 0,-48-4-53 0 0,-247-14 224 0 0,311 24-305 0 0,-103 1-46 0 0,-104 18 106 0 0,57-2-79 0 0,161-12 23 0 0,-185 14 11 0 0,165-7 5 0 0,-27 3-73 0 0,62-4-55 0 0,-7 6 125 0 0,25-7-43 0 0,-15 5 25 0 0,-28 6-49 0 0,47-13 54 0 0,12-2-19 0 0,0-1 1 0 0,0-1 0 0 0,0-1-1 0 0,-1 0 32 0 0,10-2-6 0 0,-11 1-132 0 0,-14-4 138 0 0,25 3-44 0 0,0 0 0 0 0,0-1 0 0 0,-1 0-1 0 0,1 0 1 0 0,0-1 0 0 0,1 0 0 0 0,-5-2 44 0 0,2 0-428 0 0,1-1-1 0 0,-1 0 1 0 0,-3-4 428 0 0,8 7-264 0 0,0 0 1 0 0,0 0-1 0 0,-1 0 0 0 0,2 0 1 0 0,-1 0-1 0 0,0-1 1 0 0,0 1-1 0 0,1-1 0 0 0,0 0 1 0 0,-1-2 263 0 0,-3-11-1535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8 218 6703 0 0,'0'0'307'0'0,"0"0"-6"0"0,-1 0-193 0 0,-2-1-18 0 0,2 0 310 0 0,0 1 132 0 0,1 0-477 0 0,0 0 0 0 0,0 0 0 0 0,0 0 1 0 0,0 0-1 0 0,0 0 0 0 0,0 0 0 0 0,0 0 0 0 0,-1 0 1 0 0,1 0-1 0 0,0 0 0 0 0,0 0 0 0 0,0 0 0 0 0,0 0 1 0 0,0 0-1 0 0,0 0 0 0 0,0 0 0 0 0,0-1 0 0 0,0 1 1 0 0,0 0-1 0 0,0 0 0 0 0,0 0 0 0 0,0 0 0 0 0,0 0 1 0 0,0 0-1 0 0,0 0 0 0 0,-1 0 0 0 0,1 0 0 0 0,0 0 1 0 0,0 0-1 0 0,0-1 0 0 0,0 1 0 0 0,0 0 0 0 0,0 0 1 0 0,0 0-1 0 0,0 0 0 0 0,0 0 0 0 0,0 0 0 0 0,0 0 1 0 0,0 0-1 0 0,0-1 0 0 0,0 1 0 0 0,0 0 0 0 0,0 0 1 0 0,0 0-1 0 0,0 0 0 0 0,0 0 0 0 0,0 0 0 0 0,1 0 1 0 0,-1 0-1 0 0,0 0 0 0 0,0-1 0 0 0,0 1 0 0 0,0 0 1 0 0,0 0-1 0 0,0 0-55 0 0,5-6 714 0 0,11-5-494 0 0,9-3 8 0 0,1 1 0 0 0,0 2 1 0 0,0 2-1 0 0,18-3-228 0 0,109-16 187 0 0,-128 25-107 0 0,293-31 376 0 0,-249 31-327 0 0,11 4-129 0 0,69 9 180 0 0,-140-10-161 0 0,83 11 605 0 0,0 6 0 0 0,-1 4 0 0 0,65 28-624 0 0,-43-13 888 0 0,24-1-888 0 0,-111-29 72 0 0,11 3 518 0 0,0-2 0 0 0,13-2-590 0 0,4-3 942 0 0,1-4-1 0 0,44-9-941 0 0,-95 10 41 0 0,0 0 0 0 0,0 0 0 0 0,0-1 1 0 0,-1 1-1 0 0,1-1 0 0 0,2-1-41 0 0,1-1 136 0 0,-2 0-43 0 0,-5 3-80 0 0,1 0 63 0 0,-1 1 0 0 0,0-1-4 0 0,-1-1-57 0 0,0 0 0 0 0,0 0 1 0 0,0 1-1 0 0,-1-1 0 0 0,1 0 0 0 0,0 1 0 0 0,-1-1 0 0 0,1 1 0 0 0,0-1 0 0 0,-1 1 1 0 0,1 0-1 0 0,-1 0 0 0 0,0 0 0 0 0,1 0 0 0 0,-1 0 0 0 0,0 0 0 0 0,1 1 0 0 0,-1-1 0 0 0,0 1 1 0 0,0-1-1 0 0,0 1-15 0 0,-6-1 47 0 0,-1 0 0 0 0,0 1 0 0 0,-8 1-47 0 0,10-1 21 0 0,-74 10 119 0 0,-63-4-64 0 0,-19-9-76 0 0,24-10 0 0 0,74 6 0 0 0,-91-16 0 0 0,-39-3 0 0 0,152 24-21 0 0,-1 2 0 0 0,1 3 0 0 0,0 2 0 0 0,-3 4 21 0 0,15-2-46 0 0,-73 14-32 0 0,103-20 78 0 0,-8 0-11 0 0,1 1 1 0 0,-1-1-1 0 0,1-1 0 0 0,-1 0 1 0 0,0-1-1 0 0,-4-1 11 0 0,10 1-7 0 0,4-1-12 0 0,3-1-32 0 0,-4 3 48 0 0,11-4-37 0 0,0 0-1 0 0,1 2 1 0 0,4-1 40 0 0,6-2-55 0 0,166-42-154 0 0,-44 10 146 0 0,99-18-7 0 0,-143 37 68 0 0,45 3 2 0 0,52 7 0 0 0,128 20 0 0 0,-264-5 0 0 0,0 4 0 0 0,11 6 0 0 0,-56-13 42 0 0,0 1-1 0 0,-1 1 0 0 0,0 1 1 0 0,0 0-1 0 0,0 2 0 0 0,-1 0 1 0 0,5 5-42 0 0,-16-12 26 0 0,-1 0 0 0 0,1 1 1 0 0,-1-1-1 0 0,0 1 1 0 0,0 0-1 0 0,0 0 0 0 0,0 0 1 0 0,0 0-1 0 0,1 3-26 0 0,-2-5 10 0 0,-1 0 0 0 0,0 0 0 0 0,1 0 1 0 0,-1 0-1 0 0,0 0 0 0 0,1 0 0 0 0,-1 0 0 0 0,0 0 0 0 0,0 0 0 0 0,0 0 0 0 0,1 0 0 0 0,-1 0 0 0 0,0 1 0 0 0,0-1 1 0 0,-1 0-1 0 0,1 0 0 0 0,0 0 0 0 0,0 0 0 0 0,0 0 0 0 0,0 0 0 0 0,-1 0 0 0 0,1 0 0 0 0,0 0 0 0 0,-1 0 0 0 0,1 0 0 0 0,-1 0 1 0 0,1 0-1 0 0,-1 0 0 0 0,1 0 0 0 0,-1 0 0 0 0,1-1 0 0 0,-1 1 0 0 0,0 0 0 0 0,1 0 0 0 0,-2 0-10 0 0,0 1 37 0 0,-1 0-1 0 0,1 0 1 0 0,-1-1-1 0 0,0 1 1 0 0,0-1-1 0 0,0 1 1 0 0,-2 0-37 0 0,-23 4 179 0 0,18-4-126 0 0,-27 4 251 0 0,-1-1 1 0 0,0-3-1 0 0,-18-3-304 0 0,6-3 328 0 0,1-3 0 0 0,-21-8-328 0 0,-29-7-628 0 0,0 6-1 0 0,-25 4 629 0 0,97 10-1253 0 0,1-1-54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 40 1375 0 0,'0'0'66'0'0,"0"0"110"0"0,0 0 444 0 0,0 0 196 0 0,0 0 42 0 0,0 0-63 0 0,0 0-292 0 0,0 0-130 0 0,0 0-21 0 0,0 0-11 0 0,0 0-18 0 0,0 0-10 0 0,0 0-1 0 0,0 0-6 0 0,-1 0-29 0 0,-4-3-12 0 0,3 3-1 0 0,2 0 0 0 0,0 0 0 0 0,-1-1 0 0 0,-5-2 0 0 0,4 2 4 0 0,2 1 16 0 0,0 0 4 0 0,0 0 0 0 0,-1-1 8 0 0,-5-4 35 0 0,4 4 18 0 0,2 1 3 0 0,0 0 0 0 0,0 0 2 0 0,-1-1 4 0 0,-4-2 2 0 0,3 2 2 0 0,2 1 4 0 0,0 0 2 0 0,0 0 0 0 0,0 0-6 0 0,0 0-29 0 0,0 0-12 0 0,0 0-1 0 0,0 0-18 0 0,0 0-80 0 0,0 0-35 0 0,0 0-10 0 0,0 0-19 0 0,0 0-76 0 0,2-1-12 0 0,1-2-28 0 0,0 1 1 0 0,1 0 0 0 0,-1 0 0 0 0,1 0 0 0 0,-1 1 0 0 0,1-1-1 0 0,0 1 1 0 0,-1 0 0 0 0,4 0-43 0 0,7 0 112 0 0,1 1 1 0 0,0 0-113 0 0,1 0 96 0 0,4 2 20 0 0,-1 0 0 0 0,0 2 0 0 0,1 1 0 0 0,0 2-116 0 0,37 7 184 0 0,-16-7 48 0 0,8-1-232 0 0,-7-1 210 0 0,18 7-210 0 0,-30-6 60 0 0,35 10 118 0 0,-29-7-18 0 0,-36-9-150 0 0,22 6 427 0 0,-1-2 0 0 0,0-1-1 0 0,8-1-436 0 0,-30-2 15 0 0,1 0-1 0 0,0 0 1 0 0,-1 0-1 0 0,1-1 1 0 0,-1 1-1 0 0,1 0 1 0 0,-1-1-1 0 0,1 1 0 0 0,0 0 1 0 0,-1-1-1 0 0,1 1 1 0 0,-1-1-15 0 0,-1-1 45 0 0,-3-1 23 0 0,0 0 1 0 0,0 1-1 0 0,1 0 0 0 0,-2 0 1 0 0,1 0-1 0 0,0 1 1 0 0,0 0-1 0 0,0 0-68 0 0,-13 0 313 0 0,-13 1-313 0 0,-1 0 110 0 0,-114-6 72 0 0,110 2-132 0 0,-9-3-50 0 0,3 1 56 0 0,23 3-19 0 0,0 0 0 0 0,1-2-1 0 0,-1 0 1 0 0,-9-6-37 0 0,22 8-12 0 0,10 4-6 0 0,0 0-1 0 0,-1 0 0 0 0,1-1 1 0 0,0 0-1 0 0,3 0 19 0 0,3 0-27 0 0,234 5-121 0 0,-63 5 148 0 0,-122-3 0 0 0,-5-1 0 0 0,12-2 0 0 0,-36-5-2354 0 0,0-1 2354 0 0,-26 0-4902 0 0,6-3-1506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61 41 6479 0 0,'0'0'298'0'0,"-2"0"-10"0"0,0 0-237 0 0,-12-2 8 0 0,6 1-49 0 0,0-1 1705 0 0,1 1-1 0 0,-6-3-1714 0 0,12 4 473 0 0,1 0-11 0 0,0 0-46 0 0,-5 0-43 0 0,4 0 3990 0 0,72 13-3844 0 0,21-3-519 0 0,9 2 147 0 0,277 29 221 0 0,-358-40-362 0 0,73 5 386 0 0,50 14-392 0 0,-7 3 303 0 0,-107-20-148 0 0,1-2 1 0 0,-1-2 0 0 0,19-3-156 0 0,-44 4 22 0 0,14-6 191 0 0,-16 5-168 0 0,0 0-1 0 0,0 0 1 0 0,0-1 0 0 0,0 1 0 0 0,1-1-45 0 0,-2 1 72 0 0,-1 1 5 0 0,0 0 2 0 0,0 0-6 0 0,0 0-1 0 0,0 0 0 0 0,0 0 0 0 0,-1-2-12 0 0,-8-10-49 0 0,5 8 21 0 0,2 2-9 0 0,-3-3-13 0 0,1 2 1 0 0,-1-1-1 0 0,0 0 1 0 0,0 1 0 0 0,0 0-1 0 0,0 1 1 0 0,0-1-1 0 0,0 1 1 0 0,-1 1 0 0 0,1-1-1 0 0,-1 1 1 0 0,0 0-11 0 0,-14-3 65 0 0,-26-6 5 0 0,-10 1-70 0 0,25 5 4 0 0,-118-12-4 0 0,74 9-64 0 0,57 6 64 0 0,0 0 0 0 0,0 2 0 0 0,-11 2 0 0 0,-11 1-1 0 0,-7 2-91 0 0,35-4 21 0 0,-12-1 71 0 0,11-1 4 0 0,-8 2-4 0 0,-16 2 0 0 0,25-2-11 0 0,6-2 2 0 0,1 1 0 0 0,-1-1 1 0 0,0 0-1 0 0,0-1 0 0 0,1 0 0 0 0,-3 0 9 0 0,-5-2-29 0 0,12 3 11 0 0,-11 0 1 0 0,5 1 7 0 0,5-1-44 0 0,5-1 1 0 0,41-10-22 0 0,1 3 1 0 0,12 1 74 0 0,44-2-28 0 0,54-3 2 0 0,-59 9 39 0 0,45-2 28 0 0,-134 5-33 0 0,63 3 58 0 0,-61-2-55 0 0,-7-1 42 0 0,-2 0 13 0 0,0 0 8 0 0,-1 0 2 0 0,-8 3-35 0 0,0-1-1 0 0,-1 0 0 0 0,1-1 1 0 0,0 0-1 0 0,-2-1-40 0 0,-48-4-267 0 0,26 2-888 0 0,19 0-185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170 358 5983 0 0,'0'0'274'0'0,"0"0"-6"0"0,0 0-43 0 0,0 0 456 0 0,0 0 219 0 0,0 0 42 0 0,0 0-90 0 0,0 0-412 0 0,0 0-178 0 0,0 0-35 0 0,0 0-12 0 0,0 0-13 0 0,0 0-2 0 0,0 0 0 0 0,2-1 0 0 0,67-35 893 0 0,20-12-538 0 0,89-64-123 0 0,-151 95-232 0 0,2 3 0 0 0,9-3-200 0 0,59-18 608 0 0,-64 24-321 0 0,0 3 0 0 0,1 1 0 0 0,-1 3 0 0 0,8 1-287 0 0,-20 2 173 0 0,0 2 0 0 0,0 1 1 0 0,-1 1-1 0 0,1 2 1 0 0,-1 0-1 0 0,0 2 1 0 0,9 4-174 0 0,0 2 163 0 0,-7-3 71 0 0,1 1-1 0 0,0 2-233 0 0,-22-12 64 0 0,1 0 0 0 0,5 5 0 0 0,-5-4 0 0 0,-2-2 0 0 0,0 0 0 0 0,0 0 0 0 0,0 0 0 0 0,0 0 0 0 0,0 0 0 0 0,0 0 0 0 0,0 0 0 0 0,0 0 0 0 0,0 0 0 0 0,0 0 0 0 0,-2-2-10 0 0,-23-16 71 0 0,-1 2 1 0 0,-1 0 0 0 0,0 3-1 0 0,-21-7-125 0 0,20 11 59 0 0,-1 2 1 0 0,-2 1-60 0 0,-58-6 82 0 0,45 7-35 0 0,-18 0-34 0 0,-24 5-13 0 0,48 0-1 0 0,-13 3 1 0 0,34-1 0 0 0,10-1-12 0 0,6 0-46 0 0,2 1-10 0 0,2 1 55 0 0,0-1 0 0 0,0 1 0 0 0,0-1 1 0 0,0 1-1 0 0,0-1 0 0 0,0 0 1 0 0,1-1-1 0 0,-1 1 0 0 0,0-1 0 0 0,1 0 1 0 0,-1 0-1 0 0,1 0 0 0 0,0 0 13 0 0,9 1-28 0 0,0-1-1 0 0,0-1 1 0 0,1 0 28 0 0,51-6-89 0 0,5 1 37 0 0,24 6-2 0 0,39 9 54 0 0,-96-6 0 0 0,41 6 0 0 0,-12 0 146 0 0,-65-10-60 0 0,-1 0 2 0 0,0 0 10 0 0,0 0 39 0 0,0 0 20 0 0,0 0 3 0 0,-2 0 3 0 0,-11 3 82 0 0,-1-1-1 0 0,1-1 1 0 0,-6-1-245 0 0,0 0 126 0 0,-19-1 300 0 0,-27-5-426 0 0,10 0 85 0 0,-130-5 157 0 0,-8 10-242 0 0,173 3-24 0 0,0 0 0 0 0,0 2 0 0 0,-16 5 24 0 0,26-5-10 0 0,2 0-48 0 0,6-3-24 0 0,3 1 14 0 0,2 2 52 0 0,-1-1 0 0 0,1 1 0 0 0,-1-1 1 0 0,1 0-1 0 0,0 0 0 0 0,0 0 1 0 0,0 0-1 0 0,0-1 0 0 0,1 1 0 0 0,-1-1 1 0 0,0 0-1 0 0,1-1 0 0 0,-1 1 1 0 0,1-1-1 0 0,1 1 16 0 0,11 2-69 0 0,0 0 0 0 0,15 0 69 0 0,-29-4-2 0 0,80 6-88 0 0,44-7 90 0 0,-90 0-4 0 0,-7 1 1 0 0,198-4-40 0 0,-226 4 128 0 0,-1 0 11 0 0,0 0-7 0 0,-50-2 793 0 0,-31-9-882 0 0,55 8 62 0 0,-214-28 170 0 0,232 30-232 0 0,-125-15 50 0 0,91 14-43 0 0,1 2 0 0 0,-9 2-7 0 0,29 1-13 0 0,-23 1-129 0 0,-8-2 142 0 0,50-2-80 0 0,5-1 3 0 0,249-54-275 0 0,-163 43 316 0 0,0 6 0 0 0,89 8 36 0 0,-168-1 0 0 0,-1 0 0 0 0,1 0 0 0 0,-1 1 0 0 0,1 1 0 0 0,-1 0 0 0 0,0 0 0 0 0,5 4 0 0 0,-5 0 0 0 0,-4 0 12 0 0,-3-6 50 0 0,-2-1 13 0 0,-2 2-19 0 0,1 0-39 0 0,-1 1-1 0 0,0-1 0 0 0,0 0 0 0 0,1 0 0 0 0,-1 0 0 0 0,0 0 1 0 0,-1 0-1 0 0,1-1 0 0 0,0 1 0 0 0,0-1 0 0 0,-1 0 0 0 0,1 0 1 0 0,0 0-1 0 0,-1 0 0 0 0,1 0 0 0 0,-1-1 0 0 0,-1 1-16 0 0,-22 2 89 0 0,0-1-1 0 0,0-2 0 0 0,-19-3-88 0 0,10 1 71 0 0,-224-17 77 0 0,248 18-144 0 0,-147-1 66 0 0,142 2-68 0 0,-125 9-2 0 0,126-8 0 0 0,1 1 0 0 0,0 0 0 0 0,-1 1 0 0 0,2 1 0 0 0,-1 0 0 0 0,0 1 0 0 0,1 1 0 0 0,-1 1 0 0 0,-6 6 0 0 0,18-12 0 0 0,-1 1-19 0 0,-1 1 0 0 0,1-1 0 0 0,0 1 0 0 0,0 0 0 0 0,0 1 0 0 0,0-1 0 0 0,0 1 0 0 0,-1 2 19 0 0,3-5-163 0 0,1-1-346 0 0,7 2-577 0 0,-2 0 827 0 0,-2-2 23 0 0,0 1 0 0 0,0-1-1 0 0,1-1 1 0 0,-1 1 0 0 0,0-1 0 0 0,0 1 0 0 0,0-1 0 0 0,0 0 0 0 0,2-1 236 0 0,16-9-1522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7 6271 0 0,'0'0'290'0'0,"0"0"-9"0"0,-1 0-182 0 0,-11 1-308 0 0,2-1 1466 0 0,1 0 0 0 0,-1-1 0 0 0,-9-2-1257 0 0,7 0 2247 0 0,11 3-1911 0 0,1 0-39 0 0,0 0-10 0 0,0 0-6 0 0,0 0-30 0 0,0 0-123 0 0,0 0-52 0 0,1 1-11 0 0,1 2-58 0 0,0 0 1 0 0,0 0-1 0 0,0 0 0 0 0,0 0 0 0 0,0 0 1 0 0,1-1-1 0 0,-1 0 0 0 0,1 1 0 0 0,0-1 0 0 0,-1 0 1 0 0,1-1-1 0 0,0 1 0 0 0,0 0 0 0 0,0-1 0 0 0,0 0 1 0 0,0 0-8 0 0,11 3 81 0 0,-1-1 0 0 0,1 0 0 0 0,1-1-81 0 0,-8-2 41 0 0,154 13 631 0 0,-67-7-520 0 0,-64-4-85 0 0,15 1 212 0 0,32 9-279 0 0,-49-6 574 0 0,0 2 0 0 0,9 5-574 0 0,-36-13 202 0 0,0 1-2 0 0,-1 0-83 0 0,1-1-1 0 0,-1 1 1 0 0,0-1 0 0 0,1 1-1 0 0,-1-1 1 0 0,0 1-1 0 0,1-1 1 0 0,-1 1 0 0 0,0-1-1 0 0,1 0 1 0 0,-1 1-117 0 0,-4 3 241 0 0,1-2-197 0 0,0 1-4 0 0,0-1-1 0 0,0-1 1 0 0,-1 1-1 0 0,1-1 0 0 0,-1 1 1 0 0,1-1-1 0 0,-2-1-39 0 0,-26 4 389 0 0,8-1-254 0 0,5-1-116 0 0,1-2-1 0 0,-1 0 0 0 0,-14-4-18 0 0,15 3 25 0 0,-45-6 247 0 0,-22-8-272 0 0,55 8 38 0 0,0 2 0 0 0,0 2 0 0 0,0 1 0 0 0,-8 2-38 0 0,25 2 44 0 0,-2 2-34 0 0,14-4-11 0 0,0 0 0 0 0,0 0 0 0 0,0 0 0 0 0,0 0 0 0 0,0 0 0 0 0,0 0 0 0 0,0 0 0 0 0,0 0 0 0 0,0 0 0 0 0,0 1 0 0 0,-1-1 0 0 0,1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0,0-1 0 0 0,0 0 0 0 0,0 0 1 0 0,2 10-64 0 0,0-8 57 0 0,-1 1 1 0 0,1 0-1 0 0,0-1 0 0 0,-1 1 0 0 0,1-1 0 0 0,0 1 0 0 0,0-1 1 0 0,0 0-1 0 0,0 0 0 0 0,1 0 0 0 0,-1-1 0 0 0,0 1 0 0 0,2 0 7 0 0,3 2-11 0 0,-1-1-1 0 0,1 0 0 0 0,-1-1 0 0 0,5 1 12 0 0,8 1 1 0 0,0-1-1 0 0,-1-2 1 0 0,1 0-1 0 0,0-2 0 0 0,6-2 0 0 0,21-4-27 0 0,26-10 27 0 0,-49 10-220 0 0,0-2-1 0 0,2-2 221 0 0,21-11-5536 0 0,-16 6-598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465 120 3679 0 0,'-11'1'141'0'0,"0"0"-1"0"0,-2 2-140 0 0,-7 0 79 0 0,0 2 3060 0 0,0 0 0 0 0,-19 9-3139 0 0,33-12 161 0 0,-31 6 2103 0 0,36-8-1873 0 0,1 0-21 0 0,0 0-2 0 0,0 0-4 0 0,0 0-17 0 0,0 0-10 0 0,0 0-1 0 0,2 0-22 0 0,12-4 44 0 0,0 1 1 0 0,11-1-359 0 0,-7 2 17 0 0,82-10 48 0 0,12-2 118 0 0,-27 2 417 0 0,73 2-600 0 0,-54 12 354 0 0,-1 6 0 0 0,0 6 0 0 0,2 6-354 0 0,-71-11 78 0 0,-1 2 1 0 0,8 5-79 0 0,66 25 336 0 0,-30-12-27 0 0,-24-10-70 0 0,11 5 34 0 0,-14-6 177 0 0,-49-17-346 0 0,0 0 6 0 0,0-1-73 0 0,-1 0-1 0 0,0 0 1 0 0,0 0-1 0 0,0 0 0 0 0,1 0 1 0 0,-1 0-1 0 0,0 0 1 0 0,0 0-1 0 0,0 0 1 0 0,1 0-1 0 0,-1 0 0 0 0,0 0 1 0 0,0 1-1 0 0,0-1 1 0 0,1 0-1 0 0,-1 0 1 0 0,0 0-1 0 0,0 0 1 0 0,0 1-1 0 0,0-1 0 0 0,0 0 1 0 0,1 0-1 0 0,-1 1-36 0 0,-6 3 418 0 0,-1 0-343 0 0,0-1-1 0 0,0 0 1 0 0,0 0 0 0 0,0-1-1 0 0,-1-1 1 0 0,1 1 0 0 0,-6-1-75 0 0,-11-1 107 0 0,-18-3-107 0 0,14 1 61 0 0,-13-2 13 0 0,-24-7-74 0 0,-41-15 86 0 0,-32-14-39 0 0,-92-22 23 0 0,81 35-70 0 0,-15 8 0 0 0,118 15-17 0 0,1 1-41 0 0,1-2 1 0 0,-3-4 57 0 0,38 7-12 0 0,2 0 12 0 0,3-2-13 0 0,4 4 12 0 0,0 0 0 0 0,0 0 0 0 0,0 0 0 0 0,0 0 0 0 0,0 0 0 0 0,0 0 0 0 0,0 0 0 0 0,0 0 0 0 0,0 0 0 0 0,0 0 0 0 0,0 0 1 0 0,0 0-1 0 0,0 0 0 0 0,0 0 0 0 0,0 0 0 0 0,0 0 0 0 0,0 0 0 0 0,0 0 0 0 0,0 0 0 0 0,0 0 0 0 0,0 0 0 0 0,0 0 0 0 0,0 0 0 0 0,0 0 0 0 0,0 0 0 0 0,0 0 0 0 0,0-1 0 0 0,0 1 1 0 0,0 0-1 0 0,0 0 0 0 0,0 0 0 0 0,0 0 0 0 0,0 0 0 0 0,0 0 0 0 0,0 0 0 0 0,0 0 0 0 0,0 0 0 0 0,0 0 0 0 0,0 0 0 0 0,0 0 0 0 0,0 0 0 0 0,0 0 0 0 0,0 0 0 0 0,0 0 0 0 0,0 0 1 0 0,0 0-1 0 0,0 0 0 0 0,0 0 0 0 0,0 0 0 0 0,0 0 0 0 0,0 0 0 0 0,0 0 0 0 0,0 0 0 0 0,0 0 0 0 0,0 0 0 0 0,0 0 0 0 0,0 0 0 0 0,1 0 0 0 0,-1 0 0 0 0,0 0 0 0 0,0 0 0 0 0,0 0 1 0 0,0 0-1 0 0,0 0 0 0 0,0 0 0 0 0,0 0 0 0 0,0 0 0 0 0,0 0 1 0 0,6-4-32 0 0,0 1 1 0 0,0 0 0 0 0,1 0-1 0 0,-1 1 1 0 0,0 0 0 0 0,1 1-1 0 0,-1-1 1 0 0,1 2 31 0 0,9-3-40 0 0,131-19-74 0 0,1 9 9 0 0,-117 11 100 0 0,94-2-59 0 0,70 11 64 0 0,-107-1 0 0 0,226 22 0 0 0,-281-25 123 0 0,-11-1 88 0 0,-1 2-1 0 0,3 1-210 0 0,-17-3 112 0 0,-6-1 0 0 0,-1-1 1 0 0,0 0 6 0 0,0 0 1 0 0,0 0 0 0 0,0 0 0 0 0,0 0 0 0 0,-2-1 0 0 0,-235-38 900 0 0,80 13-885 0 0,156 25-134 0 0,-183-26 56 0 0,-1 13-62 0 0,89 13 5 0 0,1 6 0 0 0,-33 9 0 0 0,11 8-14 0 0,-8 9 14 0 0,78-17-41 0 0,0 4 1 0 0,0 2-1 0 0,-44 27 41 0 0,73-36-14 0 0,-12 7-47 0 0,-6 7 61 0 0,32-22-16 0 0,0 0 3 0 0,1 0 0 0 0,-1-1 0 0 0,0 0 0 0 0,-1 0 13 0 0,4-1-72 0 0,1-1-10 0 0,16-2 0 0 0,0 0 1 0 0,0-1 0 0 0,0-1-1 0 0,2-2 82 0 0,13-3-25 0 0,258-43-114 0 0,-149 36 62 0 0,75 7 77 0 0,-213 9 0 0 0,302 8 0 0 0,-279-6-4 0 0,42 3 286 0 0,0 4 0 0 0,4 5-282 0 0,-51-7 272 0 0,-20-7-260 0 0,0 0 1 0 0,1 0-1 0 0,-1 0 0 0 0,0 0 0 0 0,0 1 1 0 0,1-1-1 0 0,-1 0 0 0 0,0 0 0 0 0,1 0 0 0 0,-1 1 1 0 0,0-1-1 0 0,0 0 0 0 0,1 1 0 0 0,-1-1 1 0 0,0 0-1 0 0,0 1 0 0 0,0-1 0 0 0,1 1-12 0 0,-1-1 19 0 0,0 0 0 0 0,0 0-1 0 0,0 0 1 0 0,0 0-1 0 0,0 0 1 0 0,0 1 0 0 0,0-1-1 0 0,0 0 1 0 0,0 0-1 0 0,0 0 1 0 0,1 0 0 0 0,-1 0-1 0 0,0 0 1 0 0,0 0 0 0 0,0 1-1 0 0,0-1 1 0 0,0 0-1 0 0,0 0 1 0 0,0 0 0 0 0,1 0-1 0 0,-1 0 1 0 0,0 0-1 0 0,0 0 1 0 0,0 0 0 0 0,0 0-1 0 0,0 0 1 0 0,0 0 0 0 0,0 0-1 0 0,1 0-18 0 0,-6 4 210 0 0,3-2-169 0 0,-2 1-11 0 0,0-1 0 0 0,0 0 1 0 0,1 0-1 0 0,-1-1 0 0 0,0 1 0 0 0,-2-1-30 0 0,-25 5 156 0 0,27-6-152 0 0,-91 10-1940 0 0,78-8 999 0 0,-2-2-4695 0 0,-1 0-1735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2120 3282 2303 0 0,'0'0'102'0'0,"0"0"178"0"0,0 0 666 0 0,0 0 293 0 0,0 0 60 0 0,0 0-103 0 0,0 0-480 0 0,0 0-210 0 0,0 0-39 0 0,0 0-16 0 0,0 2-29 0 0,6 15 1754 0 0,-5-16-1696 0 0,-1-1 0 0 0,0 0 0 0 0,0 0 0 0 0,0 0 0 0 0,0 0-12 0 0,0 0-50 0 0,0 0-24 0 0,0 0-2 0 0,0 0-17 0 0,0 0-72 0 0,0 0-30 0 0,0 0-8 0 0,0 0-14 0 0,0 0-58 0 0,0 0-172 0 0,0 0 1 0 0,1 1-1 0 0,-1-1 0 0 0,1 0 0 0 0,-1 0 1 0 0,1 0-1 0 0,-1 1 0 0 0,0-1 0 0 0,1 0 0 0 0,-1 0 1 0 0,0 1-1 0 0,1-1 0 0 0,-1 1-21 0 0,1-1 48 0 0,0 1 107 0 0,1 0-24 0 0,0 0-83 0 0,0-1 1 0 0,0 1-1 0 0,0-1 1 0 0,0 0 0 0 0,0 0-1 0 0,0 0 1 0 0,0 0 0 0 0,0 0-1 0 0,0 0 1 0 0,0-1-1 0 0,0 1 1 0 0,0-1 0 0 0,0 0-1 0 0,-1 0 1 0 0,1 0 0 0 0,0 0-1 0 0,0 0 1 0 0,0 0-1 0 0,-1-1 1 0 0,1 1 0 0 0,1-2-49 0 0,4-5 202 0 0,0 0 0 0 0,0-1 0 0 0,-1 0 0 0 0,2-4-202 0 0,4-5 287 0 0,0 2-121 0 0,-1-2 0 0 0,-1 0 0 0 0,0 0 0 0 0,-1-1 0 0 0,0 0 0 0 0,-2-1 1 0 0,1-1-1 0 0,1-11-166 0 0,22-71 601 0 0,-5 23-253 0 0,-16 46-198 0 0,-2 7 63 0 0,-1 0 0 0 0,4-22-213 0 0,48-258 376 0 0,-26 145-240 0 0,-29 133 40 0 0,1-18-176 0 0,-2 14 168 0 0,1 0-168 0 0,-1 2 237 0 0,2-26-237 0 0,-4 28 30 0 0,2 1-1 0 0,2-12-29 0 0,7-39-1 0 0,3-18 13 0 0,-12 82 23 0 0,-2 1 1 0 0,1-9-36 0 0,1-13 54 0 0,0 10 12 0 0,-1-14-66 0 0,-1 15 70 0 0,3-18-70 0 0,1 3 25 0 0,0-1 0 0 0,-3 0 0 0 0,0-4-25 0 0,-1-47 128 0 0,-1 90-119 0 0,0 0 0 0 0,0 0 0 0 0,-1 0 0 0 0,1 0 0 0 0,0 0 0 0 0,-1-1-9 0 0,0 0 0 0 0,1 0 0 0 0,-1 1 0 0 0,1-1-1 0 0,0 0 1 0 0,-1 0 0 0 0,1 0 0 0 0,0 0 0 0 0,0 0 0 0 0,1 0 0 0 0,-1-1 0 0 0,1-1 14 0 0,-1 0 0 0 0,0 0-1 0 0,0-1 1 0 0,0 1 0 0 0,-1-4-14 0 0,0-1-5 0 0,-1-5 5 0 0,1 3 0 0 0,1 1 0 0 0,-1-9 0 0 0,1 5 0 0 0,0 5 0 0 0,0 0 0 0 0,0 1 0 0 0,-1-1 0 0 0,-1 0 0 0 0,1 1 0 0 0,-1-2 0 0 0,-2-17 0 0 0,3 18 0 0 0,1 2 0 0 0,-2 0 0 0 0,-1-3 0 0 0,2 2 0 0 0,-4-12 0 0 0,-2-1 22 0 0,-5-8-22 0 0,8 20 42 0 0,-19-42-42 0 0,11 22 0 0 0,-14-24 0 0 0,17 38 0 0 0,-7-9 0 0 0,16 25 0 0 0,-12-17 0 0 0,7 10 0 0 0,0 0 0 0 0,-3-6 0 0 0,-14-24 0 0 0,-7-6 0 0 0,-3-12 0 0 0,28 47 0 0 0,-2 0 0 0 0,1 1 0 0 0,-6-6 0 0 0,5 6 0 0 0,-16-16 0 0 0,13 14 0 0 0,-9-11 0 0 0,12 12 0 0 0,-1 1 0 0 0,-4-3 0 0 0,5 3 0 0 0,-1 1 0 0 0,-3-5 0 0 0,-42-49 0 0 0,22 23 0 0 0,-10-7 0 0 0,33 35 0 0 0,4 5 0 0 0,-1 0 0 0 0,0 1 0 0 0,1-1 0 0 0,-2 1 0 0 0,-51-42 0 0 0,43 37 0 0 0,1-2 0 0 0,-4-4 0 0 0,16 14 0 0 0,-4-4-21 0 0,0 1-1 0 0,0 0 1 0 0,-4-2 21 0 0,-2 1 0 0 0,-7-2 0 0 0,6 1 0 0 0,-4-3 0 0 0,0 2 0 0 0,-3 0 0 0 0,-14-6 0 0 0,19 5 0 0 0,11 6 0 0 0,-1 0 0 0 0,1 0 0 0 0,-1 0 0 0 0,0 1 0 0 0,-1-1 0 0 0,-72-19 0 0 0,67 17 0 0 0,2 2 0 0 0,0-1 0 0 0,1 2 0 0 0,-4-1 0 0 0,-22-1 0 0 0,0-1 0 0 0,-10-4 0 0 0,28 5 0 0 0,0 1 0 0 0,-1 1 0 0 0,-1 0 0 0 0,-9-2 0 0 0,-84-17 0 0 0,97 18 0 0 0,0 0 0 0 0,-1 0 0 0 0,0 2 0 0 0,-10 1 0 0 0,9 2-21 0 0,-1 1 1 0 0,1 0-1 0 0,-9 6 21 0 0,-1 0-55 0 0,2 2 43 0 0,3-2 13 0 0,8-5-13 0 0,0 0 0 0 0,0 2 0 0 0,1 0 0 0 0,-1 0-1 0 0,-1 3 13 0 0,-47 52-3 0 0,41-43 3 0 0,9-9 0 0 0,-47 53 0 0 0,45-51 0 0 0,-90 104 0 0 0,68-82 0 0 0,3-3 0 0 0,1 1 0 0 0,-8 14 0 0 0,-13 20 0 0 0,-31 48 0 0 0,67-92-62 0 0,-8 20 62 0 0,-2 4-2 0 0,-2 2 2 0 0,2 1 0 0 0,-16 47 0 0 0,10-23-21 0 0,10-26-22 0 0,-8 27 43 0 0,10-22 0 0 0,-26 90 0 0 0,21-56 0 0 0,-35 148-64 0 0,50-198 64 0 0,1 2 0 0 0,0 11 0 0 0,-1 4 0 0 0,-2 28-42 0 0,4-29 20 0 0,-7 106 22 0 0,7-57 0 0 0,-12 54 0 0 0,-7 16 0 0 0,4-61 0 0 0,-2 16 0 0 0,-2 5 0 0 0,-1 12 0 0 0,17-71-32 0 0,3 1 0 0 0,1 32 32 0 0,4-43 0 0 0,-2 62 0 0 0,4-57-64 0 0,8 63 64 0 0,15 139 0 0 0,-17-171 0 0 0,-2-33 0 0 0,-1 44 0 0 0,-6 65 0 0 0,2-134 0 0 0,2 8 0 0 0,1 25 0 0 0,-2-32 0 0 0,1 0 0 0 0,5 21 0 0 0,14 83 0 0 0,-2-48 0 0 0,8 21 0 0 0,-2-8 0 0 0,-15-68 0 0 0,6 23 0 0 0,8 18 0 0 0,-12-41 0 0 0,0 3 0 0 0,-6-21 0 0 0,15 75 0 0 0,-10-46 0 0 0,6 19 0 0 0,4 2 0 0 0,-8-22 0 0 0,18 46 0 0 0,-20-73 0 0 0,2-1 0 0 0,0 0 0 0 0,9 13 0 0 0,-15-26 0 0 0,12 19 0 0 0,0-2 0 0 0,4 3 0 0 0,-3-4 0 0 0,-1 0 0 0 0,-1 2 0 0 0,1 4 0 0 0,27 54 0 0 0,-37-69 0 0 0,-7-14 0 0 0,0 0 0 0 0,1 0 0 0 0,-1 0 0 0 0,1 0 0 0 0,3 3 0 0 0,31 35 0 0 0,-30-35 8 0 0,-1-1 0 0 0,1-1-1 0 0,0 1 1 0 0,0-1 0 0 0,1-1 0 0 0,-1 0-1 0 0,1 0 1 0 0,0-1 0 0 0,2 1-8 0 0,6 1-2 0 0,1 0 1 0 0,0-1 0 0 0,0-2-1 0 0,2 0 2 0 0,43 9 0 0 0,57 5 11 0 0,-108-16 17 0 0,0-1 0 0 0,0 0 0 0 0,0-1 0 0 0,8-3-28 0 0,-9 3 5 0 0,11-4-5 0 0,0-1 0 0 0,16-8 0 0 0,-12 5 0 0 0,14-3 0 0 0,-24 7 0 0 0,0-1 0 0 0,0 0 0 0 0,-1-2 0 0 0,7-4 0 0 0,6-3 0 0 0,-7 3 0 0 0,0 0 0 0 0,16-16 0 0 0,34-33 0 0 0,-32 27 0 0 0,14-16 0 0 0,-35 33 18 0 0,-1-2-1 0 0,0 0 1 0 0,2-6-18 0 0,4-5 11 0 0,59-73-11 0 0,-48 56-2 0 0,-14 20 15 0 0,2 0-13 0 0,83-107 64 0 0,34-41 53 0 0,-113 146-117 0 0,-13 15 5 0 0,0-1 1 0 0,-1-1-6 0 0,1 0 62 0 0,5-5-62 0 0,-7 9 33 0 0,0-1 0 0 0,5-10-33 0 0,-6 7 114 0 0,3-8-114 0 0,4-9 67 0 0,19-36 69 0 0,-26 53-136 0 0,9-16 11 0 0,-10 20 30 0 0,-3 5-37 0 0,0 0 0 0 0,0-1-1 0 0,-1 0 1 0 0,0 0 0 0 0,0 0 0 0 0,3-8-4 0 0,-2 2 30 0 0,0-1 0 0 0,1 1 1 0 0,0 0-1 0 0,6-8-30 0 0,6-7 71 0 0,10-12-71 0 0,61-79 53 0 0,-79 106-53 0 0,11-13 0 0 0,-11 15 0 0 0,-1 0 0 0 0,7-11 0 0 0,-3 2 0 0 0,-3 7 19 0 0,-1-1-1 0 0,-1 0 1 0 0,0-1 0 0 0,2-6-19 0 0,0 0 58 0 0,-5 12-23 0 0,-1 1 0 0 0,1-3-35 0 0,-4 8 21 0 0,0 2-9 0 0,0 0 0 0 0,0 0 0 0 0,0 0 0 0 0,0 0 0 0 0,0 0 0 0 0,0 0 0 0 0,0 0 0 0 0,2 0-12 0 0,1-6 50 0 0,10-11 39 0 0,-10 13-36 0 0,4-2 13 0 0,-6 7-66 0 0,0 1 9 0 0,-1-1 7 0 0,-1 1-140 0 0,0 2-44 0 0,1 4-113 0 0,-1 0 0 0 0,0-1 0 0 0,0 1 0 0 0,0 0 0 0 0,0 0 0 0 0,-1-1 0 0 0,0 1 281 0 0,-3 14-1808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810 2665 4919 0 0,'0'0'224'0'0,"-1"1"-12"0"0,0 6-93 0 0,-1 5 657 0 0,2-11-529 0 0,0 0-1 0 0,0 1 1 0 0,0-1-1 0 0,-1 0 1 0 0,1 1-1 0 0,0-1 1 0 0,0 0-1 0 0,-1 1-246 0 0,-11 44 3421 0 0,11-45-3127 0 0,1 1 8 0 0,-1 32 2130 0 0,-1-20 3384 0 0,3-24-5610 0 0,1 1-1 0 0,0-1 0 0 0,2-2-205 0 0,0-2 123 0 0,-1 0 1 0 0,0 0-1 0 0,1-7-123 0 0,1-6 198 0 0,3-27 42 0 0,-7 44-177 0 0,0 0 0 0 0,0 0 0 0 0,-1-8-63 0 0,0 6 26 0 0,1 0-1 0 0,0-4-25 0 0,7-81 205 0 0,-5 73-46 0 0,0-1 0 0 0,-1-22-159 0 0,-2 34 38 0 0,0 4 2 0 0,0 0-1 0 0,-1-8-39 0 0,1 11 0 0 0,0 0 0 0 0,0 0 0 0 0,0-1 0 0 0,1-4 0 0 0,1-7 0 0 0,0-30 23 0 0,2-36 167 0 0,-3-25 5 0 0,0 87-195 0 0,-2-21 0 0 0,-1-35 136 0 0,-5-162-8 0 0,6 217-128 0 0,0 1 0 0 0,-5-21 0 0 0,1-2 0 0 0,1 8 0 0 0,-3-34 0 0 0,-3-37 2 0 0,7 82 7 0 0,-10-57 161 0 0,10 65-125 0 0,0-1-1 0 0,-4-9-44 0 0,1 5 50 0 0,1-6-50 0 0,-6-31 64 0 0,0 0 128 0 0,2-4-192 0 0,8 55 34 0 0,-1 0 0 0 0,-1-7-34 0 0,-3-8 56 0 0,1-3 38 0 0,-1 0 0 0 0,-2 0-1 0 0,-7-19-93 0 0,10 29 47 0 0,-2-9-47 0 0,3 8 28 0 0,-4-8-28 0 0,-2-8-2 0 0,7 24 21 0 0,0-1-1 0 0,0 1 0 0 0,-5-9-18 0 0,1 3 10 0 0,2 6-9 0 0,0-1-1 0 0,1 1 0 0 0,-2-7 0 0 0,-16-43 64 0 0,19 55-64 0 0,1-1 0 0 0,-1 0 0 0 0,0 1 0 0 0,0 0 0 0 0,-1 0 0 0 0,1 0 0 0 0,-3-2 0 0 0,-2-3 0 0 0,3 5 0 0 0,1-1 0 0 0,0 1 0 0 0,-1-3 0 0 0,-1 0 13 0 0,0 0 0 0 0,0 1 0 0 0,-1 0-1 0 0,0 0 1 0 0,0 0 0 0 0,0 1-13 0 0,-3-3-13 0 0,0 0 34 0 0,0-1 1 0 0,0 0-1 0 0,-1-3-21 0 0,4 5 0 0 0,0 1 0 0 0,-1 0 0 0 0,-6-5 0 0 0,2 2 0 0 0,-2-1 0 0 0,9 8 0 0 0,0-1 0 0 0,0 0 0 0 0,1 0 0 0 0,-4-4 0 0 0,-5-3 0 0 0,11 9 0 0 0,-1 0 0 0 0,1 0 0 0 0,0-1 0 0 0,0 0 0 0 0,-2-1 0 0 0,2 0 0 0 0,0 1 0 0 0,0 1 0 0 0,-1-1 0 0 0,-2-2 0 0 0,-3-2 0 0 0,-5-2 0 0 0,11 8 0 0 0,-8-6 0 0 0,4 4 0 0 0,0-1 0 0 0,-2-1 0 0 0,2 2 0 0 0,2 2 0 0 0,-2-1 0 0 0,1 0 0 0 0,0 1 0 0 0,4-1 0 0 0,-14-4 0 0 0,5 2 0 0 0,9 4 0 0 0,-11-2 0 0 0,9 1 0 0 0,-10-1 0 0 0,-1 3 0 0 0,2-1-12 0 0,7 0-26 0 0,-5 3 24 0 0,3-1 14 0 0,1 1 0 0 0,-1-1 0 0 0,-1 1 0 0 0,-2 2 0 0 0,6-3 0 0 0,-3 3 0 0 0,-5 5 0 0 0,6-5 0 0 0,-4 2 4 0 0,6-5-23 0 0,-3 2-19 0 0,6-4 31 0 0,-9 6 3 0 0,5 0 4 0 0,0 0 0 0 0,0 1-12 0 0,1-2-52 0 0,3-1-9 0 0,0-1 0 0 0,0 0 0 0 0,0 0 0 0 0,0 1 0 0 0,0-1-1 0 0,1 0 1 0 0,-1 2 73 0 0,-1 8-301 0 0,-1-1 5 0 0,-2 8-4491 0 0,2-8-2121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9.3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2902 634 4143 0 0,'0'0'319'0'0,"3"-2"-108"0"0,6-6 323 0 0,-7 6 160 0 0,0 0 36 0 0,15-18 444 0 0,-15 18-780 0 0,-2-6-16 0 0,-1-1-1 0 0,0 1 0 0 0,0 0 1 0 0,-1 0-1 0 0,0 0 0 0 0,-1-2-377 0 0,3 9 63 0 0,0 0-1 0 0,-1 0 0 0 0,1-1 1 0 0,-1 1-1 0 0,1 0 0 0 0,-1 0 1 0 0,0 0-1 0 0,1 0 0 0 0,-1 0 1 0 0,-1-1-63 0 0,-2-4 128 0 0,2 3-47 0 0,-3-8 154 0 0,-1 1-1 0 0,-1 0 0 0 0,0 0 0 0 0,0 1 0 0 0,-1 0 0 0 0,0 0 0 0 0,-9-7-234 0 0,-6-2 367 0 0,-2-2 94 0 0,-1 1 0 0 0,-1 2 0 0 0,-8-4-461 0 0,29 18 49 0 0,-30-16 175 0 0,0 2 1 0 0,-1 1-1 0 0,-22-5-224 0 0,16 10 165 0 0,-1 1 1 0 0,-1 3-1 0 0,-40-1-165 0 0,-135 3 390 0 0,193 5-340 0 0,-71 3 189 0 0,0 5 0 0 0,-50 12-239 0 0,60-3 192 0 0,-47 17-192 0 0,64-14 48 0 0,-132 43 78 0 0,136-36-64 0 0,1 3 0 0 0,-5 6-62 0 0,14-7 28 0 0,15-7 42 0 0,0 1 0 0 0,-23 19-70 0 0,-121 101 185 0 0,128-93-86 0 0,3 2 1 0 0,-1 6-100 0 0,30-28 76 0 0,3 1 0 0 0,-19 31-76 0 0,-10 15 123 0 0,3-3 132 0 0,2 2-1 0 0,-6 20-254 0 0,1 14 174 0 0,27-54-106 0 0,9-19 45 0 0,1 1 1 0 0,-5 28-114 0 0,-14 81 166 0 0,28-111-117 0 0,1 1 0 0 0,1 28-49 0 0,5 74 84 0 0,-1-118-74 0 0,4 58 118 0 0,4 11-128 0 0,15 79 149 0 0,-12-90-106 0 0,-3-27 28 0 0,2 0 1 0 0,2-1 0 0 0,2 0-1 0 0,3-1 1 0 0,2 0 0 0 0,2-2-1 0 0,20 33-71 0 0,11 5 230 0 0,3-2-1 0 0,5-3 0 0 0,2-2 1 0 0,33 27-230 0 0,-58-67 67 0 0,3-2 1 0 0,0-1-1 0 0,20 10-67 0 0,-27-23 94 0 0,1-1 0 0 0,1-2 0 0 0,1-1 0 0 0,32 11-94 0 0,-3-6 168 0 0,0-2 0 0 0,2-4 0 0 0,16 1-168 0 0,-35-9 77 0 0,108 16 118 0 0,-19-12 8 0 0,0-6-1 0 0,114-10-202 0 0,-177-5 216 0 0,65-14-216 0 0,-63 4 144 0 0,42-15-144 0 0,73-32 163 0 0,-49 11 97 0 0,99-54-260 0 0,-160 67 50 0 0,17-7 43 0 0,29-24-93 0 0,98-79 53 0 0,-168 108-43 0 0,-6 6 22 0 0,-2-3 1 0 0,4-7-33 0 0,29-34 88 0 0,10-19-88 0 0,-44 42 41 0 0,-3-2 0 0 0,13-25-41 0 0,17-41 75 0 0,52-125-75 0 0,-97 183 16 0 0,-4-2 0 0 0,-3 0 0 0 0,-3-2 0 0 0,5-38-16 0 0,-12 32 24 0 0,-3-1-1 0 0,-3-31-23 0 0,-2-158 17 0 0,-5 266-17 0 0,0-70 0 0 0,-4-1 0 0 0,-2 1 0 0 0,-7-19 0 0 0,8 59 0 0 0,-9-43 0 0 0,-19-56 0 0 0,25 107 0 0 0,0 0 0 0 0,-1 1 0 0 0,-2 0 0 0 0,0 1 0 0 0,-1 0 0 0 0,-1 1 0 0 0,-10-13 0 0 0,-5-1 27 0 0,-44-53 11 0 0,50 63-46 0 0,0 1-1 0 0,-15-9 9 0 0,-60-42-85 0 0,6 5 90 0 0,39 30-5 0 0,-1 2 0 0 0,-43-22 0 0 0,35 25 1 0 0,-37-14-1 0 0,68 35-3 0 0,-1 2 0 0 0,0 1 0 0 0,-1 1 0 0 0,-15-1 3 0 0,5 4-13 0 0,0 1 0 0 0,1 2-1 0 0,-1 3 1 0 0,-36 3 13 0 0,6 1-33 0 0,28-2-114 0 0,1 2-1 0 0,-27 6 148 0 0,58-7-28 0 0,-16 3-371 0 0,-3 2 399 0 0,23-6-188 0 0,1 1 1 0 0,-1 0 0 0 0,1 0 0 0 0,0 1 0 0 0,0-1 0 0 0,-2 3 187 0 0,6-1-1130 0 0,-1 5-283 0 0,4-9 1310 0 0,0-1 0 0 0,-1 0 0 0 0,1 0-1 0 0,0 0 1 0 0,0 1 0 0 0,0-1 0 0 0,0 0 0 0 0,0 0 0 0 0,0 0 0 0 0,0 1 0 0 0,0-1 0 0 0,0 0-1 0 0,0 0 1 0 0,0 1 0 0 0,0-1 0 0 0,0 0 0 0 0,0 0 0 0 0,0 0 0 0 0,0 1 0 0 0,0-1 0 0 0,0 0-1 0 0,1 0 1 0 0,-1 1 0 0 0,0-1 103 0 0,5 13-6512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343 1 4143 0 0,'0'0'319'0'0,"0"0"-83"0"0,0 0 432 0 0,0 0 209 0 0,0 0 41 0 0,0 0-60 0 0,0 0-282 0 0,0 0-120 0 0,0 0-28 0 0,0 0-24 0 0,0 0-84 0 0,-1 0-37 0 0,-7 2 172 0 0,1 1 1 0 0,-1-1-1 0 0,1 2 0 0 0,-4 1-455 0 0,7-2 121 0 0,0 0 1 0 0,0 0-1 0 0,0 0 0 0 0,0 1 1 0 0,1-1-1 0 0,-1 1 1 0 0,1 0-1 0 0,-1 2-121 0 0,-11 14 680 0 0,-4 3-680 0 0,-2 3 529 0 0,10-9-301 0 0,0 0 0 0 0,1 0 0 0 0,1 1 0 0 0,-4 10-228 0 0,13-28 0 0 0,-4 10 42 0 0,1 0 0 0 0,-1 0 0 0 0,2 1 0 0 0,-2 3-42 0 0,-7 26 104 0 0,2-12-13 0 0,-1-3 10 0 0,2 1 1 0 0,-1 8-102 0 0,-1 6 31 0 0,2-12 12 0 0,-1 14-43 0 0,-8 46 64 0 0,9-40-64 0 0,0-9 0 0 0,1 10 0 0 0,5-35-5 0 0,-2 21-55 0 0,3-16-127 0 0,-1 1-1 0 0,-2 5 188 0 0,-2 15-456 0 0,1-7-677 0 0,3-18 130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 6847 0 0,'0'0'315'0'0,"0"1"-7"0"0,-1 8-343 0 0,-9 73 1449 0 0,9-62-1179 0 0,0 1 0 0 0,0 0 0 0 0,2 0-235 0 0,0-13-69 0 0,0-1 0 0 0,0 0 0 0 0,0 0 0 0 0,1 1 69 0 0,1 6-760 0 0,1 3-2319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 0 4143 0 0,'-1'10'374'0'0,"0"0"0"0"0,0-1 0 0 0,0 1 0 0 0,-3 8-374 0 0,-2 15 1596 0 0,-10 67 1042 0 0,13-84-2779 0 0,2 1 1 0 0,0-1-1 0 0,0 3 141 0 0,1-18-276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30 285 2303 0 0,'0'0'267'0'0,"0"0"278"0"0,0 0 119 0 0,0 0 28 0 0,0 0-32 0 0,0 0-152 0 0,0 0-69 0 0,0 0-14 0 0,0 0-14 0 0,0 0-58 0 0,0 0-29 0 0,0 0-4 0 0,0 0-12 0 0,0 0-52 0 0,0 0-28 0 0,0 0-4 0 0,0 0-16 0 0,0 0-66 0 0,0 0-29 0 0,0 0-8 0 0,0-1-18 0 0,-2-4-54 0 0,2 4 42 0 0,0 1 0 0 0,0 0 26 0 0,0 0 48 0 0,0 0 13 0 0,0 0 4 0 0,0 0 2 0 0,0 0 0 0 0,0 0 0 0 0,0 0 0 0 0,0 0-12 0 0,0 0-49 0 0,0 0-19 0 0,0 0-7 0 0,0 0 1 0 0,0 0 4 0 0,0 0 2 0 0,0 0 0 0 0,0 0 8 0 0,-1-13 1113 0 0,0 21 1126 0 0,-1 12-2191 0 0,0-5-27 0 0,1-1 0 0 0,0 1 0 0 0,1 4-117 0 0,0-8 152 0 0,0 0 1 0 0,-2 6-153 0 0,1 22 256 0 0,-10 67 151 0 0,8-64-254 0 0,1-15-113 0 0,1 0 0 0 0,3 25-40 0 0,-1-35 24 0 0,1 0-1 0 0,1 1-23 0 0,2 25 71 0 0,7 74 451 0 0,-7-66-167 0 0,-1-10-210 0 0,-1 0-1 0 0,-2 4-144 0 0,3 41 242 0 0,-3-61-196 0 0,1 0 1 0 0,1 8-47 0 0,3 26 45 0 0,1 61 19 0 0,-6-94-46 0 0,-1-10 5 0 0,1 0 0 0 0,2 11-23 0 0,-1-6 75 0 0,0 21-75 0 0,-2-28 17 0 0,1 0 1 0 0,0 0-1 0 0,2 10-17 0 0,2 13 1 0 0,4 51-1 0 0,-4-30 11 0 0,-1-36 42 0 0,-2-7-47 0 0,-1-5 8 0 0,0 1 1 0 0,1-1 0 0 0,0 0-1 0 0,2 6-14 0 0,-2-10 0 0 0,-1-4 0 0 0,-1 0 0 0 0,1 0 0 0 0,-1 0 0 0 0,0 0 0 0 0,1 1 0 0 0,-1-1 0 0 0,0 0 0 0 0,0 0 0 0 0,0 1 0 0 0,4 38 190 0 0,-2-21-116 0 0,-1-6-44 0 0,2 6 10 0 0,-2-17-35 0 0,3 11 44 0 0,1 11 73 0 0,1 5-48 0 0,-6-26-73 0 0,5 10 48 0 0,-4-11-35 0 0,2 7-14 0 0,0 0 0 0 0,1 4 0 0 0,-3-11 0 0 0,1 0 0 0 0,2 6 0 0 0,5 4 0 0 0,0-2 0 0 0,3 5 64 0 0,-2 1 0 0 0,-5-10-53 0 0,-4-5 42 0 0,0-1 13 0 0,5 4-8 0 0,2 3-46 0 0,0-1-12 0 0,2-2 0 0 0,-6-3 9 0 0,0-1 1 0 0,0 0-1 0 0,0-1 0 0 0,0 1 0 0 0,1-1 1 0 0,-1 0-1 0 0,0-1-9 0 0,7 1-1 0 0,-5 0 39 0 0,0 0-18 0 0,0 0 0 0 0,0-1 0 0 0,-1 0 1 0 0,1 0-1 0 0,5-3-20 0 0,5 0 54 0 0,-10 3-51 0 0,1 0-1 0 0,-1-1 1 0 0,-1 0-1 0 0,3-1-2 0 0,2-2 17 0 0,8-5 83 0 0,11-2-100 0 0,-15 7 116 0 0,10-7-116 0 0,-19 9 20 0 0,0 0-1 0 0,0 0 0 0 0,-1-1 1 0 0,1 1-1 0 0,-1-1 0 0 0,3-4-19 0 0,31-29 132 0 0,-28 27-83 0 0,-1-2-1 0 0,0 0 0 0 0,-1 0 1 0 0,7-13-49 0 0,-6 8 50 0 0,6-11 329 0 0,11-30-379 0 0,-21 46 66 0 0,5-9-66 0 0,-4 10 51 0 0,4-11-51 0 0,-2 1 36 0 0,2-16-36 0 0,5-11 28 0 0,-7 28 54 0 0,7-13-82 0 0,-7 16 100 0 0,7-18-100 0 0,-13 29 10 0 0,1 0 1 0 0,0 0-1 0 0,0 0 1 0 0,1 0-11 0 0,9-19 32 0 0,-1-3-32 0 0,4-3 0 0 0,4-11 64 0 0,2-11-64 0 0,-9 21 39 0 0,1 1 0 0 0,2 0 1 0 0,0 1-40 0 0,9-14 35 0 0,-11 18 79 0 0,2-2-114 0 0,-8 15 72 0 0,5-11-72 0 0,4-8 45 0 0,-4 8-22 0 0,-7 13-3 0 0,0 1 1 0 0,2-3-21 0 0,10-15 0 0 0,5-9 0 0 0,-20 31 0 0 0,14-23 39 0 0,-2 4 32 0 0,0 0 0 0 0,-2-1 0 0 0,5-15-71 0 0,26-79 441 0 0,-28 75-290 0 0,38-93 154 0 0,-12 29 83 0 0,-26 66 59 0 0,1 1 1 0 0,18-33-448 0 0,-25 53 328 0 0,8-18-328 0 0,2-7 299 0 0,9-19-8 0 0,1-3-73 0 0,-9 25-202 0 0,-20 42-23 0 0,4-9 0 0 0,-2 2-64 0 0,-2 8-133 0 0,0-1-1 0 0,-1 0 1 0 0,1 1 0 0 0,-1-1 0 0 0,0 1 0 0 0,1-1 0 0 0,-1 0 0 0 0,0 1-1 0 0,0-1 1 0 0,0 0 0 0 0,0 0 0 0 0,0 1 0 0 0,0-1 0 0 0,0 0 0 0 0,0 1-1 0 0,0-1 1 0 0,-1 0 0 0 0,1 0 204 0 0,-3-7-1680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5 209 7943 0 0,'0'0'364'0'0,"0"-2"-8"0"0,-2-146 3871 0 0,1 130-4151 0 0,0-8-3593 0 0,0 11-541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 5 2759 0 0,'0'0'126'0'0,"0"0"176"0"0,0 0 662 0 0,0 0 291 0 0,0 0 60 0 0,0 0-119 0 0,0 0-547 0 0,-5-4 935 0 0,4 4-1547 0 0,1 0 0 0 0,-1 0 0 0 0,1 0 0 0 0,0 0-1 0 0,-1 0 1 0 0,1 0 0 0 0,-1 0 0 0 0,1 0 0 0 0,-1 0 0 0 0,1 0 0 0 0,-1 0 0 0 0,1 1 0 0 0,-1-1 0 0 0,1 0-1 0 0,0 0 1 0 0,-1 1 0 0 0,1-1 0 0 0,-1 0 0 0 0,1 1 0 0 0,0-1 0 0 0,-1 1-37 0 0,0 0 39 0 0,0 1-1 0 0,0-1 1 0 0,0 1 0 0 0,1-1 0 0 0,-1 1-1 0 0,0 0 1 0 0,1-1 0 0 0,-1 1-39 0 0,-1 4 69 0 0,1 0 1 0 0,0 0-1 0 0,-1 0 1 0 0,1 5-70 0 0,-6 91 973 0 0,1-16-124 0 0,-15 127 1094 0 0,13-80-1056 0 0,7-117-797 0 0,-4 161 422 0 0,4-95-384 0 0,0 20 179 0 0,1-57-172 0 0,-3 158 1319 0 0,2-170 602 0 0,0-36-1931 0 0,1 2-120 0 0,-1 1-1 0 0,1-1 1 0 0,-1 0-1 0 0,1 0 1 0 0,-1 0 0 0 0,1 1-1 0 0,-1-1 1 0 0,1 0-1 0 0,0 0 1 0 0,-1-1-5 0 0,-2-4 14 0 0,1-1-1179 0 0,2 7 473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0 3679 0 0,'0'0'284'0'0,"0"2"-186"0"0,-11 13 770 0 0,9-12-363 0 0,1-3 246 0 0,-2 5 829 0 0,3-5-1416 0 0,0 0 0 0 0,-1 0 0 0 0,1 0 0 0 0,0 1 0 0 0,-1-1 0 0 0,1 0 0 0 0,0 0 0 0 0,0 1 0 0 0,-1-1 0 0 0,1 0 0 0 0,0 1 1 0 0,0-1-1 0 0,0 1 0 0 0,-1-1 0 0 0,1 0 0 0 0,0 1 0 0 0,0-1 0 0 0,0 1 0 0 0,0-1 0 0 0,0 0 0 0 0,0 1 0 0 0,0-1-164 0 0,0 2 52 0 0,1 0 0 0 0,0 0 0 0 0,-1-1 1 0 0,1 1-1 0 0,0-1 0 0 0,0 1 0 0 0,0-1 0 0 0,0 1 0 0 0,0-1 1 0 0,0 0-1 0 0,1 1 0 0 0,-1-1 0 0 0,0 0 0 0 0,0 0 0 0 0,1 0 1 0 0,-1-1-1 0 0,0 1 0 0 0,1 0 0 0 0,0 0-52 0 0,5 2 201 0 0,1-1 1 0 0,-1 1-1 0 0,4-1-201 0 0,-4 0 118 0 0,15 1 406 0 0,0 0-1 0 0,16-2-523 0 0,-10 0 464 0 0,7 2-464 0 0,-10-1 135 0 0,0-1 1 0 0,0-2 0 0 0,6-2-136 0 0,-3 2 131 0 0,2 2-131 0 0,14-1 143 0 0,18 2 51 0 0,-30-1-66 0 0,16 3 350 0 0,43 11-478 0 0,9 12 379 0 0,-33-7-136 0 0,-46-16-158 0 0,1 0 0 0 0,14-1-85 0 0,44-3 174 0 0,-34-1-113 0 0,43-1 232 0 0,35-4 179 0 0,-60 2-249 0 0,-23 1-118 0 0,-4-2 68 0 0,-7 0-50 0 0,-23 4-103 0 0,36-3 116 0 0,-1 3 0 0 0,10 2-136 0 0,-49-1 1 0 0,121 9 85 0 0,-107-8-9 0 0,10 4-77 0 0,9 0 55 0 0,18 2 334 0 0,52 15-389 0 0,-30-8 438 0 0,-14-3-576 0 0,12 3 293 0 0,-34-9 39 0 0,-24-4-128 0 0,0 1 1 0 0,0 2 0 0 0,0 0 0 0 0,-1 0 0 0 0,2 3-67 0 0,-4-2 53 0 0,0 0 0 0 0,2-1-53 0 0,-4-1 37 0 0,0 1-1 0 0,0 0 1 0 0,3 2-37 0 0,40 20 127 0 0,3 2 190 0 0,-36-18-137 0 0,-10-5 409 0 0,7 5-589 0 0,-9-5 95 0 0,0-1 0 0 0,0 0-95 0 0,-6-2 13 0 0,-1-2 43 0 0,-1 2 22 0 0,2 1 1 0 0,1 1-1 0 0,0-1 0 0 0,0 1 0 0 0,0-2 0 0 0,1 1-78 0 0,17 10 208 0 0,-21-13-133 0 0,0 1-5 0 0,5 1 1 0 0,-5-1 1 0 0,-1-1 0 0 0,1 0 1 0 0,14 6 326 0 0,-14-6-319 0 0,-1 0 0 0 0,0 0 3 0 0,0 0 10 0 0,0 0-2 0 0,0 0-137 0 0,0 0-487 0 0,0 0-215 0 0,0 0-1380 0 0,0 0-5364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 31 3679 0 0,'-1'0'167'0'0,"0"0"-66"0"0,-8 7-9 0 0,-2 1 403 0 0,6-7 553 0 0,2-1-393 0 0,-6 0 6163 0 0,34-10-6186 0 0,1 2 0 0 0,10-2-632 0 0,55-5 535 0 0,-56 12-26 0 0,1 2-1 0 0,23 4-508 0 0,-9 2 330 0 0,40 1 140 0 0,42 1 90 0 0,49 1 239 0 0,-76 1-414 0 0,10 0-19 0 0,-49-4-210 0 0,9-1 645 0 0,25-4-801 0 0,209-22 1504 0 0,-264 21-1393 0 0,4 4-111 0 0,-7-1 84 0 0,30 4 76 0 0,-2-1 66 0 0,-26-1-92 0 0,-10-2 49 0 0,4-1-183 0 0,50-7 199 0 0,6-6-199 0 0,-31 5 52 0 0,-13 2-28 0 0,-16 3 9 0 0,-1 2 0 0 0,26 4-33 0 0,-42-3 9 0 0,12 2 41 0 0,-3-1 82 0 0,2 0-132 0 0,37-1 548 0 0,40 9-548 0 0,-58-5 148 0 0,28-3-148 0 0,-13-1 52 0 0,-39 1 23 0 0,2 1-75 0 0,22 3 96 0 0,-25-4-27 0 0,-1 2-1 0 0,4 1-68 0 0,0 1 87 0 0,7-1-87 0 0,-15-3 66 0 0,-1-1 0 0 0,13-2-66 0 0,-10-1 48 0 0,-5 1 92 0 0,11-3-140 0 0,6-2 285 0 0,14 1-285 0 0,-9 1 118 0 0,-25 4-70 0 0,0 0 0 0 0,5 1-48 0 0,5 0 45 0 0,-1 1 2 0 0,-14-2-38 0 0,0 1 0 0 0,-1-1 1 0 0,4 0-10 0 0,0 0 26 0 0,0 0 0 0 0,4 1-26 0 0,-8 0 1 0 0,-2-1 4 0 0,-1 0 0 0 0,1 0-1 0 0,0 1 1 0 0,0 0 0 0 0,-1 0-1 0 0,2 0-4 0 0,2 1 25 0 0,3-2-14 0 0,-5-1 24 0 0,1 0 68 0 0,8 4-30 0 0,-11 0-31 0 0,0 6-31 0 0,-2-8-68 0 0,0 1 1 0 0,0-1-1 0 0,-1 0 0 0 0,1 1 1 0 0,0-1-1 0 0,-1 0 0 0 0,1 1 1 0 0,-1-1-1 0 0,1 0 0 0 0,-1 0 1 0 0,0 1-1 0 0,1-1 0 0 0,-1 0 1 0 0,0 0-1 0 0,0 0 57 0 0,-1 2-466 0 0,0-1-1 0 0,0 0 1 0 0,0 0 0 0 0,0 0-1 0 0,0 0 1 0 0,-2 1 466 0 0,-12 6-7840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75 3012 2303 0 0,'0'0'343'0'0,"0"0"597"0"0,0 0 256 0 0,0 0 55 0 0,0 0-71 0 0,0 0-347 0 0,0 0-156 0 0,0 0-33 0 0,0 0-21 0 0,0 0-74 0 0,0 0-34 0 0,0 0-10 0 0,0 0-37 0 0,0 0-152 0 0,0 0-69 0 0,0 0-14 0 0,0 0-9 0 0,0 0-34 0 0,0 0-20 0 0,1-1-2 0 0,1-1-80 0 0,-1 1-1 0 0,1-1 0 0 0,-1 0 1 0 0,1 0-1 0 0,-1 0 0 0 0,1-1 0 0 0,-1 1 1 0 0,0 0-1 0 0,0-1 0 0 0,0 1 1 0 0,0 0-1 0 0,0-2-87 0 0,3-8 342 0 0,0-1 0 0 0,-1-1-342 0 0,0 0 284 0 0,17-74 818 0 0,-4 30-780 0 0,-4 7-89 0 0,-2 6 276 0 0,9-23-509 0 0,-6 26 143 0 0,19-61 162 0 0,4-33 476 0 0,-22 62-591 0 0,2-11 23 0 0,-12 65-75 0 0,1 0 0 0 0,-2-1 1 0 0,0 1-1 0 0,-1-8-138 0 0,5-41 271 0 0,-1 8-125 0 0,-2-5-146 0 0,3 0 64 0 0,-5 30-42 0 0,0 11 20 0 0,-1-6-42 0 0,-2-3 0 0 0,-2-28 0 0 0,-1-3 40 0 0,1-37-40 0 0,1-19 24 0 0,-1 27-24 0 0,1 35 0 0 0,-6-56 27 0 0,3 60 10 0 0,2-36-37 0 0,2 61 0 0 0,1 5 0 0 0,1-10 0 0 0,0-9 0 0 0,-2 1 0 0 0,-3-33 0 0 0,1 34 0 0 0,1 22 19 0 0,0 0-1 0 0,-1 0 0 0 0,-1 1 1 0 0,0 0-1 0 0,-6-18-18 0 0,1 11 39 0 0,0 1 0 0 0,-1 0-1 0 0,-13-22-38 0 0,9 20 57 0 0,3 4 92 0 0,-14-19-149 0 0,-71-113 280 0 0,72 118-270 0 0,6 7-26 0 0,-17-19 16 0 0,34 48-86 0 0,1 1-45 0 0,0 0-12 0 0,0 0-219 0 0,0 0-920 0 0,0 0-394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219 1 1839 0 0,'-1'1'283'0'0,"-6"3"2311"0"0,-1 1 0 0 0,-7 1-2594 0 0,14-5 324 0 0,-5 1 289 0 0,-37 9 1241 0 0,32-9-1821 0 0,4-1 160 0 0,0-1 0 0 0,1-1 0 0 0,-1 0 0 0 0,1 0 0 0 0,-1 0 0 0 0,0-1-193 0 0,-1-1 156 0 0,0 2 0 0 0,-1-1-1 0 0,-3 1-155 0 0,-4 1 80 0 0,6 0-80 0 0,8 1 0 0 0,2-1 0 0 0,0 0 0 0 0,-1 0 0 0 0,1 0 0 0 0,0 0 0 0 0,-1 0 0 0 0,1 0 0 0 0,0 0 0 0 0,-1 0 0 0 0,1 0 0 0 0,-1-1 0 0 0,1 1 0 0 0,0 0 0 0 0,-1 0 0 0 0,1 0 0 0 0,0 0 0 0 0,0-1 0 0 0,-1 1 0 0 0,1 0 0 0 0,0 0 0 0 0,-1-1 0 0 0,-3-1-21 0 0,3 1-99 0 0,1 1-77 0 0,0 0-25 0 0,0 0-10 0 0,0 0-34 0 0,-2-5-143 0 0,2 3-3740 0 0,0 2 1469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21.1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3544 371 2303 0 0,'2'-1'167'0'0,"6"-3"-76"0"0,-1 1 0 0 0,0-1 0 0 0,4-4-91 0 0,-3 3 1017 0 0,-1-1 1 0 0,-1 0 0 0 0,1 0 0 0 0,-1-1-1 0 0,4-4-1017 0 0,-1-1 774 0 0,-8 10-240 0 0,1 0-425 0 0,0 0-1 0 0,-1 1 0 0 0,1-1 1 0 0,-1 0-1 0 0,1 0 0 0 0,-1 0 1 0 0,0 0-1 0 0,0 0 1 0 0,0-1-1 0 0,0 1 0 0 0,0 0 1 0 0,0-1-109 0 0,-1 2 69 0 0,1-2 31 0 0,0 1 0 0 0,0-1 0 0 0,-1 1 0 0 0,1-1 0 0 0,-1 0 0 0 0,0 1 0 0 0,0-1 0 0 0,0 0 0 0 0,0 1 0 0 0,0-1 1 0 0,-1 0-1 0 0,1 1 0 0 0,-1-1 0 0 0,1 1 0 0 0,-1-1 0 0 0,0 1 0 0 0,0-1 0 0 0,0 1 0 0 0,-1-1 0 0 0,1 1 0 0 0,0 0 0 0 0,-1 0 1 0 0,0 0-1 0 0,1 0-100 0 0,-5-5 200 0 0,0 1 0 0 0,0 1 0 0 0,-1-1 0 0 0,1 1 0 0 0,-1 0 0 0 0,-6-3-200 0 0,-4 0 188 0 0,1 0 0 0 0,-2 1 0 0 0,1 1-1 0 0,-1 1 1 0 0,-8-2-188 0 0,-12-3 209 0 0,24 6-156 0 0,-122-35 399 0 0,85 27 31 0 0,-37-4-483 0 0,0 5 480 0 0,-9 4-480 0 0,-3 0 174 0 0,-3-1-44 0 0,23 4-40 0 0,-7 0 98 0 0,-15 3-188 0 0,-56 11 84 0 0,152-9-83 0 0,-55 6 63 0 0,0 3-1 0 0,-45 15-63 0 0,41-10 44 0 0,-217 53 148 0 0,234-54-117 0 0,1 2 1 0 0,-15 8-76 0 0,-88 46 144 0 0,61-28-45 0 0,-53 29 197 0 0,-29 26-296 0 0,97-51 142 0 0,1 3 0 0 0,-21 23-142 0 0,5 2 236 0 0,-39 47-236 0 0,-39 64 240 0 0,109-113-80 0 0,3 2 0 0 0,-10 23-160 0 0,42-61 50 0 0,-9 14 156 0 0,-24 52-206 0 0,24-33 251 0 0,-20 68-251 0 0,41-101 46 0 0,1 1 0 0 0,3 0 0 0 0,0 1 0 0 0,0 30-46 0 0,4-28 28 0 0,3 0 0 0 0,1 0 1 0 0,2 0-1 0 0,1 0 0 0 0,5 14-28 0 0,1-12 23 0 0,2 1 0 0 0,2-1 1 0 0,2-1-1 0 0,1 0 0 0 0,2-2 0 0 0,4 4-23 0 0,-11-23 14 0 0,86 145 150 0 0,-59-104 15 0 0,31 34-179 0 0,-36-52 61 0 0,2 3 52 0 0,24 23-113 0 0,-56-66 3 0 0,155 155 187 0 0,-117-120-92 0 0,1-3 0 0 0,2-2 1 0 0,3 0-99 0 0,-6-6 91 0 0,128 77 276 0 0,-127-82-241 0 0,1-2 0 0 0,11 1-126 0 0,-18-6 60 0 0,143 46 211 0 0,-77-27-110 0 0,8 0 59 0 0,1-4 0 0 0,64 7-220 0 0,-124-30 99 0 0,0-1-1 0 0,27-3-98 0 0,105-8 174 0 0,-105-3 152 0 0,30-8-326 0 0,-44 5 55 0 0,33-9 27 0 0,-1-3-1 0 0,-1-5-81 0 0,-11 4 34 0 0,91-34 18 0 0,-34 10-18 0 0,-64 23 19 0 0,38-11-53 0 0,-41 13 21 0 0,-1-3 1 0 0,-1-4-1 0 0,21-15-21 0 0,-25 7 73 0 0,-2-3 0 0 0,15-15-73 0 0,-39 26-2 0 0,69-51 66 0 0,-57 40-64 0 0,1-1 75 0 0,-1-2-1 0 0,-2-3 1 0 0,10-15-75 0 0,-19 13 79 0 0,-1-2 0 0 0,-3-2 0 0 0,-3-2 0 0 0,-1-1 0 0 0,-4-2-1 0 0,16-37-78 0 0,-8 0 80 0 0,-4-2-1 0 0,13-62-79 0 0,-37 113 32 0 0,-2-1-1 0 0,-2 0 1 0 0,-1 0-1 0 0,-3 0 1 0 0,-2-1-1 0 0,-5-47-31 0 0,-1 45 19 0 0,-4 0 0 0 0,-1 1-1 0 0,-2-1 1 0 0,-18-44-19 0 0,5 34 0 0 0,-2 2 0 0 0,-3 0 0 0 0,-3 2 0 0 0,-2 2 0 0 0,-31-39 0 0 0,33 54 0 0 0,-2 1 0 0 0,-1 2 0 0 0,-1 1 0 0 0,-3 1 0 0 0,0 3 0 0 0,-36-21 0 0 0,22 18-33 0 0,-2 3-1 0 0,-2 3 0 0 0,0 2 1 0 0,-2 2-1 0 0,0 3 1 0 0,-6 2 33 0 0,-18-4-515 0 0,-1 5 0 0 0,-15 0 515 0 0,10 7-3951 0 0,-8 4 3951 0 0,16 3-7506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2915 6335 0 0,'0'0'290'0'0,"0"0"-9"0"0,0 0-108 0 0,0 0 222 0 0,0 0 110 0 0,0 0 27 0 0,0 0-5 0 0,0 0-38 0 0,0 0-10 0 0,0 0-6 0 0,0 0-10 0 0,0 0-38 0 0,0 0-10 0 0,0 0-6 0 0,0 0-25 0 0,0 0-100 0 0,0 0-41 0 0,0 0-10 0 0,1-1-11 0 0,6-12 132 0 0,0 0 1 0 0,0-4-355 0 0,11-19 501 0 0,-3 5-191 0 0,0-1-1 0 0,-2-1 0 0 0,1-6-309 0 0,14-34 311 0 0,22-68-32 0 0,-22 42 128 0 0,-2-2 0 0 0,6-56-407 0 0,-1-43 1052 0 0,6-65-428 0 0,-17 85-190 0 0,-13 81-133 0 0,-4-1 0 0 0,-3 1 0 0 0,-3-1 0 0 0,-6-28-301 0 0,-9-125 245 0 0,11 155-64 0 0,-4-13-181 0 0,6 76 78 0 0,-2 0-1 0 0,0 1 0 0 0,-6-18-77 0 0,-6-6 232 0 0,-13-30-232 0 0,5 5 0 0 0,15 46 0 0 0,9 29 0 0 0,1 0 0 0 0,-1 0 0 0 0,-1 0 0 0 0,1 1 0 0 0,-1 0 0 0 0,0 0 0 0 0,-3-5 0 0 0,2 8-29 0 0,5 3-120 0 0,-6-2-1774 0 0,6 3 424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2589 919 0 0,'0'0'296'0'0,"0"0"908"0"0,0 0 402 0 0,0 0 80 0 0,0 0-155 0 0,0 0-694 0 0,0 0-301 0 0,0 0-65 0 0,0 0-35 0 0,0 0-91 0 0,0 0-38 0 0,0 0-10 0 0,0 0-7 0 0,0 0-30 0 0,0 0-18 0 0,0 0-2 0 0,0 0-5 0 0,1 1-23 0 0,3 0-100 0 0,-1 0 1 0 0,1 0-1 0 0,-1 0 0 0 0,1-1 0 0 0,-1 1 1 0 0,1-1-1 0 0,0 0 0 0 0,-1-1 1 0 0,1 1-1 0 0,2-2-112 0 0,1 1 69 0 0,0 0 34 0 0,1 0 0 0 0,-1-1 1 0 0,0 0-1 0 0,1-1 0 0 0,-1 0 0 0 0,0-1 1 0 0,6-4-104 0 0,18-14 669 0 0,0-2 1 0 0,10-13-670 0 0,-29 26 154 0 0,-1-2-1 0 0,0 0 1 0 0,0-1 0 0 0,-1 0-1 0 0,0-1 1 0 0,-1 0-1 0 0,0-2-153 0 0,3-7 129 0 0,7-13 130 0 0,-2 0 0 0 0,6-19-259 0 0,-22 53 10 0 0,16-45 415 0 0,11-48-425 0 0,-16 42 403 0 0,-1-2 0 0 0,3-40-403 0 0,31-382 2048 0 0,-38 373-1846 0 0,-4 1 0 0 0,-3-1 0 0 0,-6-28-202 0 0,-10-89 338 0 0,-29-155-338 0 0,38 327 11 0 0,-1-5 42 0 0,-7-30-53 0 0,7 48 15 0 0,5 21 5 0 0,0 1 0 0 0,-1-1 0 0 0,-3-8-20 0 0,6 22 6 0 0,-1-4-15 0 0,0 0 1 0 0,0 1 0 0 0,0 0 0 0 0,-1 0 0 0 0,0-1 0 0 0,-1-1 8 0 0,3 6-94 0 0,1 1-153 0 0,0 0-660 0 0,0 0-291 0 0,0 0-60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2978 5063 0 0,'0'0'390'0'0,"0"0"-169"0"0,0 0 222 0 0,0 0 123 0 0,0 0 30 0 0,0 0-16 0 0,0 2-82 0 0,0 4-33 0 0,0-4-8 0 0,0-2-15 0 0,0 0-62 0 0,0 0-27 0 0,0 0-8 0 0,0 0-15 0 0,0 0-61 0 0,0 0-21 0 0,0 0-7 0 0,0 0-3 0 0,0 0-12 0 0,0 0-2 0 0,0 0 0 0 0,0 0-9 0 0,0 0-39 0 0,2 0-16 0 0,0 0-119 0 0,0-1 1 0 0,0 1-1 0 0,0-1 0 0 0,0 1 1 0 0,0-1-1 0 0,0 0 0 0 0,-1 0 0 0 0,1 0 1 0 0,0 0-1 0 0,0-1 0 0 0,-1 1 1 0 0,1 0-1 0 0,0-1 0 0 0,-1 0 1 0 0,1 0-1 0 0,-1 0-41 0 0,6-7 164 0 0,-1 0 0 0 0,1 0 0 0 0,-2-2-164 0 0,4-3 178 0 0,0-2 18 0 0,0 0 0 0 0,-1 0 0 0 0,2-8-196 0 0,18-52 380 0 0,-3 9-86 0 0,85-214 336 0 0,-42 118-444 0 0,-53 129-64 0 0,0 0-1 0 0,-2-2 0 0 0,-2 0 1 0 0,0 0-1 0 0,-2-1 0 0 0,1-11-121 0 0,0-10 312 0 0,-2-1-1 0 0,0-35-311 0 0,-3-41 303 0 0,2-24 71 0 0,0-107 343 0 0,-6 251-686 0 0,-1-105 319 0 0,-4 1 0 0 0,-5-1 0 0 0,-3 2 0 0 0,-10-41-350 0 0,17 128 95 0 0,-20-104 234 0 0,-5-18-94 0 0,27 138-233 0 0,-4-20 70 0 0,0 1 0 0 0,-2 0-1 0 0,-6-17-71 0 0,10 40 20 0 0,0 0 0 0 0,0 0-1 0 0,-1 1 1 0 0,-1-1 0 0 0,1 2 0 0 0,-3-4-20 0 0,0 3-236 0 0,8 10 77 0 0,1 0-174 0 0,0 0-728 0 0,0 0-321 0 0,0 1-1002 0 0,-1 6-3752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2310 2759 0 0,'0'0'126'0'0,"0"0"318"0"0,0 0 1254 0 0,0 0 550 0 0,0 0 110 0 0,0 0-230 0 0,1 0-1036 0 0,13 8 584 0 0,-13-8-1275 0 0,3-1-125 0 0,3-1 241 0 0,-1 0 0 0 0,1-1 0 0 0,5-3-517 0 0,-10 4 77 0 0,0 1-1 0 0,0-1 1 0 0,0 1-1 0 0,0-1 0 0 0,0 0 1 0 0,-1 0-1 0 0,1 0 1 0 0,0 0-1 0 0,-1 0 1 0 0,0-1-1 0 0,1 1 1 0 0,-1 0-1 0 0,1-3-76 0 0,1-4 161 0 0,0 0-1 0 0,0 0 0 0 0,-1-1 1 0 0,0 0-1 0 0,0 1 1 0 0,0-1-1 0 0,-1 0 1 0 0,0-8-161 0 0,-1-15 696 0 0,-2-33-696 0 0,1 37 140 0 0,-3-53 208 0 0,-1-15 144 0 0,4-14-492 0 0,12-110 384 0 0,9 1-158 0 0,8-121 83 0 0,-24 257-98 0 0,-4 0 1 0 0,-2 0-1 0 0,-4-7-211 0 0,-1 24 237 0 0,-3 0 0 0 0,-2 0 0 0 0,-14-48-237 0 0,-8-8 146 0 0,24 96-106 0 0,0 0-1 0 0,-1 0 0 0 0,-4-6-39 0 0,5 14-264 0 0,-1 0 0 0 0,0 1 0 0 0,-8-9 264 0 0,18 26-453 0 0,1 1-762 0 0,0 0-333 0 0,0 0-68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493 2878 4143 0 0,'0'0'319'0'0,"0"0"-14"0"0,0 0 723 0 0,0 0 336 0 0,1-1 68 0 0,5-9-425 0 0,-1 0 0 0 0,0 0-1 0 0,-1-1 1 0 0,1 0 0 0 0,-2 0-1 0 0,4-11-1006 0 0,0-10 862 0 0,-1-1 1 0 0,0-17-863 0 0,5-67 1091 0 0,-2 15-211 0 0,-2 31-355 0 0,6-46 230 0 0,14-143 35 0 0,-21 168-659 0 0,-3 0 1 0 0,-3-1-1 0 0,-6-58-131 0 0,-15-38 257 0 0,18 161-159 0 0,-10-58 592 0 0,-13-48-690 0 0,-25-82 606 0 0,39 165-473 0 0,-17-61 498 0 0,-3 3 1 0 0,-26-60-632 0 0,-24-29 685 0 0,64 160-540 0 0,-2 0 1 0 0,-1 1-1 0 0,-21-28-145 0 0,31 50 69 0 0,0 2 1 0 0,0-1-1 0 0,-1 2 0 0 0,0 0 1 0 0,-8-4-70 0 0,15 11-339 0 0,0 1 1 0 0,-1 1 0 0 0,0 0 0 0 0,0 0-1 0 0,0 0 1 0 0,0 1 0 0 0,0 0 0 0 0,0 0-1 0 0,0 1 1 0 0,0 0 0 0 0,0 0-1 0 0,-1 1 1 0 0,1 0 0 0 0,-6 2 338 0 0,-5 2-7563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1985 5151 0 0,'0'0'234'0'0,"1"-1"-10"0"0,6-2-175 0 0,-2 1 44 0 0,0-1-1 0 0,0 2 0 0 0,2-1-92 0 0,-1-1 197 0 0,1 1 0 0 0,-1-1 0 0 0,0 0 0 0 0,0 0 0 0 0,1-2-197 0 0,6-3 134 0 0,-5 3-49 0 0,1-1-1 0 0,-1 0 1 0 0,-1-1-1 0 0,1 0 1 0 0,2-3-85 0 0,6-9 362 0 0,11-16-362 0 0,10-12 413 0 0,-15 21 256 0 0,4-10-669 0 0,16-21 410 0 0,33-33-410 0 0,-27 33 292 0 0,14-23-292 0 0,-35 39 21 0 0,-1-2-1 0 0,-1-2 0 0 0,-1-1 1 0 0,2-11-21 0 0,55-138 351 0 0,-40 97-6 0 0,59-123-65 0 0,-65 152-181 0 0,3 2 0 0 0,6-2-99 0 0,-15 24 15 0 0,100-154 43 0 0,-6-12-1047 0 0,-96 159-2599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1992 2847 0 0,'0'0'132'0'0,"0"0"26"0"0,0 0 43 0 0,0 0 20 0 0,0 0 3 0 0,0 0-12 0 0,0 0-50 0 0,0 0-24 0 0,0 0-2 0 0,0 0-9 0 0,0 0-40 0 0,-1 1-21 0 0,-3 2-2 0 0,-1 4 6 0 0,2-2-2 0 0,1-1 0 0 0,0 2 1 0 0,0-1-1 0 0,1 0 0 0 0,-1 0 0 0 0,1 1 1 0 0,-1 0-69 0 0,-3 13 484 0 0,4-11 151 0 0,1-6-499 0 0,0-1 293 0 0,0-1 9 0 0,0 0 22 0 0,0 0 10 0 0,0 0 2 0 0,0 0-4 0 0,1 0-349 0 0,0 0-1 0 0,0-1 0 0 0,1 0 1 0 0,-1 1-1 0 0,0-1 0 0 0,0 0 1 0 0,0 0-1 0 0,0 1 1 0 0,1-1-1 0 0,-1-1-118 0 0,2 0 164 0 0,3-5 141 0 0,1 0 0 0 0,2-3-305 0 0,4-5 101 0 0,10-12 130 0 0,20-30-231 0 0,-9 12 48 0 0,115-168 168 0 0,-99 134 284 0 0,-3-3 0 0 0,-2-2 0 0 0,2-15-500 0 0,145-376 1812 0 0,-156 379-1615 0 0,120-321 326 0 0,-131 345-1089 0 0,-3-1 0 0 0,-2-1 0 0 0,6-48 566 0 0,-24 112-1060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2140 4607 0 0,'-1'1'208'0'0,"0"1"-83"0"0,-7 8-10 0 0,-9 10 972 0 0,12-14-635 0 0,4-5 379 0 0,1-1-43 0 0,0 0-212 0 0,0 0-96 0 0,0 0-22 0 0,0 0 2 0 0,0 0 16 0 0,0 0 4 0 0,2-1 0 0 0,3-4-221 0 0,1-1-1 0 0,0 0 0 0 0,-1 0 1 0 0,0-1-1 0 0,0 0 1 0 0,0-2-259 0 0,11-13 304 0 0,96-141 297 0 0,17-52 118 0 0,-88 139 536 0 0,31-77-1255 0 0,38-117 1622 0 0,20-74-635 0 0,69-238-474 0 0,-191 555-554 0 0,-1 0 1 0 0,-1 0-1 0 0,-1-1 0 0 0,-1 0 0 0 0,-1 0 1 0 0,-1-1-1 0 0,0-11 41 0 0,-2 22-1373 0 0,1 1 1 0 0,2-11 1372 0 0,-2 18-1738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1791 6591 0 0,'0'0'299'0'0,"0"1"-4"0"0,-11 25-79 0 0,11-24 288 0 0,0-2 169 0 0,0 0 30 0 0,0 0-11 0 0,0 0-78 0 0,0 0-35 0 0,0 0-10 0 0,0 0-18 0 0,0 0-72 0 0,0-1-422 0 0,1 1 1 0 0,-1 0 0 0 0,1 0 0 0 0,-1-1 0 0 0,1 1 0 0 0,-1 0-1 0 0,0-1 1 0 0,1 1 0 0 0,-1-1 0 0 0,1 1 0 0 0,-1-1-1 0 0,0 1 1 0 0,1-1-58 0 0,1-1 139 0 0,25-28 391 0 0,-1-1 0 0 0,-1-2 0 0 0,5-12-530 0 0,-7 13 250 0 0,61-103 471 0 0,-26 39-258 0 0,-4 11 247 0 0,-3-3-1 0 0,-3-3 0 0 0,-1-8-709 0 0,-11 12 667 0 0,-3-2 0 0 0,12-54-667 0 0,41-191 493 0 0,-47 153-400 0 0,-25 111-117 0 0,-7 31-350 0 0,-5 24-508 0 0,1 0-1 0 0,1 0 0 0 0,0-2 883 0 0,2-4-4454 0 0,0 1-1262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1861 4607 0 0,'0'0'354'0'0,"0"2"-233"0"0,-8 24 791 0 0,7-25 99 0 0,1-1 49 0 0,0 0-56 0 0,0 0-278 0 0,0 0-118 0 0,0 0-28 0 0,2 0-433 0 0,-1-1 0 0 0,0 1-1 0 0,0-1 1 0 0,1 0-1 0 0,-1 1 1 0 0,0-1 0 0 0,0 0-1 0 0,0 0 1 0 0,1-1-147 0 0,2-2 271 0 0,1 0-11 0 0,0 0 1 0 0,0-1-1 0 0,0 0 1 0 0,0 0-1 0 0,2-4-260 0 0,5-10 447 0 0,2-3-447 0 0,-3 5 211 0 0,116-172 1340 0 0,-55 86-1013 0 0,-38 52-291 0 0,46-69 373 0 0,-73 107-546 0 0,29-49 936 0 0,24-53-1010 0 0,-10-4 571 0 0,7-33-571 0 0,37-127 735 0 0,-45 128-584 0 0,10-7-95 0 0,-23 64-74 0 0,-23 58-1058 0 0,2 0 0 0 0,1 2 1 0 0,14-24 1075 0 0,-19 40-1267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 5660 1839 0 0,'0'0'318'0'0,"0"0"659"0"0,0 0 287 0 0,0 0 59 0 0,0 0-110 0 0,0 0-506 0 0,-1 2-218 0 0,-5 3-45 0 0,5-3-15 0 0,1-2-18 0 0,0 0-10 0 0,0 0-1 0 0,0 0-2 0 0,0 0-13 0 0,0 0-8 0 0,0 0-1 0 0,0-2-1 0 0,4-11-63 0 0,0 0-1 0 0,0 0 1 0 0,2 1-1 0 0,-1 0 1 0 0,1 0 0 0 0,1 0-312 0 0,4-10 555 0 0,3-6-555 0 0,97-226 1811 0 0,-44 103-1192 0 0,10-11-191 0 0,-30 65-247 0 0,-18 36-70 0 0,173-348 731 0 0,-164 339-691 0 0,54-93 130 0 0,12-16 294 0 0,-6-7-575 0 0,45-111 399 0 0,-109 223-317 0 0,8-8 61 0 0,15-17-143 0 0,-22 41 41 0 0,175-278 348 0 0,-133 217-250 0 0,57-79 80 0 0,-103 150-155 0 0,128-208 213 0 0,-118 183-248 0 0,198-335 246 0 0,-91 188-221 0 0,-109 158 12 0 0,4-14-66 0 0,-4 8 61 0 0,75-133 14 0 0,-62 111 8 0 0,36-45-83 0 0,-49 77 18 0 0,-3-3-1 0 0,-3 0 1 0 0,23-58-18 0 0,-36 74 0 0 0,6-7 0 0 0,15-32 0 0 0,1-8 24 0 0,15-37 16 0 0,-52 115-40 0 0,-1 0 0 0 0,-1 0 0 0 0,0-3 0 0 0,1-5 0 0 0,1 4 0 0 0,-3 14 0 0 0,0 0 0 0 0,-1 1 0 0 0,0 0 0 0 0,-1 0 0 0 0,1 0 0 0 0,-1 0 0 0 0,0-2 0 0 0,1-1 0 0 0,-1 0 0 0 0,1 0 0 0 0,0 0 0 0 0,2-6 0 0 0,1 1 0 0 0,2-1 0 0 0,-2 3-50 0 0,-4 7-216 0 0,0 2-99 0 0,0 0-19 0 0,0 0-153 0 0,0 0-617 0 0,0 0-258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2021 3679 0 0,'0'0'284'0'0,"-1"2"-186"0"0,-2 4 63 0 0,3-4 620 0 0,0-2 269 0 0,0 0 50 0 0,-1 0-909 0 0,1 1 0 0 0,0-1 1 0 0,0 0-1 0 0,0 0 1 0 0,0 0-1 0 0,-1 0 0 0 0,1 1 1 0 0,0-1-1 0 0,0 0 1 0 0,-1 0-1 0 0,1 0 0 0 0,0 0 1 0 0,0 0-1 0 0,0 0 1 0 0,-1 0-1 0 0,1 0 0 0 0,0 0 1 0 0,0 0-1 0 0,-1 0 0 0 0,1 0 1 0 0,0 0-1 0 0,0 0 1 0 0,-1 0-1 0 0,1 0-191 0 0,0-6 183 0 0,-1 0-1 0 0,1 0 1 0 0,1 0 0 0 0,-1 0 0 0 0,1 0-1 0 0,-1 0 1 0 0,1 1 0 0 0,0-1-1 0 0,1 0 1 0 0,1-5-183 0 0,4-10 196 0 0,1-1 1 0 0,2-2-197 0 0,-7 18 117 0 0,47-107 875 0 0,23-58 371 0 0,-42 93-867 0 0,40-106 527 0 0,11-47-126 0 0,-21 54-386 0 0,15-36-45 0 0,54-141-148 0 0,-104 284-300 0 0,13-36-23 0 0,3-13-1015 0 0,-32 93-104 0 0,-2 2-876 0 0,-1 1-3931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2250 4607 0 0,'0'0'354'0'0,"0"0"-92"0"0,0 0 484 0 0,2 0 234 0 0,3 0-541 0 0,0-1 0 0 0,1 1 0 0 0,-1-1 1 0 0,0 0-1 0 0,0-1 0 0 0,0 0 0 0 0,0 0 1 0 0,0 0-1 0 0,4-3-439 0 0,13-11 379 0 0,0 0 0 0 0,-1-2 0 0 0,0-2 0 0 0,-2 0 0 0 0,10-12-379 0 0,-3-2 259 0 0,0-1 0 0 0,-2-2 0 0 0,8-16-259 0 0,-8 7 615 0 0,-1-2 0 0 0,4-13-615 0 0,35-103 1342 0 0,-43 114-957 0 0,13-41 627 0 0,0-14-1012 0 0,40-141 723 0 0,32-115-270 0 0,-42 118-225 0 0,-43 155 64 0 0,8-72-292 0 0,-2-73 280 0 0,-24 198-314 0 0,-1 21-2922 0 0,0 8 137 0 0,0 5-3076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2230 3093 1375 0 0,'0'1'107'0'0,"0"6"512"0"0,-1-1 0 0 0,0 1 0 0 0,0-1 0 0 0,-1 6-619 0 0,-3 15 2057 0 0,2 11-613 0 0,3-36-1248 0 0,-1 0-4 0 0,-2 17 221 0 0,-2 6 414 0 0,5-23-643 0 0,-1-1 3 0 0,1-1-106 0 0,0 0 1 0 0,0 1-1 0 0,0-1 1 0 0,-1 0-1 0 0,1 0 1 0 0,0 0-1 0 0,0 0 0 0 0,0 0 1 0 0,0 0-1 0 0,0 0 1 0 0,0 1-1 0 0,0-1 1 0 0,0 0-1 0 0,0 0 0 0 0,0 0 1 0 0,0 0-1 0 0,0 0 1 0 0,0 1-1 0 0,0-1 1 0 0,0 0-1 0 0,0 0 0 0 0,0 0 1 0 0,0 0-1 0 0,0 1 1 0 0,0-1-1 0 0,0 0 1 0 0,0 0-1 0 0,0 0 0 0 0,0 0 1 0 0,0 0-1 0 0,0 1 1 0 0,0-1-1 0 0,0 0 1 0 0,0 0-1 0 0,0 0 1 0 0,0 0-1 0 0,0 0 0 0 0,0 1 1 0 0,0-1-82 0 0,5-1 2725 0 0,-4 0-3533 0 0,1 1 916 0 0,-2 0 16 0 0,0 0 4 0 0,2-1 0 0 0,15-12 256 0 0,-13 10-266 0 0,1 0-26 0 0,0 0 92 0 0,2-2-45 0 0,-1 0 1 0 0,1-1 0 0 0,-1 0 0 0 0,0 0 0 0 0,1-2-140 0 0,1-1 125 0 0,-6 6-65 0 0,1 0 0 0 0,-1 0 1 0 0,0-1-1 0 0,0 1 0 0 0,1-3-60 0 0,2-3 111 0 0,-3 6-58 0 0,-1 0 0 0 0,1-1 0 0 0,0 0 0 0 0,0-1-53 0 0,-1 2 29 0 0,0 0 1 0 0,1-1-1 0 0,-1 2 0 0 0,2-3-29 0 0,8-16 217 0 0,15-38 31 0 0,-5 11-8 0 0,-15 36-148 0 0,-2 0-1 0 0,1 0 1 0 0,-1-1-1 0 0,0 0 0 0 0,-1 0 1 0 0,-1-1-1 0 0,2-6-91 0 0,-3 13 48 0 0,0 0 0 0 0,0 1 0 0 0,1 0 0 0 0,1-5-48 0 0,3-9 80 0 0,0-7 30 0 0,-5 20-69 0 0,7-30 78 0 0,-4 16-49 0 0,0 0-8 0 0,-1 0 0 0 0,2-19-62 0 0,-6 36 2 0 0,4-10 40 0 0,-2 8-15 0 0,5-30 82 0 0,0-5 53 0 0,-2 3-77 0 0,-2 26-39 0 0,0 0 0 0 0,-1-1 1 0 0,1-7-47 0 0,-2 13 28 0 0,1 1 1 0 0,0-1 0 0 0,0 0-1 0 0,2-2-28 0 0,2-18 99 0 0,-2-1-35 0 0,6-41 152 0 0,3 2 67 0 0,-8 42-205 0 0,12-54 46 0 0,-12 54-112 0 0,-1 12 32 0 0,-1 4-9 0 0,0-1 0 0 0,1-11-35 0 0,3-13 163 0 0,2-4-163 0 0,-2 9 45 0 0,1 0 30 0 0,-7 26-72 0 0,1 1-1 0 0,-1 0 1 0 0,1-1-1 0 0,-1 1 1 0 0,1-1-1 0 0,-1 1 1 0 0,0-1-3 0 0,2-21 53 0 0,-1 18-49 0 0,-1 0 0 0 0,1 0 1 0 0,-1 0-1 0 0,-1 0 0 0 0,1-4-4 0 0,-1-10 54 0 0,1 11-24 0 0,0-1 1 0 0,1 0-1 0 0,1-9-30 0 0,-1 8 19 0 0,0 0 0 0 0,0-4-19 0 0,-1 12 11 0 0,0 0-1 0 0,0 0 0 0 0,0 0 1 0 0,1 0-1 0 0,-1 1 1 0 0,1-1-1 0 0,-1 0 0 0 0,2-1-10 0 0,0-3 14 0 0,-1 0-1 0 0,0 1 0 0 0,1-1 0 0 0,-2-1-13 0 0,2 0 35 0 0,-2 1 1 0 0,1-1-1 0 0,-1 0 0 0 0,0-2-35 0 0,0 1 3 0 0,0-14 69 0 0,0 0-1 0 0,-1-67 99 0 0,2 41-148 0 0,-1 37 20 0 0,1-6-29 0 0,-1 8-17 0 0,-1-11 59 0 0,0 9 24 0 0,0-1 0 0 0,-3-11-79 0 0,-2-8 97 0 0,0-27 35 0 0,4 43-128 0 0,0-1 21 0 0,0 0-1 0 0,1-10-24 0 0,-1-10 11 0 0,1 30-11 0 0,0 0 0 0 0,0 1 0 0 0,0-1 0 0 0,-1-1 0 0 0,0-6 0 0 0,0 0 5 0 0,-7-55 43 0 0,0 8-37 0 0,8 56-11 0 0,-3-22 0 0 0,4 23 0 0 0,-15-63 11 0 0,13 63 31 0 0,1 1-30 0 0,-1-1 0 0 0,1 0 0 0 0,0 0 0 0 0,0 0-1 0 0,0-2-11 0 0,-1-2 16 0 0,-5-15-5 0 0,2 5 11 0 0,2 8-6 0 0,0 0-1 0 0,-3-8-15 0 0,-2-3 30 0 0,-1-2 4 0 0,3 13-19 0 0,3 6-5 0 0,1-1 0 0 0,-1 0 0 0 0,1 0-1 0 0,0 0 1 0 0,0-1-10 0 0,-10-25 0 0 0,9 24 3 0 0,-1 0 0 0 0,0 0 0 0 0,0 0 1 0 0,-1-1-4 0 0,-3-3 51 0 0,0-2-51 0 0,1 3 0 0 0,-6-4 0 0 0,8 7 0 0 0,3 4 0 0 0,-1 1 0 0 0,1-1 0 0 0,0 1 0 0 0,-1 0 0 0 0,0 0 0 0 0,1 0 0 0 0,-1 0 0 0 0,-2-1 0 0 0,-3-3 0 0 0,-13-16 0 0 0,18 19 13 0 0,0 0-1 0 0,0 0 0 0 0,0-1 1 0 0,0 0-1 0 0,-1-1-12 0 0,4 4 1 0 0,-1-1-1 0 0,0 1 0 0 0,0 0 0 0 0,0 0 1 0 0,0 0-1 0 0,0 0 0 0 0,-1-1 0 0 0,-1 0 0 0 0,-25-23 0 0 0,25 22 0 0 0,-1-1 0 0 0,1 0 0 0 0,0 0 0 0 0,-1-1 0 0 0,2 0 0 0 0,-2-1 0 0 0,3 4 0 0 0,-8-9 0 0 0,-16-17 0 0 0,-8-7 0 0 0,27 29 0 0 0,0-1 0 0 0,0 1 0 0 0,1-1 0 0 0,-1-1 0 0 0,0-2 0 0 0,5 9 0 0 0,1 0 0 0 0,-1-1 0 0 0,0 1 0 0 0,1 0 0 0 0,-1 0 0 0 0,0 0 0 0 0,0 0 0 0 0,0 0 0 0 0,1 0 0 0 0,-1 1 0 0 0,0-1 0 0 0,0 0 0 0 0,0 0 0 0 0,0 1 0 0 0,0-1 0 0 0,-3-1 0 0 0,-9-12 0 0 0,12 12 0 0 0,0 1 0 0 0,-1-1 0 0 0,1 0 0 0 0,-1 1 0 0 0,1-1 0 0 0,-1 1 0 0 0,0-1 0 0 0,0 1 0 0 0,1 0 0 0 0,-1 0 0 0 0,0 0 0 0 0,0 0 0 0 0,0 1 0 0 0,-5-2 0 0 0,0-2 0 0 0,-6-8 0 0 0,11 9 0 0 0,-1 1 0 0 0,0-1 0 0 0,0 1 0 0 0,0 0 0 0 0,0 0 0 0 0,0 0 0 0 0,0 0 0 0 0,0 0 0 0 0,-1 1 0 0 0,-1-2 0 0 0,1 1 0 0 0,-1-1 0 0 0,1 0 0 0 0,-4-3 0 0 0,4 1 0 0 0,-1 2 0 0 0,0-1 0 0 0,-1 0 0 0 0,-2-2 0 0 0,4 3 0 0 0,0 1 0 0 0,1-1 0 0 0,-1 1 0 0 0,-3-2 0 0 0,-14-6 64 0 0,11 4-64 0 0,0 2 0 0 0,-2 2 0 0 0,-35-6 0 0 0,23 6 0 0 0,17 2 0 0 0,0 0 0 0 0,0-1 0 0 0,0-1 0 0 0,0 0 0 0 0,-1 0 0 0 0,1-1 0 0 0,3 1 0 0 0,0 1 0 0 0,0-1 0 0 0,0 1 0 0 0,0 0 0 0 0,-1 0 0 0 0,-1 0 0 0 0,-3 1 0 0 0,0-2 0 0 0,0 1 0 0 0,0-2 0 0 0,-5-2 0 0 0,-20-4 0 0 0,-27 2 0 0 0,-3-1 0 0 0,57 7 0 0 0,0 0 0 0 0,-1 0 0 0 0,1 1 0 0 0,-4 1 0 0 0,1 0 0 0 0,8-2 0 0 0,1 1 0 0 0,0-1 0 0 0,0 1 0 0 0,0-1 0 0 0,1 1 0 0 0,-1 0 0 0 0,0-1 0 0 0,0 1 0 0 0,0 0 0 0 0,0 0 0 0 0,0 0 0 0 0,0 0 0 0 0,0 0 0 0 0,-7 0 0 0 0,-10 3 0 0 0,15-2 0 0 0,-12-3 0 0 0,12 1 0 0 0,-11 0 0 0 0,4 1 0 0 0,-1 0 0 0 0,0 0 0 0 0,0 1 0 0 0,-1-2 0 0 0,9 0 0 0 0,-15 0 0 0 0,-5 1 0 0 0,22 0 0 0 0,-4-1 16 0 0,-1 1 0 0 0,0 0 0 0 0,0 0 0 0 0,-2 1-16 0 0,-23 8 0 0 0,20-6 0 0 0,2 3 0 0 0,4-3 0 0 0,-3 1 0 0 0,1 0 0 0 0,0 0 0 0 0,-5 1 0 0 0,12-5 0 0 0,-5 2 0 0 0,0 0 0 0 0,-1 0 0 0 0,1-1 0 0 0,-4 1 0 0 0,-4 0 0 0 0,10-1 0 0 0,0 2 0 0 0,1-1 0 0 0,-12 5 0 0 0,1-1 0 0 0,8-3 0 0 0,0-1 0 0 0,-1 1 0 0 0,1 0 0 0 0,-1 1 0 0 0,-2 1 0 0 0,0 0 0 0 0,-5 2 0 0 0,-2 2 0 0 0,13-9 0 0 0,1 1 0 0 0,0-1 0 0 0,0 1 0 0 0,0 0 0 0 0,0-1 0 0 0,0 1 0 0 0,0 0 0 0 0,-1 0 0 0 0,2 0 0 0 0,-1 0 0 0 0,-1 1 0 0 0,0 1 0 0 0,-3 1 0 0 0,0 0 0 0 0,0-1 0 0 0,-1 0 0 0 0,1 0 0 0 0,-2 0 0 0 0,-4 3 0 0 0,9-3 0 0 0,-1 0 0 0 0,-20 23 0 0 0,-9 4 0 0 0,21-19 0 0 0,9-7 0 0 0,-1-1 0 0 0,0-1 0 0 0,0 0 0 0 0,-8 9 0 0 0,-4 7 0 0 0,8-7 0 0 0,3-4 0 0 0,-12 20 0 0 0,11-21 0 0 0,-12 23 0 0 0,15-25 0 0 0,-10 17 0 0 0,-2 4 0 0 0,7-13 0 0 0,-6 7 0 0 0,9-15 0 0 0,1 1 0 0 0,0-1 0 0 0,0 1 0 0 0,0 0 0 0 0,0 0 0 0 0,1 0 0 0 0,-1 1 0 0 0,-5 14 0 0 0,-6 11 0 0 0,1-2 0 0 0,-1 9 0 0 0,9-24 0 0 0,3-10 0 0 0,0-3 0 0 0,1 1 0 0 0,0 0 0 0 0,0 0 0 0 0,0 1 0 0 0,0-1 0 0 0,0 0 0 0 0,0 0 0 0 0,1 1 0 0 0,-16 38 0 0 0,0-5 0 0 0,12-25 0 0 0,0 0 0 0 0,0-1 0 0 0,1 2 0 0 0,-1 5 0 0 0,3-13 0 0 0,-5 15 0 0 0,-7 21 0 0 0,9-29 0 0 0,-1 4 0 0 0,0 1 0 0 0,1 0 0 0 0,1 0 0 0 0,-7 22 0 0 0,-3 4 0 0 0,12-39 0 0 0,0 2 0 0 0,-1 1 0 0 0,0-1 0 0 0,0 1 0 0 0,-1-1 0 0 0,1 0 0 0 0,-3 3 0 0 0,4-6 0 0 0,-1 1 0 0 0,1 0 0 0 0,-1 0 0 0 0,1 0 0 0 0,-1 2 0 0 0,-6 18 0 0 0,-4 8 0 0 0,11-27 0 0 0,-3 9 0 0 0,1-7 0 0 0,-10 30 0 0 0,1 0 0 0 0,-6 27 0 0 0,12-41 0 0 0,-1 0 0 0 0,-6 12 0 0 0,3-6 0 0 0,-15 28 0 0 0,12-23 0 0 0,-6 10 0 0 0,-4 8 0 0 0,13-27 0 0 0,1 0 0 0 0,0 3 0 0 0,5-12 0 0 0,-5 17 0 0 0,-6 12 0 0 0,10-31 0 0 0,1 1 0 0 0,1-1 0 0 0,0 1 0 0 0,0-1 0 0 0,1 3 0 0 0,-1-4 0 0 0,-5 15 0 0 0,0-1 0 0 0,2 4 0 0 0,2-14 0 0 0,-5 14 0 0 0,2-7 0 0 0,-2 7 0 0 0,-11 25 0 0 0,18-50 0 0 0,-6 17 0 0 0,-1 8 0 0 0,-3 10 0 0 0,-1-3 0 0 0,2 2 0 0 0,1 0 0 0 0,-28 110 0 0 0,1-5 0 0 0,25-83 0 0 0,-2 29 0 0 0,-4 23 0 0 0,14-91 0 0 0,1 9 0 0 0,-3 15 0 0 0,-7 38 0 0 0,8-57 0 0 0,2 0 0 0 0,0 0 0 0 0,1 6 0 0 0,0 82 0 0 0,3-73 0 0 0,1 4 0 0 0,-1-12 0 0 0,0-18 0 0 0,0 1 0 0 0,1 7 0 0 0,1 1 109 0 0,-1 0-1 0 0,-1 6-108 0 0,0-15 23 0 0,1 10-74 0 0,-1-14 29 0 0,-1-1-1 0 0,1 9 23 0 0,-2 113 23 0 0,0-10 18 0 0,1 2-41 0 0,0-68 0 0 0,2-19 0 0 0,0-1 0 0 0,3 1 0 0 0,0-2 0 0 0,4 12 0 0 0,-4-21 0 0 0,2-2 0 0 0,1 2 0 0 0,7 26 0 0 0,-6-19 0 0 0,-4-19 0 0 0,-1 0 0 0 0,1 11 0 0 0,3 16 0 0 0,-2-10 0 0 0,1 25 0 0 0,-3-28 0 0 0,3 12 0 0 0,1 10 0 0 0,-6-38 0 0 0,1-1 0 0 0,0 1 0 0 0,1 1 0 0 0,1 4 0 0 0,1 6 0 0 0,5 18 0 0 0,1 12 0 0 0,-8-32 14 0 0,-1-4 23 0 0,1 0-1 0 0,-2 0 1 0 0,0 0-1 0 0,0 12-36 0 0,0 19 0 0 0,0-19 0 0 0,0-11 17 0 0,-1-15-9 0 0,-1 0 1 0 0,1-1 0 0 0,-1 1-1 0 0,0 0 1 0 0,1 2-9 0 0,-2 24 4 0 0,1-1 0 0 0,1 1 0 0 0,1 1-4 0 0,10 58 0 0 0,-4-34 0 0 0,12 91 0 0 0,-12-94 0 0 0,-3-24 0 0 0,0 14 0 0 0,-1 4 0 0 0,2-1 0 0 0,2 7 0 0 0,-4-27 0 0 0,3 12 0 0 0,-6-31 0 0 0,19 66 0 0 0,-13-48 0 0 0,-2-6 0 0 0,1 0 0 0 0,1-1 0 0 0,7 16 0 0 0,-10-26 0 0 0,5 10 0 0 0,9 15 0 0 0,-10-19 0 0 0,-1 0 0 0 0,4 11 0 0 0,-4-10 0 0 0,-2-4 13 0 0,-1-1 0 0 0,1 0 0 0 0,1 0-1 0 0,-1-1 1 0 0,5 5-13 0 0,23 25-144 0 0,26 23 144 0 0,-55-58 0 0 0,-1 1 0 0 0,0 0 0 0 0,2 2 0 0 0,-3-3 0 0 0,1 1 0 0 0,-1-1 0 0 0,1 0 0 0 0,0 0 0 0 0,0-1 0 0 0,2 3 0 0 0,10 5 0 0 0,-1 1 0 0 0,4 5 0 0 0,-8-8 0 0 0,-1 0 0 0 0,10 4 0 0 0,4 4 0 0 0,-3-3 0 0 0,13 6 0 0 0,5 3 0 0 0,-31-18 0 0 0,-4-3 0 0 0,0 0 0 0 0,1 1 0 0 0,-1-1 0 0 0,0 1 0 0 0,1 1 0 0 0,1 1 0 0 0,17 9 0 0 0,-18-11 0 0 0,14 5 0 0 0,5 4 0 0 0,-8-3 0 0 0,-2-3-3 0 0,-7-3 7 0 0,-1 1-1 0 0,1-1 1 0 0,-1 1-1 0 0,0 0 1 0 0,1 1-4 0 0,-3-1 26 0 0,1-1-1 0 0,-1-1 1 0 0,1 1 0 0 0,1 0-26 0 0,18 8 34 0 0,-8-5-34 0 0,0 0 0 0 0,0 0 0 0 0,12 2 0 0 0,-20-5 0 0 0,8 4-44 0 0,-9-3 21 0 0,-1-1-1 0 0,1-1 1 0 0,0 1 0 0 0,-1-1-1 0 0,1-1 1 0 0,2 1 23 0 0,-6-1 0 0 0,12 1 24 0 0,-1-1 0 0 0,1 0 0 0 0,-1-1 0 0 0,2-2-24 0 0,-5 1-22 0 0,0 0-1 0 0,-1-2 1 0 0,6-2 22 0 0,9-3-29 0 0,7-3 109 0 0,-20 9-83 0 0,0 0 0 0 0,-1-2 0 0 0,1 0 1 0 0,-1 0-1 0 0,0-1 0 0 0,6-5 3 0 0,10-11 65 0 0,4-4-65 0 0,-13 12 0 0 0,-13 11 0 0 0,8-7 0 0 0,9-5 0 0 0,-10 7 0 0 0,-5 3 0 0 0,1-2 0 0 0,2-1 0 0 0,10-11 0 0 0,-14 15 0 0 0,0 0 0 0 0,0-1 0 0 0,0 0 0 0 0,1-1 0 0 0,0-1 0 0 0,30-36 0 0 0,-20 22 0 0 0,-8 10 0 0 0,2 1-14 0 0,-5 4-6 0 0,1 0-1 0 0,-1-1 1 0 0,1 1-1 0 0,-1-2 21 0 0,-2 3 0 0 0,1 0 0 0 0,0 0 0 0 0,4-3 0 0 0,5-7 0 0 0,7-7 0 0 0,-14 16 0 0 0,-1 1 0 0 0,0-1 0 0 0,0 0 0 0 0,2-5 0 0 0,-3 4 4 0 0,2 0 0 0 0,-1 1 0 0 0,1-1 0 0 0,-1 1 0 0 0,1 1 0 0 0,6-4-4 0 0,-3 1-4 0 0,0 0 0 0 0,4-7 4 0 0,19-18-19 0 0,-22 23 20 0 0,0-1 0 0 0,0 0 0 0 0,7-12-1 0 0,-6 7 0 0 0,3-5 0 0 0,0-1 0 0 0,3-10 0 0 0,0 1 0 0 0,-9 16 0 0 0,4-7 0 0 0,1-7 0 0 0,2 2 0 0 0,4-7 0 0 0,-15 29 11 0 0,0-1-1 0 0,-1 0 1 0 0,0 0-1 0 0,0 0 1 0 0,1-5-11 0 0,3-5 19 0 0,0 3 7 0 0,0 0 0 0 0,2 0-26 0 0,3-7 20 0 0,-10 18-20 0 0,-1-1 0 0 0,0 0 0 0 0,1 1 0 0 0,0-1 0 0 0,0 1 0 0 0,0-1 0 0 0,2-1 0 0 0,47-70 0 0 0,-48 69 0 0 0,0 1 0 0 0,0-1 0 0 0,0 1 0 0 0,-1-1 0 0 0,2-2 0 0 0,0-2 0 0 0,65-110 0 0 0,-62 106 0 0 0,2 1 0 0 0,-1 0 0 0 0,1 1 0 0 0,1 0 0 0 0,6-6 0 0 0,-8 9 0 0 0,-1 0 0 0 0,5-8 0 0 0,7-8 0 0 0,34-37 0 0 0,-29 31 0 0 0,-19 24 0 0 0,-3 3 0 0 0,1 0 0 0 0,0-1 0 0 0,-1 0 0 0 0,3-4 0 0 0,-1 0 0 0 0,-1 5 0 0 0,6-12 0 0 0,-1 2 0 0 0,-1-1 0 0 0,8-10 0 0 0,6-11 0 0 0,-6 9 0 0 0,-8 13 0 0 0,11-13 0 0 0,-10 14 0 0 0,37-51 117 0 0,-33 46-111 0 0,-2 0 0 0 0,1-2-6 0 0,-1 2 0 0 0,0 0-1 0 0,4-3 1 0 0,12-10 0 0 0,-23 26 0 0 0,9-11 0 0 0,-3 7 0 0 0,-2 2-11 0 0,-5 5-238 0 0,-1 4-830 0 0,3 9-334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530 2836 2303 0 0,'-2'2'167'0'0,"-2"3"-98"0"0,-4 3 405 0 0,0 1 0 0 0,-1 3-474 0 0,8-11 1086 0 0,0 1 46 0 0,-3 5-111 0 0,3-6-506 0 0,1-1-218 0 0,0 0-45 0 0,-1 2-13 0 0,-4 3-14 0 0,4-3-8 0 0,1-2-1 0 0,0 0-18 0 0,0 0-78 0 0,0 0-31 0 0,0 0-8 0 0,0 0 7 0 0,0 0 35 0 0,0 0 18 0 0,0 0 3 0 0,0 0 8 0 0,0 0 35 0 0,0 0 18 0 0,0 0 3 0 0,0 0 3 0 0,0 0 10 0 0,0 0 3 0 0,0 0 0 0 0,0 0 7 0 0,0 0 29 0 0,1-1 17 0 0,5-4 3 0 0,-5 4-4 0 0,-1 1-17 0 0,2-1-10 0 0,14-10 471 0 0,-14 10-496 0 0,-1-1 0 0 0,3-3 120 0 0,1-1 0 0 0,-1 1 0 0 0,2-6-344 0 0,-3 5 202 0 0,0 1 0 0 0,-1-1 0 0 0,0 0-1 0 0,0-1 1 0 0,0 1 0 0 0,-1-1-202 0 0,8-39 828 0 0,-6 28-595 0 0,0-11 59 0 0,0-3 8 0 0,-1 18-127 0 0,0-1 1 0 0,-1 1-1 0 0,-1-6-173 0 0,2-15 296 0 0,-1 17-141 0 0,0 1 0 0 0,-1 0-1 0 0,-1-6-154 0 0,1 7 110 0 0,0-1-1 0 0,1-12-109 0 0,1-13 93 0 0,-3-27 34 0 0,3-98 170 0 0,5 62-59 0 0,-5-46 38 0 0,-3 101-58 0 0,-6-50-218 0 0,-2 15 132 0 0,4 53-78 0 0,-1-7 26 0 0,-2-26-21 0 0,-2-29 20 0 0,9 68-58 0 0,-1 1 76 0 0,0-11-97 0 0,-3-96 102 0 0,1 56-66 0 0,4 63-29 0 0,0 0 22 0 0,-1 0-1 0 0,-2-11-28 0 0,-1-5 59 0 0,0-15-59 0 0,3 17 34 0 0,-2 1 1 0 0,-2-4-35 0 0,-5-45 64 0 0,-22-96 64 0 0,27 134-128 0 0,4 23 0 0 0,-1 1 0 0 0,-2-3 0 0 0,-1-6 16 0 0,-1 1 0 0 0,-1 0 0 0 0,0 1 0 0 0,-3-3-16 0 0,-12-33 75 0 0,-21-52-22 0 0,34 91-40 0 0,0 1-1 0 0,-1 0 1 0 0,-1 1 0 0 0,1 0-1 0 0,-3-1-12 0 0,7 9 1 0 0,2 2-1 0 0,-1-1 0 0 0,-4-2 0 0 0,4 3 0 0 0,0 1 0 0 0,1-1 0 0 0,-4-5 0 0 0,-17-21 0 0 0,14 17 0 0 0,-7-10 0 0 0,12 16 0 0 0,0 0 0 0 0,0 1 0 0 0,-1 0 0 0 0,0 0 0 0 0,0 1 0 0 0,-2-1 0 0 0,-7-4 0 0 0,13 10 0 0 0,-4-3 0 0 0,0 0 0 0 0,-1 0 0 0 0,1 1 0 0 0,0 0 0 0 0,-3 1 0 0 0,3 0 0 0 0,-4-1 0 0 0,8 3 0 0 0,2 0 0 0 0,-1 1 0 0 0,1-1 0 0 0,-1 0 0 0 0,0 0 0 0 0,1 0 0 0 0,-1 0 0 0 0,1-1 0 0 0,-1 1 0 0 0,0-1 0 0 0,-9-1 0 0 0,2-1 0 0 0,-1 1 0 0 0,2-2-12 0 0,6 3-47 0 0,4 0 5 0 0,3-2 43 0 0,2-1 11 0 0,4-3-10 0 0,-8 7-13 0 0,0 0 3 0 0,-1 0 13 0 0,1-1 4 0 0,9 4 2 0 0,16 6-9 0 0,-27-8 5 0 0,0-1 0 0 0,0 0 0 0 0,0 1 0 0 0,-1-1 1 0 0,1 1-1 0 0,0-1 0 0 0,0 1 0 0 0,-1-1 0 0 0,1 1 1 0 0,0 0-1 0 0,0 0 5 0 0,3 3-1 0 0,15 11-7 0 0,-4-4-11 0 0,-1 0 1 0 0,0 2-1 0 0,9 10 19 0 0,15 23-32 0 0,-2 2 0 0 0,28 50 32 0 0,-51-76-7 0 0,-1 1 0 0 0,-1 1 0 0 0,3 11 7 0 0,26 77-34 0 0,-17-44 25 0 0,13 41 9 0 0,24 110 0 0 0,-24-60 0 0 0,2 50 0 0 0,-17-100 0 0 0,3 24 0 0 0,-7 8 0 0 0,-15-102 0 0 0,0 0 0 0 0,-2 25 0 0 0,-11 146 64 0 0,-13 54-64 0 0,17-209 0 0 0,-1 1 0 0 0,-5 13 0 0 0,4-25 0 0 0,-14 51 0 0 0,19-75 0 0 0,2-15 0 0 0,-2 8 0 0 0,-1-1 0 0 0,-2 5 0 0 0,1 0 0 0 0,3-5 0 0 0,3-11 0 0 0,0-3 0 0 0,0-8 0 0 0,2-13 0 0 0,3-22 0 0 0,37-339 0 0 0,-26 207 1 0 0,1-5-4 0 0,-8-1 69 0 0,-10 93-23 0 0,-9-83-43 0 0,-21-88 32 0 0,18 168 16 0 0,-8-53-43 0 0,-6-1-5 0 0,15 88 32 0 0,-4-3-32 0 0,10 40 8 0 0,-1 2 0 0 0,-1-1 0 0 0,0 1 0 0 0,-6-10-8 0 0,-9-17 39 0 0,13 27 7 0 0,0-1-1 0 0,-1 2 0 0 0,-6-9-45 0 0,0 6 78 0 0,0 1-1 0 0,-1 2 1 0 0,-19-17-78 0 0,29 30 1 0 0,1 0 0 0 0,-4-1-1 0 0,5 3-8 0 0,1 0 0 0 0,-1 0 1 0 0,-3-4 7 0 0,8 7-100 0 0,1 1 6 0 0,-1-1-128 0 0,-2-3-594 0 0,2 2-264 0 0,1 2-51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 2263 4807 0 0,'0'0'216'0'0,"0"0"11"0"0,-1-2-82 0 0,1 1-8 0 0,-1 0-1 0 0,0 0 0 0 0,0 0 0 0 0,0 0 0 0 0,0 0 0 0 0,0 1 0 0 0,0-1 0 0 0,0 0 0 0 0,0 0 1 0 0,0 1-1 0 0,-1-1-136 0 0,1 1 346 0 0,1 0 6 0 0,0 0-1 0 0,-1 1-6 0 0,-5 3-1 0 0,5-2 0 0 0,0-1-5 0 0,-2 4 144 0 0,0 0 0 0 0,0 0 0 0 0,-2 5-483 0 0,4-8 204 0 0,1 0-4 0 0,-3 6 0 0 0,2-6 0 0 0,1-2 0 0 0,0 0 0 0 0,0 0 10 0 0,0 0 36 0 0,0 0 12 0 0,0 0 4 0 0,0 0 2 0 0,0 0 0 0 0,0 0 0 0 0,0 0 0 0 0,0 0-9 0 0,2-1-40 0 0,1-3-131 0 0,-1 0 1 0 0,1 1-1 0 0,-1-2 1 0 0,1 1-1 0 0,-1 0 1 0 0,0 0-1 0 0,1-5-84 0 0,13-36 235 0 0,-14 38-211 0 0,11-37 149 0 0,-2 7 20 0 0,0 1 0 0 0,2 1 0 0 0,6-9-193 0 0,73-139 561 0 0,-5 13-138 0 0,-65 120-126 0 0,14-47-297 0 0,-4 10 175 0 0,14-21 52 0 0,-8 17-54 0 0,-23 53-128 0 0,38-88 150 0 0,-21 45-57 0 0,-17 40-86 0 0,0-3 89 0 0,5-20-141 0 0,-8 21 152 0 0,13-28-152 0 0,-1 11 20 0 0,25-64 48 0 0,-41 102-29 0 0,10-17-39 0 0,2-6 14 0 0,13-28 27 0 0,-9 23-18 0 0,-12 22-1 0 0,-1 0-1 0 0,-1-1 0 0 0,0-3-21 0 0,12-50 0 0 0,-15 57 54 0 0,1-7-33 0 0,-8 29 22 0 0,0-4-33 0 0,2-1 1 0 0,-1 6 42 0 0,-4 10-19 0 0,-2 2-28 0 0,1 1 0 0 0,1 0 0 0 0,0 0 0 0 0,0 0 0 0 0,0 2-6 0 0,-2 17 0 0 0,1-1 0 0 0,-1 0 0 0 0,-2 0 0 0 0,-64 255 54 0 0,25-84-3 0 0,-7 28-28 0 0,33-158-23 0 0,-98 325 128 0 0,91-317-58 0 0,-3-2-1 0 0,-4 1-69 0 0,-36 84 112 0 0,10-19-43 0 0,31-86 4 0 0,-32 48-73 0 0,41-71-9 0 0,-4 6 73 0 0,-23 27-64 0 0,35-53-1 0 0,7-8 14 0 0,0 0 1 0 0,1 1 0 0 0,-1 0 0 0 0,0 2-14 0 0,0-1 21 0 0,3-4 22 0 0,-3 3-33 0 0,-2 2-10 0 0,1 0 0 0 0,0 2 0 0 0,1 1 0 0 0,1 0 0 0 0,0-1 0 0 0,0 0 0 0 0,4-10 0 0 0,0 1 0 0 0,0-1 0 0 0,0 0 0 0 0,0 1 0 0 0,0-1 0 0 0,-1 0 0 0 0,1 0 0 0 0,0 1 0 0 0,0-1 0 0 0,0 0 0 0 0,0 0 0 0 0,0 0 0 0 0,-1 1 0 0 0,1-1 0 0 0,0 0 0 0 0,0 0 0 0 0,0 0 0 0 0,-1 0 0 0 0,1 1 0 0 0,0-1 0 0 0,0 0 0 0 0,0 0 0 0 0,-1 0 0 0 0,1-1 0 0 0,0 0 0 0 0,0 0 0 0 0,0-1 0 0 0,0 1 0 0 0,0 0 0 0 0,1 0 0 0 0,-1 0 0 0 0,0 0 0 0 0,0 0 0 0 0,1-1 0 0 0,-1 1 0 0 0,7-20 0 0 0,-5 14 0 0 0,10-30 0 0 0,17-34 0 0 0,18-32 0 0 0,-43 96 0 0 0,71-147 0 0 0,-51 108 0 0 0,18-47 0 0 0,20-62 0 0 0,-12 29 0 0 0,104-237 211 0 0,-47 111-40 0 0,-41 88-98 0 0,-29 69-18 0 0,52-140 27 0 0,-62 161-60 0 0,14-41 20 0 0,-20 51-17 0 0,8-23 14 0 0,-12 32 25 0 0,-14 42-74 0 0,-1 4-56 0 0,-2 7-60 0 0,0 2-910 0 0,-2 2-3726 0 0,-4 5-1590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696 2294 1839 0 0,'0'0'83'0'0,"0"0"176"0"0,0-2 697 0 0,0-3 35 0 0,0 1 1 0 0,1 0-1 0 0,-1-1 1 0 0,2-2-992 0 0,1-17 827 0 0,-2 3-352 0 0,-1 4 62 0 0,1 0 0 0 0,1-3-537 0 0,5-40 1268 0 0,-2-1 0 0 0,-2-1 0 0 0,-4-55-1268 0 0,-1 81 479 0 0,-1-1 0 0 0,-1 1 0 0 0,-2 0 0 0 0,-2-6-479 0 0,0 11 415 0 0,-1 1 0 0 0,-10-26-415 0 0,-1-2 394 0 0,13 38-268 0 0,1-2 32 0 0,-2 0 0 0 0,0 1 0 0 0,-5-9-158 0 0,-81-165 775 0 0,71 148-611 0 0,-17-33 105 0 0,-18-25 30 0 0,50 87-187 0 0,-5-13-112 0 0,6 13 133 0 0,-8-15-133 0 0,5 15 29 0 0,1 0 0 0 0,1-1 0 0 0,1 0-1 0 0,0-1 1 0 0,0-1-29 0 0,-1-4 72 0 0,-9-20-72 0 0,9 24 28 0 0,1 0 0 0 0,-6-21-28 0 0,0-5 107 0 0,-10-23-107 0 0,11 35 7 0 0,2-1 0 0 0,0 0 0 0 0,-1-11-7 0 0,9 33 0 0 0,-2 0 0 0 0,1 0 0 0 0,-2 0 0 0 0,1 1 0 0 0,-2 0 0 0 0,1 0 0 0 0,-1 1 0 0 0,-7-11 0 0 0,10 17 0 0 0,0-1 0 0 0,0 0 0 0 0,0-1 0 0 0,1 3 0 0 0,0 0 0 0 0,0 0 0 0 0,-1 1 0 0 0,1-1 0 0 0,-1 1 0 0 0,-1-3 0 0 0,-1 0 0 0 0,0-1 0 0 0,1 1 0 0 0,0-1 0 0 0,-1 0 0 0 0,1 0 0 0 0,-1 1 0 0 0,0-1 0 0 0,-6-7-4 0 0,0 0 0 0 0,0-2 0 0 0,-1-4 4 0 0,11 20-58 0 0,1 1-8 0 0,1 2 53 0 0,1 1 0 0 0,-1 0 1 0 0,1-1-1 0 0,0 1 0 0 0,-1-1 13 0 0,5 6-10 0 0,-2-2 2 0 0,0-1 0 0 0,0 0 0 0 0,1 0 0 0 0,-1 0 0 0 0,1-1 1 0 0,0 1-1 0 0,1-1 8 0 0,3 3 1 0 0,-1 0-1 0 0,0 2 0 0 0,97 108-64 0 0,-88-96 46 0 0,-1 1-1 0 0,7 12 19 0 0,-7-10-16 0 0,12 19 3 0 0,-4-7 15 0 0,4 5-2 0 0,1-5 0 0 0,-8-11 0 0 0,-1 3 0 0 0,0 0 0 0 0,9 20 0 0 0,-7-5 0 0 0,-2 2 0 0 0,2 8 0 0 0,29 95 0 0 0,-33-89 0 0 0,-3 2 0 0 0,8 50 0 0 0,11 128 0 0 0,-9-58 100 0 0,5 45 40 0 0,-17-32-108 0 0,-11-127 168 0 0,-6 62-200 0 0,-14 80 560 0 0,4-121-352 0 0,10-70-127 0 0,-1 0 1 0 0,-3 9-82 0 0,5-18 13 0 0,-6 12-13 0 0,7-16 2 0 0,-1 1 1 0 0,1-1 0 0 0,0 0 0 0 0,0 2-3 0 0,-2 6 43 0 0,-1-1-33 0 0,0-2-10 0 0,0-1 0 0 0,5-9 0 0 0,0 0 0 0 0,0 0 0 0 0,0 0 0 0 0,0 0 0 0 0,0 0 0 0 0,0 0 0 0 0,0 0 0 0 0,0 0 0 0 0,0 0 0 0 0,0 0 0 0 0,0 0 0 0 0,0 0 0 0 0,0 0 0 0 0,0 0 0 0 0,0 0 0 0 0,0 0 0 0 0,0 0 0 0 0,0-1 0 0 0,0 1 0 0 0,0 0 0 0 0,0 0 0 0 0,0 0 0 0 0,0 0 0 0 0,0 0 0 0 0,0 0 0 0 0,0 0 0 0 0,0 0 0 0 0,-1 0 0 0 0,1 0 0 0 0,0 0 0 0 0,0 0 0 0 0,0 0 0 0 0,0 0 0 0 0,0 0 0 0 0,0 0 0 0 0,0 0 0 0 0,0 0 0 0 0,0 0 0 0 0,0 0 0 0 0,0 0 0 0 0,0 0 0 0 0,0 0 0 0 0,0 0 0 0 0,0 0 0 0 0,0 0 0 0 0,1-10 0 0 0,3-13 0 0 0,3-26 6 0 0,-1-1-1 0 0,-2-6-5 0 0,-2 19 43 0 0,13-167 5 0 0,-13 130 38 0 0,-3-58-86 0 0,-11-66 87 0 0,-19-106-87 0 0,18 211 64 0 0,-7-21-64 0 0,-31-142 53 0 0,31 141 11 0 0,-26-82-64 0 0,40 177 21 0 0,0 0 0 0 0,-2 1 0 0 0,0 0 0 0 0,0 1 1 0 0,-2 0-1 0 0,-1-1-21 0 0,-13-19 72 0 0,0 2 1 0 0,-6-4-73 0 0,17 25 1 0 0,1 2 0 0 0,-1-1 0 0 0,-2 1-1 0 0,-26-27-35 0 0,40 39-131 0 0,1 1-61 0 0,0 0-881 0 0,0-2-3652 0 0,1-9-1563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0.3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29 548 3855 0 0,'-1'3'175'0'0,"0"2"-99"0"0,-2 7 17 0 0,-11 17 41 0 0,8-19 387 0 0,5-9 162 0 0,1-1 21 0 0,0 0-6 0 0,0 0-47 0 0,0 0-19 0 0,0 0-7 0 0,0 0-58 0 0,0-2-242 0 0,-2-32 12 0 0,2 0 0 0 0,1 0 0 0 0,3-10-337 0 0,0-17 109 0 0,2-36-343 0 0,5 1 0 0 0,10-35 234 0 0,-13 94-378 0 0,3-1-20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0.6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114 207 11343 0 0,'-58'-5'1212'0'0,"36"1"-1192"0"0,18 2-20 0 0,-7-1-12 0 0,10 2 7 0 0,-1 0 0 0 0,1-1 0 0 0,0 1 0 0 0,-1 0 0 0 0,1-1 0 0 0,0 1 0 0 0,0-1 0 0 0,0 1 0 0 0,0-1 0 0 0,0 0-1 0 0,0 0 1 0 0,0 1 0 0 0,1-1 0 0 0,-1 0 0 0 0,1 0 0 0 0,-1 0 0 0 0,1 1 0 0 0,0-3 5 0 0,-1-1-9 0 0,1 1 0 0 0,-1-1 0 0 0,1 0 0 0 0,1 0 0 0 0,-1 1 0 0 0,1-1 0 0 0,0-1 9 0 0,5-15-468 0 0,0 1 1 0 0,2 0-1 0 0,10-19 468 0 0,-7 17-1023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1.0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62 131 5983 0 0,'0'0'464'0'0,"-1"-2"-305"0"0,-38-42 2852 0 0,37 42-2530 0 0,1 1-117 0 0,-13-15 283 0 0,14 16-636 0 0,-1-1 0 0 0,1 1 0 0 0,0 0 1 0 0,-1-1-1 0 0,1 1 0 0 0,0-1 0 0 0,0 1 1 0 0,0-1-1 0 0,-1 1 0 0 0,1-1 1 0 0,0 0-1 0 0,0 1 0 0 0,0-1 0 0 0,0 1 1 0 0,0-1-1 0 0,0 1 0 0 0,0-1 0 0 0,0 1 1 0 0,0-1-1 0 0,0 0-11 0 0,0 0 31 0 0,0-1 51 0 0,0 0-15 0 0,-1-9-54 0 0,3-1-13 0 0,3 1 0 0 0,2 4-16 0 0,-5 6-69 0 0,0 0-38 0 0,5-4-731 0 0,-5 4-2908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2.5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1906 5107 6647 0 0,'0'0'300'0'0,"0"0"0"0"0,-1 2-192 0 0,-2 6-49 0 0,-5 7 776 0 0,4-9 1035 0 0,3-3 2538 0 0,-1-34-3113 0 0,1-21-1295 0 0,-1-17 697 0 0,-2-87 465 0 0,3 67-725 0 0,0 29 22 0 0,2-1-1 0 0,10-56-458 0 0,-6 81 292 0 0,-1-29-292 0 0,5-58 287 0 0,0 17-54 0 0,-7 68-151 0 0,11-206 389 0 0,-3 145-138 0 0,11-44-333 0 0,8-26 376 0 0,-1-65-376 0 0,-24 172 113 0 0,-2 0 0 0 0,-5-29-113 0 0,0 31 59 0 0,-10-101 186 0 0,4 79-124 0 0,2 13 94 0 0,-8-26-215 0 0,-4-22 141 0 0,5 22-94 0 0,-17-109 77 0 0,22 144-9 0 0,-3 1 0 0 0,-14-43-115 0 0,6 28 53 0 0,10 39-8 0 0,-1 0-1 0 0,-6-10-44 0 0,-33-67 96 0 0,-8-11-73 0 0,34 72 30 0 0,-9-17-53 0 0,-6-4 64 0 0,-32-43-64 0 0,34 57 0 0 0,-27-60 0 0 0,-12-21 0 0 0,-38-69 0 0 0,63 108 0 0 0,29 57 0 0 0,5 10 0 0 0,-10-15 0 0 0,3 6 0 0 0,16 27 0 0 0,0 0 0 0 0,-1 1 0 0 0,-5-5 0 0 0,-10-13 0 0 0,11 15 0 0 0,0 0 0 0 0,-1 1 0 0 0,-11-10 0 0 0,-10-6 0 0 0,19 16 0 0 0,-1 1 0 0 0,0 0 0 0 0,-19-11 0 0 0,9 10 0 0 0,6 2 0 0 0,-1 1 0 0 0,-16-6 0 0 0,19 10 0 0 0,12 5 0 0 0,-1 1 0 0 0,0 0 0 0 0,0 0 0 0 0,-5-1 0 0 0,9 4 0 0 0,-17-6 0 0 0,5 3 0 0 0,-13-2 0 0 0,15 3 0 0 0,0-1 0 0 0,-5-2 0 0 0,-1-1 0 0 0,0 1 0 0 0,-1 0 0 0 0,-6 1 0 0 0,-11 1 0 0 0,-27 2 0 0 0,47 1 0 0 0,-1 1 0 0 0,14 0 0 0 0,0 1 0 0 0,-16 2 0 0 0,-1 1 0 0 0,1 0 0 0 0,-3 3 0 0 0,-3 3-7 0 0,21-8-7 0 0,1-1-1 0 0,0 0 1 0 0,-1 0 0 0 0,-2 0 14 0 0,-8 4 0 0 0,2 1 0 0 0,3-1 0 0 0,-1 0 0 0 0,0-1 0 0 0,0 0 0 0 0,-11 2 0 0 0,9-3 0 0 0,7-2 0 0 0,-14 2 0 0 0,8-2 0 0 0,-6 2 30 0 0,14-3-396 0 0,36 2-892 0 0,12-6-1550 0 0,-16 1-1959 0 0,2 0-1144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3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827 11 2303 0 0,'2'-1'264'0'0,"16"-8"922"0"0,-16 9-514 0 0,-2 0-46 0 0,2 0-216 0 0,6 0-98 0 0,-6 0-22 0 0,-2 0 14 0 0,0 0 66 0 0,0 0 22 0 0,0 0 6 0 0,0 0 17 0 0,0 0 62 0 0,0 0 31 0 0,0 0 4 0 0,0 0-20 0 0,0 0-82 0 0,0 0-33 0 0,0 0-330 0 0,0 1 0 0 0,0-1-1 0 0,-1 1 1 0 0,1 0 0 0 0,0-1 0 0 0,0 1-1 0 0,-1-1 1 0 0,1 1 0 0 0,0-1 0 0 0,-1 1-1 0 0,1-1 1 0 0,-1 1 0 0 0,1-1-47 0 0,-2 3 104 0 0,-4 5 83 0 0,-1 0-1 0 0,1 0 1 0 0,-1 0 0 0 0,-5 2-187 0 0,2 0 219 0 0,1 0 0 0 0,-3 3-219 0 0,-1 3 305 0 0,-1-1 0 0 0,-11 9-305 0 0,6-7 454 0 0,-7 10-454 0 0,-95 123 1031 0 0,-1 2-372 0 0,68-85-378 0 0,3 3-1 0 0,-2 10-280 0 0,45-68 29 0 0,-27 44 139 0 0,3 1-1 0 0,2 2 0 0 0,-7 23-167 0 0,7-2 165 0 0,3 0 0 0 0,-5 33-165 0 0,14-31 169 0 0,3 1-1 0 0,-1 50-168 0 0,9-24 519 0 0,7 83-519 0 0,2-135 231 0 0,3 0 0 0 0,2 0 0 0 0,12 44-231 0 0,-12-75 57 0 0,0 0 1 0 0,2-1-1 0 0,1 1 1 0 0,1-2-1 0 0,1 0 0 0 0,1 0 1 0 0,1-1-1 0 0,1-1 1 0 0,3 3-58 0 0,0-3 10 0 0,2-1 0 0 0,0-1 0 0 0,1-1 0 0 0,0-1 0 0 0,2-1 0 0 0,0-1 0 0 0,1-1 0 0 0,1 0-10 0 0,25 10-600 0 0,1-1 0 0 0,1-2 0 0 0,2-3 600 0 0,-12-6-1506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3.82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39 1104 2303 0 0,'0'0'102'0'0,"-2"1"-1"0"0,-18 2-233 0 0,16-3 1146 0 0,-1 0 324 0 0,-2-1 4305 0 0,10-2-3713 0 0,19-5-2690 0 0,-11 4 1463 0 0,8-3-395 0 0,-2 0-48 0 0,0 1-1 0 0,0 1 0 0 0,0 0 0 0 0,2 1-259 0 0,25-1 310 0 0,-18 2 30 0 0,4-2-340 0 0,82-17 434 0 0,-78 15-142 0 0,17-5-292 0 0,17-5 212 0 0,10 0 16 0 0,-19 3 41 0 0,0 4 1 0 0,14 0-270 0 0,142-6 367 0 0,-126 11-315 0 0,-25 1 74 0 0,12-3-126 0 0,285-50 326 0 0,-287 48-197 0 0,59 1-129 0 0,20-2 92 0 0,29-11 107 0 0,331-30 253 0 0,-217 23-303 0 0,136-7 20 0 0,-15 4-98 0 0,181-18 95 0 0,-546 46-151 0 0,34-3-20 0 0,155-12 82 0 0,425-17 131 0 0,-332 14-146 0 0,-3-1 15 0 0,-235 20-42 0 0,407-18 271 0 0,-297 8-258 0 0,25 10-48 0 0,39-10-16 0 0,-132 4 16 0 0,285-13 0 0 0,-230 8 33 0 0,102-3 153 0 0,36 1-117 0 0,86-5-6 0 0,-133 9 0 0 0,77-7 11 0 0,-149 15-44 0 0,-3 0 15 0 0,-6-10 13 0 0,119-2-52 0 0,-176 11 48 0 0,-39 1-55 0 0,-20-1 46 0 0,18-7-45 0 0,64-4 19 0 0,7 6-22 0 0,57-2 60 0 0,-180 10-46 0 0,33 0 15 0 0,0-4 1 0 0,26-6-27 0 0,34-8 10 0 0,-59 9-10 0 0,-40 3 0 0 0,22 1 0 0 0,44 2 27 0 0,158-9 74 0 0,-89-12-65 0 0,26-3-8 0 0,-87 22 23 0 0,17-2-38 0 0,-70 3-13 0 0,2-1 0 0 0,43-10 0 0 0,-6-1 64 0 0,86-3-64 0 0,-20 11 0 0 0,-81 6 0 0 0,-32 1 0 0 0,13-3 0 0 0,0-1 6 0 0,44 3-6 0 0,-28 2 58 0 0,47-1 6 0 0,-57 4-64 0 0,2 0 0 0 0,-48-3 64 0 0,30 4-64 0 0,8 0 26 0 0,-37-3 12 0 0,24 5-38 0 0,-2 0 27 0 0,-29-3 10 0 0,16 3-37 0 0,11 3-140 0 0,-51-8 16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0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275 1 9215 0 0,'-2'1'707'0'0,"-16"10"-315"0"0,-19 10-392 0 0,-3 1 293 0 0,35-20-264 0 0,-11 8 446 0 0,-11 8-475 0 0,22-14 63 0 0,0 1 1 0 0,0-1 0 0 0,1 1-1 0 0,-1 0 1 0 0,1 0 0 0 0,-3 5-64 0 0,-12 18 57 0 0,8-13-40 0 0,1 1-1 0 0,-5 9-16 0 0,11-17-16 0 0,2-2-137 0 0,-1 0-1 0 0,-1 0 0 0 0,1 0 1 0 0,-1-1-1 0 0,-4 5 154 0 0,-4 1-880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325 1 5527 0 0,'-26'7'240'0'0,"14"2"56"0"0,-1 4-232 0 0,0 2-64 0 0,2-1 0 0 0,2 1 0 0 0,1-2 504 0 0,8-13 88 0 0,0 0 16 0 0,0 0 8 0 0,0 0-816 0 0,0 0-168 0 0,0 0-32 0 0</inkml:trace>
  <inkml:trace contextRef="#ctx0" brushRef="#br0" timeOffset="1">65 607 5783 0 0,'-20'15'256'0'0,"11"-1"56"0"0,-1 5-248 0 0,3-3-64 0 0,-4-1 0 0 0,6-1 0 0 0,3 3-88 0 0,2-2-24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7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0 4199 0 0,'-13'26'184'0'0,"6"-10"40"0"0,-1 5-224 0 0,1 1 0 0 0,1 3 0 0 0,3-1 0 0 0,-1-2 0 0 0,2 0 0 0 0,2-2 0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4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 0 7023 0 0,'-20'17'312'0'0,"9"-6"64"0"0,0 0-304 0 0,4 1-72 0 0,0 1 0 0 0,7-13 0 0 0,-6 15 152 0 0,6-15 8 0 0,0 0 8 0 0,0 0 0 0 0,0 0-64 0 0,0 0-8 0 0,15 9-8 0 0,-1-3-2400 0 0,3-3-480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6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1 362 1583 0 0,'0'0'68'0'0,"0"0"79"0"0,0 0 268 0 0,0 0 117 0 0,0 0 20 0 0,0 0 41 0 0,0 0 146 0 0,0 0 58 0 0,0 0 16 0 0,0 0-49 0 0,0 0-218 0 0,0 0-98 0 0,0 0-22 0 0,0 0-8 0 0,0 0-28 0 0,0 0-7 0 0,0 0-6 0 0,0 0-22 0 0,0 0-90 0 0,0 0-38 0 0,0 0-10 0 0,0 2 5 0 0,20 120 1180 0 0,20 141 166 0 0,-30-163-1041 0 0,3 12 18 0 0,33 153 379 0 0,-32-209-761 0 0,1-1-1 0 0,3 0 0 0 0,17 34-162 0 0,-13-40 56 0 0,42 87 116 0 0,-51-111-132 0 0,2-1-1 0 0,1 0 1 0 0,1-1 0 0 0,6 6-40 0 0,8 3 39 0 0,0-1-1 0 0,3-2 1 0 0,0-1 0 0 0,2-2 0 0 0,5 2-39 0 0,-10-5 11 0 0,-2 0-1 0 0,-1 2 0 0 0,18 21-10 0 0,-6-6 33 0 0,6 1-33 0 0,75 69 54 0 0,-94-87 3 0 0,1-1 0 0 0,0-1 0 0 0,2-2 0 0 0,0-1 0 0 0,25 11-57 0 0,-42-23 33 0 0,1-1 0 0 0,0 0 0 0 0,0 0 0 0 0,1-2 0 0 0,-1 0 0 0 0,1 0 0 0 0,-1-2 0 0 0,1 0 0 0 0,9 0-33 0 0,-7-1 35 0 0,-9 1-12 0 0,-1-1 1 0 0,0 0 0 0 0,0-1 0 0 0,2 1-24 0 0,34-7 232 0 0,25-1-232 0 0,-28 6 54 0 0,-11 1 33 0 0,24-5-87 0 0,-22-1 178 0 0,24-7-178 0 0,10-3 121 0 0,-51 14-70 0 0,-7 2-16 0 0,1-1 0 0 0,-1 0-1 0 0,1-1 1 0 0,-1 0 0 0 0,5-2-35 0 0,45-18 223 0 0,3-11 18 0 0,-30 17-58 0 0,17-7-183 0 0,-37 18 48 0 0,1 1 1 0 0,-1-2-1 0 0,0 0-48 0 0,4-2 33 0 0,-4 1 5 0 0,0-1-1 0 0,0 0 0 0 0,0 0 1 0 0,-2-1-1 0 0,1 0 0 0 0,-1-1 1 0 0,2-4-38 0 0,7-12 137 0 0,-1-1 1 0 0,-1 0 0 0 0,-1-1 0 0 0,-2-1-1 0 0,-1 0 1 0 0,5-22-138 0 0,-1-1 102 0 0,43-179 218 0 0,-49 190-256 0 0,-3 0 0 0 0,1-33-64 0 0,5-54 128 0 0,-3 45-107 0 0,4-39 79 0 0,1-7-21 0 0,-8 74-54 0 0,-2 23 26 0 0,-2 0 1 0 0,-1-20-52 0 0,-1 36 3 0 0,1 1 1 0 0,1 0 0 0 0,3-16-4 0 0,0 8-1 0 0,-2-5 1 0 0,-1-14 24 0 0,-1 18 16 0 0,2-10-40 0 0,4-49 0 0 0,-3 0 0 0 0,-4-6 0 0 0,0 59 0 0 0,-1 3 61 0 0,-3-12-61 0 0,-1-13 56 0 0,2 11-44 0 0,0 12-13 0 0,2-22 1 0 0,-1 26 11 0 0,2 25 0 0 0,0-1 0 0 0,0 0 0 0 0,0 1 0 0 0,-1-1 0 0 0,1 0 0 0 0,0 1-1 0 0,-1-2-10 0 0,-2-9 126 0 0,3 11-115 0 0,0 1-1 0 0,0-1 0 0 0,-1 1 0 0 0,1-1 1 0 0,0 0-1 0 0,0 1 0 0 0,0-1 0 0 0,-1 1 1 0 0,1-1-1 0 0,0 1 0 0 0,-1-1 1 0 0,1 1-1 0 0,-1-1-10 0 0,0 0 24 0 0,0-1 50 0 0,1 2 17 0 0,0 0 0 0 0,0 0-22 0 0,0 0-5 0 0,-1 2-11 0 0,-4 2-40 0 0,1 0-1 0 0,1 1 0 0 0,-1 0 0 0 0,1 0 1 0 0,0 0-1 0 0,0 0 0 0 0,0 0 0 0 0,1 1 1 0 0,-1-1-1 0 0,1 1 0 0 0,0 1-12 0 0,-5 33 79 0 0,-1 13-79 0 0,1-6-3 0 0,-2 37 41 0 0,4-33-12 0 0,-3 18-10 0 0,-23 166 85 0 0,20-174-91 0 0,-28 146-9 0 0,-2-16 80 0 0,-28 112-34 0 0,20-114-47 0 0,39-150 19 0 0,5-15 3 0 0,-1 0 1 0 0,-10 22-23 0 0,-59 145 64 0 0,66-168-64 0 0,-5 7 0 0 0,-7 14 0 0 0,14-26 17 0 0,-1 0-1 0 0,-1-1 1 0 0,-6 10-17 0 0,9-19 2 0 0,0 0 0 0 0,0 0 0 0 0,-1-1 0 0 0,1 0 0 0 0,-2 0 0 0 0,1 0 0 0 0,-9 5-2 0 0,9-7 2 0 0,0-1 0 0 0,-1 1-1 0 0,1-1 1 0 0,-1 0 0 0 0,0-1 0 0 0,-3 1-2 0 0,-8 2 17 0 0,9-2-8 0 0,0-1 0 0 0,-1 0 0 0 0,0-1 0 0 0,0 0-9 0 0,-10 1 0 0 0,14-2 0 0 0,0 1 0 0 0,0-2 0 0 0,1 1 0 0 0,-1-1 0 0 0,0 0 0 0 0,0 0 0 0 0,-6-2 0 0 0,-15-5 0 0 0,1-1 0 0 0,0-1 0 0 0,-24-13 0 0 0,14 6-10 0 0,18 8-7 0 0,0-1 0 0 0,1 0 1 0 0,1-1-1 0 0,-4-3 17 0 0,-47-33-91 0 0,30 21 31 0 0,-8-7 60 0 0,-51-51-127 0 0,-18-24 127 0 0,103 96 3 0 0,-125-118-67 0 0,58 52 64 0 0,62 61-15 0 0,-1 1 1 0 0,-1 1-1 0 0,-2 0 15 0 0,-1-1-222 0 0,0-2 0 0 0,0-1 222 0 0,-41-36-1206 0 0,45 35-120 0 0,17 18 430 0 0,-3-12-3805 0 0,4 13 3246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8.6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2333 4575 0 0,'0'0'208'0'0,"1"3"-9"0"0,4 7-118 0 0,-1-1 226 0 0,2 1 66 0 0,31 30 1114 0 0,-35-38-1374 0 0,0 0 1 0 0,0 0-77 0 0,-2-1-22 0 0,1 0-1 0 0,-1 0 0 0 0,1-1 1 0 0,0 1-1 0 0,-1 0 0 0 0,1-1 1 0 0,0 1-1 0 0,0 0 1 0 0,-1-1-1 0 0,1 1 0 0 0,0-1 1 0 0,0 1-1 0 0,0-1 0 0 0,0 1-14 0 0,13 4 309 0 0,-1 0 0 0 0,3-1-309 0 0,-14-3 198 0 0,2-1 8 0 0,4-1-19 0 0,1-1 0 0 0,-1 0-1 0 0,1 0 1 0 0,-1 0 0 0 0,3-2-187 0 0,-1-2 130 0 0,0 1 0 0 0,0-2-1 0 0,0 1 1 0 0,-1-2 0 0 0,0 1 0 0 0,0-1-1 0 0,1-3-129 0 0,7-7 491 0 0,-1-2 0 0 0,11-18-491 0 0,-17 21 204 0 0,0 0 1 0 0,-2-1-1 0 0,5-12-204 0 0,0-1 107 0 0,4-8-38 0 0,28-60 88 0 0,-24 55-137 0 0,2-3 92 0 0,17-24-112 0 0,4-6 204 0 0,0-7-204 0 0,19-34 150 0 0,-31 60 110 0 0,-3-2 1 0 0,-2 0 0 0 0,-2-2-1 0 0,14-59-260 0 0,-14 11 944 0 0,3-53-944 0 0,-18 95 226 0 0,20-110 156 0 0,-11 75-183 0 0,8-41 74 0 0,-8 62-9 0 0,-3-1 0 0 0,2-56-264 0 0,-16 108 192 0 0,-1 0 0 0 0,-2 0 0 0 0,-4-26-192 0 0,4 52 133 0 0,-2-4 331 0 0,3 8-221 0 0,-2 3-131 0 0,-3 5-93 0 0,0-1 1 0 0,1 2-1 0 0,0-1 0 0 0,0 1 0 0 0,0-1 1 0 0,1 1-1 0 0,0 0 0 0 0,1 0 0 0 0,-1 3-19 0 0,-3 18 24 0 0,1 1-1 0 0,2 1-23 0 0,-7 36 20 0 0,-36 141 41 0 0,18-83-47 0 0,4-5 42 0 0,5-23-59 0 0,-18 46 3 0 0,31-121 0 0 0,3-13 0 0 0,3-9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0-1 0 0,0 0 1 0 0,0 0 0 0 0,0 0 0 0 0,0 0 0 0 0,0 0 0 0 0,0 0 0 0 0,0 0 0 0 0,0 0 0 0 0,0 0 0 0 0,0 0 0 0 0,-1 0 0 0 0,1 0 0 0 0,0 0 0 0 0,0 0 0 0 0,0 0 0 0 0,0 0 0 0 0,0 0 0 0 0,0 0 0 0 0,0 0 0 0 0,0 0 0 0 0,0 0 0 0 0,0 0 0 0 0,0 0 0 0 0,0 0 0 0 0,0 0 0 0 0,0 0 0 0 0,0-9-8 0 0,0 7 3 0 0,2-38-53 0 0,1-1 1 0 0,3-10 57 0 0,17-81-147 0 0,-10 67 119 0 0,3-24-30 0 0,5 1 0 0 0,4 1 0 0 0,3 2 0 0 0,24-47 58 0 0,-38 104-324 0 0,-13 26-384 0 0,-1 2-216 0 0,0 0-40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2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75 389 1839 0 0,'-2'3'83'0'0,"-9"24"28"0"0,-13 18-111 0 0,7-16 2568 0 0,8-9-51 0 0,7-15-1924 0 0,1-2 75 0 0,1-3-186 0 0,-1 2-88 0 0,-3 6-11 0 0,3-6 4 0 0,1-2 38 0 0,0 0 20 0 0,0 0 3 0 0,0 0-17 0 0,0 0-74 0 0,0 0-33 0 0,0 0-4 0 0,0 0-6 0 0,0 0-30 0 0,0-3-18 0 0,-2-30 145 0 0,2-1 0 0 0,1 0 0 0 0,1 1 0 0 0,2-2-411 0 0,1-3 148 0 0,2-11 146 0 0,2-1-294 0 0,12-61 168 0 0,-16 79-675 0 0,-2 1-1 0 0,-1-17 508 0 0,-2 46-1349 0 0,0 2-3581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6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60 371 9671 0 0,'0'0'748'0'0,"-3"0"-492"0"0,-36 0 1092 0 0,38-1-1295 0 0,1 1 0 0 0,-1-1 0 0 0,0 0 0 0 0,1 1 0 0 0,-1-1 0 0 0,1 0-1 0 0,-1 1 1 0 0,1-1 0 0 0,-1 0 0 0 0,1 0 0 0 0,-1 0-53 0 0,1 0 49 0 0,-2-3-13 0 0,0-1-1 0 0,1 0 1 0 0,-1 1 0 0 0,1-1 0 0 0,0 0-1 0 0,1 0 1 0 0,-1 1 0 0 0,1-1-1 0 0,0 0 1 0 0,0 0 0 0 0,0-2-36 0 0,2-9 123 0 0,1 0 1 0 0,3-12-124 0 0,0 3 96 0 0,18-114-409 0 0,-15 86-1147 0 0,-5 29-2758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9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57 202 4143 0 0,'-2'0'319'0'0,"-16"-4"-137"0"0,16 3-51 0 0,0 0 108 0 0,0 0 0 0 0,0 1 0 0 0,0-1 0 0 0,0-1 0 0 0,1 1 0 0 0,-1 0 0 0 0,0 0 0 0 0,1 0 0 0 0,-1-1 0 0 0,1 1 0 0 0,-1-1 0 0 0,1 0 0 0 0,0 1 0 0 0,-1-1 0 0 0,1 0 0 0 0,0 1 0 0 0,0-1 0 0 0,0 0 0 0 0,1 0 0 0 0,-1 0 0 0 0,0 0 0 0 0,0-2-239 0 0,0-2 73 0 0,0 1 1 0 0,1-1 0 0 0,-1 1 0 0 0,1-1-1 0 0,0 0 1 0 0,1 1 0 0 0,0-3-74 0 0,1-8-92 0 0,1-1 0 0 0,1 1 0 0 0,0 0 0 0 0,1 1 0 0 0,1-2 92 0 0,-4 12-754 0 0,1-7-214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00.3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66 478 5063 0 0,'-1'-2'232'0'0,"-6"-11"76"0"0,4 7-142 0 0,-1-1 0 0 0,0 1 0 0 0,0-1 0 0 0,0 1 0 0 0,-1 0 0 0 0,0 1 0 0 0,-1-1-166 0 0,6 5 133 0 0,-1 1 0 0 0,1-1 0 0 0,-1 1 0 0 0,1-1 0 0 0,0 1 0 0 0,-1-1 0 0 0,1 1 0 0 0,-1-1 0 0 0,1 0 0 0 0,0 1 0 0 0,0-1 0 0 0,-1 1 0 0 0,1-1 0 0 0,0 0 0 0 0,0 1 0 0 0,0-1 0 0 0,-1 0-133 0 0,0-2 455 0 0,0 0-164 0 0,-1 1 0 0 0,1-1 1 0 0,-1 1-1 0 0,0-1 0 0 0,0 1 1 0 0,-1 0-292 0 0,1-2 204 0 0,1-21 45 0 0,3 12-228 0 0,1 3-240 0 0,0 1 0 0 0,1 0 0 0 0,0 0-1 0 0,0 0 1 0 0,1 0 0 0 0,0 1 0 0 0,2-2 219 0 0,20-24-5558 0 0,-25 31 5393 0 0,0-1-1 0 0,0 1 0 0 0,-1-1 0 0 0,1 1 0 0 0,-1-1 0 0 0,0 0 0 0 0,0 0 0 0 0,0 0 0 0 0,0 0 0 0 0,-1 0 0 0 0,1 0 0 0 0,-1 0 0 0 0,0-2 166 0 0,-1 2 656 0 0,1 0 0 0 0,-1 0 0 0 0,0 0 0 0 0,0 0 0 0 0,0 0 0 0 0,-1 1 0 0 0,1-1 0 0 0,-1-1-656 0 0,0 3 477 0 0,1-1 0 0 0,0 1 0 0 0,-1 0 0 0 0,0 0 0 0 0,1 0 0 0 0,-1 0-477 0 0,0 0 97 0 0,1 1 393 0 0,1 1-11 0 0,0-1-423 0 0,-1 0 0 0 0,1 1 0 0 0,0-1 0 0 0,-1 0 0 0 0,1 1 0 0 0,-1-1 0 0 0,1 1 0 0 0,-1-1 0 0 0,1 1 0 0 0,-1-1 1 0 0,1 1-1 0 0,-1-1-56 0 0,1 1 48 0 0,-1-2 167 0 0,1 2-14 0 0,-5-7 10 0 0,5 6-208 0 0,-1 1 0 0 0,1-1 1 0 0,0 0-1 0 0,-1 1 0 0 0,1-1 0 0 0,0 1 0 0 0,0-1 0 0 0,0 0 1 0 0,-1 1-1 0 0,1-1 0 0 0,0 0 0 0 0,0 1 0 0 0,0-1 1 0 0,0 0-1 0 0,0 0 0 0 0,0 1-3 0 0,1-3 2 0 0,-2-15-7 0 0,1 15-6 0 0,1 0-29 0 0,-1-1-1 0 0,1 1 0 0 0,-1 0 1 0 0,1-1-1 0 0,0 1 1 0 0,1 0-1 0 0,-1 0 0 0 0,0 0 1 0 0,2-3 40 0 0,-1 3-64 0 0,11-19-693 0 0,-6 9 319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0.29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831 1 2303 0 0,'-1'3'290'0'0,"-4"8"501"0"0,0 0 0 0 0,-1-1 0 0 0,0 1 0 0 0,-6 6-791 0 0,-10 17 822 0 0,-30 49 1273 0 0,-6 0-2095 0 0,53-74 101 0 0,-69 86 887 0 0,30-39-432 0 0,-117 149 1522 0 0,133-169-1713 0 0,2 0 400 0 0,-16 15-765 0 0,-11 9 1120 0 0,-8 16-1120 0 0,50-60 83 0 0,-1-2 68 0 0,2 1-1 0 0,-5 9-150 0 0,4-5 39 0 0,0-1 0 0 0,-9 12-39 0 0,6-10 65 0 0,10-12-46 0 0,-1 0 0 0 0,-1-1 0 0 0,1 0 0 0 0,-6 6-19 0 0,-4 1 46 0 0,14-12-37 0 0,-10 13 137 0 0,5-6-52 0 0,4-6 3 0 0,2-3-21 0 0,0 0-11 0 0,0 0 2 0 0,0 0 10 0 0,0 0 3 0 0,0 0 0 0 0,9 11 114 0 0,-5-7-76 0 0,14 4-8 0 0,0-1-1 0 0,1 0 0 0 0,0-2 1 0 0,0 0-1 0 0,7 0-109 0 0,5-2 61 0 0,-1-1 0 0 0,12-1-61 0 0,3 0 55 0 0,11 2-23 0 0,-18 0 20 0 0,18-2-52 0 0,-25-1 0 0 0,1 1 0 0 0,8 2 0 0 0,-13-1 40 0 0,11-1-40 0 0,14 1 24 0 0,4 2-22 0 0,95 10 50 0 0,-83-7-45 0 0,57 0-7 0 0,68-9 39 0 0,-161 2-15 0 0,102-10 31 0 0,-63 4-15 0 0,253-28 198 0 0,-219 21-199 0 0,-39 5-23 0 0,85-8 40 0 0,208 3-23 0 0,-6 0-2 0 0,-31-2-31 0 0,77-21 64 0 0,-130 14-65 0 0,-39 5 13 0 0,-74-1 46 0 0,66-6 1 0 0,205 3-59 0 0,-152 11 0 0 0,-256 9 0 0 0,347-9 0 0 0,-117 9 0 0 0,69-17 0 0 0,-10 13 0 0 0,-7-1 0 0 0,-219 1 0 0 0,30-2 0 0 0,21 4 0 0 0,-42 6 0 0 0,330-1 0 0 0,166-4 0 0 0,-315 1 0 0 0,64 3 0 0 0,-216 6 0 0 0,25 2 0 0 0,33-6 0 0 0,-79-7 0 0 0,139 0 0 0 0,91 15 54 0 0,-154-13-3 0 0,14-8-51 0 0,97-1 23 0 0,269-11-23 0 0,-172 9 0 0 0,89-11 0 0 0,-274 13-1 0 0,-99 7 13 0 0,58 0 44 0 0,66-5-59 0 0,-33-7 18 0 0,117-8 34 0 0,55 1-49 0 0,-226 11-1 0 0,67-6 56 0 0,-29 3 10 0 0,55-7-56 0 0,42-11 271 0 0,70 9-280 0 0,-175 13 47 0 0,-81 4-30 0 0,93-8 31 0 0,170-6 112 0 0,-296 21-128 0 0,124-5 48 0 0,181-16-80 0 0,-295 17 0 0 0,57-2 54 0 0,-95 5-37 0 0,266-2 91 0 0,0-12-31 0 0,-108-6 41 0 0,-114 14-59 0 0,57-4 68 0 0,120-9 204 0 0,-86 7-162 0 0,-75 6-98 0 0,-11 1-4 0 0,55-4 50 0 0,63-12 130 0 0,55-4 143 0 0,-40 10-115 0 0,-61 11-147 0 0,-116 3-75 0 0,-19 0-24 0 0,1 0 1 0 0,-1 1-1 0 0,1 0 1 0 0,0 1-30 0 0,19 1 21 0 0,-13 0 22 0 0,43 8 31 0 0,-45-8-74 0 0,0 0 0 0 0,-1 1 0 0 0,45 14-360 0 0,-51-15-425 0 0,1-1-1 0 0,-1-1 1 0 0,1 1-1 0 0,-1-1 1 0 0,1-1-1 0 0,-1 0 1 0 0,3 0 785 0 0,8-1-1934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48.0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128 81 11975 0 0,'-31'-24'1064'0'0,"13"10"-848"0"0,-2-3-216 0 0,1 4 0 0 0,3 4 504 0 0,3 6 56 0 0,2 3 16 0 0,11 0 0 0 0,0 0-896 0 0,0 0-184 0 0,0 0-32 0 0,0 0-3304 0 0,24 7-656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50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1326 36 4143 0 0,'0'0'319'0'0,"0"0"-128"0"0,0 0 242 0 0,0 0 130 0 0,0 0 21 0 0,0 0-23 0 0,0 0-121 0 0,0 0-51 0 0,0 0-6 0 0,0 0-30 0 0,0 0-101 0 0,0-3-41 0 0,-3-5-10 0 0,3 6-2 0 0,-1 0-7 0 0,-10-13 177 0 0,10 13-183 0 0,1 2 4 0 0,-2 0 2 0 0,-5-3 0 0 0,5 3-5 0 0,0 0-23 0 0,-2 1-106 0 0,1 0 0 0 0,-1 0 0 0 0,1 0 0 0 0,-1 0 0 0 0,1 0 0 0 0,-1 1 0 0 0,1 0 0 0 0,0 0 0 0 0,0 0 0 0 0,-3 2-58 0 0,-4 5 129 0 0,0 0 1 0 0,-4 5-130 0 0,5-4 105 0 0,-1 0 0 0 0,-4 2-105 0 0,-31 27 446 0 0,-18 19-446 0 0,36-31 114 0 0,-1 2 74 0 0,1 2 0 0 0,-16 25-188 0 0,13-17 104 0 0,-33 47 38 0 0,9-11-14 0 0,21-28 34 0 0,2 2 0 0 0,-5 15-162 0 0,15-26 62 0 0,-19 40 62 0 0,-1 3-45 0 0,-24 34 122 0 0,6 4-1 0 0,-7 30-200 0 0,38-79 196 0 0,-7 37-196 0 0,21-52 125 0 0,2 1 0 0 0,2 0-125 0 0,-8 63 345 0 0,-12 27-345 0 0,25-125 27 0 0,-36 131 263 0 0,20-82-70 0 0,3 1-1 0 0,1 11-219 0 0,-18 145 288 0 0,22-138-228 0 0,-14 132 128 0 0,19-150-107 0 0,-6 84 296 0 0,8 10-377 0 0,6 156 359 0 0,6-172-233 0 0,-1 105 55 0 0,-25 30 59 0 0,4 21-80 0 0,6-60-35 0 0,-10 187 3 0 0,15-246-45 0 0,0 113 71 0 0,15 0 31 0 0,16 80 71 0 0,-6-164-161 0 0,-6-63-44 0 0,-7-82-45 0 0,3 51 128 0 0,-5 14-134 0 0,-8 145 194 0 0,2-153-116 0 0,-2 69 46 0 0,-6 123 68 0 0,7-13-124 0 0,2-297-72 0 0,5 127 122 0 0,7 16-118 0 0,31 135 10 0 0,-32-236-10 0 0,1 0 0 0 0,3 0 0 0 0,8 14 0 0 0,80 179 0 0 0,-66-169 0 0 0,20 48 0 0 0,-44-94 0 0 0,83 189 0 0 0,-43-106 11 0 0,20 65-11 0 0,5 30 53 0 0,-52-138-39 0 0,35 97 36 0 0,-4-7-8 0 0,-22-65-9 0 0,28 64 23 0 0,-13-35-59 0 0,37 76 3 0 0,-43-94 81 0 0,-4 5-81 0 0,40 95 47 0 0,-54-150-40 0 0,5 3-7 0 0,-18-36-71 0 0,1-1 1 0 0,0 0-1 0 0,16 17 71 0 0,-26-34-243 0 0,0 0 0 0 0,-1 0 0 0 0,2 0 0 0 0,-1-1 0 0 0,0 1 0 0 0,1-1 0 0 0,-1 0 0 0 0,1 0-1 0 0,0 0 1 0 0,0-1 0 0 0,0 0 0 0 0,0 0 0 0 0,0 0 0 0 0,2 0 243 0 0,-3-2-1527 0 0,0 0 0 0 0,0 0 0 0 0,0 0-1 0 0,2 0 1528 0 0,-6 0-3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08.6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4990 8740 2303 0 0,'0'0'102'0'0,"0"0"56"0"0,-2 0 157 0 0,1 0-35 0 0,-1 0 1 0 0,0 0-1 0 0,0-1 0 0 0,1 1 1 0 0,-1 0-1 0 0,0-1 0 0 0,1 0 1 0 0,-2 0-281 0 0,1 0 254 0 0,2 1 2 0 0,0 0 0 0 0,0 0 0 0 0,0 0 0 0 0,0 0 0 0 0,0 0-9 0 0,0 0-39 0 0,0 0-15 0 0,0 0-1 0 0,0 0 4 0 0,0 0 16 0 0,0 0 4 0 0,0 0 0 0 0,0 0 8 0 0,0 0 35 0 0,0 0 18 0 0,0 0 3 0 0,0 0 0 0 0,-1 2 0 0 0,-1 5-86 0 0,-1 0 0 0 0,1 1-1 0 0,0-1 1 0 0,1 1-1 0 0,0 0-193 0 0,-3 44 724 0 0,2-28-128 0 0,-2 11-596 0 0,-6 27 557 0 0,-40 267 910 0 0,31-207-1203 0 0,-3 53 96 0 0,11-95-52 0 0,-11 28-308 0 0,4-19 122 0 0,-37 159 168 0 0,38-171-196 0 0,-8 31 42 0 0,13-68-12 0 0,-79 260 452 0 0,83-276-550 0 0,0 1 35 0 0,-2 0 0 0 0,-10 20-61 0 0,4-15 31 0 0,-16 30 220 0 0,-7 25-251 0 0,20-38 84 0 0,5-11 71 0 0,-1-1 0 0 0,-2-1 1 0 0,-10 15-156 0 0,-20 23 288 0 0,-22 24-288 0 0,39-61 141 0 0,-1-1 0 0 0,-23 19-141 0 0,-31 22 691 0 0,-74 49-691 0 0,79-64 225 0 0,-19 23-225 0 0,70-57 20 0 0,10-8 3 0 0,-2-1 0 0 0,0-1-1 0 0,-7 4-22 0 0,-46 25 162 0 0,-1-4 0 0 0,-15 3-162 0 0,40-21 11 0 0,-36 15 122 0 0,28-15-44 0 0,-122 43 94 0 0,84-36 27 0 0,-1-4 0 0 0,-20-1-210 0 0,35-12 84 0 0,0-4 0 0 0,-1-3 0 0 0,-2-4-84 0 0,-67 3 64 0 0,65-8-64 0 0,-68-12 0 0 0,129 12 5 0 0,-17-2 54 0 0,-43-11-59 0 0,56 9 8 0 0,7 2 10 0 0,-1-2 1 0 0,1 0 0 0 0,-15-7-19 0 0,-4-7 22 0 0,0-2-1 0 0,1-1 0 0 0,2-2 1 0 0,1-2-1 0 0,0-1 0 0 0,-17-20-21 0 0,-5-6 2 0 0,20 18 24 0 0,0-1 0 0 0,-25-34-26 0 0,31 30 9 0 0,1 3-8 0 0,3-2-1 0 0,-19-33 0 0 0,-9-33 0 0 0,-13-24 0 0 0,-12-14 64 0 0,48 80-64 0 0,-15-29 0 0 0,4 5-4 0 0,-31-69-56 0 0,-15-39 60 0 0,-25-63 0 0 0,92 199 0 0 0,-6-19 0 0 0,-1-13 0 0 0,-58-246-12 0 0,48 152 24 0 0,-7-102-12 0 0,34 184-71 0 0,-31-259 62 0 0,5-106 9 0 0,31 255 0 0 0,10-41 0 0 0,44-348 0 0 0,-29 454 0 0 0,11-83 0 0 0,-1 15 0 0 0,19-138 0 0 0,-18 168 0 0 0,18-193 0 0 0,31-129 0 0 0,-52 371 0 0 0,56-297 0 0 0,-39 224 0 0 0,-12 62 0 0 0,-9 67 0 0 0,6-6 0 0 0,13-51 0 0 0,8-40 0 0 0,-6 26 0 0 0,60-221 0 0 0,-75 283 0 0 0,19-57 0 0 0,-4 8 0 0 0,1 1 0 0 0,60-168 0 0 0,-84 255 0 0 0,15-29 0 0 0,-17 43 0 0 0,6-29 0 0 0,-7 22 0 0 0,5-8 0 0 0,11-32 0 0 0,-5 10 0 0 0,3-9 0 0 0,-18 50 0 0 0,2 0 0 0 0,7-12 0 0 0,59-134-64 0 0,-57 130 64 0 0,-3-1 0 0 0,5-30 0 0 0,-17 60 0 0 0,14-36 0 0 0,-9 28 0 0 0,18-46 0 0 0,6-20 0 0 0,-19 52 0 0 0,4-4 0 0 0,3-8 0 0 0,23-51 0 0 0,-15 33 0 0 0,39-64 0 0 0,-51 101 0 0 0,8-7-40 0 0,-4 7 8 0 0,1-2 32 0 0,29-36 0 0 0,-3 6 0 0 0,-41 56 0 0 0,1 1 0 0 0,10-10 0 0 0,-9 11 0 0 0,-1-2 0 0 0,8-10 0 0 0,0 0 0 0 0,1 0 0 0 0,1 1 0 0 0,10-8 0 0 0,-20 20 0 0 0,2-3 0 0 0,-10 12 0 0 0,14-11 0 0 0,4-5 0 0 0,-11 9 0 0 0,0-1 0 0 0,4-3 0 0 0,-11 10 0 0 0,11-6 0 0 0,3-1-27 0 0,12-8-10 0 0,-19 13 24 0 0,-7 3-58 0 0,-1 2-66 0 0,2 2 14 0 0,-1-1 0 0 0,0 1 0 0 0,0-1 0 0 0,-1 1 0 0 0,1 0 0 0 0,-1 0 0 0 0,1 0 0 0 0,-1 0 0 0 0,0 0 0 0 0,0 0 0 0 0,1 2 123 0 0,-2-1-1012 0 0,1 0 0 0 0,0 0 0 0 0,-1 1 1 0 0,0-1-1 0 0,0 5 1012 0 0,-3 19-6007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5.3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0 598 919 0 0,'0'0'122'0'0,"0"0"174"0"0,0 0 78 0 0,0 0 12 0 0,0 0 7 0 0,0 0 12 0 0,0 0 3 0 0,3-1 0 0 0,3-1-187 0 0,-1 0 0 0 0,1 0 0 0 0,-1-1 0 0 0,0 0 0 0 0,0 0-1 0 0,0 0 1 0 0,0-1 0 0 0,0 1 0 0 0,1-3-221 0 0,12-11 1244 0 0,10-12-1244 0 0,-27 28 15 0 0,31-35 622 0 0,17-18 143 0 0,-24 29-390 0 0,1 1 0 0 0,1 1 0 0 0,1 1 0 0 0,5-1-390 0 0,-3 6 644 0 0,13-6-644 0 0,-14 9 548 0 0,23-16-548 0 0,-22 12 234 0 0,0 2 0 0 0,1 1 1 0 0,13-3-235 0 0,13-7 259 0 0,-19 10-69 0 0,13-3-190 0 0,5-2 114 0 0,7-3 210 0 0,42-9-324 0 0,-70 23 95 0 0,-1 2 0 0 0,1 2 0 0 0,35-1-95 0 0,-42 6 85 0 0,0 1-1 0 0,-1 1 1 0 0,13 4-85 0 0,80 18 329 0 0,-56-10-123 0 0,-34-7-89 0 0,0 2 0 0 0,0 1 0 0 0,0 1 0 0 0,-2 1 0 0 0,1 1 0 0 0,-2 2 0 0 0,0 1 0 0 0,12 10-117 0 0,36 25 291 0 0,19 14-54 0 0,-55-32-118 0 0,-20-16-27 0 0,4 2-92 0 0,12 9 80 0 0,-1 2 0 0 0,12 17-80 0 0,-31-33 5 0 0,34 40 187 0 0,-2 2 0 0 0,4 11-192 0 0,17 21 152 0 0,-12-13-21 0 0,10 13-6 0 0,46 54-37 0 0,-63-78-50 0 0,2 7 31 0 0,-2 3 0 0 0,1 12-69 0 0,34 45 67 0 0,-4-6 16 0 0,-25-35 66 0 0,7 13 88 0 0,61 126 105 0 0,-54-95-260 0 0,-13-35-56 0 0,35 61 12 0 0,-62-111-22 0 0,-1 1 0 0 0,-3 1 0 0 0,-2 1 0 0 0,9 33-16 0 0,-3 5 22 0 0,56 165 84 0 0,-72-214-61 0 0,-2 0 0 0 0,-2 2 0 0 0,1 17-45 0 0,4 20 65 0 0,3 10-50 0 0,24 108 125 0 0,-33-166-108 0 0,-2-1 1 0 0,-1 2-1 0 0,-2-1 0 0 0,-1 28-32 0 0,-5 19 253 0 0,-11 58-253 0 0,9-99 34 0 0,-7 30 89 0 0,11-62-121 0 0,-29 143 134 0 0,20-81-82 0 0,7-42-41 0 0,3-20-5 0 0,-7 77 43 0 0,6-71-49 0 0,0 101 62 0 0,0-108-62 0 0,3 21 50 0 0,5 20-33 0 0,-2-22 47 0 0,-1 17-66 0 0,-2 35 398 0 0,-4 14-398 0 0,1-59 93 0 0,-4 41 205 0 0,1 29 86 0 0,2 86 123 0 0,1-164-454 0 0,1-20-37 0 0,1 3 28 0 0,2 4-21 0 0,-3-10-22 0 0,0 0 0 0 0,0 1 0 0 0,0-1 1 0 0,0 0-1 0 0,0 0 0 0 0,0 0 0 0 0,0 0 0 0 0,0 1 1 0 0,0-1-1 0 0,0 0 0 0 0,0 0 0 0 0,1 0 0 0 0,-1 0 0 0 0,0 0 1 0 0,0 1-1 0 0,0-1 0 0 0,0 0 0 0 0,0 0 0 0 0,0 0 1 0 0,1 0-1 0 0,-1 0 0 0 0,0 0 0 0 0,0 0 0 0 0,0 0 0 0 0,0 1 1 0 0,0-1-1 0 0,1 0-1 0 0,7 5-139 0 0,-3-5-418 0 0,5-1-152 0 0,-6-1-1181 0 0,5-5-4626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9.1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1197 1839 0 0,'0'3'134'0'0,"4"10"-108"0"0,0 49 2504 0 0,-3-59-1694 0 0,-1-1-280 0 0,0 8-127 0 0,0-7-21 0 0,0-3-13 0 0,0 0-30 0 0,0 0-12 0 0,0 0-1 0 0,0 0-5 0 0,0 0-24 0 0,1-3-17 0 0,5-9-42 0 0,1-1 0 0 0,-2 0-1 0 0,0-1 1 0 0,-1 1-1 0 0,2-9-263 0 0,3-25 435 0 0,-2-2-435 0 0,0 5 135 0 0,19-181 149 0 0,-13-1-102 0 0,-11 190-149 0 0,2-49 21 0 0,7-102 111 0 0,-7 139-121 0 0,-3 27 28 0 0,1 1-1 0 0,1-1 1 0 0,1 1-1 0 0,4-12-71 0 0,-8 30 66 0 0,0 2 4 0 0,0 0 2 0 0,2 2 0 0 0,2 2-56 0 0,1 0-1 0 0,-1 0 0 0 0,-1 0 1 0 0,1 1-1 0 0,-1-1 0 0 0,0 1 1 0 0,3 4-16 0 0,-2 0 24 0 0,3 4-7 0 0,-1 1 1 0 0,0 0-1 0 0,0 6-17 0 0,6 14 24 0 0,15 45-24 0 0,-2-6 0 0 0,-14-45 0 0 0,2 9 0 0 0,2-2 0 0 0,19 33 0 0 0,-14-35 0 0 0,11 13 0 0 0,-5-7 0 0 0,-18-26 3 0 0,1-1-1 0 0,0 0 0 0 0,1 0 0 0 0,0-1 0 0 0,4 4-2 0 0,-10-12 43 0 0,3 2-22 0 0,-6-5-18 0 0,-1 1 0 0 0,1-1 0 0 0,0 0 0 0 0,-1 0 1 0 0,1 1-1 0 0,-1-1 0 0 0,1 0 0 0 0,0 0 0 0 0,-1 1 0 0 0,1-1 0 0 0,0 0 1 0 0,-1 0-1 0 0,1 0 0 0 0,0 0 0 0 0,-1 0 0 0 0,1 0 0 0 0,0 0 0 0 0,0 0-3 0 0,0 0 11 0 0,4-1 53 0 0,-2-1-48 0 0,-1 0 0 0 0,1 0 0 0 0,-1 0 0 0 0,1 0 0 0 0,-1-1 1 0 0,0 1-1 0 0,0-1 0 0 0,0 1 0 0 0,0-1 0 0 0,0 0 0 0 0,0 1 0 0 0,-1-1 1 0 0,0 0-1 0 0,1 0 0 0 0,-1-1-16 0 0,3-8 116 0 0,-1-1 1 0 0,0 1-1 0 0,0-6-116 0 0,0 1 79 0 0,2-22 295 0 0,0-23-374 0 0,-1 19 100 0 0,1-53 170 0 0,-4-17-270 0 0,-1 72 50 0 0,0 19-44 0 0,-1-47 64 0 0,4 1 0 0 0,6-29-70 0 0,-6 79 0 0 0,1 3 0 0 0,0 6-12 0 0,-3 7-48 0 0,2 3-12 0 0,0 2-99 0 0,1-1-1 0 0,-1 0 1 0 0,0 1-1 0 0,0 0 1 0 0,0 0-1 0 0,1 1 172 0 0,5 10-1075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9.9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50 4919 0 0,'-1'2'224'0'0,"-4"10"-12"0"0,-5 0-168 0 0,6-7 93 0 0,1 0-1 0 0,0 1 1 0 0,0 0 0 0 0,0-1-1 0 0,1 1 1 0 0,0 0-1 0 0,0 0 1 0 0,0 1-137 0 0,-1 10 613 0 0,-1 1 0 0 0,2 0-613 0 0,2-1 709 0 0,0-16-687 0 0,0-1-1 0 0,0 1 1 0 0,0 0-1 0 0,1 0 0 0 0,-1-1 1 0 0,0 1-1 0 0,1 0 1 0 0,-1-1-1 0 0,0 1 0 0 0,1-1 1 0 0,-1 1-1 0 0,1 0 1 0 0,0 0-22 0 0,0 0 45 0 0,0 0-13 0 0,0 1-1 0 0,1 0 0 0 0,-1-1 1 0 0,0 1-1 0 0,1-1 0 0 0,0 0 0 0 0,-1 1 1 0 0,1-1-1 0 0,0 0 0 0 0,0 0 1 0 0,-1 0-1 0 0,2 0-31 0 0,0 1 64 0 0,3-1 72 0 0,0-1-63 0 0,0 0-1 0 0,1 0 0 0 0,-1-1 0 0 0,0 0 1 0 0,0 0-1 0 0,1 0 0 0 0,-1-1 0 0 0,0 0 1 0 0,0-1-1 0 0,-1 1 0 0 0,3-2-72 0 0,5-4 171 0 0,-1-1 1 0 0,0-1-1 0 0,0 0 0 0 0,7-9-171 0 0,-4 5 269 0 0,0 0-1 0 0,4-1-268 0 0,-4 3 311 0 0,-1 0 0 0 0,7-9-311 0 0,2-8 360 0 0,-22 27-295 0 0,-1 2-1 0 0,1-2 0 0 0,1-5 6 0 0,-1 5 15 0 0,-2 0-12 0 0,0-7 11 0 0,1 7 4 0 0,0 2-83 0 0,-1 0 0 0 0,1 0 0 0 0,0 0 0 0 0,0 0 0 0 0,0 0 0 0 0,-1 0-1 0 0,1 0 1 0 0,0 0 0 0 0,0 0 0 0 0,0 0 0 0 0,0-1 0 0 0,-1 1 0 0 0,1 0 0 0 0,0 0 0 0 0,0 0-1 0 0,0 0 1 0 0,0 0 0 0 0,-1 0 0 0 0,1-1 0 0 0,0 1 0 0 0,0 0 0 0 0,0 0 0 0 0,0 0-1 0 0,0 0 1 0 0,0 0 0 0 0,0-1 0 0 0,-1 1-5 0 0,1 0 5 0 0,0-1 0 0 0,0 1 0 0 0,0 0 0 0 0,-1-1 0 0 0,1 1 0 0 0,0 0 0 0 0,0 0-1 0 0,-1-1 1 0 0,1 1 0 0 0,0 0 0 0 0,-1 0 0 0 0,1-1 0 0 0,0 1 0 0 0,-1 0 0 0 0,1 0 0 0 0,0 0 0 0 0,-1-1 0 0 0,1 1 0 0 0,0 0-1 0 0,-1 0 1 0 0,1 0 0 0 0,-1 0-5 0 0,-3-1 24 0 0,-1 0 0 0 0,1 0 0 0 0,-1 0 0 0 0,0 1 0 0 0,0-1 0 0 0,1 1 0 0 0,-1 0 0 0 0,-4 1-24 0 0,6 0 12 0 0,0-1-1 0 0,0 1 1 0 0,0 0-1 0 0,0 0 0 0 0,0 0 1 0 0,0 1-1 0 0,0-1 1 0 0,0 1-1 0 0,1-1 1 0 0,-1 1-1 0 0,1 0 0 0 0,-1 0 1 0 0,1 0-1 0 0,-2 2-11 0 0,-7 9 0 0 0,0 0 0 0 0,1 0 0 0 0,1 1 0 0 0,0 0 0 0 0,1 1 0 0 0,0 0 0 0 0,4-4 0 0 0,0 0 0 0 0,1 1 0 0 0,0-1 0 0 0,1 1 0 0 0,0 4 0 0 0,-1 12 0 0 0,4-17 0 0 0,1-2 0 0 0,-1-1 0 0 0,0 1 0 0 0,2 7 0 0 0,3-1 0 0 0,8 17 0 0 0,-6-17 0 0 0,2-2 0 0 0,3-1 0 0 0,1-2 0 0 0,0-4 0 0 0,21 7 0 0 0,-19-7 0 0 0,1-2 0 0 0,-10-2 0 0 0,0-1 0 0 0,0 0 0 0 0,0 0 0 0 0,0 0 0 0 0,3-1 0 0 0,4-3 0 0 0,-6 0 3 0 0,0 0 0 0 0,-1 0 0 0 0,1-1-1 0 0,-1 0 1 0 0,0 0 0 0 0,0-1 0 0 0,0 0 0 0 0,0-1-1 0 0,-1 1 1 0 0,2-4-3 0 0,25-23-576 0 0,-17 15 204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0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45 283 6911 0 0,'-3'0'528'0'0,"-14"6"-303"0"0,15-4-175 0 0,1-2-24 0 0,1 0 0 0 0,-1 0 0 0 0,1 1-1 0 0,0-1 1 0 0,-1 0 0 0 0,1 0 0 0 0,0 0 0 0 0,-1 1 0 0 0,1-1 0 0 0,0 0-1 0 0,-1 0 1 0 0,1 1 0 0 0,0-1 0 0 0,0 0 0 0 0,-1 1 0 0 0,1-1 0 0 0,0 0-1 0 0,0 1 1 0 0,0-1 0 0 0,-1 0 0 0 0,1 1 0 0 0,0-1-26 0 0,-4 8 692 0 0,2-6-587 0 0,0 1 1 0 0,1 0-1 0 0,-1 0 0 0 0,1 0 0 0 0,-1-1 0 0 0,1 2-105 0 0,1-2 119 0 0,0 0-21 0 0,0 19-1 0 0,1-16-100 0 0,1-1 5 0 0,2 15 36 0 0,0 17-38 0 0,1 1 104 0 0,0 9-22 0 0,-2 0 0 0 0,-2 1 0 0 0,-2 8-82 0 0,0 5 146 0 0,1-41-80 0 0,0-7 30 0 0,0-9 67 0 0,0-3 28 0 0,2-3 7 0 0,7-21 197 0 0,-1 0-1 0 0,2-15-394 0 0,2-5 177 0 0,0-1-114 0 0,-8 25-32 0 0,2-1-1 0 0,1 1 0 0 0,4-8-30 0 0,-11 27 0 0 0,1 0 0 0 0,-1 0 0 0 0,1 0 0 0 0,-1 0 0 0 0,1 0 0 0 0,-1 0 0 0 0,1 0 0 0 0,0 1 0 0 0,-1-1 0 0 0,1 0 0 0 0,0 0 0 0 0,0 1 0 0 0,0-1 0 0 0,0 1 0 0 0,0-1-1 0 0,0 1 0 0 0,0 0 0 0 0,-1-1 1 0 0,1 1-1 0 0,0 0 0 0 0,0 0 0 0 0,0 0 0 0 0,0 0 1 0 0,0 0-1 0 0,0 0 0 0 0,0 0 0 0 0,0 1 1 0 0,1-1 0 0 0,1 1-2 0 0,0 0 0 0 0,-1 0 0 0 0,1 0 0 0 0,0 1 0 0 0,0-1 1 0 0,-1 1-1 0 0,1 0 0 0 0,-1 0 0 0 0,1-1 0 0 0,-1 2 0 0 0,0-1 0 0 0,0 0 1 0 0,0 0-1 0 0,0 1 0 0 0,0-1 0 0 0,-1 1 0 0 0,1-1 0 0 0,0 4 2 0 0,4 5-6 0 0,-1 1-1 0 0,0 0 0 0 0,1 11 7 0 0,-4-19 0 0 0,10 43 0 0 0,-2 4 0 0 0,-3-19 0 0 0,-7-31 0 0 0,0 0 0 0 0,0 0 0 0 0,0 0 0 0 0,1 0 0 0 0,-1 0 0 0 0,0 0 0 0 0,1-1 0 0 0,-1 1 0 0 0,1 0 0 0 0,-1 0 0 0 0,1 0 0 0 0,-1 0 0 0 0,1-1 0 0 0,-1 1 0 0 0,1 0 0 0 0,1 0 0 0 0,-1-1 0 0 0,1 1 0 0 0,-1-1 0 0 0,1 0 0 0 0,-1 1 0 0 0,1-1 0 0 0,-1 0 0 0 0,1 0 0 0 0,-1 0 0 0 0,1 0 0 0 0,-1 0 0 0 0,1 0 0 0 0,-1-1 0 0 0,1 1 0 0 0,-1 0 0 0 0,1-1 0 0 0,-1 1 0 0 0,1-1 0 0 0,-1 1 0 0 0,0-1 0 0 0,2-1 0 0 0,1 0 0 0 0,1 0 0 0 0,-1-1 0 0 0,0 0 0 0 0,0 0 0 0 0,0 0 0 0 0,2-3 0 0 0,4-5 19 0 0,-1-1 0 0 0,0 0 0 0 0,-1 0 0 0 0,3-8-19 0 0,4-8 100 0 0,6-18-100 0 0,-6 5 205 0 0,2-13-205 0 0,-4 11 75 0 0,2-11 137 0 0,-3-1 0 0 0,1-21-212 0 0,-3 21 127 0 0,-6 30 23 0 0,1-19-150 0 0,-5 36 23 0 0,0 0 0 0 0,0 0 0 0 0,0 1 0 0 0,-1-1 0 0 0,0 0 0 0 0,-1 0 0 0 0,0-3-23 0 0,1 10-32 0 0,1 1 0 0 0,0-1 0 0 0,-1 0 1 0 0,1 0-1 0 0,-1 0 0 0 0,1 0 0 0 0,-1 0 1 0 0,1 1-1 0 0,-1-1 0 0 0,1 0 0 0 0,-1 0 1 0 0,0 1-1 0 0,1-1 32 0 0,-3-2-194 0 0,-6-6-581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1.4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480 203 3223 0 0,'0'-2'240'0'0,"4"-22"-117"0"0,6-42 2070 0 0,-9 60-1957 0 0,-1 0-1 0 0,0 0 1 0 0,0 1-1 0 0,0-1 1 0 0,-1-2-236 0 0,0-12 466 0 0,1 17-293 0 0,0-1 0 0 0,0 1-1 0 0,0-1 1 0 0,-1 1-1 0 0,1-1 1 0 0,-1 1-1 0 0,0 0 1 0 0,0-1 0 0 0,0 1-1 0 0,0 0 1 0 0,0 0-1 0 0,-1 0 1 0 0,0 0-1 0 0,-1-3-172 0 0,2 5 288 0 0,-1 1 6 0 0,-4-1-105 0 0,-1 1 0 0 0,1 0-1 0 0,-1 0 1 0 0,1 1 0 0 0,0 0 0 0 0,0 0 0 0 0,-1 0 0 0 0,1 1 0 0 0,0 0 0 0 0,0 0 0 0 0,-2 2-189 0 0,-1 0 155 0 0,0 1 0 0 0,0 0 0 0 0,0 0 1 0 0,1 1-1 0 0,0 0 0 0 0,-7 7-155 0 0,5-4 126 0 0,0-1-1 0 0,0 0 1 0 0,-1-1 0 0 0,-5 3-126 0 0,5-3 41 0 0,0 1 1 0 0,1 0-1 0 0,0 0 1 0 0,1 1-1 0 0,0 1 1 0 0,-3 3-42 0 0,-14 18 113 0 0,-6 14-113 0 0,18-24 31 0 0,2 0 0 0 0,0 1 0 0 0,2 0 0 0 0,-1 2-31 0 0,-31 94 67 0 0,33-89-42 0 0,0-1-20 0 0,2 1 1 0 0,1-1-1 0 0,2 1 0 0 0,0 4-5 0 0,1 12 22 0 0,2-1-1 0 0,2 18-21 0 0,1-34 8 0 0,2 0 0 0 0,0 0 0 0 0,2-1 0 0 0,5 15-8 0 0,-5-23 6 0 0,1 1-1 0 0,1-1 0 0 0,1-1 1 0 0,0 1-1 0 0,2-1 0 0 0,5 7-5 0 0,-11-19 0 0 0,1 0 0 0 0,-1-1 0 0 0,1 0 0 0 0,0 0 0 0 0,0 0 0 0 0,0-1 0 0 0,0 1 0 0 0,1-2 0 0 0,0 1 0 0 0,0-1 0 0 0,0 0 0 0 0,0 0 0 0 0,0-1 0 0 0,1 0 0 0 0,-1 0 0 0 0,1-1 0 0 0,-1 0 0 0 0,6 0 0 0 0,-7-1 8 0 0,0-1-1 0 0,0 0 1 0 0,-1 0-1 0 0,1 0 0 0 0,0-1 1 0 0,0 0-1 0 0,0 0-7 0 0,40-19 75 0 0,-43 19-71 0 0,9-4 9 0 0,-1-1-1 0 0,0-1 1 0 0,0 0-1 0 0,-1 0 1 0 0,0-1-1 0 0,-1 0 1 0 0,0-1 0 0 0,0 0-1 0 0,-1 0 1 0 0,5-9-13 0 0,11-20 31 0 0,-3 0 1 0 0,10-23-32 0 0,-14 26 24 0 0,3-4-15 0 0,10-22 54 0 0,4-17-63 0 0,19-49 0 0 0,-5 15 0 0 0,-43 98 1 0 0,41-107 33 0 0,-38 93-24 0 0,0 0-1 0 0,-1-1 1 0 0,-1-9-10 0 0,-5 33 10 0 0,-1-1 0 0 0,0 0 0 0 0,0 1 0 0 0,0-1 0 0 0,-1 1 0 0 0,0-1-1 0 0,0 1 1 0 0,-1-2-10 0 0,2 5 7 0 0,-1 0 0 0 0,-1 0 0 0 0,1 0 0 0 0,0 1 0 0 0,-1-1 0 0 0,1 0-1 0 0,-1 0 1 0 0,0 1 0 0 0,0-1 0 0 0,0 1 0 0 0,0 0 0 0 0,0-1 0 0 0,-1 1 0 0 0,1 0 0 0 0,0 0-1 0 0,-1 1 1 0 0,-1-2-7 0 0,-1 1 36 0 0,0-1 0 0 0,0 1 0 0 0,0 1 0 0 0,0-1 0 0 0,-1 1 0 0 0,1 0 0 0 0,-3 0-36 0 0,-8 0 250 0 0,-14 0-250 0 0,17 1 62 0 0,9 0-44 0 0,0 1-1 0 0,0-1 0 0 0,-1 1 1 0 0,1 0-1 0 0,0 0 0 0 0,0 0 1 0 0,0 0-1 0 0,0 1 1 0 0,0-1-1 0 0,1 1 0 0 0,-1 0-17 0 0,-6 5-22 0 0,0-1-1 0 0,1 2 1 0 0,-2 1 22 0 0,-9 7-86 0 0,13-10-304 0 0,-1 0 1 0 0,1 1 0 0 0,1 0-1 0 0,-1 1 1 0 0,-3 6 389 0 0,-5 8-5067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1.7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10191 0 0,'0'0'464'0'0,"0"0"-8"0"0,1 3-290 0 0,3 11-148 0 0,-3-12-12 0 0,1 1 0 0 0,0 0-1 0 0,-1-1 1 0 0,1 1 0 0 0,0-1 0 0 0,0 1-1 0 0,1-1 1 0 0,-1 0 0 0 0,0 0-1 0 0,1 0 1 0 0,-1 0 0 0 0,1-1 0 0 0,0 1-1 0 0,-1 0 1 0 0,1-1 0 0 0,2 1-6 0 0,8 3 52 0 0,0-1 0 0 0,0-1 0 0 0,5 1-52 0 0,-7-1 24 0 0,43 7 315 0 0,-36-8-155 0 0,0 2-1 0 0,0 0 0 0 0,0 1 1 0 0,-1 1-1 0 0,4 2-183 0 0,66 34 448 0 0,-66-31-362 0 0,-2 1-1 0 0,1 1 0 0 0,2 4-85 0 0,-8-6 71 0 0,0 1 0 0 0,-1 1-1 0 0,5 7-70 0 0,-11-11 24 0 0,0 0 1 0 0,0 1-1 0 0,-1-1 0 0 0,-1 1 0 0 0,0 0 1 0 0,1 3-25 0 0,14 42-615 0 0,-14-39 224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2.1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0 14367 0 0,'0'0'662'0'0,"-1"3"-18"0"0,-2 4-623 0 0,1 0 0 0 0,0 0 0 0 0,0 0 0 0 0,1 1 1 0 0,0-1-1 0 0,0 1 0 0 0,1-1 0 0 0,-1 1 1 0 0,2-1-1 0 0,-1 1 0 0 0,1-1 0 0 0,0 2-21 0 0,7 32-30 0 0,1 0 0 0 0,6 11 30 0 0,30 79 175 0 0,-43-124-162 0 0,7 19 68 0 0,-1-3-4 0 0,0-1 0 0 0,4 4-77 0 0,35 80 187 0 0,-41-89-997 0 0,-1-1 0 0 0,2 16 810 0 0,-3-12-5354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21 5039 0 0,'0'0'231'0'0,"3"1"-18"0"0,2 0-113 0 0,1 0-1 0 0,-1 0 0 0 0,6-1-99 0 0,18 3 628 0 0,-17-1-369 0 0,-2 1-16 0 0,0-2 1 0 0,0 1-1 0 0,0-1 1 0 0,7-1-244 0 0,-16 0 13 0 0,126-2 1059 0 0,10 1-240 0 0,-47 0-392 0 0,75 0 1095 0 0,85-16-1535 0 0,-130 7 565 0 0,28 5-565 0 0,122 7 220 0 0,-64 1-118 0 0,199 7 36 0 0,-313-5-111 0 0,213 8 72 0 0,-146-14-81 0 0,44 2 86 0 0,55 2 34 0 0,-151-4-132 0 0,105-4 125 0 0,-11 0 16 0 0,-109 7-1 0 0,18 4-146 0 0,61 4 52 0 0,3-8-52 0 0,-44-1 12 0 0,17 6 67 0 0,18 8-79 0 0,-119-9 55 0 0,-6-1 131 0 0,38 0-186 0 0,-24-5 138 0 0,105-2 407 0 0,-93-2-392 0 0,-56 4-141 0 0,-2-2-1 0 0,-5 2 32 0 0,2 0-33 0 0,-4 2-7 0 0,-4 4-6 0 0,2-6 3 0 0,-1 4 3 0 0,-1 0-1 0 0,0 0 0 0 0,0-1 1 0 0,-1 1-1 0 0,1-1 0 0 0,-1 0 1 0 0,0 0-1 0 0,0 1-2 0 0,-9 3 16 0 0,1 1 0 0 0,-2-1-16 0 0,-18 10 13 0 0,-39 30-13 0 0,-50 44 0 0 0,15 5-56 0 0,78-70 48 0 0,-11 13-35 0 0,-29 39 43 0 0,7-7-21 0 0,-19 21 32 0 0,-106 163 148 0 0,6 19 115 0 0,141-214-224 0 0,-65 91 200 0 0,-77 82-250 0 0,100-130 224 0 0,-49 84-224 0 0,-54 118 464 0 0,127-207-154 0 0,-10 18 276 0 0,40-67-110 0 0,-3-1 0 0 0,-11 12-476 0 0,20-31 174 0 0,-129 185 442 0 0,112-155-594 0 0,-84 135 101 0 0,11 8 36 0 0,31-54-39 0 0,-28 53-23 0 0,-15 24 456 0 0,61-127-309 0 0,-55 92 108 0 0,92-145-327 0 0,-73 129 90 0 0,41-68-75 0 0,21-36-5 0 0,-33 62 102 0 0,-6 12 133 0 0,13-27-32 0 0,-33 57 56 0 0,75-141-263 0 0,-14 23 162 0 0,-25 30-193 0 0,-46 62 185 0 0,81-112-120 0 0,6-8 74 0 0,-2 7-139 0 0,8-11 48 0 0,-2-1 1 0 0,-5 5-49 0 0,-87 118 193 0 0,25-35-118 0 0,56-79-65 0 0,13-16 52 0 0,-8 12-62 0 0,-19 32 77 0 0,9-16 65 0 0,-14 30-142 0 0,41-67 9 0 0,-28 52 81 0 0,-2-2 0 0 0,-11 13-90 0 0,11-21 138 0 0,2 3-138 0 0,-9 14 70 0 0,-11 20 37 0 0,3-4-14 0 0,3-22-10 0 0,25-28-35 0 0,-8 10 113 0 0,-11 27-161 0 0,-29 52 258 0 0,20-41-69 0 0,45-74-184 0 0,-8 15 135 0 0,-2 0 0 0 0,-10 12-140 0 0,17-25 56 0 0,1 1 0 0 0,-1 0 0 0 0,0 4-56 0 0,1-3 70 0 0,-1 0 1 0 0,-5 8-71 0 0,-2-2 27 0 0,2-1 53 0 0,6-7-29 0 0,-7 14 58 0 0,8-12-42 0 0,-2 2 23 0 0,4-10-23 0 0,2-2 13 0 0,2-2-13 0 0,5-14-661 0 0,0 1 0 0 0,-1-1 0 0 0,-1 0 0 0 0,0 0 0 0 0,-2-1 0 0 0,1-2 594 0 0,2-16-7935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3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1325 2303 0 0,'0'0'102'0'0,"0"3"-1"0"0,0 21-31 0 0,1-21 32 0 0,0 0 101 0 0,-1-1-1 0 0,1 0 1 0 0,-1 0-1 0 0,1 0 1 0 0,0 0-1 0 0,0-1 1 0 0,0 1-1 0 0,0 0 1 0 0,0 0-1 0 0,1 0 1 0 0,-1-1-1 0 0,1 2-202 0 0,0 0 485 0 0,0-1 528 0 0,0 0-374 0 0,5 7 237 0 0,1-1 1 0 0,4 4-877 0 0,-10-10 401 0 0,1-2-1 0 0,0 1-293 0 0,-1-1-1 0 0,1 1 0 0 0,0-1 0 0 0,0 0 1 0 0,-1 0-1 0 0,1 0 0 0 0,0-1 1 0 0,0 1-1 0 0,-1-1 0 0 0,1 1 0 0 0,0-1 1 0 0,-1 0-1 0 0,1 0 0 0 0,0 0-106 0 0,0-1 83 0 0,0-1 0 0 0,0 1-1 0 0,0-1 1 0 0,0 1-1 0 0,0-1 1 0 0,-1 0 0 0 0,1 0-1 0 0,-1 0 1 0 0,0 0-1 0 0,1-1 1 0 0,-2 1-1 0 0,2-3-82 0 0,4-10 262 0 0,-1 1 0 0 0,2-8-262 0 0,-2 6 139 0 0,6-24 445 0 0,6-31-584 0 0,-6 21 168 0 0,33-172 359 0 0,-21 93-236 0 0,7-79 125 0 0,-28 166-352 0 0,-1 0-1 0 0,-3-10-63 0 0,0 0 184 0 0,2 44 12 0 0,0 12 162 0 0,3 15-77 0 0,-3-17-329 0 0,14 96 65 0 0,-2 35-17 0 0,-4-33-19 0 0,9 27 19 0 0,-2-47-194 0 0,2-1-1 0 0,5 0 0 0 0,11 22 195 0 0,-26-79-130 0 0,8 12 130 0 0,-13-27-10 0 0,1 0 0 0 0,-1 0 0 0 0,1-1 0 0 0,1 1 0 0 0,-1-1 0 0 0,1 0 0 0 0,2 2 10 0 0,6 2 0 0 0,-11-8 5 0 0,0 0-1 0 0,1-1 0 0 0,-1 1 0 0 0,0-1 1 0 0,1 1-1 0 0,-1-1 0 0 0,0 0 0 0 0,1 0 1 0 0,-1 0-1 0 0,1 0 0 0 0,-1 0 0 0 0,0-1 1 0 0,1 1-1 0 0,-1-1 0 0 0,0 1 0 0 0,1-1 1 0 0,-1 0-1 0 0,0 0 0 0 0,0 0 0 0 0,0 0 1 0 0,0 0-1 0 0,0 0 0 0 0,0-1 0 0 0,1 0-4 0 0,3-3 25 0 0,0 0-1 0 0,0-1 0 0 0,0 0 1 0 0,-1 0-1 0 0,0 0 0 0 0,3-6-24 0 0,5-8 65 0 0,-1 0 0 0 0,-1-1 0 0 0,-1 0 0 0 0,-1-1 0 0 0,-1 0 0 0 0,-1-1 1 0 0,0 0-1 0 0,-2 0 0 0 0,0-9-65 0 0,6-70 432 0 0,-3-39-432 0 0,-4 52 176 0 0,8-73 134 0 0,-5 104-30 0 0,12-44-280 0 0,21-48 155 0 0,-30 120-151 0 0,2 0 1 0 0,1 0-1 0 0,13-21-4 0 0,-16 34-92 0 0,1 0 0 0 0,3-4 92 0 0,-13 20-226 0 0,1 0-1 0 0,-1 0 1 0 0,0 0-1 0 0,1 0 1 0 0,-1 0-1 0 0,0 0 1 0 0,1 0-1 0 0,-1 0 1 0 0,1 1-1 0 0,-1-1 1 0 0,1 1-1 0 0,-1-1 1 0 0,1 1-1 0 0,0 0 1 0 0,-1-1-1 0 0,2 1 227 0 0,0 0-437 0 0,12-2-4502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3.9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58 367 9215 0 0,'-6'5'301'0'0,"-1"0"-69"0"0,0 2 0 0 0,0-1 1 0 0,-1 2-233 0 0,6-6 23 0 0,0 1 1 0 0,0-1 0 0 0,0 1-1 0 0,0 0 1 0 0,0 0 0 0 0,0-1 0 0 0,1 1-1 0 0,-1 0 1 0 0,1 1 0 0 0,0-1-1 0 0,0 0 1 0 0,0 0 0 0 0,1 0-1 0 0,-1 1 1 0 0,1-1 0 0 0,-1 0 0 0 0,1 0-1 0 0,0 1 1 0 0,0-1 0 0 0,1 0-1 0 0,-1 1 1 0 0,1 2-24 0 0,0-4 17 0 0,0 1 1 0 0,0 0-1 0 0,1-1 0 0 0,-1 1 0 0 0,0-1 1 0 0,1 1-1 0 0,0-1 0 0 0,0 0 0 0 0,-1 0 1 0 0,1 0-1 0 0,0 0 0 0 0,1 0 0 0 0,-1 0 1 0 0,0-1-1 0 0,0 1 0 0 0,1-1 0 0 0,-1 1 1 0 0,1-1-1 0 0,0 0 0 0 0,-1 0 0 0 0,2 0-17 0 0,7 3 77 0 0,-1-1 1 0 0,1 0-1 0 0,0-1 0 0 0,10 1-77 0 0,-11-3 19 0 0,0 1 1 0 0,0-1 0 0 0,0-1 0 0 0,-1 0 0 0 0,1 0-1 0 0,0-1 1 0 0,-1 0 0 0 0,1-1 0 0 0,-1 0-1 0 0,7-4-19 0 0,12-6 104 0 0,-1-1-1 0 0,20-15-103 0 0,-28 17 41 0 0,3-1 40 0 0,-1-2 0 0 0,0-1 0 0 0,-1 0 0 0 0,-1-2-1 0 0,-1 0 1 0 0,11-14-81 0 0,-7 4 145 0 0,-2 0-1 0 0,-1-2 0 0 0,-1 0 0 0 0,-2-1 1 0 0,1-4-145 0 0,-14 28 43 0 0,0 0 1 0 0,-1-1-1 0 0,0 1 1 0 0,0 0-1 0 0,-1-1 1 0 0,1 1-44 0 0,-2 3 35 0 0,0 1 1 0 0,0-1 0 0 0,0 1-1 0 0,0-1 1 0 0,0 1 0 0 0,0-1-1 0 0,-1 1 1 0 0,0 0-1 0 0,0-1 1 0 0,0 1 0 0 0,0 0-1 0 0,0-1 1 0 0,-1 1 0 0 0,0 0-36 0 0,1 1 46 0 0,-1 0 1 0 0,0 0-1 0 0,0 0 1 0 0,0 0-1 0 0,0 0 1 0 0,0 1-1 0 0,0-1 0 0 0,0 1 1 0 0,0-1-1 0 0,-1 1 1 0 0,1 0-1 0 0,0 0 1 0 0,-1 0-1 0 0,1 0 1 0 0,-2 0-47 0 0,-2 0 91 0 0,0 0 1 0 0,1 0 0 0 0,-1 0-1 0 0,0 1 1 0 0,0 0-1 0 0,-3 0-91 0 0,-8 1 146 0 0,1 1-1 0 0,-1 1 0 0 0,1 1 0 0 0,0 0 0 0 0,0 1 1 0 0,-12 5-146 0 0,16-4 30 0 0,0 0 1 0 0,0 1 0 0 0,0 0 0 0 0,1 1-1 0 0,0 0 1 0 0,1 0 0 0 0,-1 2 0 0 0,-4 5-31 0 0,1 0 2 0 0,1 2 0 0 0,0 0 0 0 0,1 1 0 0 0,0 0 0 0 0,-6 16-2 0 0,9-16 0 0 0,1 0 0 0 0,0 1 0 0 0,2 0 0 0 0,0 1 0 0 0,1-1 0 0 0,1 1 0 0 0,0 3 0 0 0,3-8-4 0 0,0-1-1 0 0,1 1 1 0 0,0 0-1 0 0,1 0 0 0 0,1 0 1 0 0,0 0-1 0 0,3 7 5 0 0,-2-10-3 0 0,1 0-1 0 0,0-1 1 0 0,1 0-1 0 0,0 0 0 0 0,1 0 1 0 0,0 0-1 0 0,1-1 1 0 0,0 0-1 0 0,5 4 4 0 0,1 2-152 0 0,1-1-1 0 0,1-1 0 0 0,1 0 1 0 0,0-1-1 0 0,4 1 153 0 0,-10-7-115 0 0,0-1 1 0 0,1 0-1 0 0,-1-1 1 0 0,1 0-1 0 0,0-1 0 0 0,1-1 1 0 0,-1 1-1 0 0,1-2 1 0 0,9 2 114 0 0,9-2-542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4.4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138 269 12239 0 0,'-2'0'562'0'0,"-2"0"-442"0"0,-3-1 92 0 0,-1 0 1 0 0,1 0 0 0 0,-7 1-213 0 0,1 3 0 0 0,9-2 9 0 0,0 1 0 0 0,0 0 0 0 0,0 1 0 0 0,1-1 0 0 0,-1 0 0 0 0,1 1 0 0 0,0 0 0 0 0,0 0 0 0 0,0 0 0 0 0,0 0 0 0 0,0 1 0 0 0,1-1 0 0 0,-1 1-1 0 0,1-1 1 0 0,0 1 0 0 0,0 0 0 0 0,0 0-9 0 0,-2 5 26 0 0,0 1-1 0 0,1-1 0 0 0,0 1 1 0 0,1 0-1 0 0,0 0 0 0 0,-1 8-25 0 0,-5 95 100 0 0,8-88-66 0 0,1 0-1 0 0,1 0 0 0 0,3 12-33 0 0,-4-33 0 0 0,3 23 0 0 0,2 1 0 0 0,9 22 0 0 0,-12-42 0 0 0,0 0 0 0 0,0 0 0 0 0,1-1 0 0 0,0 0 0 0 0,1 1 0 0 0,-1-2 0 0 0,1 1 0 0 0,1 0 0 0 0,-1-1 0 0 0,1 0 0 0 0,6 5 0 0 0,-11-10 5 0 0,1 0 0 0 0,-1 0 0 0 0,1 0 0 0 0,0 0 0 0 0,-1 0 0 0 0,1 0-1 0 0,0 0 1 0 0,-1 0 0 0 0,1-1 0 0 0,0 1 0 0 0,0-1 0 0 0,0 1 0 0 0,0-1 0 0 0,0 0-1 0 0,0 0 1 0 0,-1 0 0 0 0,1 0 0 0 0,0 0 0 0 0,0 0 0 0 0,0 0 0 0 0,0-1 0 0 0,0 1-1 0 0,0-1 1 0 0,0 1 0 0 0,-1-1 0 0 0,1 0 0 0 0,0 1 0 0 0,-1-1 0 0 0,1 0 0 0 0,0 0-1 0 0,-1 0 1 0 0,1-1 0 0 0,-1 1 0 0 0,1 0 0 0 0,-1-1 0 0 0,0 1 0 0 0,0-1 0 0 0,1 0-5 0 0,19-24 255 0 0,-2-2 1 0 0,-1 0-1 0 0,-1-1 0 0 0,-1 0 1 0 0,8-26-256 0 0,-21 47 34 0 0,1 0 1 0 0,0 1-1 0 0,0 0 1 0 0,0 0-1 0 0,5-6-34 0 0,-5 10 53 0 0,2 1-21 0 0,-3 1-26 0 0,1-1-1 0 0,-1 1 1 0 0,1 0-1 0 0,-1 0 0 0 0,1 1 1 0 0,1-1-6 0 0,-3 1 1 0 0,-1 0 0 0 0,1 0 0 0 0,-1 0 0 0 0,1 0 0 0 0,-1 0 0 0 0,1 1 0 0 0,-1-1 0 0 0,0 1 0 0 0,1-1 0 0 0,-1 1 0 0 0,0-1-1 0 0,1 1 1 0 0,-1 0 0 0 0,0 0 0 0 0,0-1 0 0 0,0 1 0 0 0,0 0 0 0 0,1 0 0 0 0,-1 0 0 0 0,0 1-1 0 0,22 27 185 0 0,-15-19-91 0 0,0 1-1 0 0,5 3-93 0 0,3 3 23 0 0,2-1 0 0 0,0-1 1 0 0,17 11-24 0 0,-32-23 3 0 0,0-1 0 0 0,1-1 0 0 0,-1 1 0 0 0,1 0 0 0 0,0-1 0 0 0,-1 0 0 0 0,1 0 0 0 0,0 0 0 0 0,0 0 0 0 0,0-1 0 0 0,0 1 0 0 0,-1-1 0 0 0,1 0 0 0 0,0 0 0 0 0,1 0-3 0 0,-2-1 2 0 0,1 0 0 0 0,-1 0-1 0 0,1 0 1 0 0,-1 0 0 0 0,1-1 0 0 0,-1 0 0 0 0,0 1 0 0 0,0-1-1 0 0,0 0 1 0 0,0 0 0 0 0,0-1 0 0 0,0 1 0 0 0,-1-1 0 0 0,1 1-1 0 0,-1-1 1 0 0,1 0-2 0 0,6-9 43 0 0,0-1-1 0 0,0 0 0 0 0,-1-1 1 0 0,-1 0-1 0 0,-1 0 0 0 0,4-9-42 0 0,2-15 346 0 0,9-38-346 0 0,-10 27 391 0 0,-3 0 0 0 0,-2 0-1 0 0,-2-1 1 0 0,-3 0 0 0 0,-3-38-391 0 0,1 59 101 0 0,-1-6-34 0 0,-2 1-1 0 0,-1-4-66 0 0,4 36-641 0 0,1 2-198 0 0,0 0-1025 0 0,0 0-3956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1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745 280 5063 0 0,'-2'-57'496'0'0,"0"38"-400"0"0,1 15 205 0 0,-1 0 188 0 0,-4-14 1582 0 0,0 1 0 0 0,-3-4-2071 0 0,6 12 332 0 0,1 7-237 0 0,1-1-1 0 0,-1 0 0 0 0,1 1 0 0 0,-1-1 0 0 0,0 1 0 0 0,0 0 1 0 0,0-1-1 0 0,0 1 0 0 0,0 0 0 0 0,0 0 0 0 0,-1 0 1 0 0,1 1-1 0 0,-1-1 0 0 0,1 0 0 0 0,-1 1 0 0 0,0 0 0 0 0,0 0 1 0 0,-2-1-95 0 0,1 0 105 0 0,0 1 1 0 0,0 1 0 0 0,0-1 0 0 0,0 1-1 0 0,0-1 1 0 0,0 1 0 0 0,0 0 0 0 0,-1 0-1 0 0,1 1 1 0 0,0 0 0 0 0,0-1 0 0 0,0 1 0 0 0,0 0-1 0 0,0 1-105 0 0,-7 2 184 0 0,0 2-1 0 0,0-1 1 0 0,1 1-1 0 0,-1 1 0 0 0,1 0 1 0 0,-1 2-184 0 0,-19 16 506 0 0,-6 9-506 0 0,14-13 97 0 0,-43 45 122 0 0,4 2 0 0 0,-23 36-219 0 0,53-62 56 0 0,1 2 0 0 0,3 2 1 0 0,1 0-1 0 0,3 2 0 0 0,1 0 1 0 0,3 1-1 0 0,2 2 0 0 0,-5 29-56 0 0,16-57-6 0 0,1 1 0 0 0,2 0 0 0 0,0 0 0 0 0,2 0 0 0 0,1 1 0 0 0,1 16 6 0 0,1-27-3 0 0,0-1 0 0 0,0 1 0 0 0,2 0 0 0 0,-1-1 0 0 0,2 1 0 0 0,0-1 0 0 0,0 0 0 0 0,1-1 0 0 0,1 1 0 0 0,0-1 0 0 0,1 0 0 0 0,2 1 3 0 0,-3-3-6 0 0,1-1 0 0 0,1 0 0 0 0,-1 0 0 0 0,1-1 0 0 0,1 0 0 0 0,0-1 0 0 0,0 0 0 0 0,0 0 0 0 0,1-1 0 0 0,0 0 0 0 0,0-1 0 0 0,3 1 6 0 0,7 0 0 0 0,0 0 0 0 0,1-1-1 0 0,-1-2 1 0 0,1 0 0 0 0,0-1-1 0 0,0-1 1 0 0,0-1 0 0 0,1-1 0 0 0,-6 0 1 0 0,-1-2 0 0 0,0 1 0 0 0,0-2 0 0 0,0 0 1 0 0,0-1-1 0 0,-1-1 0 0 0,0 0 0 0 0,0-1 1 0 0,0 0-1 0 0,-1-2 0 0 0,2-1-1 0 0,5-6 17 0 0,0 0-1 0 0,-2-2 1 0 0,0-1 0 0 0,4-5-17 0 0,21-28 50 0 0,0-5-50 0 0,4-10 54 0 0,-4-2-1 0 0,-2-2 0 0 0,26-65-53 0 0,-56 109 42 0 0,-1 0 0 0 0,-2-1-1 0 0,-1 1 1 0 0,-1-2 0 0 0,-1 1-1 0 0,-1-1-41 0 0,-3 5 98 0 0,0 1 0 0 0,-2-1 0 0 0,0 1 0 0 0,-2-1 0 0 0,0 1 0 0 0,-2 0 0 0 0,-4-17-98 0 0,1 15 193 0 0,-1 1-1 0 0,-1-1 0 0 0,-1 2 1 0 0,-1 0-1 0 0,-1 0 0 0 0,-7-8-192 0 0,8 15 165 0 0,0 0-1 0 0,-1 1 0 0 0,-1 1 1 0 0,-1 0-1 0 0,0 0 1 0 0,0 1-1 0 0,-1 1 1 0 0,-14-8-165 0 0,5 5 195 0 0,-1 1-1 0 0,-15-7-194 0 0,31 17-10 0 0,0 1 0 0 0,-1 0 0 0 0,1 0 0 0 0,-1 1 0 0 0,1 0 0 0 0,-1 0-1 0 0,0 1 1 0 0,0 0 0 0 0,-3 1 10 0 0,8 1-97 0 0,0-1-1 0 0,0 1 1 0 0,0 0-1 0 0,0 0 1 0 0,0 1-1 0 0,0-1 0 0 0,1 1 1 0 0,-1 0-1 0 0,-3 3 98 0 0,-1 0-1631 0 0,1 0-1 0 0,1 1 1 0 0,-1 0-1 0 0,-4 5 1632 0 0,-8 7-5668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 0 14743 0 0,'-16'2'1136'0'0,"16"-2"-1112"0"0,-1 0 1 0 0,0 0-1 0 0,0 0 0 0 0,1 0 0 0 0,-1 1 0 0 0,0-1 0 0 0,0 0 0 0 0,1 0 0 0 0,-1 1 1 0 0,0-1-1 0 0,1 0 0 0 0,-1 1 0 0 0,0-1 0 0 0,1 0 0 0 0,-1 1 0 0 0,1-1 0 0 0,-2 1-24 0 0,0 2 22 0 0,1-3-22 0 0,0 1 0 0 0,0 0 0 0 0,0-1 0 0 0,0 1 0 0 0,0 0 0 0 0,0 0 0 0 0,1 0 0 0 0,-1 0 0 0 0,0 0 0 0 0,0 2 0 0 0,0-1 0 0 0,0 0 1 0 0,0 0-1 0 0,0 0 0 0 0,0 1 0 0 0,0-1 0 0 0,1 0 0 0 0,0 1 0 0 0,-1-1 0 0 0,1 0 0 0 0,0 1 0 0 0,0-1 1 0 0,0 1-1 0 0,1 1-1 0 0,-1 1 1 0 0,1-1-1 0 0,0 0 1 0 0,0 0-1 0 0,1 0 1 0 0,-1 0-1 0 0,1 1 1 0 0,4 5 5 0 0,-1 0 0 0 0,1 0-1 0 0,1-1 1 0 0,0 0 0 0 0,3 3-5 0 0,4 5 90 0 0,1-1 0 0 0,1 0 0 0 0,1-1 0 0 0,8 6-90 0 0,23 14 46 0 0,-3-1 78 0 0,22 10-124 0 0,4-6 78 0 0,1-3-1 0 0,10 0-77 0 0,-24-8 61 0 0,12 5-3 0 0,-57-27-75 0 0,0-1 0 0 0,1 0 0 0 0,0 0 0 0 0,5-1 17 0 0,7 3-336 0 0,-22-5 52 0 0,1 0-1 0 0,0 0 1 0 0,0 0-1 0 0,0 0 1 0 0,0-1-1 0 0,0 0 1 0 0,1 0 284 0 0,-4 0-815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9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42 16127 0 0,'-8'-3'843'0'0,"3"1"-618"0"0,0 1 0 0 0,0 0 1 0 0,0 0-1 0 0,-3 0-225 0 0,-1-1 116 0 0,7 2 7 0 0,2 0-10 0 0,2-1-19 0 0,5-3-78 0 0,0 0-26 0 0,1 0 0 0 0,0 1-1 0 0,0 0 1 0 0,1 0 0 0 0,-1 0-1 0 0,3 1 11 0 0,1 0 0 0 0,1 1 0 0 0,-1 1 0 0 0,1 0 0 0 0,-1 0 0 0 0,1 2 0 0 0,4 0 0 0 0,-8 0 0 0 0,-1-1 0 0 0,0 2 0 0 0,0-1 0 0 0,0 1 0 0 0,-1 0 0 0 0,1 1 0 0 0,-1-1 0 0 0,0 2 0 0 0,0-1 0 0 0,1 1 0 0 0,2 3 1 0 0,0 1 0 0 0,-1-1 0 0 0,1 2 0 0 0,-2-1-1 0 0,1 1 1 0 0,-1 1 0 0 0,-1 0 0 0 0,0 0 0 0 0,-1 0-1 0 0,0 1 1 0 0,0-1 0 0 0,-1 1 0 0 0,0 4-1 0 0,1 4 57 0 0,-2 1 0 0 0,0 0-1 0 0,-1 0 1 0 0,-1 0 0 0 0,-1 21-57 0 0,-2-14 96 0 0,-1 1 1 0 0,-2 0-1 0 0,-1-1 0 0 0,-2 5-96 0 0,2-12 116 0 0,-2 0 0 0 0,-1-1-1 0 0,-3 6-115 0 0,-31 59 493 0 0,17-37-194 0 0,-17 29 236 0 0,17-32 179 0 0,-8 22-714 0 0,28-54 30 0 0,-6 10 154 0 0,-3 15-184 0 0,12-31 16 0 0,0-1 0 0 0,1 1-1 0 0,-1 1 1 0 0,2-1 0 0 0,-1 0-1 0 0,1 0 1 0 0,0 7-16 0 0,0-12 0 0 0,0 0 0 0 0,1 0 0 0 0,-1 1 0 0 0,1-1 0 0 0,-1 0 0 0 0,1 0 0 0 0,0 0 0 0 0,0 0 0 0 0,0 0 0 0 0,0 0 0 0 0,0 0 0 0 0,1 0 0 0 0,-1 0 0 0 0,1 0 0 0 0,-1-1 0 0 0,1 1 0 0 0,-1-1 0 0 0,1 1 0 0 0,0-1 0 0 0,0 1 0 0 0,0-1 0 0 0,0 0 0 0 0,0 0 0 0 0,0 0 0 0 0,0 0 0 0 0,0 0 0 0 0,0-1 0 0 0,0 1 0 0 0,0-1 0 0 0,2 1 0 0 0,6 0 0 0 0,1 1 0 0 0,0-2 0 0 0,0 1 0 0 0,-1-2 0 0 0,11-1 0 0 0,-2 0 29 0 0,-1-1-1 0 0,1-1 0 0 0,-1 0 1 0 0,0-1-1 0 0,-1-2 0 0 0,1 0 1 0 0,4-3-29 0 0,277-133 769 0 0,-142 63-490 0 0,-41 20-153 0 0,-73 38-107 0 0,15-8 37 0 0,37-11-56 0 0,-64 29-896 0 0,2 2 896 0 0,-23 7-638 0 0,1 1-1 0 0,-1 0 1 0 0,0 1 0 0 0,1 0-1 0 0,1 0 639 0 0,-10 1-6992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3:49.8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5371 5290 1375 0 0,'-1'2'107'0'0,"-8"31"3316"0"0,-5 9-3423 0 0,3-9 1990 0 0,11-31-1570 0 0,-1 0-117 0 0,-3 8-51 0 0,3-8-11 0 0,1-2-3 0 0,-1 2-13 0 0,1-1-168 0 0,0-1 0 0 0,0 0-1 0 0,0 0 1 0 0,0 1 0 0 0,0-1 0 0 0,0 0-1 0 0,0 0 1 0 0,0 1 0 0 0,0-1 0 0 0,0 0 0 0 0,-1 0-1 0 0,1 0 1 0 0,0 1 0 0 0,0-1 0 0 0,0 0-1 0 0,0 0 1 0 0,-1 0 0 0 0,1 1 0 0 0,0-1 0 0 0,0 0-1 0 0,0 0 1 0 0,-1 0 0 0 0,1 0 0 0 0,0 0-1 0 0,0 0 1 0 0,0 1 0 0 0,-1-1 0 0 0,1 0 0 0 0,0 0-1 0 0,-1 0-56 0 0,-4-9 740 0 0,3 1-690 0 0,0 0 0 0 0,0 1 0 0 0,1-1 0 0 0,0 0 1 0 0,0 0-1 0 0,1 0 0 0 0,0 0 0 0 0,1 0 0 0 0,-1 0-50 0 0,1-16 86 0 0,1-28 285 0 0,3-1 0 0 0,3-9-371 0 0,-3 27 119 0 0,42-282 623 0 0,-21 142-468 0 0,-7 23-34 0 0,-16 124-181 0 0,1-17 234 0 0,-2-34-293 0 0,-8 3 263 0 0,-2 1 1 0 0,-4 0-1 0 0,-20-70-263 0 0,18 87 71 0 0,7 21 31 0 0,-3 1-1 0 0,-8-20-101 0 0,4 15 34 0 0,2 0 0 0 0,-6-31-34 0 0,-7-87 68 0 0,18 49-68 0 0,-1 2 0 0 0,2 53 38 0 0,-3-1-1 0 0,-9-22-37 0 0,2 17 41 0 0,-27-87 23 0 0,32 115-39 0 0,-2 1 1 0 0,-1 0-1 0 0,-9-13-25 0 0,-40-61 0 0 0,31 49 32 0 0,-3 2 0 0 0,-11-11-32 0 0,17 24 61 0 0,-10-21-61 0 0,30 47 3 0 0,-18-35-3 0 0,-6-17 0 0 0,11 20 0 0 0,-21-31 0 0 0,-12-13 0 0 0,-10-17-2 0 0,30 48 15 0 0,-22-27-13 0 0,33 52 18 0 0,1-1-1 0 0,2-2 1 0 0,-3-12-18 0 0,6 17-1 0 0,-2 1-1 0 0,-12-15 2 0 0,18 26-9 0 0,-87-123-127 0 0,29 49-4 0 0,38 54-78 0 0,-12-23 218 0 0,20 28-17 0 0,-1 2 0 0 0,-2 1 1 0 0,-1 1-1 0 0,-5-1 17 0 0,-10-12-9 0 0,-34-33-123 0 0,67 68 89 0 0,-1 2 0 0 0,-13-9 43 0 0,15 10-24 0 0,-1 0 0 0 0,1 0 0 0 0,-7-8 24 0 0,-13-18-26 0 0,-8-12 26 0 0,-3-4-27 0 0,12 15 18 0 0,-51-54 8 0 0,60 67-5 0 0,-2 0 1 0 0,-21-14 5 0 0,-21-14-30 0 0,-23-16 6 0 0,76 58 24 0 0,0 2 0 0 0,-1-1 0 0 0,0 2 0 0 0,-8-3 0 0 0,1 1 0 0 0,-8-6 0 0 0,10 6-1 0 0,0 0 0 0 0,0 2-1 0 0,-1-1 1 0 0,0 2 0 0 0,-6 0 1 0 0,16 2-4 0 0,-31-6-23 0 0,2-3 0 0 0,-26-10 27 0 0,56 18 0 0 0,-32-11 0 0 0,0 1 0 0 0,-22-3 0 0 0,9 5 0 0 0,22 4 0 0 0,0 1 0 0 0,0 1 0 0 0,-31 0 0 0 0,33 7 0 0 0,0 0 0 0 0,1 2 0 0 0,-24 7 0 0 0,23-3-1 0 0,-12 5 1 0 0,0 0 12 0 0,6-2 6 0 0,0 2-1 0 0,1 1 1 0 0,-2 3-18 0 0,13-4-14 0 0,-1 2 1 0 0,2 1-1 0 0,-13 11 14 0 0,15-11-12 0 0,-3 4 9 0 0,1 0-1 0 0,1 2 1 0 0,-10 13 3 0 0,12-12-1 0 0,-12 15-31 0 0,2 1-1 0 0,-9 19 33 0 0,12-17 1 0 0,16-27-1 0 0,-30 47 0 0 0,-20 41 0 0 0,-45 93-64 0 0,70-126 64 0 0,-21 58 0 0 0,19-40 0 0 0,-79 159 54 0 0,63-131-99 0 0,0 1 12 0 0,-73 144 87 0 0,-32 155-174 0 0,138-361 114 0 0,-9 30 21 0 0,-37 98 34 0 0,35-109 15 0 0,-8 41-64 0 0,11-22 0 0 0,-45 155 0 0 0,37-124 0 0 0,-23 47 0 0 0,41-123 0 0 0,-34 97 0 0 0,13-22 0 0 0,-4 14 0 0 0,-39 192 0 0 0,63-248 0 0 0,-28 176 0 0 0,33-169 0 0 0,-21 165 0 0 0,20-130 0 0 0,-3 58 0 0 0,9-76 0 0 0,-6 104 0 0 0,3-34 0 0 0,-9 156-7 0 0,-2 12 102 0 0,9-138-16 0 0,5-49-24 0 0,-7 191-10 0 0,13 1 182 0 0,15-64-285 0 0,0-58 118 0 0,5 97-60 0 0,-8-204 0 0 0,15 118 0 0 0,12 79 0 0 0,-30-262 0 0 0,3 30 0 0 0,18 239 0 0 0,-26-252 0 0 0,-1-16 0 0 0,5 31 0 0 0,1-28 8 0 0,3 27 48 0 0,11 39-56 0 0,-13-82 0 0 0,-2-15 0 0 0,3 10 0 0 0,7 23 0 0 0,3 9 0 0 0,6 6 0 0 0,48 150 60 0 0,-58-179-46 0 0,-2-5-16 0 0,-1 4 2 0 0,-2-3 0 0 0,36 156 0 0 0,-30-123 0 0 0,-6-27 0 0 0,5 9 0 0 0,11 35 0 0 0,-6-17 0 0 0,16 34 0 0 0,-6-28 0 0 0,-4-11 0 0 0,5 5 0 0 0,3 1 0 0 0,-5-10 0 0 0,27 43 0 0 0,6 11 0 0 0,-9-16 0 0 0,21 25 0 0 0,-20-37 0 0 0,-2-3 0 0 0,18 18 0 0 0,-58-89 0 0 0,29 39 0 0 0,2-1 0 0 0,22 19 0 0 0,57 60 0 0 0,-103-115 0 0 0,1-1 0 0 0,0-1 0 0 0,2-1 0 0 0,0-1 0 0 0,0 0 0 0 0,2-2 0 0 0,4 2 0 0 0,15 6 0 0 0,6 2 0 0 0,21 7 0 0 0,-47-22 0 0 0,1 0 0 0 0,0-2 0 0 0,1-1 0 0 0,3 1 0 0 0,56 3 0 0 0,15-3 0 0 0,-16 1 0 0 0,-50-4 0 0 0,0 0 0 0 0,19-2 0 0 0,-27-3 0 0 0,0-1 0 0 0,0 0 0 0 0,-1-2 0 0 0,1 0 0 0 0,-1-2 0 0 0,10-5 0 0 0,22-10 0 0 0,17-11 0 0 0,-51 24 0 0 0,1 0 0 0 0,16-3 0 0 0,-15 5 0 0 0,0-1 0 0 0,8-5 0 0 0,-5 2 0 0 0,12-3 0 0 0,-1 0 0 0 0,64-21 0 0 0,-60 22 0 0 0,-23 6 0 0 0,0-1 0 0 0,-1-1 0 0 0,1-1 0 0 0,14-7 0 0 0,3-2 0 0 0,0-1 0 0 0,10-10 0 0 0,62-51 0 0 0,-77 55 0 0 0,-1 0 0 0 0,-1-4 0 0 0,35-31 0 0 0,11-13 0 0 0,-20 20 0 0 0,-14 16 0 0 0,-3-1 0 0 0,-1-2 0 0 0,15-23 0 0 0,23-49 0 0 0,-54 86 35 0 0,7-6-35 0 0,14-21 29 0 0,10-18-29 0 0,56-85 0 0 0,-82 117 6 0 0,90-138 52 0 0,-82 129 8 0 0,-2-1-1 0 0,18-40-65 0 0,0-1 152 0 0,12-25 40 0 0,31-98-75 0 0,-12 31-53 0 0,-36 88-4 0 0,-37 79-44 0 0,3-6 18 0 0,-1 1 0 0 0,2-12-34 0 0,22-72 132 0 0,2-50 122 0 0,-29 127-120 0 0,8-17-134 0 0,-2 8 40 0 0,14-71-19 0 0,-4 14 12 0 0,-15 67-25 0 0,18-66 58 0 0,0-19-66 0 0,-18 76-2 0 0,-2 18 8 0 0,-2 0 1 0 0,0-6-7 0 0,7-161 53 0 0,-4 96-53 0 0,6-14 0 0 0,-1 10 0 0 0,0 26 33 0 0,-1 1-2 0 0,-5 24-31 0 0,7-84 0 0 0,-5 52 0 0 0,2 0 0 0 0,14-44 0 0 0,-15 90 0 0 0,1-1 0 0 0,1 1 0 0 0,2 0 0 0 0,13-23 0 0 0,-5 14 0 0 0,1-2 0 0 0,4-14 0 0 0,24-57-344 0 0,-44 97 103 0 0,-1 0-1 0 0,2-7 242 0 0,-3 8-376 0 0,0-1-1 0 0,3-2 377 0 0,2 1-1014 0 0,-1 2 448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3:53.4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2905 4601 1375 0 0,'-55'80'644'0'0,"43"-59"152"0"0,0 0-1 0 0,1 1 0 0 0,1 0 1 0 0,0 6-796 0 0,3-14 480 0 0,5-10-226 0 0,1 0 0 0 0,-1 1 0 0 0,0-1 0 0 0,1 0 0 0 0,0 1 0 0 0,0 1-254 0 0,-4 17 601 0 0,5-21-424 0 0,0-2-1 0 0,0 0 8 0 0,0 3 35 0 0,3 21 994 0 0,-3-21-965 0 0,0-3 2 0 0,0 0 6 0 0,0 0 6 0 0,0 0 2 0 0,0 0-12 0 0,0 0-52 0 0,0 0-28 0 0,0 0-4 0 0,0 0-1 0 0,3-2-6 0 0,0 0-123 0 0,-1 0 0 0 0,1 0-1 0 0,0-1 1 0 0,-1 1 0 0 0,1-1-1 0 0,-1 0 1 0 0,0 1-1 0 0,0-1 1 0 0,0 0 0 0 0,0 0-1 0 0,-1 0 1 0 0,1-1 0 0 0,-1 1-1 0 0,0 0 1 0 0,0-1 0 0 0,0 1-1 0 0,0-1-37 0 0,6-21 254 0 0,-2 0-1 0 0,-1-1 0 0 0,2-25-253 0 0,-3-31 319 0 0,1-58 93 0 0,-4-278 625 0 0,-11 49-668 0 0,9 322-351 0 0,-12-171 119 0 0,3 62-50 0 0,-19-182 195 0 0,16 193-175 0 0,-3-19 264 0 0,-36-151-371 0 0,-35-51 320 0 0,62 264-155 0 0,-34-84-165 0 0,16 80 75 0 0,-18-28-75 0 0,31 70 0 0 0,-46-108 53 0 0,56 127-41 0 0,-3 0 0 0 0,-6-7-12 0 0,-1-2 51 0 0,1-5-51 0 0,18 32 18 0 0,1 0-1 0 0,1-1 1 0 0,-2-13-18 0 0,0-2 0 0 0,-1-1 0 0 0,-10-18 0 0 0,-15-37 0 0 0,18 45 0 0 0,-1 0 0 0 0,-14-18 0 0 0,24 50 0 0 0,-2-2 0 0 0,-6-8 0 0 0,14 24 0 0 0,-1 1 0 0 0,0-1 0 0 0,0 2 0 0 0,0-1 0 0 0,-1 1 0 0 0,0-1 0 0 0,-59-47 54 0 0,48 40-52 0 0,0 0 1 0 0,-1 2 0 0 0,-1 0-1 0 0,-8-3-2 0 0,25 14 0 0 0,-8-5 0 0 0,0 0 0 0 0,1 0 0 0 0,0-1 0 0 0,0 0 0 0 0,-4-5 0 0 0,-2 1 0 0 0,1 1 0 0 0,-2 0 0 0 0,1 1 0 0 0,-1 1 0 0 0,-7-2 0 0 0,4 4 0 0 0,0 0 0 0 0,0 2 0 0 0,-14-2 0 0 0,-7-1 0 0 0,28 5-15 0 0,0 1 0 0 0,1 0 0 0 0,-6 1 15 0 0,-22-1-19 0 0,24 0 10 0 0,-1 0 0 0 0,0 2-1 0 0,0 0 1 0 0,1 1 0 0 0,-1 0-1 0 0,1 1 1 0 0,-1 1 0 0 0,-4 3 9 0 0,-1 1-27 0 0,0 0 0 0 0,1 2 1 0 0,0 0-1 0 0,1 2 0 0 0,-15 10 27 0 0,12-6-28 0 0,-74 55-80 0 0,78-56 47 0 0,1 1-1 0 0,1 1 1 0 0,-15 18 61 0 0,-30 38-86 0 0,16-18-39 0 0,2 1 0 0 0,-2 10 125 0 0,19-21-24 0 0,2 1 0 0 0,3 1 0 0 0,-1 4 24 0 0,-49 150-72 0 0,15-18 8 0 0,-41 128 0 0 0,66-195 64 0 0,2 17 0 0 0,-15 118 0 0 0,20-22-63 0 0,15-113 62 0 0,-32 245 1 0 0,35-296 0 0 0,-17 197 0 0 0,-23 333 0 0 0,35-382 0 0 0,10 2 0 0 0,2-150 0 0 0,13 239 0 0 0,-3-147 0 0 0,5 47 0 0 0,0 4 0 0 0,-8-81 0 0 0,3 101 0 0 0,14 171 0 0 0,-22-377 0 0 0,6 60 0 0 0,11 41 0 0 0,-12-91 0 0 0,30 166 0 0 0,-18-69 1 0 0,19 160 9 0 0,-12 167 43 0 0,-10-225-53 0 0,-5-88 0 0 0,1-17 0 0 0,-3-36 0 0 0,18 229 0 0 0,-16-229 0 0 0,6 13 0 0 0,4 24 0 0 0,10 160 39 0 0,-9-71-14 0 0,-4-44-25 0 0,-12-106 0 0 0,53 478 0 0 0,7-166 0 0 0,16 116 0 0 0,-56-359 0 0 0,-4-20 0 0 0,33 186-64 0 0,-27-195 64 0 0,-20-76 0 0 0,29 81 0 0 0,-19-57 0 0 0,30 73 0 0 0,-2-14 0 0 0,16 21 0 0 0,-34-75 0 0 0,29 52 0 0 0,-44-87 0 0 0,7 10 0 0 0,9 14 0 0 0,-24-38 0 0 0,14 27 0 0 0,19 27 0 0 0,-6-15-43 0 0,-11-15 22 0 0,27 31 21 0 0,-34-47-1 0 0,-2-4-2 0 0,0 0 0 0 0,1 0 0 0 0,11 9 3 0 0,-4-8-24 0 0,1 0 1 0 0,1-1-1 0 0,0-1 1 0 0,1 0-1 0 0,19 6 24 0 0,-31-15-6 0 0,0-1 1 0 0,0 0-1 0 0,0 0 0 0 0,1-1 0 0 0,10 1 6 0 0,14-1-34 0 0,8-2 34 0 0,-33 0-1 0 0,66-5 1 0 0,-35 1-26 0 0,0-1 0 0 0,38-11 26 0 0,-20 4-12 0 0,2-1 12 0 0,-1-4 0 0 0,0-2 0 0 0,29-14 0 0 0,-64 22 0 0 0,-1-2 0 0 0,0 0 0 0 0,-1-2 0 0 0,0-1 0 0 0,-1 0 0 0 0,-1-2 0 0 0,-1 0 0 0 0,0-2 0 0 0,-2 0 0 0 0,15-20 0 0 0,3-9 0 0 0,-3-2 0 0 0,-2-1 0 0 0,-3-1 0 0 0,-1-2 0 0 0,-4-1 0 0 0,4-16 0 0 0,-15 38 0 0 0,-2 7 0 0 0,-2-1 0 0 0,0-2 0 0 0,49-254 0 0 0,-48 230 0 0 0,-3 18 0 0 0,-2 0 0 0 0,0-1 0 0 0,-1-67 17 0 0,1-14 20 0 0,17-301 37 0 0,-5 99-74 0 0,-15 297 0 0 0,1-19 17 0 0,2-42 30 0 0,3-65-16 0 0,-1 32 2 0 0,-3 14 12 0 0,7-140-24 0 0,13 3-23 0 0,7-36 77 0 0,-29 222-32 0 0,-2-38-43 0 0,-9-55 54 0 0,1 26-34 0 0,2 20 1 0 0,-2-43 34 0 0,4 65 84 0 0,-7-27-139 0 0,-17-77 121 0 0,15 118 112 0 0,-2 1 0 0 0,-6-5-233 0 0,19 60 29 0 0,0 1 1 0 0,1 0 0 0 0,0-1-30 0 0,0 1 19 0 0,1 7-16 0 0,0 1 1 0 0,0-1-1 0 0,0 1 1 0 0,0-1 0 0 0,0 1-1 0 0,0 0 1 0 0,-1-1 0 0 0,1 1-1 0 0,0-1 1 0 0,0 1 0 0 0,0-1-1 0 0,0 1 1 0 0,-1 0-1 0 0,1-1 1 0 0,0 1 0 0 0,-1-1-1 0 0,1 1 1 0 0,0 0-4 0 0,-4-5 79 0 0,-1-3-11 0 0,4 7 1 0 0,0-1-14 0 0,-1 0-28 0 0,0 0 5 0 0,-2-13-17 0 0,2 5-15 0 0,3 2-14 0 0,0 6-21 0 0,-1 0 1 0 0,1 1-1 0 0,0-1 1 0 0,-1 1 0 0 0,1-1-1 0 0,0 1 1 0 0,0-1-1 0 0,0 1 1 0 0,0-1 0 0 0,0 1-1 0 0,1-1 35 0 0,0 0-89 0 0,-1 0 1 0 0,1 0-1 0 0,-1 0 0 0 0,1-1 1 0 0,-1 1-1 0 0,1-1 89 0 0,7-17-965 0 0,-1 5-3255 0 0,-2 4-830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41.3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2909 2267 3223 0 0,'0'0'394'0'0,"0"0"442"0"0,0 0 194 0 0,0 0 40 0 0,0 0-49 0 0,0 0-240 0 0,0 0-107 0 0,0 0-24 0 0,0 0-24 0 0,0 0-97 0 0,0 0-45 0 0,0 0-11 0 0,0 0-17 0 0,0 0-68 0 0,1 1-32 0 0,3 5-4 0 0,-3-5-8 0 0,0 0-34 0 0,1 2-170 0 0,-1 0 0 0 0,0 0 0 0 0,0 1 0 0 0,0-1 0 0 0,-1 0 0 0 0,1 0 0 0 0,-1 0 0 0 0,0 1-140 0 0,0 3 221 0 0,0 1 0 0 0,-1-1 1 0 0,-1 1-1 0 0,1-1 1 0 0,-1 0-1 0 0,0 0 1 0 0,-1 0-1 0 0,0 0 1 0 0,0 0-1 0 0,0 0 0 0 0,-1-1 1 0 0,-4 6-222 0 0,-10 13 306 0 0,-1-1 1 0 0,-1-1-1 0 0,-1-1 0 0 0,-8 5-306 0 0,13-13 76 0 0,-8 7 173 0 0,-2-1-249 0 0,17-14 64 0 0,0 0 0 0 0,0-1 0 0 0,-1 0 1 0 0,-10 4-65 0 0,-15 7 83 0 0,19-9 20 0 0,-10 4-103 0 0,-39 16 187 0 0,-45 16 5 0 0,7 3-78 0 0,-17 8 17 0 0,-76 23-3 0 0,145-59-64 0 0,-1-2 0 0 0,-44 7-64 0 0,-27-2 47 0 0,60-12-30 0 0,12-2-17 0 0,-2-3 0 0 0,20-3 64 0 0,-1-1-1 0 0,-25-5-63 0 0,19 1 55 0 0,-11-1-45 0 0,-44-12-10 0 0,-71-13 0 0 0,118 19 0 0 0,1-2 0 0 0,-9-5 0 0 0,-5-2 0 0 0,29 9 0 0 0,1-1 0 0 0,0-1 0 0 0,1-2 0 0 0,-2-3 0 0 0,-27-17 0 0 0,-24-22 0 0 0,4-3 0 0 0,-9-6 0 0 0,61 45 0 0 0,2 0 0 0 0,0-2 0 0 0,1-1 0 0 0,-9-13 0 0 0,11 10 0 0 0,-10-19 0 0 0,20 28 0 0 0,-4-8 0 0 0,0 0 0 0 0,2-1 0 0 0,2-1 0 0 0,-1-3 0 0 0,3-1 0 0 0,1 0 0 0 0,2 0 0 0 0,-1-10 0 0 0,3 13 0 0 0,-9-53 0 0 0,-1-68 0 0 0,13 128 0 0 0,-3-97 0 0 0,5 113 0 0 0,2-139 0 0 0,1 81 0 0 0,5-17 0 0 0,-4 52 0 0 0,2-22 0 0 0,3 0 0 0 0,11-34 0 0 0,-6 36 32 0 0,3 1 0 0 0,18-36-32 0 0,37-50 107 0 0,-49 97-55 0 0,1 1 0 0 0,16-15-52 0 0,-11 15 75 0 0,26-30 21 0 0,21-21 131 0 0,-21 24 252 0 0,48-43-479 0 0,-75 81 85 0 0,0 1 1 0 0,2 1-1 0 0,1 2 0 0 0,0 1 1 0 0,20-9-86 0 0,-24 16 56 0 0,-8 2-16 0 0,1 2 1 0 0,1 0-1 0 0,14-3-40 0 0,-14 5 35 0 0,4-3-35 0 0,19-5 49 0 0,9-4 4 0 0,-33 11-47 0 0,0 2-1 0 0,9-3-5 0 0,50-13 64 0 0,-26 11-55 0 0,19-5 46 0 0,-27 6 18 0 0,1 2 0 0 0,1 2-1 0 0,4 2-72 0 0,10-2 62 0 0,-26 1-56 0 0,-23 2 13 0 0,-1 1 1 0 0,0 1-1 0 0,7 0-19 0 0,-3 0 16 0 0,-1 0-1 0 0,7-2-15 0 0,-11 1 16 0 0,-1 1 0 0 0,1 0-1 0 0,0 1 1 0 0,0 0 0 0 0,0 0-1 0 0,2 1-15 0 0,32 5 75 0 0,33 1-75 0 0,-58-5 42 0 0,0 0 0 0 0,0 1 0 0 0,3 2-42 0 0,0 0 18 0 0,-8-3 9 0 0,1 0 0 0 0,9-1-27 0 0,-7 0 10 0 0,0 1 1 0 0,0 0-11 0 0,173 39 244 0 0,-182-39-232 0 0,38 11 118 0 0,6 4-130 0 0,-24-8 55 0 0,36 8 90 0 0,-36-9-81 0 0,-15-3-42 0 0,2 1 20 0 0,-6-3-28 0 0,-4-2-5 0 0,16 4 47 0 0,-6-2 35 0 0,14 6-91 0 0,-23-7 49 0 0,1 0 1 0 0,-1 1-1 0 0,4 2-49 0 0,5 2 189 0 0,16 5-189 0 0,-24-9 0 0 0,0-1 0 0 0,-1 0 0 0 0,-1 1 0 0 0,1 0 0 0 0,1 1 0 0 0,6 1 11 0 0,14 5 42 0 0,-2-4-53 0 0,-8-1 20 0 0,-15-5-10 0 0,31 13 24 0 0,-28-12-33 0 0,6 4 51 0 0,0 0-41 0 0,7 2-14 0 0,-18-7 3 0 0,14 9 67 0 0,7 2-3 0 0,3 2 0 0 0,-10-5-11 0 0,20 15-42 0 0,-13-6 42 0 0,24 18 33 0 0,-24-16-22 0 0,6 5-11 0 0,-15-11-29 0 0,-7-7 5 0 0,2 3-5 0 0,0 3 40 0 0,1 2-5 0 0,-3-7-12 0 0,-1 0-1 0 0,-1 0 0 0 0,2 4-46 0 0,-1 0 77 0 0,-1 0 3 0 0,-2-8 0 0 0,2 7 0 0 0,-1 0 0 0 0,-1-5-1 0 0,-1 3-7 0 0,0-4-18 0 0,1 4-32 0 0,0-7 6 0 0,-1-1-95 0 0,0 0-42 0 0,0 0-10 0 0,0 0-133 0 0,0 0-555 0 0,0-2-243 0 0,3-10-1425 0 0,0-4-5509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52.5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43 335 2303 0 0,'0'0'102'0'0,"-1"1"-1"0"0,-9 16 195 0 0,9-15 148 0 0,0 0 1 0 0,0 0-1 0 0,0-1 1 0 0,0 1-1 0 0,0 0 1 0 0,0-1-1 0 0,0 1 0 0 0,-1-1 1 0 0,1 1-1 0 0,-1-1 1 0 0,1 0-1 0 0,-1 0 0 0 0,-1 1-444 0 0,2-1 479 0 0,1-1-51 0 0,0 0-19 0 0,0 0-35 0 0,-3 0 161 0 0,1 0 2260 0 0,4-3-1375 0 0,0 1-1992 0 0,5-6 895 0 0,1 1 0 0 0,1 0-1 0 0,3-2-322 0 0,11-11 432 0 0,-12 12-252 0 0,-1 0 0 0 0,2 0-180 0 0,12-9 168 0 0,14-11 248 0 0,21-13-416 0 0,-39 30 132 0 0,0 1 0 0 0,1 0 0 0 0,14-4-132 0 0,66-19 567 0 0,-70 24-418 0 0,42-15-121 0 0,37-11-200 0 0,-15 11 476 0 0,-58 15-52 0 0,9 0-252 0 0,-11 1 124 0 0,-9 3 21 0 0,0 1 1 0 0,0 1-1 0 0,0 2 0 0 0,1 0 0 0 0,-1 1 0 0 0,0 2 0 0 0,15 3-145 0 0,96 21 804 0 0,0 6 0 0 0,13 10-804 0 0,-14 6 244 0 0,-25-8-72 0 0,-82-30-49 0 0,0 2 0 0 0,0 1-1 0 0,-1 2 1 0 0,-1 0-1 0 0,0 2 1 0 0,19 15-123 0 0,1 8 192 0 0,16 11-24 0 0,-43-35-96 0 0,-8-5-39 0 0,23 17 120 0 0,-2 3 1 0 0,4 6-154 0 0,-19-15 257 0 0,0 2 0 0 0,-2 1 0 0 0,12 23-257 0 0,-9-15 168 0 0,11 23 255 0 0,3 12-423 0 0,-21-43 63 0 0,-3-3 4 0 0,0 1 0 0 0,5 21-67 0 0,7 48 181 0 0,-11-48-107 0 0,24 130 60 0 0,-31-144-101 0 0,0-1-1 0 0,-2 16-32 0 0,-5 58 71 0 0,3-75-68 0 0,-2 9 33 0 0,0 0 0 0 0,-4 11-36 0 0,-3-7 106 0 0,-13 36-106 0 0,-5-1 128 0 0,-13 19-128 0 0,19-44 11 0 0,10-22-11 0 0,-1-1 0 0 0,-1-1 0 0 0,-1 0 0 0 0,-5 5 0 0 0,-3 0 59 0 0,-2 0-1 0 0,-28 27-58 0 0,48-54 0 0 0,-12 11 29 0 0,0 0 0 0 0,-2 0 0 0 0,-9 5-29 0 0,-19 13 79 0 0,9-6-34 0 0,11-10-47 0 0,-8 2 2 0 0,-5 3 13 0 0,-6 2 31 0 0,0-1-44 0 0,-2 0 9 0 0,-109 48 51 0 0,129-60-56 0 0,-53 21-4 0 0,-6-2 0 0 0,52-20 0 0 0,0-1 0 0 0,-1-2 0 0 0,-17 1 0 0 0,30-7 0 0 0,0-2 0 0 0,0 0 0 0 0,0-2 0 0 0,-3 0 0 0 0,-32-3 0 0 0,24 2 0 0 0,0-1 0 0 0,-5-3 0 0 0,-22-4 0 0 0,17 4 0 0 0,0-2 0 0 0,1-2 0 0 0,1-2 0 0 0,-26-12 0 0 0,56 20 0 0 0,-12-7 0 0 0,-10-5 0 0 0,11 7 0 0 0,-16-5 0 0 0,-18-12 0 0 0,0-6 0 0 0,39 23 0 0 0,0-1 0 0 0,1-1 0 0 0,-9-8 0 0 0,15 11 0 0 0,4 3 0 0 0,0 1 0 0 0,1-2 0 0 0,0 1 0 0 0,0-1 0 0 0,-4-6 0 0 0,-5-11 0 0 0,-2-4 0 0 0,-6-12 0 0 0,-88-141 0 0 0,74 109 0 0 0,26 52 11 0 0,5 8 31 0 0,-8-10-42 0 0,8 14 8 0 0,1-1-1 0 0,0 0 0 0 0,0-2-7 0 0,-8-17 128 0 0,10 21-86 0 0,1-1-20 0 0,-2 2 31 0 0,4 4 14 0 0,0 2 7 0 0,0 0-50 0 0,0 0-177 0 0,0 0-60 0 0,0 0-10 0 0,0 0-164 0 0,0 0-683 0 0,0 0-304 0 0,0 0-1275 0 0,0 0-4871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37.42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27 7967 6447 0 0,'-1'-3'499'0'0,"-5"-19"-363"0"0,0 1 0 0 0,1-1 1 0 0,2 0-1 0 0,-1-6-136 0 0,3 14 241 0 0,0 0 0 0 0,1 0 0 0 0,1 0 0 0 0,0 0 0 0 0,1 0 0 0 0,1 0 0 0 0,2-7-241 0 0,-3 14 118 0 0,0 0-1 0 0,1 1 1 0 0,0-1-1 0 0,0 0 1 0 0,1 1-1 0 0,0 0 1 0 0,0 0-118 0 0,-2 3 43 0 0,0 0 0 0 0,1 0 1 0 0,-1 1-1 0 0,1-1 0 0 0,0 1 0 0 0,0-1 1 0 0,0 1-1 0 0,0 0 0 0 0,0 0 0 0 0,0 0 0 0 0,0 1 1 0 0,1-1-1 0 0,-1 1 0 0 0,3-1-43 0 0,2 0 54 0 0,0 1 0 0 0,0 0 0 0 0,1 1 1 0 0,-1 0-1 0 0,0 0 0 0 0,1 1 0 0 0,-1-1 0 0 0,0 2 0 0 0,0-1 1 0 0,0 2-1 0 0,1-1-54 0 0,18 8 154 0 0,0 0 0 0 0,14 9-154 0 0,-35-16 20 0 0,29 13 14 0 0,-1 2 0 0 0,-1 2-1 0 0,-1 1 1 0 0,-1 1 0 0 0,-1 2 0 0 0,14 14-34 0 0,4 8 10 0 0,100 100-10 0 0,-128-124 7 0 0,0 0 15 0 0,0-1 1 0 0,1-1 0 0 0,4 2-23 0 0,-25-23 1 0 0,0 1 0 0 0,0 0 0 0 0,0 0-1 0 0,0 0 1 0 0,0 0 0 0 0,0 0 0 0 0,0 0 0 0 0,0 0 0 0 0,0 0 0 0 0,0 0-1 0 0,0 0 1 0 0,0 0 0 0 0,0 0 0 0 0,0 0 0 0 0,0 0 0 0 0,0 0-1 0 0,0 0 1 0 0,0 0 0 0 0,0 0 0 0 0,0 0 0 0 0,0 0 0 0 0,1 0 0 0 0,-1 0-1 0 0,0 0 1 0 0,0 0 0 0 0,0 0 0 0 0,0 0 0 0 0,0 0 0 0 0,0 0 0 0 0,0-1-1 0 0,0 1 1 0 0,0 0 0 0 0,0 0 0 0 0,0 0 0 0 0,0 1 0 0 0,0-1 0 0 0,0 0-1 0 0,0 0 1 0 0,0 0 0 0 0,0 0 0 0 0,1 0 0 0 0,-1 0 0 0 0,0 0 0 0 0,0 0-1 0 0,0 0 1 0 0,0 0 0 0 0,0 0 0 0 0,0 0 0 0 0,0 0 0 0 0,0 0-1 0 0,0-5 18 0 0,-1 0 0 0 0,0-1 0 0 0,0 1 0 0 0,0 0 0 0 0,0 0 0 0 0,-1 1 0 0 0,0-1 0 0 0,0 0-18 0 0,-7-15 142 0 0,-5-6-142 0 0,10 21 12 0 0,-48-84 148 0 0,-20-20-160 0 0,13 22 0 0 0,-42-58 0 0 0,43 60 126 0 0,-7-20-126 0 0,62 100 4 0 0,-1-1-3 0 0,1 0-1 0 0,-1 0 1 0 0,1 0 0 0 0,0 0 0 0 0,1-1-1 0 0,0 1 1 0 0,0-1 0 0 0,0 0-1 0 0,0-5 0 0 0,2 12 0 0 0,-1-1 0 0 0,1 0 0 0 0,0 1 0 0 0,0-1 0 0 0,0 0 0 0 0,1 0 0 0 0,-1 1 0 0 0,0-1 0 0 0,0 0 0 0 0,0 1 0 0 0,0-1 0 0 0,1 0 0 0 0,-1 1 0 0 0,0-1 0 0 0,1 0 0 0 0,-1 1 0 0 0,0-1 0 0 0,1 0 0 0 0,0 1 0 0 0,-1-1 0 0 0,1 1 0 0 0,0-1 0 0 0,0 1 0 0 0,-1 0 0 0 0,1-1 0 0 0,0 1 0 0 0,0 0 0 0 0,0 0 0 0 0,0-1 0 0 0,-1 1 0 0 0,1 0 0 0 0,0 0 0 0 0,0 0 0 0 0,0 0 0 0 0,0 0 0 0 0,0 0 0 0 0,-1 0 0 0 0,1 0 0 0 0,0 0 0 0 0,0 1 0 0 0,21 6 0 0 0,-8 0 0 0 0,0 0-1 0 0,0 1 0 0 0,-1 1 1 0 0,3 2 0 0 0,50 43 4 0 0,-38-31 5 0 0,138 128 44 0 0,19 13-53 0 0,-132-120 0 0 0,30 23 0 0 0,2-5 0 0 0,6-1 0 0 0,-85-57 1 0 0,6 4-2 0 0,0-1 0 0 0,4 2 1 0 0,-12-8 1 0 0,-1 1 1 0 0,1-1-1 0 0,0 0 0 0 0,0 0 0 0 0,0 0 0 0 0,-1 0 0 0 0,1-1 1 0 0,0 1-1 0 0,0-1 0 0 0,1 0-1 0 0,-5 0 2 0 0,1 0 0 0 0,0 0 0 0 0,-1 0 1 0 0,1 0-1 0 0,-1 0 0 0 0,1 0 0 0 0,-1 0 0 0 0,1 0 0 0 0,0-1 0 0 0,-1 1 0 0 0,1 0 1 0 0,-1 0-1 0 0,1 0 0 0 0,-1-1 0 0 0,1 1 0 0 0,-1 0 0 0 0,0-1 0 0 0,1 1 1 0 0,-1 0-1 0 0,1-1 0 0 0,-1 1 0 0 0,1-1 0 0 0,-1 1 0 0 0,0-1 0 0 0,1 1-2 0 0,-1-2 7 0 0,1 0-1 0 0,-1 1 0 0 0,0-1 1 0 0,0 1-1 0 0,0-1 0 0 0,0 0 1 0 0,0 1-1 0 0,0-1 1 0 0,0 1-1 0 0,-1-1 0 0 0,1 1 1 0 0,0-1-1 0 0,-1-1-6 0 0,-9-24 106 0 0,8 25-92 0 0,-41-91 317 0 0,-4 3-1 0 0,-50-70-330 0 0,68 116 41 0 0,-40-64 202 0 0,-14-37-243 0 0,64 109 62 0 0,1-2 0 0 0,3 0 1 0 0,1-1-1 0 0,2-1 0 0 0,1 0 1 0 0,2-5-63 0 0,6 33 13 0 0,2 0 1 0 0,-1 0-1 0 0,1 0 1 0 0,1 0-1 0 0,0-1 1 0 0,1 1-1 0 0,1 0 1 0 0,0-2-14 0 0,-2 12 8 0 0,1 1 0 0 0,-1-1-1 0 0,1 0 1 0 0,0 0 0 0 0,0 0 0 0 0,0 0 0 0 0,0 1 0 0 0,0-1 0 0 0,0 0 0 0 0,0 1 0 0 0,1-1 0 0 0,-1 1 0 0 0,0-1 0 0 0,1 1 0 0 0,-1 0 0 0 0,1 0 0 0 0,0-1 0 0 0,-1 1 0 0 0,1 0-1 0 0,0 1 1 0 0,0-1 0 0 0,0 0 0 0 0,-1 0 0 0 0,1 1 0 0 0,0-1 0 0 0,0 1 0 0 0,0 0 0 0 0,0-1 0 0 0,0 1 0 0 0,0 0 0 0 0,1 0-8 0 0,5 0 25 0 0,0 1 1 0 0,0 0 0 0 0,0 0-1 0 0,0 0 1 0 0,0 1-1 0 0,0 1 1 0 0,1 0-26 0 0,17 6 124 0 0,0 2 1 0 0,21 13-125 0 0,49 31 199 0 0,-65-36-148 0 0,24 16-40 0 0,-1 3 0 0 0,33 31-11 0 0,-55-42 2 0 0,99 82 60 0 0,20 5-62 0 0,-119-92 0 0 0,31 15 0 0 0,-43-27 0 0 0,0-1 0 0 0,1-1 0 0 0,20 5 0 0 0,-37-11 0 0 0,0-1 0 0 0,1 0 0 0 0,-1 0 0 0 0,1-1 0 0 0,0 0 0 0 0,1 1 0 0 0,-5-1 0 0 0,0 0 0 0 0,0-1 0 0 0,0 1 0 0 0,0 0 0 0 0,0 0 0 0 0,-1 0 0 0 0,1-1 0 0 0,0 1 0 0 0,0 0 0 0 0,0-1 0 0 0,0 1 0 0 0,0-1 0 0 0,0 1 0 0 0,-1-1 0 0 0,1 0 0 0 0,0 1 0 0 0,0-1 0 0 0,-1 0 0 0 0,1 1 0 0 0,0-1 0 0 0,-1 0 0 0 0,1 0 0 0 0,-1 0 0 0 0,1 1 0 0 0,-1-1 0 0 0,1 0 0 0 0,-1 0 0 0 0,0 0 0 0 0,1 0 0 0 0,-1 0 0 0 0,0-2 2 0 0,1 1 0 0 0,-1-1 0 0 0,0 1 0 0 0,0-1 0 0 0,0 1-1 0 0,0-1 1 0 0,0 1 0 0 0,-1-1 0 0 0,1 1 0 0 0,-1-2-2 0 0,-10-26 34 0 0,11 30-33 0 0,-15-32 5 0 0,-1 1 0 0 0,-17-24-6 0 0,9 15-2 0 0,-138-271 2 0 0,116 216 0 0 0,-93-209 0 0 0,113 237 0 0 0,2-2 0 0 0,4 0 0 0 0,-6-44 0 0 0,25 103 0 0 0,-4-16 0 0 0,1 0 0 0 0,2-4 0 0 0,1 24 0 0 0,1-1 0 0 0,0 0 0 0 0,1 0 0 0 0,0 0 0 0 0,0 0 0 0 0,0 0 0 0 0,1 1 0 0 0,0-1 0 0 0,0 1 0 0 0,2-4 0 0 0,-3 7 0 0 0,0 1 0 0 0,1 0 0 0 0,-1-1 0 0 0,1 1 0 0 0,0 0 0 0 0,-1-1 0 0 0,1 1-1 0 0,0 0 1 0 0,0 0 0 0 0,1 1 0 0 0,-1-1 0 0 0,0 0 0 0 0,1 1 0 0 0,-1-1 0 0 0,1 1 0 0 0,-1 0 0 0 0,1 0-1 0 0,-1 0 1 0 0,1 0 0 0 0,0 0 0 0 0,0 1 0 0 0,-1-1 0 0 0,1 1 0 0 0,0 0 0 0 0,0 0 0 0 0,0 0 0 0 0,1 0 0 0 0,6 1 2 0 0,1 1 0 0 0,-1 0 0 0 0,0 1 0 0 0,0 0 1 0 0,0 0-1 0 0,8 4-2 0 0,55 27 52 0 0,40 27-52 0 0,-42-23 1 0 0,54 31-1 0 0,-3 5 0 0 0,45 40 0 0 0,-123-81 0 0 0,158 109 0 0 0,-168-121 0 0 0,2-1 0 0 0,0-2 0 0 0,1-1 0 0 0,1-2 0 0 0,2-2 0 0 0,-34-10 0 0 0,1-1 0 0 0,0-1 0 0 0,0 1 0 0 0,0-1 0 0 0,0 0 0 0 0,0-1 0 0 0,0 1 0 0 0,4-2 0 0 0,-10 1 0 0 0,0 0 0 0 0,0 0 0 0 0,0 0 0 0 0,0 0 0 0 0,0 0 0 0 0,0 0 0 0 0,-1 0 0 0 0,1-1 0 0 0,0 1 0 0 0,0 0 0 0 0,0-1 0 0 0,-1 1 0 0 0,1 0 0 0 0,0-1 0 0 0,0 1 0 0 0,-1-1 0 0 0,1 0 0 0 0,0 1 0 0 0,-1-1 0 0 0,1 1 0 0 0,0-1 0 0 0,-1 0 0 0 0,1 1 0 0 0,-1-1 0 0 0,0 0 0 0 0,1 0 0 0 0,-1 0 0 0 0,1 1 0 0 0,-1-1 0 0 0,0 0 0 0 0,0 0 0 0 0,1-1 0 0 0,-1 0 0 0 0,-1 0 0 0 0,1-1 0 0 0,0 1 0 0 0,-1-1 0 0 0,1 1 0 0 0,-1 0 0 0 0,0 0 0 0 0,0-1 0 0 0,0 1 0 0 0,0 0 0 0 0,0 0 0 0 0,-1-1 0 0 0,-21-33 0 0 0,-3 0 0 0 0,-27-30 0 0 0,15 20 0 0 0,-167-243 0 0 0,86 115 0 0 0,10 27 0 0 0,-98-100 0 0 0,73 92 0 0 0,98 108 0 0 0,1-1 0 0 0,-10-23 0 0 0,31 44 0 0 0,14 26 0 0 0,-1 0 0 0 0,1 0 0 0 0,0 0 0 0 0,-1 0 0 0 0,1 0 0 0 0,0 1 0 0 0,0-1 0 0 0,-1 0 0 0 0,1 0 0 0 0,0 0 0 0 0,0 0 0 0 0,0 0 0 0 0,0 0 0 0 0,0 0 0 0 0,0 0 0 0 0,1 0 0 0 0,-1 0 0 0 0,0 0 0 0 0,1 1 0 0 0,-1-1 0 0 0,1 1 0 0 0,-1-1 0 0 0,1 1 0 0 0,0 0 0 0 0,-1-1 0 0 0,1 1 0 0 0,-1 0 0 0 0,1-1 0 0 0,0 1 0 0 0,-1 0 0 0 0,1 0 0 0 0,0-1 0 0 0,-1 1 0 0 0,1 0 0 0 0,0 0 0 0 0,-1 0 0 0 0,1 0 0 0 0,0 0 0 0 0,-1 0 0 0 0,1 0 0 0 0,0 0 0 0 0,-1 1 0 0 0,1-1 0 0 0,0 0 0 0 0,0 0 0 0 0,23 9 0 0 0,12 9 0 0 0,0 2 0 0 0,-2 1 0 0 0,16 14 0 0 0,-42-29 0 0 0,51 38 0 0 0,-2 2 0 0 0,49 51 0 0 0,93 116 0 0 0,-70-72 0 0 0,92 79 0 0 0,33 36 0 0 0,-189-184 0 0 0,69 72 0 0 0,-101-111 0 0 0,49 45 0 0 0,-65-64 11 0 0,-14-12 10 0 0,-4-5 1 0 0,-3-9-20 0 0,-1 1 0 0 0,-1-1 0 0 0,0 1 0 0 0,0 1 1 0 0,-1-1-1 0 0,-4-5-2 0 0,-2-1 8 0 0,-155-224 50 0 0,-16 8-63 0 0,62 92 5 0 0,-61-71 0 0 0,12-9 0 0 0,-99-186 64 0 0,253 380-64 0 0,-11-25 0 0 0,26 48 3 0 0,1 1 0 0 0,-1-1 0 0 0,1 0 0 0 0,-1-4-3 0 0,2 8 2 0 0,0-1 0 0 0,-1 1-1 0 0,1-1 1 0 0,0 1 0 0 0,0-1-1 0 0,0 1 1 0 0,0-1 0 0 0,0 1-1 0 0,0-1 1 0 0,0 1-1 0 0,0-1 1 0 0,0 1 0 0 0,0 0-1 0 0,1-1 1 0 0,-1 1 0 0 0,0-1-1 0 0,0 1 1 0 0,0-1 0 0 0,0 1-1 0 0,1-1 1 0 0,-1 1 0 0 0,0 0-1 0 0,0-1 1 0 0,1 1 0 0 0,-1 0-1 0 0,0-1 1 0 0,1 1 0 0 0,-1 0-1 0 0,1-1-1 0 0,0 1 2 0 0,0 0 0 0 0,1-1 0 0 0,-1 1 0 0 0,0 0-1 0 0,1 0 1 0 0,-1 0 0 0 0,0 0 0 0 0,1 0 0 0 0,-1 0 0 0 0,0 1-1 0 0,1-1 1 0 0,-1 0 0 0 0,0 1 0 0 0,1-1 0 0 0,-1 1 0 0 0,0-1-1 0 0,0 1 1 0 0,1 0-2 0 0,6 3 20 0 0,-1 0-1 0 0,6 5-19 0 0,6 5 4 0 0,-1 1 1 0 0,0 1-1 0 0,2 3-4 0 0,47 55 5 0 0,-54-59 0 0 0,65 76 19 0 0,80 88 5 0 0,-8-29-29 0 0,131 143 0 0 0,-113-95 0 0 0,117 130 0 0 0,-145-183 0 0 0,123 133 0 0 0,-215-225 0 0 0,56 60 0 0 0,-73-82 0 0 0,2-2 0 0 0,15 11 0 0 0,-47-40 0 0 0,-1 1 0 0 0,0-1 0 0 0,1 1 0 0 0,-1-1 0 0 0,1 0 0 0 0,-1 1 0 0 0,1-1 0 0 0,0 0 0 0 0,-1 1 0 0 0,1-1 0 0 0,-1 0 0 0 0,1 0 0 0 0,0 1 0 0 0,-1-1 0 0 0,1 0 0 0 0,-1 0 0 0 0,1 0 0 0 0,0 0 0 0 0,0 0 0 0 0,-1-1 0 0 0,0 1 0 0 0,1-1 0 0 0,-1 0 0 0 0,0 0 0 0 0,0 1 0 0 0,1-1 0 0 0,-1 0 0 0 0,0 0 0 0 0,0 0 0 0 0,0 1 0 0 0,0-1 0 0 0,0 0 0 0 0,0 0 0 0 0,0 0 0 0 0,0 0 0 0 0,-1 1 0 0 0,1-1 0 0 0,0 0 0 0 0,0 0 0 0 0,-1 1 0 0 0,1-1 0 0 0,-8-21 0 0 0,-4-2 18 0 0,-1 1 0 0 0,-1 1 0 0 0,-3-2-18 0 0,-3-7 10 0 0,-8-12-10 0 0,-5-9 0 0 0,-24-26 0 0 0,12 23 0 0 0,-4 1 0 0 0,-1 3 0 0 0,-3 2 0 0 0,-11-6 0 0 0,58 50 1 0 0,-98-72 9 0 0,103 76-5 0 0,0 0-1 0 0,0 0 1 0 0,-1 0 0 0 0,1 1 0 0 0,0-1-1 0 0,-1 0 1 0 0,1 0 0 0 0,-1 1 0 0 0,0-1-5 0 0,2 2 0 0 0,1 1 1 0 0,-1-1 0 0 0,1 0 0 0 0,-1 0 0 0 0,1 0 0 0 0,0 0 0 0 0,0 0 0 0 0,-1 0 0 0 0,1 0-1 0 0,0 0 1 0 0,0 0 0 0 0,0 0-1 0 0,26 26 0 0 0,0-1 0 0 0,2-1 0 0 0,11 9 0 0 0,91 87 83 0 0,2 14-83 0 0,49 54 35 0 0,-107-117-17 0 0,46 32-18 0 0,43 17 0 0 0,35 30 0 0 0,-61-33 21 0 0,91 70 42 0 0,-228-187-60 0 0,10 8 8 0 0,1 0 1 0 0,0-1 0 0 0,0-1-1 0 0,0 0 1 0 0,1-1-1 0 0,11 4-11 0 0,-21-9 7 0 0,-1 0 0 0 0,0-1 0 0 0,1 1 0 0 0,-1-1 0 0 0,1 0-1 0 0,-1 1 1 0 0,1-1-7 0 0,-2 0 2 0 0,-1 0 0 0 0,1-1 0 0 0,0 1 0 0 0,0 0-1 0 0,0 0 1 0 0,-1 0 0 0 0,1-1 0 0 0,0 1 0 0 0,0 0 0 0 0,-1-1-1 0 0,1 1 1 0 0,0-1 0 0 0,-1 1 0 0 0,1 0 0 0 0,-1-1-1 0 0,1 0 1 0 0,0 1 0 0 0,-1-1 0 0 0,1 1 0 0 0,-1-1 0 0 0,1 0-1 0 0,-1 1 1 0 0,0-1 0 0 0,1 0 0 0 0,-1 1 0 0 0,0-1 0 0 0,1 0-1 0 0,-1 0 1 0 0,0 1 0 0 0,0-1 0 0 0,0 0 0 0 0,1 0-2 0 0,-1-2 3 0 0,0 0 1 0 0,0-1 0 0 0,0 1-1 0 0,0 0 1 0 0,0 0 0 0 0,-1 0-1 0 0,0-2-3 0 0,-1-5 0 0 0,-1 0 0 0 0,0 0 1 0 0,-1 0-1 0 0,0 1 0 0 0,-4-7 0 0 0,-30-45 30 0 0,25 41-7 0 0,-144-212 22 0 0,-9 7-16 0 0,164 223-29 0 0,-20-27 0 0 0,-188-236 0 0 0,162 217 0 0 0,24 24 0 0 0,19 19 0 0 0,5 5 0 0 0,0 0 0 0 0,0 0 0 0 0,0 0 0 0 0,0 0 0 0 0,0 0 0 0 0,0 0 0 0 0,0 0 0 0 0,0-1 0 0 0,0 1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0,-1 0 0 0 0,11 5-2 0 0,0 0 0 0 0,-1 1 0 0 0,0 0 0 0 0,2 2 2 0 0,-9-6-2 0 0,36 26-38 0 0,-3 2-1 0 0,0 2 1 0 0,0 2 40 0 0,92 107-68 0 0,-96-105 47 0 0,159 173 8 0 0,12-12 14 0 0,-159-159-5 0 0,85 76-35 0 0,-88-82 24 0 0,2-2 1 0 0,14 7 14 0 0,-27-19 0 0 0,-29-17 0 0 0,1 0 0 0 0,1-1 0 0 0,-1 1 0 0 0,0 0 0 0 0,0 0 0 0 0,1-1 0 0 0,-1 1 0 0 0,0 0 0 0 0,1-1 0 0 0,-1 1 0 0 0,1-1 0 0 0,0 1 0 0 0,-1-2 0 0 0,-1 1 0 0 0,0 0 0 0 0,1-1 0 0 0,-1 1 0 0 0,1 0 0 0 0,-1 0 0 0 0,0-1 0 0 0,0 1 0 0 0,1-1 0 0 0,-1 1 0 0 0,0 0 0 0 0,1-1 0 0 0,-1 1 0 0 0,0-1 0 0 0,0 1 0 0 0,0-1 0 0 0,0 1 0 0 0,1-1 0 0 0,-1 1 0 0 0,0-1 0 0 0,0 1 0 0 0,0 0 0 0 0,0-1 0 0 0,0 1 0 0 0,0-1 0 0 0,0 1 0 0 0,0-1 0 0 0,0 1 0 0 0,0-1 0 0 0,-1 1 0 0 0,1-1 0 0 0,0 1 0 0 0,0-1 0 0 0,-6-20 0 0 0,-4 1 0 0 0,0 1 0 0 0,-1 0 0 0 0,-10-13 0 0 0,-11-11 0 0 0,-2 1 0 0 0,-17-14 0 0 0,-53-44 0 0 0,14 15 0 0 0,-25-39 0 0 0,-1-12 0 0 0,-49-56 0 0 0,146 171 0 0 0,15 17 0 0 0,6 8 0 0 0,9 13 0 0 0,44 52 0 0 0,10 5 0 0 0,-18-21 0 0 0,12 13 0 0 0,3-3 0 0 0,3-1 0 0 0,41 29 0 0 0,69 63 0 0 0,-66-48 0 0 0,53 51 0 0 0,-149-146 0 0 0,3 5 0 0 0,2-1 0 0 0,0-1 0 0 0,17 10 0 0 0,-34-23 0 0 0,0 0 0 0 0,0 0 0 0 0,0-1 0 0 0,0 1 0 0 0,0-1 0 0 0,0 1 0 0 0,1-1 0 0 0,-1 0 0 0 0,0 1 0 0 0,0-1 0 0 0,0 0 0 0 0,1 0 0 0 0,-1 0 0 0 0,0 0 0 0 0,1 0 0 0 0,-1 0 0 0 0,0 0 0 0 0,-1-1 0 0 0,1 1 0 0 0,0-1 0 0 0,-1 1 0 0 0,1-1 0 0 0,-1 1-1 0 0,1-1 1 0 0,-1 1 0 0 0,1-1 0 0 0,-1 1 0 0 0,1-1 0 0 0,-1 0 0 0 0,1 1 0 0 0,-1-1 0 0 0,0 0-1 0 0,1 1 1 0 0,-1-1 0 0 0,0 0 0 0 0,0 1 0 0 0,1-1 0 0 0,-1 0 0 0 0,0 0 0 0 0,0 1 0 0 0,0-2 0 0 0,0-2 2 0 0,1 0 1 0 0,-1 1 0 0 0,0-1-1 0 0,-1 0 1 0 0,1-1-3 0 0,-4-13 10 0 0,-1-1 1 0 0,0 1-1 0 0,-1 0 0 0 0,-1 0 0 0 0,-8-14-10 0 0,9 18 2 0 0,-52-103-2 0 0,19 40 0 0 0,-74-137 0 0 0,65 128 0 0 0,-23-61 0 0 0,66 136 0 0 0,0 0 0 0 0,0 0 0 0 0,1-1 0 0 0,1 0 0 0 0,0 0 0 0 0,1 0 0 0 0,-1-10 0 0 0,2 20 0 0 0,1 1 0 0 0,0-1 0 0 0,0 0 0 0 0,0 1 0 0 0,1-1 0 0 0,-1 0 0 0 0,0 1 0 0 0,0-1 0 0 0,1 1 0 0 0,-1-1 0 0 0,1 0 0 0 0,0 1 0 0 0,-1-1 0 0 0,1 1 0 0 0,0-1 0 0 0,0 1 0 0 0,0 0 0 0 0,0-1 0 0 0,0 1 0 0 0,1-1 0 0 0,0 0 0 0 0,0 1 0 0 0,0 0 0 0 0,0 0 0 0 0,1 0 0 0 0,-1 0 0 0 0,0 1 0 0 0,0-1 0 0 0,1 0 0 0 0,-1 1 0 0 0,0 0 0 0 0,1-1 0 0 0,-1 1 0 0 0,0 0 0 0 0,2 0 0 0 0,7 1 8 0 0,0 0 0 0 0,-1 1-1 0 0,1 0 1 0 0,-1 0 0 0 0,1 1 0 0 0,-1 1-1 0 0,0 0 1 0 0,9 4-8 0 0,15 10 2 0 0,25 18-2 0 0,-59-36 0 0 0,153 104 0 0 0,-4-2 0 0 0,-71-53 0 0 0,66 42 0 0 0,163 131 0 0 0,-306-221 0 0 0,80 62 0 0 0,-61-49 0 0 0,0-2 0 0 0,0 0 0 0 0,7 2 0 0 0,-2-4 0 0 0,-24-10 0 0 0,1 1 0 0 0,-1-1 0 0 0,0 1 0 0 0,1-1 0 0 0,0 0 0 0 0,-1 0 0 0 0,1 0 0 0 0,-1 0 0 0 0,1 0 0 0 0,-1 0 0 0 0,1 0 0 0 0,0 0 0 0 0,-1-1 0 0 0,0 1 0 0 0,0-1 0 0 0,0 1 0 0 0,0-1 0 0 0,0 0 0 0 0,0 0 0 0 0,0 1 0 0 0,0-1 0 0 0,0 0 0 0 0,0 0 0 0 0,0 0 0 0 0,0 0 0 0 0,0 0 0 0 0,-1 0 0 0 0,1 0 0 0 0,0 0 0 0 0,-1-1 0 0 0,1 1 0 0 0,-1 0 0 0 0,0 0 0 0 0,1 0 0 0 0,-1-1 0 0 0,0 1 0 0 0,1 0 0 0 0,-1-4 0 0 0,1 0 0 0 0,-1 1 0 0 0,1-1 0 0 0,-2 0 0 0 0,1 1 0 0 0,0-4 0 0 0,-3-8 0 0 0,0 1 0 0 0,-1-1 0 0 0,-3-7 0 0 0,-20-48 0 0 0,17 45 0 0 0,-33-81-46 0 0,-40-109 28 0 0,70 179 18 0 0,-2-7 0 0 0,-2-15 0 0 0,13 45 0 0 0,2 1 0 0 0,-1-1 0 0 0,2 0 0 0 0,0 0 0 0 0,1 0 0 0 0,0-8 0 0 0,4 2 0 0 0,-3 19 0 0 0,-1-1 0 0 0,1 1 0 0 0,-1 0 0 0 0,1 0 0 0 0,-1 0 0 0 0,1 0 0 0 0,-1 0 0 0 0,1 0 0 0 0,0 0 0 0 0,0 0 0 0 0,-1 0 0 0 0,1 0 0 0 0,1 0 0 0 0,-1 0 0 0 0,1 1 0 0 0,-1-1 0 0 0,1 1 0 0 0,0-1 0 0 0,-1 1 0 0 0,1-1 0 0 0,0 1 0 0 0,-1 0 0 0 0,1 0 0 0 0,0 0 0 0 0,-1 0 0 0 0,1 0 0 0 0,0 0 0 0 0,-1 0 0 0 0,1 0 0 0 0,1 1 0 0 0,3 0 0 0 0,-1 1 0 0 0,1 0 0 0 0,0 0 0 0 0,1 1 0 0 0,17 10 0 0 0,-2 1 0 0 0,0 0 0 0 0,-1 2 0 0 0,8 7 0 0 0,22 16 0 0 0,45 25 0 0 0,63 29 0 0 0,-126-75 0 0 0,11 6 0 0 0,7 1 0 0 0,-30-16 0 0 0,0-1 0 0 0,0-1 0 0 0,15 3 0 0 0,-11-6 0 0 0,-23-3 0 0 0,0-1 0 0 0,0 0 0 0 0,0 0 0 0 0,0 0 0 0 0,0-1 0 0 0,0 1 0 0 0,0 0 0 0 0,0-1 0 0 0,0 0 0 0 0,0 1 0 0 0,0-2 0 0 0,0 1 0 0 0,0 0 0 0 0,-1 0 0 0 0,1 0 0 0 0,0-1 0 0 0,-1 1 0 0 0,1-1 0 0 0,-1 1 0 0 0,0-1 0 0 0,1 0 0 0 0,-1 0 0 0 0,0 1 0 0 0,0-1 0 0 0,0 0 0 0 0,0 0 0 0 0,0 0 0 0 0,-1 0 0 0 0,1 0 0 0 0,-1 0 0 0 0,1-2 0 0 0,0-2 0 0 0,0-1 0 0 0,0 0 0 0 0,0 1 0 0 0,-1-1 0 0 0,0 1 0 0 0,-1-7 0 0 0,-11-112 0 0 0,7 57 0 0 0,4 63 0 0 0,1 0 0 0 0,0 1 0 0 0,1-1 0 0 0,-1 0 0 0 0,1 1 0 0 0,0-1 0 0 0,0-2 0 0 0,0 5 0 0 0,0 0 0 0 0,-1 0 0 0 0,1 0 0 0 0,0 1 0 0 0,0-1 0 0 0,0 0 0 0 0,0 0 0 0 0,0 1 0 0 0,0-1 0 0 0,1 0 0 0 0,-1 1 0 0 0,0-1 0 0 0,1 1 0 0 0,-1 0 0 0 0,1 0 0 0 0,-1-1 0 0 0,1 1 0 0 0,0 0 0 0 0,-1 0 0 0 0,1 0 0 0 0,0 1 0 0 0,0-1 0 0 0,-1 0 0 0 0,1 1 0 0 0,0-1 0 0 0,0 1 0 0 0,0-1 0 0 0,0 1 0 0 0,0 0 0 0 0,0 0 0 0 0,0 0 0 0 0,0 0 0 0 0,0 0 0 0 0,0 1 0 0 0,0-1 0 0 0,0 1 0 0 0,1 0 0 0 0,5 2 0 0 0,-1 0 0 0 0,1 1 0 0 0,-1 0 0 0 0,0 0 0 0 0,0 1 0 0 0,3 3 0 0 0,-6-5 0 0 0,68 52 0 0 0,-24-18 0 0 0,1-2 0 0 0,35 17 0 0 0,-10-14 0 0 0,2-3 0 0 0,12 1 0 0 0,-56-23 0 0 0,-9-4 0 0 0,18 6 0 0 0,-35-14 0 0 0,1 1 0 0 0,0 0 0 0 0,0-1 0 0 0,0-1 0 0 0,-1 1 0 0 0,1-1 0 0 0,0 0 0 0 0,3-1 0 0 0,10-4 0 0 0,-19 4 0 0 0,0 1 0 0 0,0 0 0 0 0,0-1 0 0 0,0 1 0 0 0,0-1 0 0 0,0 1 0 0 0,0-1 0 0 0,-1 0 0 0 0,1 1 0 0 0,0-1 0 0 0,-1 0 0 0 0,1 1 0 0 0,0-1 0 0 0,-1 0 0 0 0,1 0 0 0 0,0 0 0 0 0,-1-1 0 0 0,1 0 0 0 0,0 0 0 0 0,-1 0 0 0 0,1 0 0 0 0,-1-1 0 0 0,0 1 0 0 0,0 0 0 0 0,0 0 0 0 0,0 0 0 0 0,0-1 0 0 0,-1 0 0 0 0,-4-27 0 0 0,-7-5 0 0 0,0 0 0 0 0,-2 1 0 0 0,-14-23 0 0 0,-1-4 0 0 0,-19-36 0 0 0,-14-13 0 0 0,44 77 0 0 0,7 14 0 0 0,1 0 0 0 0,1-1 0 0 0,-3-9 0 0 0,12 27 0 0 0,-1 0 0 0 0,0-1 0 0 0,1 1 0 0 0,-1 0 0 0 0,1 0 0 0 0,0 0 0 0 0,-1-2 0 0 0,1 4 0 0 0,0-1 0 0 0,1 0 0 0 0,-1 0 0 0 0,0 0 0 0 0,0 0 0 0 0,0 1 0 0 0,0-1 0 0 0,1 0 0 0 0,-1 0 0 0 0,0 1 0 0 0,1-1 0 0 0,-1 0 0 0 0,1 1 0 0 0,-1-1 0 0 0,1 0 0 0 0,-1 1 0 0 0,1-1 0 0 0,-1 0 0 0 0,1 1 0 0 0,0-1 0 0 0,-1 1 0 0 0,1-1 0 0 0,1 1 0 0 0,-1-1 0 0 0,1 0 0 0 0,-1 1 0 0 0,0 0 0 0 0,1-1 0 0 0,-1 1 0 0 0,1 0 0 0 0,-1 0 0 0 0,1-1 0 0 0,0 1 0 0 0,1 1 0 0 0,2-1 0 0 0,1 1 0 0 0,-1 0 0 0 0,1 0 0 0 0,-1 1 0 0 0,0 0 0 0 0,4 1 0 0 0,21 12 0 0 0,0 1 0 0 0,-1 1 0 0 0,0 2 0 0 0,-2 1 0 0 0,22 20 0 0 0,21 26 0 0 0,13 20 0 0 0,-3-4 0 0 0,-46-47 0 0 0,2-2 0 0 0,2-1 0 0 0,6 1 0 0 0,9 3 0 0 0,2-3 0 0 0,1-2 0 0 0,1-2 0 0 0,51 16 0 0 0,-91-39 0 0 0,1 0 0 0 0,-1-1 0 0 0,1-1 0 0 0,0-1 0 0 0,5 0 0 0 0,-20-3 0 0 0,0 1 0 0 0,0-1 0 0 0,-1 0 0 0 0,1-1 0 0 0,0 1 0 0 0,0 0 0 0 0,0-1 0 0 0,-1 0 0 0 0,1 1 0 0 0,0-1 0 0 0,0 0 0 0 0,-1 0 0 0 0,2-1 0 0 0,-3 1 0 0 0,1-1 0 0 0,-1 1 0 0 0,1 0 0 0 0,-1 0 0 0 0,0-1 0 0 0,1 1 0 0 0,-1-1 0 0 0,0 1 0 0 0,0-1 0 0 0,0 0 0 0 0,0 1 0 0 0,-1-1 0 0 0,1 0 0 0 0,0 0 0 0 0,-1 1 0 0 0,1-1 0 0 0,-1 0 0 0 0,1 0 0 0 0,-1 0 0 0 0,0 0 0 0 0,1-9 0 0 0,-2 0 0 0 0,1 0 0 0 0,-1-1 0 0 0,-1 1 0 0 0,0 0 0 0 0,0 0 0 0 0,-4-7 0 0 0,3 5 0 0 0,-15-46 0 0 0,-2 1 1 0 0,-5-3-1 0 0,0-2 10 0 0,-23-56 54 0 0,-60-105-64 0 0,77 164 18 0 0,3-1-1 0 0,2-1 1 0 0,-16-61-18 0 0,37 104 11 0 0,0-1 0 0 0,1 1-1 0 0,1-1 1 0 0,1 0 0 0 0,1 1-1 0 0,1-1-10 0 0,0 15 3 0 0,0 1-1 0 0,0 0 1 0 0,1 0-1 0 0,0 0 1 0 0,0 0-1 0 0,0 0 0 0 0,0 0 1 0 0,1 0-1 0 0,-1 0 1 0 0,1 0-1 0 0,0 1 1 0 0,0-1-1 0 0,1-1-2 0 0,-1 3 2 0 0,1-1 1 0 0,-1 1-1 0 0,1-1 0 0 0,-1 1 0 0 0,1 0 0 0 0,0 0 0 0 0,0 0 0 0 0,0 0 0 0 0,0 1 1 0 0,0-1-1 0 0,1 1 0 0 0,-1-1 0 0 0,0 1 0 0 0,1 0 0 0 0,2 0-2 0 0,5-1 4 0 0,1 1 0 0 0,0 1 0 0 0,-1-1 0 0 0,1 2 0 0 0,-1 0 0 0 0,1 0 0 0 0,-1 1 0 0 0,1 0 0 0 0,10 4-4 0 0,4 3 12 0 0,1 1 0 0 0,-2 1 0 0 0,15 9-12 0 0,17 13 0 0 0,-2 2 0 0 0,-1 3 0 0 0,32 31 0 0 0,-24-21 0 0 0,55 32 0 0 0,71 32 0 0 0,45 29 0 0 0,-144-79 12 0 0,-13-10 14 0 0,2-2 0 0 0,9 0-26 0 0,-67-40 0 0 0,1-1 0 0 0,-1-1 0 0 0,5 0 0 0 0,-16-5 0 0 0,0-1 0 0 0,0 0 0 0 0,0-1 0 0 0,0 1 0 0 0,0-2 0 0 0,0 0 0 0 0,0 0 0 0 0,0 0 0 0 0,0-1 0 0 0,-6 1 1 0 0,0-1 0 0 0,-1 0-1 0 0,1 1 1 0 0,-1-1 0 0 0,1 0-1 0 0,-1 0 1 0 0,0 0 0 0 0,1 0-1 0 0,-1-1 1 0 0,0 1 0 0 0,0-1-1 0 0,0 1 1 0 0,0-1 0 0 0,0 0-1 0 0,2-2 0 0 0,-2 2 2 0 0,0-1 0 0 0,0 0 0 0 0,-1 0 0 0 0,1 0 0 0 0,-1-1 0 0 0,1 1 0 0 0,-1 0 0 0 0,0-1 0 0 0,0 1 0 0 0,-1 0 0 0 0,1-1-2 0 0,0-6 4 0 0,0 1 0 0 0,-1-1 0 0 0,0 0 0 0 0,-1 1 0 0 0,0-1 0 0 0,0 1 0 0 0,-1-1 0 0 0,-1-2-4 0 0,-5-14 0 0 0,-1-1 0 0 0,-1 1 0 0 0,-3-2 0 0 0,-40-75 0 0 0,27 54 0 0 0,-81-166 0 0 0,-1-2 0 0 0,-11 6 0 0 0,-28-13 0 0 0,-29-19 0 0 0,147 204 0 0 0,1-1 0 0 0,3-2 0 0 0,-4-9 0 0 0,28 49 0 0 0,0 1 0 0 0,1 0 0 0 0,-1-1 0 0 0,1 1 0 0 0,-1 0 0 0 0,1-1 0 0 0,-1 1 0 0 0,1-1 0 0 0,0 1 0 0 0,-1-1 0 0 0,1 1 0 0 0,0-2 0 0 0,0 3 0 0 0,1 0 0 0 0,-1-1 0 0 0,0 1 0 0 0,1-1 0 0 0,-1 1 0 0 0,0-1 0 0 0,1 1 0 0 0,-1 0 0 0 0,0-1 0 0 0,1 1 0 0 0,-1 0 0 0 0,1-1 0 0 0,-1 1 0 0 0,1 0 0 0 0,-1 0 0 0 0,1-1 0 0 0,-1 1 0 0 0,1 0 0 0 0,-1 0 0 0 0,1 0 0 0 0,-1 0 0 0 0,1-1 0 0 0,-1 1 0 0 0,1 0 0 0 0,-1 0 0 0 0,1 0 0 0 0,-1 0 0 0 0,1 0 0 0 0,-1 1 0 0 0,1-1 0 0 0,-1 0 0 0 0,1 0 0 0 0,-1 0 0 0 0,1 0 0 0 0,0 1 0 0 0,21 6 0 0 0,1 4 11 0 0,0 0 0 0 0,-1 2-1 0 0,12 9-10 0 0,61 50 32 0 0,-37-25-32 0 0,-2 3 0 0 0,27 35 0 0 0,-9-5 0 0 0,225 228 0 0 0,128 72 0 0 0,-420-374 0 0 0,-6-5 0 0 0,28 25 0 0 0,1-2 0 0 0,1-1 0 0 0,3 0 0 0 0,-29-20 0 0 0,0 0 0 0 0,0-1 0 0 0,0 0 0 0 0,0 0 0 0 0,-5-2 0 0 0,1 1 0 0 0,0-1 0 0 0,-1 0 0 0 0,1 1 0 0 0,0-1 0 0 0,-1 0 0 0 0,1 0 0 0 0,0 0 0 0 0,0 0 0 0 0,-1 0 0 0 0,1 0 0 0 0,0 0 0 0 0,-1 0 0 0 0,1 0 0 0 0,0 0 0 0 0,-1 0 0 0 0,1 0 0 0 0,0-1 0 0 0,-1 1 0 0 0,1 0 0 0 0,0 0 0 0 0,-1-1 0 0 0,1 1 0 0 0,0-1 0 0 0,0 0 0 0 0,0-1 0 0 0,0 1 0 0 0,0-1 0 0 0,-1 1 0 0 0,1-1 0 0 0,0 0 0 0 0,-1 1 0 0 0,1-1 0 0 0,-1 0 0 0 0,0 1 0 0 0,0-1 0 0 0,1 0 0 0 0,-1 0 0 0 0,0 1 0 0 0,-1-1 0 0 0,-1-32 0 0 0,-6-3 0 0 0,-1 0 0 0 0,-1 1 0 0 0,-11-23 0 0 0,16 46 0 0 0,-29-74 0 0 0,-3 0 0 0 0,-16-17 0 0 0,-100-161 0 0 0,-105-130 0 0 0,168 260 0 0 0,-50-86 0 0 0,131 207 0 0 0,2 0 0 0 0,-6-15 0 0 0,12 29 0 0 0,1-1 0 0 0,0 1 0 0 0,-1-1 0 0 0,1 1 0 0 0,0-1 0 0 0,0 1 0 0 0,-1-1 0 0 0,1 0 0 0 0,0 1 0 0 0,0-1 0 0 0,0 1 0 0 0,0-1 0 0 0,0 0 0 0 0,0 1 0 0 0,0-1 0 0 0,0 1 0 0 0,0-1 0 0 0,0 0 0 0 0,0 1 0 0 0,0-1 0 0 0,0 0 0 0 0,2 1 0 0 0,-1 1 0 0 0,1-1 0 0 0,-1 0 0 0 0,0 1 0 0 0,1-1 0 0 0,-1 1 0 0 0,0 0 0 0 0,1-1 0 0 0,-1 1 0 0 0,0 0 0 0 0,0 0 0 0 0,1 0 0 0 0,18 13 17 0 0,-2 1 0 0 0,0 1 0 0 0,5 6-17 0 0,22 20 21 0 0,13 7-21 0 0,116 103 0 0 0,-7 12 0 0 0,13 38 0 0 0,15 16 0 0 0,43 22 0 0 0,-19-20 0 0 0,-38-24 0 0 0,-19-19 0 0 0,7-9 0 0 0,20-2 50 0 0,-108-97-36 0 0,40 33-14 0 0,27 11 0 0 0,-144-110 0 0 0,-1-1 0 0 0,0 0 0 0 0,1 0 0 0 0,-1 0 0 0 0,4 1 0 0 0,-7-3 0 0 0,1 0 0 0 0,-1 1 0 0 0,1-1 0 0 0,-1 0 0 0 0,0 0 0 0 0,1 0 0 0 0,-1 0 0 0 0,0 0 0 0 0,1 0 0 0 0,-1 0 0 0 0,1 0 0 0 0,-1 0 0 0 0,0 0 0 0 0,1 0 0 0 0,-1 0 0 0 0,1 0 0 0 0,-1 0 0 0 0,0 0 0 0 0,1-1 0 0 0,-1 1 0 0 0,0 0 0 0 0,1 0 0 0 0,-1 0 0 0 0,0-1 0 0 0,1 1 0 0 0,-1 0 0 0 0,0 0 0 0 0,1-1 0 0 0,-1 1 0 0 0,0 0 0 0 0,0 0 0 0 0,1-1 0 0 0,-1 1 0 0 0,0 0 0 0 0,0-1 0 0 0,0 1 0 0 0,1 0 0 0 0,-1-1 0 0 0,0 1 0 0 0,0-2 0 0 0,0 1 0 0 0,1-1 0 0 0,-1 1 0 0 0,0 0 0 0 0,0-1 0 0 0,0 1 0 0 0,-1-1 0 0 0,1 1 0 0 0,0 0 0 0 0,-1-2 0 0 0,-1-4 0 0 0,0 1 0 0 0,-1 0 0 0 0,1 0 0 0 0,-1 0 0 0 0,-1 0 0 0 0,1 0 0 0 0,-2-1 0 0 0,-9-12 0 0 0,-9-7 0 0 0,12 13 0 0 0,-38-43-40 0 0,-3 2 0 0 0,-23-17 40 0 0,-33-20-34 0 0,-128-116-20 0 0,88 59 54 0 0,-21-22 0 0 0,34 42-64 0 0,134 127 64 0 0,0 1 0 0 0,1-1 0 0 0,-1 1 0 0 0,0-1 0 0 0,0 0 0 0 0,1 1 0 0 0,-1-1 0 0 0,1 0 0 0 0,-1 1 0 0 0,1-1 0 0 0,-1 0 0 0 0,1 0 0 0 0,-1 0 0 0 0,1 0 0 0 0,3 2 0 0 0,0 0 0 0 0,0 1 0 0 0,0-1 0 0 0,0 1 0 0 0,2 1 0 0 0,27 16 10 0 0,-1 2-1 0 0,27 24-9 0 0,54 55 36 0 0,-6-6-19 0 0,126 79 17 0 0,-13-10-4 0 0,49 78-30 0 0,-143-125 0 0 0,-2-10 0 0 0,-102-90 0 0 0,1-1 0 0 0,0 0 0 0 0,1-2 0 0 0,1-1 0 0 0,3 1 0 0 0,-13-9 0 0 0,-14-4 0 0 0,1 1 0 0 0,-1-1 0 0 0,1 0 0 0 0,-1 0 0 0 0,1 0 0 0 0,-1 0 0 0 0,0 0 0 0 0,1 0 0 0 0,-1 0 0 0 0,1 0 0 0 0,-1 0 0 0 0,1 0 0 0 0,-1 0 0 0 0,0 0 0 0 0,1-1 0 0 0,-1 1 0 0 0,1 0 0 0 0,-1 0 0 0 0,1 0 0 0 0,-1-1 0 0 0,0 1 0 0 0,0 0 0 0 0,1-1 1 0 0,-1 1-1 0 0,0-1 0 0 0,0 1 0 0 0,0 0 0 0 0,0-1 0 0 0,0 1 0 0 0,0 0 0 0 0,0-1 0 0 0,0 1 0 0 0,1-1 0 0 0,-1 1 0 0 0,-1 0 0 0 0,1-1 0 0 0,0 1 0 0 0,0-1 1 0 0,0 1-1 0 0,0-1 0 0 0,-4-12 9 0 0,-3-1 4 0 0,0 1 0 0 0,0 0 1 0 0,-2 1-1 0 0,-7-10-13 0 0,12 16 0 0 0,-182-252 0 0 0,-121-160 0 0 0,205 292 0 0 0,-123-161 0 0 0,161 192 0 0 0,55 78 0 0 0,0 1 0 0 0,1-2 0 0 0,0 1 0 0 0,-4-17 0 0 0,12 32 5 0 0,-1-1-1 0 0,0 0 1 0 0,1 1 0 0 0,-1-1-1 0 0,1 0 1 0 0,0 1 0 0 0,0-1-1 0 0,0 0 1 0 0,1 0-1 0 0,-1 1 1 0 0,0-1 0 0 0,1 0-1 0 0,0-1-4 0 0,0 3 3 0 0,-1 0 1 0 0,1 0-1 0 0,-1 0 0 0 0,1 0 0 0 0,0 0 0 0 0,0 0 0 0 0,-1 0 1 0 0,1 0-1 0 0,0 0 0 0 0,0 0 0 0 0,0 1 0 0 0,0-1 0 0 0,0 0 1 0 0,0 1-1 0 0,0-1 0 0 0,0 0 0 0 0,0 1 0 0 0,1-1 1 0 0,-1 1-1 0 0,0 0 0 0 0,0-1 0 0 0,0 1 0 0 0,1 0 0 0 0,-1 0 1 0 0,0 0-1 0 0,0 0 0 0 0,1 0 0 0 0,-1 0 0 0 0,1 0-3 0 0,6 1 17 0 0,0 1 0 0 0,0 0 0 0 0,0 0-1 0 0,0 0 1 0 0,0 1 0 0 0,0 1 0 0 0,5 2-17 0 0,24 13 4 0 0,-2 1 0 0 0,0 2 1 0 0,31 26-5 0 0,7 11-3 0 0,10 16 3 0 0,36 43 0 0 0,12 10 0 0 0,156 115 0 0 0,-266-226 0 0 0,85 73 0 0 0,26 35 0 0 0,87 106 0 0 0,-76-79 0 0 0,-104-116 0 0 0,0-1 0 0 0,41 27 0 0 0,-72-57 0 0 0,0 1 0 0 0,0-1 0 0 0,1 0 0 0 0,0-1 0 0 0,0 0 0 0 0,6 1 0 0 0,-14-4 0 0 0,-1-1 0 0 0,1 0 0 0 0,0 0 0 0 0,-1 1 0 0 0,1-1 0 0 0,0 0 0 0 0,-1 0 0 0 0,1 0 0 0 0,0 0 0 0 0,-1 0 0 0 0,1 0 0 0 0,0 0 0 0 0,-1 0 0 0 0,1 0 0 0 0,0 0 0 0 0,-1 0 0 0 0,1-1 0 0 0,0 1 0 0 0,-1 0 0 0 0,1 0 0 0 0,-1-1 0 0 0,1 1 0 0 0,0 0 0 0 0,-1-1 0 0 0,1 1 0 0 0,-1-1 0 0 0,1 0 0 0 0,-1 0 0 0 0,0 0 0 0 0,0 0 0 0 0,1 0 0 0 0,-1 0 0 0 0,0 0 0 0 0,0 0 0 0 0,0 0 0 0 0,0 0 0 0 0,0 0 0 0 0,0 0 0 0 0,-1 0 0 0 0,1 0 0 0 0,0 0 0 0 0,0 0 0 0 0,-1 0 0 0 0,1 0 0 0 0,-1 0 0 0 0,1 0 0 0 0,-1-1 0 0 0,-13-24 0 0 0,9 20 0 0 0,-101-164 0 0 0,-4-4 0 0 0,87 136-2 0 0,-198-312-68 0 0,-24 25 70 0 0,102 137 0 0 0,132 173 0 0 0,-2-2 0 0 0,-7-12 0 0 0,19 28 0 0 0,1 1 0 0 0,-1-1 0 0 0,1 0 0 0 0,-1 0 0 0 0,1 0 0 0 0,-1 1 0 0 0,1-1 0 0 0,0 0 0 0 0,-1 0 0 0 0,1 0 0 0 0,0 0 0 0 0,0 1 0 0 0,0-1 0 0 0,0 0 0 0 0,-1 0 0 0 0,1 0 0 0 0,0 0 0 0 0,1 0 0 0 0,-1 0 0 0 0,0 1 0 0 0,1-1 0 0 0,0 1 0 0 0,-1-1 0 0 0,1 1 0 0 0,0 0 0 0 0,0-1 0 0 0,-1 1 0 0 0,1 0 0 0 0,0 0 0 0 0,0 0 0 0 0,-1-1 0 0 0,1 1 0 0 0,0 0 0 0 0,0 0 0 0 0,0 0 0 0 0,-1 0 0 0 0,1 0 0 0 0,0 1 0 0 0,0-1 0 0 0,0 0 0 0 0,-1 0 0 0 0,2 1 0 0 0,8 1 0 0 0,0 1 0 0 0,-1 0 0 0 0,1 0 0 0 0,0 1 0 0 0,-1 1 0 0 0,1 0 0 0 0,15 10 0 0 0,14 11 0 0 0,26 21 0 0 0,47 46 0 0 0,51 64 0 0 0,99 91 0 0 0,32 13 0 0 0,-14 12 0 0 0,-227-220 0 0 0,-7-9 0 0 0,1-2 0 0 0,3-2 0 0 0,1-3 0 0 0,20 10 0 0 0,-52-35 0 0 0,1-2 0 0 0,1 1 0 0 0,-13-8 0 0 0,-1-1 0 0 0,0 1 0 0 0,1-1 0 0 0,-1 0 0 0 0,1-1 0 0 0,-1 1 0 0 0,6-1 0 0 0,-11-1 1 0 0,0 0-1 0 0,0 0 0 0 0,0 0 0 0 0,0 0 1 0 0,0 0-1 0 0,-1-1 0 0 0,1 1 0 0 0,0 0 1 0 0,0-1-1 0 0,0 0 0 0 0,0 1 1 0 0,0-1-1 0 0,-1 0 0 0 0,1 0 0 0 0,0 0 1 0 0,-1 0-1 0 0,1 0 0 0 0,-1 0 1 0 0,1-1-1 0 0,-1 1 0 0 0,0-1 0 0 0,1 1 1 0 0,-1-1-1 0 0,0 1 0 0 0,0-1 1 0 0,0 1-1 0 0,0-1 0 0 0,0 0 0 0 0,0 0 1 0 0,-1 1-1 0 0,1-1 0 0 0,-1 0 1 0 0,1 0-1 0 0,-1 0 0 0 0,1 0 0 0 0,-1 0 1 0 0,0 0-1 0 0,0-1 0 0 0,0-4 6 0 0,-1 0 0 0 0,0 0 0 0 0,0 0 0 0 0,0 0-1 0 0,-1 0 1 0 0,0 0 0 0 0,-1 0 0 0 0,1 0 0 0 0,-1 0-6 0 0,2 5 0 0 0,-95-242 64 0 0,0-33-64 0 0,93 268 0 0 0,-36-123 0 0 0,32 104 0 0 0,2 0 0 0 0,1 0 0 0 0,0-24 0 0 0,3 44 0 0 0,1-1 0 0 0,1 1 0 0 0,0 0 0 0 0,0 0 0 0 0,0-1 0 0 0,1 1 0 0 0,-1 4 0 0 0,1 1 0 0 0,-1-1 0 0 0,1 1 0 0 0,-1-1 0 0 0,1 1 0 0 0,0-1 0 0 0,0 1 0 0 0,1 0 0 0 0,-1 0 0 0 0,1 0 0 0 0,0 0 0 0 0,-1 0 0 0 0,4-2 0 0 0,-1 2 0 0 0,0 0 0 0 0,0 0 0 0 0,1 0 0 0 0,-1 1 0 0 0,1 0 0 0 0,-1 0 0 0 0,1 0 0 0 0,0 0 0 0 0,0 1 0 0 0,0 0 0 0 0,0 0 0 0 0,-1 1 0 0 0,1 0 0 0 0,6 0 0 0 0,9 2 0 0 0,1 0 0 0 0,-1 2 0 0 0,9 3 0 0 0,-26-6 0 0 0,32 7 0 0 0,0 3 0 0 0,-1 1 0 0 0,-1 1 0 0 0,0 2 0 0 0,28 17 0 0 0,84 58 0 0 0,22 25 0 0 0,91 57 0 0 0,198 108 0 0 0,-419-257 0 0 0,0-3 0 0 0,26 10 0 0 0,-37-20 0 0 0,1 0 0 0 0,-1-2 0 0 0,2-1 0 0 0,10 1 0 0 0,-30-7 0 0 0,-1 0 0 0 0,1 0 0 0 0,-1-1 0 0 0,1 0 0 0 0,-1-1 0 0 0,1 1 0 0 0,-1-2 0 0 0,1 1 0 0 0,-5 0 0 0 0,0 0 0 0 0,0-1 0 0 0,0 1 0 0 0,0-1 0 0 0,-1 0 0 0 0,1 0 0 0 0,-1 0 0 0 0,1 0 0 0 0,-1-1 0 0 0,0 1 0 0 0,0-1 0 0 0,0 0 0 0 0,0 0 0 0 0,0 0 0 0 0,-1 0 0 0 0,1-1 0 0 0,1-1 0 0 0,-1-3 0 0 0,1 1 0 0 0,-1-1 0 0 0,0 0 0 0 0,-1 0 0 0 0,0 0 0 0 0,0 0 0 0 0,-1 0 0 0 0,0-1 0 0 0,0 1 0 0 0,-1 0 0 0 0,0 0 0 0 0,0-1 0 0 0,-2-4 0 0 0,-2-18 0 0 0,-2 1 0 0 0,-9-30 0 0 0,12 50 0 0 0,-72-228 0 0 0,42 139 0 0 0,24 72 0 0 0,1-1 0 0 0,1 0 0 0 0,2 0 0 0 0,-1-17 0 0 0,6 39 0 0 0,0 1 0 0 0,0-1 0 0 0,0 1 0 0 0,1-1 0 0 0,0 1 0 0 0,0 0 0 0 0,0-1 0 0 0,0 1 0 0 0,1 0 0 0 0,2-4 0 0 0,-3 7 0 0 0,0-1 0 0 0,1 1 0 0 0,-1-1 0 0 0,1 1 0 0 0,-1 0 0 0 0,1 0 0 0 0,0 0 0 0 0,0 0 0 0 0,0 0 0 0 0,0 1 0 0 0,0-1 0 0 0,0 0 0 0 0,1 1 0 0 0,-1 0 0 0 0,1-1 0 0 0,-1 1 0 0 0,1 0 0 0 0,-1 0 0 0 0,1 0 0 0 0,-1 1 0 0 0,1-1 0 0 0,0 1 0 0 0,6-1 10 0 0,-1 1-1 0 0,1 0 1 0 0,-1 1 0 0 0,1 0-1 0 0,-1 0 1 0 0,1 1-1 0 0,1 0-9 0 0,3 1-3 0 0,8 2 3 0 0,0 1 0 0 0,-1 2 0 0 0,0-1 0 0 0,0 2 0 0 0,-1 1 0 0 0,0 0 0 0 0,1 3 0 0 0,30 21 0 0 0,42 37 0 0 0,61 61 0 0 0,-7-5 0 0 0,-117-103 0 0 0,1-2 0 0 0,1 0 0 0 0,1-3 0 0 0,18 8 0 0 0,-50-27 0 0 0,1 1 0 0 0,0-1 0 0 0,-1 1 0 0 0,1-1 0 0 0,0 0 0 0 0,0 1 0 0 0,0-1 0 0 0,-1 0 0 0 0,1 0 0 0 0,0 0 0 0 0,0 0 0 0 0,0 0 0 0 0,0 0 0 0 0,-1 0 0 0 0,1 0 0 0 0,0 0 0 0 0,0 0 0 0 0,0 0 0 0 0,0-1 0 0 0,-1 1 0 0 0,1-1 0 0 0,-1 1 0 0 0,1-1 0 0 0,-1 0 0 0 0,1 1 0 0 0,-1-1 0 0 0,1 0 0 0 0,-1 0 0 0 0,0 1 0 0 0,1-1 0 0 0,-1 0 0 0 0,0 0 0 0 0,0 1 0 0 0,1-1 0 0 0,-1 0 0 0 0,0 0 0 0 0,0 0 0 0 0,0 0 0 0 0,0 1 0 0 0,0-1 0 0 0,0 0 0 0 0,-1 0 0 0 0,1-3 0 0 0,0 0 0 0 0,-1 0 0 0 0,0 0 0 0 0,-1-4 0 0 0,-7-16 0 0 0,-1 1 0 0 0,-1 0 0 0 0,0 0 0 0 0,-5-2 0 0 0,7 7 0 0 0,-59-91 0 0 0,6 10 0 0 0,-59-115 0 0 0,-26-80 0 0 0,124 246 0 0 0,8 18 0 0 0,2 0 0 0 0,-6-21 0 0 0,18 48 2 0 0,0-1-1 0 0,0 1 0 0 0,1 0 1 0 0,-1-1-1 0 0,1 1 0 0 0,0-1 1 0 0,0 1-1 0 0,0-3-1 0 0,0 6 1 0 0,0 0 0 0 0,0 0 0 0 0,0 0 0 0 0,0 0 0 0 0,0-1-1 0 0,0 1 1 0 0,0 0 0 0 0,0 0 0 0 0,0 0 0 0 0,0 0 0 0 0,1 0 0 0 0,-1 0 0 0 0,0 0 0 0 0,0 0 0 0 0,0-1 0 0 0,0 1 0 0 0,0 0 0 0 0,0 0 0 0 0,0 0-1 0 0,0 0 1 0 0,0 0 0 0 0,0 0 0 0 0,0 0 0 0 0,0 0 0 0 0,0 0 0 0 0,0 0 0 0 0,1 0 0 0 0,-1 0 0 0 0,0-1 0 0 0,0 1 0 0 0,0 0 0 0 0,0 0 0 0 0,0 0-1 0 0,0 0 1 0 0,0 0 0 0 0,0 0 0 0 0,0 0 0 0 0,1 0 0 0 0,-1 0 0 0 0,0 0 0 0 0,0 0 0 0 0,0 0 0 0 0,0 0 0 0 0,0 0 0 0 0,0 0 0 0 0,0 0-1 0 0,4 0 19 0 0,-1 0 0 0 0,0 0 1 0 0,1 1-1 0 0,-1-1 1 0 0,0 1-1 0 0,0-1 1 0 0,1 1-1 0 0,-1 0 1 0 0,0 0-1 0 0,0 0 1 0 0,0 1-1 0 0,0-1 1 0 0,1 2-20 0 0,8 4 353 0 0,0 2 0 0 0,7 5-353 0 0,-16-11 53 0 0,49 41 216 0 0,-2 3 1 0 0,12 17-270 0 0,11 11-630 0 0,126 110 64 0 0,-23-23 653 0 0,53 50-23 0 0,-203-189-53 0 0,-24-22-6 0 0,-1 0-1 0 0,1 1 1 0 0,0-1 0 0 0,-1 0 0 0 0,1 0-1 0 0,0 0 1 0 0,0 0 0 0 0,0-1 0 0 0,2 2-5 0 0,-4-2 0 0 0,0 0 1 0 0,1 0 0 0 0,-1-1 0 0 0,1 1-1 0 0,-1 0 1 0 0,1 0 0 0 0,-1 0 0 0 0,0 0-1 0 0,1 0 1 0 0,-1-1 0 0 0,0 1 0 0 0,1 0-1 0 0,-1 0 1 0 0,0-1 0 0 0,1 1 0 0 0,-1 0-1 0 0,0-1 1 0 0,1 1 0 0 0,-1 0 0 0 0,0-1-1 0 0,0 1 1 0 0,1 0 0 0 0,-1-1 0 0 0,0 1-1 0 0,0 0 1 0 0,0-1 0 0 0,0 1 0 0 0,0-1-1 0 0,1 1 1 0 0,-1 0 0 0 0,0-1 0 0 0,0 1-1 0 0,0-1 1 0 0,0 1 0 0 0,0 0 0 0 0,0-1-1 0 0,0 1 1 0 0,-1-1-1 0 0,-1-19 36 0 0,-4-2-16 0 0,0 2 1 0 0,-2-1 0 0 0,-1 1-1 0 0,-10-19-20 0 0,11 23 3 0 0,-67-119 51 0 0,31 58-55 0 0,-121-197 68 0 0,88 149-70 0 0,4 12 3 0 0,-23-42 0 0 0,83 133 0 0 0,2 0 0 0 0,1 0 0 0 0,0-1 0 0 0,2-1 0 0 0,1 1 0 0 0,-4-21 0 0 0,10 41 0 0 0,1-1 0 0 0,0 1 0 0 0,-1-1 0 0 0,1 1 0 0 0,0-1 0 0 0,1 1 0 0 0,-1-1 0 0 0,1 1-1 0 0,-1-1 1 0 0,1 1 0 0 0,0 0 0 0 0,0 1 1 0 0,0 0 0 0 0,0 0-1 0 0,0 0 1 0 0,0 1-1 0 0,0-1 1 0 0,0 0 0 0 0,0 1-1 0 0,1-1 1 0 0,-1 1-1 0 0,1 0 1 0 0,-1-1 0 0 0,1 1-1 0 0,-1 0 1 0 0,1 0-1 0 0,0 0 1 0 0,0 0 0 0 0,-1 0-1 0 0,1 0 1 0 0,1 0-1 0 0,0 0 3 0 0,0 0 0 0 0,1 1 0 0 0,-1-1 0 0 0,0 0 0 0 0,1 1 0 0 0,-1 0 0 0 0,1 0 0 0 0,-1 0 0 0 0,1 0 0 0 0,1 1-3 0 0,7 1 11 0 0,-1 0 0 0 0,6 3-11 0 0,-5-2 1 0 0,34 10 12 0 0,-2 2 0 0 0,0 2 0 0 0,-1 2-1 0 0,0 2 1 0 0,10 8-13 0 0,192 126 11 0 0,-105-61 48 0 0,5-7-1 0 0,4-5-58 0 0,-136-75 0 0 0,64 30 0 0 0,-65-33 0 0 0,0 0 0 0 0,-1 0 0 0 0,2-1 0 0 0,-1 0 0 0 0,8 0 0 0 0,-16-3 0 0 0,0 1 0 0 0,-1-1 0 0 0,1 0 0 0 0,0-1 0 0 0,0 1 0 0 0,-1-1 0 0 0,1 1 0 0 0,0-1 0 0 0,-1 0 0 0 0,1 0 0 0 0,-1-1 0 0 0,3-1 0 0 0,-3 2 0 0 0,-1-1 0 0 0,1 0 0 0 0,-1 0 0 0 0,1 0 0 0 0,-1 0 0 0 0,0 0 0 0 0,0 0 0 0 0,0-1 0 0 0,0 1 0 0 0,-1-1 0 0 0,1 1 0 0 0,0-1 0 0 0,-1 0 0 0 0,0 0 0 0 0,1-1 0 0 0,1-5 1 0 0,-1 1-1 0 0,0-1 0 0 0,0 0 0 0 0,-1 0 1 0 0,0 0-1 0 0,-1-1 0 0 0,0-8 0 0 0,-2-9 52 0 0,-5-29-52 0 0,-9-19 10 0 0,-11-30-10 0 0,6 26 0 0 0,-115-382 0 0 0,132 448 0 0 0,-45-141 0 0 0,33 96 0 0 0,-5-40 0 0 0,19 80 6 0 0,0 0 0 0 0,0 0-1 0 0,2 0 1 0 0,0 0 0 0 0,1 0-1 0 0,2-2-5 0 0,-2 12 2 0 0,0-1 1 0 0,1 1-1 0 0,1-1 0 0 0,-1 1 1 0 0,1 0-1 0 0,1 0 0 0 0,-1 1 1 0 0,1-1-1 0 0,1 1 0 0 0,-1-1 1 0 0,1 1-1 0 0,1 1 0 0 0,3-5-2 0 0,-2 5 6 0 0,-1 0 0 0 0,1 0 0 0 0,1 1-1 0 0,-1 0 1 0 0,1 0 0 0 0,0 1 0 0 0,0 0 0 0 0,0 0-1 0 0,1 1 1 0 0,4-2-6 0 0,-1 2 2 0 0,0 1 0 0 0,1 0 0 0 0,-1 0 0 0 0,1 1 0 0 0,-1 1 0 0 0,1 0 0 0 0,2 1-2 0 0,12 2 3 0 0,0 2 0 0 0,-1 0 0 0 0,0 2 1 0 0,0 1-1 0 0,-1 1 0 0 0,20 10-3 0 0,127 62 219 0 0,125 53 34 0 0,-258-119-170 0 0,14 2-83 0 0,-38-13 16 0 0,0-1 0 0 0,0 0 0 0 0,1-1 0 0 0,-1 0 0 0 0,3-2-16 0 0,-14 0 7 0 0,0 0 1 0 0,1 0 0 0 0,-1-1 0 0 0,0 1-1 0 0,1-1 1 0 0,-1 0 0 0 0,0-1 0 0 0,2 0-8 0 0,-4 2 3 0 0,0-1 0 0 0,-1-1 1 0 0,1 1-1 0 0,0 0 1 0 0,0 0-1 0 0,0 0 0 0 0,-1-1 1 0 0,1 1-1 0 0,-1-1 1 0 0,1 0-1 0 0,-1 1 0 0 0,0-1 1 0 0,0 0-1 0 0,1 0 1 0 0,-1 0-1 0 0,0 0 1 0 0,0 0-4 0 0,0-4 6 0 0,1 1 0 0 0,-1 0 0 0 0,0-1 0 0 0,0 1 1 0 0,0-1-1 0 0,-1 1 0 0 0,0-1 0 0 0,0 1 1 0 0,0-2-7 0 0,-2-10 49 0 0,-1-1 0 0 0,-2-6-49 0 0,-9-31 107 0 0,-4-1 1 0 0,-13-26-108 0 0,24 64 12 0 0,-39-95 46 0 0,-40-65-58 0 0,-69-103 36 0 0,44 82 9 0 0,75 132-38 0 0,-146-281-4 0 0,-23-40-3 0 0,201 381 0 0 0,-2-4 0 0 0,0-1 0 0 0,0 0 0 0 0,0-3 0 0 0,4 5 0 0 0,2 10 0 0 0,-1 0 0 0 0,1 0 0 0 0,0 0 0 0 0,0 0 0 0 0,0-1 0 0 0,0 1 0 0 0,0 0 0 0 0,0 0 0 0 0,0 0 0 0 0,0 0 0 0 0,0-1 0 0 0,0 1 0 0 0,0 0 0 0 0,0 0 0 0 0,0 0 0 0 0,1 0 0 0 0,-1 0 0 0 0,0-1 0 0 0,0 1 0 0 0,0 0 0 0 0,0 0 0 0 0,0 0 0 0 0,0 0 0 0 0,0 0 0 0 0,0 0 0 0 0,0-1 0 0 0,0 1 0 0 0,1 0 0 0 0,-1 0 0 0 0,0 0 0 0 0,0 0 0 0 0,0 0 0 0 0,0 0 0 0 0,2 0 0 0 0,0 1 0 0 0,-1-1 0 0 0,1 1 0 0 0,0 0 0 0 0,-1 0 0 0 0,1 0 0 0 0,-1 0 0 0 0,1 0 0 0 0,-1 0 0 0 0,1 0 0 0 0,0 1 0 0 0,18 15 0 0 0,0 1 0 0 0,14 16 0 0 0,35 45 0 0 0,-57-64 0 0 0,290 324 0 0 0,127 117 0 0 0,-427-454 0 0 0,0 0 0 0 0,0 0 0 0 0,-1 0 0 0 0,1 0 0 0 0,-1 0 0 0 0,1 0 0 0 0,-1 1 0 0 0,-2-3 0 0 0,-1-1 0 0 0,1 1 0 0 0,-1-1 0 0 0,1 0 0 0 0,-1 1 0 0 0,1-1 0 0 0,-1 0 0 0 0,1 0 0 0 0,0 0 0 0 0,0 0 0 0 0,-1 0 0 0 0,-25-21 0 0 0,0 0 0 0 0,-19-24 0 0 0,6 7 0 0 0,-94-87 0 0 0,-241-242 0 0 0,211 186 0 0 0,-62-64 0 0 0,184 203 0 0 0,-113-125 0 0 0,-60-118 0 0 0,139 170 0 0 0,60 89 0 0 0,2-1 0 0 0,0-1 0 0 0,-1-8 0 0 0,13 30 0 0 0,0 1 0 0 0,0 0 0 0 0,0 0 0 0 0,1-1 0 0 0,0 1 0 0 0,0-1 0 0 0,1-3 0 0 0,0 9 0 0 0,0-1 0 0 0,0 0 0 0 0,0 0 0 0 0,1 1 0 0 0,-1-1 0 0 0,1 0 0 0 0,-1 1 0 0 0,1-1 0 0 0,-1 1 0 0 0,1-1 0 0 0,0 1 0 0 0,0-1 0 0 0,0 1 0 0 0,0-1 0 0 0,0 1 0 0 0,0 0 0 0 0,0-1 0 0 0,0 1 0 0 0,1 0 0 0 0,-1 0 0 0 0,0 0 0 0 0,1 0 0 0 0,-1 0 0 0 0,1 0 0 0 0,-1 0 0 0 0,1 1 0 0 0,-1-1 0 0 0,1 1 0 0 0,1-1 0 0 0,2-1 0 0 0,0 1 0 0 0,1 1 0 0 0,-1-1 0 0 0,0 1 0 0 0,0 0 0 0 0,0 0 0 0 0,1 0 0 0 0,-1 1 0 0 0,0 0 0 0 0,3 1 0 0 0,12 3 0 0 0,-1 1 0 0 0,3 2 0 0 0,-22-8 0 0 0,137 56 0 0 0,120 68 0 0 0,29 48 0 0 0,-74-41 0 0 0,-37-31 0 0 0,296 177 0 0 0,-400-233 1 0 0,2-4-1 0 0,10 2 0 0 0,-49-28-2 0 0,0 0-1 0 0,1-2 0 0 0,1-2 1 0 0,-1-1-1 0 0,38 4 3 0 0,-60-12-13 0 0,1 1 0 0 0,-1-2 0 0 0,0 0 0 0 0,1-1-1 0 0,-1 0 1 0 0,11-3 13 0 0,-19 3-6 0 0,0 0 0 0 0,0 0 0 0 0,0-1-1 0 0,0 0 1 0 0,0 0 0 0 0,0-1 0 0 0,-1 1 0 0 0,0-1-1 0 0,1 0 1 0 0,-1 0 0 0 0,0 0 0 0 0,0-1 0 0 0,-1 1-1 0 0,1-1 1 0 0,-1 0 0 0 0,1 0 0 0 0,-1 0 0 0 0,2-5 6 0 0,-2 2-13 0 0,0 0 1 0 0,0-1-1 0 0,-1 1 1 0 0,0-1 0 0 0,0 0-1 0 0,-1 1 1 0 0,0-1-1 0 0,0 0 1 0 0,-1 0 0 0 0,0-6 12 0 0,-1-8-41 0 0,-1 0 1 0 0,-2-1-1 0 0,-1-2 41 0 0,-3-8-46 0 0,-1 0 0 0 0,-2 1 0 0 0,-3-7 46 0 0,-46-91-118 0 0,-61-96 27 0 0,-14-29 46 0 0,93 164 45 0 0,3-3 0 0 0,25 55 0 0 0,2 0 0 0 0,2-1 0 0 0,-5-36 0 0 0,14 68 0 0 0,0 0 0 0 0,1-1 0 0 0,-1 1 0 0 0,2-1 0 0 0,-1 1 0 0 0,1 0 0 0 0,2-9 0 0 0,-2 15 0 0 0,0-1 0 0 0,-1 1 0 0 0,1 0 0 0 0,0-1 0 0 0,0 1 0 0 0,0-1 0 0 0,0 1 0 0 0,1 0 0 0 0,-1 0 0 0 0,1 0 0 0 0,-1 0 0 0 0,1 0 0 0 0,0 0 0 0 0,0 0 0 0 0,0 0 0 0 0,0 1 0 0 0,0-1 0 0 0,0 1 0 0 0,0-1 0 0 0,0 1 0 0 0,1 0 0 0 0,-1 0 0 0 0,0 0 0 0 0,1 0 0 0 0,-1 1 0 0 0,1-1 0 0 0,1 0 0 0 0,6 1 0 0 0,0 0 0 0 0,0 0 0 0 0,1 1 0 0 0,-1 1 0 0 0,0 0 0 0 0,8 2 0 0 0,-17-4 0 0 0,60 15 0 0 0,-2 1 0 0 0,1 4 0 0 0,-2 2 0 0 0,41 22 0 0 0,33 28 0 0 0,35 30 0 0 0,145 82-1 0 0,-49-31-70 0 0,-195-107 71 0 0,21 21 0 0 0,46 33 0 0 0,-133-99 0 0 0,-1 0 0 0 0,1 0 0 0 0,-1 0 0 0 0,1-1 0 0 0,-1 1 0 0 0,1 0 0 0 0,-1 0 0 0 0,1-1 0 0 0,0 1 0 0 0,-1-1 0 0 0,1 0 0 0 0,1 1 0 0 0,-3-1 0 0 0,0 0 0 0 0,1 0 0 0 0,-1-1 0 0 0,1 1 0 0 0,-1 0-1 0 0,0 0 1 0 0,1 0 0 0 0,-1 0 0 0 0,0 0 0 0 0,1-1 0 0 0,-1 1 0 0 0,0 0-1 0 0,0 0 1 0 0,1-1 0 0 0,-1 1 0 0 0,0 0 0 0 0,0 0 0 0 0,1-1 0 0 0,-1 1-1 0 0,0 0 1 0 0,0-1 0 0 0,0 1 0 0 0,1 0 0 0 0,-1-1 0 0 0,0 1 0 0 0,1-12-15 0 0,-2 7 6 0 0,0 0 0 0 0,0 1 1 0 0,0-1-1 0 0,-1-2 9 0 0,-4-9-4 0 0,-1 1 0 0 0,-1 0 1 0 0,-5-7 3 0 0,-30-44-4 0 0,28 44-5 0 0,-130-179-66 0 0,81 121 19 0 0,-34-31 56 0 0,35 46-3 0 0,-219-246-47 0 0,234 251 41 0 0,-169-199 7 0 0,27 56 2 0 0,-36-42 0 0 0,208 224 0 0 0,-15-24 0 0 0,33 45 0 0 0,-1-1 0 0 0,1 0 0 0 0,-1 1 0 0 0,0-1 0 0 0,1 0 0 0 0,-1 0 0 0 0,1 0 0 0 0,-1 0 0 0 0,1 0 0 0 0,-1 0 0 0 0,1 1 0 0 0,0-1 0 0 0,-1 0 0 0 0,1 0 0 0 0,0 0 0 0 0,0 0 0 0 0,0 0 0 0 0,0 0 0 0 0,0-1 0 0 0,1 2 0 0 0,-1-1 0 0 0,1 1 0 0 0,0-1 0 0 0,0 1 0 0 0,1-1 0 0 0,-1 1 0 0 0,0 0 0 0 0,0 0 0 0 0,0-1 0 0 0,0 1 0 0 0,0 0 0 0 0,0 0 0 0 0,0 0 0 0 0,0 0 0 0 0,0 0 0 0 0,0 1 0 0 0,1-1 0 0 0,-1 0 0 0 0,12 2 0 0 0,1 1 0 0 0,-1 0 0 0 0,-1 1 0 0 0,1 0 0 0 0,0 1 0 0 0,-1 0 0 0 0,10 7 0 0 0,16 10 0 0 0,27 22 0 0 0,24 21 0 0 0,6 13 0 0 0,81 77 0 0 0,-23-20 0 0 0,-50-47 0 0 0,182 165 0 0 0,-71-23 0 0 0,-12 7 0 0 0,-187-219 0 0 0,8 9 0 0 0,-1 1 0 0 0,7 14 0 0 0,-24-33 0 0 0,-5-9 0 0 0,1 1 0 0 0,-1-1 0 0 0,0 0 0 0 0,0 0 0 0 0,0 0 0 0 0,0 0 0 0 0,0 1 0 0 0,0-1 0 0 0,0 0 0 0 0,0 0 0 0 0,0 1 0 0 0,0-1 0 0 0,0 0 0 0 0,0 0 0 0 0,0 0 0 0 0,0 1 0 0 0,0-1 0 0 0,0 0 0 0 0,0 0 0 0 0,0 0 0 0 0,0 1 0 0 0,0-1 0 0 0,0 0 0 0 0,0 0 0 0 0,-1 0 0 0 0,1 1 0 0 0,-1-1 0 0 0,0 0-1 0 0,0 0 0 0 0,0 0 1 0 0,0 0-1 0 0,-1 0 0 0 0,1 0 1 0 0,0 0-1 0 0,0 0 0 0 0,0 0 1 0 0,0-1-1 0 0,0 1 0 0 0,0 0 1 0 0,0-1-1 0 0,-1 1 0 0 0,1-1 1 0 0,0 1 0 0 0,-11-6-11 0 0,0-1 0 0 0,1 0 1 0 0,0 0-1 0 0,0-1 1 0 0,-7-7 10 0 0,11 10-1 0 0,-81-67-10 0 0,-59-46-31 0 0,-119-75 29 0 0,-4-4 15 0 0,-187-138-12 0 0,220 168-39 0 0,-127-87 43 0 0,-7 15 7 0 0,-68-6-1 0 0,346 200 0 0 0,-2 4 0 0 0,-5 2 0 0 0,20 13 0 0 0,0 3 0 0 0,-59-8 0 0 0,131 30 0 0 0,-25-6 0 0 0,0 3 0 0 0,-24-1 0 0 0,48 5 0 0 0,1 0 0 0 0,-1 0 0 0 0,0 1 0 0 0,0 0 0 0 0,1 1 0 0 0,-1 0 0 0 0,0 0 0 0 0,1 1 0 0 0,0 0 0 0 0,0 1 0 0 0,0-1 0 0 0,-4 3 0 0 0,8-3 0 0 0,0 0 0 0 0,0 0 0 0 0,0 1 0 0 0,0-1 0 0 0,1 1 0 0 0,-1 0 0 0 0,1 0 0 0 0,0 0 0 0 0,0 0 0 0 0,0 1 0 0 0,1 0 0 0 0,-2 2 0 0 0,2 0 0 0 0,-1 0 0 0 0,1 0 0 0 0,0 0 0 0 0,0 0 0 0 0,1 1 0 0 0,-1 1 0 0 0,1 12 0 0 0,1-1 0 0 0,1 0 0 0 0,0 1 0 0 0,2-1 0 0 0,1 4 0 0 0,11 56 0 0 0,4-1 0 0 0,4-1 0 0 0,7 12 0 0 0,97 225 0 0 0,-102-256 0 0 0,-1-3 0 0 0,-4 1 0 0 0,2 11 0 0 0,-17-50 0 0 0,-1 1 0 0 0,0 0 0 0 0,-2 0 0 0 0,0 0 0 0 0,-1 1 0 0 0,-1-1 0 0 0,0 0 0 0 0,-4 18 0 0 0,3-30 0 0 0,-1-1 0 0 0,1 1 0 0 0,-1-1 0 0 0,0 0 0 0 0,-1 0 0 0 0,1 0 0 0 0,-1 0 0 0 0,0 0 0 0 0,-1 0 0 0 0,0-1 0 0 0,0 0 0 0 0,0 0 0 0 0,0 0 0 0 0,-1 0 0 0 0,1 0 0 0 0,-1-1 0 0 0,-1 0 0 0 0,1 0 0 0 0,0-1 0 0 0,-1 1 0 0 0,0-1 0 0 0,-2 1 0 0 0,-4 0 0 0 0,0 1 0 0 0,-1-1 0 0 0,0-1 0 0 0,0-1 0 0 0,0 0 0 0 0,0 0 0 0 0,0-1 0 0 0,-1-1 0 0 0,-5 0 0 0 0,-27-4 0 0 0,0-1 0 0 0,-2-3 0 0 0,35 6 0 0 0,-146-26 0 0 0,2-7 0 0 0,1-7 0 0 0,-13-12 0 0 0,-420-159 0 0 0,395 136 0 0 0,-171-60-10 0 0,335 128-4 0 0,-175-54-26 0 0,-2 11 40 0 0,171 45 0 0 0,-27-2 0 0 0,52 8 0 0 0,0 0 0 0 0,0 1 0 0 0,0 1 0 0 0,-1 0 0 0 0,1 0 0 0 0,0 1 0 0 0,-7 3 0 0 0,14-4 0 0 0,0 0 0 0 0,0 1 0 0 0,0-1 0 0 0,1 1 0 0 0,-1 0 0 0 0,0 1 0 0 0,1-1 0 0 0,-1 1 0 0 0,1-1 0 0 0,0 1 0 0 0,0 0 0 0 0,0 0 0 0 0,0 0 0 0 0,0 1 0 0 0,1-1 0 0 0,-2 4 0 0 0,1-2 0 0 0,1 0 0 0 0,-1 1 0 0 0,1-1 0 0 0,1 1 0 0 0,-1 0 0 0 0,1-1 0 0 0,0 1 0 0 0,1 0 0 0 0,-1 0 0 0 0,1 0 0 0 0,0 0 0 0 0,1 1 0 0 0,1 12 0 0 0,1 1 0 0 0,0-1 0 0 0,2 0 0 0 0,0 0 0 0 0,6 12 0 0 0,14 29 0 0 0,4 3 0 0 0,-20-45 0 0 0,24 50 0 0 0,3-2 0 0 0,4-1 0 0 0,2-2 0 0 0,14 14 0 0 0,-6-15 14 0 0,197 266 36 0 0,-224-294-50 0 0,14 33 0 0 0,-28-49 0 0 0,-1 1 0 0 0,-1-1 0 0 0,0 1 0 0 0,2 15 0 0 0,-8-29 0 0 0,0 0 0 0 0,0 0 0 0 0,-1 0 0 0 0,0 0 0 0 0,0 0 0 0 0,0 0 0 0 0,0 1 0 0 0,-1-4 0 0 0,1 0 0 0 0,0-1 0 0 0,-1 1 0 0 0,1 0 0 0 0,-1 0 0 0 0,0-1 0 0 0,1 1 0 0 0,-1-1 0 0 0,0 1 0 0 0,0-1 0 0 0,0 1 0 0 0,0-1 0 0 0,0 1 0 0 0,0-1 0 0 0,-1 0 0 0 0,1 1 0 0 0,0-1 0 0 0,-1 0 0 0 0,1 0 0 0 0,-2 1 0 0 0,-2 0 0 0 0,0-1 0 0 0,-1 1 0 0 0,1-1 0 0 0,0 0 0 0 0,0 0 0 0 0,-1 0 0 0 0,1-1 0 0 0,0 0 0 0 0,-1 0 0 0 0,-3-1 0 0 0,-12 0 0 0 0,1-1 0 0 0,-1-1 0 0 0,1-1 0 0 0,0-1 0 0 0,-9-4 0 0 0,-34-13 0 0 0,-1-5 0 0 0,-28-14 0 0 0,-37-26 0 0 0,-85-57 0 0 0,65 37 0 0 0,-211-131 0 0 0,304 180 0 0 0,-88-57 0 0 0,-6 6 0 0 0,-158-71 0 0 0,265 140 0 0 0,0 2 0 0 0,-21-5 0 0 0,44 17 0 0 0,-1 0 0 0 0,1 2 0 0 0,-1 0 0 0 0,0 2 0 0 0,0 0 0 0 0,-11 1 0 0 0,27 1 0 0 0,1 1 0 0 0,0-1 0 0 0,-1 1 0 0 0,1-1 0 0 0,0 1 0 0 0,0 0 0 0 0,0 1 0 0 0,0-1 0 0 0,0 1 0 0 0,0 0 1 0 0,0 0-1 0 0,-2 1 0 0 0,4-1-4 0 0,0 0 1 0 0,-1 0 0 0 0,1 0 0 0 0,0 1 0 0 0,0-1 0 0 0,0 1-1 0 0,0-1 1 0 0,1 1 0 0 0,-1-1 0 0 0,1 1 0 0 0,-1 0 0 0 0,1 0 0 0 0,0 0-1 0 0,0 0 1 0 0,0 0 0 0 0,1 0 0 0 0,-1 0 3 0 0,0 6 2 0 0,0 1-1 0 0,0-1 1 0 0,1 0 0 0 0,1 1 0 0 0,0-1 0 0 0,0 0-1 0 0,0 1 1 0 0,3 7-2 0 0,5 11 20 0 0,0 0-1 0 0,4 4-19 0 0,18 39 0 0 0,3-3 0 0 0,32 49 0 0 0,96 121 0 0 0,-65-97 0 0 0,-74-103 0 0 0,-1 2 0 0 0,12 31 0 0 0,-26-50 0 0 0,0-1 0 0 0,1 13 0 0 0,-6-23 0 0 0,-1 1 0 0 0,0 0 0 0 0,-1 0 0 0 0,-1 0 0 0 0,0 10 0 0 0,0-18 0 0 0,0 1 0 0 0,-1 0 0 0 0,1-1 0 0 0,-1 1 0 0 0,0 0 0 0 0,0-1 0 0 0,0 1 0 0 0,-1-1 0 0 0,1 0 0 0 0,-1 1 0 0 0,0-1 0 0 0,0 0 0 0 0,-2 2 0 0 0,1-2 0 0 0,0 1 0 0 0,0-1 0 0 0,0-1 0 0 0,-1 1 0 0 0,1 0 0 0 0,-1-1 0 0 0,0 0 0 0 0,0 0 0 0 0,0 0 0 0 0,0 0 0 0 0,-2 0 0 0 0,-3 1 0 0 0,0-1 0 0 0,-1 0 0 0 0,1 0 0 0 0,-1-1 0 0 0,1 0 0 0 0,-1-1 0 0 0,1 0 0 0 0,-3 0 0 0 0,-10-3 0 0 0,0 0 0 0 0,0-1 0 0 0,0-1 0 0 0,-20-6 0 0 0,0-3 0 0 0,2-1 0 0 0,-5-4 0 0 0,-117-60 0 0 0,140 68 0 0 0,-712-369 0 0 0,616 318-53 0 0,-6 5 53 0 0,-204-76-11 0 0,276 113 11 0 0,0 3 0 0 0,-1 1 0 0 0,-1 4 0 0 0,-22-3 0 0 0,64 14 0 0 0,-1-1 0 0 0,0 1 0 0 0,0 1 0 0 0,0 1 0 0 0,-12 1 0 0 0,21-1 0 0 0,0 0 0 0 0,0 0 0 0 0,0 0 0 0 0,0 0 0 0 0,0 1 0 0 0,0 0 0 0 0,0 0 0 0 0,1 0 0 0 0,-2 1 0 0 0,3-1 0 0 0,0 0 0 0 0,-1 0 0 0 0,1 0 0 0 0,0 0 0 0 0,1 0 0 0 0,-1 1 0 0 0,0-1 0 0 0,0 0 0 0 0,1 1 0 0 0,0 0 0 0 0,-1-1 0 0 0,1 1 0 0 0,0 0 0 0 0,0 0 0 0 0,0 2 0 0 0,0-1 0 0 0,0 1 0 0 0,1 0 0 0 0,-1 0 0 0 0,1 0 0 0 0,0 0 0 0 0,0 0 0 0 0,1 0 0 0 0,-1 0 0 0 0,2 2 0 0 0,2 9 0 0 0,0-1 0 0 0,4 9 0 0 0,-6-21 0 0 0,14 38 12 0 0,2-2 0 0 0,1 0 0 0 0,5 4-12 0 0,74 111 33 0 0,-88-138-38 0 0,129 183 81 0 0,17 6-76 0 0,-60-78 56 0 0,-66-83 2 0 0,23 48-58 0 0,-44-75 4 0 0,-1 0 0 0 0,-1 0 1 0 0,3 10-5 0 0,-9-21 0 0 0,1 0-1 0 0,-1 1 1 0 0,0-1 0 0 0,0 0 0 0 0,-1 4 0 0 0,0-6-1 0 0,0-1 1 0 0,-1 0 0 0 0,1 1 0 0 0,-1-1 0 0 0,1 0 0 0 0,-1 1 0 0 0,0-1-1 0 0,-1 0 1 0 0,1 0 0 0 0,-1 2 0 0 0,0-3 0 0 0,1 0 0 0 0,0 0 0 0 0,-1 0 0 0 0,0 0 0 0 0,1 0 0 0 0,-1-1 0 0 0,0 1 0 0 0,0 0 0 0 0,0-1 0 0 0,0 0 0 0 0,0 1 0 0 0,0-1 0 0 0,-2 1 0 0 0,-1 0 0 0 0,1-1 0 0 0,0 0 0 0 0,0 0 0 0 0,-1 0 0 0 0,1 0 0 0 0,-1-1 0 0 0,-2 1 0 0 0,-6-1 0 0 0,0-1 0 0 0,0-1 0 0 0,1 0 0 0 0,-14-3 0 0 0,1-2 0 0 0,-1-1 0 0 0,-21-11 0 0 0,-49-26 0 0 0,82 38 0 0 0,-280-151 0 0 0,98 50 0 0 0,-238-132-72 0 0,399 219 72 0 0,-105-60 0 0 0,106 64 0 0 0,-1 1 0 0 0,0 2 0 0 0,-6-1 0 0 0,24 10 0 0 0,-1 0 0 0 0,1 1 0 0 0,-1 1 0 0 0,1 1 0 0 0,-1 0 0 0 0,0 1 0 0 0,-15 2 0 0 0,28-1 0 0 0,1 1 0 0 0,-1-1 0 0 0,1 1 0 0 0,-1 0 0 0 0,1 1 0 0 0,0-1 0 0 0,-1 1 0 0 0,-3 2 0 0 0,7-3 0 0 0,-1 0 0 0 0,0 0 0 0 0,0 0 0 0 0,1 0 0 0 0,-1 1 0 0 0,1-1 0 0 0,0 1 0 0 0,-1-1 0 0 0,1 1 0 0 0,0 0 0 0 0,0-1 0 0 0,0 1 0 0 0,0 0 0 0 0,0 0 0 0 0,0 0 0 0 0,0-1 0 0 0,1 1 0 0 0,-1 0 0 0 0,1 0 0 0 0,-1 2 0 0 0,1 0 0 0 0,0 0 0 0 0,0 0 0 0 0,0 0 0 0 0,0 0 0 0 0,1 0 0 0 0,-1 0 0 0 0,1-1 0 0 0,0 1 0 0 0,1 1 0 0 0,3 7 0 0 0,0 1 0 0 0,1 1 0 0 0,12 20 0 0 0,1-1 0 0 0,13 17 0 0 0,51 62 0 0 0,-57-77 0 0 0,17 22 1 0 0,183 238 32 0 0,13-11 8 0 0,-129-166-17 0 0,94 106 5 0 0,-93-83 3 0 0,-7 4 0 0 0,26 56-32 0 0,-106-159 0 0 0,-1 1 0 0 0,-14-24 0 0 0,-1 1 0 0 0,0 0 0 0 0,1 8 0 0 0,-8-22 0 0 0,1 0 0 0 0,-1 0 0 0 0,0 0 0 0 0,-1 0 0 0 0,1 0 0 0 0,-1 1 0 0 0,0-5 0 0 0,0 0 0 0 0,0-1 0 0 0,-1 1 0 0 0,1 0 0 0 0,0-1 0 0 0,-1 1 0 0 0,1-1 0 0 0,-1 1 0 0 0,1-1 0 0 0,-1 1 0 0 0,0-1 0 0 0,0 1 0 0 0,1-1 0 0 0,-1 1 0 0 0,0-1 0 0 0,0 0 0 0 0,-1 1 0 0 0,1-1 0 0 0,0 0 0 0 0,0 0 0 0 0,-1 0 0 0 0,1 0 0 0 0,-1 0 0 0 0,0 0 0 0 0,0 0 0 0 0,0 0 0 0 0,0-1 0 0 0,0 1 0 0 0,-1-1 0 0 0,1 1 0 0 0,0-1 0 0 0,0 0 0 0 0,0 0 0 0 0,-1 0 0 0 0,1 0 0 0 0,0 0 0 0 0,-1 0 0 0 0,-4-2 0 0 0,0 1 0 0 0,-1-1 0 0 0,-3-2 0 0 0,-15-6 0 0 0,1-1 0 0 0,0-2 0 0 0,1 0 0 0 0,-5-5 0 0 0,-15-9 0 0 0,-193-112 0 0 0,6-13 0 0 0,99 56 0 0 0,-76-52 0 0 0,122 91 0 0 0,-44-19 0 0 0,87 55 0 0 0,-1 1 0 0 0,-1 3 0 0 0,0 1 0 0 0,-31-6 0 0 0,68 21 0 0 0,1-1 0 0 0,-1 1 0 0 0,1 0 0 0 0,-5 0 0 0 0,10 1 0 0 0,0 0 0 0 0,-1 0 0 0 0,1 0 0 0 0,0 1 0 0 0,0-1 0 0 0,0 1 0 0 0,0-1 0 0 0,0 1 0 0 0,0-1 0 0 0,0 1 0 0 0,0 0 0 0 0,0 0 0 0 0,0 0 0 0 0,1 0 0 0 0,-1 1 0 0 0,0-1 0 0 0,1 0 0 0 0,-1 1 0 0 0,1-1 0 0 0,0 0 0 0 0,0 0 0 0 0,1 0 0 0 0,-1 0 0 0 0,1 0 0 0 0,-1 0 0 0 0,1 0 0 0 0,-1 0 0 0 0,1 0 0 0 0,-1 0 0 0 0,1 0 0 0 0,0 1 0 0 0,0-1 0 0 0,0 0 0 0 0,-1 0 0 0 0,1 0 0 0 0,0 1 0 0 0,1 2 0 0 0,-1-1 0 0 0,1 0 0 0 0,0 0 0 0 0,0 0 0 0 0,0 0 0 0 0,0 1 0 0 0,4 8 0 0 0,0-2 0 0 0,1 1 0 0 0,0 0 0 0 0,6 6 0 0 0,32 38 0 0 0,-27-34 0 0 0,329 387 75 0 0,-163-196-22 0 0,17-1-53 0 0,95 100 51 0 0,-21 19 16 0 0,-167-178-56 0 0,-75-100-12 0 0,26 55 1 0 0,-57-103 0 0 0,8 14 0 0 0,-1 0 0 0 0,1 6 0 0 0,-8-19 0 0 0,1 1 0 0 0,-1-1 0 0 0,0 1 0 0 0,0-1 0 0 0,-1 1 0 0 0,1-1 0 0 0,-1 1 0 0 0,-1-1 0 0 0,1 1 0 0 0,-1 1 0 0 0,1-6 0 0 0,0 0 0 0 0,-1 1 0 0 0,1-1 0 0 0,0 0 0 0 0,-1 0 0 0 0,1 0 0 0 0,-1 1 0 0 0,0-1 0 0 0,1 0 0 0 0,-1 0 0 0 0,0 0 0 0 0,1 0 0 0 0,-1 0 0 0 0,0 0 0 0 0,0 0 0 0 0,0 0 0 0 0,0 0 0 0 0,0 0 0 0 0,0-1 0 0 0,0 1 0 0 0,-1 0 0 0 0,0 0 0 0 0,1-1 0 0 0,-1 1 0 0 0,0-1 0 0 0,0 1 0 0 0,0-1 0 0 0,0 0 0 0 0,0 0 1 0 0,0 0-1 0 0,0 0 0 0 0,0 0 0 0 0,0 0 0 0 0,0 0 0 0 0,0-1 0 0 0,-7-1-2 0 0,0-1-1 0 0,1 0 1 0 0,-1-1 0 0 0,1 1 0 0 0,-7-6 2 0 0,-27-16-45 0 0,2-3 1 0 0,-10-9 44 0 0,-1-1-62 0 0,-142-97-3 0 0,-147-113-5 0 0,172 107 70 0 0,-60-48 0 0 0,136 118 0 0 0,-57-30 0 0 0,135 92 0 0 0,-102-61 0 0 0,75 47 0 0 0,-35-13 0 0 0,44 24 0 0 0,31 12 0 0 0,0-1 0 0 0,0 1 0 0 0,1 0 0 0 0,-1 0 0 0 0,0-1 0 0 0,0 1 0 0 0,0 0 0 0 0,0 0 0 0 0,1 0 0 0 0,-1 0 0 0 0,0 0 0 0 0,0 0 0 0 0,0 0 0 0 0,0 0 0 0 0,0 0 0 0 0,0 1 0 0 0,1-1 0 0 0,-1 0 0 0 0,0 1 0 0 0,0-1 0 0 0,0 0 0 0 0,1 1 0 0 0,-1 0 0 0 0,1 0 0 0 0,0 0 0 0 0,0 0 0 0 0,-1 0 0 0 0,1 0 0 0 0,0 0 0 0 0,0 0 0 0 0,0 0 0 0 0,0 0 0 0 0,0 0 0 0 0,0 0 0 0 0,0 0 0 0 0,0 0 0 0 0,1 0 0 0 0,-1 0 0 0 0,0 0 0 0 0,1 0 0 0 0,-1 0 0 0 0,0 0 0 0 0,1 0 0 0 0,0 1 0 0 0,2 5 0 0 0,1-1 0 0 0,0 1 0 0 0,0-1 0 0 0,22 28 23 0 0,0-1-1 0 0,3-2 1 0 0,4 3-23 0 0,-20-20 7 0 0,240 221 101 0 0,-98-95-99 0 0,-124-112-15 0 0,342 309 76 0 0,-327-298-64 0 0,175 151 44 0 0,-12 10-42 0 0,-125-112-8 0 0,45 47 0 0 0,-103-105 0 0 0,-1 1 0 0 0,-17-19-28 0 0,-8-12 27 0 0,0 0 1 0 0,0 0 0 0 0,0 0-1 0 0,0 0 1 0 0,0 0-1 0 0,0 0 1 0 0,0 0 0 0 0,0 0-1 0 0,0 0 1 0 0,0 0-1 0 0,0 0 1 0 0,0 0-1 0 0,0 0 1 0 0,0 0 0 0 0,0 0-1 0 0,0 0 1 0 0,0 0-1 0 0,-1 0 1 0 0,1 0 0 0 0,0 0-1 0 0,0 0 1 0 0,0 0-1 0 0,0 0 1 0 0,0 0-1 0 0,0 0 1 0 0,0 0 0 0 0,0 0-1 0 0,0 0 1 0 0,0 0-1 0 0,0 0 1 0 0,0 0 0 0 0,0 0-1 0 0,0 0 1 0 0,0 0-1 0 0,0 0 1 0 0,0 0 0 0 0,0 0-1 0 0,0 0 1 0 0,0 0-1 0 0,0 0 1 0 0,0 0-1 0 0,0 0 1 0 0,0 0 0 0 0,0 0-1 0 0,0 0 1 0 0,0 0-1 0 0,0 0 1 0 0,0 1 0 0 0,0-1-1 0 0,-11-10-35 0 0,10 10 31 0 0,-92-92-163 0 0,-22-33 168 0 0,-5-6-54 0 0,42 51 51 0 0,-153-163-33 0 0,10-11 11 0 0,49 40 44 0 0,-135-165 26 0 0,292 360-45 0 0,-164-208 0 0 0,41 27 75 0 0,-97-193-75 0 0,235 392 1 0 0,-81-158 49 0 0,67 128-49 0 0,2-1-1 0 0,1 0 1 0 0,1-1-1 0 0,1-3 0 0 0,7 24 2 0 0,0 1 0 0 0,1-1 0 0 0,0 1 0 0 0,0-1 1 0 0,2 1-1 0 0,-1-1 0 0 0,2-5-2 0 0,-1 12 3 0 0,0 0 0 0 0,1-1 0 0 0,-1 1 0 0 0,1 0 0 0 0,0 0 0 0 0,1 0 0 0 0,-1 0 0 0 0,1 0 1 0 0,0 0-1 0 0,0 1 0 0 0,0-1 0 0 0,1 1 0 0 0,-1 0 0 0 0,1 0 0 0 0,0 0 0 0 0,2-1-3 0 0,1 0 1 0 0,-1 1 0 0 0,1 0 0 0 0,1 0 1 0 0,-1 0-1 0 0,1 1 0 0 0,-1 0 0 0 0,1 0 0 0 0,2 1-1 0 0,3-1 9 0 0,1 0 1 0 0,-1 2-1 0 0,1-1 0 0 0,10 2-9 0 0,12 1 9 0 0,1 2 0 0 0,-1 2-1 0 0,10 4-8 0 0,69 16-20 0 0,0 5 0 0 0,35 18 20 0 0,219 95-189 0 0,-103-43 88 0 0,-116-45 15 0 0,-134-49 79 0 0,50 19-29 0 0,1-3-1 0 0,11 0 37 0 0,-77-21-1 0 0,0-1 1 0 0,1 0-1 0 0,-1 0 0 0 0,0 1 0 0 0,0-1 1 0 0,0 0-1 0 0,0 0 0 0 0,0 0 0 0 0,0 0 1 0 0,0 0-1 0 0,0 0 0 0 0,0 0 0 0 0,0-1 1 0 0,0 1-1 0 0,0 0 0 0 0,1-1 1 0 0,-1 1-1 0 0,-1 0-1 0 0,0-1 1 0 0,0 1-1 0 0,1 0 1 0 0,-1-1-1 0 0,0 1 1 0 0,0 0 0 0 0,0-1-1 0 0,0 1 1 0 0,0 0-1 0 0,1-1 1 0 0,-1 1-1 0 0,0 0 1 0 0,0-1-1 0 0,0 1 1 0 0,0 0-1 0 0,0-1 1 0 0,0 1-1 0 0,0 0 1 0 0,0-1 0 0 0,0 1-1 0 0,0 0 1 0 0,0-1 1 0 0,-5-10-19 0 0,-12-11 11 0 0,-9-3-27 0 0,0 0 0 0 0,-20-12 35 0 0,-64-43-63 0 0,73 54 42 0 0,-126-102-32 0 0,6-9 20 0 0,86 74 29 0 0,-246-186-42 0 0,115 94 32 0 0,-68-71 14 0 0,20 16 0 0 0,120 107 0 0 0,-25-19 0 0 0,0-13 0 0 0,-56-71 0 0 0,188 185 0 0 0,17 16 6 0 0,8 8 7 0 0,9 10 22 0 0,67 57 80 0 0,36 24-115 0 0,92 56 23 0 0,-84-65-23 0 0,47 49 0 0 0,-39-21-31 0 0,185 151-68 0 0,-283-240 90 0 0,74 59 1 0 0,-82-63 9 0 0,-2 1 0 0 0,-1 1 0 0 0,6 9-1 0 0,-21-23 0 0 0,0 0 0 0 0,4 8 0 0 0,-9-15 0 0 0,-1 0-1 0 0,1 0 0 0 0,0 0 1 0 0,-1 0-1 0 0,1 0 0 0 0,-1 1 1 0 0,1-1-1 0 0,-1 0 1 0 0,0 0-1 0 0,1 1 0 0 0,-1-1 1 0 0,0 0-1 0 0,0 0 0 0 0,0 1 1 0 0,0-1-1 0 0,0 0 1 0 0,0 1 0 0 0,-1-1-2 0 0,1 0 1 0 0,-1-1-1 0 0,0 1 1 0 0,1 0-1 0 0,-1 0 1 0 0,0-1-1 0 0,0 1 1 0 0,1 0 0 0 0,-1-1-1 0 0,0 1 1 0 0,0-1-1 0 0,0 1 1 0 0,0-1-1 0 0,0 1 1 0 0,0-1-1 0 0,0 0 1 0 0,0 1 0 0 0,0-1-1 0 0,0 0 1 0 0,0 0-1 0 0,0 0 1 0 0,0 0-1 0 0,0 0 1 0 0,0 0 1 0 0,-5 1-5 0 0,1-1 1 0 0,-1-1-1 0 0,1 1 0 0 0,-4-1 5 0 0,-13-5-2 0 0,0 0-1 0 0,0-1 0 0 0,0-1 1 0 0,-9-6 2 0 0,-35-17-57 0 0,-50-33 57 0 0,-62-48 6 0 0,57 35-9 0 0,112 72 3 0 0,-502-322 0 0 0,510 326 1 0 0,-255-170-20 0 0,-5 11-27 0 0,227 140 46 0 0,-247-149 0 0 0,250 148 0 0 0,-84-54 0 0 0,75 51 0 0 0,-37-16 0 0 0,68 36 2 0 0,1 1 0 0 0,-1 0 0 0 0,1 0 0 0 0,-1 0 0 0 0,0 1 0 0 0,-7-1-2 0 0,15 3 3 0 0,0 0-1 0 0,0 0 0 0 0,0 0 1 0 0,0 0-1 0 0,0 0 1 0 0,1 0-1 0 0,-1 0 0 0 0,0 0 1 0 0,0 0-1 0 0,0 1 1 0 0,0-1-1 0 0,0 0 0 0 0,0 0 1 0 0,0 1-1 0 0,0-1 1 0 0,1 1-1 0 0,-1-1 0 0 0,0 1 1 0 0,0-1-1 0 0,0 1-2 0 0,0 1 1 0 0,0-1 0 0 0,1 1 0 0 0,-1-1-1 0 0,0 1 1 0 0,1-1 0 0 0,-1 1 0 0 0,1 0 0 0 0,0-1-1 0 0,-1 1 1 0 0,1 0 0 0 0,0-1 0 0 0,0 1 0 0 0,0 0-1 0 0,0-1 1 0 0,0 1 0 0 0,1 0-1 0 0,0 5 0 0 0,0 0-1 0 0,0 1 1 0 0,2 2 0 0 0,2 4 0 0 0,0-1 0 0 0,1 0 0 0 0,0 0 0 0 0,6 8 0 0 0,35 49 0 0 0,-40-62 0 0 0,167 218 28 0 0,12-9 28 0 0,58 71-12 0 0,-198-229 7 0 0,13 25-51 0 0,-45-60 13 0 0,0 0 1 0 0,-1 0-1 0 0,-1 1 0 0 0,-2 1 1 0 0,2 8-14 0 0,-11-30 1 0 0,1 1 0 0 0,-1-1 0 0 0,-1 1 0 0 0,1 0 0 0 0,0-1 1 0 0,-1 1-1 0 0,0 0 0 0 0,0-1 0 0 0,-1 1 0 0 0,1 0 0 0 0,-2 1-1 0 0,2-4 0 0 0,-1 1-1 0 0,0-1 0 0 0,0 0 0 0 0,0 0 1 0 0,0 0-1 0 0,0 0 0 0 0,0 0 0 0 0,-1 0 1 0 0,1 0-1 0 0,-1 0 0 0 0,1 0 0 0 0,-1-1 0 0 0,0 1 1 0 0,0-1-1 0 0,1 1 0 0 0,-1-1 0 0 0,0 0 1 0 0,0 0-1 0 0,-1 0 0 0 0,1 0 0 0 0,0 0 1 0 0,-2 1 0 0 0,-2-1-9 0 0,0 1 0 0 0,0-1 0 0 0,0 0 1 0 0,1 0-1 0 0,-1-1 0 0 0,0 0 0 0 0,0 0 1 0 0,0-1-1 0 0,-1 1 9 0 0,-12-3-16 0 0,0-1 0 0 0,-3-2 16 0 0,5 2-16 0 0,-147-42 3 0 0,109 28 14 0 0,1-3 0 0 0,1-2-1 0 0,-112-64 0 0 0,60 30 0 0 0,-200-99 11 0 0,-28-13 45 0 0,283 144-48 0 0,-21-9 46 0 0,-29-9-54 0 0,74 33 2 0 0,-2 1 0 0 0,1 2 0 0 0,-1 0 0 0 0,0 2 0 0 0,-14 0-2 0 0,35 5 6 0 0,0-1 0 0 0,-1 2 0 0 0,1-1 0 0 0,0 1 0 0 0,-1 0 0 0 0,1 0 0 0 0,0 1 0 0 0,0 0 0 0 0,0 0-6 0 0,4 0 0 0 0,-1-1 0 0 0,1 0 0 0 0,0 1 0 0 0,0 0 0 0 0,0 0 0 0 0,0 0 0 0 0,0 0 0 0 0,1 0 0 0 0,-1 1 0 0 0,1-1 0 0 0,-1 1 0 0 0,1-1 0 0 0,0 1-1 0 0,0 0 1 0 0,0 0 0 0 0,0 0 0 0 0,1 0 0 0 0,-1 1 0 0 0,0 0 0 0 0,0 3 0 0 0,1-1 0 0 0,0 1 0 0 0,0 0 0 0 0,0 0 0 0 0,1-1 0 0 0,0 1 0 0 0,0 0 0 0 0,0 0 0 0 0,1 0 0 0 0,0-1-1 0 0,1 3 1 0 0,4 15 4 0 0,1-1 0 0 0,6 11-4 0 0,-9-22 4 0 0,22 53 52 0 0,11 33-2 0 0,-31-82-49 0 0,-2 1-1 0 0,0 0 1 0 0,-1 1-1 0 0,1 14-4 0 0,-4-26 3 0 0,0 0 0 0 0,0 0 0 0 0,-1 1 0 0 0,0-1 1 0 0,0 0-1 0 0,0 0 0 0 0,-1 0 0 0 0,1 0 0 0 0,-2 0 0 0 0,1 0 1 0 0,-3 4-4 0 0,3-6 1 0 0,0-1 0 0 0,-1 1 0 0 0,1-1 0 0 0,-1 0 0 0 0,0 0 0 0 0,1 0 0 0 0,-2 0 0 0 0,1 0 0 0 0,0-1 0 0 0,0 1 0 0 0,-1-1 0 0 0,1 0 0 0 0,-1 0 0 0 0,0 0 0 0 0,0 0 0 0 0,0-1 0 0 0,0 0 0 0 0,0 1-1 0 0,-7 0 0 0 0,0 0 0 0 0,0-1 0 0 0,0 0 0 0 0,0-1 0 0 0,-1 0 0 0 0,0-1 0 0 0,-19-2 0 0 0,-18-5 0 0 0,9-1 0 0 0,0-1 0 0 0,0-3 0 0 0,-25-11 0 0 0,-113-57 0 0 0,59 25 0 0 0,-21-6 7 0 0,-224-106 46 0 0,351 162-51 0 0,-287-140 110 0 0,242 122-89 0 0,0 3-1 0 0,-2 2 1 0 0,-1 2-1 0 0,-17 0-22 0 0,71 16 0 0 0,-12-2 0 0 0,-1 0 0 0 0,-6 1 0 0 0,21 2 0 0 0,0 0 0 0 0,0 0 0 0 0,1 0 0 0 0,-1 1 0 0 0,0 0 0 0 0,1 0 0 0 0,-1 0 0 0 0,1 0 0 0 0,-1 1 0 0 0,1 0 0 0 0,-1 0 0 0 0,0 0 0 0 0,4-1 0 0 0,-1 0 0 0 0,1 1 0 0 0,0-1 0 0 0,-1 0 0 0 0,1 1 0 0 0,0-1 0 0 0,0 1 0 0 0,0-1 0 0 0,0 1 0 0 0,0 0 0 0 0,0-1 0 0 0,1 1 0 0 0,-1 0 0 0 0,0 0 0 0 0,1-1 0 0 0,-1 1 0 0 0,1 0 0 0 0,0 0 0 0 0,0 0 0 0 0,0 0 0 0 0,0 0 0 0 0,0-1 0 0 0,0 1 0 0 0,0 2 0 0 0,1 3 0 0 0,0 0 0 0 0,1 0 0 0 0,0-1 0 0 0,0 1 0 0 0,0 0 0 0 0,1 0 0 0 0,7 14 14 0 0,0-1 0 0 0,2 0-1 0 0,6 7-13 0 0,43 56 75 0 0,-30-42-47 0 0,22 30 122 0 0,17 36-150 0 0,-62-94 3 0 0,-2 0 1 0 0,1 0 0 0 0,3 14-4 0 0,-8-21 0 0 0,0 0 0 0 0,-1 1 0 0 0,1-1 0 0 0,-1 1 0 0 0,-1-1 0 0 0,1 1-1 0 0,-1-1 1 0 0,0 1 0 0 0,-1 5 0 0 0,0-10 0 0 0,1 1 0 0 0,-1-1 0 0 0,0 0 0 0 0,0 1 0 0 0,0-1 0 0 0,0 1 0 0 0,0-1 0 0 0,0 0 0 0 0,-1 0 0 0 0,1 0 0 0 0,-1 0 0 0 0,0 0 0 0 0,1 0 0 0 0,-1 0 0 0 0,0 0 0 0 0,0-1 0 0 0,0 1 0 0 0,0-1 0 0 0,0 1 0 0 0,-1-1 0 0 0,1 0 0 0 0,0 0 0 0 0,0 0 0 0 0,-1 0 0 0 0,1 0 0 0 0,-1-1 0 0 0,1 1 0 0 0,-1-1 0 0 0,-7 2 0 0 0,0-1 0 0 0,-1 0 0 0 0,1-1 0 0 0,0 0 0 0 0,0 0 0 0 0,-5-2 0 0 0,-18-2 3 0 0,1-2-1 0 0,-1-2 1 0 0,1-1-1 0 0,1-1 1 0 0,-15-8-3 0 0,-47-24 53 0 0,-9-9-53 0 0,-32-16 52 0 0,-34-6-42 0 0,-134-38-10 0 0,231 90 0 0 0,58 18 0 0 0,0 1 0 0 0,-1 0 0 0 0,1 1 0 0 0,-5 0 0 0 0,14 1 0 0 0,1 0 0 0 0,-1 0 0 0 0,0 1 0 0 0,1-1 0 0 0,-1 1 0 0 0,0 0 0 0 0,1 0 0 0 0,-1 0 0 0 0,1 1 0 0 0,0-1 0 0 0,-1 1 0 0 0,1-1 0 0 0,0 1 0 0 0,1 0 0 0 0,0-1 0 0 0,1 1 0 0 0,-1-1 0 0 0,0 1 0 0 0,1 0 0 0 0,0 0 0 0 0,-1 0 0 0 0,1-1 0 0 0,0 1 0 0 0,0 0 0 0 0,0 1 0 0 0,0-1 0 0 0,0 0 0 0 0,0 0 0 0 0,1 0 0 0 0,-1 0 0 0 0,1 1 0 0 0,-1-1 0 0 0,1 0 0 0 0,0 3 0 0 0,0 1 0 0 0,0 1 0 0 0,1-1 0 0 0,0 1 0 0 0,0-1 0 0 0,1 0 0 0 0,-1 1-1 0 0,3 4 1 0 0,5 8 12 0 0,8 17-12 0 0,-1-9 23 0 0,0-1 0 0 0,2 0 0 0 0,1-1 1 0 0,18 18-24 0 0,93 86 63 0 0,-105-106-48 0 0,112 113 59 0 0,22 37-74 0 0,-7 8 0 0 0,-88-97 0 0 0,10 22 0 0 0,-71-101 0 0 0,5 8 0 0 0,6 12 0 0 0,-12-22 0 0 0,0 1 0 0 0,-1 0 0 0 0,1-1 0 0 0,-1 1 0 0 0,0 0 0 0 0,0 0 0 0 0,-1 0 0 0 0,1 0 0 0 0,-1 1 0 0 0,0-4 0 0 0,0 0 0 0 0,0-1 0 0 0,0 1 0 0 0,0 0 0 0 0,0-1 0 0 0,0 1 0 0 0,0 0 0 0 0,0-1 0 0 0,0 1 0 0 0,-1 0 0 0 0,1-1 0 0 0,0 1 0 0 0,0 0 0 0 0,-1-1 0 0 0,1 1 0 0 0,0-1 0 0 0,-1 1 0 0 0,1-1 0 0 0,-1 1 0 0 0,1-1 0 0 0,-1 1 0 0 0,1-1 0 0 0,-1 1 0 0 0,1-1 0 0 0,-1 1 0 0 0,1-1 0 0 0,-1 0 0 0 0,1 1 0 0 0,-1-1 0 0 0,0 0 0 0 0,1 0 0 0 0,-1 1 0 0 0,0-1 0 0 0,1 0 0 0 0,-1 0 0 0 0,0 0 0 0 0,1 0 0 0 0,-1 0 0 0 0,0 0 0 0 0,-2 0 0 0 0,-1 0 0 0 0,0-1 0 0 0,1 1 0 0 0,-1-1 0 0 0,0 0 0 0 0,1 0 0 0 0,-1 0 0 0 0,-29-11 5 0 0,2-2 0 0 0,-28-15-5 0 0,-59-40 23 0 0,17 9-2 0 0,16 14-10 0 0,-106-62-12 0 0,-30-36 15 0 0,-46-28 18 0 0,171 116-14 0 0,-86-36-18 0 0,155 80 0 0 0,0 1 0 0 0,-1 2 0 0 0,-20-5 0 0 0,47 14 0 0 0,0 0 0 0 0,0-1 0 0 0,0 1 0 0 0,1 0 0 0 0,-1 0 0 0 0,0-1 0 0 0,0 1 0 0 0,0 0 0 0 0,0 0 0 0 0,0 0 0 0 0,0 0 0 0 0,0 0 0 0 0,0 0 0 0 0,0 1 0 0 0,1-1 0 0 0,-1 0 0 0 0,0 0 0 0 0,0 1 0 0 0,1 0 0 0 0,0-1 0 0 0,0 1 0 0 0,0 0 0 0 0,0 0 0 0 0,0 0 0 0 0,0 0 0 0 0,0 0 0 0 0,0-1 0 0 0,1 1 0 0 0,-1 0 0 0 0,0 0 0 0 0,1 0 0 0 0,-1-1 0 0 0,1 1 0 0 0,-1 0 0 0 0,1 0 0 0 0,-1-1 0 0 0,1 1 0 0 0,-1 0 0 0 0,1-1 0 0 0,0 1 0 0 0,-1-1 0 0 0,21 21 0 0 0,125 104 46 0 0,-19-18-17 0 0,10 25 69 0 0,18 33-98 0 0,-101-107 19 0 0,79 77-19 0 0,14 15 0 0 0,-146-149 0 0 0,9 9 0 0 0,-1 1 0 0 0,1 1 0 0 0,-2 0 0 0 0,0 0 0 0 0,1 1 0 0 0,-8-11 0 0 0,0 1 0 0 0,0-1 0 0 0,0 0 0 0 0,-1 1 0 0 0,1-1 0 0 0,0 0 0 0 0,-1 1 0 0 0,1-1 0 0 0,-1 1 0 0 0,0-1 0 0 0,0 1 0 0 0,0-1 0 0 0,0 2 0 0 0,-1-2 0 0 0,1-1 0 0 0,-1 1 0 0 0,1-1 0 0 0,-1 1 0 0 0,1-1 0 0 0,-1 1 0 0 0,0-1 0 0 0,0 0 0 0 0,0 1 0 0 0,0-1 0 0 0,0 0 0 0 0,0 0 0 0 0,0 0 0 0 0,0 0 0 0 0,0 0 0 0 0,-1 0 0 0 0,1 0 0 0 0,0 0 0 0 0,-1 0 0 0 0,1-1 0 0 0,-1 1 0 0 0,-4 1 0 0 0,-1 1 0 0 0,1-2 0 0 0,-1 1 0 0 0,0-1 0 0 0,0 0 0 0 0,0 0 0 0 0,0-1 0 0 0,1 0 0 0 0,-6 0 0 0 0,-12-2 0 0 0,1-1 0 0 0,-1 0 0 0 0,1-2 0 0 0,-1-1 0 0 0,1 0 0 0 0,-3-3 0 0 0,-43-19 0 0 0,-20-12 0 0 0,-33-16 0 0 0,-23-2 0 0 0,44 22 0 0 0,-168-61 0 0 0,145 54 3 0 0,94 34-21 0 0,-2 2-1 0 0,1 1 0 0 0,-1 1 19 0 0,26 4-2 0 0,0 0 0 0 0,0 1 0 0 0,0 0 0 0 0,-1 1 0 0 0,1-1 0 0 0,-6 2 2 0 0,10-1 1 0 0,0-1-1 0 0,0 1 0 0 0,-1 0 0 0 0,1 0 0 0 0,0 0 0 0 0,0 0 0 0 0,0 0 0 0 0,0 0 0 0 0,0 0 0 0 0,0 1 0 0 0,1-1 0 0 0,-1 1 0 0 0,0 0 0 0 0,1-1 0 0 0,-1 1 0 0 0,1 0 0 0 0,-1 0 0 0 0,0 2 0 0 0,0 0 0 0 0,1 0 0 0 0,-1 1 0 0 0,1-1 0 0 0,0 1 0 0 0,0-1 0 0 0,0 1 0 0 0,1-1 0 0 0,-1 1 0 0 0,1 0 0 0 0,0-1 0 0 0,1 1 0 0 0,-1-1 0 0 0,1 1 0 0 0,0 0 0 0 0,0-1 0 0 0,1 3 0 0 0,4 10 0 0 0,0 0 0 0 0,1-1 0 0 0,6 11 0 0 0,20 32 0 0 0,2-1 0 0 0,19 22 0 0 0,90 103 0 0 0,-28-57 0 0 0,22 10 0 0 0,-20-20 0 0 0,109 130 0 0 0,-166-171 0 0 0,-4 2 0 0 0,21 41 0 0 0,-63-93 0 0 0,11 25 0 0 0,-22-40 0 0 0,0 0 0 0 0,0 0 0 0 0,-1 1 0 0 0,-1-1 0 0 0,0 0 0 0 0,1 10 0 0 0,-3-17 0 0 0,0 0 0 0 0,0 0 0 0 0,0 0 0 0 0,0 0 0 0 0,0 0 0 0 0,-1 1 0 0 0,1-1 0 0 0,-1 0 0 0 0,0 0 0 0 0,0 0 0 0 0,0 0 0 0 0,-2 1 0 0 0,2-2 0 0 0,0 0 0 0 0,-1 0 0 0 0,1 0 0 0 0,-1 0 0 0 0,1 0 0 0 0,-1-1 0 0 0,0 1 0 0 0,0-1 0 0 0,0 1 0 0 0,0-1 0 0 0,0 0 0 0 0,0 0 0 0 0,0 0 0 0 0,0 0 0 0 0,0 0 0 0 0,0 0 0 0 0,-1-1 0 0 0,-4 2 0 0 0,0-1 0 0 0,0 0 0 0 0,0 0 0 0 0,0-1 0 0 0,0 0 0 0 0,0 0 0 0 0,0 0 0 0 0,0-1 0 0 0,-2-1 0 0 0,-14-3 0 0 0,0-1 0 0 0,-4-2 0 0 0,-126-51 0 0 0,72 27 0 0 0,30 12 0 0 0,-321-134 0 0 0,282 111 0 0 0,-34-16 0 0 0,-67-20 0 0 0,115 53 0 0 0,0 3 0 0 0,-2 3 0 0 0,-9 3 0 0 0,71 14 0 0 0,0 1 0 0 0,-15 1 0 0 0,24 1 0 0 0,-1 0 0 0 0,1 1 0 0 0,-1 0 0 0 0,1 1 0 0 0,0 0 0 0 0,0 0 0 0 0,-1 0 0 0 0,5-1 0 0 0,1 0 0 0 0,-1 0 0 0 0,1 0 0 0 0,0 1 0 0 0,-1-1 0 0 0,1 1 0 0 0,0-1 0 0 0,0 1 0 0 0,0 0 0 0 0,0 0 0 0 0,1-1 0 0 0,0 1 0 0 0,0-1 0 0 0,0 0 0 0 0,0 1 0 0 0,0-1 0 0 0,1 1 0 0 0,-1-1 0 0 0,0 1 0 0 0,1-1 0 0 0,-1 1 0 0 0,1 0 0 0 0,0-1 0 0 0,0 1 0 0 0,0-1 0 0 0,-1 1 0 0 0,1 0 0 0 0,1 0 0 0 0,-1 4 0 0 0,1-1 0 0 0,0 1 0 0 0,0 0 0 0 0,1-1 0 0 0,0 1 0 0 0,0-1 0 0 0,0 1 0 0 0,2 3 0 0 0,5 6 0 0 0,0-1 0 0 0,5 6 0 0 0,5 6 13 0 0,2-1 1 0 0,1-1-1 0 0,1-1 0 0 0,5 2-13 0 0,105 82 15 0 0,-55-45-8 0 0,166 150 39 0 0,-139-117-39 0 0,239 213 57 0 0,-331-296-64 0 0,84 78 0 0 0,-78-70 0 0 0,-1 0 0 0 0,0 1 0 0 0,9 17 0 0 0,-22-30 0 0 0,0 0 0 0 0,2 6 0 0 0,-6-13 0 0 0,-1 0 0 0 0,1 0 0 0 0,-1 0 0 0 0,0 0 0 0 0,1 0 0 0 0,-1 0 0 0 0,0 0 0 0 0,0 0 0 0 0,1 0 0 0 0,-1 0 0 0 0,0 0 0 0 0,0 0 0 0 0,0 0 0 0 0,0 0 0 0 0,0 0 0 0 0,0 0 0 0 0,-1 0 0 0 0,1 1 0 0 0,-1-1 0 0 0,0 0 0 0 0,0 0 0 0 0,0-1 0 0 0,0 1 0 0 0,0 0 0 0 0,0 0 0 0 0,0-1 0 0 0,0 1 0 0 0,0-1 0 0 0,0 1 0 0 0,0-1 0 0 0,0 1 0 0 0,-1-1 0 0 0,1 0 0 0 0,0 0 0 0 0,0 1 0 0 0,-1-1 0 0 0,1 0 0 0 0,-1 0 0 0 0,-5 0 0 0 0,0 0 0 0 0,0 0 0 0 0,-3-2 0 0 0,-5 0-6 0 0,-1-1 0 0 0,1-1-1 0 0,0 0 1 0 0,-12-7 6 0 0,-58-28-47 0 0,83 38 46 0 0,-60-32-59 0 0,-27-21 60 0 0,-57-45-22 0 0,32 21 25 0 0,-194-110-68 0 0,140 89 66 0 0,45 17-1 0 0,17 12 0 0 0,76 50 0 0 0,17 12 0 0 0,23 16 0 0 0,-7-5 0 0 0,24 20 0 0 0,2 0 0 0 0,0-2 0 0 0,14 7 0 0 0,62 33 0 0 0,60 36 11 0 0,225 171 40 0 0,-311-211-49 0 0,121 79-2 0 0,31 23 0 0 0,199 180 0 0 0,-293-227 0 0 0,45 40 0 0 0,-13 8 0 0 0,-31-5 0 0 0,-106-115 0 0 0,-1 3 0 0 0,22 41 0 0 0,-47-74 0 0 0,-1 0 0 0 0,0 0 0 0 0,-1 1 0 0 0,1-1 0 0 0,-2 1 0 0 0,0 0 0 0 0,0 0 0 0 0,0 4 0 0 0,-3-12 0 0 0,0 0 0 0 0,0-1 0 0 0,0 1 0 0 0,0 0 0 0 0,0 0 0 0 0,0 0 0 0 0,-1-1 0 0 0,1 1 0 0 0,-1 0 0 0 0,0-1 0 0 0,0 1 0 0 0,0 0 0 0 0,0-1 0 0 0,0 1 0 0 0,-1 0 0 0 0,1-1 0 0 0,-1-1 0 0 0,1 1 0 0 0,-1-1 0 0 0,1 1 0 0 0,-1-1 0 0 0,0 0 0 0 0,0 0 0 0 0,1 0 0 0 0,-1 0 0 0 0,0 0 0 0 0,0 0 0 0 0,0 0 0 0 0,0-1 0 0 0,0 1 0 0 0,0-1 0 0 0,0 1 0 0 0,0-1 0 0 0,0 0 0 0 0,0 0 0 0 0,-2 0 0 0 0,-5 0-4 0 0,0 0 1 0 0,0-1-1 0 0,1 0 0 0 0,-8-3 4 0 0,-37-11-54 0 0,-39-17-217 0 0,-69-35 271 0 0,-83-59-118 0 0,19-10 56 0 0,69 40 17 0 0,-248-162 34 0 0,286 175 11 0 0,-239-158 0 0 0,318 218 32 0 0,-2 0 0 0 0,-12-2-32 0 0,37 19 11 0 0,14 5 10 0 0,6 5 1 0 0,59 54 93 0 0,69 46-115 0 0,-72-58 47 0 0,224 166-31 0 0,-173-137-16 0 0,148 103 0 0 0,19 34 0 0 0,16 35 0 0 0,-199-162 0 0 0,37 47 0 0 0,-114-111 0 0 0,0 0 0 0 0,4 8 0 0 0,-16-21 0 0 0,-1 2 0 0 0,0-1 0 0 0,0 1 0 0 0,0-1 0 0 0,-1 1 0 0 0,-1 1 0 0 0,1 2 0 0 0,-3-11 0 0 0,-1 1 0 0 0,1-1 0 0 0,-1 1 0 0 0,0-1 0 0 0,0 1 0 0 0,0-1 0 0 0,0 1 0 0 0,0 0 0 0 0,0-1 0 0 0,-1 1 0 0 0,1-1 0 0 0,-1 1 0 0 0,1-1 0 0 0,-1 1 0 0 0,0-1 0 0 0,0 0 0 0 0,-1 2 0 0 0,0-2 0 0 0,0 0 0 0 0,0 1 0 0 0,0-1 0 0 0,0 0 0 0 0,0 0 0 0 0,-1 0 0 0 0,1 0 0 0 0,0 0 0 0 0,-1-1 0 0 0,0 1 0 0 0,1-1 0 0 0,-1 0 0 0 0,0 1 0 0 0,-2-1 0 0 0,-8 3-4 0 0,-1-1-1 0 0,1 0 1 0 0,-1-1-1 0 0,1-1 1 0 0,-1 0-1 0 0,1-1 1 0 0,-1 0-1 0 0,-8-2 5 0 0,-16-3-18 0 0,0-1 0 0 0,-18-7 18 0 0,-32-11-22 0 0,-33-17 22 0 0,-85-38-48 0 0,102 37 54 0 0,-419-170-59 0 0,389 159 41 0 0,-80-18 12 0 0,116 45 1 0 0,-1 3-1 0 0,-64-4 0 0 0,121 23 0 0 0,0 1 0 0 0,-8 1 0 0 0,32 3 0 0 0,-1 0 0 0 0,1 1 0 0 0,0 1 0 0 0,0 0 0 0 0,0 2 0 0 0,-3 1 0 0 0,15-4 0 0 0,-1 0 0 0 0,1 1 0 0 0,0 0 0 0 0,0 0 0 0 0,0 1 0 0 0,0 0 0 0 0,0 0 0 0 0,1 0 0 0 0,0 0 0 0 0,0 1 0 0 0,0 0 0 0 0,0 0 0 0 0,1 0 0 0 0,0 1 0 0 0,0-1 0 0 0,0 1 0 0 0,1 0 0 0 0,0 0 0 0 0,0 1 0 0 0,1-1 0 0 0,-1 0 0 0 0,1 1 0 0 0,0 1 0 0 0,-2 12 0 0 0,1 0 0 0 0,0 1 0 0 0,2-1 0 0 0,0 1 0 0 0,2-1 0 0 0,0 1 0 0 0,1-1 0 0 0,2 7 0 0 0,7 26 0 0 0,2 0 0 0 0,11 27 0 0 0,4 5 2 0 0,40 133 70 0 0,-60-190-39 0 0,-1 0 0 0 0,2 23-33 0 0,-8-41 4 0 0,0 0 1 0 0,0 0-1 0 0,-1 0 1 0 0,-1-1-1 0 0,0 1 0 0 0,0 0 1 0 0,-1-1-1 0 0,0 1 1 0 0,0-1-1 0 0,-2 1-4 0 0,3-6-1 0 0,0-1 0 0 0,-1 0 0 0 0,0 0 0 0 0,1 0 0 0 0,-1 0 0 0 0,0-1 0 0 0,-1 1 0 0 0,1 0 0 0 0,0-1 0 0 0,-1 0 0 0 0,1 1 0 0 0,-1-1 0 0 0,0 0 0 0 0,-2 1 1 0 0,0-1-7 0 0,0 1 1 0 0,0-1-1 0 0,0-1 0 0 0,0 1 0 0 0,0-1 1 0 0,0 1-1 0 0,0-1 0 0 0,-6 0 7 0 0,-6-1-60 0 0,1 0 0 0 0,-1-1 0 0 0,1-1 0 0 0,-1 0 0 0 0,-10-4 60 0 0,-34-10-498 0 0,-10-5-28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0.3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25 476 3855 0 0,'0'3'175'0'0,"-1"2"-99"0"0,-2 5 17 0 0,-9 15 41 0 0,7-17 387 0 0,4-6 162 0 0,1-2 21 0 0,0 0-6 0 0,0 0-47 0 0,0 0-19 0 0,0 0-7 0 0,0 0-58 0 0,-1-2-242 0 0,0-28 12 0 0,1 1 0 0 0,1-1 0 0 0,2-8-337 0 0,1-15 109 0 0,2-31-343 0 0,3 0 0 0 0,9-30 234 0 0,-10 82-378 0 0,1-1-20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0.6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101 180 11343 0 0,'-52'-5'1212'0'0,"33"2"-1192"0"0,16 2-20 0 0,-7-2-12 0 0,9 2 7 0 0,-1 0 0 0 0,1 0 0 0 0,0-1 0 0 0,0 1 0 0 0,0 0 0 0 0,0 0 0 0 0,0-1 0 0 0,0 1 0 0 0,0-1 0 0 0,0 1-1 0 0,1 0 1 0 0,-1-1 0 0 0,0 0 0 0 0,1 1 0 0 0,-1-1 0 0 0,1 1 0 0 0,0-1 0 0 0,-1-1 5 0 0,1-1-9 0 0,0 0 0 0 0,-1 0 0 0 0,1 0 0 0 0,1-1 0 0 0,-1 1 0 0 0,1 0 0 0 0,0-1 9 0 0,4-13-468 0 0,1 0 1 0 0,0 1-1 0 0,10-17 468 0 0,-6 15-1023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1.0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55 114 5983 0 0,'0'0'464'0'0,"-1"-2"-305"0"0,-34-36 2852 0 0,34 36-2530 0 0,0 1-117 0 0,-12-12 283 0 0,13 12-636 0 0,0 1 0 0 0,0 0 0 0 0,-1-1 1 0 0,1 1-1 0 0,0-1 0 0 0,0 1 0 0 0,-1-1 1 0 0,1 1-1 0 0,0-1 0 0 0,0 1 1 0 0,0 0-1 0 0,0-1 0 0 0,0 1 0 0 0,0-1 1 0 0,0 1-1 0 0,0-1 0 0 0,0 1 0 0 0,0-1 1 0 0,0 1-1 0 0,0-1-11 0 0,0 0 31 0 0,0-1 51 0 0,0 0-15 0 0,-1-7-54 0 0,2-2-13 0 0,4 2 0 0 0,1 3-16 0 0,-4 5-69 0 0,-1 0-38 0 0,6-3-731 0 0,-6 3-2908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2.5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1683 4439 6647 0 0,'0'0'300'0'0,"0"0"0"0"0,-1 2-192 0 0,-2 6-49 0 0,-4 4 776 0 0,4-6 1035 0 0,2-4 2538 0 0,-1-29-3113 0 0,1-18-1295 0 0,0-15 697 0 0,-3-76 465 0 0,3 59-725 0 0,0 25 22 0 0,2-1-1 0 0,9-49-458 0 0,-6 71 292 0 0,0-26-292 0 0,4-49 287 0 0,0 13-54 0 0,-7 60-151 0 0,11-179 389 0 0,-4 126-138 0 0,11-38-333 0 0,7-23 376 0 0,-2-57-376 0 0,-20 151 113 0 0,-2-1 0 0 0,-5-26-113 0 0,0 29 59 0 0,-8-90 186 0 0,3 70-124 0 0,2 11 94 0 0,-7-23-215 0 0,-4-18 141 0 0,4 18-94 0 0,-14-94 77 0 0,19 125-9 0 0,-2 0 0 0 0,-14-37-115 0 0,7 26 53 0 0,9 32-8 0 0,-3 0-1 0 0,-4-8-44 0 0,-29-58 96 0 0,-7-9-73 0 0,30 61 30 0 0,-8-14-53 0 0,-5-4 64 0 0,-29-36-64 0 0,30 48 0 0 0,-23-52 0 0 0,-12-18 0 0 0,-32-60 0 0 0,54 95 0 0 0,27 48 0 0 0,4 9 0 0 0,-9-12 0 0 0,3 5 0 0 0,14 22 0 0 0,0 2 0 0 0,-1-1 0 0 0,-4-3 0 0 0,-10-12 0 0 0,11 13 0 0 0,0 0 0 0 0,-2 1 0 0 0,-9-8 0 0 0,-9-6 0 0 0,17 14 0 0 0,-1 1 0 0 0,0 0 0 0 0,-17-10 0 0 0,9 9 0 0 0,4 2 0 0 0,0 1 0 0 0,-15-6 0 0 0,18 10 0 0 0,9 3 0 0 0,0 1 0 0 0,0 1 0 0 0,0-1 0 0 0,-4 0 0 0 0,7 2 0 0 0,-15-3 0 0 0,6 1 0 0 0,-13-2 0 0 0,13 3 0 0 0,1 0 0 0 0,-5-2 0 0 0,0-1 0 0 0,-1 0 0 0 0,0 1 0 0 0,-7 0 0 0 0,-8 2 0 0 0,-25 1 0 0 0,43 1 0 0 0,-2 1 0 0 0,12 0 0 0 0,1 0 0 0 0,-15 3 0 0 0,0 0 0 0 0,0 1 0 0 0,-2 1 0 0 0,-3 4-7 0 0,20-8-7 0 0,-1 0-1 0 0,0 0 1 0 0,0 0 0 0 0,-2 0 14 0 0,-7 3 0 0 0,2 1 0 0 0,2-1 0 0 0,-1 0 0 0 0,1 0 0 0 0,-1-1 0 0 0,-10 2 0 0 0,9-2 0 0 0,6-2 0 0 0,-13 1 0 0 0,8-1 0 0 0,-6 1 30 0 0,13-2-396 0 0,32 2-892 0 0,9-6-1550 0 0,-13 1-1959 0 0,1 0-1144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0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243 1 9215 0 0,'-2'1'707'0'0,"-14"9"-315"0"0,-16 7-392 0 0,-4 2 293 0 0,32-16-264 0 0,-10 5 446 0 0,-10 8-475 0 0,20-12 63 0 0,-1-1 1 0 0,1 1 0 0 0,0 0-1 0 0,0 0 1 0 0,0 1 0 0 0,-2 3-64 0 0,-11 17 57 0 0,7-12-40 0 0,1 1-1 0 0,-3 7-16 0 0,8-13-16 0 0,2-3-137 0 0,-1 0-1 0 0,0 0 0 0 0,0 0 1 0 0,0 0-1 0 0,-4 4 154 0 0,-4 0-880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287 0 5527 0 0,'-23'7'240'0'0,"12"1"56"0"0,0 3-232 0 0,-1 2-64 0 0,3-1 0 0 0,1 1 0 0 0,1-2 504 0 0,7-11 88 0 0,0 0 16 0 0,0 0 8 0 0,0 0-816 0 0,0 0-168 0 0,0 0-32 0 0</inkml:trace>
  <inkml:trace contextRef="#ctx0" brushRef="#br0" timeOffset="1">57 528 5783 0 0,'-18'12'256'0'0,"10"1"56"0"0,0 3-248 0 0,2-2-64 0 0,-4-1 0 0 0,5 0 0 0 0,4 1-88 0 0,1-1-24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7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 0 4199 0 0,'-11'23'184'0'0,"4"-9"40"0"0,1 3-224 0 0,-1 3 0 0 0,2 2 0 0 0,2-1 0 0 0,0-2 0 0 0,1 0 0 0 0,2-2 0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4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 0 7023 0 0,'-18'14'312'0'0,"9"-4"64"0"0,-1 0-304 0 0,3 1-72 0 0,1 0 0 0 0,6-11 0 0 0,-5 13 152 0 0,5-13 8 0 0,0 0 8 0 0,0 0 0 0 0,0 0-64 0 0,0 0-8 0 0,13 8-8 0 0,0-4-2400 0 0,1 0-480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6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1 315 1583 0 0,'0'0'68'0'0,"0"0"79"0"0,0 0 268 0 0,0 0 117 0 0,0 0 20 0 0,0 0 41 0 0,0 0 146 0 0,0 0 58 0 0,0 0 16 0 0,0 0-49 0 0,0 0-218 0 0,0 0-98 0 0,0 0-22 0 0,0 0-8 0 0,0 0-28 0 0,0 0-7 0 0,0 0-6 0 0,0 0-22 0 0,0 0-90 0 0,0 0-38 0 0,0 0-10 0 0,0 2 5 0 0,18 104 1180 0 0,17 122 166 0 0,-26-141-1041 0 0,2 10 18 0 0,30 133 379 0 0,-29-181-761 0 0,2 0-1 0 0,1-2 0 0 0,16 31-162 0 0,-12-36 56 0 0,38 76 116 0 0,-45-96-132 0 0,1-1-1 0 0,1 0 1 0 0,1-1 0 0 0,5 5-40 0 0,7 3 39 0 0,1-2-1 0 0,2 0 1 0 0,0-2 0 0 0,2-1 0 0 0,4 2-39 0 0,-9-6 11 0 0,-1 2-1 0 0,-1 0 0 0 0,15 19-10 0 0,-4-6 33 0 0,4 2-33 0 0,67 60 54 0 0,-83-76 3 0 0,0-1 0 0 0,2-1 0 0 0,0-1 0 0 0,1-1 0 0 0,21 9-57 0 0,-36-20 33 0 0,0 0 0 0 0,0-1 0 0 0,1 0 0 0 0,-1-1 0 0 0,1-1 0 0 0,0 0 0 0 0,0 0 0 0 0,0-1 0 0 0,8-1-33 0 0,-5 1 35 0 0,-10-1-12 0 0,0 0 1 0 0,1 0 0 0 0,-1 0 0 0 0,2-1-24 0 0,30-5 232 0 0,22 0-232 0 0,-25 4 54 0 0,-10 1 33 0 0,22-5-87 0 0,-19 1 178 0 0,20-8-178 0 0,10-2 121 0 0,-46 13-70 0 0,-5 1-16 0 0,-1-1 0 0 0,1 0-1 0 0,0 0 1 0 0,-1 0 0 0 0,5-3-35 0 0,39-15 223 0 0,3-9 18 0 0,-27 14-58 0 0,15-6-183 0 0,-31 16 48 0 0,-1 0 1 0 0,0-1-1 0 0,0 0-48 0 0,3-2 33 0 0,-3 1 5 0 0,0 0-1 0 0,0-1 0 0 0,-1 0 1 0 0,0-1-1 0 0,0 0 0 0 0,-1 0 1 0 0,1-4-38 0 0,8-10 137 0 0,-2-2 1 0 0,-1 1 0 0 0,-1-2 0 0 0,-1 0-1 0 0,-1 0 1 0 0,4-19-138 0 0,-1-1 102 0 0,38-155 218 0 0,-43 164-256 0 0,-3 1 0 0 0,2-30-64 0 0,3-46 128 0 0,-2 39-107 0 0,4-34 79 0 0,0-6-21 0 0,-7 65-54 0 0,-2 19 26 0 0,0 0 1 0 0,-3-17-52 0 0,1 31 3 0 0,0 1 1 0 0,0 0 0 0 0,4-13-4 0 0,-1 6-1 0 0,-1-5 1 0 0,-2-11 24 0 0,0 16 16 0 0,2-10-40 0 0,3-42 0 0 0,-3 0 0 0 0,-3-6 0 0 0,0 52 0 0 0,-1 3 61 0 0,-2-11-61 0 0,-1-11 56 0 0,1 10-44 0 0,1 10-13 0 0,0-20 1 0 0,1 24 11 0 0,1 21 0 0 0,0-1 0 0 0,0 1 0 0 0,0-1 0 0 0,-1 1 0 0 0,1 0 0 0 0,-1-1-1 0 0,1 0-10 0 0,-3-9 126 0 0,3 11-115 0 0,0-1-1 0 0,0 1 0 0 0,0-1 0 0 0,0 1 1 0 0,-1-1-1 0 0,1 1 0 0 0,0-1 0 0 0,0 1 1 0 0,0-1-1 0 0,-1 1 0 0 0,1-1 1 0 0,0 1-1 0 0,-1-1-10 0 0,0 0 24 0 0,0 0 50 0 0,1 1 17 0 0,0 0 0 0 0,0 0-22 0 0,0 0-5 0 0,-1 1-11 0 0,-3 3-40 0 0,1 0-1 0 0,-1 0 0 0 0,1 0 0 0 0,0 0 1 0 0,0 1-1 0 0,1-1 0 0 0,0 1 0 0 0,-1 0 1 0 0,1-1-1 0 0,1 1 0 0 0,-1 2-12 0 0,-5 27 79 0 0,0 13-79 0 0,1-7-3 0 0,-2 33 41 0 0,3-28-12 0 0,-1 14-10 0 0,-22 146 85 0 0,19-152-91 0 0,-26 126-9 0 0,-1-12 80 0 0,-25 96-34 0 0,18-98-47 0 0,34-132 19 0 0,5-12 3 0 0,-2 0 1 0 0,-8 20-23 0 0,-52 124 64 0 0,58-145-64 0 0,-5 6 0 0 0,-5 13 0 0 0,12-24 17 0 0,-1 1-1 0 0,-1-1 1 0 0,-6 8-17 0 0,9-16 2 0 0,0 0 0 0 0,0 0 0 0 0,-1-1 0 0 0,0 0 0 0 0,-1 0 0 0 0,1 0 0 0 0,-8 4-2 0 0,8-5 2 0 0,-1-1 0 0 0,1 0-1 0 0,-1-1 1 0 0,0 0 0 0 0,0 0 0 0 0,-3 1-2 0 0,-6 1 17 0 0,7-2-8 0 0,0 0 0 0 0,-1-1 0 0 0,1 0 0 0 0,-1 0-9 0 0,-9 1 0 0 0,13-2 0 0 0,0 0 0 0 0,0 0 0 0 0,0-1 0 0 0,0 1 0 0 0,0-2 0 0 0,0 1 0 0 0,-6-1 0 0 0,-12-5 0 0 0,0-1 0 0 0,0-2 0 0 0,-21-9 0 0 0,12 3-10 0 0,16 9-7 0 0,1-2 0 0 0,0 0 1 0 0,1-1-1 0 0,-4-2 17 0 0,-40-28-91 0 0,24 17 31 0 0,-5-6 60 0 0,-45-44-127 0 0,-17-21 127 0 0,92 83 3 0 0,-112-102-67 0 0,53 45 64 0 0,53 53-15 0 0,0 1 1 0 0,0 1-1 0 0,-3-1 15 0 0,0 0-222 0 0,0-1 0 0 0,-1-2 222 0 0,-35-31-1206 0 0,38 31-120 0 0,16 15 430 0 0,-2-10-3805 0 0,3 11 3246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8.6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2028 4575 0 0,'0'0'208'0'0,"1"3"-9"0"0,3 5-118 0 0,0 0 226 0 0,1 1 66 0 0,28 26 1114 0 0,-32-34-1374 0 0,1 1 1 0 0,0 0-77 0 0,-2-1-22 0 0,1 0-1 0 0,-1-1 0 0 0,1 1 1 0 0,-1-1-1 0 0,1 1 0 0 0,0 0 1 0 0,-1-1-1 0 0,1 1 1 0 0,0-1-1 0 0,-1 1 0 0 0,1-1 1 0 0,0 0-1 0 0,-1 1 0 0 0,2-1-14 0 0,10 5 309 0 0,0-1 0 0 0,2 0-309 0 0,-12-3 198 0 0,1-2 8 0 0,4 0-19 0 0,1 0 0 0 0,-1 0-1 0 0,1-1 1 0 0,-1 0 0 0 0,3-2-187 0 0,-1-1 130 0 0,0 0 0 0 0,-1 0-1 0 0,1-1 1 0 0,-1 0 0 0 0,0-1 0 0 0,0 0-1 0 0,1-2-129 0 0,6-7 491 0 0,-1-1 0 0 0,10-16-491 0 0,-15 18 204 0 0,-1 0 1 0 0,-1 0-1 0 0,5-12-204 0 0,-1 0 107 0 0,4-6-38 0 0,25-54 88 0 0,-21 49-137 0 0,1-2 92 0 0,15-23-112 0 0,5-3 204 0 0,-2-7-204 0 0,17-30 150 0 0,-26 53 110 0 0,-3-2 1 0 0,-2-1 0 0 0,-3-1-1 0 0,14-51-260 0 0,-13 9 944 0 0,2-45-944 0 0,-14 82 226 0 0,16-96 156 0 0,-10 66-183 0 0,8-36 74 0 0,-6 53-9 0 0,-5 0 0 0 0,3-48-264 0 0,-14 93 192 0 0,-1 0 0 0 0,-2 0 0 0 0,-4-23-192 0 0,5 46 133 0 0,-3-4 331 0 0,3 7-221 0 0,-1 2-131 0 0,-4 5-93 0 0,1 0 1 0 0,0 1-1 0 0,0-1 0 0 0,1 1 0 0 0,0-1 1 0 0,0 1-1 0 0,0 0 0 0 0,1 0 0 0 0,0 2-19 0 0,-3 17 24 0 0,0 0-1 0 0,2 1-23 0 0,-5 31 20 0 0,-33 123 41 0 0,16-72-47 0 0,4-5 42 0 0,4-20-59 0 0,-15 40 3 0 0,26-105 0 0 0,3-11 0 0 0,3-8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0-1 0 0,0 0 1 0 0,-1 0 0 0 0,1 0 0 0 0,0 0 0 0 0,0 0 0 0 0,0 0 0 0 0,0 0 0 0 0,0 0 0 0 0,0 0 0 0 0,0 0 0 0 0,0 0 0 0 0,0 0 0 0 0,0 0 0 0 0,0 0 0 0 0,0 0 0 0 0,0 0 0 0 0,0 0 0 0 0,0 0 0 0 0,0 0 0 0 0,0 0 0 0 0,0 0 0 0 0,0 0 0 0 0,0 0 0 0 0,0 0 0 0 0,0 0 0 0 0,0 1 0 0 0,0-10-8 0 0,0 8 3 0 0,1-34-53 0 0,2 0 1 0 0,3-10 57 0 0,14-69-147 0 0,-9 57 119 0 0,4-20-30 0 0,3 0 0 0 0,4 2 0 0 0,3 0 0 0 0,21-40 58 0 0,-34 91-324 0 0,-11 22-384 0 0,-1 2-216 0 0,0 0-40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 5660 1839 0 0,'0'0'318'0'0,"0"0"659"0"0,0 0 287 0 0,0 0 59 0 0,0 0-110 0 0,0 0-506 0 0,-1 2-218 0 0,-5 3-45 0 0,5-3-15 0 0,1-2-18 0 0,0 0-10 0 0,0 0-1 0 0,0 0-2 0 0,0 0-13 0 0,0 0-8 0 0,0 0-1 0 0,0-2-1 0 0,4-11-63 0 0,0 0-1 0 0,0 0 1 0 0,2 1-1 0 0,-1 0 1 0 0,1 0 0 0 0,1 0-312 0 0,4-10 555 0 0,3-6-555 0 0,97-226 1811 0 0,-44 103-1192 0 0,10-11-191 0 0,-30 65-247 0 0,-18 36-70 0 0,173-348 731 0 0,-164 339-691 0 0,54-93 130 0 0,12-16 294 0 0,-6-7-575 0 0,45-111 399 0 0,-109 223-317 0 0,8-8 61 0 0,15-17-143 0 0,-22 41 41 0 0,175-278 348 0 0,-133 217-250 0 0,57-79 80 0 0,-103 150-155 0 0,128-208 213 0 0,-118 183-248 0 0,198-335 246 0 0,-91 188-221 0 0,-109 158 12 0 0,4-14-66 0 0,-4 8 61 0 0,75-133 14 0 0,-62 111 8 0 0,36-45-83 0 0,-49 77 18 0 0,-3-3-1 0 0,-3 0 1 0 0,23-58-18 0 0,-36 74 0 0 0,6-7 0 0 0,15-32 0 0 0,1-8 24 0 0,15-37 16 0 0,-52 115-40 0 0,-1 0 0 0 0,-1 0 0 0 0,0-3 0 0 0,1-5 0 0 0,1 4 0 0 0,-3 14 0 0 0,0 0 0 0 0,-1 1 0 0 0,0 0 0 0 0,-1 0 0 0 0,1 0 0 0 0,-1 0 0 0 0,0-2 0 0 0,1-1 0 0 0,-1 0 0 0 0,1 0 0 0 0,0 0 0 0 0,2-6 0 0 0,1 1 0 0 0,2-1 0 0 0,-2 3-50 0 0,-4 7-216 0 0,0 2-99 0 0,0 0-19 0 0,0 0-153 0 0,0 0-617 0 0,0 0-258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2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66 338 1839 0 0,'-1'3'83'0'0,"-10"20"28"0"0,-9 17-111 0 0,4-15 2568 0 0,8-8-51 0 0,6-12-1924 0 0,2-3 75 0 0,0-2-186 0 0,-1 1-88 0 0,-2 7-11 0 0,2-6 4 0 0,1-2 38 0 0,0 0 20 0 0,0 0 3 0 0,0 0-17 0 0,0 0-74 0 0,0 0-33 0 0,0 0-4 0 0,0 0-6 0 0,0 0-30 0 0,0-3-18 0 0,-2-26 145 0 0,2 0 0 0 0,0-1 0 0 0,3 1 0 0 0,0-1-411 0 0,2-3 148 0 0,1-10 146 0 0,1 0-294 0 0,12-54 168 0 0,-15 70-675 0 0,-1-1-1 0 0,-1-13 508 0 0,-2 39-1349 0 0,0 2-3581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6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53 322 9671 0 0,'0'0'748'0'0,"-2"1"-492"0"0,-33-2 1092 0 0,34 1-1295 0 0,1-1 0 0 0,-1 1 0 0 0,1-1 0 0 0,-1 1 0 0 0,1-1 0 0 0,-1 0-1 0 0,1 1 1 0 0,-1-1 0 0 0,1 0 0 0 0,0 1 0 0 0,-1-2-53 0 0,1 2 49 0 0,-2-4-13 0 0,1 0-1 0 0,-1 0 1 0 0,1 0 0 0 0,0 0 0 0 0,0 0-1 0 0,0-1 1 0 0,1 1 0 0 0,0 0-1 0 0,-1 0 1 0 0,2 0 0 0 0,-1-2-36 0 0,2-8 123 0 0,0 0 1 0 0,4-11-124 0 0,-1 3 96 0 0,16-98-409 0 0,-13 74-1147 0 0,-5 25-2758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9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50 175 4143 0 0,'-2'0'319'0'0,"-13"-3"-137"0"0,13 2-51 0 0,0 1 108 0 0,0-1 0 0 0,1 0 0 0 0,-1 0 0 0 0,0 0 0 0 0,1 0 0 0 0,-1 0 0 0 0,1 0 0 0 0,-1 0 0 0 0,1 0 0 0 0,0 0 0 0 0,0-1 0 0 0,-1 1 0 0 0,1-1 0 0 0,0 1 0 0 0,0-1 0 0 0,0 1 0 0 0,0-1 0 0 0,1 0 0 0 0,-1 1 0 0 0,0-1 0 0 0,1 0 0 0 0,-1-1-239 0 0,0-2 73 0 0,0 0 1 0 0,1 0 0 0 0,-1 0 0 0 0,1 1-1 0 0,0-1 1 0 0,1 0 0 0 0,0-2-74 0 0,1-7-92 0 0,0 0 0 0 0,1 0 0 0 0,1 0 0 0 0,1 0 0 0 0,0 0 92 0 0,-3 10-754 0 0,0-7-214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00.3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58 416 5063 0 0,'-1'-2'232'0'0,"-5"-9"76"0"0,3 5-142 0 0,0 0 0 0 0,0 1 0 0 0,-1-1 0 0 0,0 1 0 0 0,0 0 0 0 0,0 0 0 0 0,-1-1-166 0 0,4 6 133 0 0,1 0 0 0 0,-1-1 0 0 0,1 1 0 0 0,0-1 0 0 0,-1 1 0 0 0,1 0 0 0 0,-1-1 0 0 0,1 1 0 0 0,0-1 0 0 0,0 1 0 0 0,-1-1 0 0 0,1 1 0 0 0,0-1 0 0 0,0 0 0 0 0,0 1 0 0 0,-1-1 0 0 0,1 1-133 0 0,-1-3 455 0 0,0 0-164 0 0,0 1 0 0 0,-1 0 1 0 0,1 0-1 0 0,-1 0 0 0 0,0 0 1 0 0,0 0-292 0 0,0-2 204 0 0,1-18 45 0 0,3 11-228 0 0,0 3-240 0 0,1 0 0 0 0,0 0 0 0 0,1 0-1 0 0,0 0 1 0 0,0 1 0 0 0,1-1 0 0 0,1 0 219 0 0,17-21-5558 0 0,-21 26 5393 0 0,0 0-1 0 0,-1 0 0 0 0,1-1 0 0 0,-1 1 0 0 0,0 0 0 0 0,0 0 0 0 0,0-1 0 0 0,0 1 0 0 0,0-1 0 0 0,-1 1 0 0 0,0 0 0 0 0,0-1 0 0 0,0-1 166 0 0,0 1 656 0 0,0 1 0 0 0,-1-1 0 0 0,0 1 0 0 0,0 0 0 0 0,0-1 0 0 0,0 1 0 0 0,0 0 0 0 0,-1-2-656 0 0,0 3 477 0 0,1 0 0 0 0,0 0 0 0 0,0 0 0 0 0,-1 1 0 0 0,1-1 0 0 0,-1 0-477 0 0,1 1 97 0 0,-1-1 393 0 0,2 2-11 0 0,0 0-423 0 0,0-1 0 0 0,0 1 0 0 0,-1-1 0 0 0,1 1 0 0 0,0-1 0 0 0,-1 1 0 0 0,1-1 0 0 0,-1 1 0 0 0,1-1 0 0 0,0 1 1 0 0,-1-1-1 0 0,0 1-56 0 0,1 0 48 0 0,-1-2 167 0 0,1 2-14 0 0,-4-6 10 0 0,4 5-208 0 0,-1 1 0 0 0,1-1 1 0 0,0 1-1 0 0,0-1 0 0 0,-1 1 0 0 0,1-1 0 0 0,0 0 0 0 0,0 1 1 0 0,0-1-1 0 0,0 1 0 0 0,0-1 0 0 0,0 1 0 0 0,0-1 1 0 0,0 0-1 0 0,0 1 0 0 0,0-1-3 0 0,0-1 2 0 0,-1-14-7 0 0,2 14-6 0 0,-1-1-29 0 0,0 0-1 0 0,1 0 0 0 0,-1 0 1 0 0,1 0-1 0 0,0 0 1 0 0,0 0-1 0 0,0 1 0 0 0,1-1 1 0 0,0-2 40 0 0,0 2-64 0 0,9-16-693 0 0,-4 8 319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48.0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113 71 11975 0 0,'-27'-21'1064'0'0,"11"8"-848"0"0,-2-1-216 0 0,2 3 0 0 0,1 3 504 0 0,4 5 56 0 0,1 3 16 0 0,10 0 0 0 0,0 0-896 0 0,0 0-184 0 0,0 0-32 0 0,0 0-3304 0 0,21 6-656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50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1171 31 4143 0 0,'0'0'319'0'0,"0"0"-128"0"0,0 0 242 0 0,0 0 130 0 0,0 0 21 0 0,0 0-23 0 0,0 0-121 0 0,0 0-51 0 0,0 0-6 0 0,0 0-30 0 0,0 0-101 0 0,0-2-41 0 0,-3-5-10 0 0,3 5-2 0 0,-1 0-7 0 0,-8-11 177 0 0,8 12-183 0 0,1 1 4 0 0,-2-1 2 0 0,-4-1 0 0 0,4 2-5 0 0,0 0-23 0 0,-1 0-106 0 0,0 1 0 0 0,0 0 0 0 0,-1 0 0 0 0,1 0 0 0 0,0 1 0 0 0,1-1 0 0 0,-1 0 0 0 0,0 1 0 0 0,0 0 0 0 0,-2 2-58 0 0,-4 3 129 0 0,0 1 1 0 0,-3 5-130 0 0,4-5 105 0 0,-1 1 0 0 0,-3 1-105 0 0,-28 24 446 0 0,-16 17-446 0 0,32-28 114 0 0,-1 3 74 0 0,2 1 0 0 0,-15 21-188 0 0,12-15 104 0 0,-30 43 38 0 0,8-11-14 0 0,19-24 34 0 0,2 1 0 0 0,-5 14-162 0 0,13-23 62 0 0,-16 34 62 0 0,-1 4-45 0 0,-21 29 122 0 0,4 3-1 0 0,-5 27-200 0 0,34-69 196 0 0,-7 32-196 0 0,18-45 125 0 0,2 0 0 0 0,3 1-125 0 0,-8 54 345 0 0,-10 24-345 0 0,21-108 27 0 0,-31 113 263 0 0,17-71-70 0 0,3 1-1 0 0,1 8-219 0 0,-16 128 288 0 0,20-121-228 0 0,-13 115 128 0 0,17-130-107 0 0,-5 73 296 0 0,6 8-377 0 0,6 136 359 0 0,5-149-233 0 0,0 91 55 0 0,-23 25 59 0 0,5 20-80 0 0,3-53-35 0 0,-8 162 3 0 0,14-213-45 0 0,0 98 71 0 0,13-1 31 0 0,13 71 71 0 0,-4-142-161 0 0,-5-57-44 0 0,-7-70-45 0 0,3 45 128 0 0,-5 11-134 0 0,-7 126 194 0 0,3-133-116 0 0,-3 60 46 0 0,-5 108 68 0 0,6-12-124 0 0,2-258-72 0 0,4 110 122 0 0,7 14-118 0 0,28 118 10 0 0,-30-205-10 0 0,2-1 0 0 0,2 0 0 0 0,7 13 0 0 0,71 154 0 0 0,-58-145 0 0 0,17 40 0 0 0,-39-80 0 0 0,74 163 0 0 0,-38-91 11 0 0,18 56-11 0 0,3 26 53 0 0,-44-120-39 0 0,29 84 36 0 0,-3-6-8 0 0,-18-56-9 0 0,23 55 23 0 0,-10-30-59 0 0,31 66 3 0 0,-37-82 81 0 0,-4 5-81 0 0,36 82 47 0 0,-48-130-40 0 0,4 2-7 0 0,-16-31-71 0 0,2 0 1 0 0,0-1-1 0 0,13 15 71 0 0,-23-30-243 0 0,1 1 0 0 0,-1-1 0 0 0,1 1 0 0 0,-1-1 0 0 0,1 0 0 0 0,0 0 0 0 0,0-1 0 0 0,0 1-1 0 0,1-1 1 0 0,-1 0 0 0 0,1 0 0 0 0,-1 0 0 0 0,1-1 0 0 0,1 1 243 0 0,-3-2-1527 0 0,1 1 0 0 0,-1-1 0 0 0,1-1-1 0 0,1 1 1528 0 0,-5 0-3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08.6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4406 7598 2303 0 0,'0'0'102'0'0,"0"0"56"0"0,-2 0 157 0 0,1 0-35 0 0,-1 0 1 0 0,1 0-1 0 0,-1-1 0 0 0,1 1 1 0 0,-1 0-1 0 0,1-1 0 0 0,-1 0 1 0 0,0 0-281 0 0,0 0 254 0 0,2 1 2 0 0,0 0 0 0 0,0 0 0 0 0,0 0 0 0 0,0 0 0 0 0,0 0-9 0 0,0 0-39 0 0,0 0-15 0 0,0 0-1 0 0,0 0 4 0 0,0 0 16 0 0,0 0 4 0 0,0 0 0 0 0,0 0 8 0 0,0 0 35 0 0,0 0 18 0 0,0 0 3 0 0,0 0 0 0 0,-1 2 0 0 0,-1 4-86 0 0,0 1 0 0 0,0-1-1 0 0,1 0 1 0 0,0 1-1 0 0,0 1-193 0 0,-3 36 724 0 0,3-22-128 0 0,-3 7-596 0 0,-5 26 557 0 0,-35 231 910 0 0,27-180-1203 0 0,-2 46 96 0 0,9-83-52 0 0,-9 25-308 0 0,3-16 122 0 0,-33 137 168 0 0,34-147-196 0 0,-7 25 42 0 0,12-58-12 0 0,-71 226 452 0 0,74-241-550 0 0,0 2 35 0 0,-2 0 0 0 0,-8 17-61 0 0,2-13 31 0 0,-13 27 220 0 0,-7 20-251 0 0,18-32 84 0 0,6-10 71 0 0,-3-1 0 0 0,-1 0 1 0 0,-9 13-156 0 0,-17 20 288 0 0,-20 20-288 0 0,35-52 141 0 0,-2-2 0 0 0,-20 17-141 0 0,-27 19 691 0 0,-65 43-691 0 0,69-55 225 0 0,-16 18-225 0 0,62-48 20 0 0,7-7 3 0 0,0-1 0 0 0,0-1-1 0 0,-7 3-22 0 0,-40 22 162 0 0,-2-3 0 0 0,-12 2-162 0 0,35-18 11 0 0,-33 13 122 0 0,26-14-44 0 0,-108 39 94 0 0,75-32 27 0 0,-2-3 0 0 0,-17-1-210 0 0,30-11 84 0 0,1-3 0 0 0,-2-3 0 0 0,0-4-84 0 0,-61 4 64 0 0,59-8-64 0 0,-61-10 0 0 0,114 10 5 0 0,-16-1 54 0 0,-36-10-59 0 0,49 8 8 0 0,5 2 10 0 0,0-2 1 0 0,1 0 0 0 0,-14-7-19 0 0,-3-5 22 0 0,0-1-1 0 0,1-2 0 0 0,1-2 1 0 0,1-1-1 0 0,1-2 0 0 0,-15-16-21 0 0,-5-6 2 0 0,17 16 24 0 0,1-1 0 0 0,-23-30-26 0 0,29 27 9 0 0,0 1-8 0 0,2 0-1 0 0,-16-29 0 0 0,-8-30 0 0 0,-12-19 0 0 0,-10-13 64 0 0,42 70-64 0 0,-14-26 0 0 0,5 4-4 0 0,-28-59-56 0 0,-13-34 60 0 0,-23-55 0 0 0,82 172 0 0 0,-5-15 0 0 0,-1-12 0 0 0,-52-214-12 0 0,43 133 24 0 0,-6-89-12 0 0,30 159-71 0 0,-28-224 62 0 0,5-92 9 0 0,27 221 0 0 0,9-36 0 0 0,39-302 0 0 0,-26 394 0 0 0,10-71 0 0 0,-1 12 0 0 0,17-119 0 0 0,-16 146 0 0 0,15-169 0 0 0,29-111 0 0 0,-47 322 0 0 0,50-258 0 0 0,-34 195 0 0 0,-12 53 0 0 0,-7 59 0 0 0,5-5 0 0 0,12-45 0 0 0,6-34 0 0 0,-4 22 0 0 0,51-192 0 0 0,-64 246 0 0 0,16-49 0 0 0,-4 6 0 0 0,1 1 0 0 0,53-146 0 0 0,-74 223 0 0 0,13-27 0 0 0,-14 38 0 0 0,5-25 0 0 0,-7 19 0 0 0,5-7 0 0 0,9-28 0 0 0,-4 9 0 0 0,3-8 0 0 0,-16 44 0 0 0,1 0 0 0 0,7-11 0 0 0,52-117-64 0 0,-51 114 64 0 0,-2-1 0 0 0,5-27 0 0 0,-16 53 0 0 0,13-31 0 0 0,-9 24 0 0 0,17-40 0 0 0,5-18 0 0 0,-17 46 0 0 0,3-3 0 0 0,4-8 0 0 0,19-45 0 0 0,-12 31 0 0 0,33-57 0 0 0,-43 87 0 0 0,5-5-40 0 0,-2 6 8 0 0,0-2 32 0 0,26-32 0 0 0,-4 7 0 0 0,-34 48 0 0 0,0 0 0 0 0,8-8 0 0 0,-7 9 0 0 0,-1-1 0 0 0,7-9 0 0 0,0 0 0 0 0,0 0 0 0 0,2 1 0 0 0,8-7 0 0 0,-17 17 0 0 0,2-2 0 0 0,-10 10 0 0 0,13-9 0 0 0,4-6 0 0 0,-10 9 0 0 0,0 0 0 0 0,3-4 0 0 0,-9 10 0 0 0,10-6 0 0 0,2-1-27 0 0,11-6-10 0 0,-17 9 24 0 0,-7 5-58 0 0,1 1-66 0 0,0 1 14 0 0,0 0 0 0 0,-1 1 0 0 0,1-1 0 0 0,0 0 0 0 0,-1 1 0 0 0,0-1 0 0 0,1 1 0 0 0,-1-1 0 0 0,0 1 0 0 0,-1-1 0 0 0,2 3 123 0 0,-2-2-1012 0 0,1 1 0 0 0,-1 0 0 0 0,1 0 1 0 0,-1-1-1 0 0,0 5 1012 0 0,-3 16-6007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5.3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0 520 919 0 0,'0'0'122'0'0,"0"0"174"0"0,0 0 78 0 0,0 0 12 0 0,0 0 7 0 0,0 0 12 0 0,0 0 3 0 0,3-1 0 0 0,2-1-187 0 0,-1 1 0 0 0,1-1 0 0 0,0-1 0 0 0,0 1 0 0 0,-1-1-1 0 0,0 0 1 0 0,1 0 0 0 0,-1 0 0 0 0,1-2-221 0 0,11-10 1244 0 0,9-10-1244 0 0,-24 24 15 0 0,27-30 622 0 0,15-16 143 0 0,-21 25-390 0 0,1 1 0 0 0,1 1 0 0 0,1 1 0 0 0,4-1-390 0 0,-3 5 644 0 0,13-4-644 0 0,-14 6 548 0 0,21-13-548 0 0,-19 11 234 0 0,-1 1 0 0 0,2 1 1 0 0,10-3-235 0 0,13-5 259 0 0,-18 7-69 0 0,13-2-190 0 0,3-1 114 0 0,7-3 210 0 0,36-8-324 0 0,-61 21 95 0 0,-1 1 0 0 0,1 1 0 0 0,31 0-95 0 0,-38 5 85 0 0,1 1-1 0 0,-1 1 1 0 0,11 2-85 0 0,72 18 329 0 0,-52-10-123 0 0,-28-6-89 0 0,0 2 0 0 0,-1 0 0 0 0,0 2 0 0 0,0 0 0 0 0,-1 2 0 0 0,-1 1 0 0 0,0 1 0 0 0,11 8-117 0 0,31 23 291 0 0,16 11-54 0 0,-47-27-118 0 0,-19-15-27 0 0,5 3-92 0 0,10 8 80 0 0,-1 1 0 0 0,11 14-80 0 0,-28-27 5 0 0,30 33 187 0 0,-2 3 0 0 0,4 9-192 0 0,15 19 152 0 0,-10-12-21 0 0,8 11-6 0 0,41 48-37 0 0,-56-68-50 0 0,3 6 31 0 0,-4 2 0 0 0,3 10-69 0 0,29 40 67 0 0,-4-5 16 0 0,-21-31 66 0 0,6 12 88 0 0,53 109 105 0 0,-46-83-260 0 0,-13-29-56 0 0,31 52 12 0 0,-54-97-22 0 0,-1 1 0 0 0,-3 2 0 0 0,-2 0 0 0 0,9 29-16 0 0,-4 4 22 0 0,50 144 84 0 0,-64-187-61 0 0,-1 2 0 0 0,-2-1 0 0 0,1 16-45 0 0,3 18 65 0 0,3 8-50 0 0,22 95 125 0 0,-31-146-108 0 0,0 1 1 0 0,-2 0-1 0 0,-1 0 0 0 0,-1 24-32 0 0,-5 16 253 0 0,-10 51-253 0 0,9-86 34 0 0,-6 27 89 0 0,9-55-121 0 0,-26 124 134 0 0,19-70-82 0 0,4-35-41 0 0,4-19-5 0 0,-5 67 43 0 0,4-61-49 0 0,-1 87 62 0 0,2-94-62 0 0,2 18 50 0 0,4 18-33 0 0,-2-19 47 0 0,0 15-66 0 0,-2 30 398 0 0,-5 12-398 0 0,2-51 93 0 0,-2 36 205 0 0,-1 25 86 0 0,2 74 123 0 0,1-142-454 0 0,1-17-37 0 0,2 2 28 0 0,0 4-21 0 0,-2-9-22 0 0,0 0 0 0 0,0 0 0 0 0,0 0 1 0 0,0 0-1 0 0,0 0 0 0 0,0 1 0 0 0,0-1 0 0 0,0 0 1 0 0,0 0-1 0 0,0 0 0 0 0,0 0 0 0 0,0 0 0 0 0,0 1 0 0 0,1-1 1 0 0,-1 0-1 0 0,0 0 0 0 0,0 0 0 0 0,0 0 0 0 0,0 0 1 0 0,0 0-1 0 0,0 0 0 0 0,0 0 0 0 0,1 1 0 0 0,-1-1 0 0 0,0 0 1 0 0,0 0-1 0 0,0 0-1 0 0,8 4-139 0 0,-4-3-418 0 0,4-2-152 0 0,-4-1-1181 0 0,4-4-4626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9.1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1197 1839 0 0,'0'3'134'0'0,"4"10"-108"0"0,0 49 2504 0 0,-3-59-1694 0 0,-1-1-280 0 0,0 8-127 0 0,0-7-21 0 0,0-3-13 0 0,0 0-30 0 0,0 0-12 0 0,0 0-1 0 0,0 0-5 0 0,0 0-24 0 0,1-3-17 0 0,5-9-42 0 0,1-1 0 0 0,-2 0-1 0 0,0-1 1 0 0,-1 1-1 0 0,2-9-263 0 0,3-25 435 0 0,-2-2-435 0 0,0 5 135 0 0,19-181 149 0 0,-13-1-102 0 0,-11 190-149 0 0,2-49 21 0 0,7-102 111 0 0,-7 139-121 0 0,-3 27 28 0 0,1 1-1 0 0,1-1 1 0 0,1 1-1 0 0,4-12-71 0 0,-8 30 66 0 0,0 2 4 0 0,0 0 2 0 0,2 2 0 0 0,2 2-56 0 0,1 0-1 0 0,-1 0 0 0 0,-1 0 1 0 0,1 1-1 0 0,-1-1 0 0 0,0 1 1 0 0,3 4-16 0 0,-2 0 24 0 0,3 4-7 0 0,-1 1 1 0 0,0 0-1 0 0,0 6-17 0 0,6 14 24 0 0,15 45-24 0 0,-2-6 0 0 0,-14-45 0 0 0,2 9 0 0 0,2-2 0 0 0,19 33 0 0 0,-14-35 0 0 0,11 13 0 0 0,-5-7 0 0 0,-18-26 3 0 0,1-1-1 0 0,0 0 0 0 0,1 0 0 0 0,0-1 0 0 0,4 4-2 0 0,-10-12 43 0 0,3 2-22 0 0,-6-5-18 0 0,-1 1 0 0 0,1-1 0 0 0,0 0 0 0 0,-1 0 1 0 0,1 1-1 0 0,-1-1 0 0 0,1 0 0 0 0,0 0 0 0 0,-1 1 0 0 0,1-1 0 0 0,0 0 1 0 0,-1 0-1 0 0,1 0 0 0 0,0 0 0 0 0,-1 0 0 0 0,1 0 0 0 0,0 0 0 0 0,0 0-3 0 0,0 0 11 0 0,4-1 53 0 0,-2-1-48 0 0,-1 0 0 0 0,1 0 0 0 0,-1 0 0 0 0,1 0 0 0 0,-1-1 1 0 0,0 1-1 0 0,0-1 0 0 0,0 1 0 0 0,0-1 0 0 0,0 0 0 0 0,0 1 0 0 0,-1-1 1 0 0,0 0-1 0 0,1 0 0 0 0,-1-1-16 0 0,3-8 116 0 0,-1-1 1 0 0,0 1-1 0 0,0-6-116 0 0,0 1 79 0 0,2-22 295 0 0,0-23-374 0 0,-1 19 100 0 0,1-53 170 0 0,-4-17-270 0 0,-1 72 50 0 0,0 19-44 0 0,-1-47 64 0 0,4 1 0 0 0,6-29-70 0 0,-6 79 0 0 0,1 3 0 0 0,0 6-12 0 0,-3 7-48 0 0,2 3-12 0 0,0 2-99 0 0,1-1-1 0 0,-1 0 1 0 0,0 1-1 0 0,0 0 1 0 0,0 0-1 0 0,1 1 172 0 0,5 10-1075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9.9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50 4919 0 0,'-1'2'224'0'0,"-4"10"-12"0"0,-5 0-168 0 0,6-7 93 0 0,1 0-1 0 0,0 1 1 0 0,0 0 0 0 0,0-1-1 0 0,1 1 1 0 0,0 0-1 0 0,0 0 1 0 0,0 1-137 0 0,-1 10 613 0 0,-1 1 0 0 0,2 0-613 0 0,2-1 709 0 0,0-16-687 0 0,0-1-1 0 0,0 1 1 0 0,0 0-1 0 0,1 0 0 0 0,-1-1 1 0 0,0 1-1 0 0,1 0 1 0 0,-1-1-1 0 0,0 1 0 0 0,1-1 1 0 0,-1 1-1 0 0,1 0 1 0 0,0 0-22 0 0,0 0 45 0 0,0 0-13 0 0,0 1-1 0 0,1 0 0 0 0,-1-1 1 0 0,0 1-1 0 0,1-1 0 0 0,0 0 0 0 0,-1 1 1 0 0,1-1-1 0 0,0 0 0 0 0,0 0 1 0 0,-1 0-1 0 0,2 0-31 0 0,0 1 64 0 0,3-1 72 0 0,0-1-63 0 0,0 0-1 0 0,1 0 0 0 0,-1-1 0 0 0,0 0 1 0 0,0 0-1 0 0,1 0 0 0 0,-1-1 0 0 0,0 0 1 0 0,0-1-1 0 0,-1 1 0 0 0,3-2-72 0 0,5-4 171 0 0,-1-1 1 0 0,0-1-1 0 0,0 0 0 0 0,7-9-171 0 0,-4 5 269 0 0,0 0-1 0 0,4-1-268 0 0,-4 3 311 0 0,-1 0 0 0 0,7-9-311 0 0,2-8 360 0 0,-22 27-295 0 0,-1 2-1 0 0,1-2 0 0 0,1-5 6 0 0,-1 5 15 0 0,-2 0-12 0 0,0-7 11 0 0,1 7 4 0 0,0 2-83 0 0,-1 0 0 0 0,1 0 0 0 0,0 0 0 0 0,0 0 0 0 0,0 0 0 0 0,-1 0-1 0 0,1 0 1 0 0,0 0 0 0 0,0 0 0 0 0,0 0 0 0 0,0-1 0 0 0,-1 1 0 0 0,1 0 0 0 0,0 0 0 0 0,0 0-1 0 0,0 0 1 0 0,0 0 0 0 0,-1 0 0 0 0,1-1 0 0 0,0 1 0 0 0,0 0 0 0 0,0 0 0 0 0,0 0-1 0 0,0 0 1 0 0,0 0 0 0 0,0-1 0 0 0,-1 1-5 0 0,1 0 5 0 0,0-1 0 0 0,0 1 0 0 0,0 0 0 0 0,-1-1 0 0 0,1 1 0 0 0,0 0 0 0 0,0 0-1 0 0,-1-1 1 0 0,1 1 0 0 0,0 0 0 0 0,-1 0 0 0 0,1-1 0 0 0,0 1 0 0 0,-1 0 0 0 0,1 0 0 0 0,0 0 0 0 0,-1-1 0 0 0,1 1 0 0 0,0 0-1 0 0,-1 0 1 0 0,1 0 0 0 0,-1 0-5 0 0,-3-1 24 0 0,-1 0 0 0 0,1 0 0 0 0,-1 0 0 0 0,0 1 0 0 0,0-1 0 0 0,1 1 0 0 0,-1 0 0 0 0,-4 1-24 0 0,6 0 12 0 0,0-1-1 0 0,0 1 1 0 0,0 0-1 0 0,0 0 0 0 0,0 0 1 0 0,0 1-1 0 0,0-1 1 0 0,0 1-1 0 0,1-1 1 0 0,-1 1-1 0 0,1 0 0 0 0,-1 0 1 0 0,1 0-1 0 0,-2 2-11 0 0,-7 9 0 0 0,0 0 0 0 0,1 0 0 0 0,1 1 0 0 0,0 0 0 0 0,1 1 0 0 0,0 0 0 0 0,4-4 0 0 0,0 0 0 0 0,1 1 0 0 0,0-1 0 0 0,1 1 0 0 0,0 4 0 0 0,-1 12 0 0 0,4-17 0 0 0,1-2 0 0 0,-1-1 0 0 0,0 1 0 0 0,2 7 0 0 0,3-1 0 0 0,8 17 0 0 0,-6-17 0 0 0,2-2 0 0 0,3-1 0 0 0,1-2 0 0 0,0-4 0 0 0,21 7 0 0 0,-19-7 0 0 0,1-2 0 0 0,-10-2 0 0 0,0-1 0 0 0,0 0 0 0 0,0 0 0 0 0,0 0 0 0 0,3-1 0 0 0,4-3 0 0 0,-6 0 3 0 0,0 0 0 0 0,-1 0 0 0 0,1-1-1 0 0,-1 0 1 0 0,0 0 0 0 0,0-1 0 0 0,0 0 0 0 0,0-1-1 0 0,-1 1 1 0 0,2-4-3 0 0,25-23-576 0 0,-17 15 204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3.82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39 1104 2303 0 0,'0'0'102'0'0,"-2"1"-1"0"0,-18 2-233 0 0,16-3 1146 0 0,-1 0 324 0 0,-2-1 4305 0 0,10-2-3713 0 0,19-5-2690 0 0,-11 4 1463 0 0,8-3-395 0 0,-2 0-48 0 0,0 1-1 0 0,0 1 0 0 0,0 0 0 0 0,2 1-259 0 0,25-1 310 0 0,-18 2 30 0 0,4-2-340 0 0,82-17 434 0 0,-78 15-142 0 0,17-5-292 0 0,17-5 212 0 0,10 0 16 0 0,-19 3 41 0 0,0 4 1 0 0,14 0-270 0 0,142-6 367 0 0,-126 11-315 0 0,-25 1 74 0 0,12-3-126 0 0,285-50 326 0 0,-287 48-197 0 0,59 1-129 0 0,20-2 92 0 0,29-11 107 0 0,331-30 253 0 0,-217 23-303 0 0,136-7 20 0 0,-15 4-98 0 0,181-18 95 0 0,-546 46-151 0 0,34-3-20 0 0,155-12 82 0 0,425-17 131 0 0,-332 14-146 0 0,-3-1 15 0 0,-235 20-42 0 0,407-18 271 0 0,-297 8-258 0 0,25 10-48 0 0,39-10-16 0 0,-132 4 16 0 0,285-13 0 0 0,-230 8 33 0 0,102-3 153 0 0,36 1-117 0 0,86-5-6 0 0,-133 9 0 0 0,77-7 11 0 0,-149 15-44 0 0,-3 0 15 0 0,-6-10 13 0 0,119-2-52 0 0,-176 11 48 0 0,-39 1-55 0 0,-20-1 46 0 0,18-7-45 0 0,64-4 19 0 0,7 6-22 0 0,57-2 60 0 0,-180 10-46 0 0,33 0 15 0 0,0-4 1 0 0,26-6-27 0 0,34-8 10 0 0,-59 9-10 0 0,-40 3 0 0 0,22 1 0 0 0,44 2 27 0 0,158-9 74 0 0,-89-12-65 0 0,26-3-8 0 0,-87 22 23 0 0,17-2-38 0 0,-70 3-13 0 0,2-1 0 0 0,43-10 0 0 0,-6-1 64 0 0,86-3-64 0 0,-20 11 0 0 0,-81 6 0 0 0,-32 1 0 0 0,13-3 0 0 0,0-1 6 0 0,44 3-6 0 0,-28 2 58 0 0,47-1 6 0 0,-57 4-64 0 0,2 0 0 0 0,-48-3 64 0 0,30 4-64 0 0,8 0 26 0 0,-37-3 12 0 0,24 5-38 0 0,-2 0 27 0 0,-29-3 10 0 0,16 3-37 0 0,11 3-140 0 0,-51-8 16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0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45 283 6911 0 0,'-3'0'528'0'0,"-14"6"-303"0"0,15-4-175 0 0,1-2-24 0 0,1 0 0 0 0,-1 0 0 0 0,1 1-1 0 0,0-1 1 0 0,-1 0 0 0 0,1 0 0 0 0,0 0 0 0 0,-1 1 0 0 0,1-1 0 0 0,0 0-1 0 0,-1 0 1 0 0,1 1 0 0 0,0-1 0 0 0,0 0 0 0 0,-1 1 0 0 0,1-1 0 0 0,0 0-1 0 0,0 1 1 0 0,0-1 0 0 0,-1 0 0 0 0,1 1 0 0 0,0-1-26 0 0,-4 8 692 0 0,2-6-587 0 0,0 1 1 0 0,1 0-1 0 0,-1 0 0 0 0,1 0 0 0 0,-1-1 0 0 0,1 2-105 0 0,1-2 119 0 0,0 0-21 0 0,0 19-1 0 0,1-16-100 0 0,1-1 5 0 0,2 15 36 0 0,0 17-38 0 0,1 1 104 0 0,0 9-22 0 0,-2 0 0 0 0,-2 1 0 0 0,-2 8-82 0 0,0 5 146 0 0,1-41-80 0 0,0-7 30 0 0,0-9 67 0 0,0-3 28 0 0,2-3 7 0 0,7-21 197 0 0,-1 0-1 0 0,2-15-394 0 0,2-5 177 0 0,0-1-114 0 0,-8 25-32 0 0,2-1-1 0 0,1 1 0 0 0,4-8-30 0 0,-11 27 0 0 0,1 0 0 0 0,-1 0 0 0 0,1 0 0 0 0,-1 0 0 0 0,1 0 0 0 0,-1 0 0 0 0,1 0 0 0 0,0 1 0 0 0,-1-1 0 0 0,1 0 0 0 0,0 0 0 0 0,0 1 0 0 0,0-1 0 0 0,0 1 0 0 0,0-1-1 0 0,0 1 0 0 0,0 0 0 0 0,-1-1 1 0 0,1 1-1 0 0,0 0 0 0 0,0 0 0 0 0,0 0 0 0 0,0 0 1 0 0,0 0-1 0 0,0 0 0 0 0,0 0 0 0 0,0 1 1 0 0,1-1 0 0 0,1 1-2 0 0,0 0 0 0 0,-1 0 0 0 0,1 0 0 0 0,0 1 0 0 0,0-1 1 0 0,-1 1-1 0 0,1 0 0 0 0,-1 0 0 0 0,1-1 0 0 0,-1 2 0 0 0,0-1 0 0 0,0 0 1 0 0,0 0-1 0 0,0 1 0 0 0,0-1 0 0 0,-1 1 0 0 0,1-1 0 0 0,0 4 2 0 0,4 5-6 0 0,-1 1-1 0 0,0 0 0 0 0,1 11 7 0 0,-4-19 0 0 0,10 43 0 0 0,-2 4 0 0 0,-3-19 0 0 0,-7-31 0 0 0,0 0 0 0 0,0 0 0 0 0,0 0 0 0 0,1 0 0 0 0,-1 0 0 0 0,0 0 0 0 0,1-1 0 0 0,-1 1 0 0 0,1 0 0 0 0,-1 0 0 0 0,1 0 0 0 0,-1 0 0 0 0,1-1 0 0 0,-1 1 0 0 0,1 0 0 0 0,1 0 0 0 0,-1-1 0 0 0,1 1 0 0 0,-1-1 0 0 0,1 0 0 0 0,-1 1 0 0 0,1-1 0 0 0,-1 0 0 0 0,1 0 0 0 0,-1 0 0 0 0,1 0 0 0 0,-1 0 0 0 0,1 0 0 0 0,-1-1 0 0 0,1 1 0 0 0,-1 0 0 0 0,1-1 0 0 0,-1 1 0 0 0,1-1 0 0 0,-1 1 0 0 0,0-1 0 0 0,2-1 0 0 0,1 0 0 0 0,1 0 0 0 0,-1-1 0 0 0,0 0 0 0 0,0 0 0 0 0,0 0 0 0 0,2-3 0 0 0,4-5 19 0 0,-1-1 0 0 0,0 0 0 0 0,-1 0 0 0 0,3-8-19 0 0,4-8 100 0 0,6-18-100 0 0,-6 5 205 0 0,2-13-205 0 0,-4 11 75 0 0,2-11 137 0 0,-3-1 0 0 0,1-21-212 0 0,-3 21 127 0 0,-6 30 23 0 0,1-19-150 0 0,-5 36 23 0 0,0 0 0 0 0,0 0 0 0 0,0 1 0 0 0,-1-1 0 0 0,0 0 0 0 0,-1 0 0 0 0,0-3-23 0 0,1 10-32 0 0,1 1 0 0 0,0-1 0 0 0,-1 0 1 0 0,1 0-1 0 0,-1 0 0 0 0,1 0 0 0 0,-1 0 1 0 0,1 1-1 0 0,-1-1 0 0 0,1 0 0 0 0,-1 0 1 0 0,0 1-1 0 0,1-1 32 0 0,-3-2-194 0 0,-6-6-581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1.4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480 203 3223 0 0,'0'-2'240'0'0,"4"-22"-117"0"0,6-42 2070 0 0,-9 60-1957 0 0,-1 0-1 0 0,0 0 1 0 0,0 1-1 0 0,0-1 1 0 0,-1-2-236 0 0,0-12 466 0 0,1 17-293 0 0,0-1 0 0 0,0 1-1 0 0,0-1 1 0 0,-1 1-1 0 0,1-1 1 0 0,-1 1-1 0 0,0 0 1 0 0,0-1 0 0 0,0 1-1 0 0,0 0 1 0 0,0 0-1 0 0,-1 0 1 0 0,0 0-1 0 0,-1-3-172 0 0,2 5 288 0 0,-1 1 6 0 0,-4-1-105 0 0,-1 1 0 0 0,1 0-1 0 0,-1 0 1 0 0,1 1 0 0 0,0 0 0 0 0,0 0 0 0 0,-1 0 0 0 0,1 1 0 0 0,0 0 0 0 0,0 0 0 0 0,-2 2-189 0 0,-1 0 155 0 0,0 1 0 0 0,0 0 0 0 0,0 0 1 0 0,1 1-1 0 0,0 0 0 0 0,-7 7-155 0 0,5-4 126 0 0,0-1-1 0 0,0 0 1 0 0,-1-1 0 0 0,-5 3-126 0 0,5-3 41 0 0,0 1 1 0 0,1 0-1 0 0,0 0 1 0 0,1 1-1 0 0,0 1 1 0 0,-3 3-42 0 0,-14 18 113 0 0,-6 14-113 0 0,18-24 31 0 0,2 0 0 0 0,0 1 0 0 0,2 0 0 0 0,-1 2-31 0 0,-31 94 67 0 0,33-89-42 0 0,0-1-20 0 0,2 1 1 0 0,1-1-1 0 0,2 1 0 0 0,0 4-5 0 0,1 12 22 0 0,2-1-1 0 0,2 18-21 0 0,1-34 8 0 0,2 0 0 0 0,0 0 0 0 0,2-1 0 0 0,5 15-8 0 0,-5-23 6 0 0,1 1-1 0 0,1-1 0 0 0,1-1 1 0 0,0 1-1 0 0,2-1 0 0 0,5 7-5 0 0,-11-19 0 0 0,1 0 0 0 0,-1-1 0 0 0,1 0 0 0 0,0 0 0 0 0,0 0 0 0 0,0-1 0 0 0,0 1 0 0 0,1-2 0 0 0,0 1 0 0 0,0-1 0 0 0,0 0 0 0 0,0 0 0 0 0,0-1 0 0 0,1 0 0 0 0,-1 0 0 0 0,1-1 0 0 0,-1 0 0 0 0,6 0 0 0 0,-7-1 8 0 0,0-1-1 0 0,0 0 1 0 0,-1 0-1 0 0,1 0 0 0 0,0-1 1 0 0,0 0-1 0 0,0 0-7 0 0,40-19 75 0 0,-43 19-71 0 0,9-4 9 0 0,-1-1-1 0 0,0-1 1 0 0,0 0-1 0 0,-1 0 1 0 0,0-1-1 0 0,-1 0 1 0 0,0-1 0 0 0,0 0-1 0 0,-1 0 1 0 0,5-9-13 0 0,11-20 31 0 0,-3 0 1 0 0,10-23-32 0 0,-14 26 24 0 0,3-4-15 0 0,10-22 54 0 0,4-17-63 0 0,19-49 0 0 0,-5 15 0 0 0,-43 98 1 0 0,41-107 33 0 0,-38 93-24 0 0,0 0-1 0 0,-1-1 1 0 0,-1-9-10 0 0,-5 33 10 0 0,-1-1 0 0 0,0 0 0 0 0,0 1 0 0 0,0-1 0 0 0,-1 1 0 0 0,0-1-1 0 0,0 1 1 0 0,-1-2-10 0 0,2 5 7 0 0,-1 0 0 0 0,-1 0 0 0 0,1 0 0 0 0,0 1 0 0 0,-1-1 0 0 0,1 0-1 0 0,-1 0 1 0 0,0 1 0 0 0,0-1 0 0 0,0 1 0 0 0,0 0 0 0 0,0-1 0 0 0,-1 1 0 0 0,1 0 0 0 0,0 0-1 0 0,-1 1 1 0 0,-1-2-7 0 0,-1 1 36 0 0,0-1 0 0 0,0 1 0 0 0,0 1 0 0 0,0-1 0 0 0,-1 1 0 0 0,1 0 0 0 0,-3 0-36 0 0,-8 0 250 0 0,-14 0-250 0 0,17 1 62 0 0,9 0-44 0 0,0 1-1 0 0,0-1 0 0 0,-1 1 1 0 0,1 0-1 0 0,0 0 0 0 0,0 0 1 0 0,0 0-1 0 0,0 1 1 0 0,0-1-1 0 0,1 1 0 0 0,-1 0-17 0 0,-6 5-22 0 0,0-1-1 0 0,1 2 1 0 0,-2 1 22 0 0,-9 7-86 0 0,13-10-304 0 0,-1 0 1 0 0,1 1 0 0 0,1 0-1 0 0,-1 1 1 0 0,-3 6 389 0 0,-5 8-5067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1.7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10191 0 0,'0'0'464'0'0,"0"0"-8"0"0,1 3-290 0 0,3 11-148 0 0,-3-12-12 0 0,1 1 0 0 0,0 0-1 0 0,-1-1 1 0 0,1 1 0 0 0,0-1 0 0 0,0 1-1 0 0,1-1 1 0 0,-1 0 0 0 0,0 0-1 0 0,1 0 1 0 0,-1 0 0 0 0,1-1 0 0 0,0 1-1 0 0,-1 0 1 0 0,1-1 0 0 0,2 1-6 0 0,8 3 52 0 0,0-1 0 0 0,0-1 0 0 0,5 1-52 0 0,-7-1 24 0 0,43 7 315 0 0,-36-8-155 0 0,0 2-1 0 0,0 0 0 0 0,0 1 1 0 0,-1 1-1 0 0,4 2-183 0 0,66 34 448 0 0,-66-31-362 0 0,-2 1-1 0 0,1 1 0 0 0,2 4-85 0 0,-8-6 71 0 0,0 1 0 0 0,-1 1-1 0 0,5 7-70 0 0,-11-11 24 0 0,0 0 1 0 0,0 1-1 0 0,-1-1 0 0 0,-1 1 0 0 0,0 0 1 0 0,1 3-25 0 0,14 42-615 0 0,-14-39 224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2.1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0 14367 0 0,'0'0'662'0'0,"-1"3"-18"0"0,-2 4-623 0 0,1 0 0 0 0,0 0 0 0 0,0 0 0 0 0,1 1 1 0 0,0-1-1 0 0,0 1 0 0 0,1-1 0 0 0,-1 1 1 0 0,2-1-1 0 0,-1 1 0 0 0,1-1 0 0 0,0 2-21 0 0,7 32-30 0 0,1 0 0 0 0,6 11 30 0 0,30 79 175 0 0,-43-124-162 0 0,7 19 68 0 0,-1-3-4 0 0,0-1 0 0 0,4 4-77 0 0,35 80 187 0 0,-41-89-997 0 0,-1-1 0 0 0,2 16 810 0 0,-3-12-5354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3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1325 2303 0 0,'0'0'102'0'0,"0"3"-1"0"0,0 21-31 0 0,1-21 32 0 0,0 0 101 0 0,-1-1-1 0 0,1 0 1 0 0,-1 0-1 0 0,1 0 1 0 0,0 0-1 0 0,0-1 1 0 0,0 1-1 0 0,0 0 1 0 0,0 0-1 0 0,1 0 1 0 0,-1-1-1 0 0,1 2-202 0 0,0 0 485 0 0,0-1 528 0 0,0 0-374 0 0,5 7 237 0 0,1-1 1 0 0,4 4-877 0 0,-10-10 401 0 0,1-2-1 0 0,0 1-293 0 0,-1-1-1 0 0,1 1 0 0 0,0-1 0 0 0,0 0 1 0 0,-1 0-1 0 0,1 0 0 0 0,0-1 1 0 0,0 1-1 0 0,-1-1 0 0 0,1 1 0 0 0,0-1 1 0 0,-1 0-1 0 0,1 0 0 0 0,0 0-106 0 0,0-1 83 0 0,0-1 0 0 0,0 1-1 0 0,0-1 1 0 0,0 1-1 0 0,0-1 1 0 0,-1 0 0 0 0,1 0-1 0 0,-1 0 1 0 0,0 0-1 0 0,1-1 1 0 0,-2 1-1 0 0,2-3-82 0 0,4-10 262 0 0,-1 1 0 0 0,2-8-262 0 0,-2 6 139 0 0,6-24 445 0 0,6-31-584 0 0,-6 21 168 0 0,33-172 359 0 0,-21 93-236 0 0,7-79 125 0 0,-28 166-352 0 0,-1 0-1 0 0,-3-10-63 0 0,0 0 184 0 0,2 44 12 0 0,0 12 162 0 0,3 15-77 0 0,-3-17-329 0 0,14 96 65 0 0,-2 35-17 0 0,-4-33-19 0 0,9 27 19 0 0,-2-47-194 0 0,2-1-1 0 0,5 0 0 0 0,11 22 195 0 0,-26-79-130 0 0,8 12 130 0 0,-13-27-10 0 0,1 0 0 0 0,-1 0 0 0 0,1-1 0 0 0,1 1 0 0 0,-1-1 0 0 0,1 0 0 0 0,2 2 10 0 0,6 2 0 0 0,-11-8 5 0 0,0 0-1 0 0,1-1 0 0 0,-1 1 0 0 0,0-1 1 0 0,1 1-1 0 0,-1-1 0 0 0,0 0 0 0 0,1 0 1 0 0,-1 0-1 0 0,1 0 0 0 0,-1 0 0 0 0,0-1 1 0 0,1 1-1 0 0,-1-1 0 0 0,0 1 0 0 0,1-1 1 0 0,-1 0-1 0 0,0 0 0 0 0,0 0 0 0 0,0 0 1 0 0,0 0-1 0 0,0 0 0 0 0,0-1 0 0 0,1 0-4 0 0,3-3 25 0 0,0 0-1 0 0,0-1 0 0 0,0 0 1 0 0,-1 0-1 0 0,0 0 0 0 0,3-6-24 0 0,5-8 65 0 0,-1 0 0 0 0,-1-1 0 0 0,-1 0 0 0 0,-1-1 0 0 0,-1 0 0 0 0,-1-1 1 0 0,0 0-1 0 0,-2 0 0 0 0,0-9-65 0 0,6-70 432 0 0,-3-39-432 0 0,-4 52 176 0 0,8-73 134 0 0,-5 104-30 0 0,12-44-280 0 0,21-48 155 0 0,-30 120-151 0 0,2 0 1 0 0,1 0-1 0 0,13-21-4 0 0,-16 34-92 0 0,1 0 0 0 0,3-4 92 0 0,-13 20-226 0 0,1 0-1 0 0,-1 0 1 0 0,0 0-1 0 0,1 0 1 0 0,-1 0-1 0 0,0 0 1 0 0,1 0-1 0 0,-1 0 1 0 0,1 1-1 0 0,-1-1 1 0 0,1 1-1 0 0,-1-1 1 0 0,1 1-1 0 0,0 0 1 0 0,-1-1-1 0 0,2 1 227 0 0,0 0-437 0 0,12-2-4502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3.9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58 367 9215 0 0,'-6'5'301'0'0,"-1"0"-69"0"0,0 2 0 0 0,0-1 1 0 0,-1 2-233 0 0,6-6 23 0 0,0 1 1 0 0,0-1 0 0 0,0 1-1 0 0,0 0 1 0 0,0 0 0 0 0,0-1 0 0 0,1 1-1 0 0,-1 0 1 0 0,1 1 0 0 0,0-1-1 0 0,0 0 1 0 0,0 0 0 0 0,1 0-1 0 0,-1 1 1 0 0,1-1 0 0 0,-1 0 0 0 0,1 0-1 0 0,0 1 1 0 0,0-1 0 0 0,1 0-1 0 0,-1 1 1 0 0,1 2-24 0 0,0-4 17 0 0,0 1 1 0 0,0 0-1 0 0,1-1 0 0 0,-1 1 0 0 0,0-1 1 0 0,1 1-1 0 0,0-1 0 0 0,0 0 0 0 0,-1 0 1 0 0,1 0-1 0 0,0 0 0 0 0,1 0 0 0 0,-1 0 1 0 0,0-1-1 0 0,0 1 0 0 0,1-1 0 0 0,-1 1 1 0 0,1-1-1 0 0,0 0 0 0 0,-1 0 0 0 0,2 0-17 0 0,7 3 77 0 0,-1-1 1 0 0,1 0-1 0 0,0-1 0 0 0,10 1-77 0 0,-11-3 19 0 0,0 1 1 0 0,0-1 0 0 0,0-1 0 0 0,-1 0 0 0 0,1 0-1 0 0,0-1 1 0 0,-1 0 0 0 0,1-1 0 0 0,-1 0-1 0 0,7-4-19 0 0,12-6 104 0 0,-1-1-1 0 0,20-15-103 0 0,-28 17 41 0 0,3-1 40 0 0,-1-2 0 0 0,0-1 0 0 0,-1 0 0 0 0,-1-2-1 0 0,-1 0 1 0 0,11-14-81 0 0,-7 4 145 0 0,-2 0-1 0 0,-1-2 0 0 0,-1 0 0 0 0,-2-1 1 0 0,1-4-145 0 0,-14 28 43 0 0,0 0 1 0 0,-1-1-1 0 0,0 1 1 0 0,0 0-1 0 0,-1-1 1 0 0,1 1-44 0 0,-2 3 35 0 0,0 1 1 0 0,0-1 0 0 0,0 1-1 0 0,0-1 1 0 0,0 1 0 0 0,0-1-1 0 0,-1 1 1 0 0,0 0-1 0 0,0-1 1 0 0,0 1 0 0 0,0 0-1 0 0,0-1 1 0 0,-1 1 0 0 0,0 0-36 0 0,1 1 46 0 0,-1 0 1 0 0,0 0-1 0 0,0 0 1 0 0,0 0-1 0 0,0 0 1 0 0,0 1-1 0 0,0-1 0 0 0,0 1 1 0 0,0-1-1 0 0,-1 1 1 0 0,1 0-1 0 0,0 0 1 0 0,-1 0-1 0 0,1 0 1 0 0,-2 0-47 0 0,-2 0 91 0 0,0 0 1 0 0,1 0 0 0 0,-1 0-1 0 0,0 1 1 0 0,0 0-1 0 0,-3 0-91 0 0,-8 1 146 0 0,1 1-1 0 0,-1 1 0 0 0,1 1 0 0 0,0 0 0 0 0,0 1 1 0 0,-12 5-146 0 0,16-4 30 0 0,0 0 1 0 0,0 1 0 0 0,0 0 0 0 0,1 1-1 0 0,0 0 1 0 0,1 0 0 0 0,-1 2 0 0 0,-4 5-31 0 0,1 0 2 0 0,1 2 0 0 0,0 0 0 0 0,1 1 0 0 0,0 0 0 0 0,-6 16-2 0 0,9-16 0 0 0,1 0 0 0 0,0 1 0 0 0,2 0 0 0 0,0 1 0 0 0,1-1 0 0 0,1 1 0 0 0,0 3 0 0 0,3-8-4 0 0,0-1-1 0 0,1 1 1 0 0,0 0-1 0 0,1 0 0 0 0,1 0 1 0 0,0 0-1 0 0,3 7 5 0 0,-2-10-3 0 0,1 0-1 0 0,0-1 1 0 0,1 0-1 0 0,0 0 0 0 0,1 0 1 0 0,0 0-1 0 0,1-1 1 0 0,0 0-1 0 0,5 4 4 0 0,1 2-152 0 0,1-1-1 0 0,1-1 0 0 0,1 0 1 0 0,0-1-1 0 0,4 1 153 0 0,-10-7-115 0 0,0-1 1 0 0,1 0-1 0 0,-1-1 1 0 0,1 0-1 0 0,0-1 0 0 0,1-1 1 0 0,-1 1-1 0 0,1-2 1 0 0,9 2 114 0 0,9-2-542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4.4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138 269 12239 0 0,'-2'0'562'0'0,"-2"0"-442"0"0,-3-1 92 0 0,-1 0 1 0 0,1 0 0 0 0,-7 1-213 0 0,1 3 0 0 0,9-2 9 0 0,0 1 0 0 0,0 0 0 0 0,0 1 0 0 0,1-1 0 0 0,-1 0 0 0 0,1 1 0 0 0,0 0 0 0 0,0 0 0 0 0,0 0 0 0 0,0 0 0 0 0,0 1 0 0 0,1-1 0 0 0,-1 1-1 0 0,1-1 1 0 0,0 1 0 0 0,0 0 0 0 0,0 0-9 0 0,-2 5 26 0 0,0 1-1 0 0,1-1 0 0 0,0 1 1 0 0,1 0-1 0 0,0 0 0 0 0,-1 8-25 0 0,-5 95 100 0 0,8-88-66 0 0,1 0-1 0 0,1 0 0 0 0,3 12-33 0 0,-4-33 0 0 0,3 23 0 0 0,2 1 0 0 0,9 22 0 0 0,-12-42 0 0 0,0 0 0 0 0,0 0 0 0 0,1-1 0 0 0,0 0 0 0 0,1 1 0 0 0,-1-2 0 0 0,1 1 0 0 0,1 0 0 0 0,-1-1 0 0 0,1 0 0 0 0,6 5 0 0 0,-11-10 5 0 0,1 0 0 0 0,-1 0 0 0 0,1 0 0 0 0,0 0 0 0 0,-1 0 0 0 0,1 0-1 0 0,0 0 1 0 0,-1 0 0 0 0,1-1 0 0 0,0 1 0 0 0,0-1 0 0 0,0 1 0 0 0,0-1 0 0 0,0 0-1 0 0,0 0 1 0 0,-1 0 0 0 0,1 0 0 0 0,0 0 0 0 0,0 0 0 0 0,0 0 0 0 0,0-1 0 0 0,0 1-1 0 0,0-1 1 0 0,0 1 0 0 0,-1-1 0 0 0,1 0 0 0 0,0 1 0 0 0,-1-1 0 0 0,1 0 0 0 0,0 0-1 0 0,-1 0 1 0 0,1-1 0 0 0,-1 1 0 0 0,1 0 0 0 0,-1-1 0 0 0,0 1 0 0 0,0-1 0 0 0,1 0-5 0 0,19-24 255 0 0,-2-2 1 0 0,-1 0-1 0 0,-1-1 0 0 0,-1 0 1 0 0,8-26-256 0 0,-21 47 34 0 0,1 0 1 0 0,0 1-1 0 0,0 0 1 0 0,0 0-1 0 0,5-6-34 0 0,-5 10 53 0 0,2 1-21 0 0,-3 1-26 0 0,1-1-1 0 0,-1 1 1 0 0,1 0-1 0 0,-1 0 0 0 0,1 1 1 0 0,1-1-6 0 0,-3 1 1 0 0,-1 0 0 0 0,1 0 0 0 0,-1 0 0 0 0,1 0 0 0 0,-1 0 0 0 0,1 1 0 0 0,-1-1 0 0 0,0 1 0 0 0,1-1 0 0 0,-1 1 0 0 0,0-1-1 0 0,1 1 1 0 0,-1 0 0 0 0,0 0 0 0 0,0-1 0 0 0,0 1 0 0 0,0 0 0 0 0,1 0 0 0 0,-1 0 0 0 0,0 1-1 0 0,22 27 185 0 0,-15-19-91 0 0,0 1-1 0 0,5 3-93 0 0,3 3 23 0 0,2-1 0 0 0,0-1 1 0 0,17 11-24 0 0,-32-23 3 0 0,0-1 0 0 0,1-1 0 0 0,-1 1 0 0 0,1 0 0 0 0,0-1 0 0 0,-1 0 0 0 0,1 0 0 0 0,0 0 0 0 0,0 0 0 0 0,0-1 0 0 0,0 1 0 0 0,-1-1 0 0 0,1 0 0 0 0,0 0 0 0 0,1 0-3 0 0,-2-1 2 0 0,1 0 0 0 0,-1 0-1 0 0,1 0 1 0 0,-1 0 0 0 0,1-1 0 0 0,-1 0 0 0 0,0 1 0 0 0,0-1-1 0 0,0 0 1 0 0,0 0 0 0 0,0-1 0 0 0,0 1 0 0 0,-1-1 0 0 0,1 1-1 0 0,-1-1 1 0 0,1 0-2 0 0,6-9 43 0 0,0-1-1 0 0,0 0 0 0 0,-1-1 1 0 0,-1 0-1 0 0,-1 0 0 0 0,4-9-42 0 0,2-15 346 0 0,9-38-346 0 0,-10 27 391 0 0,-3 0 0 0 0,-2 0-1 0 0,-2-1 1 0 0,-3 0 0 0 0,-3-38-391 0 0,1 59 101 0 0,-1-6-34 0 0,-2 1-1 0 0,-1-4-66 0 0,4 36-641 0 0,1 2-198 0 0,0 0-1025 0 0,0 0-3956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1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745 280 5063 0 0,'-2'-57'496'0'0,"0"38"-400"0"0,1 15 205 0 0,-1 0 188 0 0,-4-14 1582 0 0,0 1 0 0 0,-3-4-2071 0 0,6 12 332 0 0,1 7-237 0 0,1-1-1 0 0,-1 0 0 0 0,1 1 0 0 0,-1-1 0 0 0,0 1 0 0 0,0 0 1 0 0,0-1-1 0 0,0 1 0 0 0,0 0 0 0 0,0 0 0 0 0,-1 0 1 0 0,1 1-1 0 0,-1-1 0 0 0,1 0 0 0 0,-1 1 0 0 0,0 0 0 0 0,0 0 1 0 0,-2-1-95 0 0,1 0 105 0 0,0 1 1 0 0,0 1 0 0 0,0-1 0 0 0,0 1-1 0 0,0-1 1 0 0,0 1 0 0 0,0 0 0 0 0,-1 0-1 0 0,1 1 1 0 0,0 0 0 0 0,0-1 0 0 0,0 1 0 0 0,0 0-1 0 0,0 1-105 0 0,-7 2 184 0 0,0 2-1 0 0,0-1 1 0 0,1 1-1 0 0,-1 1 0 0 0,1 0 1 0 0,-1 2-184 0 0,-19 16 506 0 0,-6 9-506 0 0,14-13 97 0 0,-43 45 122 0 0,4 2 0 0 0,-23 36-219 0 0,53-62 56 0 0,1 2 0 0 0,3 2 1 0 0,1 0-1 0 0,3 2 0 0 0,1 0 1 0 0,3 1-1 0 0,2 2 0 0 0,-5 29-56 0 0,16-57-6 0 0,1 1 0 0 0,2 0 0 0 0,0 0 0 0 0,2 0 0 0 0,1 1 0 0 0,1 16 6 0 0,1-27-3 0 0,0-1 0 0 0,0 1 0 0 0,2 0 0 0 0,-1-1 0 0 0,2 1 0 0 0,0-1 0 0 0,0 0 0 0 0,1-1 0 0 0,1 1 0 0 0,0-1 0 0 0,1 0 0 0 0,2 1 3 0 0,-3-3-6 0 0,1-1 0 0 0,1 0 0 0 0,-1 0 0 0 0,1-1 0 0 0,1 0 0 0 0,0-1 0 0 0,0 0 0 0 0,0 0 0 0 0,1-1 0 0 0,0 0 0 0 0,0-1 0 0 0,3 1 6 0 0,7 0 0 0 0,0 0 0 0 0,1-1-1 0 0,-1-2 1 0 0,1 0 0 0 0,0-1-1 0 0,0-1 1 0 0,0-1 0 0 0,1-1 0 0 0,-6 0 1 0 0,-1-2 0 0 0,0 1 0 0 0,0-2 0 0 0,0 0 1 0 0,0-1-1 0 0,-1-1 0 0 0,0 0 0 0 0,0-1 1 0 0,0 0-1 0 0,-1-2 0 0 0,2-1-1 0 0,5-6 17 0 0,0 0-1 0 0,-2-2 1 0 0,0-1 0 0 0,4-5-17 0 0,21-28 50 0 0,0-5-50 0 0,4-10 54 0 0,-4-2-1 0 0,-2-2 0 0 0,26-65-53 0 0,-56 109 42 0 0,-1 0 0 0 0,-2-1-1 0 0,-1 1 1 0 0,-1-2 0 0 0,-1 1-1 0 0,-1-1-41 0 0,-3 5 98 0 0,0 1 0 0 0,-2-1 0 0 0,0 1 0 0 0,-2-1 0 0 0,0 1 0 0 0,-2 0 0 0 0,-4-17-98 0 0,1 15 193 0 0,-1 1-1 0 0,-1-1 0 0 0,-1 2 1 0 0,-1 0-1 0 0,-1 0 0 0 0,-7-8-192 0 0,8 15 165 0 0,0 0-1 0 0,-1 1 0 0 0,-1 1 1 0 0,-1 0-1 0 0,0 0 1 0 0,0 1-1 0 0,-1 1 1 0 0,-14-8-165 0 0,5 5 195 0 0,-1 1-1 0 0,-15-7-194 0 0,31 17-10 0 0,0 1 0 0 0,-1 0 0 0 0,1 0 0 0 0,-1 1 0 0 0,1 0 0 0 0,-1 0-1 0 0,0 1 1 0 0,0 0 0 0 0,-3 1 10 0 0,8 1-97 0 0,0-1-1 0 0,0 1 1 0 0,0 0-1 0 0,0 0 1 0 0,0 1-1 0 0,0-1 0 0 0,1 1 1 0 0,-1 0-1 0 0,-3 3 98 0 0,-1 0-1631 0 0,1 0-1 0 0,1 1 1 0 0,-1 0-1 0 0,-4 5 1632 0 0,-8 7-5668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 0 14743 0 0,'-16'2'1136'0'0,"16"-2"-1112"0"0,-1 0 1 0 0,0 0-1 0 0,0 0 0 0 0,1 0 0 0 0,-1 1 0 0 0,0-1 0 0 0,0 0 0 0 0,1 0 0 0 0,-1 1 1 0 0,0-1-1 0 0,1 0 0 0 0,-1 1 0 0 0,0-1 0 0 0,1 0 0 0 0,-1 1 0 0 0,1-1 0 0 0,-2 1-24 0 0,0 2 22 0 0,1-3-22 0 0,0 1 0 0 0,0 0 0 0 0,0-1 0 0 0,0 1 0 0 0,0 0 0 0 0,0 0 0 0 0,1 0 0 0 0,-1 0 0 0 0,0 0 0 0 0,0 2 0 0 0,0-1 0 0 0,0 0 1 0 0,0 0-1 0 0,0 0 0 0 0,0 1 0 0 0,0-1 0 0 0,1 0 0 0 0,0 1 0 0 0,-1-1 0 0 0,1 0 0 0 0,0 1 0 0 0,0-1 1 0 0,0 1-1 0 0,1 1-1 0 0,-1 1 1 0 0,1-1-1 0 0,0 0 1 0 0,0 0-1 0 0,1 0 1 0 0,-1 0-1 0 0,1 1 1 0 0,4 5 5 0 0,-1 0 0 0 0,1 0-1 0 0,1-1 1 0 0,0 0 0 0 0,3 3-5 0 0,4 5 90 0 0,1-1 0 0 0,1 0 0 0 0,1-1 0 0 0,8 6-90 0 0,23 14 46 0 0,-3-1 78 0 0,22 10-124 0 0,4-6 78 0 0,1-3-1 0 0,10 0-77 0 0,-24-8 61 0 0,12 5-3 0 0,-57-27-75 0 0,0-1 0 0 0,1 0 0 0 0,0 0 0 0 0,5-1 17 0 0,7 3-336 0 0,-22-5 52 0 0,1 0-1 0 0,0 0 1 0 0,0 0-1 0 0,0 0 1 0 0,0-1-1 0 0,0 0 1 0 0,1 0 284 0 0,-4 0-815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9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42 16127 0 0,'-8'-3'843'0'0,"3"1"-618"0"0,0 1 0 0 0,0 0 1 0 0,0 0-1 0 0,-3 0-225 0 0,-1-1 116 0 0,7 2 7 0 0,2 0-10 0 0,2-1-19 0 0,5-3-78 0 0,0 0-26 0 0,1 0 0 0 0,0 1-1 0 0,0 0 1 0 0,1 0 0 0 0,-1 0-1 0 0,3 1 11 0 0,1 0 0 0 0,1 1 0 0 0,-1 1 0 0 0,1 0 0 0 0,-1 0 0 0 0,1 2 0 0 0,4 0 0 0 0,-8 0 0 0 0,-1-1 0 0 0,0 2 0 0 0,0-1 0 0 0,0 1 0 0 0,-1 0 0 0 0,1 1 0 0 0,-1-1 0 0 0,0 2 0 0 0,0-1 0 0 0,1 1 0 0 0,2 3 1 0 0,0 1 0 0 0,-1-1 0 0 0,1 2 0 0 0,-2-1-1 0 0,1 1 1 0 0,-1 1 0 0 0,-1 0 0 0 0,0 0 0 0 0,-1 0-1 0 0,0 1 1 0 0,0-1 0 0 0,-1 1 0 0 0,0 4-1 0 0,1 4 57 0 0,-2 1 0 0 0,0 0-1 0 0,-1 0 1 0 0,-1 0 0 0 0,-1 21-57 0 0,-2-14 96 0 0,-1 1 1 0 0,-2 0-1 0 0,-1-1 0 0 0,-2 5-96 0 0,2-12 116 0 0,-2 0 0 0 0,-1-1-1 0 0,-3 6-115 0 0,-31 59 493 0 0,17-37-194 0 0,-17 29 236 0 0,17-32 179 0 0,-8 22-714 0 0,28-54 30 0 0,-6 10 154 0 0,-3 15-184 0 0,12-31 16 0 0,0-1 0 0 0,1 1-1 0 0,-1 1 1 0 0,2-1 0 0 0,-1 0-1 0 0,1 0 1 0 0,0 7-16 0 0,0-12 0 0 0,0 0 0 0 0,1 0 0 0 0,-1 1 0 0 0,1-1 0 0 0,-1 0 0 0 0,1 0 0 0 0,0 0 0 0 0,0 0 0 0 0,0 0 0 0 0,0 0 0 0 0,0 0 0 0 0,1 0 0 0 0,-1 0 0 0 0,1 0 0 0 0,-1-1 0 0 0,1 1 0 0 0,-1-1 0 0 0,1 1 0 0 0,0-1 0 0 0,0 1 0 0 0,0-1 0 0 0,0 0 0 0 0,0 0 0 0 0,0 0 0 0 0,0 0 0 0 0,0 0 0 0 0,0-1 0 0 0,0 1 0 0 0,0-1 0 0 0,2 1 0 0 0,6 0 0 0 0,1 1 0 0 0,0-2 0 0 0,0 1 0 0 0,-1-2 0 0 0,11-1 0 0 0,-2 0 29 0 0,-1-1-1 0 0,1-1 0 0 0,-1 0 1 0 0,0-1-1 0 0,-1-2 0 0 0,1 0 1 0 0,4-3-29 0 0,277-133 769 0 0,-142 63-490 0 0,-41 20-153 0 0,-73 38-107 0 0,15-8 37 0 0,37-11-56 0 0,-64 29-896 0 0,2 2 896 0 0,-23 7-638 0 0,1 1-1 0 0,-1 0 1 0 0,0 1 0 0 0,1 0-1 0 0,1 0 639 0 0,-10 1-6992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0.29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831 1 2303 0 0,'-1'3'290'0'0,"-4"8"501"0"0,0 0 0 0 0,-1-1 0 0 0,0 1 0 0 0,-6 6-791 0 0,-10 17 822 0 0,-30 49 1273 0 0,-6 0-2095 0 0,53-74 101 0 0,-69 86 887 0 0,30-39-432 0 0,-117 149 1522 0 0,133-169-1713 0 0,2 0 400 0 0,-16 15-765 0 0,-11 9 1120 0 0,-8 16-1120 0 0,50-60 83 0 0,-1-2 68 0 0,2 1-1 0 0,-5 9-150 0 0,4-5 39 0 0,0-1 0 0 0,-9 12-39 0 0,6-10 65 0 0,10-12-46 0 0,-1 0 0 0 0,-1-1 0 0 0,1 0 0 0 0,-6 6-19 0 0,-4 1 46 0 0,14-12-37 0 0,-10 13 137 0 0,5-6-52 0 0,4-6 3 0 0,2-3-21 0 0,0 0-11 0 0,0 0 2 0 0,0 0 10 0 0,0 0 3 0 0,0 0 0 0 0,9 11 114 0 0,-5-7-76 0 0,14 4-8 0 0,0-1-1 0 0,1 0 0 0 0,0-2 1 0 0,0 0-1 0 0,7 0-109 0 0,5-2 61 0 0,-1-1 0 0 0,12-1-61 0 0,3 0 55 0 0,11 2-23 0 0,-18 0 20 0 0,18-2-52 0 0,-25-1 0 0 0,1 1 0 0 0,8 2 0 0 0,-13-1 40 0 0,11-1-40 0 0,14 1 24 0 0,4 2-22 0 0,95 10 50 0 0,-83-7-45 0 0,57 0-7 0 0,68-9 39 0 0,-161 2-15 0 0,102-10 31 0 0,-63 4-15 0 0,253-28 198 0 0,-219 21-199 0 0,-39 5-23 0 0,85-8 40 0 0,208 3-23 0 0,-6 0-2 0 0,-31-2-31 0 0,77-21 64 0 0,-130 14-65 0 0,-39 5 13 0 0,-74-1 46 0 0,66-6 1 0 0,205 3-59 0 0,-152 11 0 0 0,-256 9 0 0 0,347-9 0 0 0,-117 9 0 0 0,69-17 0 0 0,-10 13 0 0 0,-7-1 0 0 0,-219 1 0 0 0,30-2 0 0 0,21 4 0 0 0,-42 6 0 0 0,330-1 0 0 0,166-4 0 0 0,-315 1 0 0 0,64 3 0 0 0,-216 6 0 0 0,25 2 0 0 0,33-6 0 0 0,-79-7 0 0 0,139 0 0 0 0,91 15 54 0 0,-154-13-3 0 0,14-8-51 0 0,97-1 23 0 0,269-11-23 0 0,-172 9 0 0 0,89-11 0 0 0,-274 13-1 0 0,-99 7 13 0 0,58 0 44 0 0,66-5-59 0 0,-33-7 18 0 0,117-8 34 0 0,55 1-49 0 0,-226 11-1 0 0,67-6 56 0 0,-29 3 10 0 0,55-7-56 0 0,42-11 271 0 0,70 9-280 0 0,-175 13 47 0 0,-81 4-30 0 0,93-8 31 0 0,170-6 112 0 0,-296 21-128 0 0,124-5 48 0 0,181-16-80 0 0,-295 17 0 0 0,57-2 54 0 0,-95 5-37 0 0,266-2 91 0 0,0-12-31 0 0,-108-6 41 0 0,-114 14-59 0 0,57-4 68 0 0,120-9 204 0 0,-86 7-162 0 0,-75 6-98 0 0,-11 1-4 0 0,55-4 50 0 0,63-12 130 0 0,55-4 143 0 0,-40 10-115 0 0,-61 11-147 0 0,-116 3-75 0 0,-19 0-24 0 0,1 0 1 0 0,-1 1-1 0 0,1 0 1 0 0,0 1-30 0 0,19 1 21 0 0,-13 0 22 0 0,43 8 31 0 0,-45-8-74 0 0,0 0 0 0 0,-1 1 0 0 0,45 14-360 0 0,-51-15-425 0 0,1-1-1 0 0,-1-1 1 0 0,1 1-1 0 0,-1-1 1 0 0,1-1-1 0 0,-1 0 1 0 0,3 0 785 0 0,8-1-1934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1537 393 4143 0 0,'0'0'319'0'0,"1"-1"-108"0"0,4-4 323 0 0,-4 4 160 0 0,0 0 36 0 0,8-12 444 0 0,-8 12-780 0 0,-1-4-16 0 0,-1 0-1 0 0,1 0 0 0 0,-1 0 1 0 0,0 0-1 0 0,0 0 0 0 0,0-1-377 0 0,1 5 63 0 0,-1 0-1 0 0,1 0 0 0 0,0 0 1 0 0,0 1-1 0 0,-1-1 0 0 0,1 0 1 0 0,0 1-1 0 0,-1-1 0 0 0,1 0 1 0 0,-1 0-63 0 0,-1-2 128 0 0,1 1-47 0 0,-2-5 154 0 0,0 1-1 0 0,-1 0 0 0 0,1 0 0 0 0,-1 0 0 0 0,0 0 0 0 0,0 1 0 0 0,-5-5-234 0 0,-4-1 367 0 0,0-2 94 0 0,-1 1 0 0 0,0 1 0 0 0,-4-1-461 0 0,14 10 49 0 0,-15-10 175 0 0,0 1 1 0 0,0 2-1 0 0,-13-5-224 0 0,9 7 165 0 0,0 2 1 0 0,-1 0-1 0 0,-20 0-165 0 0,-73 2 390 0 0,103 3-340 0 0,-38 2 189 0 0,0 3 0 0 0,-27 7-239 0 0,33-1 192 0 0,-25 10-192 0 0,33-9 48 0 0,-70 27 78 0 0,73-22-64 0 0,0 2 0 0 0,-3 3-62 0 0,8-4 28 0 0,8-4 42 0 0,0 0 0 0 0,-13 12-70 0 0,-63 63 185 0 0,67-58-86 0 0,2 1 1 0 0,-1 4-100 0 0,17-17 76 0 0,0 0 0 0 0,-9 20-76 0 0,-5 8 123 0 0,0-1 132 0 0,3 1-1 0 0,-4 13-254 0 0,0 8 174 0 0,15-33-106 0 0,4-12 45 0 0,2 0 1 0 0,-4 18-114 0 0,-7 50 166 0 0,15-69-117 0 0,0 1 0 0 0,1 18-49 0 0,2 45 84 0 0,1-73-74 0 0,1 36 118 0 0,2 7-128 0 0,8 48 149 0 0,-6-55-106 0 0,-2-16 28 0 0,1-1 1 0 0,2 0 0 0 0,0 0-1 0 0,2-1 1 0 0,1-1 0 0 0,1 0-1 0 0,11 21-71 0 0,5 2 230 0 0,3-1-1 0 0,1-2 0 0 0,3-1 1 0 0,15 17-230 0 0,-29-42 67 0 0,1-1 1 0 0,1-1-1 0 0,9 7-67 0 0,-13-15 94 0 0,0 0 0 0 0,0-2 0 0 0,1 0 0 0 0,18 7-94 0 0,-3-4 168 0 0,0-2 0 0 0,2-2 0 0 0,8 1-168 0 0,-19-6 77 0 0,58 11 118 0 0,-11-9 8 0 0,1-3-1 0 0,60-6-202 0 0,-94-3 216 0 0,34-10-216 0 0,-33 4 144 0 0,23-10-144 0 0,38-20 163 0 0,-26 7 97 0 0,53-33-260 0 0,-85 42 50 0 0,9-6 43 0 0,15-14-93 0 0,52-49 53 0 0,-89 67-43 0 0,-3 4 22 0 0,-1-2 1 0 0,3-5-33 0 0,14-21 88 0 0,6-11-88 0 0,-24 26 41 0 0,-1-2 0 0 0,6-15-41 0 0,10-26 75 0 0,28-76-75 0 0,-53 112 16 0 0,-1-1 0 0 0,-2 0 0 0 0,-1-1 0 0 0,2-23-16 0 0,-6 19 24 0 0,-2 0-1 0 0,-1-20-23 0 0,-2-98 17 0 0,-2 166-17 0 0,0-45 0 0 0,-1 1 0 0 0,-3 0 0 0 0,-2-12 0 0 0,3 37 0 0 0,-5-27 0 0 0,-9-35 0 0 0,13 67 0 0 0,-1 0 0 0 0,0 0 0 0 0,0 1 0 0 0,-1-1 0 0 0,0 1 0 0 0,-1 1 0 0 0,-6-8 0 0 0,-1-2 27 0 0,-25-32 11 0 0,28 40-46 0 0,-1 0-1 0 0,-7-7 9 0 0,-33-24-85 0 0,4 2 90 0 0,21 19-5 0 0,-2 0 0 0 0,-21-12 0 0 0,17 15 1 0 0,-19-9-1 0 0,36 22-3 0 0,0 1 0 0 0,0 1 0 0 0,-1 1 0 0 0,-8-2 3 0 0,3 3-13 0 0,0 2 0 0 0,0 0-1 0 0,-1 1 1 0 0,-18 3 13 0 0,3 1-33 0 0,15-2-114 0 0,0 2-1 0 0,-14 3 148 0 0,31-4-28 0 0,-9 1-371 0 0,-2 2 399 0 0,13-3-188 0 0,0-1 1 0 0,0 1 0 0 0,1 0 0 0 0,-1 0 0 0 0,0 1 0 0 0,0 0 187 0 0,2 0-1130 0 0,0 4-283 0 0,2-7 1310 0 0,-1 0 0 0 0,1 0 0 0 0,0 0-1 0 0,0 0 1 0 0,0 1 0 0 0,0-1 0 0 0,0 0 0 0 0,0 0 0 0 0,0 0 0 0 0,0 0 0 0 0,0 0 0 0 0,0 1-1 0 0,0-1 1 0 0,0 0 0 0 0,0 0 0 0 0,0 0 0 0 0,0 0 0 0 0,0 0 0 0 0,0 1 0 0 0,0-1 0 0 0,0 0-1 0 0,0 0 1 0 0,1 0 0 0 0,-1 0 103 0 0,2 9-6512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1876 230 2303 0 0,'2'-1'167'0'0,"1"-1"-76"0"0,1 0 0 0 0,0-1 0 0 0,2-1-91 0 0,-2 0 1017 0 0,0 1 1 0 0,-1-1 0 0 0,1 0 0 0 0,-1 0-1 0 0,2-3-1017 0 0,0 0 774 0 0,-4 5-240 0 0,0 1-425 0 0,-1 0-1 0 0,1 0 0 0 0,0 0 1 0 0,0 0-1 0 0,0 0 0 0 0,-1-1 1 0 0,1 1-1 0 0,0 0 1 0 0,-1-1-1 0 0,1 1 0 0 0,-1 0 1 0 0,1-1-109 0 0,-1 1 69 0 0,0 0 31 0 0,1-1 0 0 0,-1 0 0 0 0,0 1 0 0 0,0-1 0 0 0,1 1 0 0 0,-1-1 0 0 0,0 0 0 0 0,0 1 0 0 0,0-1 0 0 0,0 0 1 0 0,-1 1-1 0 0,1-1 0 0 0,0 0 0 0 0,-1 1 0 0 0,1-1 0 0 0,-1 1 0 0 0,1-1 0 0 0,-1 1 0 0 0,1-1 0 0 0,-1 1 0 0 0,0-1 0 0 0,0 1 1 0 0,0 0-1 0 0,1 0-100 0 0,-3-3 200 0 0,-1 0 0 0 0,1 0 0 0 0,0 1 0 0 0,-1 0 0 0 0,1 0 0 0 0,-4-2-200 0 0,-2 0 188 0 0,0 0 0 0 0,0 1 0 0 0,0 0-1 0 0,-1 0 1 0 0,-4 0-188 0 0,-6-2 209 0 0,13 3-156 0 0,-65-21 399 0 0,45 17 31 0 0,-20-3-483 0 0,1 3 480 0 0,-5 3-480 0 0,-3-1 174 0 0,0 1-44 0 0,11 1-40 0 0,-2 0 98 0 0,-10 3-188 0 0,-28 6 84 0 0,79-5-83 0 0,-28 3 63 0 0,0 2-1 0 0,-24 10-63 0 0,21-7 44 0 0,-114 33 148 0 0,124-33-117 0 0,0 1 1 0 0,-8 5-76 0 0,-47 28 144 0 0,33-17-45 0 0,-28 19 197 0 0,-15 15-296 0 0,50-32 142 0 0,2 3 0 0 0,-12 13-142 0 0,3 2 236 0 0,-21 29-236 0 0,-20 40 240 0 0,57-71-80 0 0,2 2 0 0 0,-5 15-160 0 0,21-39 50 0 0,-3 9 156 0 0,-14 32-206 0 0,13-20 251 0 0,-11 42-251 0 0,23-63 46 0 0,-1 1 0 0 0,2 0 0 0 0,1 0 0 0 0,-1 20-46 0 0,3-18 28 0 0,0-1 0 0 0,2 1 1 0 0,0 0-1 0 0,2 0 0 0 0,2 8-28 0 0,0-6 23 0 0,1-1 0 0 0,2 0 1 0 0,0 0-1 0 0,1-1 0 0 0,1-1 0 0 0,2 3-23 0 0,-5-15 14 0 0,44 90 150 0 0,-30-63 15 0 0,16 19-179 0 0,-19-31 61 0 0,1 1 52 0 0,13 15-113 0 0,-30-40 3 0 0,83 95 187 0 0,-63-75-92 0 0,0-2 0 0 0,2 0 1 0 0,1-1-99 0 0,-2-3 91 0 0,67 48 276 0 0,-67-52-241 0 0,0 0 0 0 0,6 0-126 0 0,-10-4 60 0 0,77 29 211 0 0,-41-17-110 0 0,3 0 59 0 0,2-2 0 0 0,33 4-220 0 0,-66-19 99 0 0,1-1-1 0 0,14 0-98 0 0,55-6 174 0 0,-55-2 152 0 0,15-6-326 0 0,-22 5 55 0 0,17-6 27 0 0,-1-3-1 0 0,0-2-81 0 0,-6 2 34 0 0,48-21 18 0 0,-18 6-18 0 0,-33 15 19 0 0,19-7-53 0 0,-21 7 21 0 0,-1-1 1 0 0,-1-3-1 0 0,13-8-21 0 0,-15 3 73 0 0,0-2 0 0 0,7-8-73 0 0,-20 15-2 0 0,36-31 66 0 0,-30 24-64 0 0,1 0 75 0 0,-1-1-1 0 0,-1-2 1 0 0,5-9-75 0 0,-9 7 79 0 0,-2-1 0 0 0,-1-1 0 0 0,-1-1 0 0 0,-1 0 0 0 0,-2-2-1 0 0,8-23-78 0 0,-3 0 80 0 0,-3-1-1 0 0,7-39-79 0 0,-20 70 32 0 0,-1 0-1 0 0,0 0 1 0 0,-2 0-1 0 0,-1 0 1 0 0,-1-1-1 0 0,-2-28-31 0 0,-2 26 19 0 0,0 1 0 0 0,-2 1-1 0 0,-1-1 1 0 0,-9-28-19 0 0,2 22 0 0 0,-1 1 0 0 0,-1 1 0 0 0,-2 0 0 0 0,-1 1 0 0 0,-17-23 0 0 0,18 32 0 0 0,0 2 0 0 0,-2 0 0 0 0,0 1 0 0 0,-2 2 0 0 0,0 0 0 0 0,-18-12 0 0 0,11 11-33 0 0,-2 2-1 0 0,1 1 0 0 0,-2 2 1 0 0,0 2-1 0 0,0 1 1 0 0,-4 0 33 0 0,-9-1-515 0 0,0 3 0 0 0,-8 0 515 0 0,5 4-3951 0 0,-5 3 3951 0 0,9 1-7506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0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 3511 1839 0 0,'0'0'318'0'0,"0"0"659"0"0,0 0 287 0 0,0 0 59 0 0,0 0-110 0 0,0 0-506 0 0,0 1-218 0 0,-3 2-45 0 0,2-2-15 0 0,1-1-18 0 0,0 0-10 0 0,0 0-1 0 0,0 0-2 0 0,0 0-13 0 0,0 0-8 0 0,0 0-1 0 0,0-1-1 0 0,2-7-63 0 0,0 0-1 0 0,1 0 1 0 0,-1 0-1 0 0,1 1 1 0 0,0-1 0 0 0,1 1-312 0 0,2-6 555 0 0,1-5-555 0 0,52-140 1811 0 0,-23 65-1192 0 0,4-8-191 0 0,-15 41-247 0 0,-10 22-70 0 0,92-215 731 0 0,-87 209-691 0 0,29-57 130 0 0,7-10 294 0 0,-5-4-575 0 0,25-70 399 0 0,-58 140-317 0 0,4-6 61 0 0,9-11-143 0 0,-13 26 41 0 0,93-172 348 0 0,-70 134-250 0 0,30-48 80 0 0,-55 92-155 0 0,69-129 213 0 0,-64 114-248 0 0,106-209 246 0 0,-49 118-221 0 0,-57 98 12 0 0,2-9-66 0 0,-3 4 61 0 0,40-81 14 0 0,-32 68 8 0 0,19-28-83 0 0,-27 48 18 0 0,-1-2-1 0 0,-1 0 1 0 0,11-36-18 0 0,-18 46 0 0 0,3-4 0 0 0,8-19 0 0 0,0-7 24 0 0,8-22 16 0 0,-28 72-40 0 0,0-1 0 0 0,0 0 0 0 0,0-1 0 0 0,0-4 0 0 0,0 3 0 0 0,0 8 0 0 0,-1 1 0 0 0,-1 0 0 0 0,1 0 0 0 0,-1 0 0 0 0,0 1 0 0 0,0-1 0 0 0,0-1 0 0 0,1-1 0 0 0,-1 0 0 0 0,0 0 0 0 0,1 0 0 0 0,1-3 0 0 0,0 0 0 0 0,1 0 0 0 0,-1 1-50 0 0,-2 5-216 0 0,0 1-99 0 0,0 0-19 0 0,0 0-153 0 0,0 0-617 0 0,0 0-258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08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21 685 2303 0 0,'0'0'102'0'0,"-2"0"-1"0"0,-8 2-233 0 0,8-2 1146 0 0,-1 0 324 0 0,0 0 4305 0 0,4-2-3713 0 0,11-3-2690 0 0,-6 2 1463 0 0,4-1-395 0 0,-1 0-48 0 0,-1 0-1 0 0,1 1 0 0 0,1 0 0 0 0,0 0-259 0 0,13 0 310 0 0,-9 1 30 0 0,2-1-340 0 0,43-10 434 0 0,-41 8-142 0 0,9-3-292 0 0,9-2 212 0 0,5 0 16 0 0,-10 1 41 0 0,1 3 1 0 0,6 0-270 0 0,76-4 367 0 0,-67 6-315 0 0,-13 2 74 0 0,7-3-126 0 0,150-30 326 0 0,-152 30-197 0 0,31 0-129 0 0,11-1 92 0 0,16-7 107 0 0,174-19 253 0 0,-114 15-303 0 0,72-5 20 0 0,-9 3-98 0 0,97-12 95 0 0,-289 29-151 0 0,17-1-20 0 0,83-9 82 0 0,224-9 131 0 0,-175 8-146 0 0,-1-1 15 0 0,-126 13-42 0 0,216-12 271 0 0,-156 6-258 0 0,12 6-48 0 0,21-7-16 0 0,-70 3 16 0 0,151-8 0 0 0,-122 5 33 0 0,54-2 153 0 0,19 1-117 0 0,47-3-6 0 0,-72 5 0 0 0,41-4 11 0 0,-79 9-44 0 0,-1 0 15 0 0,-4-6 13 0 0,64-2-52 0 0,-94 8 48 0 0,-20 0-55 0 0,-11 0 46 0 0,9-5-45 0 0,35-2 19 0 0,3 3-22 0 0,30-1 60 0 0,-95 7-46 0 0,18-1 15 0 0,0-2 1 0 0,12-4-27 0 0,20-4 10 0 0,-32 4-10 0 0,-21 3 0 0 0,11 0 0 0 0,24 2 27 0 0,84-7 74 0 0,-48-6-65 0 0,14-2-8 0 0,-46 13 23 0 0,9-1-38 0 0,-37 2-13 0 0,2-1 0 0 0,21-6 0 0 0,-2-1 64 0 0,45-1-64 0 0,-10 7 0 0 0,-44 3 0 0 0,-16 1 0 0 0,7-3 0 0 0,-1 1 6 0 0,25 1-6 0 0,-16 1 58 0 0,25 0 6 0 0,-30 2-64 0 0,0 0 0 0 0,-24-1 64 0 0,15 1-64 0 0,5 1 26 0 0,-20-1 12 0 0,12 2-38 0 0,0 0 27 0 0,-16-2 10 0 0,9 2-37 0 0,6 2-140 0 0,-28-5 16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0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440 0 2303 0 0,'-1'2'290'0'0,"-1"5"501"0"0,-1 0 0 0 0,0 0 0 0 0,0-1 0 0 0,-4 5-791 0 0,-4 10 822 0 0,-17 30 1273 0 0,-2 1-2095 0 0,27-47 101 0 0,-36 54 887 0 0,15-24-432 0 0,-61 92 1522 0 0,71-104-1713 0 0,0-1 400 0 0,-9 10-765 0 0,-5 5 1120 0 0,-4 10-1120 0 0,26-38 83 0 0,0 1 68 0 0,0-1-1 0 0,-2 6-150 0 0,3-4 39 0 0,-1 1 0 0 0,-5 6-39 0 0,4-5 65 0 0,5-8-46 0 0,-1-1 0 0 0,0 1 0 0 0,0-1 0 0 0,-3 4-19 0 0,-1 1 46 0 0,6-8-37 0 0,-5 8 137 0 0,3-3-52 0 0,2-4 3 0 0,1-2-21 0 0,0 0-11 0 0,0 0 2 0 0,0 0 10 0 0,0 0 3 0 0,0 0 0 0 0,5 7 114 0 0,-3-5-76 0 0,7 3-8 0 0,1 0-1 0 0,0-1 0 0 0,0-1 1 0 0,0 0-1 0 0,4 0-109 0 0,2-1 61 0 0,0-1 0 0 0,6 0-61 0 0,2-1 55 0 0,6 2-23 0 0,-10 0 20 0 0,10-1-52 0 0,-14-1 0 0 0,1 0 0 0 0,4 3 0 0 0,-6-2 40 0 0,5-1-40 0 0,7 1 24 0 0,3 2-22 0 0,50 5 50 0 0,-44-3-45 0 0,30-1-7 0 0,36-5 39 0 0,-85 1-15 0 0,54-6 31 0 0,-33 2-15 0 0,133-17 198 0 0,-115 13-199 0 0,-21 3-23 0 0,45-5 40 0 0,110 2-23 0 0,-3 0-2 0 0,-17-1-31 0 0,41-14 64 0 0,-68 10-65 0 0,-22 2 13 0 0,-38 0 46 0 0,35-4 1 0 0,108 2-59 0 0,-81 7 0 0 0,-135 5 0 0 0,184-5 0 0 0,-62 5 0 0 0,37-10 0 0 0,-7 8 0 0 0,-2 0 0 0 0,-117-1 0 0 0,16 0 0 0 0,12 2 0 0 0,-23 4 0 0 0,175-1 0 0 0,88-2 0 0 0,-167 0 0 0 0,34 3 0 0 0,-115 3 0 0 0,14 1 0 0 0,17-4 0 0 0,-41-4 0 0 0,73 0 0 0 0,48 10 54 0 0,-82-8-3 0 0,9-6-51 0 0,50-1 23 0 0,143-5-23 0 0,-91 4 0 0 0,47-6 0 0 0,-145 8-1 0 0,-53 4 13 0 0,31 0 44 0 0,35-3-59 0 0,-17-5 18 0 0,61-3 34 0 0,30-1-49 0 0,-120 7-1 0 0,35-4 56 0 0,-14 2 10 0 0,28-4-56 0 0,22-6 271 0 0,38 5-280 0 0,-94 7 47 0 0,-41 4-30 0 0,48-6 31 0 0,90-3 112 0 0,-157 12-128 0 0,67-2 48 0 0,95-11-80 0 0,-157 11 0 0 0,32-1 54 0 0,-52 3-37 0 0,142-1 91 0 0,-1-8-31 0 0,-56-3 41 0 0,-61 8-59 0 0,30-2 68 0 0,64-6 204 0 0,-46 5-162 0 0,-40 3-98 0 0,-5 1-4 0 0,29-3 50 0 0,33-6 130 0 0,29-4 143 0 0,-21 6-115 0 0,-32 8-147 0 0,-62 1-75 0 0,-9 1-24 0 0,-1-1 1 0 0,1 1-1 0 0,0 0 1 0 0,-1 1-30 0 0,11 0 21 0 0,-7 1 22 0 0,23 4 31 0 0,-24-5-74 0 0,0 0 0 0 0,-1 1 0 0 0,24 9-360 0 0,-26-11-425 0 0,-1 1-1 0 0,1-1 1 0 0,-1 1-1 0 0,1-1 1 0 0,-1-1-1 0 0,1 1 1 0 0,1-1 785 0 0,4-1-1934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10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13 5039 0 0,'0'0'231'0'0,"2"1"-18"0"0,1-1-113 0 0,0 1-1 0 0,0-1 0 0 0,2 1-99 0 0,11 0 628 0 0,-10 1-369 0 0,-1-1-16 0 0,1 0 1 0 0,-1 0-1 0 0,0 0 1 0 0,4-1-244 0 0,-8 0 13 0 0,66-1 1059 0 0,6 0-240 0 0,-26 1-392 0 0,41-1 1095 0 0,44-9-1535 0 0,-68 3 565 0 0,14 4-565 0 0,65 4 220 0 0,-34 1-118 0 0,105 4 36 0 0,-165-3-111 0 0,112 5 72 0 0,-76-8-81 0 0,22 1 86 0 0,30 0 34 0 0,-81-1-132 0 0,57-3 125 0 0,-7 0 16 0 0,-57 3-1 0 0,9 5-146 0 0,33 1 52 0 0,1-5-52 0 0,-23-1 12 0 0,8 5 67 0 0,11 4-79 0 0,-64-5 55 0 0,-3-1 131 0 0,21 0-186 0 0,-14-3 138 0 0,56-1 407 0 0,-49-2-392 0 0,-30 3-141 0 0,0-1-1 0 0,-3 1 32 0 0,0 0-33 0 0,-1 2-7 0 0,-3 1-6 0 0,2-3 3 0 0,-2 3 3 0 0,1-1-1 0 0,-1 0 0 0 0,0 1 1 0 0,1-1-1 0 0,-1 0 0 0 0,0 0 1 0 0,0 0-1 0 0,-1 0-2 0 0,-3 2 16 0 0,-1 1 0 0 0,0-1-16 0 0,-10 7 13 0 0,-21 18-13 0 0,-26 28 0 0 0,8 2-56 0 0,41-43 48 0 0,-5 9-35 0 0,-16 23 43 0 0,3-4-21 0 0,-9 13 32 0 0,-56 101 148 0 0,2 12 115 0 0,76-133-224 0 0,-35 57 200 0 0,-41 51-250 0 0,53-82 224 0 0,-26 53-224 0 0,-29 73 464 0 0,68-128-154 0 0,-5 12 276 0 0,21-43-110 0 0,-2 0 0 0 0,-6 7-476 0 0,11-19 174 0 0,-69 114 442 0 0,60-95-594 0 0,-44 83 101 0 0,5 5 36 0 0,17-32-39 0 0,-15 31-23 0 0,-9 16 456 0 0,33-80-309 0 0,-28 58 108 0 0,48-90-327 0 0,-39 80 90 0 0,21-42-75 0 0,12-23-5 0 0,-17 39 102 0 0,-4 7 133 0 0,7-16-32 0 0,-17 35 56 0 0,40-88-263 0 0,-9 15 162 0 0,-12 18-193 0 0,-24 40 185 0 0,42-71-120 0 0,3-5 74 0 0,0 5-139 0 0,3-7 48 0 0,0-1 1 0 0,-3 3-49 0 0,-46 74 193 0 0,13-22-118 0 0,30-49-65 0 0,6-10 52 0 0,-3 7-62 0 0,-11 20 77 0 0,5-10 65 0 0,-7 19-142 0 0,21-42 9 0 0,-14 33 81 0 0,-2-1 0 0 0,-5 7-90 0 0,6-13 138 0 0,0 2-138 0 0,-4 10 70 0 0,-6 11 37 0 0,1-2-14 0 0,3-14-10 0 0,12-17-35 0 0,-3 6 113 0 0,-7 17-161 0 0,-16 31 258 0 0,12-24-69 0 0,24-46-184 0 0,-5 9 135 0 0,-1 0 0 0 0,-5 7-140 0 0,9-14 56 0 0,0-1 0 0 0,0 1 0 0 0,-1 2-56 0 0,2-2 70 0 0,-1 0 1 0 0,-3 5-71 0 0,-1-1 27 0 0,1-1 53 0 0,4-4-29 0 0,-5 9 58 0 0,5-8-42 0 0,-1 2 23 0 0,2-7-23 0 0,1-1 13 0 0,1-1-13 0 0,3-9-661 0 0,-1 0 0 0 0,0 1 0 0 0,0-1 0 0 0,0 0 0 0 0,-1-1 0 0 0,0 0 594 0 0,1-11-7935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1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15 4941 6447 0 0,'-1'-2'499'0'0,"-3"-11"-363"0"0,1 0 0 0 0,1-1 1 0 0,0 1-1 0 0,0-4-136 0 0,2 8 241 0 0,-1 0 0 0 0,1 0 0 0 0,1 0 0 0 0,-1 1 0 0 0,1-1 0 0 0,1 0 0 0 0,0-4-241 0 0,-1 9 118 0 0,1 0-1 0 0,-1 0 1 0 0,1 0-1 0 0,-1 0 1 0 0,1 0-1 0 0,0 0 1 0 0,1 0-118 0 0,-2 2 43 0 0,0 1 0 0 0,0-1 1 0 0,1 0-1 0 0,-1 1 0 0 0,0-1 0 0 0,1 1 1 0 0,-1-1-1 0 0,1 1 0 0 0,0 0 0 0 0,-1 0 0 0 0,1 0 1 0 0,0 0-1 0 0,0 0 0 0 0,1 0-43 0 0,1 0 54 0 0,1 0 0 0 0,-1 0 0 0 0,0 1 1 0 0,1 0-1 0 0,-1 0 0 0 0,0 1 0 0 0,1-1 0 0 0,-1 1 0 0 0,0 0 1 0 0,1 0-1 0 0,-1 1-54 0 0,11 4 154 0 0,-1 0 0 0 0,7 6-154 0 0,-17-10 20 0 0,14 8 14 0 0,0 1 0 0 0,0 1-1 0 0,-1 1 1 0 0,-1 1 0 0 0,0 1 0 0 0,7 9-34 0 0,3 4 10 0 0,52 63-10 0 0,-67-77 7 0 0,-1-1 15 0 0,1 0 1 0 0,0 0 0 0 0,2 0-23 0 0,-13-13 1 0 0,0 0 0 0 0,0 0 0 0 0,0 0-1 0 0,0 0 1 0 0,0-1 0 0 0,0 1 0 0 0,0 0 0 0 0,0 0 0 0 0,0 0 0 0 0,0 0-1 0 0,0 0 1 0 0,0 0 0 0 0,0 0 0 0 0,0 0 0 0 0,0 0 0 0 0,0 0-1 0 0,0 0 1 0 0,0 0 0 0 0,0 0 0 0 0,1 0 0 0 0,-1 0 0 0 0,0 0 0 0 0,0 0-1 0 0,0 0 1 0 0,0 0 0 0 0,0 0 0 0 0,0 0 0 0 0,0 0 0 0 0,0 0 0 0 0,0 0-1 0 0,0 0 1 0 0,0 0 0 0 0,0 0 0 0 0,0 0 0 0 0,0 0 0 0 0,0 0 0 0 0,0 0-1 0 0,0 0 1 0 0,0 0 0 0 0,0 0 0 0 0,0 0 0 0 0,0 0 0 0 0,0 0 0 0 0,0 0-1 0 0,0 0 1 0 0,0 0 0 0 0,0 0 0 0 0,0 0 0 0 0,0 0 0 0 0,0 0-1 0 0,0-3 18 0 0,0 0 0 0 0,-1 0 0 0 0,1 0 0 0 0,-1-1 0 0 0,0 1 0 0 0,1 0 0 0 0,-1 0 0 0 0,-1 0-18 0 0,-3-9 142 0 0,-2-4-142 0 0,5 13 12 0 0,-25-52 148 0 0,-12-13-160 0 0,8 14 0 0 0,-22-36 0 0 0,22 37 126 0 0,-3-12-126 0 0,32 62 4 0 0,0-1-3 0 0,0 1-1 0 0,0-1 1 0 0,1 0 0 0 0,-1 0 0 0 0,1 0-1 0 0,0 0 1 0 0,0 0 0 0 0,0 0-1 0 0,0-3 0 0 0,1 6 0 0 0,0 1 0 0 0,0-1 0 0 0,0 1 0 0 0,0-1 0 0 0,0 1 0 0 0,0 0 0 0 0,0-1 0 0 0,0 1 0 0 0,0-1 0 0 0,0 1 0 0 0,0-1 0 0 0,0 1 0 0 0,0 0 0 0 0,1-1 0 0 0,-1 1 0 0 0,0-1 0 0 0,0 1 0 0 0,0 0 0 0 0,1-1 0 0 0,-1 1 0 0 0,1 0 0 0 0,-1-1 0 0 0,0 1 0 0 0,1 0 0 0 0,-1 0 0 0 0,1-1 0 0 0,-1 1 0 0 0,0 0 0 0 0,1 0 0 0 0,-1 0 0 0 0,1 0 0 0 0,-1 0 0 0 0,1 0 0 0 0,-1 0 0 0 0,1 0 0 0 0,-1 0 0 0 0,1 0 0 0 0,-1 0 0 0 0,0 0 0 0 0,1 0 0 0 0,10 5 0 0 0,-3-1 0 0 0,-1 1-1 0 0,1 0 0 0 0,-1 0 1 0 0,1 2 0 0 0,27 26 4 0 0,-20-18 5 0 0,73 78 44 0 0,10 9-53 0 0,-70-75 0 0 0,16 15 0 0 0,1-3 0 0 0,3-2 0 0 0,-45-34 1 0 0,3 2-2 0 0,1-1 0 0 0,1 1 1 0 0,-6-4 1 0 0,0 0 1 0 0,0 0-1 0 0,0 0 0 0 0,0-1 0 0 0,0 1 0 0 0,0-1 0 0 0,0 1 1 0 0,1-1-1 0 0,-1 0 0 0 0,0 0-1 0 0,-2 0 2 0 0,1 0 0 0 0,-1 0 0 0 0,0 0 1 0 0,1 0-1 0 0,-1 0 0 0 0,0 0 0 0 0,0 0 0 0 0,1 0 0 0 0,-1 0 0 0 0,0 0 0 0 0,1-1 1 0 0,-1 1-1 0 0,0 0 0 0 0,0 0 0 0 0,1 0 0 0 0,-1 0 0 0 0,0-1 0 0 0,0 1 1 0 0,1 0-1 0 0,-1 0 0 0 0,0-1 0 0 0,0 1 0 0 0,0 0 0 0 0,1 0 0 0 0,-1-1-2 0 0,0 0 7 0 0,0 0-1 0 0,0 0 0 0 0,1 0 1 0 0,-1 0-1 0 0,0 0 0 0 0,0 0 1 0 0,0 0-1 0 0,0 0 1 0 0,-1 0-1 0 0,1 0 0 0 0,0 0 1 0 0,0 0-1 0 0,-1 0-6 0 0,-4-16 106 0 0,4 15-92 0 0,-22-55 317 0 0,-2 1-1 0 0,-26-43-330 0 0,36 71 41 0 0,-22-39 202 0 0,-7-22-243 0 0,34 66 62 0 0,1 0 0 0 0,1-1 1 0 0,0 0-1 0 0,2-1 0 0 0,0 0 1 0 0,1-3-63 0 0,4 21 13 0 0,0 0 1 0 0,0-1-1 0 0,1 0 1 0 0,0 1-1 0 0,0-1 1 0 0,0 1-1 0 0,1-1 1 0 0,0 0-14 0 0,-1 7 8 0 0,1-1 0 0 0,-1 1-1 0 0,0 0 1 0 0,1 0 0 0 0,-1 0 0 0 0,1 0 0 0 0,-1 0 0 0 0,1 0 0 0 0,0 0 0 0 0,-1 0 0 0 0,1 0 0 0 0,0 0 0 0 0,-1 0 0 0 0,1 0 0 0 0,0 0 0 0 0,0 0 0 0 0,0 1 0 0 0,0-1 0 0 0,0 1-1 0 0,-1-1 1 0 0,1 0 0 0 0,0 1 0 0 0,0 0 0 0 0,0-1 0 0 0,0 1 0 0 0,1 0 0 0 0,-1-1 0 0 0,0 1 0 0 0,0 0 0 0 0,0 0 0 0 0,0 0-8 0 0,3 0 25 0 0,1 1 1 0 0,-1-1 0 0 0,0 1-1 0 0,0 0 1 0 0,1 0-1 0 0,-1 0 1 0 0,1 1-26 0 0,8 4 124 0 0,1 1 1 0 0,11 8-125 0 0,26 19 199 0 0,-35-22-148 0 0,14 10-40 0 0,-2 1 0 0 0,18 20-11 0 0,-29-26 2 0 0,52 50 60 0 0,11 4-62 0 0,-63-58 0 0 0,17 10 0 0 0,-24-16 0 0 0,1-2 0 0 0,0 0 0 0 0,10 4 0 0 0,-18-9 0 0 0,-1 1 0 0 0,0 0 0 0 0,1-1 0 0 0,-1 0 0 0 0,1 1 0 0 0,0-1 0 0 0,-3 0 0 0 0,1 0 0 0 0,-1 0 0 0 0,1 0 0 0 0,0-1 0 0 0,-1 1 0 0 0,1 0 0 0 0,-1 0 0 0 0,0 0 0 0 0,1 0 0 0 0,-1-1 0 0 0,1 1 0 0 0,-1 0 0 0 0,1-1 0 0 0,-1 1 0 0 0,1 0 0 0 0,-1-1 0 0 0,0 1 0 0 0,1-1 0 0 0,-1 1 0 0 0,0-1 0 0 0,1 1 0 0 0,-1-1 0 0 0,0 1 0 0 0,1-1 0 0 0,-1 1 0 0 0,0-1 0 0 0,0 1 0 0 0,0-1 0 0 0,0 1 0 0 0,1-1 0 0 0,-1-1 2 0 0,0 1 0 0 0,0-1 0 0 0,0 0 0 0 0,0 1 0 0 0,0-1-1 0 0,0 1 1 0 0,0-1 0 0 0,0 1 0 0 0,0-1 0 0 0,-1 0-2 0 0,-5-17 34 0 0,6 19-33 0 0,-7-20 5 0 0,-2 1 0 0 0,-8-15-6 0 0,4 9-2 0 0,-73-167 2 0 0,62 133 0 0 0,-50-130 0 0 0,60 147 0 0 0,2 0 0 0 0,1-1 0 0 0,-3-28 0 0 0,14 66 0 0 0,-3-11 0 0 0,1-1 0 0 0,1-1 0 0 0,0 14 0 0 0,1-1 0 0 0,1 1 0 0 0,-1 0 0 0 0,0 0 0 0 0,1-1 0 0 0,-1 1 0 0 0,1 0 0 0 0,0 0 0 0 0,1 0 0 0 0,0-2 0 0 0,-2 4 0 0 0,1 1 0 0 0,0-1 0 0 0,0 1 0 0 0,-1-1 0 0 0,1 1 0 0 0,0 0 0 0 0,0-1-1 0 0,0 1 1 0 0,0 0 0 0 0,1 0 0 0 0,-1 0 0 0 0,0 0 0 0 0,0 0 0 0 0,1 0 0 0 0,-1 0 0 0 0,0 0 0 0 0,1 1-1 0 0,-1-1 1 0 0,0 1 0 0 0,1-1 0 0 0,-1 1 0 0 0,1-1 0 0 0,-1 1 0 0 0,1 0 0 0 0,-1 0 0 0 0,1 0 0 0 0,0 0 0 0 0,4 1 2 0 0,-1 0 0 0 0,1 0 0 0 0,-1 1 0 0 0,0 0 1 0 0,1 0-1 0 0,3 3-2 0 0,30 16 52 0 0,20 16-52 0 0,-21-13 1 0 0,28 19-1 0 0,-1 3 0 0 0,23 24 0 0 0,-65-49 0 0 0,84 67 0 0 0,-88-75 0 0 0,-1-1 0 0 0,2-1 0 0 0,-1 0 0 0 0,1-2 0 0 0,1-1 0 0 0,-17-6 0 0 0,-1-1 0 0 0,1 0 0 0 0,0 0 0 0 0,-1 0 0 0 0,1-1 0 0 0,0 1 0 0 0,0-1 0 0 0,2 0 0 0 0,-6 0 0 0 0,1 0 0 0 0,-1 0 0 0 0,1 0 0 0 0,-1 0 0 0 0,0-1 0 0 0,1 1 0 0 0,-1 0 0 0 0,1 0 0 0 0,-1 0 0 0 0,1 0 0 0 0,-1-1 0 0 0,1 1 0 0 0,-1 0 0 0 0,0 0 0 0 0,1-1 0 0 0,-1 1 0 0 0,0 0 0 0 0,1-1 0 0 0,-1 1 0 0 0,0-1 0 0 0,1 1 0 0 0,-1 0 0 0 0,0-1 0 0 0,1 1 0 0 0,-1-1 0 0 0,0 1 0 0 0,0-1 0 0 0,0 1 0 0 0,1-1 0 0 0,-1 1 0 0 0,0-1 0 0 0,0 0 0 0 0,0 0 0 0 0,0-1 0 0 0,0 1 0 0 0,-1-1 0 0 0,1 1 0 0 0,0-1 0 0 0,-1 1 0 0 0,1-1 0 0 0,0 1 0 0 0,-1 0 0 0 0,0-1 0 0 0,1 1 0 0 0,-1 0 0 0 0,-12-22 0 0 0,0 1 0 0 0,-15-19 0 0 0,8 12 0 0 0,-89-150 0 0 0,46 71 0 0 0,5 17 0 0 0,-51-62 0 0 0,38 57 0 0 0,52 67 0 0 0,0-2 0 0 0,-4-13 0 0 0,15 28 0 0 0,8 15 0 0 0,0 1 0 0 0,0-1 0 0 0,-1 1 0 0 0,1-1 0 0 0,0 0 0 0 0,0 1 0 0 0,0-1 0 0 0,0 1 0 0 0,0-1 0 0 0,0 0 0 0 0,0 1 0 0 0,0-1 0 0 0,0 1 0 0 0,0-1 0 0 0,0 0 0 0 0,0 1 0 0 0,0-1 0 0 0,0 1 0 0 0,0-1 0 0 0,1 1 0 0 0,-1 0 0 0 0,0 0 0 0 0,1-1 0 0 0,-1 1 0 0 0,0 0 0 0 0,1 0 0 0 0,-1-1 0 0 0,0 1 0 0 0,1 0 0 0 0,-1 0 0 0 0,0 0 0 0 0,1 0 0 0 0,-1 0 0 0 0,0 0 0 0 0,1 0 0 0 0,-1 0 0 0 0,0 0 0 0 0,1 0 0 0 0,-1 0 0 0 0,0 0 0 0 0,1 0 0 0 0,-1 0 0 0 0,0 0 0 0 0,1 0 0 0 0,0 0 0 0 0,11 6 0 0 0,7 5 0 0 0,0 1 0 0 0,-1 2 0 0 0,9 7 0 0 0,-23-17 0 0 0,27 23 0 0 0,0 2 0 0 0,24 31 0 0 0,51 72 0 0 0,-38-45 0 0 0,49 50 0 0 0,18 22 0 0 0,-101-115 0 0 0,37 45 0 0 0,-53-68 0 0 0,25 28 0 0 0,-34-41 11 0 0,-8-7 10 0 0,-1-3 1 0 0,-2-5-20 0 0,-1 0 0 0 0,0 0 0 0 0,0 0 0 0 0,0 0 1 0 0,-1 1-1 0 0,-2-4-2 0 0,0-1 8 0 0,-84-138 50 0 0,-7 4-63 0 0,32 58 5 0 0,-31-44 0 0 0,5-6 0 0 0,-52-116 64 0 0,134 236-64 0 0,-6-15 0 0 0,14 30 3 0 0,0-1 0 0 0,1 1 0 0 0,-1-1 0 0 0,0-1-3 0 0,1 3 2 0 0,0 1 0 0 0,0 0-1 0 0,0 0 1 0 0,0-1 0 0 0,0 1-1 0 0,0 0 1 0 0,0-1 0 0 0,0 1-1 0 0,0 0 1 0 0,0 0-1 0 0,0-1 1 0 0,0 1 0 0 0,0 0-1 0 0,0-1 1 0 0,0 1 0 0 0,0 0-1 0 0,0 0 1 0 0,0-1 0 0 0,0 1-1 0 0,0 0 1 0 0,0 0 0 0 0,1-1-1 0 0,-1 1 1 0 0,0 0 0 0 0,0 0-1 0 0,0-1 1 0 0,0 1 0 0 0,1 0-1 0 0,-1 0-1 0 0,1 0 2 0 0,-1-1 0 0 0,1 1 0 0 0,0 0 0 0 0,-1 0-1 0 0,1 0 1 0 0,0 0 0 0 0,0 0 0 0 0,-1 0 0 0 0,1 0 0 0 0,0 0-1 0 0,-1 0 1 0 0,1 1 0 0 0,0-1 0 0 0,0 0 0 0 0,-1 1 0 0 0,1-1-1 0 0,-1 0 1 0 0,1 1-2 0 0,3 1 20 0 0,0 1-1 0 0,3 2-19 0 0,3 4 4 0 0,0 1 1 0 0,-1-1-1 0 0,2 3-4 0 0,25 34 5 0 0,-30-36 0 0 0,36 46 19 0 0,41 55 5 0 0,-4-18-29 0 0,71 89 0 0 0,-62-60 0 0 0,63 82 0 0 0,-77-114 0 0 0,65 82 0 0 0,-113-139 0 0 0,29 37 0 0 0,-39-51 0 0 0,2 0 0 0 0,7 5 0 0 0,-24-23 0 0 0,-1-1 0 0 0,0 0 0 0 0,0 0 0 0 0,1 1 0 0 0,-1-1 0 0 0,0 0 0 0 0,0 0 0 0 0,1 0 0 0 0,-1 1 0 0 0,0-1 0 0 0,1 0 0 0 0,-1 0 0 0 0,0 0 0 0 0,1 0 0 0 0,-1 0 0 0 0,0 0 0 0 0,1 1 0 0 0,-1-1 0 0 0,0 0 0 0 0,1-1 0 0 0,-1 1 0 0 0,0-1 0 0 0,0 1 0 0 0,0-1 0 0 0,0 1 0 0 0,1-1 0 0 0,-1 1 0 0 0,0-1 0 0 0,0 1 0 0 0,0-1 0 0 0,0 1 0 0 0,0-1 0 0 0,0 1 0 0 0,0-1 0 0 0,0 1 0 0 0,-1-1 0 0 0,1 1 0 0 0,0-1 0 0 0,0 1 0 0 0,0-1 0 0 0,0 1 0 0 0,-5-14 0 0 0,-1-1 18 0 0,-1 1 0 0 0,0 0 0 0 0,-2 0-18 0 0,-2-5 10 0 0,-4-8-10 0 0,-2-5 0 0 0,-13-17 0 0 0,6 15 0 0 0,-2 0 0 0 0,-1 3 0 0 0,0 0 0 0 0,-8-3 0 0 0,32 32 1 0 0,-51-46 9 0 0,53 47-5 0 0,0 0-1 0 0,1 1 1 0 0,-1-1 0 0 0,0 1 0 0 0,0-1-1 0 0,1 1 1 0 0,-1-1 0 0 0,0 1 0 0 0,0 0-5 0 0,1 0 0 0 0,0 1 1 0 0,1 0 0 0 0,-1 0 0 0 0,0-1 0 0 0,1 1 0 0 0,-1 0 0 0 0,0-1 0 0 0,1 1 0 0 0,-1-1-1 0 0,1 1 1 0 0,-1 0 0 0 0,1-1-1 0 0,13 17 0 0 0,0-1 0 0 0,2-1 0 0 0,5 7 0 0 0,48 53 83 0 0,2 9-83 0 0,25 33 35 0 0,-56-73-17 0 0,24 21-18 0 0,22 10 0 0 0,20 18 0 0 0,-33-19 21 0 0,48 42 42 0 0,-120-115-60 0 0,5 5 8 0 0,0-1 1 0 0,0 0 0 0 0,1-1-1 0 0,-1 1 1 0 0,1-1-1 0 0,6 2-11 0 0,-12-6 7 0 0,0 1 0 0 0,0-1 0 0 0,1 0 0 0 0,-1 1 0 0 0,0-1-1 0 0,1 0 1 0 0,-1 0-7 0 0,0 0 2 0 0,-1 0 0 0 0,0 0 0 0 0,1 0 0 0 0,-1 0-1 0 0,1-1 1 0 0,-1 1 0 0 0,0 0 0 0 0,1 0 0 0 0,-1 0 0 0 0,1-1-1 0 0,-1 1 1 0 0,0 0 0 0 0,1 0 0 0 0,-1-1 0 0 0,0 1-1 0 0,1 0 1 0 0,-1-1 0 0 0,0 1 0 0 0,0 0 0 0 0,1-1 0 0 0,-1 1-1 0 0,0-1 1 0 0,0 1 0 0 0,1 0 0 0 0,-1-1 0 0 0,0 1 0 0 0,0-1-1 0 0,0 1 1 0 0,0-1 0 0 0,0 1 0 0 0,0-1 0 0 0,0 1-2 0 0,1-2 3 0 0,-1 0 1 0 0,0 0 0 0 0,0 0-1 0 0,0 0 1 0 0,0 0 0 0 0,-1 0-1 0 0,1-1-3 0 0,-1-4 0 0 0,-1 1 0 0 0,0 0 1 0 0,0 0-1 0 0,0 0 0 0 0,-2-3 0 0 0,-16-29 30 0 0,13 25-7 0 0,-76-130 22 0 0,-5 3-16 0 0,87 139-29 0 0,-11-17 0 0 0,-99-147 0 0 0,86 135 0 0 0,12 15 0 0 0,10 12 0 0 0,3 3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0,-1 0 0 0 0,7 3-2 0 0,-1 1 0 0 0,0-1 0 0 0,-1 1 0 0 0,2 1 2 0 0,-5-4-2 0 0,19 17-38 0 0,-1 0-1 0 0,-1 2 1 0 0,1 1 40 0 0,48 67-68 0 0,-50-66 47 0 0,83 107 8 0 0,7-6 14 0 0,-84-100-5 0 0,45 48-35 0 0,-47-51 24 0 0,1-2 1 0 0,8 5 14 0 0,-15-11 0 0 0,-15-12 0 0 0,1 0 0 0 0,-1 1 0 0 0,1-1 0 0 0,0 1 0 0 0,-1-1 0 0 0,1 1 0 0 0,0-1 0 0 0,0 1 0 0 0,-1-1 0 0 0,1 0 0 0 0,0 0 0 0 0,0 1 0 0 0,-1-1 0 0 0,1-1 0 0 0,-1 1 0 0 0,0 0 0 0 0,0 0 0 0 0,0 0 0 0 0,1-1 0 0 0,-1 1 0 0 0,0 0 0 0 0,0 0 0 0 0,0 0 0 0 0,0-1 0 0 0,1 1 0 0 0,-1 0 0 0 0,0-1 0 0 0,0 1 0 0 0,0 0 0 0 0,0 0 0 0 0,0-1 0 0 0,0 1 0 0 0,0 0 0 0 0,0-1 0 0 0,0 1 0 0 0,0 0 0 0 0,0 0 0 0 0,0-1 0 0 0,0 1 0 0 0,0 0 0 0 0,0-1 0 0 0,0 1 0 0 0,0 0 0 0 0,0 0 0 0 0,0-1 0 0 0,0 1 0 0 0,-3-13 0 0 0,-2 1 0 0 0,-1-1 0 0 0,0 2 0 0 0,-5-9 0 0 0,-6-7 0 0 0,-1 1 0 0 0,-9-9 0 0 0,-28-27 0 0 0,7 9 0 0 0,-13-23 0 0 0,0-9 0 0 0,-26-34 0 0 0,77 106 0 0 0,7 11 0 0 0,5 4 0 0 0,3 9 0 0 0,25 31 0 0 0,4 5 0 0 0,-9-15 0 0 0,6 9 0 0 0,2-1 0 0 0,2-2 0 0 0,21 18 0 0 0,36 40 0 0 0,-34-30 0 0 0,28 31 0 0 0,-80-90 0 0 0,3 3 0 0 0,0-1 0 0 0,1 0 0 0 0,9 6 0 0 0,-19-15 0 0 0,1 1 0 0 0,-1-1 0 0 0,1 1 0 0 0,-1-1 0 0 0,1 0 0 0 0,-1 0 0 0 0,1 1 0 0 0,0-1 0 0 0,-1 0 0 0 0,1 0 0 0 0,0 0 0 0 0,-1 0 0 0 0,1 0 0 0 0,0 1 0 0 0,0-2 0 0 0,-1 1 0 0 0,0 0 0 0 0,1 0 0 0 0,-1 0 0 0 0,0-1 0 0 0,1 1 0 0 0,-1 0 0 0 0,0-1-1 0 0,1 1 1 0 0,-1 0 0 0 0,0-1 0 0 0,1 1 0 0 0,-1 0 0 0 0,0-1 0 0 0,0 1 0 0 0,0-1 0 0 0,1 1-1 0 0,-1 0 1 0 0,0-1 0 0 0,0 1 0 0 0,0-1 0 0 0,0 1 0 0 0,0-1 0 0 0,0 1 0 0 0,0-1 0 0 0,0 0 0 0 0,1-1 2 0 0,-1 0 1 0 0,0-1 0 0 0,0 1-1 0 0,0 0 1 0 0,-1-1-3 0 0,-1-9 10 0 0,0 1 1 0 0,-1-1-1 0 0,0 1 0 0 0,-1 0 0 0 0,-4-9-10 0 0,5 12 2 0 0,-28-65-2 0 0,11 25 0 0 0,-40-84 0 0 0,35 78 0 0 0,-13-37 0 0 0,35 84 0 0 0,0 0 0 0 0,1 0 0 0 0,0 0 0 0 0,0 0 0 0 0,1-1 0 0 0,-1 1 0 0 0,1-7 0 0 0,1 13 0 0 0,0 0 0 0 0,0 0 0 0 0,0 0 0 0 0,0 0 0 0 0,0 0 0 0 0,0 0 0 0 0,0 0 0 0 0,0 0 0 0 0,0 0 0 0 0,1 0 0 0 0,-1 0 0 0 0,0 0 0 0 0,1 0 0 0 0,-1 0 0 0 0,1 0 0 0 0,-1 0 0 0 0,1 0 0 0 0,-1 1 0 0 0,1-1 0 0 0,0-1 0 0 0,0 2 0 0 0,0-1 0 0 0,0 0 0 0 0,0 1 0 0 0,0-1 0 0 0,1 0 0 0 0,-1 1 0 0 0,0 0 0 0 0,0-1 0 0 0,0 1 0 0 0,1 0 0 0 0,-1 0 0 0 0,0-1 0 0 0,0 1 0 0 0,1 1 0 0 0,4-1 8 0 0,0 1 0 0 0,-1 0-1 0 0,1 0 1 0 0,-1 1 0 0 0,1-1 0 0 0,-1 1-1 0 0,1 1 1 0 0,4 2-8 0 0,8 6 2 0 0,13 11-2 0 0,-31-21 0 0 0,81 63 0 0 0,-2-1 0 0 0,-38-32 0 0 0,36 25 0 0 0,85 82 0 0 0,-161-138 0 0 0,42 40 0 0 0,-33-32 0 0 0,1 0 0 0 0,-1-1 0 0 0,4 2 0 0 0,0-3 0 0 0,-14-6 0 0 0,1 1 0 0 0,0-1 0 0 0,0 0 0 0 0,-1 0 0 0 0,1 0 0 0 0,0 0 0 0 0,0 1 0 0 0,0-1 0 0 0,-1 0 0 0 0,1-1 0 0 0,0 1 0 0 0,0 0 0 0 0,0 0 0 0 0,-1 0 0 0 0,1-1 0 0 0,0 1 0 0 0,-1-1 0 0 0,1 1 0 0 0,-1-1 0 0 0,1 1 0 0 0,-1-1 0 0 0,1 1 0 0 0,-1-1 0 0 0,1 1 0 0 0,-1-1 0 0 0,1 0 0 0 0,-1 1 0 0 0,0-1 0 0 0,1 0 0 0 0,-1 1 0 0 0,0-1 0 0 0,0 0 0 0 0,1 0 0 0 0,-1 1 0 0 0,0-1 0 0 0,0 0 0 0 0,0 0 0 0 0,1-2 0 0 0,-1 0 0 0 0,0 1 0 0 0,0-1 0 0 0,0 0 0 0 0,0 0 0 0 0,0-2 0 0 0,-2-5 0 0 0,1 1 0 0 0,-1-1 0 0 0,-2-4 0 0 0,-10-30 0 0 0,8 27 0 0 0,-16-49-46 0 0,-22-68 28 0 0,37 111 18 0 0,-1-4 0 0 0,-1-10 0 0 0,7 29 0 0 0,0-1 0 0 0,1 1 0 0 0,0-1 0 0 0,1 0 0 0 0,0 1 0 0 0,0-6 0 0 0,2 2 0 0 0,-2 11 0 0 0,1 0 0 0 0,-1 1 0 0 0,0-1 0 0 0,0 0 0 0 0,1 1 0 0 0,-1-1 0 0 0,0 0 0 0 0,1 1 0 0 0,-1-1 0 0 0,1 0 0 0 0,-1 1 0 0 0,0-1 0 0 0,1 1 0 0 0,0-1 0 0 0,0 1 0 0 0,0-1 0 0 0,-1 1 0 0 0,1 0 0 0 0,0-1 0 0 0,0 1 0 0 0,0 0 0 0 0,0 0 0 0 0,0 0 0 0 0,0 0 0 0 0,0 0 0 0 0,0 0 0 0 0,-1 0 0 0 0,1 0 0 0 0,0 0 0 0 0,1 1 0 0 0,1 0 0 0 0,0 0 0 0 0,0 0 0 0 0,0 0 0 0 0,1 1 0 0 0,8 6 0 0 0,0 0 0 0 0,0 1 0 0 0,-1 1 0 0 0,4 5 0 0 0,12 9 0 0 0,24 15 0 0 0,33 19 0 0 0,-66-47 0 0 0,5 4 0 0 0,4 1 0 0 0,-16-11 0 0 0,0 0 0 0 0,0 0 0 0 0,8 1 0 0 0,-6-4 0 0 0,-12-1 0 0 0,0-1 0 0 0,1 0 0 0 0,-1 0 0 0 0,0 0 0 0 0,0-1 0 0 0,0 1 0 0 0,0 0 0 0 0,0 0 0 0 0,0-1 0 0 0,0 1 0 0 0,0-1 0 0 0,0 0 0 0 0,0 1 0 0 0,0-1 0 0 0,0 0 0 0 0,0 0 0 0 0,0 0 0 0 0,-1 0 0 0 0,1 0 0 0 0,0 0 0 0 0,-1 0 0 0 0,1 0 0 0 0,0 0 0 0 0,-1 0 0 0 0,1 0 0 0 0,-1-1 0 0 0,1 1 0 0 0,-1 0 0 0 0,0 0 0 0 0,1-1 0 0 0,-1 0 0 0 0,1-2 0 0 0,-1 0 0 0 0,1 0 0 0 0,-1 0 0 0 0,0 0 0 0 0,0 0 0 0 0,-1-4 0 0 0,-5-70 0 0 0,3 36 0 0 0,3 39 0 0 0,0 0 0 0 0,0 0 0 0 0,0 0 0 0 0,1 0 0 0 0,-1 0 0 0 0,0 1 0 0 0,1-3 0 0 0,0 4 0 0 0,-1 0 0 0 0,0 0 0 0 0,1 0 0 0 0,-1-1 0 0 0,1 1 0 0 0,-1 0 0 0 0,1 0 0 0 0,-1 0 0 0 0,1 0 0 0 0,0 0 0 0 0,-1 0 0 0 0,1 0 0 0 0,0 0 0 0 0,0 1 0 0 0,-1-1 0 0 0,1 0 0 0 0,0 0 0 0 0,0 1 0 0 0,0-1 0 0 0,0 1 0 0 0,0-1 0 0 0,0 1 0 0 0,0-1 0 0 0,0 1 0 0 0,0 0 0 0 0,0-1 0 0 0,0 1 0 0 0,0 0 0 0 0,0 0 0 0 0,0 0 0 0 0,0 0 0 0 0,0 0 0 0 0,0 0 0 0 0,0 0 0 0 0,0 1 0 0 0,0-1 0 0 0,1 0 0 0 0,2 2 0 0 0,0 1 0 0 0,0-1 0 0 0,0 0 0 0 0,0 1 0 0 0,-1 0 0 0 0,2 2 0 0 0,-2-3 0 0 0,35 32 0 0 0,-13-11 0 0 0,1-2 0 0 0,19 12 0 0 0,-6-9 0 0 0,1-3 0 0 0,7 1 0 0 0,-30-14 0 0 0,-6-2 0 0 0,11 3 0 0 0,-18-8 0 0 0,-1 0 0 0 0,1 0 0 0 0,-1 0 0 0 0,1-1 0 0 0,0 1 0 0 0,-1-1 0 0 0,1 0 0 0 0,2-1 0 0 0,4-2 0 0 0,-9 3 0 0 0,-1-1 0 0 0,1 1 0 0 0,-1 0 0 0 0,1 0 0 0 0,-1-1 0 0 0,0 1 0 0 0,1 0 0 0 0,-1-1 0 0 0,1 1 0 0 0,-1-1 0 0 0,0 1 0 0 0,1-1 0 0 0,-1 1 0 0 0,0 0 0 0 0,1-1 0 0 0,-1 0 0 0 0,0 0 0 0 0,1 0 0 0 0,-1-1 0 0 0,0 1 0 0 0,1 0 0 0 0,-1-1 0 0 0,0 1 0 0 0,0 0 0 0 0,0-1 0 0 0,0 1 0 0 0,0 0 0 0 0,0-2 0 0 0,-4-15 0 0 0,-1-4 0 0 0,-2 1 0 0 0,-1-1 0 0 0,-6-13 0 0 0,-2-3 0 0 0,-9-22 0 0 0,-8-8 0 0 0,23 47 0 0 0,5 10 0 0 0,-1-1 0 0 0,2-1 0 0 0,-2-5 0 0 0,5 17 0 0 0,1 0 0 0 0,-1-1 0 0 0,1 1 0 0 0,0 0 0 0 0,0-1 0 0 0,0 1 0 0 0,-1-1 0 0 0,1 1 0 0 0,0 1 0 0 0,1-1 0 0 0,-1 1 0 0 0,0-1 0 0 0,0 1 0 0 0,0-1 0 0 0,0 1 0 0 0,0-1 0 0 0,0 1 0 0 0,1-1 0 0 0,-1 1 0 0 0,0 0 0 0 0,0-1 0 0 0,0 1 0 0 0,1-1 0 0 0,-1 1 0 0 0,0 0 0 0 0,1-1 0 0 0,-1 1 0 0 0,0 0 0 0 0,1-1 0 0 0,-1 1 0 0 0,1-1 0 0 0,0 1 0 0 0,-1 0 0 0 0,1-1 0 0 0,0 1 0 0 0,0 0 0 0 0,0 0 0 0 0,-1 0 0 0 0,1-1 0 0 0,0 1 0 0 0,0 0 0 0 0,0 1 0 0 0,2-1 0 0 0,0 0 0 0 0,0 1 0 0 0,0 0 0 0 0,0 0 0 0 0,0 0 0 0 0,1 1 0 0 0,12 7 0 0 0,0 1 0 0 0,0 1 0 0 0,-1 1 0 0 0,-1 0 0 0 0,12 13 0 0 0,11 16 0 0 0,7 12 0 0 0,-2-2 0 0 0,-23-29 0 0 0,0-2 0 0 0,1 0 0 0 0,3 1 0 0 0,5 1 0 0 0,1-2 0 0 0,1 0 0 0 0,0-3 0 0 0,27 11 0 0 0,-48-24 0 0 0,0 0 0 0 0,1-1 0 0 0,-1-1 0 0 0,1 0 0 0 0,2 0 0 0 0,-11-2 0 0 0,1 0 0 0 0,-1 0 0 0 0,1 0 0 0 0,-1 0 0 0 0,1 0 0 0 0,-1 0 0 0 0,1-1 0 0 0,-1 1 0 0 0,1 0 0 0 0,-1-1 0 0 0,1 0 0 0 0,-1 1 0 0 0,1-1 0 0 0,-1 0 0 0 0,0 0 0 0 0,-1 0 0 0 0,1 1 0 0 0,0-1 0 0 0,-1 0 0 0 0,1 0 0 0 0,0 0 0 0 0,-1 0 0 0 0,1 0 0 0 0,-1 0 0 0 0,1 0 0 0 0,-1 0 0 0 0,1 0 0 0 0,-1 0 0 0 0,0 0 0 0 0,0-1 0 0 0,1 1 0 0 0,-1 0 0 0 0,0 0 0 0 0,0 0 0 0 0,0-6 0 0 0,0 0 0 0 0,0 0 0 0 0,-1 0 0 0 0,1 0 0 0 0,-1 0 0 0 0,-1 1 0 0 0,-1-6 0 0 0,2 4 0 0 0,-9-29 0 0 0,-1 2 1 0 0,-2-3-1 0 0,0-1 10 0 0,-12-35 54 0 0,-33-65-64 0 0,42 102 18 0 0,1-1-1 0 0,1 0 1 0 0,-8-39-18 0 0,19 65 11 0 0,1 0 0 0 0,0 0-1 0 0,0 0 1 0 0,1 0 0 0 0,1-1-1 0 0,-1 1-10 0 0,1 9 3 0 0,1 1-1 0 0,-1-1 1 0 0,0 0-1 0 0,1 1 1 0 0,-1-1-1 0 0,1 1 0 0 0,-1-1 1 0 0,1 1-1 0 0,0 0 1 0 0,0-1-1 0 0,0 1 1 0 0,0 0-1 0 0,1-1-2 0 0,-1 1 2 0 0,0 1 1 0 0,0-1-1 0 0,1 1 0 0 0,-1-1 0 0 0,1 1 0 0 0,-1 0 0 0 0,1-1 0 0 0,-1 1 0 0 0,1 0 1 0 0,0 0-1 0 0,-1 1 0 0 0,1-1 0 0 0,0 0 0 0 0,0 1 0 0 0,1-1-2 0 0,3 0 4 0 0,0 0 0 0 0,0 1 0 0 0,1 0 0 0 0,-1 0 0 0 0,0 0 0 0 0,0 1 0 0 0,0 0 0 0 0,0 1 0 0 0,6 2-4 0 0,2 1 12 0 0,0 1 0 0 0,-1 1 0 0 0,8 5-12 0 0,9 9 0 0 0,0 1 0 0 0,-2 1 0 0 0,18 20 0 0 0,-13-13 0 0 0,28 19 0 0 0,39 21 0 0 0,23 17 0 0 0,-75-49 12 0 0,-8-5 14 0 0,1-2 0 0 0,5 0-26 0 0,-35-25 0 0 0,0-1 0 0 0,-1 0 0 0 0,4 1 0 0 0,-10-5 0 0 0,1 1 0 0 0,0-1 0 0 0,0 0 0 0 0,-1-1 0 0 0,1 1 0 0 0,0-1 0 0 0,0 0 0 0 0,-1 0 0 0 0,1-1 0 0 0,-3 1 1 0 0,-1 0 0 0 0,1-1-1 0 0,-1 1 1 0 0,0-1 0 0 0,0 1-1 0 0,1-1 1 0 0,-1 0 0 0 0,0 1-1 0 0,0-1 1 0 0,1 0 0 0 0,-1 0-1 0 0,0 0 1 0 0,0 0 0 0 0,0 0-1 0 0,1-2 0 0 0,-1 2 2 0 0,0-1 0 0 0,0 0 0 0 0,0 0 0 0 0,0 0 0 0 0,-1 0 0 0 0,1 0 0 0 0,0 0 0 0 0,-1 0 0 0 0,1 0 0 0 0,-1 0 0 0 0,0 0-2 0 0,1-4 4 0 0,-1 0 0 0 0,0 0 0 0 0,0 0 0 0 0,0 0 0 0 0,-1 0 0 0 0,1 0 0 0 0,-1 0 0 0 0,-1-1-4 0 0,-2-10 0 0 0,-1 1 0 0 0,0 0 0 0 0,-2-2 0 0 0,-21-46 0 0 0,14 33 0 0 0,-42-102 0 0 0,-2-1 0 0 0,-4 3 0 0 0,-16-8 0 0 0,-15-12 0 0 0,77 127 0 0 0,1-1 0 0 0,2-1 0 0 0,-2-6 0 0 0,14 32 0 0 0,1-1 0 0 0,-1 0 0 0 0,1 0 0 0 0,0 0 0 0 0,-1 0 0 0 0,1 0 0 0 0,0 0 0 0 0,0 1 0 0 0,0-1 0 0 0,0 0 0 0 0,0 0 0 0 0,0-1 0 0 0,0 2 0 0 0,0 0 0 0 0,0 0 0 0 0,0-1 0 0 0,0 1 0 0 0,0 0 0 0 0,1 0 0 0 0,-1-1 0 0 0,0 1 0 0 0,0 0 0 0 0,0 0 0 0 0,1-1 0 0 0,-1 1 0 0 0,0 0 0 0 0,0 0 0 0 0,1 0 0 0 0,-1 0 0 0 0,0 0 0 0 0,0-1 0 0 0,1 1 0 0 0,-1 0 0 0 0,0 0 0 0 0,0 0 0 0 0,1 0 0 0 0,-1 0 0 0 0,0 0 0 0 0,1 0 0 0 0,-1 0 0 0 0,0 0 0 0 0,0 0 0 0 0,1 0 0 0 0,-1 0 0 0 0,0 0 0 0 0,0 0 0 0 0,1 1 0 0 0,-1-1 0 0 0,12 4 0 0 0,0 3 11 0 0,0 0 0 0 0,0 1-1 0 0,6 6-10 0 0,33 30 32 0 0,-21-14-32 0 0,-1 1 0 0 0,16 21 0 0 0,-6-2 0 0 0,119 141 0 0 0,68 45 0 0 0,-222-233 0 0 0,-4-2 0 0 0,16 15 0 0 0,0-1 0 0 0,0-1 0 0 0,2 1 0 0 0,-15-14 0 0 0,-1 1 0 0 0,1-1 0 0 0,0 1 0 0 0,-1-1 0 0 0,-1-1 0 0 0,-1 0 0 0 0,0 1 0 0 0,1-1 0 0 0,-1 0 0 0 0,0 0 0 0 0,1 0 0 0 0,-1 0 0 0 0,0 0 0 0 0,1 0 0 0 0,-1 0 0 0 0,1 0 0 0 0,-1 0 0 0 0,0 0 0 0 0,1 0 0 0 0,-1 0 0 0 0,0 0 0 0 0,1 0 0 0 0,-1 0 0 0 0,0 0 0 0 0,1-1 0 0 0,-1 1 0 0 0,0 0 0 0 0,1 0 0 0 0,-1-1 0 0 0,1 1 0 0 0,-1-1 0 0 0,1 0 0 0 0,-1 0 0 0 0,1 0 0 0 0,-1 0 0 0 0,0 0 0 0 0,1 0 0 0 0,-1 0 0 0 0,0 0 0 0 0,0 0 0 0 0,0 0 0 0 0,0-1 0 0 0,0 1 0 0 0,0 0 0 0 0,0 0 0 0 0,-1-20 0 0 0,-3-2 0 0 0,-1 0 0 0 0,0 1 0 0 0,-6-15 0 0 0,8 29 0 0 0,-15-46 0 0 0,-2 1 0 0 0,-8-12 0 0 0,-53-100 0 0 0,-55-80 0 0 0,88 161 0 0 0,-26-52 0 0 0,69 127 0 0 0,1 0 0 0 0,-3-9 0 0 0,7 18 0 0 0,0 0 0 0 0,0 0 0 0 0,0-1 0 0 0,-1 1 0 0 0,1 0 0 0 0,0-1 0 0 0,0 1 0 0 0,0-1 0 0 0,0 1 0 0 0,0 0 0 0 0,0-1 0 0 0,0 1 0 0 0,0 0 0 0 0,0-1 0 0 0,0 1 0 0 0,0-1 0 0 0,0 1 0 0 0,0 0 0 0 0,0-1 0 0 0,0 1 0 0 0,0-1 0 0 0,1 1 0 0 0,0 1 0 0 0,-1-1 0 0 0,1 0 0 0 0,0 0 0 0 0,0 1 0 0 0,-1-1 0 0 0,1 0 0 0 0,0 1 0 0 0,-1-1 0 0 0,1 1 0 0 0,0-1 0 0 0,0 1 0 0 0,9 8 17 0 0,0 0 0 0 0,-1 1 0 0 0,3 4-17 0 0,12 12 21 0 0,7 4-21 0 0,61 65 0 0 0,-3 6 0 0 0,6 25 0 0 0,8 9 0 0 0,23 13 0 0 0,-10-11 0 0 0,-20-15 0 0 0,-11-13 0 0 0,5-5 0 0 0,10-1 50 0 0,-57-59-36 0 0,21 19-14 0 0,15 7 0 0 0,-78-69 0 0 0,1 1 0 0 0,0-1 0 0 0,0 0 0 0 0,0 1 0 0 0,1-1 0 0 0,-3 0 0 0 0,0-1 0 0 0,1 0 0 0 0,-1 0 0 0 0,0 0 0 0 0,0 0 0 0 0,0 0 0 0 0,1 0 0 0 0,-1 0 0 0 0,0 0 0 0 0,0 0 0 0 0,0 0 0 0 0,1 0 0 0 0,-1 0 0 0 0,0 0 0 0 0,0 0 0 0 0,1 0 0 0 0,-1 0 0 0 0,0 0 0 0 0,0 0 0 0 0,0 0 0 0 0,0-1 0 0 0,1 1 0 0 0,-1 0 0 0 0,0 0 0 0 0,0 0 0 0 0,0 0 0 0 0,0 0 0 0 0,1-1 0 0 0,-1 1 0 0 0,0 0 0 0 0,0 0 0 0 0,0 0 0 0 0,0-1 0 0 0,0 1 0 0 0,0 0 0 0 0,1 0 0 0 0,-1 0 0 0 0,0-1 0 0 0,0 1 0 0 0,0-1 0 0 0,0 0 0 0 0,0 0 0 0 0,0 1 0 0 0,0-1 0 0 0,0 0 0 0 0,0 0 0 0 0,0 0 0 0 0,0 0 0 0 0,0 0 0 0 0,0 0 0 0 0,-2-3 0 0 0,1 0 0 0 0,0 0 0 0 0,-1 0 0 0 0,1 0 0 0 0,-1 1 0 0 0,0-1 0 0 0,0 0 0 0 0,-6-8 0 0 0,-4-4 0 0 0,6 8 0 0 0,-20-27-40 0 0,-1 2 0 0 0,-13-11 40 0 0,-17-13-34 0 0,-68-71-20 0 0,47 36 54 0 0,-12-14 0 0 0,19 27-64 0 0,70 79 64 0 0,1-1 0 0 0,-1 1 0 0 0,1 0 0 0 0,0-1 0 0 0,-1 1 0 0 0,1-1 0 0 0,0 1 0 0 0,-1-1 0 0 0,1 1 0 0 0,0 0 0 0 0,-1-1 0 0 0,1 1 0 0 0,0-1 0 0 0,0 0 0 0 0,1 2 0 0 0,1 0 0 0 0,0-1 0 0 0,-1 1 0 0 0,1 0 0 0 0,0 1 0 0 0,15 10 10 0 0,0 1-1 0 0,13 15-9 0 0,30 34 36 0 0,-4-4-19 0 0,67 50 17 0 0,-7-7-4 0 0,25 48-30 0 0,-74-77 0 0 0,-2-6 0 0 0,-54-56 0 0 0,1 0 0 0 0,-1-2 0 0 0,2 1 0 0 0,-1-2 0 0 0,2 1 0 0 0,-6-5 0 0 0,-8-3 0 0 0,0 0 0 0 0,1 0 0 0 0,-1 0 0 0 0,0 0 0 0 0,0 0 0 0 0,0 0 0 0 0,1 0 0 0 0,-1 0 0 0 0,0 0 0 0 0,0 0 0 0 0,1 0 0 0 0,-1 0 0 0 0,0 0 0 0 0,0 0 0 0 0,1 0 0 0 0,-1 0 0 0 0,0 0 0 0 0,0 0 0 0 0,1-1 0 0 0,-1 1 0 0 0,0 0 0 0 0,0 0 0 0 0,0-1 1 0 0,0 1-1 0 0,0 0 0 0 0,0 0 0 0 0,0 0 0 0 0,0-1 0 0 0,0 1 0 0 0,0 0 0 0 0,0 0 0 0 0,0-1 0 0 0,0 1 0 0 0,0 0 0 0 0,0 0 0 0 0,0-1 0 0 0,0 1 0 0 0,0 0 1 0 0,0 0-1 0 0,0-1 0 0 0,-2-7 9 0 0,-1-1 4 0 0,-1 1 0 0 0,0 0 1 0 0,-1 0-1 0 0,-3-5-13 0 0,5 9 0 0 0,-95-156 0 0 0,-64-99 0 0 0,108 181 0 0 0,-66-100 0 0 0,87 119 0 0 0,28 49 0 0 0,0-1 0 0 0,1 1 0 0 0,0-1 0 0 0,-3-10 0 0 0,7 19 5 0 0,0 1-1 0 0,-1-1 1 0 0,1 0 0 0 0,0 1-1 0 0,0-1 1 0 0,0 0 0 0 0,0 1-1 0 0,0-1 1 0 0,0 0-1 0 0,0 0 1 0 0,0 1 0 0 0,1-1-1 0 0,-1 0-4 0 0,1 1 3 0 0,-1 0 1 0 0,0 1-1 0 0,0-1 0 0 0,1 0 0 0 0,-1 1 0 0 0,1-1 0 0 0,-1 1 1 0 0,1-1-1 0 0,-1 0 0 0 0,0 1 0 0 0,1-1 0 0 0,0 1 0 0 0,-1 0 1 0 0,1-1-1 0 0,-1 1 0 0 0,1-1 0 0 0,-1 1 0 0 0,1 0 1 0 0,0 0-1 0 0,-1-1 0 0 0,1 1 0 0 0,0 0 0 0 0,-1 0 0 0 0,1 0 1 0 0,0 0-1 0 0,-1 0 0 0 0,1 0 0 0 0,-1 0 0 0 0,2 0-3 0 0,2 1 17 0 0,0 0 0 0 0,1 0 0 0 0,-1 0-1 0 0,0 1 1 0 0,0 0 0 0 0,0 0 0 0 0,3 2-17 0 0,13 7 4 0 0,-2 2 0 0 0,1 0 1 0 0,16 17-5 0 0,3 7-3 0 0,6 9 3 0 0,20 27 0 0 0,5 7 0 0 0,83 71 0 0 0,-141-141 0 0 0,45 46 0 0 0,14 21 0 0 0,46 67 0 0 0,-40-50 0 0 0,-56-71 0 0 0,1-2 0 0 0,21 17 0 0 0,-38-34 0 0 0,1-1 0 0 0,-1 0 0 0 0,1 0 0 0 0,-1 0 0 0 0,1 0 0 0 0,3 0 0 0 0,-7-3 0 0 0,-1 0 0 0 0,0 0 0 0 0,1 1 0 0 0,-1-1 0 0 0,0 0 0 0 0,1 0 0 0 0,-1 0 0 0 0,0 0 0 0 0,1 0 0 0 0,-1 0 0 0 0,0 0 0 0 0,1 0 0 0 0,-1 0 0 0 0,0 0 0 0 0,1 0 0 0 0,-1 0 0 0 0,0-1 0 0 0,1 1 0 0 0,-1 0 0 0 0,0 0 0 0 0,1 0 0 0 0,-1 0 0 0 0,0-1 0 0 0,1 1 0 0 0,-1 0 0 0 0,0-1 0 0 0,0 1 0 0 0,1-1 0 0 0,-1 0 0 0 0,0 1 0 0 0,0-1 0 0 0,0 1 0 0 0,0-1 0 0 0,0 0 0 0 0,0 1 0 0 0,0-1 0 0 0,0 0 0 0 0,0 1 0 0 0,0-1 0 0 0,0 0 0 0 0,0 1 0 0 0,-1-1 0 0 0,1 1 0 0 0,0-1 0 0 0,0 0 0 0 0,-1 1 0 0 0,1-1 0 0 0,-8-15 0 0 0,6 12 0 0 0,-54-102 0 0 0,-2-2 0 0 0,46 85-2 0 0,-106-194-68 0 0,-11 15 70 0 0,53 86 0 0 0,70 107 0 0 0,-1-2 0 0 0,-3-7 0 0 0,9 17 0 0 0,1 1 0 0 0,0 0 0 0 0,-1-1 0 0 0,1 1 0 0 0,0-1 0 0 0,0 1 0 0 0,0-1 0 0 0,-1 1 0 0 0,1-1 0 0 0,0 0 0 0 0,0 1 0 0 0,0-1 0 0 0,0 1 0 0 0,0-1 0 0 0,0 1 0 0 0,0-1 0 0 0,0 1 0 0 0,0-1 0 0 0,0 0 0 0 0,0 1 0 0 0,1 0 0 0 0,-1 0 0 0 0,0-1 0 0 0,1 1 0 0 0,-1 0 0 0 0,0 0 0 0 0,1 0 0 0 0,-1-1 0 0 0,1 1 0 0 0,-1 0 0 0 0,1 0 0 0 0,-1 0 0 0 0,0 0 0 0 0,1 0 0 0 0,-1 0 0 0 0,1 0 0 0 0,-1 0 0 0 0,0 0 0 0 0,1 0 0 0 0,-1 0 0 0 0,1 1 0 0 0,-1-1 0 0 0,6 1 0 0 0,-1 1 0 0 0,0 0 0 0 0,0 0 0 0 0,0 1 0 0 0,0-1 0 0 0,1 2 0 0 0,7 5 0 0 0,7 7 0 0 0,15 13 0 0 0,24 29 0 0 0,28 39 0 0 0,51 57 0 0 0,18 8 0 0 0,-8 7 0 0 0,-120-136 0 0 0,-4-6 0 0 0,2-1 0 0 0,0-1 0 0 0,1-2 0 0 0,10 6 0 0 0,-26-21 0 0 0,-1-2 0 0 0,1 1 0 0 0,-7-5 0 0 0,0-1 0 0 0,0 1 0 0 0,0-1 0 0 0,0 0 0 0 0,0 0 0 0 0,0 0 0 0 0,3 0 0 0 0,-6-1 1 0 0,0 0-1 0 0,0 0 0 0 0,0 0 0 0 0,0 0 1 0 0,0 0-1 0 0,0-1 0 0 0,0 1 0 0 0,0 0 1 0 0,0 0-1 0 0,0-1 0 0 0,0 1 1 0 0,0-1-1 0 0,0 1 0 0 0,-1-1 0 0 0,1 0 1 0 0,0 1-1 0 0,0-1 0 0 0,0 0 1 0 0,0 0-1 0 0,-1 1 0 0 0,1-1 0 0 0,0 0 1 0 0,-1 0-1 0 0,1 0 0 0 0,-1 0 1 0 0,1 0-1 0 0,-1 0 0 0 0,1 0 0 0 0,-1 0 1 0 0,1 0-1 0 0,-1-1 0 0 0,0 1 1 0 0,1 0-1 0 0,-1 0 0 0 0,0 0 0 0 0,0 0 1 0 0,0-1-1 0 0,0 0 0 0 0,0-2 6 0 0,0-1 0 0 0,-1 1 0 0 0,1 0 0 0 0,-1-1-1 0 0,0 1 1 0 0,0 0 0 0 0,0 0 0 0 0,-1-1 0 0 0,0 1-6 0 0,2 3 0 0 0,-51-151 64 0 0,0-19-64 0 0,50 165 0 0 0,-20-76 0 0 0,18 65 0 0 0,0-1 0 0 0,1 1 0 0 0,-1-15 0 0 0,3 27 0 0 0,0-1 0 0 0,1 1 0 0 0,-1 0 0 0 0,1 0 0 0 0,-1 0 0 0 0,1 0 0 0 0,0 3 0 0 0,0-1 0 0 0,-1 1 0 0 0,1 0 0 0 0,0 0 0 0 0,0-1 0 0 0,0 1 0 0 0,0 0 0 0 0,1 0 0 0 0,-1 0 0 0 0,0 1 0 0 0,1-1 0 0 0,-1 0 0 0 0,2-1 0 0 0,0 1 0 0 0,0 0 0 0 0,-1 0 0 0 0,1 1 0 0 0,0-1 0 0 0,0 1 0 0 0,0-1 0 0 0,0 1 0 0 0,0 0 0 0 0,0 1 0 0 0,0-1 0 0 0,0 1 0 0 0,1-1 0 0 0,-1 1 0 0 0,3 0 0 0 0,5 2 0 0 0,0-1 0 0 0,1 1 0 0 0,4 3 0 0 0,-14-5 0 0 0,17 6 0 0 0,0 0 0 0 0,-1 1 0 0 0,1 2 0 0 0,-1 0 0 0 0,14 11 0 0 0,45 36 0 0 0,13 15 0 0 0,47 36 0 0 0,105 67 0 0 0,-222-161 0 0 0,0 0 0 0 0,14 5 0 0 0,-20-11 0 0 0,1-1 0 0 0,-1-1 0 0 0,1-1 0 0 0,6 1 0 0 0,-16-4 0 0 0,-1-1 0 0 0,1 1 0 0 0,-1-1 0 0 0,1 0 0 0 0,-1 0 0 0 0,1-1 0 0 0,-1 0 0 0 0,1 0 0 0 0,-3 1 0 0 0,0-1 0 0 0,0 0 0 0 0,0 0 0 0 0,0 0 0 0 0,0 0 0 0 0,0 0 0 0 0,0 0 0 0 0,0-1 0 0 0,0 1 0 0 0,-1-1 0 0 0,1 0 0 0 0,-1 1 0 0 0,1-1 0 0 0,-1 0 0 0 0,1 0 0 0 0,-1 0 0 0 0,1-2 0 0 0,0-1 0 0 0,0 1 0 0 0,-1-1 0 0 0,1 0 0 0 0,-1 0 0 0 0,0 0 0 0 0,0 0 0 0 0,0 0 0 0 0,0 0 0 0 0,-1 0 0 0 0,0 0 0 0 0,0-1 0 0 0,0 1 0 0 0,-1-3 0 0 0,-1-11 0 0 0,-1 0 0 0 0,-6-18 0 0 0,8 31 0 0 0,-39-142 0 0 0,23 87 0 0 0,12 44 0 0 0,1 0 0 0 0,0-1 0 0 0,1 1 0 0 0,0-11 0 0 0,3 24 0 0 0,0 1 0 0 0,0 0 0 0 0,0-1 0 0 0,1 1 0 0 0,-1 0 0 0 0,1-1 0 0 0,-1 1 0 0 0,1 0 0 0 0,0 0 0 0 0,1-3 0 0 0,-1 4 0 0 0,-1 1 0 0 0,1 0 0 0 0,0-1 0 0 0,0 1 0 0 0,-1-1 0 0 0,1 1 0 0 0,0 0 0 0 0,0 0 0 0 0,0 0 0 0 0,1-1 0 0 0,-1 1 0 0 0,0 0 0 0 0,0 1 0 0 0,0-1 0 0 0,1 0 0 0 0,-1 0 0 0 0,0 1 0 0 0,1-1 0 0 0,-1 1 0 0 0,0-1 0 0 0,1 1 0 0 0,-1-1 0 0 0,4 1 10 0 0,0 0-1 0 0,-1 0 1 0 0,1 0 0 0 0,-1 1-1 0 0,1 0 1 0 0,-1 0-1 0 0,2 1-9 0 0,0-1-3 0 0,6 3 3 0 0,-2-1 0 0 0,1 2 0 0 0,0 0 0 0 0,-1 0 0 0 0,1 1 0 0 0,-1 1 0 0 0,0 0 0 0 0,17 14 0 0 0,21 23 0 0 0,33 39 0 0 0,-3-5 0 0 0,-63-63 0 0 0,1-1 0 0 0,0-1 0 0 0,1-1 0 0 0,9 5 0 0 0,-25-17 0 0 0,-1 0 0 0 0,1 1 0 0 0,-1-1 0 0 0,0 0 0 0 0,1 0 0 0 0,-1 0 0 0 0,1 1 0 0 0,-1-1 0 0 0,0 0 0 0 0,1 0 0 0 0,-1 0 0 0 0,1 0 0 0 0,-1 0 0 0 0,1 0 0 0 0,-1 0 0 0 0,1 0 0 0 0,-1 0 0 0 0,1 0 0 0 0,-1-1 0 0 0,0 1 0 0 0,1 0 0 0 0,-1-1 0 0 0,0 1 0 0 0,0-1 0 0 0,1 1 0 0 0,-1 0 0 0 0,0-1 0 0 0,0 1 0 0 0,0-1 0 0 0,1 1 0 0 0,-1-1 0 0 0,0 1 0 0 0,0-1 0 0 0,0 1 0 0 0,0-1 0 0 0,0 1 0 0 0,0-1 0 0 0,0 1 0 0 0,0-1 0 0 0,0 1 0 0 0,0-1 0 0 0,0 1 0 0 0,0-3 0 0 0,0 0 0 0 0,-1 1 0 0 0,1-1 0 0 0,-1-1 0 0 0,-4-11 0 0 0,0 1 0 0 0,-1-1 0 0 0,0 1 0 0 0,-2-2 0 0 0,3 6 0 0 0,-31-58 0 0 0,3 6 0 0 0,-31-71 0 0 0,-14-49 0 0 0,66 152 0 0 0,4 12 0 0 0,1-1 0 0 0,-3-12 0 0 0,9 29 2 0 0,1 0-1 0 0,0-1 0 0 0,-1 1 1 0 0,1 0-1 0 0,0 0 0 0 0,0 0 1 0 0,0 0-1 0 0,0-2-1 0 0,0 4 1 0 0,0 0 0 0 0,0 0 0 0 0,0 0 0 0 0,0 0 0 0 0,0 0-1 0 0,0 0 1 0 0,0 0 0 0 0,0 0 0 0 0,0 0 0 0 0,0 0 0 0 0,0-1 0 0 0,0 1 0 0 0,0 0 0 0 0,0 0 0 0 0,0 0 0 0 0,0 0 0 0 0,0 0 0 0 0,0 0 0 0 0,0 0-1 0 0,0 0 1 0 0,0 0 0 0 0,0 0 0 0 0,0 0 0 0 0,1 0 0 0 0,-1 0 0 0 0,0 0 0 0 0,0 0 0 0 0,0 0 0 0 0,0 0 0 0 0,0 0 0 0 0,0 0 0 0 0,0 0 0 0 0,0 0-1 0 0,0 0 1 0 0,0-1 0 0 0,0 1 0 0 0,0 0 0 0 0,0 0 0 0 0,0 0 0 0 0,0 0 0 0 0,0 0 0 0 0,0 0 0 0 0,0 0 0 0 0,1 0 0 0 0,-1 1 0 0 0,0-1-1 0 0,1-1 19 0 0,1 1 0 0 0,0 1 1 0 0,0-1-1 0 0,-1 0 1 0 0,1 0-1 0 0,0 1 1 0 0,-1-1-1 0 0,1 1 1 0 0,0 0-1 0 0,-1-1 1 0 0,1 1-1 0 0,0 0 1 0 0,0 1-20 0 0,4 2 353 0 0,1 1 0 0 0,2 4-353 0 0,-7-7 53 0 0,26 26 216 0 0,-2 0 1 0 0,7 12-270 0 0,5 7-630 0 0,68 68 64 0 0,-13-15 653 0 0,28 32-23 0 0,-107-118-53 0 0,-13-14-6 0 0,0 1-1 0 0,0 0 1 0 0,0 0 0 0 0,0-1 0 0 0,0 1-1 0 0,0 0 1 0 0,0-1 0 0 0,0 1 0 0 0,1 0-5 0 0,-2-2 0 0 0,0 1 1 0 0,0 0 0 0 0,0 0 0 0 0,1 0-1 0 0,-1 0 1 0 0,0 0 0 0 0,0 0 0 0 0,0 0-1 0 0,1 0 1 0 0,-1 0 0 0 0,0 0 0 0 0,0-1-1 0 0,0 1 1 0 0,1 0 0 0 0,-1 0 0 0 0,0 0-1 0 0,0 0 1 0 0,0-1 0 0 0,0 1 0 0 0,0 0-1 0 0,1 0 1 0 0,-1-1 0 0 0,0 1 0 0 0,0 0-1 0 0,0 0 1 0 0,0 0 0 0 0,0-1 0 0 0,0 1-1 0 0,0 0 1 0 0,0-1 0 0 0,0 1 0 0 0,0 0-1 0 0,0 0 1 0 0,0-1 0 0 0,0 1 0 0 0,0 0-1 0 0,0 0 1 0 0,0-1-1 0 0,-1-11 36 0 0,-2-1-16 0 0,-1 0 1 0 0,0 0 0 0 0,0 0-1 0 0,-7-11-20 0 0,7 15 3 0 0,-35-75 51 0 0,16 36-55 0 0,-65-122 68 0 0,47 92-70 0 0,3 8 3 0 0,-13-26 0 0 0,44 83 0 0 0,1-1 0 0 0,1 0 0 0 0,0 0 0 0 0,0-1 0 0 0,1 0 0 0 0,-1-12 0 0 0,4 25 0 0 0,1 0 0 0 0,0 0 0 0 0,0 0 0 0 0,0 0 0 0 0,0 0 0 0 0,0-1 0 0 0,0 1 0 0 0,0 0-1 0 0,1 0 1 0 0,-1 0 0 0 0,1 0 0 0 0,-1 1 1 0 0,1-1 0 0 0,-1 1-1 0 0,1 0 1 0 0,-1 0-1 0 0,1 0 1 0 0,-1 0 0 0 0,1 0-1 0 0,0 0 1 0 0,0 0-1 0 0,-1 1 1 0 0,1-1 0 0 0,0 0-1 0 0,0 0 1 0 0,0 1-1 0 0,0-1 1 0 0,0 0 0 0 0,0 1-1 0 0,0-1 1 0 0,0 1-1 0 0,1-1 3 0 0,-1 1 0 0 0,1-1 0 0 0,0 1 0 0 0,0-1 0 0 0,0 1 0 0 0,-1 0 0 0 0,1 0 0 0 0,0 0 0 0 0,0 0 0 0 0,0 1-3 0 0,5 0 11 0 0,-1 0 0 0 0,3 2-11 0 0,-3 0 1 0 0,18 5 12 0 0,0 1 0 0 0,-1 1 0 0 0,0 2-1 0 0,0 1 1 0 0,5 5-13 0 0,101 78 11 0 0,-54-38 48 0 0,1-3-1 0 0,3-5-58 0 0,-72-46 0 0 0,34 19 0 0 0,-35-20 0 0 0,0 0 0 0 0,1-1 0 0 0,-1 0 0 0 0,0 0 0 0 0,5-1 0 0 0,-9 0 0 0 0,0-1 0 0 0,0 0 0 0 0,0 0 0 0 0,0 0 0 0 0,0-1 0 0 0,0 1 0 0 0,0 0 0 0 0,0-1 0 0 0,0 0 0 0 0,0 1 0 0 0,0-1 0 0 0,1-1 0 0 0,-2 1 0 0 0,1 0 0 0 0,-1 0 0 0 0,0 0 0 0 0,0 0 0 0 0,1-1 0 0 0,-1 1 0 0 0,0-1 0 0 0,0 1 0 0 0,0-1 0 0 0,0 1 0 0 0,0-1 0 0 0,-1 0 0 0 0,1 1 0 0 0,0-1 0 0 0,0-1 0 0 0,0-2 1 0 0,0 0-1 0 0,0-1 0 0 0,0 0 0 0 0,0 1 1 0 0,-1-1-1 0 0,1 1 0 0 0,-2-7 0 0 0,0-5 52 0 0,-3-17-52 0 0,-4-13 10 0 0,-6-18-10 0 0,3 16 0 0 0,-61-237 0 0 0,70 278 0 0 0,-24-88 0 0 0,17 61 0 0 0,-2-27 0 0 0,10 51 6 0 0,0 0 0 0 0,0 0-1 0 0,1 0 1 0 0,0 0 0 0 0,1 0-1 0 0,0-2-5 0 0,0 8 2 0 0,-1 0 1 0 0,1 0-1 0 0,1 0 0 0 0,-1-1 1 0 0,1 1-1 0 0,-1 1 0 0 0,1-1 1 0 0,0 0-1 0 0,1 0 0 0 0,-1 1 1 0 0,1 0-1 0 0,0-1 0 0 0,2-1-2 0 0,-2 2 6 0 0,1 0 0 0 0,-1 1 0 0 0,1-1-1 0 0,0 1 1 0 0,0 0 0 0 0,1 1 0 0 0,-1-1 0 0 0,0 1-1 0 0,1 0 1 0 0,2-1-6 0 0,-1 1 2 0 0,1 1 0 0 0,-1-1 0 0 0,1 1 0 0 0,0 1 0 0 0,-1 0 0 0 0,1 0 0 0 0,1 0-2 0 0,6 2 3 0 0,0 1 0 0 0,0 1 0 0 0,0 0 1 0 0,-1 1-1 0 0,1 0 0 0 0,10 7-3 0 0,67 39 219 0 0,66 32 34 0 0,-136-74-170 0 0,7 1-83 0 0,-20-7 16 0 0,0-1 0 0 0,0 0 0 0 0,0-1 0 0 0,0 0 0 0 0,1-1-16 0 0,-6 0 7 0 0,-1 0 1 0 0,0 0 0 0 0,1 0 0 0 0,-1-1-1 0 0,0 1 1 0 0,0-1 0 0 0,1 0 0 0 0,0 0-8 0 0,-2 0 3 0 0,0 1 0 0 0,0-1 1 0 0,0 0-1 0 0,0 1 1 0 0,-1-1-1 0 0,1 0 0 0 0,0 0 1 0 0,0 0-1 0 0,0 0 1 0 0,0 0-1 0 0,-1 0 0 0 0,1 0 1 0 0,0 0-1 0 0,-1 0 1 0 0,1 0-1 0 0,-1-1 1 0 0,1 1-4 0 0,0-3 6 0 0,0 1 0 0 0,-1 0 0 0 0,1-1 0 0 0,-1 1 1 0 0,1 0-1 0 0,-1-1 0 0 0,0 1 0 0 0,0-1 1 0 0,0 0-7 0 0,-1-6 49 0 0,-1-1 0 0 0,0-4-49 0 0,-6-20 107 0 0,-1 1 1 0 0,-8-17-108 0 0,14 40 12 0 0,-22-60 46 0 0,-21-39-58 0 0,-36-64 36 0 0,24 50 9 0 0,38 83-38 0 0,-76-175-4 0 0,-12-25-3 0 0,106 237 0 0 0,-2-3 0 0 0,1 0 0 0 0,0 0 0 0 0,0-3 0 0 0,2 4 0 0 0,1 6 0 0 0,-1 0 0 0 0,1 0 0 0 0,0 0 0 0 0,0 0 0 0 0,0 0 0 0 0,0-1 0 0 0,0 1 0 0 0,0 0 0 0 0,0 0 0 0 0,0 0 0 0 0,0 0 0 0 0,0 0 0 0 0,0 0 0 0 0,0 0 0 0 0,1 0 0 0 0,-1-1 0 0 0,0 1 0 0 0,0 0 0 0 0,0 0 0 0 0,0 0 0 0 0,0 0 0 0 0,0 0 0 0 0,0 0 0 0 0,0 0 0 0 0,0 0 0 0 0,0 0 0 0 0,0 0 0 0 0,0 0 0 0 0,0-1 0 0 0,0 1 0 0 0,0 0 0 0 0,0 0 0 0 0,0 0 0 0 0,1 1 0 0 0,0-1 0 0 0,0 0 0 0 0,0 1 0 0 0,0-1 0 0 0,0 1 0 0 0,0-1 0 0 0,-1 1 0 0 0,1 0 0 0 0,0-1 0 0 0,0 1 0 0 0,0 0 0 0 0,10 10 0 0 0,-1 0 0 0 0,8 10 0 0 0,18 28 0 0 0,-29-40 0 0 0,153 202 0 0 0,67 72 0 0 0,-226-282 0 0 0,0 0 0 0 0,0 0 0 0 0,0 0 0 0 0,0 1 0 0 0,-1-1 0 0 0,1 0 0 0 0,0 1 0 0 0,-2-2 0 0 0,0-1 0 0 0,1 1 0 0 0,-1 0 0 0 0,0-1 0 0 0,0 1 0 0 0,1-1 0 0 0,-1 1 0 0 0,0-1 0 0 0,0 1 0 0 0,1-1 0 0 0,-1 0 0 0 0,-14-12 0 0 0,1-1 0 0 0,-10-14 0 0 0,3 3 0 0 0,-50-53 0 0 0,-128-150 0 0 0,112 115 0 0 0,-32-39 0 0 0,97 125 0 0 0,-61-78 0 0 0,-31-72 0 0 0,74 105 0 0 0,32 55 0 0 0,0 0 0 0 0,1-1 0 0 0,-1-5 0 0 0,7 19 0 0 0,0 0 0 0 0,0 0 0 0 0,0 0 0 0 0,0 1 0 0 0,1-2 0 0 0,0 1 0 0 0,-1-2 0 0 0,1 5 0 0 0,0 0 0 0 0,0 0 0 0 0,1 0 0 0 0,-1 0 0 0 0,0 0 0 0 0,0 0 0 0 0,0 0 0 0 0,1 0 0 0 0,-1 0 0 0 0,1 0 0 0 0,-1 0 0 0 0,0 0 0 0 0,1 0 0 0 0,-1 0 0 0 0,1 1 0 0 0,0-1 0 0 0,-1 0 0 0 0,1 0 0 0 0,0 1 0 0 0,-1-1 0 0 0,1 0 0 0 0,0 1 0 0 0,-1-1 0 0 0,1 1 0 0 0,0-1 0 0 0,0 1 0 0 0,0-1 0 0 0,0 1 0 0 0,0-1 0 0 0,2 1 0 0 0,0-1 0 0 0,-1 1 0 0 0,1-1 0 0 0,0 1 0 0 0,0 0 0 0 0,-1 0 0 0 0,1 0 0 0 0,0 1 0 0 0,0-1 0 0 0,1 1 0 0 0,6 3 0 0 0,1-1 0 0 0,0 2 0 0 0,-11-4 0 0 0,73 33 0 0 0,63 43 0 0 0,15 30 0 0 0,-38-26 0 0 0,-21-19 0 0 0,158 110 0 0 0,-213-145 1 0 0,2-2-1 0 0,5 1 0 0 0,-26-17-2 0 0,0-1-1 0 0,0 0 0 0 0,1-2 1 0 0,0-1-1 0 0,19 3 3 0 0,-30-7-13 0 0,-1 0 0 0 0,0 0 0 0 0,0-2 0 0 0,0 1-1 0 0,0-1 1 0 0,6-1 13 0 0,-10 1-6 0 0,-1 1 0 0 0,1-1 0 0 0,-1 0-1 0 0,1-1 1 0 0,-1 1 0 0 0,1 0 0 0 0,-1-1 0 0 0,1 0-1 0 0,-1 0 1 0 0,0 1 0 0 0,0-2 0 0 0,0 1 0 0 0,0 0-1 0 0,0 0 1 0 0,0-1 0 0 0,0 1 0 0 0,-1-1 0 0 0,2-2 6 0 0,-1 0-13 0 0,-1 1 1 0 0,1-1-1 0 0,-1 1 1 0 0,0-1 0 0 0,0 0-1 0 0,0 0 1 0 0,-1 0-1 0 0,1 1 1 0 0,-1-1 0 0 0,0-4 12 0 0,-1-5-41 0 0,0 0 1 0 0,-1 1-1 0 0,-1-3 41 0 0,-1-5-46 0 0,-1 1 0 0 0,0 0 0 0 0,-3-4 46 0 0,-24-57-118 0 0,-32-59 27 0 0,-7-18 46 0 0,48 101 45 0 0,3-1 0 0 0,13 34 0 0 0,0 0 0 0 0,2-1 0 0 0,-3-22 0 0 0,7 42 0 0 0,1 0 0 0 0,-1 0 0 0 0,1-1 0 0 0,1 1 0 0 0,-1 0 0 0 0,0 0 0 0 0,2-5 0 0 0,-2 8 0 0 0,1 1 0 0 0,-1-1 0 0 0,0 0 0 0 0,1 1 0 0 0,0-1 0 0 0,-1 1 0 0 0,1 0 0 0 0,-1-1 0 0 0,1 1 0 0 0,0 0 0 0 0,0-1 0 0 0,0 1 0 0 0,0 0 0 0 0,0 0 0 0 0,0 0 0 0 0,0 0 0 0 0,0 0 0 0 0,0 0 0 0 0,0 0 0 0 0,0 0 0 0 0,1 1 0 0 0,-1-1 0 0 0,0 0 0 0 0,0 1 0 0 0,1 0 0 0 0,-1-1 0 0 0,1 1 0 0 0,4-1 0 0 0,-1 1 0 0 0,0 1 0 0 0,1-1 0 0 0,-1 1 0 0 0,1 0 0 0 0,3 2 0 0 0,-8-3 0 0 0,31 9 0 0 0,-1 2 0 0 0,1 1 0 0 0,-1 1 0 0 0,21 15 0 0 0,18 16 0 0 0,19 20 0 0 0,75 50-1 0 0,-24-19-70 0 0,-104-67 71 0 0,11 14 0 0 0,25 20 0 0 0,-72-62 0 0 0,1 1 0 0 0,0-1 0 0 0,0 1 0 0 0,-1 0 0 0 0,1-1 0 0 0,0 0 0 0 0,0 1 0 0 0,0-1 0 0 0,0 0 0 0 0,0 1 0 0 0,-1-1 0 0 0,2 0 0 0 0,-2 0 0 0 0,0 0 0 0 0,0 0 0 0 0,1 0 0 0 0,-1 0 0 0 0,0 0-1 0 0,0 0 1 0 0,0 0 0 0 0,1 0 0 0 0,-1-1 0 0 0,0 1 0 0 0,0 0 0 0 0,0 0-1 0 0,0 0 1 0 0,1 0 0 0 0,-1 0 0 0 0,0-1 0 0 0,0 1 0 0 0,0 0 0 0 0,0 0-1 0 0,0 0 1 0 0,0-1 0 0 0,0 1 0 0 0,1 0 0 0 0,-1 0 0 0 0,0 0 0 0 0,0-8-15 0 0,0 5 6 0 0,-1 0 0 0 0,1 0 1 0 0,-1 0-1 0 0,0-1 9 0 0,-2-6-4 0 0,-1 1 0 0 0,0 0 1 0 0,-3-5 3 0 0,-16-27-4 0 0,15 28-5 0 0,-68-112-66 0 0,42 75 19 0 0,-18-19 56 0 0,19 29-3 0 0,-117-153-47 0 0,125 156 41 0 0,-90-124 7 0 0,15 35 2 0 0,-20-26 0 0 0,110 139 0 0 0,-7-15 0 0 0,17 28 0 0 0,-1 0 0 0 0,1-1 0 0 0,0 1 0 0 0,-1-1 0 0 0,1 1 0 0 0,0-1 0 0 0,-1 1 0 0 0,1-1 0 0 0,0 1 0 0 0,0-1 0 0 0,-1 0 0 0 0,1 1 0 0 0,0-1 0 0 0,0 1 0 0 0,0-1 0 0 0,0 0 0 0 0,0 1 0 0 0,0-1 0 0 0,0 0 0 0 0,0 1 0 0 0,1 0 0 0 0,-1-1 0 0 0,1 1 0 0 0,-1 0 0 0 0,1 0 0 0 0,-1-1 0 0 0,1 1 0 0 0,0 0 0 0 0,-1 0 0 0 0,1 0 0 0 0,-1 0 0 0 0,1 0 0 0 0,-1 0 0 0 0,1 0 0 0 0,0 0 0 0 0,-1 0 0 0 0,1 0 0 0 0,0 0 0 0 0,6 2 0 0 0,0-1 0 0 0,0 1 0 0 0,-1 1 0 0 0,1-1 0 0 0,0 1 0 0 0,-1 1 0 0 0,6 3 0 0 0,8 7 0 0 0,15 13 0 0 0,12 13 0 0 0,3 8 0 0 0,43 48 0 0 0,-12-11 0 0 0,-26-31 0 0 0,95 103 0 0 0,-36-15 0 0 0,-7 5 0 0 0,-99-135 0 0 0,4 4 0 0 0,-1 2 0 0 0,5 8 0 0 0,-13-20 0 0 0,-3-6 0 0 0,0 0 0 0 0,0 0 0 0 0,0 0 0 0 0,0 0 0 0 0,0 0 0 0 0,0 0 0 0 0,0 0 0 0 0,0 1 0 0 0,0-1 0 0 0,0 0 0 0 0,0 0 0 0 0,0 0 0 0 0,0 0 0 0 0,0 0 0 0 0,0 0 0 0 0,0 1 0 0 0,0-1 0 0 0,0 0 0 0 0,0 0 0 0 0,0 0 0 0 0,0 0 0 0 0,0 0 0 0 0,0 0 0 0 0,0 1 0 0 0,0-1 0 0 0,0 0 0 0 0,-1 0 0 0 0,0 0-1 0 0,1 0 0 0 0,-1 0 1 0 0,1 0-1 0 0,-1 0 0 0 0,0 0 1 0 0,1 0-1 0 0,-1 0 0 0 0,1 0 1 0 0,-1 0-1 0 0,0 0 0 0 0,1-1 1 0 0,-1 1-1 0 0,1 0 0 0 0,-1-1 1 0 0,0 1 0 0 0,-5-4-11 0 0,0 0 0 0 0,0 0 1 0 0,0 0-1 0 0,0-1 1 0 0,-3-5 10 0 0,5 7-1 0 0,-43-41-10 0 0,-31-30-31 0 0,-62-45 29 0 0,-3-4 15 0 0,-99-84-12 0 0,116 103-39 0 0,-67-54 43 0 0,-3 10 7 0 0,-36-4-1 0 0,183 124 0 0 0,-2 3 0 0 0,-2 1 0 0 0,11 8 0 0 0,-1 1 0 0 0,-30-4 0 0 0,69 18 0 0 0,-14-3 0 0 0,1 2 0 0 0,-13-1 0 0 0,25 3 0 0 0,0 0 0 0 0,1 0 0 0 0,-1 0 0 0 0,0 1 0 0 0,1 0 0 0 0,-1 0 0 0 0,1 1 0 0 0,-1-1 0 0 0,1 1 0 0 0,0 0 0 0 0,-1 1 0 0 0,-1 1 0 0 0,4-3 0 0 0,0 1 0 0 0,0 0 0 0 0,0 0 0 0 0,0 1 0 0 0,0-1 0 0 0,0 0 0 0 0,0 1 0 0 0,1-1 0 0 0,-1 1 0 0 0,1 0 0 0 0,-1 0 0 0 0,1 1 0 0 0,-1 0 0 0 0,1 1 0 0 0,0-1 0 0 0,-1 1 0 0 0,2-1 0 0 0,-1 1 0 0 0,0 1 0 0 0,1 6 0 0 0,0 1 0 0 0,0 0 0 0 0,1-1 0 0 0,0 1 0 0 0,1 2 0 0 0,6 34 0 0 0,2 0 0 0 0,2-1 0 0 0,4 8 0 0 0,51 140 0 0 0,-53-159 0 0 0,-2-3 0 0 0,-1 2 0 0 0,1 6 0 0 0,-10-31 0 0 0,1 1 0 0 0,-2-1 0 0 0,1 1 0 0 0,-1 0 0 0 0,-1 0 0 0 0,0 0 0 0 0,0 0 0 0 0,-2 11 0 0 0,1-19 0 0 0,1 0 0 0 0,-1 0 0 0 0,0 0 0 0 0,0 0 0 0 0,-1 0 0 0 0,1-1 0 0 0,0 1 0 0 0,-1 0 0 0 0,0-1 0 0 0,0 1 0 0 0,0-1 0 0 0,0 0 0 0 0,-1 0 0 0 0,1 0 0 0 0,-1 0 0 0 0,1-1 0 0 0,-1 1 0 0 0,0-1 0 0 0,0 1 0 0 0,0-1 0 0 0,0 0 0 0 0,-1 0 0 0 0,-2 1 0 0 0,-1 0 0 0 0,0-1 0 0 0,1 0 0 0 0,-1 0 0 0 0,0-1 0 0 0,0 0 0 0 0,0-1 0 0 0,0 1 0 0 0,-3-2 0 0 0,-15-1 0 0 0,1-1 0 0 0,-2-2 0 0 0,19 4 0 0 0,-77-17 0 0 0,1-4 0 0 0,1-4 0 0 0,-8-7 0 0 0,-221-99 0 0 0,208 84 0 0 0,-90-37-10 0 0,177 79-4 0 0,-93-33-26 0 0,-1 7 40 0 0,92 28 0 0 0,-16-2 0 0 0,28 5 0 0 0,0 1 0 0 0,0 0 0 0 0,0 1 0 0 0,0-1 0 0 0,1 1 0 0 0,-1 0 0 0 0,-4 2 0 0 0,8-2 0 0 0,0 0 0 0 0,0 0 0 0 0,0 0 0 0 0,0 0 0 0 0,0 0 0 0 0,0 0 0 0 0,0 1 0 0 0,0 0 0 0 0,0-1 0 0 0,1 1 0 0 0,-1 0 0 0 0,1 0 0 0 0,-1 0 0 0 0,1 0 0 0 0,-1 0 0 0 0,0 2 0 0 0,1-1 0 0 0,-1 1 0 0 0,1-1 0 0 0,0 0 0 0 0,0 1 0 0 0,1-1 0 0 0,-1 1 0 0 0,1 0 0 0 0,-1-1 0 0 0,1 1 0 0 0,0-1 0 0 0,0 1 0 0 0,0 1 0 0 0,1 7 0 0 0,1 0 0 0 0,0 0 0 0 0,0-1 0 0 0,1 1 0 0 0,3 8 0 0 0,7 17 0 0 0,2 2 0 0 0,-10-28 0 0 0,13 31 0 0 0,1-1 0 0 0,2-1 0 0 0,1 0 0 0 0,8 7 0 0 0,-4-8 14 0 0,105 164 36 0 0,-119-182-50 0 0,8 21 0 0 0,-15-31 0 0 0,-1 0 0 0 0,0 1 0 0 0,-1 0 0 0 0,2 8 0 0 0,-5-16 0 0 0,1-1 0 0 0,-1 0 0 0 0,1 0 0 0 0,-1 0 0 0 0,0 0 0 0 0,0 0 0 0 0,-1 1 0 0 0,1-3 0 0 0,0 0 0 0 0,0 0 0 0 0,0 1 0 0 0,-1-1 0 0 0,1 0 0 0 0,0 0 0 0 0,-1 0 0 0 0,1 0 0 0 0,-1 0 0 0 0,1 0 0 0 0,-1-1 0 0 0,1 1 0 0 0,-1 0 0 0 0,0 0 0 0 0,1 0 0 0 0,-1 0 0 0 0,0-1 0 0 0,1 1 0 0 0,-1 0 0 0 0,-1 0 0 0 0,0 0 0 0 0,-1 0 0 0 0,0 0 0 0 0,0 0 0 0 0,1-1 0 0 0,-1 1 0 0 0,0-1 0 0 0,0 1 0 0 0,0-1 0 0 0,0 0 0 0 0,-2-1 0 0 0,-5 0 0 0 0,-1 0 0 0 0,0-1 0 0 0,0 0 0 0 0,0-2 0 0 0,-4-1 0 0 0,-18-9 0 0 0,-1-2 0 0 0,-15-10 0 0 0,-19-15 0 0 0,-45-36 0 0 0,34 23 0 0 0,-112-82 0 0 0,161 113 0 0 0,-46-36 0 0 0,-3 4 0 0 0,-84-44 0 0 0,140 86 0 0 0,0 2 0 0 0,-10-3 0 0 0,22 10 0 0 0,0 1 0 0 0,0 0 0 0 0,0 1 0 0 0,0 0 0 0 0,0 1 0 0 0,-6 0 0 0 0,14 2 0 0 0,1-1 0 0 0,0 0 0 0 0,-1 0 0 0 0,1 1 0 0 0,0-1 0 0 0,0 1 0 0 0,0 0 0 0 0,-1 0 0 0 0,1 0 0 0 0,0 0 1 0 0,0 0-1 0 0,-1 1 0 0 0,2 0-4 0 0,0-1 1 0 0,0 0 0 0 0,-1 0 0 0 0,1 1 0 0 0,0-1 0 0 0,0 1-1 0 0,0-1 1 0 0,0 1 0 0 0,1 0 0 0 0,-1-1 0 0 0,0 1 0 0 0,0 0 0 0 0,1 0-1 0 0,-1 0 1 0 0,1 0 0 0 0,0-1 0 0 0,-1 1 3 0 0,1 4 2 0 0,-1 0-1 0 0,1 0 1 0 0,0 0 0 0 0,0-1 0 0 0,1 1 0 0 0,-1 0-1 0 0,1 0 1 0 0,1 4-2 0 0,3 8 20 0 0,0-1-1 0 0,1 3-19 0 0,11 24 0 0 0,1-2 0 0 0,17 31 0 0 0,50 75 0 0 0,-33-61 0 0 0,-40-63 0 0 0,0 0 0 0 0,6 21 0 0 0,-14-33 0 0 0,0 1 0 0 0,1 7 0 0 0,-4-13 0 0 0,1-1 0 0 0,-2 1 0 0 0,1 0 0 0 0,-1 0 0 0 0,0 6 0 0 0,0-11 0 0 0,0 0 0 0 0,0 0 0 0 0,-1 1 0 0 0,1-1 0 0 0,0 0 0 0 0,-1 0 0 0 0,0 0 0 0 0,0 1 0 0 0,1-1 0 0 0,-1 0 0 0 0,0 0 0 0 0,0 0 0 0 0,-1 1 0 0 0,0-1 0 0 0,0 0 0 0 0,1 0 0 0 0,-1-1 0 0 0,0 1 0 0 0,0 0 0 0 0,0-1 0 0 0,0 0 0 0 0,0 1 0 0 0,0-1 0 0 0,0 0 0 0 0,-1 0 0 0 0,-2 1 0 0 0,0 0 0 0 0,0-1 0 0 0,0 0 0 0 0,0 0 0 0 0,0-1 0 0 0,0 0 0 0 0,0 0 0 0 0,-1 0 0 0 0,-6-1 0 0 0,0-1 0 0 0,1-1 0 0 0,-1 0 0 0 0,-10-4 0 0 0,0-2 0 0 0,0 0 0 0 0,-1-3 0 0 0,-63-37 0 0 0,74 42 0 0 0,-376-228 0 0 0,325 197-53 0 0,-3 2 53 0 0,-107-46-11 0 0,145 69 11 0 0,1 2 0 0 0,-1 2 0 0 0,-1 1 0 0 0,-11-1 0 0 0,33 8 0 0 0,1 0 0 0 0,-1 1 0 0 0,0-1 0 0 0,0 2 0 0 0,-6 0 0 0 0,11 0 0 0 0,-1-1 0 0 0,1 1 0 0 0,0 0 0 0 0,0 0 0 0 0,0 0 0 0 0,0 0 0 0 0,0 0 0 0 0,0 0 0 0 0,0 1 0 0 0,0-1 0 0 0,1 0 0 0 0,0 1 0 0 0,0-1 0 0 0,0 0 0 0 0,0 1 0 0 0,0-1 0 0 0,0 1 0 0 0,0-1 0 0 0,0 1 0 0 0,1-1 0 0 0,-1 1 0 0 0,1 0 0 0 0,-1 0 0 0 0,1-1 0 0 0,-1 2 0 0 0,0 0 0 0 0,1 0 0 0 0,0 0 0 0 0,-1 0 0 0 0,1 1 0 0 0,0-1 0 0 0,0 0 0 0 0,1 0 0 0 0,-1 0 0 0 0,1 1 0 0 0,1 6 0 0 0,0 0 0 0 0,3 4 0 0 0,-5-12 0 0 0,9 23 12 0 0,0 0 0 0 0,2-1 0 0 0,1 3-12 0 0,40 68 33 0 0,-47-85-38 0 0,69 114 81 0 0,8 2-76 0 0,-31-46 56 0 0,-35-53 2 0 0,12 30-58 0 0,-23-47 4 0 0,-1 1 0 0 0,0 0 1 0 0,1 5-5 0 0,-4-12 0 0 0,0 0-1 0 0,-1 0 1 0 0,1 0 0 0 0,-1 0 0 0 0,0 2 0 0 0,0-4-1 0 0,0 0 1 0 0,0 0 0 0 0,0 0 0 0 0,0 0 0 0 0,-1 0 0 0 0,1 0 0 0 0,-1 0-1 0 0,0 0 1 0 0,1 0 0 0 0,-2 1 0 0 0,2-1 0 0 0,-1-1 0 0 0,0 0 0 0 0,1 0 0 0 0,-1 0 0 0 0,0 0 0 0 0,0 1 0 0 0,0-1 0 0 0,0-1 0 0 0,0 1 0 0 0,0 0 0 0 0,0 0 0 0 0,-1 0 0 0 0,0 0 0 0 0,0 0 0 0 0,0 0 0 0 0,-1 0 0 0 0,1-1 0 0 0,0 1 0 0 0,-1-1 0 0 0,1 1 0 0 0,-2-1 0 0 0,-3 0 0 0 0,1-1 0 0 0,-1 0 0 0 0,0 0 0 0 0,-6-2 0 0 0,-1-1 0 0 0,1-2 0 0 0,-13-5 0 0 0,-24-17 0 0 0,42 24 0 0 0,-147-95 0 0 0,51 32 0 0 0,-126-82-72 0 0,212 137 72 0 0,-56-38 0 0 0,56 39 0 0 0,-1 1 0 0 0,0 1 0 0 0,-2 0 0 0 0,12 6 0 0 0,-1 0 0 0 0,1 0 0 0 0,0 1 0 0 0,-1 1 0 0 0,1 0 0 0 0,-1 0 0 0 0,-7 2 0 0 0,15-1 0 0 0,-1 0 0 0 0,1 1 0 0 0,-1-1 0 0 0,1 1 0 0 0,0 0 0 0 0,0 0 0 0 0,-1 0 0 0 0,-1 1 0 0 0,3-1 0 0 0,0-1 0 0 0,0 1 0 0 0,0 0 0 0 0,1 0 0 0 0,-1 0 0 0 0,0-1 0 0 0,0 1 0 0 0,1 0 0 0 0,-1 0 0 0 0,0 0 0 0 0,1 0 0 0 0,-1 1 0 0 0,1-1 0 0 0,-1 0 0 0 0,1 0 0 0 0,-1 0 0 0 0,1 0 0 0 0,0 1 0 0 0,-1-1 0 0 0,1 1 0 0 0,0 1 0 0 0,0-1 0 0 0,0 0 0 0 0,0 1 0 0 0,0-1 0 0 0,1 1 0 0 0,-1-1 0 0 0,0 0 0 0 0,1 1 0 0 0,0 0 0 0 0,1 5 0 0 0,1-1 0 0 0,0 2 0 0 0,7 12 0 0 0,0 0 0 0 0,7 9 0 0 0,27 40 0 0 0,-30-48 0 0 0,8 13 1 0 0,98 148 32 0 0,7-7 8 0 0,-69-103-17 0 0,50 67 5 0 0,-50-53 3 0 0,-2 3 0 0 0,12 35-32 0 0,-55-100 0 0 0,-1 2 0 0 0,-7-15 0 0 0,-1 0 0 0 0,0 1 0 0 0,1 4 0 0 0,-4-13 0 0 0,0 0 0 0 0,-1-1 0 0 0,1 1 0 0 0,-1 0 0 0 0,0 0 0 0 0,0 0 0 0 0,0-3 0 0 0,0 0 0 0 0,0 0 0 0 0,0 0 0 0 0,0 0 0 0 0,0 0 0 0 0,0 0 0 0 0,-1 0 0 0 0,1 0 0 0 0,0 0 0 0 0,-1 0 0 0 0,1 0 0 0 0,-1 0 0 0 0,1 0 0 0 0,0-1 0 0 0,-1 1 0 0 0,0 0 0 0 0,1 0 0 0 0,-1 0 0 0 0,1-1 0 0 0,-1 1 0 0 0,0 0 0 0 0,0-1 0 0 0,0 1 0 0 0,0 0 0 0 0,0-1 0 0 0,0 1 0 0 0,0-1 0 0 0,0 0 0 0 0,0 1 0 0 0,0-1 0 0 0,-1 0 0 0 0,1 0 0 0 0,0 0 0 0 0,0 0 0 0 0,0 0 0 0 0,-1 0 0 0 0,1 0 0 0 0,-3-1 0 0 0,0 0 0 0 0,1 0 0 0 0,-3-1 0 0 0,-8-5 0 0 0,1 0 0 0 0,-1 0 0 0 0,2-2 0 0 0,-4-2 0 0 0,-7-5 0 0 0,-102-71 0 0 0,2-7 0 0 0,53 35 0 0 0,-40-34 0 0 0,65 58 0 0 0,-24-12 0 0 0,46 34 0 0 0,0 1 0 0 0,-1 1 0 0 0,0 1 0 0 0,-16-3 0 0 0,36 12 0 0 0,0 0 0 0 0,0 0 0 0 0,0 0 0 0 0,-3 1 0 0 0,6 0 0 0 0,0 0 0 0 0,0 0 0 0 0,0 0 0 0 0,0 0 0 0 0,0 0 0 0 0,0 1 0 0 0,0-1 0 0 0,-1 0 0 0 0,1 1 0 0 0,0-1 0 0 0,0 1 0 0 0,0 0 0 0 0,0-1 0 0 0,0 1 0 0 0,1 0 0 0 0,-1 0 0 0 0,0-1 0 0 0,0 2 0 0 0,0-2 0 0 0,1 1 0 0 0,0-1 0 0 0,-1 1 0 0 0,1-1 0 0 0,0 1 0 0 0,-1 0 0 0 0,1-1 0 0 0,0 1 0 0 0,0 0 0 0 0,-1-1 0 0 0,1 1 0 0 0,0 0 0 0 0,0 0 0 0 0,0-1 0 0 0,0 1 0 0 0,0 0 0 0 0,0 0 0 0 0,0 1 0 0 0,0 0 0 0 0,1 0 0 0 0,-1 0 0 0 0,1 0 0 0 0,-1 0 0 0 0,1 0 0 0 0,2 5 0 0 0,-1 0 0 0 0,1 0 0 0 0,0-1 0 0 0,4 5 0 0 0,16 23 0 0 0,-14-21 0 0 0,174 240 75 0 0,-86-121-22 0 0,9-1-53 0 0,50 61 51 0 0,-11 13 16 0 0,-88-111-56 0 0,-40-61-12 0 0,13 33 1 0 0,-29-64 0 0 0,4 9 0 0 0,-1 1 0 0 0,1 3 0 0 0,-4-12 0 0 0,-1 0 0 0 0,1 1 0 0 0,0-1 0 0 0,-1 0 0 0 0,0 1 0 0 0,0-1 0 0 0,0 1 0 0 0,0-1 0 0 0,0 1 0 0 0,0 0 0 0 0,0-3 0 0 0,-1-1 0 0 0,1 1 0 0 0,0 0 0 0 0,0 0 0 0 0,0 0 0 0 0,-1-1 0 0 0,1 1 0 0 0,0 0 0 0 0,-1 0 0 0 0,1-1 0 0 0,0 1 0 0 0,-1 0 0 0 0,1-1 0 0 0,-1 1 0 0 0,1-1 0 0 0,-1 1 0 0 0,1-1 0 0 0,-1 1 0 0 0,1-1 0 0 0,-1 1 0 0 0,0-1 0 0 0,0 1 0 0 0,0-1 0 0 0,0 0 0 0 0,0 1 0 0 0,0-1 0 0 0,0 0 0 0 0,0 0 0 0 0,0 0 1 0 0,0 0-1 0 0,0 0 0 0 0,0 0 0 0 0,0 0 0 0 0,0 0 0 0 0,0 0 0 0 0,-4-2-2 0 0,0 1-1 0 0,1-1 1 0 0,0-1 0 0 0,-1 1 0 0 0,-3-3 2 0 0,-14-11-45 0 0,1-1 1 0 0,-6-6 44 0 0,0-1-62 0 0,-75-60-3 0 0,-78-69-5 0 0,91 65 70 0 0,-32-29 0 0 0,73 73 0 0 0,-31-19 0 0 0,71 58 0 0 0,-53-39 0 0 0,39 30 0 0 0,-18-8 0 0 0,23 14 0 0 0,17 8 0 0 0,-1 0 0 0 0,1 0 0 0 0,-1 0 0 0 0,1-1 0 0 0,-1 1 0 0 0,1 0 0 0 0,0 0 0 0 0,-1 0 0 0 0,1 0 0 0 0,-1 0 0 0 0,1 0 0 0 0,-1 0 0 0 0,1 0 0 0 0,-1 0 0 0 0,1 0 0 0 0,-1 1 0 0 0,1-1 0 0 0,0 0 0 0 0,-1 0 0 0 0,1 0 0 0 0,-1 1 0 0 0,1-1 0 0 0,0 1 0 0 0,0-1 0 0 0,-1 1 0 0 0,1 0 0 0 0,0-1 0 0 0,0 1 0 0 0,0 0 0 0 0,0-1 0 0 0,0 1 0 0 0,0-1 0 0 0,0 1 0 0 0,0 0 0 0 0,0-1 0 0 0,0 1 0 0 0,0 0 0 0 0,0-1 0 0 0,1 1 0 0 0,-1-1 0 0 0,0 1 0 0 0,0 0 0 0 0,1-1 0 0 0,-1 1 0 0 0,2 3 0 0 0,0 1 0 0 0,0-1 0 0 0,0 0 0 0 0,12 17 23 0 0,0-1-1 0 0,1-1 1 0 0,2 2-23 0 0,-9-12 7 0 0,125 137 101 0 0,-51-60-99 0 0,-66-68-15 0 0,182 191 76 0 0,-173-185-64 0 0,92 94 44 0 0,-7 6-42 0 0,-65-69-8 0 0,23 28 0 0 0,-54-64 0 0 0,-1 0 0 0 0,-9-12-28 0 0,-4-7 27 0 0,0 0 1 0 0,0 0 0 0 0,0 0-1 0 0,0 0 1 0 0,0 0-1 0 0,0 0 1 0 0,0 0 0 0 0,0 0-1 0 0,0 0 1 0 0,0 0-1 0 0,0 0 1 0 0,0 0-1 0 0,0 0 1 0 0,0 0 0 0 0,0 0-1 0 0,0 0 1 0 0,0 0-1 0 0,0 0 1 0 0,0 0 0 0 0,0 0-1 0 0,0 0 1 0 0,0 0-1 0 0,0 0 1 0 0,0 0-1 0 0,0 0 1 0 0,0 0 0 0 0,0 0-1 0 0,0 1 1 0 0,0-1-1 0 0,0 0 1 0 0,0 0 0 0 0,0 0-1 0 0,0 0 1 0 0,0 0-1 0 0,0 0 1 0 0,0 0 0 0 0,0 0-1 0 0,0 0 1 0 0,0 0-1 0 0,0 0 1 0 0,0 0-1 0 0,0 0 1 0 0,0 0 0 0 0,0 0-1 0 0,0 0 1 0 0,0 0-1 0 0,0 0 1 0 0,0 0 0 0 0,0 0-1 0 0,-6-6-35 0 0,6 6 31 0 0,-50-57-163 0 0,-11-21 168 0 0,-2-2-54 0 0,22 29 51 0 0,-82-99-33 0 0,6-8 11 0 0,26 26 44 0 0,-71-103 26 0 0,153 223-45 0 0,-85-129 0 0 0,21 17 75 0 0,-51-120-75 0 0,123 244 1 0 0,-42-99 49 0 0,36 80-49 0 0,0-1-1 0 0,2 0 1 0 0,0 0-1 0 0,0-3 0 0 0,4 16 2 0 0,0 0 0 0 0,0 0 0 0 0,0-1 0 0 0,1 1 1 0 0,0 0-1 0 0,1 0 0 0 0,0-3-2 0 0,-1 6 3 0 0,1 1 0 0 0,0 0 0 0 0,-1-1 0 0 0,1 1 0 0 0,1 0 0 0 0,-1 0 0 0 0,0 0 0 0 0,0 0 1 0 0,1 0-1 0 0,0 0 0 0 0,-1 0 0 0 0,1 1 0 0 0,0-1 0 0 0,0 1 0 0 0,0-1 0 0 0,1 0-3 0 0,1 0 1 0 0,0 1 0 0 0,-1-1 0 0 0,1 0 1 0 0,0 1-1 0 0,0 0 0 0 0,0 0 0 0 0,0 1 0 0 0,1-1-1 0 0,3 0 9 0 0,-1 1 1 0 0,0 0-1 0 0,0 0 0 0 0,6 0-9 0 0,6 2 9 0 0,0 1 0 0 0,0 2-1 0 0,6 1-8 0 0,36 10-20 0 0,-1 4 0 0 0,20 11 20 0 0,115 59-189 0 0,-54-27 88 0 0,-61-28 15 0 0,-72-31 79 0 0,27 13-29 0 0,0-2-1 0 0,7-1 37 0 0,-41-13-1 0 0,-1 1 1 0 0,1-1-1 0 0,-1 0 0 0 0,1 0 0 0 0,-1 0 1 0 0,1 0-1 0 0,0 0 0 0 0,-1 0 0 0 0,1 0 1 0 0,-1 0-1 0 0,1 0 0 0 0,-1 0 0 0 0,1 0 1 0 0,0 0-1 0 0,-1 0 0 0 0,1-1 1 0 0,-1 1-1 0 0,0 0-1 0 0,1 0 1 0 0,-1 0-1 0 0,0-1 1 0 0,0 1-1 0 0,0 0 1 0 0,0 0 0 0 0,0 0-1 0 0,0-1 1 0 0,0 1-1 0 0,0 0 1 0 0,0 0-1 0 0,0-1 1 0 0,0 1-1 0 0,0 0 1 0 0,0 0-1 0 0,0 0 1 0 0,0-1-1 0 0,0 1 1 0 0,0 0 0 0 0,0 0-1 0 0,0-1 1 0 0,0 1 1 0 0,-2-7-19 0 0,-7-6 11 0 0,-5-3-27 0 0,0 1 0 0 0,-10-9 35 0 0,-34-25-63 0 0,38 33 42 0 0,-66-63-32 0 0,3-6 20 0 0,45 46 29 0 0,-130-116-42 0 0,61 59 32 0 0,-36-44 14 0 0,11 10 0 0 0,63 66 0 0 0,-13-12 0 0 0,0-8 0 0 0,-30-43 0 0 0,100 114 0 0 0,9 9 6 0 0,4 6 7 0 0,5 6 22 0 0,35 36 80 0 0,20 14-115 0 0,48 35 23 0 0,-45-40-23 0 0,26 30 0 0 0,-22-13-31 0 0,99 94-68 0 0,-150-149 90 0 0,40 36 1 0 0,-45-38 9 0 0,0 0 0 0 0,-1 0 0 0 0,3 6-1 0 0,-11-14 0 0 0,0 0 0 0 0,3 5 0 0 0,-6-9 0 0 0,1-1-1 0 0,-1 1 0 0 0,0 0 1 0 0,0 0-1 0 0,1-1 0 0 0,-1 1 1 0 0,0 0-1 0 0,0-1 1 0 0,1 1-1 0 0,-1 0 0 0 0,0 0 1 0 0,0 0-1 0 0,0-1 0 0 0,0 1 1 0 0,0 0-1 0 0,0 0 1 0 0,0 0 0 0 0,-1-1-2 0 0,1 1 1 0 0,0-1-1 0 0,0 1 1 0 0,-1-1-1 0 0,1 1 1 0 0,-1-1-1 0 0,1 1 1 0 0,0-1 0 0 0,-1 0-1 0 0,1 1 1 0 0,-1-1-1 0 0,1 0 1 0 0,-1 1-1 0 0,1-1 1 0 0,-1 0-1 0 0,1 0 1 0 0,-1 0 0 0 0,1 1-1 0 0,-1-1 1 0 0,1 0-1 0 0,-1 0 1 0 0,0 0-1 0 0,1 0 1 0 0,-1 0 1 0 0,-2 0-5 0 0,0 0 1 0 0,1 0-1 0 0,-1 0 0 0 0,-2-1 5 0 0,-7-2-2 0 0,0-1-1 0 0,1-1 0 0 0,-1 0 1 0 0,-4-3 2 0 0,-19-12-57 0 0,-27-19 57 0 0,-32-31 6 0 0,30 23-9 0 0,60 43 3 0 0,-267-198 0 0 0,270 201 1 0 0,-134-105-20 0 0,-3 7-27 0 0,120 86 46 0 0,-131-92 0 0 0,132 92 0 0 0,-43-33 0 0 0,38 31 0 0 0,-19-10 0 0 0,37 23 2 0 0,0 0 0 0 0,-1 0 0 0 0,1 0 0 0 0,-1 0 0 0 0,0 1 0 0 0,-3-1-2 0 0,7 2 3 0 0,1 0-1 0 0,-1 0 0 0 0,1 0 1 0 0,-1 0-1 0 0,1 0 1 0 0,-1 0-1 0 0,1 0 0 0 0,-1 0 1 0 0,1 0-1 0 0,-1 1 1 0 0,1-1-1 0 0,-1 0 0 0 0,1 0 1 0 0,-1 0-1 0 0,1 1 1 0 0,0-1-1 0 0,-1 0 0 0 0,1 0 1 0 0,-1 1-1 0 0,1-1-2 0 0,-1 1 1 0 0,1 0 0 0 0,-1 0 0 0 0,1 0-1 0 0,0 0 1 0 0,-1 0 0 0 0,1 0 0 0 0,0 0 0 0 0,0 0-1 0 0,0 0 1 0 0,-1 0 0 0 0,1 0 0 0 0,0 0 0 0 0,0 0-1 0 0,0 0 1 0 0,1 0 0 0 0,-1 1-1 0 0,0 2 0 0 0,1 1-1 0 0,0-1 1 0 0,0 3 0 0 0,2 1 0 0 0,-1 0 0 0 0,2 0 0 0 0,-1 0 0 0 0,3 5 0 0 0,19 31 0 0 0,-22-39 0 0 0,90 135 28 0 0,5-5 28 0 0,31 43-12 0 0,-104-141 7 0 0,6 15-51 0 0,-23-37 13 0 0,-1-1 1 0 0,0 2-1 0 0,-1-1 0 0 0,-1 1 1 0 0,2 5-14 0 0,-7-18 1 0 0,1 0 0 0 0,0-1 0 0 0,-1 1 0 0 0,0 0 0 0 0,1 0 1 0 0,-1 0-1 0 0,0 0 0 0 0,0 0 0 0 0,0 0 0 0 0,-1 0 0 0 0,1 1-1 0 0,-1-3 0 0 0,1 0-1 0 0,-1 1 0 0 0,1-1 0 0 0,-1 1 1 0 0,1-1-1 0 0,-1 0 0 0 0,1 0 0 0 0,-1 0 1 0 0,0 1-1 0 0,0-1 0 0 0,0 0 0 0 0,0 0 0 0 0,1 0 1 0 0,-1 0-1 0 0,0 0 0 0 0,0-1 0 0 0,-1 1 1 0 0,1 0-1 0 0,0 0 0 0 0,0-1 0 0 0,0 1 1 0 0,-1 0 0 0 0,-1 0-9 0 0,0 0 0 0 0,-1-1 0 0 0,1 1 1 0 0,0-1-1 0 0,0 0 0 0 0,0 0 0 0 0,0 0 1 0 0,0 0-1 0 0,-1 0 9 0 0,-6-2-16 0 0,0-1 0 0 0,-2 0 16 0 0,3 0-16 0 0,-78-25 3 0 0,58 17 14 0 0,1-2 0 0 0,0-2-1 0 0,-59-39 0 0 0,31 19 0 0 0,-106-62 11 0 0,-14-8 45 0 0,149 90-48 0 0,-10-6 46 0 0,-16-6-54 0 0,39 21 2 0 0,-1 1 0 0 0,1 0 0 0 0,-1 1 0 0 0,0 1 0 0 0,-7 0-2 0 0,18 2 6 0 0,0 1 0 0 0,1 0 0 0 0,-1 0 0 0 0,0 1 0 0 0,0 0 0 0 0,0-1 0 0 0,1 1 0 0 0,-1 1 0 0 0,0-1-6 0 0,2 0 0 0 0,0 0 0 0 0,1 0 0 0 0,-1 0 0 0 0,0 0 0 0 0,1 0 0 0 0,-1 0 0 0 0,1 1 0 0 0,-1-1 0 0 0,1 1 0 0 0,0-1 0 0 0,0 1 0 0 0,-1 0 0 0 0,1-1-1 0 0,0 1 1 0 0,0 0 0 0 0,0 0 0 0 0,0 0 0 0 0,1 0 0 0 0,-1 1 0 0 0,0 1 0 0 0,0 0 0 0 0,0 0 0 0 0,1 0 0 0 0,-1 0 0 0 0,1 1 0 0 0,0-1 0 0 0,0 0 0 0 0,0 0 0 0 0,1 0 0 0 0,0 1-1 0 0,0 0 1 0 0,2 10 4 0 0,0-1 0 0 0,4 7-4 0 0,-5-13 4 0 0,12 32 52 0 0,6 20-2 0 0,-17-49-49 0 0,-1-1-1 0 0,0 1 1 0 0,0 0-1 0 0,0 9-4 0 0,-2-17 3 0 0,0 1 0 0 0,0 0 0 0 0,-1 0 0 0 0,1 0 1 0 0,-1 0-1 0 0,1-1 0 0 0,-1 1 0 0 0,0 0 0 0 0,0 0 0 0 0,-1-1 1 0 0,0 4-4 0 0,1-5 1 0 0,0 0 0 0 0,-1 0 0 0 0,1 0 0 0 0,0 0 0 0 0,-1 0 0 0 0,1 0 0 0 0,-1 0 0 0 0,0-1 0 0 0,1 1 0 0 0,-1 0 0 0 0,0-1 0 0 0,0 0 0 0 0,0 0 0 0 0,0 1 0 0 0,0-1 0 0 0,0 0 0 0 0,0-1 0 0 0,0 1-1 0 0,-4 0 0 0 0,0 1 0 0 0,0-2 0 0 0,0 1 0 0 0,0-1 0 0 0,0 0 0 0 0,0-1 0 0 0,-11-1 0 0 0,-9-3 0 0 0,5 0 0 0 0,0-1 0 0 0,0-2 0 0 0,-14-7 0 0 0,-59-35 0 0 0,31 15 0 0 0,-11-4 7 0 0,-119-65 46 0 0,187 100-51 0 0,-153-86 110 0 0,128 75-89 0 0,0 2-1 0 0,-1 1 1 0 0,0 2-1 0 0,-9-1-22 0 0,37 11 0 0 0,-6-2 0 0 0,0 0 0 0 0,-5 1 0 0 0,13 0 0 0 0,-1 1 0 0 0,1 1 0 0 0,-1-1 0 0 0,1 0 0 0 0,-1 1 0 0 0,1-1 0 0 0,0 1 0 0 0,-1 0 0 0 0,1 0 0 0 0,0 0 0 0 0,-1 0 0 0 0,1 1 0 0 0,1-2 0 0 0,0 1 0 0 0,0 0 0 0 0,1 0 0 0 0,-1 0 0 0 0,0-1 0 0 0,1 1 0 0 0,-1 0 0 0 0,1 0 0 0 0,-1 0 0 0 0,1 0 0 0 0,-1 0 0 0 0,1 0 0 0 0,-1 1 0 0 0,1-1 0 0 0,0 0 0 0 0,0 0 0 0 0,-1 0 0 0 0,1 0 0 0 0,0 0 0 0 0,0 1 0 0 0,0-1 0 0 0,0 0 0 0 0,0 0 0 0 0,1 1 0 0 0,-1 3 0 0 0,1-1 0 0 0,-1 0 0 0 0,1 0 0 0 0,1 1 0 0 0,-1-1 0 0 0,0 0 0 0 0,5 9 14 0 0,-1-1 0 0 0,1 1-1 0 0,4 4-13 0 0,22 34 75 0 0,-15-25-47 0 0,10 18 122 0 0,11 22-150 0 0,-34-58 3 0 0,-1 0 1 0 0,1 0 0 0 0,1 9-4 0 0,-4-13 0 0 0,0 0 0 0 0,0 0 0 0 0,-1 0 0 0 0,1 0 0 0 0,-1 0 0 0 0,1 0-1 0 0,-1 0 1 0 0,0 0 0 0 0,-1 3 0 0 0,1-5 0 0 0,-1-1 0 0 0,1 1 0 0 0,0-1 0 0 0,-1 1 0 0 0,1-1 0 0 0,-1 1 0 0 0,0-1 0 0 0,1 0 0 0 0,-1 1 0 0 0,0-1 0 0 0,0 0 0 0 0,1 0 0 0 0,-1 1 0 0 0,0-1 0 0 0,0 0 0 0 0,0 0 0 0 0,0 0 0 0 0,-1 0 0 0 0,1 0 0 0 0,0-1 0 0 0,0 1 0 0 0,0 0 0 0 0,-1-1 0 0 0,1 1 0 0 0,0-1 0 0 0,-1 1 0 0 0,1-1 0 0 0,0 0 0 0 0,-5 1 0 0 0,1 0 0 0 0,0 0 0 0 0,-1-1 0 0 0,1 0 0 0 0,-1-1 0 0 0,-2 0 0 0 0,-9-1 3 0 0,0-2-1 0 0,0-1 1 0 0,0 0-1 0 0,0-2 1 0 0,-7-4-3 0 0,-26-15 53 0 0,-3-6-53 0 0,-19-9 52 0 0,-16-5-42 0 0,-72-22-10 0 0,122 55 0 0 0,31 11 0 0 0,0 1 0 0 0,0-1 0 0 0,0 2 0 0 0,-2-1 0 0 0,7 1 0 0 0,0 0 0 0 0,0 0 0 0 0,0 1 0 0 0,0-1 0 0 0,0 0 0 0 0,0 1 0 0 0,0 0 0 0 0,0-1 0 0 0,1 1 0 0 0,-1 0 0 0 0,0 0 0 0 0,0 0 0 0 0,1 1 0 0 0,0-2 0 0 0,0 1 0 0 0,0 0 0 0 0,0 0 0 0 0,0 0 0 0 0,0 0 0 0 0,1 1 0 0 0,-1-1 0 0 0,0 0 0 0 0,1 0 0 0 0,-1 0 0 0 0,1 1 0 0 0,-1-1 0 0 0,1 0 0 0 0,-1 1 0 0 0,1-1 0 0 0,0 0 0 0 0,-1 1 0 0 0,1-1 0 0 0,0 1 0 0 0,0 0 0 0 0,0 2 0 0 0,0 0 0 0 0,1 0 0 0 0,-1 0 0 0 0,1 0 0 0 0,0 0 0 0 0,0 0-1 0 0,1 3 1 0 0,2 5 12 0 0,5 11-12 0 0,-1-7 23 0 0,1 1 0 0 0,1-2 0 0 0,0 1 1 0 0,9 10-24 0 0,50 54 63 0 0,-56-65-48 0 0,60 69 59 0 0,11 24-74 0 0,-4 4 0 0 0,-45-60 0 0 0,3 13 0 0 0,-36-61 0 0 0,3 4 0 0 0,2 7 0 0 0,-6-13 0 0 0,0 1 0 0 0,0-1 0 0 0,-1 0 0 0 0,1 1 0 0 0,-1-1 0 0 0,1 1 0 0 0,-1-1 0 0 0,0 0 0 0 0,1 2 0 0 0,-1-4 0 0 0,0 1 0 0 0,0-1 0 0 0,0 0 0 0 0,0 1 0 0 0,0-1 0 0 0,0 1 0 0 0,0-1 0 0 0,0 1 0 0 0,-1-1 0 0 0,1 0 0 0 0,0 1 0 0 0,0-1 0 0 0,0 0 0 0 0,0 1 0 0 0,0-1 0 0 0,-1 1 0 0 0,1-1 0 0 0,0 0 0 0 0,0 1 0 0 0,-1-1 0 0 0,1 0 0 0 0,0 0 0 0 0,0 1 0 0 0,-1-1 0 0 0,1 0 0 0 0,0 0 0 0 0,-1 1 0 0 0,1-1 0 0 0,0 0 0 0 0,0 0 0 0 0,-1 0 0 0 0,1 0 0 0 0,-1 1 0 0 0,1-1 0 0 0,0 0 0 0 0,-1 0 0 0 0,1 0 0 0 0,0 0 0 0 0,-1 0 0 0 0,-1 0 0 0 0,0 0 0 0 0,0-1 0 0 0,1 1 0 0 0,-1-1 0 0 0,0 1 0 0 0,0-1 0 0 0,0 0 0 0 0,-15-6 5 0 0,0-1 0 0 0,-14-10-5 0 0,-32-25 23 0 0,10 6-2 0 0,8 8-10 0 0,-56-38-12 0 0,-17-22 15 0 0,-23-18 18 0 0,90 72-14 0 0,-45-22-18 0 0,82 50 0 0 0,-1 0 0 0 0,1 1 0 0 0,-12-2 0 0 0,26 8 0 0 0,-1-1 0 0 0,1 1 0 0 0,-1 0 0 0 0,1 0 0 0 0,-1 0 0 0 0,1 0 0 0 0,-1 0 0 0 0,1 0 0 0 0,0 0 0 0 0,-1 0 0 0 0,1 0 0 0 0,-1 0 0 0 0,1 0 0 0 0,-1 0 0 0 0,1 0 0 0 0,-1 0 0 0 0,1 0 0 0 0,-1 0 0 0 0,1 1 0 0 0,0 0 0 0 0,0-1 0 0 0,0 1 0 0 0,0-1 0 0 0,0 1 0 0 0,0-1 0 0 0,0 1 0 0 0,0-1 0 0 0,1 1 0 0 0,-1-1 0 0 0,0 1 0 0 0,0-1 0 0 0,0 1 0 0 0,1-1 0 0 0,-1 1 0 0 0,0-1 0 0 0,0 0 0 0 0,1 1 0 0 0,-1-1 0 0 0,0 1 0 0 0,1-1 0 0 0,-1 0 0 0 0,11 13 0 0 0,66 64 46 0 0,-9-10-17 0 0,4 15 69 0 0,10 21-98 0 0,-53-68 19 0 0,41 49-19 0 0,8 9 0 0 0,-78-93 0 0 0,6 7 0 0 0,-1 0 0 0 0,0 0 0 0 0,-1 0 0 0 0,1 1 0 0 0,-1 0 0 0 0,-3-6 0 0 0,-1-1 0 0 0,1 0 0 0 0,-1 1 0 0 0,1-1 0 0 0,-1 1 0 0 0,0-1 0 0 0,0 1 0 0 0,1-1 0 0 0,-1 1 0 0 0,0-1 0 0 0,0 1 0 0 0,0-1 0 0 0,0 2 0 0 0,0-2 0 0 0,-1 0 0 0 0,1 0 0 0 0,0 0 0 0 0,-1 0 0 0 0,1-1 0 0 0,0 1 0 0 0,-1 0 0 0 0,1 0 0 0 0,-1 0 0 0 0,1 0 0 0 0,-1-1 0 0 0,1 1 0 0 0,-1 0 0 0 0,0-1 0 0 0,1 1 0 0 0,-1 0 0 0 0,0-1 0 0 0,1 1 0 0 0,-1-1 0 0 0,0 1 0 0 0,0-1 0 0 0,-2 1 0 0 0,0 1 0 0 0,-1-1 0 0 0,0 0 0 0 0,1 0 0 0 0,-1-1 0 0 0,1 1 0 0 0,-1-1 0 0 0,0 0 0 0 0,-2-1 0 0 0,-6 0 0 0 0,-1 0 0 0 0,0-1 0 0 0,1-1 0 0 0,0-1 0 0 0,0 0 0 0 0,-2-2 0 0 0,-23-10 0 0 0,-10-9 0 0 0,-18-10 0 0 0,-12-1 0 0 0,24 14 0 0 0,-89-39 0 0 0,76 35 3 0 0,50 20-21 0 0,0 2-1 0 0,-1 0 0 0 0,0 1 19 0 0,14 2-2 0 0,0 1 0 0 0,-1 0 0 0 0,1 0 0 0 0,0 0 0 0 0,0 0 0 0 0,-4 1 2 0 0,6 0 1 0 0,0-1-1 0 0,0 1 0 0 0,0-1 0 0 0,-1 1 0 0 0,1-1 0 0 0,0 1 0 0 0,0 0 0 0 0,0-1 0 0 0,0 1 0 0 0,0 0 0 0 0,0 0 0 0 0,0 0 0 0 0,0 0 0 0 0,0 0 0 0 0,1 0 0 0 0,-1 1 0 0 0,0-1 0 0 0,0 1 0 0 0,0 1 0 0 0,0-1 0 0 0,0 1 0 0 0,1 0 0 0 0,-1 0 0 0 0,1-1 0 0 0,-1 1 0 0 0,1 0 0 0 0,0 0 0 0 0,0 0 0 0 0,0 0 0 0 0,0 0 0 0 0,0-1 0 0 0,1 1 0 0 0,-1 0 0 0 0,1 0 0 0 0,0 1 0 0 0,2 7 0 0 0,0-1 0 0 0,1 0 0 0 0,3 7 0 0 0,10 20 0 0 0,2-1 0 0 0,9 13 0 0 0,49 65 0 0 0,-16-36 0 0 0,12 6 0 0 0,-10-12 0 0 0,57 81 0 0 0,-88-107 0 0 0,-2 2 0 0 0,12 25 0 0 0,-35-58 0 0 0,7 17 0 0 0,-11-26 0 0 0,-1 0 0 0 0,-1 0 0 0 0,1 1 0 0 0,-1-1 0 0 0,0 1 0 0 0,1 5 0 0 0,-2-10 0 0 0,0 0 0 0 0,0 0 0 0 0,0-1 0 0 0,0 1 0 0 0,0 0 0 0 0,-1 0 0 0 0,1 0 0 0 0,0 0 0 0 0,-1 0 0 0 0,1 0 0 0 0,-1 0 0 0 0,0 1 0 0 0,0-2 0 0 0,1 0 0 0 0,-1 0 0 0 0,0 0 0 0 0,0 0 0 0 0,0 1 0 0 0,0-1 0 0 0,0-1 0 0 0,0 1 0 0 0,0 0 0 0 0,0 0 0 0 0,0 0 0 0 0,0-1 0 0 0,0 1 0 0 0,0 0 0 0 0,0-1 0 0 0,0 1 0 0 0,-1-1 0 0 0,-2 1 0 0 0,1 0 0 0 0,-1 0 0 0 0,0-1 0 0 0,1 0 0 0 0,-1 0 0 0 0,0 0 0 0 0,1 0 0 0 0,-1-1 0 0 0,-1 0 0 0 0,-7-2 0 0 0,0-1 0 0 0,-3-1 0 0 0,-66-31 0 0 0,39 16 0 0 0,15 8 0 0 0,-170-84 0 0 0,149 69 0 0 0,-18-9 0 0 0,-35-13 0 0 0,61 32 0 0 0,-1 3 0 0 0,0 2 0 0 0,-5 1 0 0 0,38 10 0 0 0,-1-1 0 0 0,-7 1 0 0 0,12 2 0 0 0,0-1 0 0 0,0 0 0 0 0,0 1 0 0 0,0 0 0 0 0,1 0 0 0 0,-1 0 0 0 0,0 1 0 0 0,2-1 0 0 0,1-1 0 0 0,0 1 0 0 0,-1 0 0 0 0,1-1 0 0 0,0 1 0 0 0,0 0 0 0 0,0 0 0 0 0,0 0 0 0 0,-1 0 0 0 0,1 1 0 0 0,1-1 0 0 0,-1-1 0 0 0,1 1 0 0 0,-1 0 0 0 0,1 0 0 0 0,-1 0 0 0 0,1 0 0 0 0,0 0 0 0 0,-1 0 0 0 0,1 0 0 0 0,0 0 0 0 0,0 0 0 0 0,0 0 0 0 0,0 0 0 0 0,-1 0 0 0 0,1 0 0 0 0,0 0 0 0 0,0 0 0 0 0,1 3 0 0 0,-1-1 0 0 0,1 1 0 0 0,-1-1 0 0 0,1 1 0 0 0,0-1 0 0 0,0 0 0 0 0,0 1 0 0 0,2 1 0 0 0,1 5 0 0 0,1-1 0 0 0,2 3 0 0 0,4 4 13 0 0,0-1 1 0 0,1 0-1 0 0,0 0 0 0 0,2 0-13 0 0,57 52 15 0 0,-30-29-8 0 0,88 94 39 0 0,-73-73-39 0 0,126 132 57 0 0,-175-184-64 0 0,44 49 0 0 0,-41-44 0 0 0,0 1 0 0 0,-1 0 0 0 0,6 10 0 0 0,-12-18 0 0 0,-1 0 0 0 0,2 4 0 0 0,-4-9 0 0 0,0 1 0 0 0,0 0 0 0 0,1-1 0 0 0,-1 1 0 0 0,0-1 0 0 0,0 1 0 0 0,0 0 0 0 0,1-1 0 0 0,-1 1 0 0 0,0 0 0 0 0,0-1 0 0 0,0 1 0 0 0,0-1 0 0 0,0 1 0 0 0,0 0 0 0 0,0-1 0 0 0,0 1 0 0 0,-1 0 0 0 0,1 0 0 0 0,-1-1 0 0 0,1 1 0 0 0,-1-1 0 0 0,1 1 0 0 0,-1-1 0 0 0,1 1 0 0 0,-1-1 0 0 0,1 0 0 0 0,-1 1 0 0 0,0-1 0 0 0,1 0 0 0 0,-1 1 0 0 0,1-1 0 0 0,-1 0 0 0 0,0 0 0 0 0,1 0 0 0 0,-1 0 0 0 0,0 0 0 0 0,0 0 0 0 0,-3 0 0 0 0,1 0 0 0 0,-1 0 0 0 0,-1 0 0 0 0,-4-2-6 0 0,1 0 0 0 0,0 0-1 0 0,0-1 1 0 0,-6-3 6 0 0,-31-19-47 0 0,44 24 46 0 0,-32-19-59 0 0,-14-14 60 0 0,-30-27-22 0 0,16 12 25 0 0,-101-67-68 0 0,73 55 66 0 0,23 10-1 0 0,10 8 0 0 0,40 30 0 0 0,9 8 0 0 0,13 10 0 0 0,-5-3 0 0 0,14 12 0 0 0,0 1 0 0 0,0-2 0 0 0,8 4 0 0 0,32 20 0 0 0,33 24 11 0 0,119 105 40 0 0,-166-131-49 0 0,65 50-2 0 0,17 13 0 0 0,104 113 0 0 0,-154-142 0 0 0,23 25 0 0 0,-6 6 0 0 0,-17-4 0 0 0,-56-71 0 0 0,-1 1 0 0 0,12 26 0 0 0,-25-46 0 0 0,0 1 0 0 0,-1-1 0 0 0,1 1 0 0 0,-1-1 0 0 0,0 1 0 0 0,0 0 0 0 0,-1 0 0 0 0,0 2 0 0 0,0-7 0 0 0,-1-1 0 0 0,0 1 0 0 0,0 0 0 0 0,0-1 0 0 0,0 1 0 0 0,0 0 0 0 0,-1 0 0 0 0,1-1 0 0 0,0 1 0 0 0,-1 0 0 0 0,1-1 0 0 0,-1 1 0 0 0,1-1 0 0 0,-1 1 0 0 0,0 0 0 0 0,0-1 0 0 0,0 0 0 0 0,1 0 0 0 0,-1 0 0 0 0,0 0 0 0 0,0 0 0 0 0,0-1 0 0 0,0 1 0 0 0,0 0 0 0 0,0-1 0 0 0,0 1 0 0 0,0-1 0 0 0,0 1 0 0 0,0-1 0 0 0,0 1 0 0 0,0-1 0 0 0,0 0 0 0 0,0 0 0 0 0,0 0 0 0 0,0 0 0 0 0,-2 0 0 0 0,-1 0-4 0 0,-1 0 1 0 0,1-1-1 0 0,-1 1 0 0 0,-3-2 4 0 0,-20-8-54 0 0,-21-10-217 0 0,-36-21 271 0 0,-45-37-118 0 0,12-6 56 0 0,35 24 17 0 0,-131-100 34 0 0,151 108 11 0 0,-125-97 0 0 0,166 134 32 0 0,1 2 0 0 0,-7-3-32 0 0,20 12 11 0 0,7 4 10 0 0,2 2 1 0 0,33 34 93 0 0,36 28-115 0 0,-39-35 47 0 0,120 102-31 0 0,-92-84-16 0 0,78 63 0 0 0,10 22 0 0 0,9 21 0 0 0,-106-100 0 0 0,20 28 0 0 0,-60-68 0 0 0,-1 1 0 0 0,2 3 0 0 0,-8-11 0 0 0,0 0 0 0 0,0-1 0 0 0,0 1 0 0 0,-1 0 0 0 0,0 1 0 0 0,0-1 0 0 0,0 2 0 0 0,-2-6 0 0 0,1-1 0 0 0,-1 1 0 0 0,0-1 0 0 0,0 1 0 0 0,0-1 0 0 0,0 1 0 0 0,0 0 0 0 0,0-1 0 0 0,0 1 0 0 0,0-1 0 0 0,0 1 0 0 0,-1 0 0 0 0,1-1 0 0 0,-1 1 0 0 0,1-1 0 0 0,-1 0 0 0 0,0 2 0 0 0,1-2 0 0 0,-1 1 0 0 0,0-1 0 0 0,-1 0 0 0 0,1 1 0 0 0,0-1 0 0 0,0 0 0 0 0,0 0 0 0 0,-1 0 0 0 0,1 0 0 0 0,-1 0 0 0 0,1 0 0 0 0,-1 0 0 0 0,1 0 0 0 0,-2 0 0 0 0,-4 1-4 0 0,0 0-1 0 0,0 0 1 0 0,0-1-1 0 0,0 0 1 0 0,0-1-1 0 0,-1 0 1 0 0,1 0-1 0 0,-4-1 5 0 0,-10-2-18 0 0,1-1 0 0 0,-9-4 18 0 0,-18-7-22 0 0,-17-10 22 0 0,-45-24-48 0 0,54 23 54 0 0,-222-106-59 0 0,206 100 41 0 0,-42-13 12 0 0,61 29 1 0 0,0 2-1 0 0,-35-3 0 0 0,65 14 0 0 0,0 2 0 0 0,-5 0 0 0 0,17 1 0 0 0,1 1 0 0 0,-1 0 0 0 0,0 1 0 0 0,1 0 0 0 0,-1 1 0 0 0,-1 1 0 0 0,8-3 0 0 0,0 0 0 0 0,-1 1 0 0 0,1 0 0 0 0,0 0 0 0 0,0 0 0 0 0,0 0 0 0 0,0 1 0 0 0,0-1 0 0 0,0 1 0 0 0,0 0 0 0 0,1 0 0 0 0,-1 0 0 0 0,1 1 0 0 0,0-1 0 0 0,0 1 0 0 0,0-1 0 0 0,0 1 0 0 0,1 0 0 0 0,-1 0 0 0 0,1 0 0 0 0,-1 0 0 0 0,1 0 0 0 0,0 1 0 0 0,-1 7 0 0 0,0 1 0 0 0,1-1 0 0 0,0 1 0 0 0,1 0 0 0 0,0-1 0 0 0,1 1 0 0 0,0 0 0 0 0,1 3 0 0 0,4 17 0 0 0,1 0 0 0 0,5 17 0 0 0,3 2 2 0 0,22 84 70 0 0,-33-119-39 0 0,-1 0 0 0 0,2 15-33 0 0,-4-26 4 0 0,-1 0 1 0 0,0 1-1 0 0,0-1 1 0 0,0 0-1 0 0,0 0 0 0 0,-1 0 1 0 0,0 0-1 0 0,0 0 1 0 0,0 0-1 0 0,-1 0-4 0 0,1-4-1 0 0,0 0 0 0 0,1 0 0 0 0,-1-1 0 0 0,0 1 0 0 0,0 0 0 0 0,0 0 0 0 0,-1-1 0 0 0,1 1 0 0 0,0-1 0 0 0,0 1 0 0 0,-1-1 0 0 0,1 1 0 0 0,-1-1 0 0 0,0 1 1 0 0,-1-1-7 0 0,1 1 1 0 0,-1-1-1 0 0,0 0 0 0 0,1 0 0 0 0,-1 0 1 0 0,0 0-1 0 0,0-1 0 0 0,-2 1 7 0 0,-4-1-60 0 0,0 0 0 0 0,0-1 0 0 0,1 0 0 0 0,-1 0 0 0 0,-5-3 60 0 0,-19-5-498 0 0,-4-5-28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7.7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0 223 4575 0 0,'0'0'208'0'0,"3"-2"-9"0"0,19-8 487 0 0,-1-1 0 0 0,5-4-686 0 0,18-10 1036 0 0,3-1-361 0 0,-20 10-345 0 0,0 2 0 0 0,29-10-330 0 0,-13 7 137 0 0,-17 6-16 0 0,10-1-121 0 0,14-3-440 0 0,44-7 440 0 0,-72 20-3080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8.0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0 173 6159 0 0,'0'0'282'0'0,"0"0"-8"0"0,0 0-144 0 0,0 0 43 0 0,0 0 34 0 0,0 0 7 0 0,0 0-2 0 0,2-1-16 0 0,43-11 1082 0 0,40-19-1278 0 0,130-46 565 0 0,-174 66-421 0 0,25-2-144 0 0,-19 4-1029 0 0,1-2 1029 0 0,-22 4-3174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8.5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328 4 3247 0 0,'0'0'150'0'0,"-2"0"-9"0"0,-12-2-122 0 0,11 2 43 0 0,-1-1 1 0 0,1 1-1 0 0,0-1 0 0 0,0 1 0 0 0,-1 0 1 0 0,1 0-1 0 0,-1 1-62 0 0,1-1 101 0 0,-4 1 204 0 0,0 0 0 0 0,-1 0 1 0 0,1 1-1 0 0,0 0 1 0 0,0 0-1 0 0,0 0 0 0 0,-4 3-305 0 0,-1 1 190 0 0,0 1 0 0 0,0 0-1 0 0,0 1 1 0 0,1 0-1 0 0,0 1 1 0 0,1 1 0 0 0,0-1-1 0 0,1 1 1 0 0,-1 1-1 0 0,1 2-189 0 0,-4 5 187 0 0,1 1 0 0 0,1 0-1 0 0,0 1 1 0 0,2 0 0 0 0,1 0-1 0 0,-2 7-186 0 0,2 2 179 0 0,2 0-1 0 0,0 1 0 0 0,2-1 0 0 0,1 1 0 0 0,2 28-178 0 0,1-34 44 0 0,2-1 1 0 0,0 0-1 0 0,2 0 0 0 0,1 0 0 0 0,0 0 0 0 0,2-1 0 0 0,8 21-44 0 0,-10-32 7 0 0,1 0 0 0 0,0 0-1 0 0,1-1 1 0 0,0 0 0 0 0,1 0-1 0 0,0-1 1 0 0,0 0 0 0 0,1 0-1 0 0,0-1 1 0 0,1 0 0 0 0,0 0-1 0 0,0-1 1 0 0,1-1 0 0 0,-1 0-1 0 0,1 0 1 0 0,1-1 0 0 0,8 3-7 0 0,-9-4 19 0 0,0-1 0 0 0,0 0 1 0 0,0-1-1 0 0,1 0 0 0 0,-1 0 0 0 0,1-2 1 0 0,-1 1-1 0 0,1-1 0 0 0,-1-1 1 0 0,1 0-1 0 0,-1-1 0 0 0,0 0 1 0 0,1-1-1 0 0,-1 0 0 0 0,0-1 0 0 0,0 0 1 0 0,-1 0-1 0 0,1-1 0 0 0,0-2-19 0 0,9-6 83 0 0,-1-1-1 0 0,0 0 0 0 0,-2-2 0 0 0,0 0 1 0 0,0-1-1 0 0,-2-1 0 0 0,6-7-82 0 0,42-69 274 0 0,-49 73-214 0 0,-1 0 6 0 0,-1-1 0 0 0,-1 0 0 0 0,-1 0 0 0 0,3-12-66 0 0,-7 16 78 0 0,-1-1 0 0 0,-1 1 0 0 0,0-1 0 0 0,-2 0 0 0 0,0 0 0 0 0,-1 0-78 0 0,-1 7 79 0 0,0 1 0 0 0,-1 0 0 0 0,0 0 0 0 0,-1 0 0 0 0,-1 0 0 0 0,0 0 0 0 0,0 0 0 0 0,-1 1 0 0 0,0-1 0 0 0,-1 1 0 0 0,0 0 0 0 0,-1 0 0 0 0,-4-5-79 0 0,2 4 81 0 0,0 1 0 0 0,-1 0 0 0 0,0 1 0 0 0,0 0 0 0 0,-1 0 0 0 0,-1 1 0 0 0,1 1 0 0 0,-1-1 0 0 0,0 2 0 0 0,-1 0 0 0 0,-6-3-81 0 0,7 4 15 0 0,-1 1-1 0 0,1 0 1 0 0,-1 1-1 0 0,0 0 0 0 0,-1 1 1 0 0,1 0-1 0 0,0 1 1 0 0,-1 0-1 0 0,1 1 1 0 0,0 1-1 0 0,-1-1 0 0 0,1 2 1 0 0,0 0-1 0 0,0 1 1 0 0,0 0-1 0 0,0 0 1 0 0,-6 4-15 0 0,13-5-113 0 0,0 0 1 0 0,0 1-1 0 0,1-1 1 0 0,-1 1-1 0 0,1 0 1 0 0,0 0-1 0 0,-2 2 113 0 0,4-3-619 0 0,0 0 1 0 0,1 0-1 0 0,-1 0 0 0 0,1 0 0 0 0,-1 0 1 0 0,1 1 618 0 0,-5 10-4402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21 5039 0 0,'0'0'231'0'0,"3"1"-18"0"0,2 0-113 0 0,1 0-1 0 0,-1 0 0 0 0,6-1-99 0 0,18 3 628 0 0,-17-1-369 0 0,-2 1-16 0 0,0-2 1 0 0,0 1-1 0 0,0-1 1 0 0,7-1-244 0 0,-16 0 13 0 0,126-2 1059 0 0,10 1-240 0 0,-47 0-392 0 0,75 0 1095 0 0,85-16-1535 0 0,-130 7 565 0 0,28 5-565 0 0,122 7 220 0 0,-64 1-118 0 0,199 7 36 0 0,-313-5-111 0 0,213 8 72 0 0,-146-14-81 0 0,44 2 86 0 0,55 2 34 0 0,-151-4-132 0 0,105-4 125 0 0,-11 0 16 0 0,-109 7-1 0 0,18 4-146 0 0,61 4 52 0 0,3-8-52 0 0,-44-1 12 0 0,17 6 67 0 0,18 8-79 0 0,-119-9 55 0 0,-6-1 131 0 0,38 0-186 0 0,-24-5 138 0 0,105-2 407 0 0,-93-2-392 0 0,-56 4-141 0 0,-2-2-1 0 0,-5 2 32 0 0,2 0-33 0 0,-4 2-7 0 0,-4 4-6 0 0,2-6 3 0 0,-1 4 3 0 0,-1 0-1 0 0,0 0 0 0 0,0-1 1 0 0,-1 1-1 0 0,1-1 0 0 0,-1 0 1 0 0,0 0-1 0 0,0 1-2 0 0,-9 3 16 0 0,1 1 0 0 0,-2-1-16 0 0,-18 10 13 0 0,-39 30-13 0 0,-50 44 0 0 0,15 5-56 0 0,78-70 48 0 0,-11 13-35 0 0,-29 39 43 0 0,7-7-21 0 0,-19 21 32 0 0,-106 163 148 0 0,6 19 115 0 0,141-214-224 0 0,-65 91 200 0 0,-77 82-250 0 0,100-130 224 0 0,-49 84-224 0 0,-54 118 464 0 0,127-207-154 0 0,-10 18 276 0 0,40-67-110 0 0,-3-1 0 0 0,-11 12-476 0 0,20-31 174 0 0,-129 185 442 0 0,112-155-594 0 0,-84 135 101 0 0,11 8 36 0 0,31-54-39 0 0,-28 53-23 0 0,-15 24 456 0 0,61-127-309 0 0,-55 92 108 0 0,92-145-327 0 0,-73 129 90 0 0,41-68-75 0 0,21-36-5 0 0,-33 62 102 0 0,-6 12 133 0 0,13-27-32 0 0,-33 57 56 0 0,75-141-263 0 0,-14 23 162 0 0,-25 30-193 0 0,-46 62 185 0 0,81-112-120 0 0,6-8 74 0 0,-2 7-139 0 0,8-11 48 0 0,-2-1 1 0 0,-5 5-49 0 0,-87 118 193 0 0,25-35-118 0 0,56-79-65 0 0,13-16 52 0 0,-8 12-62 0 0,-19 32 77 0 0,9-16 65 0 0,-14 30-142 0 0,41-67 9 0 0,-28 52 81 0 0,-2-2 0 0 0,-11 13-90 0 0,11-21 138 0 0,2 3-138 0 0,-9 14 70 0 0,-11 20 37 0 0,3-4-14 0 0,3-22-10 0 0,25-28-35 0 0,-8 10 113 0 0,-11 27-161 0 0,-29 52 258 0 0,20-41-69 0 0,45-74-184 0 0,-8 15 135 0 0,-2 0 0 0 0,-10 12-140 0 0,17-25 56 0 0,1 1 0 0 0,-1 0 0 0 0,0 4-56 0 0,1-3 70 0 0,-1 0 1 0 0,-5 8-71 0 0,-2-2 27 0 0,2-1 53 0 0,6-7-29 0 0,-7 14 58 0 0,8-12-42 0 0,-2 2 23 0 0,4-10-23 0 0,2-2 13 0 0,2-2-13 0 0,5-14-661 0 0,0 1 0 0 0,-1-1 0 0 0,-1 0 0 0 0,0 0 0 0 0,-2-1 0 0 0,1-2 594 0 0,2-16-7935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8.8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5183 0 0,'0'0'234'0'0,"3"0"-10"0"0,6 0 105 0 0,0 0 0 0 0,0 0 0 0 0,0 1 0 0 0,0 1 0 0 0,0-1 1 0 0,0 2-1 0 0,7 1-329 0 0,2 2 509 0 0,-4-1 111 0 0,0 0 0 0 0,10 7-620 0 0,13 4 636 0 0,41 16 337 0 0,20 7-181 0 0,11 2 304 0 0,43 24-1096 0 0,-76-24 256 0 0,-58-31-1937 0 0,-16-8-372 0 0,0-1-2125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9.4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 0 7831 0 0,'0'0'603'0'0,"-2"1"-396"0"0,-1 1-119 0 0,0 0 0 0 0,1 1 0 0 0,-1-1 0 0 0,0 0 1 0 0,1 1-1 0 0,-1-1 0 0 0,1 1 0 0 0,0 0 0 0 0,0 0 0 0 0,0 0 1 0 0,0 0-1 0 0,1 0 0 0 0,-1 0 0 0 0,1 1 0 0 0,-1 0-88 0 0,0 5 304 0 0,0 0 1 0 0,0-1-1 0 0,1 1 0 0 0,0 0 0 0 0,1 0 0 0 0,0 0 0 0 0,0 0 0 0 0,2 8-304 0 0,1-1 368 0 0,0 0 0 0 0,1 1 0 0 0,1-2 1 0 0,3 7-369 0 0,1 4 272 0 0,-6-14-134 0 0,2-1 1 0 0,-1 0 0 0 0,4 6-139 0 0,-5-11 17 0 0,0-1 0 0 0,0 1 0 0 0,1-1 0 0 0,0 0 0 0 0,0 0 0 0 0,0-1 0 0 0,0 1 0 0 0,1-1 0 0 0,0 0 0 0 0,0 0-17 0 0,-1-1 64 0 0,9 2-60 0 0,-11-5-46 0 0,0 0 0 0 0,0 0 0 0 0,0 0-1 0 0,0 0 1 0 0,0-1 0 0 0,0 1 0 0 0,-1 0 0 0 0,1-1-1 0 0,0 0 1 0 0,0 1 0 0 0,0-1 0 0 0,0 0-1 0 0,-1 0 1 0 0,1 0 0 0 0,0 0 0 0 0,-1 0 0 0 0,1 0-1 0 0,-1-1 1 0 0,1 1 0 0 0,-1 0 0 0 0,0-1-1 0 0,0 1 1 0 0,1-1 0 0 0,-1 0 0 0 0,0 1 0 0 0,0-1-1 0 0,-1 0 1 0 0,1 1 0 0 0,0-1 0 0 0,0-1 42 0 0,5-15-1170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9.8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71 91 7799 0 0,'0'0'356'0'0,"-2"0"-6"0"0,-22 7-208 0 0,23-6-136 0 0,-1-1 0 0 0,1 1 0 0 0,-1-1 0 0 0,1 1 0 0 0,0 0 0 0 0,-1 0 0 0 0,1 0 0 0 0,0 0-6 0 0,-2 2 71 0 0,1 0-1 0 0,1 0 0 0 0,-1 0 0 0 0,0 0 1 0 0,1 0-1 0 0,0 1 0 0 0,-1-1 0 0 0,1 1 1 0 0,1-1-1 0 0,-1 1 0 0 0,0 0-70 0 0,0 2 123 0 0,-5 26 209 0 0,2 1-1 0 0,1-1 0 0 0,2 1 0 0 0,0 0 0 0 0,3 1-331 0 0,-1-21 104 0 0,0-1 0 0 0,0 0 0 0 0,2 4-104 0 0,-2-13 80 0 0,-1-3 15 0 0,0 0 62 0 0,0 0 31 0 0,0 0 4 0 0,0 0 32 0 0,0 0 134 0 0,0 0 55 0 0,1-2 16 0 0,3-8-175 0 0,-1 0 1 0 0,0-1-1 0 0,-1 1 0 0 0,0-1 0 0 0,-1-1-254 0 0,5-56 555 0 0,-6 61-513 0 0,3-40 151 0 0,1-23 377 0 0,-3-30-570 0 0,-2 55 723 0 0,1 46-717 0 0,1 0 0 0 0,-1 0 0 0 0,0 0 1 0 0,0 0-1 0 0,1 0 0 0 0,-1 0 1 0 0,0 0-1 0 0,1 0 0 0 0,-1 0 1 0 0,1 0-1 0 0,0 1-6 0 0,2 3 1 0 0,33 76-1 0 0,-29-66 0 0 0,6 17-126 0 0,-11-26 104 0 0,0-1-568 0 0,1 1-3580 0 0,3 7-1082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1.1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1 127 10135 0 0,'0'0'896'0'0,"0"0"-712"0"0,18-2-184 0 0,2 0 0 0 0,4-2 0 0 0,7-1-160 0 0,6-1 32 0 0,5-1 8 0 0,2 0 120 0 0,4-4 0 0 0,5-2 0 0 0,4 0-72 0 0,-4-2 72 0 0,-2 3 0 0 0,-3 1 0 0 0,-8 1-2888 0 0,-5 1-544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1.5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1 209 11519 0 0,'0'0'887'0'0,"3"-1"-583"0"0,46-15-425 0 0,21-11 121 0 0,-7 3-72 0 0,239-93-224 0 0,-287 111-279 0 0,1 1 0 0 0,10-2 575 0 0,1 1-4000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1.9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182 113 8463 0 0,'-9'10'130'0'0,"1"1"-1"0"0,0 0 1 0 0,1 0-1 0 0,0 0 1 0 0,1 1 0 0 0,0 0-1 0 0,0 1-129 0 0,-12 23 24 0 0,-4 8 111 0 0,2 1 0 0 0,-3 12-135 0 0,13-28 220 0 0,2 1 0 0 0,0-1 0 0 0,2 1-1 0 0,1 8-219 0 0,2-7 161 0 0,2 0 0 0 0,1 0 0 0 0,2 0 0 0 0,0 0 0 0 0,3 0 0 0 0,6 24-161 0 0,-8-42 9 0 0,1 0 0 0 0,0 0 0 0 0,1 0 1 0 0,0-1-1 0 0,1 0 0 0 0,1 0 0 0 0,0 0 0 0 0,0-1 1 0 0,1 0-1 0 0,0-1 0 0 0,10 10-9 0 0,-15-17 5 0 0,1 0 1 0 0,-1-1-1 0 0,1 1 1 0 0,-1-1-1 0 0,1 0 1 0 0,0 0-1 0 0,0 0 1 0 0,0 0-1 0 0,0-1 1 0 0,0 0-1 0 0,0 1 1 0 0,3-1-6 0 0,-1 0 14 0 0,1 0 0 0 0,-1-1 1 0 0,1 0-1 0 0,-1 0 0 0 0,1-1 1 0 0,-1 0-1 0 0,7-1-14 0 0,7-4 88 0 0,-1-1 1 0 0,1 0-1 0 0,-2-1 1 0 0,15-9-89 0 0,1-2 212 0 0,0-2 0 0 0,-1-1-1 0 0,-2-2 1 0 0,0-1 0 0 0,-2-1 0 0 0,22-26-212 0 0,-49 51 9 0 0,60-67 409 0 0,-48 51-265 0 0,0-2 1 0 0,-1 1 0 0 0,-1-2-154 0 0,6-12 357 0 0,-1-1 1 0 0,-1 0-1 0 0,8-30-357 0 0,-19 48 101 0 0,-1 1-1 0 0,-1-1 1 0 0,0 0-1 0 0,-1 0 1 0 0,0 0-1 0 0,-1 0 1 0 0,-1 0-1 0 0,-1 0 0 0 0,0 0 1 0 0,-2-12-101 0 0,-1 13 52 0 0,1 0 0 0 0,-2 1 0 0 0,0-1 1 0 0,0 1-1 0 0,-1 0 0 0 0,-1 0 0 0 0,0 1 0 0 0,-1-1 0 0 0,0 2 1 0 0,-8-9-53 0 0,8 11 34 0 0,0 1 0 0 0,-1-1 0 0 0,0 2 1 0 0,0-1-1 0 0,-1 1 0 0 0,0 1 0 0 0,0 0 0 0 0,0 0 1 0 0,-1 1-1 0 0,0 0 0 0 0,0 1 0 0 0,-1 0 1 0 0,-2 0-35 0 0,5 2-40 0 0,-1 0 0 0 0,1 1 0 0 0,-9-1 40 0 0,14 2-170 0 0,0 0 1 0 0,0 1 0 0 0,-1-1-1 0 0,1 1 1 0 0,0 0 0 0 0,0 0-1 0 0,0 0 1 0 0,0 0 0 0 0,-4 3 169 0 0,-11 7-1792 0 0,-1 3-3362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2.2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8751 0 0,'1'3'674'0'0,"2"8"-558"0"0,1 0 1 0 0,0 0-1 0 0,1 0 0 0 0,0 0 1 0 0,0-1-1 0 0,1 0 1 0 0,1 0-1 0 0,4 5-116 0 0,2 2 333 0 0,1-2 0 0 0,0 0 0 0 0,1 0-1 0 0,11 7-332 0 0,-8-8 458 0 0,2-1 0 0 0,19 10-458 0 0,45 19 608 0 0,-26-13-220 0 0,-43-22-327 0 0,43 22 288 0 0,18 5-349 0 0,-4-6 341 0 0,67 14-341 0 0,-131-39-344 0 0,16 2 725 0 0,-6-5-4578 0 0,-5-2-186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2.5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8751 0 0,'0'0'674'0'0,"0"3"-438"0"0,0 8 133 0 0,0 0-1 0 0,1 0 1 0 0,0 0 0 0 0,1 0 0 0 0,1 0 0 0 0,0 0 0 0 0,0 1-369 0 0,9 37 1782 0 0,-10-36-1581 0 0,5 27 487 0 0,10 33-688 0 0,-2-22 254 0 0,11 35 103 0 0,-16-61-334 0 0,1 0 0 0 0,10 15-23 0 0,-14-32 76 0 0,-7-8-196 0 0,1 0 0 0 0,-1 0 0 0 0,0 1 0 0 0,0-1 0 0 0,1 0 0 0 0,-1 0 0 0 0,0 0 0 0 0,0 1 1 0 0,0-1-1 0 0,1 0 0 0 0,-1 0 0 0 0,0 1 0 0 0,0-1 0 0 0,0 0 0 0 0,0 1 0 0 0,0-1 0 0 0,0 0 0 0 0,1 0 1 0 0,-1 1-1 0 0,0-1 120 0 0,0 0-4826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3.2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219 0 4143 0 0,'0'0'191'0'0,"-3"1"-11"0"0,0 0-117 0 0,-1 1 1 0 0,1-1-1 0 0,0 1 1 0 0,-1 0-1 0 0,1 0 0 0 0,0 0 1 0 0,0 0-1 0 0,0 0 0 0 0,1 1 1 0 0,-1-1-1 0 0,0 1 1 0 0,1 0-1 0 0,0 0 0 0 0,0 0 1 0 0,-1 0-1 0 0,2 0 0 0 0,-1 0 1 0 0,0 1-1 0 0,1 0-63 0 0,-43 89 4533 0 0,1-3-1602 0 0,-2 19-2931 0 0,36-80 1020 0 0,8-27-744 0 0,1-2-20 0 0,0 0-7 0 0,0 0-14 0 0,0 0-55 0 0,0 0-20 0 0,3-2-7 0 0,3-8-33 0 0,0 0 1 0 0,0 0-1 0 0,-1-1 0 0 0,0 1 0 0 0,0-1 1 0 0,0-4-121 0 0,5-18 453 0 0,3-21-453 0 0,-8 28 188 0 0,1-13-188 0 0,-5 28 84 0 0,-1 0-1 0 0,0 0 1 0 0,0 0 0 0 0,-2-9-84 0 0,2 18 126 0 0,0 2 2 0 0,0 0-8 0 0,0 0-33 0 0,0 0-14 0 0,-2 2-1 0 0,-4 4-61 0 0,1 1 1 0 0,-1 0-1 0 0,2 0 0 0 0,-1 0 0 0 0,0 1 0 0 0,1-1 1 0 0,-2 8-12 0 0,-4 12-12 0 0,-5 20 12 0 0,2-5 5 0 0,4-6-5 0 0,4-23 18 0 0,4-11 66 0 0,1-2 5 0 0,0 0-8 0 0,1-3 2 0 0,21-62 522 0 0,12-66-605 0 0,-29 100 11 0 0,-4 28 46 0 0,-1 3 27 0 0,0 0 4 0 0,0 0 0 0 0,0 0-4 0 0,0 0-10 0 0,-1 3 11 0 0,-1 8-48 0 0,0 1 0 0 0,-3 4-37 0 0,1-3-2 0 0,1 1-1 0 0,0 0 3 0 0,-6 38 0 0 0,8-38 11 0 0,1-10 42 0 0,0-4 14 0 0,2-3-53 0 0,-1 1 1 0 0,0 0-1 0 0,0 0 0 0 0,0-1 1 0 0,0 1-1 0 0,-1 0 1 0 0,1-1-1 0 0,-1 1 0 0 0,1-1 1 0 0,-1-1-15 0 0,0-12 31 0 0,0 9-11 0 0,0 1 0 0 0,0-1 0 0 0,1 1 0 0 0,-1 0 0 0 0,1-1-20 0 0,1-4-6 0 0,-2 9-71 0 0,0 2-4 0 0,0 0-93 0 0,0 0-419 0 0,0 0-188 0 0,2-1-697 0 0,7-2-2790 0 0,-7 2-1192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32.7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244 151 919 0 0,'-2'-1'67'0'0,"-7"-7"284"0"0,4 5-133 0 0,-1 0 1208 0 0,-2-2-286 0 0,-1 0 1 0 0,0 1 0 0 0,0 0-1 0 0,-7-2-1140 0 0,13 5 77 0 0,-1 1 0 0 0,1-1 0 0 0,-1 1-1 0 0,1 0 1 0 0,0 0 0 0 0,-1 1-1 0 0,1-1 1 0 0,-1 1 0 0 0,1-1 0 0 0,-3 2-77 0 0,-4 0 160 0 0,6-1-3 0 0,0 0-1 0 0,1 0 0 0 0,-1 0 0 0 0,0 1 0 0 0,0-1 0 0 0,1 1 1 0 0,-1 0-1 0 0,-1 1-156 0 0,3-2 342 0 0,1 0-2 0 0,-7 4-17 0 0,6-3-10 0 0,2-2-1 0 0,0 0-14 0 0,0 0-258 0 0,-1 0-1 0 0,0 1 1 0 0,1-1 0 0 0,-1 1 0 0 0,0-1 0 0 0,1 1 0 0 0,-1-1 0 0 0,0 1 0 0 0,1-1-1 0 0,-1 1 1 0 0,1 0-40 0 0,-2 0 200 0 0,2-1 4 0 0,0 0 18 0 0,0 0 8 0 0,0 0 2 0 0,0 0 3 0 0,0 0 10 0 0,1-3-179 0 0,-1 0-1 0 0,0-1 0 0 0,1 1 0 0 0,0 0 1 0 0,0 0-1 0 0,0 0 0 0 0,0 0 1 0 0,0 0-1 0 0,1 0 0 0 0,0 0 0 0 0,-1 1 1 0 0,1-1-1 0 0,0 1 0 0 0,0-1 1 0 0,0 1-1 0 0,0-1 0 0 0,2 0-65 0 0,6-6 141 0 0,0 1 0 0 0,1 0 0 0 0,8-3-141 0 0,-14 7 67 0 0,10-4 46 0 0,0 0 1 0 0,1 1-1 0 0,-1 0 0 0 0,1 1 0 0 0,1 1 0 0 0,-1 1 0 0 0,2 0-113 0 0,-9 2 32 0 0,0 1 0 0 0,0 0 0 0 0,-1 1-1 0 0,1 0 1 0 0,0 0 0 0 0,8 2-32 0 0,-11-2 20 0 0,0 1 0 0 0,0 1 0 0 0,0-1 0 0 0,-1 1 1 0 0,1 0-1 0 0,-1 0 0 0 0,1 1 0 0 0,-1-1 0 0 0,0 1 0 0 0,4 3-20 0 0,-6-3 21 0 0,0-1 1 0 0,-1 1-1 0 0,1 0 0 0 0,-1 0 0 0 0,0 1 1 0 0,0-1-1 0 0,0 0 0 0 0,0 1 0 0 0,0-1 1 0 0,-1 1-1 0 0,0-1 0 0 0,1 1 0 0 0,-1 0 1 0 0,-1-1-1 0 0,1 1 0 0 0,0 0 0 0 0,-1 0-21 0 0,1 9 92 0 0,-1-1 0 0 0,0 1-1 0 0,-1-1 1 0 0,-1 9-92 0 0,0-7 115 0 0,-1 1 1 0 0,-1-1-1 0 0,0 0 0 0 0,-3 4-115 0 0,-24 53 445 0 0,18-43-279 0 0,-21 44 784 0 0,-31 43-950 0 0,50-86 243 0 0,-8 20-243 0 0,1-3 74 0 0,9-16-28 0 0,-6 19 87 0 0,15-40-109 0 0,3-7 40 0 0,1-2 8 0 0,-4 15 237 0 0,7-14-236 0 0,1 0-56 0 0,0 0 1 0 0,0-1-1 0 0,0 1 0 0 0,0-1 0 0 0,0 1 1 0 0,0-1-1 0 0,0 0 0 0 0,0-1 0 0 0,0 1 1 0 0,1-1-1 0 0,-1 0-17 0 0,14-3 131 0 0,16-6-131 0 0,-24 7 1 0 0,60-21 98 0 0,12-3-68 0 0,39-10 33 0 0,-78 22-22 0 0,4-2-42 0 0,41-15 86 0 0,-70 27 10 0 0,0-1 0 0 0,8-5-96 0 0,-11 4 67 0 0,10-2 290 0 0,11-2-357 0 0,-30 10 104 0 0,7 0-17 0 0,4-1-70 0 0,-5 0-5 0 0,-10 2 47 0 0,-2 0 6 0 0,0 0-1 0 0,0 0 2 0 0,-1 2-8 0 0,-1 1-51 0 0,0 0 0 0 0,0-1 0 0 0,0 1 0 0 0,0-1 0 0 0,-1 0 0 0 0,1 1 0 0 0,-1-1 0 0 0,0 0 0 0 0,0 0-7 0 0,-7 4 37 0 0,1-1 1 0 0,-5 2-38 0 0,-23 11 11 0 0,0 2-11 0 0,-10 5-1 0 0,-15 9 34 0 0,1-1-2 0 0,22-15-31 0 0,0-2 0 0 0,-24 5 0 0 0,37-11 0 0 0,19-7 0 0 0,0 0 0 0 0,0-1 0 0 0,-1 1 0 0 0,-3-1 0 0 0,-51 8 0 0 0,53-9 0 0 0,-1 0 0 0 0,1 0 0 0 0,0-1 0 0 0,-3-1 0 0 0,2 1 0 0 0,-1 0 0 0 0,1 1 0 0 0,-4 0 0 0 0,-7 2-32 0 0,-1-1 0 0 0,0 0 0 0 0,-10-2 32 0 0,32 0-1 0 0,0 0 0 0 0,0 0 0 0 0,0 0 0 0 0,0 0 0 0 0,0 0 0 0 0,0 0-1 0 0,0 0 1 0 0,0 0 0 0 0,0 0 0 0 0,0 0 0 0 0,0 0 0 0 0,0 0 0 0 0,0 0 0 0 0,-1 0 0 0 0,1 0-1 0 0,0 0 1 0 0,0 0 0 0 0,0 0 0 0 0,0 0 0 0 0,0 0 0 0 0,0 0 0 0 0,0 0 0 0 0,0 0 0 0 0,0 0 0 0 0,0 0-1 0 0,0 0 1 0 0,0 0 0 0 0,0 0 0 0 0,0 0 0 0 0,0 0 0 0 0,0 0 0 0 0,0 0 0 0 0,0 0 0 0 0,0 0-1 0 0,0 0 1 0 0,0 0 0 0 0,0-1 0 0 0,0 1 0 0 0,-1 0 0 0 0,1 0 0 0 0,0 0 0 0 0,0 0 0 0 0,0 0 0 0 0,0 0-1 0 0,0 0 1 0 0,0 0 0 0 0,0 0 0 0 0,0 0 0 0 0,0 0 0 0 0,0 0 0 0 0,0 0 0 0 0,0 0 0 0 0,0 0-1 0 0,0 0 1 0 0,0 0 0 0 0,1-1 0 0 0,-1 1 0 0 0,0 0 0 0 0,0 0 0 0 0,0 0 0 0 0,0 0 0 0 0,0 0 0 0 0,0 0-1 0 0,0 0 1 0 0,0 0 0 0 0,0 0 0 0 0,0 0 0 0 0,0 0 0 0 0,0 0 0 0 0,0 0 1 0 0,4-10-69 0 0,-2 8 61 0 0,0 0 1 0 0,0-1-1 0 0,0 2 1 0 0,0-1-1 0 0,0 0 1 0 0,2-1 7 0 0,5-4-29 0 0,10-8 7 0 0,1 1-1 0 0,0 1 1 0 0,12-6 22 0 0,27-16-9 0 0,-31 16 9 0 0,-1-2 0 0 0,0 0 0 0 0,-2-2 0 0 0,0 0 0 0 0,11-17 0 0 0,-23 23 0 0 0,-1-1 0 0 0,3-7 0 0 0,0-1 0 0 0,-8 15 5 0 0,0-1 0 0 0,-1-1 0 0 0,0 1 0 0 0,-1-1 0 0 0,-1 0 0 0 0,0 0 0 0 0,-1 0 0 0 0,0 0 0 0 0,-1-1 0 0 0,-1 0 0 0 0,0 1 0 0 0,0-9-5 0 0,-2 17 3 0 0,1 0 1 0 0,-1 0-1 0 0,0 0 0 0 0,-1 0 1 0 0,1 0-1 0 0,-1 0 0 0 0,0 0 1 0 0,0 1-1 0 0,0-1 0 0 0,-1 0 1 0 0,0 1-1 0 0,0 0 0 0 0,0 0 0 0 0,0 0 1 0 0,-1 0-1 0 0,1 0 0 0 0,-1 1 1 0 0,0-1-1 0 0,0 1 0 0 0,0 0 1 0 0,-1 0-1 0 0,1 1 0 0 0,-1-1-3 0 0,-13-7 8 0 0,10 5 1 0 0,-1 0 0 0 0,0 1 1 0 0,0 0-1 0 0,0 0 1 0 0,-1 1-1 0 0,-6-2-9 0 0,2 2 0 0 0,6 1 0 0 0,0 1 0 0 0,-1 0 0 0 0,1 0 0 0 0,-8 0 0 0 0,-48 6 0 0 0,-43 10 0 0 0,61-8 0 0 0,19-1-31 0 0,0 1 0 0 0,1 1 0 0 0,0 1 0 0 0,-9 5 31 0 0,16-5-8 0 0,1 0-72 0 0,16-8 19 0 0,2-1-22 0 0,0 0-10 0 0,0 0 16 0 0,0 0-14 0 0,2-2 31 0 0,10-10 21 0 0,-6 8 18 0 0,-1-1 1 0 0,0 0-1 0 0,0-1 0 0 0,0 1 1 0 0,-1-1-1 0 0,1-1 21 0 0,-2 3-9 0 0,-1-1 0 0 0,1 1 1 0 0,-1 0-1 0 0,1 1 0 0 0,0-1 0 0 0,1 0 0 0 0,-1 1 0 0 0,1 0 0 0 0,3-3 9 0 0,5-3-9 0 0,0 1 0 0 0,0 0 0 0 0,0 0 0 0 0,1 2-1 0 0,0-1 1 0 0,1 2 0 0 0,1-1 9 0 0,7 0-22 0 0,1 1-1 0 0,7-1 23 0 0,-18 4-4 0 0,-1 1 1 0 0,0 1-1 0 0,1 0 0 0 0,-1 0 0 0 0,10 2 4 0 0,-17-1-2 0 0,0 0-1 0 0,1 0 0 0 0,-1 0 1 0 0,0 0-1 0 0,0 0 1 0 0,0 1-1 0 0,0 0 1 0 0,0 0-1 0 0,0 0 1 0 0,0 0-1 0 0,-1 1 0 0 0,1 0 1 0 0,-1-1-1 0 0,0 1 1 0 0,0 0-1 0 0,0 1 1 0 0,0-1-1 0 0,0 0 1 0 0,-1 1-1 0 0,1 0 0 0 0,-1-1 1 0 0,0 1-1 0 0,0 0 1 0 0,-1 0-1 0 0,1 1 3 0 0,2 10 0 0 0,0 0 0 0 0,-1 0 0 0 0,-1 0 0 0 0,0 0 0 0 0,-1 1 0 0 0,-1-1 0 0 0,0 0 0 0 0,-1 1 0 0 0,-3 12 0 0 0,2-4 0 0 0,1-11 0 0 0,-1 0 0 0 0,0 0 0 0 0,-1-1 0 0 0,0 2 0 0 0,-7 12 0 0 0,-1 0-1 0 0,-1-1 0 0 0,-1 0 1 0 0,-3 2 0 0 0,-63 91 28 0 0,51-79 10 0 0,22-29-38 0 0,0 0 0 0 0,1 0 0 0 0,-4 11 0 0 0,8-20 0 0 0,1 0 0 0 0,-1 0 0 0 0,1 0 0 0 0,0 0 0 0 0,-1 1 0 0 0,1-1 0 0 0,0 0 0 0 0,0 0 0 0 0,0 0 0 0 0,0 0 0 0 0,0 0 0 0 0,0 0 0 0 0,0 0 0 0 0,0-1 0 0 0,0 1 0 0 0,1 0 0 0 0,-1-1 0 0 0,0 1 0 0 0,1-1 0 0 0,-1 1 0 0 0,1-1 0 0 0,-1 0 0 0 0,0 1 0 0 0,1-1 0 0 0,-1 1 0 0 0,1-1 0 0 0,-1 0 0 0 0,1 1 0 0 0,-1-1 0 0 0,1 0 0 0 0,-1 1 0 0 0,1-1 0 0 0,-1 0 0 0 0,1 0 0 0 0,2 1 0 0 0,0 0 0 0 0,0-1 0 0 0,1 1 0 0 0,-1-1 0 0 0,0 0 0 0 0,0 0-1 0 0,0 0 1 0 0,1 0 0 0 0,27-4 26 0 0,-18 2 9 0 0,93-12 41 0 0,20-4-76 0 0,-75 10 0 0 0,4-3-1 0 0,-31 6 13 0 0,17-2-12 0 0,-9 1 64 0 0,-17 5-21 0 0,0 1-22 0 0,-1 2 22 0 0,-9 1-23 0 0,-4-3-140 0 0,0 1-1 0 0,-1-1 0 0 0,1 0 0 0 0,0 1 0 0 0,-1-1 0 0 0,1 0 0 0 0,0 1 1 0 0,0-1-1 0 0,-1 0 0 0 0,1 0 0 0 0,0 0 0 0 0,0 0 121 0 0,-1 0-1600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9.3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2902 634 4143 0 0,'0'0'319'0'0,"3"-2"-108"0"0,6-6 323 0 0,-7 6 160 0 0,0 0 36 0 0,15-18 444 0 0,-15 18-780 0 0,-2-6-16 0 0,-1-1-1 0 0,0 1 0 0 0,0 0 1 0 0,-1 0-1 0 0,0 0 0 0 0,-1-2-377 0 0,3 9 63 0 0,0 0-1 0 0,-1 0 0 0 0,1-1 1 0 0,-1 1-1 0 0,1 0 0 0 0,-1 0 1 0 0,0 0-1 0 0,1 0 0 0 0,-1 0 1 0 0,-1-1-63 0 0,-2-4 128 0 0,2 3-47 0 0,-3-8 154 0 0,-1 1-1 0 0,-1 0 0 0 0,0 0 0 0 0,0 1 0 0 0,-1 0 0 0 0,0 0 0 0 0,-9-7-234 0 0,-6-2 367 0 0,-2-2 94 0 0,-1 1 0 0 0,-1 2 0 0 0,-8-4-461 0 0,29 18 49 0 0,-30-16 175 0 0,0 2 1 0 0,-1 1-1 0 0,-22-5-224 0 0,16 10 165 0 0,-1 1 1 0 0,-1 3-1 0 0,-40-1-165 0 0,-135 3 390 0 0,193 5-340 0 0,-71 3 189 0 0,0 5 0 0 0,-50 12-239 0 0,60-3 192 0 0,-47 17-192 0 0,64-14 48 0 0,-132 43 78 0 0,136-36-64 0 0,1 3 0 0 0,-5 6-62 0 0,14-7 28 0 0,15-7 42 0 0,0 1 0 0 0,-23 19-70 0 0,-121 101 185 0 0,128-93-86 0 0,3 2 1 0 0,-1 6-100 0 0,30-28 76 0 0,3 1 0 0 0,-19 31-76 0 0,-10 15 123 0 0,3-3 132 0 0,2 2-1 0 0,-6 20-254 0 0,1 14 174 0 0,27-54-106 0 0,9-19 45 0 0,1 1 1 0 0,-5 28-114 0 0,-14 81 166 0 0,28-111-117 0 0,1 1 0 0 0,1 28-49 0 0,5 74 84 0 0,-1-118-74 0 0,4 58 118 0 0,4 11-128 0 0,15 79 149 0 0,-12-90-106 0 0,-3-27 28 0 0,2 0 1 0 0,2-1 0 0 0,2 0-1 0 0,3-1 1 0 0,2 0 0 0 0,2-2-1 0 0,20 33-71 0 0,11 5 230 0 0,3-2-1 0 0,5-3 0 0 0,2-2 1 0 0,33 27-230 0 0,-58-67 67 0 0,3-2 1 0 0,0-1-1 0 0,20 10-67 0 0,-27-23 94 0 0,1-1 0 0 0,1-2 0 0 0,1-1 0 0 0,32 11-94 0 0,-3-6 168 0 0,0-2 0 0 0,2-4 0 0 0,16 1-168 0 0,-35-9 77 0 0,108 16 118 0 0,-19-12 8 0 0,0-6-1 0 0,114-10-202 0 0,-177-5 216 0 0,65-14-216 0 0,-63 4 144 0 0,42-15-144 0 0,73-32 163 0 0,-49 11 97 0 0,99-54-260 0 0,-160 67 50 0 0,17-7 43 0 0,29-24-93 0 0,98-79 53 0 0,-168 108-43 0 0,-6 6 22 0 0,-2-3 1 0 0,4-7-33 0 0,29-34 88 0 0,10-19-88 0 0,-44 42 41 0 0,-3-2 0 0 0,13-25-41 0 0,17-41 75 0 0,52-125-75 0 0,-97 183 16 0 0,-4-2 0 0 0,-3 0 0 0 0,-3-2 0 0 0,5-38-16 0 0,-12 32 24 0 0,-3-1-1 0 0,-3-31-23 0 0,-2-158 17 0 0,-5 266-17 0 0,0-70 0 0 0,-4-1 0 0 0,-2 1 0 0 0,-7-19 0 0 0,8 59 0 0 0,-9-43 0 0 0,-19-56 0 0 0,25 107 0 0 0,0 0 0 0 0,-1 1 0 0 0,-2 0 0 0 0,0 1 0 0 0,-1 0 0 0 0,-1 1 0 0 0,-10-13 0 0 0,-5-1 27 0 0,-44-53 11 0 0,50 63-46 0 0,0 1-1 0 0,-15-9 9 0 0,-60-42-85 0 0,6 5 90 0 0,39 30-5 0 0,-1 2 0 0 0,-43-22 0 0 0,35 25 1 0 0,-37-14-1 0 0,68 35-3 0 0,-1 2 0 0 0,0 1 0 0 0,-1 1 0 0 0,-15-1 3 0 0,5 4-13 0 0,0 1 0 0 0,1 2-1 0 0,-1 3 1 0 0,-36 3 13 0 0,6 1-33 0 0,28-2-114 0 0,1 2-1 0 0,-27 6 148 0 0,58-7-28 0 0,-16 3-371 0 0,-3 2 399 0 0,23-6-188 0 0,1 1 1 0 0,-1 0 0 0 0,1 0 0 0 0,0 1 0 0 0,0-1 0 0 0,-2 3 187 0 0,6-1-1130 0 0,-1 5-283 0 0,4-9 1310 0 0,0-1 0 0 0,-1 0 0 0 0,1 0-1 0 0,0 0 1 0 0,0 1 0 0 0,0-1 0 0 0,0 0 0 0 0,0 0 0 0 0,0 0 0 0 0,0 1 0 0 0,0-1 0 0 0,0 0-1 0 0,0 0 1 0 0,0 1 0 0 0,0-1 0 0 0,0 0 0 0 0,0 0 0 0 0,0 0 0 0 0,0 1 0 0 0,0-1 0 0 0,0 0-1 0 0,1 0 1 0 0,-1 1 0 0 0,0-1 103 0 0,5 13-6512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38.2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1 163 6335 0 0,'0'0'290'0'0,"0"0"-9"0"0,0 0-118 0 0,0 0 178 0 0,0 0 99 0 0,0 0 21 0 0,0 0-6 0 0,0 0-40 0 0,0 0-21 0 0,0 0-2 0 0,0 0-28 0 0,0 0-118 0 0,0 0-57 0 0,1 2-12 0 0,8 12 143 0 0,1-1 0 0 0,1-1 0 0 0,2 3-320 0 0,-2-2 152 0 0,-1 1-1 0 0,0 1 1 0 0,3 7-152 0 0,-9-13 61 0 0,1 0 0 0 0,-1 1 0 0 0,0 2-61 0 0,10 22 137 0 0,2-4-24 0 0,-5-12-25 0 0,-2 0 0 0 0,3 8-88 0 0,-10-20-1 0 0,1 0 0 0 0,0 0-1 0 0,3 4 2 0 0,13 25 79 0 0,-17-32-36 0 0,3 3-22 0 0,-3-4 32 0 0,-2-2 11 0 0,0 0 0 0 0,0 0 0 0 0,0-2-30 0 0,0 0 0 0 0,0 0 0 0 0,1 1-1 0 0,-1-1 1 0 0,1 0 0 0 0,-1 1 0 0 0,1-1-34 0 0,3-9 115 0 0,-2-5 66 0 0,-1 1 0 0 0,0-1 0 0 0,-2-9-181 0 0,1-14 168 0 0,2 2-139 0 0,2 0-1 0 0,2 0 1 0 0,4-12-29 0 0,-4 22 15 0 0,2 1-1 0 0,1 0 1 0 0,1 1 0 0 0,13-22-15 0 0,-19 39-96 0 0,0 1 0 0 0,1 0 0 0 0,0 0 0 0 0,0 0 0 0 0,0 1-1 0 0,1 0 1 0 0,0 0 0 0 0,1 0 0 0 0,-1 1 0 0 0,7-5 96 0 0,-12 9-479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38.8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267 2602 1839 0 0,'0'0'83'0'0,"0"0"234"0"0,0 0 942 0 0,0 0 405 0 0,0 0 85 0 0,0-2-146 0 0,-1-6-1050 0 0,0 1-1 0 0,-1-1 1 0 0,0 0 0 0 0,0 1-1 0 0,0-1 1 0 0,-3-4-553 0 0,-6-20 753 0 0,-97-426 2815 0 0,96 404-3325 0 0,-45-273 805 0 0,21-122-211 0 0,28 317-474 0 0,-2-31 364 0 0,6-269-445 0 0,4 315-30 0 0,-5-158 188 0 0,5 245-213 0 0,2-23-227 0 0,-1 49 220 0 0,0-1-939 0 0,0-6-6195 0 0,-1 11 1236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39.8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327 160 7487 0 0,'2'-10'568'0'0,"0"-5"-224"0"0,1 0 0 0 0,0 0-344 0 0,-2 11 287 0 0,-1-1 0 0 0,1 1 0 0 0,-1-1 0 0 0,0 0 0 0 0,-1 1 0 0 0,1-1 0 0 0,-1 1 0 0 0,0-1 0 0 0,0-1-287 0 0,0 2 169 0 0,0 0-37 0 0,0 1 0 0 0,0 0 0 0 0,0 0-1 0 0,0 0 1 0 0,0 0 0 0 0,-1 0 0 0 0,1 0 0 0 0,-1 0-1 0 0,0 1 1 0 0,0-1 0 0 0,-2-2-132 0 0,3 4 65 0 0,-1-1 1 0 0,1 1-1 0 0,-1 0 0 0 0,0-1 1 0 0,0 1-1 0 0,0 0 0 0 0,1 0 1 0 0,-1 0-1 0 0,0 0 0 0 0,0 0 0 0 0,0 1 1 0 0,-1-1-1 0 0,1 1 0 0 0,0-1 1 0 0,0 1-1 0 0,0 0 0 0 0,-2-1-65 0 0,0 2 91 0 0,0-1 1 0 0,0 1-1 0 0,0 0 0 0 0,0 0 0 0 0,0 0 0 0 0,0 0 0 0 0,0 1 1 0 0,1-1-1 0 0,-1 1 0 0 0,1 0 0 0 0,-1 0 0 0 0,1 0 0 0 0,0 1 1 0 0,-1-1-1 0 0,-1 3-91 0 0,-6 6 145 0 0,-1 2 0 0 0,1-1 0 0 0,-2 5-145 0 0,1-2-59 0 0,1 0 160 0 0,0 2 0 0 0,0-1 0 0 0,-7 19-101 0 0,-22 55 313 0 0,26-52-196 0 0,1 0-1 0 0,2 0 0 0 0,1 1 0 0 0,-3 36-116 0 0,10-44 8 0 0,0 0 0 0 0,2 0 0 0 0,2 1 0 0 0,1-1-1 0 0,1 0 1 0 0,5 17-8 0 0,-2-20-6 0 0,1-1-1 0 0,2 0 1 0 0,1-1 0 0 0,1 0-1 0 0,1-1 1 0 0,1 0-1 0 0,1-1 1 0 0,1 0 0 0 0,2-1-1 0 0,17 19 7 0 0,-28-36-2 0 0,1 1 0 0 0,0-1-1 0 0,0-1 1 0 0,1 1 0 0 0,0-1-1 0 0,0 0 1 0 0,0-1 0 0 0,2 1 2 0 0,7 2-12 0 0,0-1 0 0 0,1 0 1 0 0,11 1 11 0 0,-17-5-2 0 0,0 0 0 0 0,1 0 0 0 0,-1-2 0 0 0,0 0 0 0 0,1 0 0 0 0,-1-1 0 0 0,1 0 0 0 0,0-1 2 0 0,5-2 11 0 0,-1 0 1 0 0,1-1 0 0 0,-1-1 0 0 0,0-1 0 0 0,3-2-12 0 0,-8 3 35 0 0,0-1 1 0 0,0-1-1 0 0,-1 1 1 0 0,-1-2 0 0 0,1 1-1 0 0,-1-2 1 0 0,0 0-36 0 0,4-6 134 0 0,0 0 1 0 0,-1-1-1 0 0,0-1 0 0 0,-1-2-134 0 0,-1 0 158 0 0,0-1 0 0 0,-2 0 1 0 0,-1-1-1 0 0,0 1 0 0 0,-2-2 0 0 0,1-5-158 0 0,6-40 693 0 0,0-30-693 0 0,-9 70 127 0 0,-3 0 0 0 0,0 0 1 0 0,-2 0-1 0 0,-3-25-127 0 0,1 34 85 0 0,0 1 0 0 0,-2 0-1 0 0,0 0 1 0 0,-1 0 0 0 0,-1 1-1 0 0,0 0 1 0 0,-9-13-85 0 0,4 8 187 0 0,-2 0 0 0 0,-15-18-187 0 0,26 36 13 0 0,0 0 1 0 0,-1 1 0 0 0,1-1 0 0 0,-1 1 0 0 0,0 0 0 0 0,0 0 0 0 0,0 1 0 0 0,0-1 0 0 0,-1 1 0 0 0,1 0-1 0 0,-1 0 1 0 0,1 0 0 0 0,-1 1 0 0 0,-3-1-14 0 0,2 1 7 0 0,0 0-1 0 0,0 1 1 0 0,0 0 0 0 0,1 0-1 0 0,-1 0 1 0 0,0 1 0 0 0,0 0 0 0 0,1 0-1 0 0,-1 0 1 0 0,0 1 0 0 0,1-1-1 0 0,-3 2-6 0 0,-3 2-113 0 0,0 1 0 0 0,0-1 0 0 0,1 2 0 0 0,-1-1 1 0 0,1 1-1 0 0,-5 6 113 0 0,5-5-941 0 0,2 1 0 0 0,-1 0 0 0 0,1 0 0 0 0,0 2 941 0 0,-1 4-4256 0 0,3 1-1087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0.1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5527 0 0,'0'0'423'0'0,"0"2"-278"0"0,0 2 186 0 0,0 0 0 0 0,0 0 0 0 0,0 0-1 0 0,1 0 1 0 0,0 0 0 0 0,0 0 0 0 0,0 0-1 0 0,0-1 1 0 0,0 1 0 0 0,1 0 0 0 0,-1-1-1 0 0,1 1 1 0 0,0-1 0 0 0,0 1 0 0 0,1-1-1 0 0,-1 0 1 0 0,3 2-331 0 0,6 6 585 0 0,0 0 1 0 0,1-1-1 0 0,1-1 0 0 0,-1 0 1 0 0,8 3-586 0 0,71 35 1458 0 0,-89-46-1419 0 0,116 51 434 0 0,14 6-270 0 0,-112-48-170 0 0,-8-3-34 0 0,-1-1 0 0 0,1-1 0 0 0,0 0 0 0 0,0-1 0 0 0,10 3 1 0 0,-21-7-53 0 0,-1 0-1 0 0,1 0 1 0 0,-1 0-1 0 0,1 0 1 0 0,-1 0-1 0 0,1 0 1 0 0,0 0 0 0 0,-1 0-1 0 0,1 0 1 0 0,-1 0-1 0 0,1 0 1 0 0,-1 0 0 0 0,1-1-1 0 0,0 1 1 0 0,-1 0 53 0 0,2-1-291 0 0,0 1-832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0.5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13359 0 0,'25'48'1474'0'0,"0"2"-140"0"0,2 8-1334 0 0,83 210 3103 0 0,-102-245-3034 0 0,4 17-69 0 0,1 6-1661 0 0,-2-16-4690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1.5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2 224 2759 0 0,'0'0'383'0'0,"0"0"566"0"0,0 0 253 0 0,0 0 50 0 0,0 0-88 0 0,0 0-415 0 0,0 0-186 0 0,0 3-34 0 0,-1 4-345 0 0,1 0-1 0 0,0 0 1 0 0,0 0-1 0 0,1 0 1 0 0,0 0-1 0 0,1 0 1 0 0,-1 0-1 0 0,1 0 1 0 0,1 0-184 0 0,6 18 575 0 0,11 20-575 0 0,-1-4 249 0 0,-9-17-99 0 0,50 116 905 0 0,-60-139-1028 0 0,1 0 0 0 0,-1 0 0 0 0,1 0 0 0 0,-1 0 0 0 0,1 0 0 0 0,0 0 0 0 0,0 0 0 0 0,-1 0 0 0 0,1 0 0 0 0,0 0 0 0 0,0 0 0 0 0,0-1 0 0 0,0 1 0 0 0,0 0 1 0 0,0 0-1 0 0,0-1 0 0 0,0 1 0 0 0,0-1 0 0 0,1 1 0 0 0,-1-1 0 0 0,0 0 0 0 0,0 1 0 0 0,0-1 0 0 0,1 0 0 0 0,-1 0 0 0 0,0 0 0 0 0,0 0 0 0 0,1 0 0 0 0,-1 0 0 0 0,0 0 0 0 0,1 0-27 0 0,1-1 35 0 0,-1 0 0 0 0,1 1 0 0 0,0-1 0 0 0,-1-1 0 0 0,1 1 0 0 0,-1 0 0 0 0,0-1 0 0 0,1 1 0 0 0,-1-1 0 0 0,0 0 0 0 0,0 0 0 0 0,0 1 0 0 0,0-1 0 0 0,0-1-35 0 0,10-12 184 0 0,-1 0 0 0 0,0-1 0 0 0,-1-1 0 0 0,-1 0 0 0 0,-1 0 0 0 0,5-15-184 0 0,7-24 415 0 0,4-31-415 0 0,-3 10 91 0 0,14-22-77 0 0,-20 54-2518 0 0,10-19 2504 0 0,-21 54-1408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1.9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123 3141 6447 0 0,'0'0'298'0'0,"0"0"-10"0"0,-1-1-188 0 0,-4-2 71 0 0,1 1 1 0 0,0-1 0 0 0,0-1 0 0 0,0 1 0 0 0,1 0-1 0 0,-1-1 1 0 0,1 0 0 0 0,0 0 0 0 0,0 0-1 0 0,0 0 1 0 0,0 0 0 0 0,1 0 0 0 0,-1-1-1 0 0,1 0 1 0 0,0 1 0 0 0,0-3-172 0 0,-4-13 626 0 0,1 1 0 0 0,1-1 0 0 0,-1-10-626 0 0,-2-35 1081 0 0,3-1 0 0 0,4-41-1081 0 0,0 67 165 0 0,-22-441 920 0 0,17 400-977 0 0,-5-433 948 0 0,39 26 197 0 0,-8 213-739 0 0,10-117-1 0 0,-13 185-289 0 0,-11 137-154 0 0,-2 25 21 0 0,-1 1 0 0 0,-4-42-91 0 0,-3 65-382 0 0,3 19-656 0 0,0 2-3294 0 0,0 0-1408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2.6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307 91 6047 0 0,'0'0'274'0'0,"0"0"-6"0"0,-2-1-172 0 0,-8-3 555 0 0,0 0 1 0 0,0 0 0 0 0,-1 1-1 0 0,-4-1-651 0 0,14 4 460 0 0,-1 0-4 0 0,-5 1-225 0 0,0 1-1 0 0,0-1 0 0 0,0 1 0 0 0,0 1 1 0 0,0-1-1 0 0,1 1 0 0 0,-1 1 0 0 0,1-1 1 0 0,0 1-1 0 0,0 0 0 0 0,0 0 0 0 0,1 1 1 0 0,-4 3-231 0 0,-1 3 112 0 0,1 0 1 0 0,0 0 0 0 0,1 1-1 0 0,0 0 1 0 0,1 1 0 0 0,-2 4-113 0 0,-10 24 308 0 0,-3 16-308 0 0,10-26 87 0 0,2 1 0 0 0,2 0 0 0 0,1 0 0 0 0,1 1 0 0 0,2 0 1 0 0,1 0-1 0 0,1 0 0 0 0,2 1 0 0 0,2-1 0 0 0,1 0 0 0 0,2 7-87 0 0,4 3 16 0 0,1 0 0 0 0,3-1 0 0 0,1 0 0 0 0,2-1 0 0 0,1-1 0 0 0,3 0 0 0 0,1-1 0 0 0,25 33-16 0 0,-39-63 0 0 0,0 0 0 0 0,0-1 0 0 0,0 0 0 0 0,1 0 0 0 0,0-1 0 0 0,1 0 0 0 0,0 0 0 0 0,0-1 0 0 0,0 0 0 0 0,1-1 0 0 0,-1 0 0 0 0,1 0 0 0 0,1-1 0 0 0,-1 0 0 0 0,0-1 0 0 0,1 0 0 0 0,0-1 0 0 0,0 0 0 0 0,0-1 0 0 0,0 0 0 0 0,0-1 0 0 0,0 0 0 0 0,0 0 0 0 0,0-1 0 0 0,-1-1 0 0 0,11-2 0 0 0,-4-1 31 0 0,0-1-1 0 0,0-1 0 0 0,0-1 1 0 0,-1 0-1 0 0,0-1 0 0 0,-1-1 1 0 0,0 0-1 0 0,0-1 1 0 0,-1-1-1 0 0,0 0-30 0 0,7-9 74 0 0,0-1 0 0 0,-2-1 0 0 0,0 0 0 0 0,-2-2 0 0 0,11-19-74 0 0,-14 18 122 0 0,-2 1 1 0 0,0-2 0 0 0,-2 0-1 0 0,-1 0 1 0 0,-1-1 0 0 0,0-9-123 0 0,4-28 423 0 0,-3-1 0 0 0,-2-13-423 0 0,-4 9 410 0 0,-3 0 1 0 0,-3 0-1 0 0,-4-11-410 0 0,4 61 121 0 0,0-1 0 0 0,-2 1 0 0 0,0 0-1 0 0,-1 0 1 0 0,-1-1-121 0 0,4 13 67 0 0,-1-1 1 0 0,0 0-1 0 0,-1 1 0 0 0,0 0 0 0 0,0 0 0 0 0,0 0 1 0 0,-1 1-1 0 0,-1 0 0 0 0,1 0 0 0 0,-1 0 0 0 0,0 1 1 0 0,-1-1-68 0 0,1 3 78 0 0,1 1 1 0 0,-1-1 0 0 0,1 1-1 0 0,-1 0 1 0 0,0 1-1 0 0,-1-1 1 0 0,1 2 0 0 0,-6-2-79 0 0,-2 1 53 0 0,1 0 0 0 0,-1 1 0 0 0,-13 1-53 0 0,15 2-15 0 0,1 0 1 0 0,-1 0-1 0 0,1 1 1 0 0,0 1 0 0 0,0 0-1 0 0,-5 4 15 0 0,16-8-8 0 0,-7 3-425 0 0,1 0 0 0 0,0 0 0 0 0,0 0 0 0 0,0 1 0 0 0,1 1 0 0 0,-1-1 0 0 0,1 1 0 0 0,0 0 1 0 0,1 0-1 0 0,-4 3 433 0 0,-10 13-6142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3.0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9215 0 0,'0'0'707'0'0,"0"2"-464"0"0,0 6 33 0 0,0 0 1 0 0,1 1-1 0 0,0-1 0 0 0,0 0 1 0 0,0 0-1 0 0,2 4-276 0 0,5 8 764 0 0,0 0 0 0 0,2-1 0 0 0,0 0 0 0 0,7 10-764 0 0,-8-16 269 0 0,0 0-1 0 0,1-1 1 0 0,0-1-1 0 0,1 0 1 0 0,1 0-1 0 0,8 6-268 0 0,8 4 212 0 0,0-2 0 0 0,1-1 0 0 0,2-1 0 0 0,-1-2 0 0 0,31 11-212 0 0,-4-3 107 0 0,-20-8-225 0 0,34 8 118 0 0,-67-22-337 0 0,0 0 0 0 0,0-1 0 0 0,0 1 0 0 0,1-1 0 0 0,0 0 337 0 0,8 0-5727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3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93 1839 0 0,'0'0'486'0'0,"0"0"1366"0"0,0 0 600 0 0,1-1 120 0 0,2-3-1469 0 0,0-1 0 0 0,-1 0 0 0 0,1 1 1 0 0,0-5-1104 0 0,-2 5 173 0 0,1 0 1 0 0,-1 1 0 0 0,1-1-1 0 0,-1 1 1 0 0,1 0 0 0 0,0-1-1 0 0,1 1 1 0 0,-1 0 0 0 0,0 0-1 0 0,1 0 1 0 0,0 1 0 0 0,-1-1-1 0 0,2 0-173 0 0,0 0 129 0 0,0 1-1 0 0,0 0 1 0 0,0 0-1 0 0,0 0 1 0 0,0 0 0 0 0,0 1-1 0 0,1-1 1 0 0,-1 1-1 0 0,1 0 1 0 0,-1 0-1 0 0,1 1 1 0 0,-1 0 0 0 0,1-1-1 0 0,-1 1 1 0 0,1 1-1 0 0,-1-1 1 0 0,1 1-1 0 0,-1 0 1 0 0,3 0-129 0 0,4 3 104 0 0,1 0 1 0 0,-2 0-1 0 0,1 1 0 0 0,0 1 1 0 0,-1 0-1 0 0,0 0 0 0 0,-1 1 1 0 0,1 0-1 0 0,-1 1 0 0 0,-1 0 1 0 0,1 0-1 0 0,-1 1 0 0 0,-1 0 1 0 0,0 0-1 0 0,0 1 0 0 0,3 6-104 0 0,-2-2 90 0 0,0 1-1 0 0,-1 0 1 0 0,0 0 0 0 0,-2 0-1 0 0,1 1 1 0 0,-2 0-1 0 0,0 0 1 0 0,-1 0 0 0 0,-1 1-1 0 0,0 0-89 0 0,-2 21 266 0 0,-1-1 0 0 0,-1 0 0 0 0,-2 0 0 0 0,-8 30-266 0 0,-5 1 951 0 0,-18 46-951 0 0,34-112 106 0 0,1-2 13 0 0,0 0 1 0 0,0 0 0 0 0,0 0 0 0 0,3 1 0 0 0,0 0-89 0 0,0 1 0 0 0,0-1 0 0 0,0 0 0 0 0,1 0 0 0 0,-1 0 0 0 0,1-1 0 0 0,-1 1 0 0 0,0-1 0 0 0,1 0 0 0 0,2 0-31 0 0,0 0 37 0 0,0-1-1 0 0,0 0 0 0 0,0-1 1 0 0,0 1-1 0 0,0-1 0 0 0,1-1-36 0 0,34-15 182 0 0,0-1 0 0 0,37-26-182 0 0,-23 13-4 0 0,-18 11-45 0 0,23-13-531 0 0,40-16 580 0 0,-33 22-2860 0 0,-34 14-4795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21.1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3544 371 2303 0 0,'2'-1'167'0'0,"6"-3"-76"0"0,-1 1 0 0 0,0-1 0 0 0,4-4-91 0 0,-3 3 1017 0 0,-1-1 1 0 0,-1 0 0 0 0,1 0 0 0 0,-1-1-1 0 0,4-4-1017 0 0,-1-1 774 0 0,-8 10-240 0 0,1 0-425 0 0,0 0-1 0 0,-1 1 0 0 0,1-1 1 0 0,-1 0-1 0 0,1 0 0 0 0,-1 0 1 0 0,0 0-1 0 0,0 0 1 0 0,0-1-1 0 0,0 1 0 0 0,0 0 1 0 0,0-1-109 0 0,-1 2 69 0 0,1-2 31 0 0,0 1 0 0 0,0-1 0 0 0,-1 1 0 0 0,1-1 0 0 0,-1 0 0 0 0,0 1 0 0 0,0-1 0 0 0,0 0 0 0 0,0 1 0 0 0,0-1 1 0 0,-1 0-1 0 0,1 1 0 0 0,-1-1 0 0 0,1 1 0 0 0,-1-1 0 0 0,0 1 0 0 0,0-1 0 0 0,0 1 0 0 0,-1-1 0 0 0,1 1 0 0 0,0 0 0 0 0,-1 0 1 0 0,0 0-1 0 0,1 0-100 0 0,-5-5 200 0 0,0 1 0 0 0,0 1 0 0 0,-1-1 0 0 0,1 1 0 0 0,-1 0 0 0 0,-6-3-200 0 0,-4 0 188 0 0,1 0 0 0 0,-2 1 0 0 0,1 1-1 0 0,-1 1 1 0 0,-8-2-188 0 0,-12-3 209 0 0,24 6-156 0 0,-122-35 399 0 0,85 27 31 0 0,-37-4-483 0 0,0 5 480 0 0,-9 4-480 0 0,-3 0 174 0 0,-3-1-44 0 0,23 4-40 0 0,-7 0 98 0 0,-15 3-188 0 0,-56 11 84 0 0,152-9-83 0 0,-55 6 63 0 0,0 3-1 0 0,-45 15-63 0 0,41-10 44 0 0,-217 53 148 0 0,234-54-117 0 0,1 2 1 0 0,-15 8-76 0 0,-88 46 144 0 0,61-28-45 0 0,-53 29 197 0 0,-29 26-296 0 0,97-51 142 0 0,1 3 0 0 0,-21 23-142 0 0,5 2 236 0 0,-39 47-236 0 0,-39 64 240 0 0,109-113-80 0 0,3 2 0 0 0,-10 23-160 0 0,42-61 50 0 0,-9 14 156 0 0,-24 52-206 0 0,24-33 251 0 0,-20 68-251 0 0,41-101 46 0 0,1 1 0 0 0,3 0 0 0 0,0 1 0 0 0,0 30-46 0 0,4-28 28 0 0,3 0 0 0 0,1 0 1 0 0,2 0-1 0 0,1 0 0 0 0,5 14-28 0 0,1-12 23 0 0,2 1 0 0 0,2-1 1 0 0,2-1-1 0 0,1 0 0 0 0,2-2 0 0 0,4 4-23 0 0,-11-23 14 0 0,86 145 150 0 0,-59-104 15 0 0,31 34-179 0 0,-36-52 61 0 0,2 3 52 0 0,24 23-113 0 0,-56-66 3 0 0,155 155 187 0 0,-117-120-92 0 0,1-3 0 0 0,2-2 1 0 0,3 0-99 0 0,-6-6 91 0 0,128 77 276 0 0,-127-82-241 0 0,1-2 0 0 0,11 1-126 0 0,-18-6 60 0 0,143 46 211 0 0,-77-27-110 0 0,8 0 59 0 0,1-4 0 0 0,64 7-220 0 0,-124-30 99 0 0,0-1-1 0 0,27-3-98 0 0,105-8 174 0 0,-105-3 152 0 0,30-8-326 0 0,-44 5 55 0 0,33-9 27 0 0,-1-3-1 0 0,-1-5-81 0 0,-11 4 34 0 0,91-34 18 0 0,-34 10-18 0 0,-64 23 19 0 0,38-11-53 0 0,-41 13 21 0 0,-1-3 1 0 0,-1-4-1 0 0,21-15-21 0 0,-25 7 73 0 0,-2-3 0 0 0,15-15-73 0 0,-39 26-2 0 0,69-51 66 0 0,-57 40-64 0 0,1-1 75 0 0,-1-2-1 0 0,-2-3 1 0 0,10-15-75 0 0,-19 13 79 0 0,-1-2 0 0 0,-3-2 0 0 0,-3-2 0 0 0,-1-1 0 0 0,-4-2-1 0 0,16-37-78 0 0,-8 0 80 0 0,-4-2-1 0 0,13-62-79 0 0,-37 113 32 0 0,-2-1-1 0 0,-2 0 1 0 0,-1 0-1 0 0,-3 0 1 0 0,-2-1-1 0 0,-5-47-31 0 0,-1 45 19 0 0,-4 0 0 0 0,-1 1-1 0 0,-2-1 1 0 0,-18-44-19 0 0,5 34 0 0 0,-2 2 0 0 0,-3 0 0 0 0,-3 2 0 0 0,-2 2 0 0 0,-31-39 0 0 0,33 54 0 0 0,-2 1 0 0 0,-1 2 0 0 0,-1 1 0 0 0,-3 1 0 0 0,0 3 0 0 0,-36-21 0 0 0,22 18-33 0 0,-2 3-1 0 0,-2 3 0 0 0,0 2 1 0 0,-2 2-1 0 0,0 3 1 0 0,-6 2 33 0 0,-18-4-515 0 0,-1 5 0 0 0,-15 0 515 0 0,10 7-3951 0 0,-8 4 3951 0 0,16 3-7506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7.0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75 4607 0 0,'-2'1'354'0'0,"-69"20"1642"0"0,51-16-866 0 0,18-4-776 0 0,1-1-28 0 0,-2 1-212 0 0,1 0 45 0 0,0 0 0 0 0,0 0 0 0 0,1 0 0 0 0,-1-1 0 0 0,0 1 0 0 0,0-1 0 0 0,0 1 0 0 0,0-1 0 0 0,0 0 0 0 0,-2 0-159 0 0,3 0 96 0 0,1 0-1 0 0,0 0 0 0 0,-1 0 0 0 0,1 0 0 0 0,0 0 1 0 0,0 0-1 0 0,-1 0 0 0 0,1 1 0 0 0,0-1 0 0 0,-1 0 1 0 0,1 0-1 0 0,0 0 0 0 0,0 0 0 0 0,-1 0 0 0 0,1 1 1 0 0,0-1-1 0 0,0 0 0 0 0,-1 0 0 0 0,1 0 0 0 0,0 1 1 0 0,0-1-1 0 0,0 0 0 0 0,0 0 0 0 0,-1 1 0 0 0,1-1 0 0 0,0 0 1 0 0,0 0-1 0 0,0 1 0 0 0,0-1 0 0 0,0 1-95 0 0,6 3 88 0 0,0 1-1 0 0,0-1 1 0 0,1 0-1 0 0,0 0 1 0 0,0-1-1 0 0,0 0 1 0 0,0 0-1 0 0,1-1 1 0 0,-1 1-1 0 0,1-2 1 0 0,-1 1-1 0 0,1-1 1 0 0,2 0-88 0 0,10 0 167 0 0,-1-1 1 0 0,1 0-1 0 0,0-1 1 0 0,0-2-1 0 0,0 0-167 0 0,100-24 649 0 0,-41 9-363 0 0,-28 6-171 0 0,33-6 2 0 0,-25 6-58 0 0,-19 4 28 0 0,14-1-87 0 0,310-28 75 0 0,-287 31 12 0 0,58 4-87 0 0,78 10 123 0 0,-95-2-5 0 0,321 0 498 0 0,-313-5-382 0 0,-99-1-183 0 0,188 16 235 0 0,-118-8-182 0 0,43 8 105 0 0,4 1-149 0 0,-107-15-9 0 0,-5 0-38 0 0,13 3-13 0 0,-23-2 47 0 0,-1 0-85 0 0,14 4 38 0 0,-31-6-200 0 0,0 0 127 0 0,0-1-6815 0 0,-4 0 1933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7.7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88 0 8751 0 0,'-20'8'688'0'0,"3"-2"28"0"0,-1 1 0 0 0,-13 8-716 0 0,29-14 379 0 0,2-1-158 0 0,0 0-70 0 0,0 0-14 0 0,0 0-3 0 0,0 0-13 0 0,0 0-8 0 0,0 0-1 0 0,0 0 15 0 0,0 0 62 0 0,3 2 31 0 0,2 2-135 0 0,0-1-1 0 0,0 1 1 0 0,1-1-1 0 0,0 0 1 0 0,-1-1-1 0 0,1 1 1 0 0,0-1-1 0 0,0 0 1 0 0,5 0-85 0 0,15 4 516 0 0,21 0-516 0 0,-21-2 171 0 0,-14-3-91 0 0,118 18 1568 0 0,76 23-1648 0 0,-85-3 303 0 0,-63-19-155 0 0,26 3-148 0 0,260 58 459 0 0,-321-74-370 0 0,-1 1 0 0 0,0 0 0 0 0,13 8-89 0 0,-24-11 31 0 0,-3-1 29 0 0,0 0 0 0 0,-1 1-1 0 0,1 0 1 0 0,-1 0 0 0 0,0 1-1 0 0,0 0 1 0 0,-1 0 0 0 0,0 0 0 0 0,3 4-60 0 0,-7-7 39 0 0,0 0 1 0 0,-1 0-1 0 0,1 0 1 0 0,0 0 0 0 0,-1 1-1 0 0,0-1 1 0 0,1 2-40 0 0,0 1 57 0 0,-1-2 8 0 0,0 1-1 0 0,0 0 1 0 0,0-1-1 0 0,0 1 1 0 0,-1 0-1 0 0,0-1 0 0 0,0 1 1 0 0,0 0-1 0 0,-1 0 1 0 0,0-1-1 0 0,1 1 1 0 0,-2 0-1 0 0,0 3-64 0 0,-4 9 302 0 0,-1-1-1 0 0,-8 16-301 0 0,13-29 29 0 0,-5 10 130 0 0,0-1 1 0 0,-2 0-1 0 0,-8 9-159 0 0,-8 13 244 0 0,13-18-126 0 0,-1 0-1 0 0,0-1 0 0 0,-1 0 1 0 0,-1-1-1 0 0,0-1 0 0 0,-10 6-117 0 0,-8 10 172 0 0,1 0-1 0 0,-6 11-171 0 0,35-37 7 0 0,-123 136 315 0 0,-2 2 238 0 0,96-105-410 0 0,3 1 0 0 0,1 1 1 0 0,-7 15-151 0 0,35-52 0 0 0,-25 36 63 0 0,-2 0 0 0 0,-2-2 0 0 0,-23 22-63 0 0,38-41 2 0 0,5-7 14 0 0,0-1-1 0 0,0 1 1 0 0,-1-2-1 0 0,-9 7-15 0 0,-1 0-3 0 0,17-13-5 0 0,0 1-45 0 0,3-2-11 0 0,0 0-41 0 0,0 0-173 0 0,-3-12-426 0 0,3 11 654 0 0,-1-1 0 0 0,1 1 0 0 0,-1 0 0 0 0,1 0 0 0 0,0-1-1 0 0,-1 1 1 0 0,1 0 0 0 0,0 0 0 0 0,0-1 0 0 0,0 1 50 0 0,1-5-421 0 0,0 0 0 0 0,0 1 1 0 0,1-1-1 0 0,0 1 0 0 0,0-1 0 0 0,0 1 0 0 0,1 0 421 0 0,3-8-1567 0 0,4-13-4628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41.3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2909 2267 3223 0 0,'0'0'394'0'0,"0"0"442"0"0,0 0 194 0 0,0 0 40 0 0,0 0-49 0 0,0 0-240 0 0,0 0-107 0 0,0 0-24 0 0,0 0-24 0 0,0 0-97 0 0,0 0-45 0 0,0 0-11 0 0,0 0-17 0 0,0 0-68 0 0,1 1-32 0 0,3 5-4 0 0,-3-5-8 0 0,0 0-34 0 0,1 2-170 0 0,-1 0 0 0 0,0 0 0 0 0,0 1 0 0 0,0-1 0 0 0,-1 0 0 0 0,1 0 0 0 0,-1 0 0 0 0,0 1-140 0 0,0 3 221 0 0,0 1 0 0 0,-1-1 1 0 0,-1 1-1 0 0,1-1 1 0 0,-1 0-1 0 0,0 0 1 0 0,-1 0-1 0 0,0 0 1 0 0,0 0-1 0 0,0 0 0 0 0,-1-1 1 0 0,-4 6-222 0 0,-10 13 306 0 0,-1-1 1 0 0,-1-1-1 0 0,-1-1 0 0 0,-8 5-306 0 0,13-13 76 0 0,-8 7 173 0 0,-2-1-249 0 0,17-14 64 0 0,0 0 0 0 0,0-1 0 0 0,-1 0 1 0 0,-10 4-65 0 0,-15 7 83 0 0,19-9 20 0 0,-10 4-103 0 0,-39 16 187 0 0,-45 16 5 0 0,7 3-78 0 0,-17 8 17 0 0,-76 23-3 0 0,145-59-64 0 0,-1-2 0 0 0,-44 7-64 0 0,-27-2 47 0 0,60-12-30 0 0,12-2-17 0 0,-2-3 0 0 0,20-3 64 0 0,-1-1-1 0 0,-25-5-63 0 0,19 1 55 0 0,-11-1-45 0 0,-44-12-10 0 0,-71-13 0 0 0,118 19 0 0 0,1-2 0 0 0,-9-5 0 0 0,-5-2 0 0 0,29 9 0 0 0,1-1 0 0 0,0-1 0 0 0,1-2 0 0 0,-2-3 0 0 0,-27-17 0 0 0,-24-22 0 0 0,4-3 0 0 0,-9-6 0 0 0,61 45 0 0 0,2 0 0 0 0,0-2 0 0 0,1-1 0 0 0,-9-13 0 0 0,11 10 0 0 0,-10-19 0 0 0,20 28 0 0 0,-4-8 0 0 0,0 0 0 0 0,2-1 0 0 0,2-1 0 0 0,-1-3 0 0 0,3-1 0 0 0,1 0 0 0 0,2 0 0 0 0,-1-10 0 0 0,3 13 0 0 0,-9-53 0 0 0,-1-68 0 0 0,13 128 0 0 0,-3-97 0 0 0,5 113 0 0 0,2-139 0 0 0,1 81 0 0 0,5-17 0 0 0,-4 52 0 0 0,2-22 0 0 0,3 0 0 0 0,11-34 0 0 0,-6 36 32 0 0,3 1 0 0 0,18-36-32 0 0,37-50 107 0 0,-49 97-55 0 0,1 1 0 0 0,16-15-52 0 0,-11 15 75 0 0,26-30 21 0 0,21-21 131 0 0,-21 24 252 0 0,48-43-479 0 0,-75 81 85 0 0,0 1 1 0 0,2 1-1 0 0,1 2 0 0 0,0 1 1 0 0,20-9-86 0 0,-24 16 56 0 0,-8 2-16 0 0,1 2 1 0 0,1 0-1 0 0,14-3-40 0 0,-14 5 35 0 0,4-3-35 0 0,19-5 49 0 0,9-4 4 0 0,-33 11-47 0 0,0 2-1 0 0,9-3-5 0 0,50-13 64 0 0,-26 11-55 0 0,19-5 46 0 0,-27 6 18 0 0,1 2 0 0 0,1 2-1 0 0,4 2-72 0 0,10-2 62 0 0,-26 1-56 0 0,-23 2 13 0 0,-1 1 1 0 0,0 1-1 0 0,7 0-19 0 0,-3 0 16 0 0,-1 0-1 0 0,7-2-15 0 0,-11 1 16 0 0,-1 1 0 0 0,1 0-1 0 0,0 1 1 0 0,0 0 0 0 0,0 0-1 0 0,2 1-15 0 0,32 5 75 0 0,33 1-75 0 0,-58-5 42 0 0,0 0 0 0 0,0 1 0 0 0,3 2-42 0 0,0 0 18 0 0,-8-3 9 0 0,1 0 0 0 0,9-1-27 0 0,-7 0 10 0 0,0 1 1 0 0,0 0-11 0 0,173 39 244 0 0,-182-39-232 0 0,38 11 118 0 0,6 4-130 0 0,-24-8 55 0 0,36 8 90 0 0,-36-9-81 0 0,-15-3-42 0 0,2 1 20 0 0,-6-3-28 0 0,-4-2-5 0 0,16 4 47 0 0,-6-2 35 0 0,14 6-91 0 0,-23-7 49 0 0,1 0 1 0 0,-1 1-1 0 0,4 2-49 0 0,5 2 189 0 0,16 5-189 0 0,-24-9 0 0 0,0-1 0 0 0,-1 0 0 0 0,-1 1 0 0 0,1 0 0 0 0,1 1 0 0 0,6 1 11 0 0,14 5 42 0 0,-2-4-53 0 0,-8-1 20 0 0,-15-5-10 0 0,31 13 24 0 0,-28-12-33 0 0,6 4 51 0 0,0 0-41 0 0,7 2-14 0 0,-18-7 3 0 0,14 9 67 0 0,7 2-3 0 0,3 2 0 0 0,-10-5-11 0 0,20 15-42 0 0,-13-6 42 0 0,24 18 33 0 0,-24-16-22 0 0,6 5-11 0 0,-15-11-29 0 0,-7-7 5 0 0,2 3-5 0 0,0 3 40 0 0,1 2-5 0 0,-3-7-12 0 0,-1 0-1 0 0,-1 0 0 0 0,2 4-46 0 0,-1 0 77 0 0,-1 0 3 0 0,-2-8 0 0 0,2 7 0 0 0,-1 0 0 0 0,-1-5-1 0 0,-1 3-7 0 0,0-4-18 0 0,1 4-32 0 0,0-7 6 0 0,-1-1-95 0 0,0 0-42 0 0,0 0-10 0 0,0 0-133 0 0,0 0-555 0 0,0-2-243 0 0,3-10-1425 0 0,0-4-5509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52.5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43 335 2303 0 0,'0'0'102'0'0,"-1"1"-1"0"0,-9 16 195 0 0,9-15 148 0 0,0 0 1 0 0,0 0-1 0 0,0-1 1 0 0,0 1-1 0 0,0 0 1 0 0,0-1-1 0 0,0 1 0 0 0,-1-1 1 0 0,1 1-1 0 0,-1-1 1 0 0,1 0-1 0 0,-1 0 0 0 0,-1 1-444 0 0,2-1 479 0 0,1-1-51 0 0,0 0-19 0 0,0 0-35 0 0,-3 0 161 0 0,1 0 2260 0 0,4-3-1375 0 0,0 1-1992 0 0,5-6 895 0 0,1 1 0 0 0,1 0-1 0 0,3-2-322 0 0,11-11 432 0 0,-12 12-252 0 0,-1 0 0 0 0,2 0-180 0 0,12-9 168 0 0,14-11 248 0 0,21-13-416 0 0,-39 30 132 0 0,0 1 0 0 0,1 0 0 0 0,14-4-132 0 0,66-19 567 0 0,-70 24-418 0 0,42-15-121 0 0,37-11-200 0 0,-15 11 476 0 0,-58 15-52 0 0,9 0-252 0 0,-11 1 124 0 0,-9 3 21 0 0,0 1 1 0 0,0 1-1 0 0,0 2 0 0 0,1 0 0 0 0,-1 1 0 0 0,0 2 0 0 0,15 3-145 0 0,96 21 804 0 0,0 6 0 0 0,13 10-804 0 0,-14 6 244 0 0,-25-8-72 0 0,-82-30-49 0 0,0 2 0 0 0,0 1-1 0 0,-1 2 1 0 0,-1 0-1 0 0,0 2 1 0 0,19 15-123 0 0,1 8 192 0 0,16 11-24 0 0,-43-35-96 0 0,-8-5-39 0 0,23 17 120 0 0,-2 3 1 0 0,4 6-154 0 0,-19-15 257 0 0,0 2 0 0 0,-2 1 0 0 0,12 23-257 0 0,-9-15 168 0 0,11 23 255 0 0,3 12-423 0 0,-21-43 63 0 0,-3-3 4 0 0,0 1 0 0 0,5 21-67 0 0,7 48 181 0 0,-11-48-107 0 0,24 130 60 0 0,-31-144-101 0 0,0-1-1 0 0,-2 16-32 0 0,-5 58 71 0 0,3-75-68 0 0,-2 9 33 0 0,0 0 0 0 0,-4 11-36 0 0,-3-7 106 0 0,-13 36-106 0 0,-5-1 128 0 0,-13 19-128 0 0,19-44 11 0 0,10-22-11 0 0,-1-1 0 0 0,-1-1 0 0 0,-1 0 0 0 0,-5 5 0 0 0,-3 0 59 0 0,-2 0-1 0 0,-28 27-58 0 0,48-54 0 0 0,-12 11 29 0 0,0 0 0 0 0,-2 0 0 0 0,-9 5-29 0 0,-19 13 79 0 0,9-6-34 0 0,11-10-47 0 0,-8 2 2 0 0,-5 3 13 0 0,-6 2 31 0 0,0-1-44 0 0,-2 0 9 0 0,-109 48 51 0 0,129-60-56 0 0,-53 21-4 0 0,-6-2 0 0 0,52-20 0 0 0,0-1 0 0 0,-1-2 0 0 0,-17 1 0 0 0,30-7 0 0 0,0-2 0 0 0,0 0 0 0 0,0-2 0 0 0,-3 0 0 0 0,-32-3 0 0 0,24 2 0 0 0,0-1 0 0 0,-5-3 0 0 0,-22-4 0 0 0,17 4 0 0 0,0-2 0 0 0,1-2 0 0 0,1-2 0 0 0,-26-12 0 0 0,56 20 0 0 0,-12-7 0 0 0,-10-5 0 0 0,11 7 0 0 0,-16-5 0 0 0,-18-12 0 0 0,0-6 0 0 0,39 23 0 0 0,0-1 0 0 0,1-1 0 0 0,-9-8 0 0 0,15 11 0 0 0,4 3 0 0 0,0 1 0 0 0,1-2 0 0 0,0 1 0 0 0,0-1 0 0 0,-4-6 0 0 0,-5-11 0 0 0,-2-4 0 0 0,-6-12 0 0 0,-88-141 0 0 0,74 109 0 0 0,26 52 11 0 0,5 8 31 0 0,-8-10-42 0 0,8 14 8 0 0,1-1-1 0 0,0 0 0 0 0,0-2-7 0 0,-8-17 128 0 0,10 21-86 0 0,1-1-20 0 0,-2 2 31 0 0,4 4 14 0 0,0 2 7 0 0,0 0-50 0 0,0 0-177 0 0,0 0-60 0 0,0 0-10 0 0,0 0-164 0 0,0 0-683 0 0,0 0-304 0 0,0 0-1275 0 0,0 0-4871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0.3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25 476 3855 0 0,'0'3'175'0'0,"-1"2"-99"0"0,-2 5 17 0 0,-9 15 41 0 0,7-17 387 0 0,4-6 162 0 0,1-2 21 0 0,0 0-6 0 0,0 0-47 0 0,0 0-19 0 0,0 0-7 0 0,0 0-58 0 0,-1-2-242 0 0,0-28 12 0 0,1 1 0 0 0,1-1 0 0 0,2-8-337 0 0,1-15 109 0 0,2-31-343 0 0,3 0 0 0 0,9-30 234 0 0,-10 82-378 0 0,1-1-20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0.6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101 180 11343 0 0,'-52'-5'1212'0'0,"33"2"-1192"0"0,16 2-20 0 0,-7-2-12 0 0,9 2 7 0 0,-1 0 0 0 0,1 0 0 0 0,0-1 0 0 0,0 1 0 0 0,0 0 0 0 0,0 0 0 0 0,0-1 0 0 0,0 1 0 0 0,0-1 0 0 0,0 1-1 0 0,1 0 1 0 0,-1-1 0 0 0,0 0 0 0 0,1 1 0 0 0,-1-1 0 0 0,1 1 0 0 0,0-1 0 0 0,-1-1 5 0 0,1-1-9 0 0,0 0 0 0 0,-1 0 0 0 0,1 0 0 0 0,1-1 0 0 0,-1 1 0 0 0,1 0 0 0 0,0-1 9 0 0,4-13-468 0 0,1 0 1 0 0,0 1-1 0 0,10-17 468 0 0,-6 15-1023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1.0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55 114 5983 0 0,'0'0'464'0'0,"-1"-2"-305"0"0,-34-36 2852 0 0,34 36-2530 0 0,0 1-117 0 0,-12-12 283 0 0,13 12-636 0 0,0 1 0 0 0,0 0 0 0 0,-1-1 1 0 0,1 1-1 0 0,0-1 0 0 0,0 1 0 0 0,-1-1 1 0 0,1 1-1 0 0,0-1 0 0 0,0 1 1 0 0,0 0-1 0 0,0-1 0 0 0,0 1 0 0 0,0-1 1 0 0,0 1-1 0 0,0-1 0 0 0,0 1 0 0 0,0-1 1 0 0,0 1-1 0 0,0-1-11 0 0,0 0 31 0 0,0-1 51 0 0,0 0-15 0 0,-1-7-54 0 0,2-2-13 0 0,4 2 0 0 0,1 3-16 0 0,-4 5-69 0 0,-1 0-38 0 0,6-3-731 0 0,-6 3-2908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2.5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1683 4439 6647 0 0,'0'0'300'0'0,"0"0"0"0"0,-1 2-192 0 0,-2 6-49 0 0,-4 4 776 0 0,4-6 1035 0 0,2-4 2538 0 0,-1-29-3113 0 0,1-18-1295 0 0,0-15 697 0 0,-3-76 465 0 0,3 59-725 0 0,0 25 22 0 0,2-1-1 0 0,9-49-458 0 0,-6 71 292 0 0,0-26-292 0 0,4-49 287 0 0,0 13-54 0 0,-7 60-151 0 0,11-179 389 0 0,-4 126-138 0 0,11-38-333 0 0,7-23 376 0 0,-2-57-376 0 0,-20 151 113 0 0,-2-1 0 0 0,-5-26-113 0 0,0 29 59 0 0,-8-90 186 0 0,3 70-124 0 0,2 11 94 0 0,-7-23-215 0 0,-4-18 141 0 0,4 18-94 0 0,-14-94 77 0 0,19 125-9 0 0,-2 0 0 0 0,-14-37-115 0 0,7 26 53 0 0,9 32-8 0 0,-3 0-1 0 0,-4-8-44 0 0,-29-58 96 0 0,-7-9-73 0 0,30 61 30 0 0,-8-14-53 0 0,-5-4 64 0 0,-29-36-64 0 0,30 48 0 0 0,-23-52 0 0 0,-12-18 0 0 0,-32-60 0 0 0,54 95 0 0 0,27 48 0 0 0,4 9 0 0 0,-9-12 0 0 0,3 5 0 0 0,14 22 0 0 0,0 2 0 0 0,-1-1 0 0 0,-4-3 0 0 0,-10-12 0 0 0,11 13 0 0 0,0 0 0 0 0,-2 1 0 0 0,-9-8 0 0 0,-9-6 0 0 0,17 14 0 0 0,-1 1 0 0 0,0 0 0 0 0,-17-10 0 0 0,9 9 0 0 0,4 2 0 0 0,0 1 0 0 0,-15-6 0 0 0,18 10 0 0 0,9 3 0 0 0,0 1 0 0 0,0 1 0 0 0,0-1 0 0 0,-4 0 0 0 0,7 2 0 0 0,-15-3 0 0 0,6 1 0 0 0,-13-2 0 0 0,13 3 0 0 0,1 0 0 0 0,-5-2 0 0 0,0-1 0 0 0,-1 0 0 0 0,0 1 0 0 0,-7 0 0 0 0,-8 2 0 0 0,-25 1 0 0 0,43 1 0 0 0,-2 1 0 0 0,12 0 0 0 0,1 0 0 0 0,-15 3 0 0 0,0 0 0 0 0,0 1 0 0 0,-2 1 0 0 0,-3 4-7 0 0,20-8-7 0 0,-1 0-1 0 0,0 0 1 0 0,0 0 0 0 0,-2 0 14 0 0,-7 3 0 0 0,2 1 0 0 0,2-1 0 0 0,-1 0 0 0 0,1 0 0 0 0,-1-1 0 0 0,-10 2 0 0 0,9-2 0 0 0,6-2 0 0 0,-13 1 0 0 0,8-1 0 0 0,-6 1 30 0 0,13-2-396 0 0,32 2-892 0 0,9-6-1550 0 0,-13 1-1959 0 0,1 0-1144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0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243 1 9215 0 0,'-2'1'707'0'0,"-14"9"-315"0"0,-16 7-392 0 0,-4 2 293 0 0,32-16-264 0 0,-10 5 446 0 0,-10 8-475 0 0,20-12 63 0 0,-1-1 1 0 0,1 1 0 0 0,0 0-1 0 0,0 0 1 0 0,0 1 0 0 0,-2 3-64 0 0,-11 17 57 0 0,7-12-40 0 0,1 1-1 0 0,-3 7-16 0 0,8-13-16 0 0,2-3-137 0 0,-1 0-1 0 0,0 0 0 0 0,0 0 1 0 0,0 0-1 0 0,-4 4 154 0 0,-4 0-880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287 0 5527 0 0,'-23'7'240'0'0,"12"1"56"0"0,0 3-232 0 0,-1 2-64 0 0,3-1 0 0 0,1 1 0 0 0,1-2 504 0 0,7-11 88 0 0,0 0 16 0 0,0 0 8 0 0,0 0-816 0 0,0 0-168 0 0,0 0-32 0 0</inkml:trace>
  <inkml:trace contextRef="#ctx0" brushRef="#br0" timeOffset="1">57 528 5783 0 0,'-18'12'256'0'0,"10"1"56"0"0,0 3-248 0 0,2-2-64 0 0,-4-1 0 0 0,5 0 0 0 0,4 1-88 0 0,1-1-24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40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968 34 5671 0 0,'0'0'258'0'0,"0"0"-4"0"0,0 0-88 0 0,1-2 218 0 0,-1 1 20 0 0,6-7-337 0 0,-3 3 3511 0 0,-4 4-3494 0 0,0 0 0 0 0,0 0-1 0 0,0 0 1 0 0,1 0 0 0 0,-1 1 0 0 0,0-1-1 0 0,0 0 1 0 0,0 1 0 0 0,0-1 0 0 0,0 1-1 0 0,0-1 1 0 0,-1 1 0 0 0,1-1 0 0 0,0 1-1 0 0,0 0-83 0 0,0-1 67 0 0,-5 0 99 0 0,-1-1 0 0 0,0 1 0 0 0,0 0 0 0 0,1 0 1 0 0,-1 1-1 0 0,0-1 0 0 0,0 2 0 0 0,0-1 0 0 0,1 1 0 0 0,-1 0 1 0 0,-4 2-167 0 0,-7 1 257 0 0,0 2 0 0 0,0 0 1 0 0,-11 6-258 0 0,-9 6 266 0 0,1 2-1 0 0,-1 3-265 0 0,-69 48 271 0 0,78-52-229 0 0,7-2 4 0 0,1 0 1 0 0,0 1 0 0 0,1 0-1 0 0,-7 11-46 0 0,-7 5 63 0 0,21-21-15 0 0,0 0 1 0 0,0 1-1 0 0,-5 8-48 0 0,17-19 6 0 0,-1-1-1 0 0,1 0 0 0 0,-1 1 1 0 0,1-1-1 0 0,0 1 0 0 0,0-1 1 0 0,0 1-1 0 0,0 0 0 0 0,1-1 1 0 0,-1 1-1 0 0,1 0 0 0 0,-1-1 1 0 0,1 1-1 0 0,0 0 0 0 0,0 0 1 0 0,0 0-1 0 0,1-1 0 0 0,-1 1 1 0 0,1 0-1 0 0,-1-1 0 0 0,1 1 1 0 0,0 0-1 0 0,0-1 0 0 0,0 1 1 0 0,0-1-1 0 0,1 1 0 0 0,-1-1 1 0 0,1 0-1 0 0,-1 1 0 0 0,3 1-5 0 0,23 26 193 0 0,19 14-193 0 0,-8-7 15 0 0,-7-6-19 0 0,-2 1-1 0 0,-1 1 1 0 0,19 30 4 0 0,-37-47 22 0 0,-1 0-1 0 0,-1 0 1 0 0,0 1-1 0 0,3 12-21 0 0,-7-18 48 0 0,-1 1 0 0 0,0 0 0 0 0,-1 0 0 0 0,-1 0 0 0 0,1 0-1 0 0,-2 0 1 0 0,0 6-48 0 0,-1-8 120 0 0,0 0-1 0 0,-1-1 1 0 0,0 1-1 0 0,0 0 1 0 0,-1-1-1 0 0,-1 1 1 0 0,1-1 0 0 0,-2 0-1 0 0,1 0 1 0 0,-1-1-1 0 0,-4 6-119 0 0,-2 1 236 0 0,-1 0 0 0 0,0-1 0 0 0,-1 0 0 0 0,0-2 0 0 0,-13 10-236 0 0,16-14 32 0 0,-1-1 1 0 0,-1 0-1 0 0,1 0 1 0 0,-1-1-1 0 0,0 0 1 0 0,-1-1-1 0 0,1-1 1 0 0,-1 0-1 0 0,0-1 1 0 0,0 0-1 0 0,0-1 1 0 0,-10 0-33 0 0,0 0 49 0 0,-1-2 1 0 0,1-1 0 0 0,0-1 0 0 0,-1-1 0 0 0,1-1 0 0 0,-19-6-50 0 0,23 5-90 0 0,0-1 0 0 0,0-1 0 0 0,-8-5 90 0 0,17 7-58 0 0,1 0-1 0 0,0 0 0 0 0,0-1 1 0 0,1 0-1 0 0,-1-1 1 0 0,1 0-1 0 0,-3-4 59 0 0,9 9-186 0 0,0 0 0 0 0,1 0-1 0 0,-1 0 1 0 0,1 0 0 0 0,-1 0-1 0 0,1 0 1 0 0,0 0 0 0 0,0 0-1 0 0,0-1 1 0 0,0 1 0 0 0,0-1-1 0 0,0 0 187 0 0,1 3-329 0 0,0-1 0 0 0,1 0 0 0 0,-1 0 0 0 0,0 1 0 0 0,1-1 0 0 0,-1 0 0 0 0,1 0-1 0 0,-1 1 1 0 0,1-1 0 0 0,-1 1 0 0 0,1-1 0 0 0,-1 0 0 0 0,1 1 329 0 0,1-3-1284 0 0,8-9-3662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46.5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56 2759 0 0,'0'0'330'0'0,"0"0"340"0"0,0 0 149 0 0,0 0 28 0 0,0 0-63 0 0,0 0-295 0 0,0 0-128 0 0,0 0-29 0 0,0 0-10 0 0,0 0-30 0 0,0 0-18 0 0,0 0-2 0 0,0 0-6 0 0,0 0-29 0 0,0 0-12 0 0,0 0-1 0 0,0 0 0 0 0,0 0 0 0 0,0 0 0 0 0,0 0 0 0 0,0 0-18 0 0,0 0-80 0 0,0 0-35 0 0,0 0-10 0 0,0 0-1 0 0,0 0 0 0 0,0 0 0 0 0,0 0 0 0 0,0 0 0 0 0,0 0 0 0 0,0 0-1 0 0,0 0-7 0 0,0 0-4 0 0,0 0 7 0 0,0 0-9 0 0,0 0-2 0 0,3 1 2 0 0,5 1 3 0 0,-4-1-4 0 0,4-3-1 0 0,-4 2-10 0 0,4 0-33 0 0,-4 0 22 0 0,6-2-33 0 0,2 1-10 0 0,10-2 22 0 0,0 0-1 0 0,0 1 0 0 0,1 1 1 0 0,-1 1-1 0 0,0 1 0 0 0,22 4-21 0 0,-23-3-1 0 0,10-1 1 0 0,0 0 12 0 0,-22-1 10 0 0,1-1 0 0 0,-1 0 0 0 0,5 0-22 0 0,-5-1 17 0 0,0 1 0 0 0,1 1 0 0 0,5 0-17 0 0,-3 0 0 0 0,-1-1 0 0 0,9 0 0 0 0,-11 0 0 0 0,0 0 0 0 0,1 1 0 0 0,-1 0 0 0 0,6 1 0 0 0,-13-1 0 0 0,4 1 0 0 0,0 0 0 0 0,0 0 0 0 0,0-1 0 0 0,0 0 0 0 0,0 0 0 0 0,0 0 0 0 0,0-1 0 0 0,1 0 0 0 0,3-1 0 0 0,0 0 0 0 0,6 0 0 0 0,20 1 0 0 0,-17-2 0 0 0,-2 3 0 0 0,-11 0 0 0 0,23 4 0 0 0,-12-2 0 0 0,16 1 0 0 0,1-2 0 0 0,6-1 0 0 0,-5 0 0 0 0,-1 1 0 0 0,1 2 0 0 0,1-1 0 0 0,-26-2 0 0 0,1 0 0 0 0,-1 1 0 0 0,8 2 0 0 0,-4-1 0 0 0,0 0 0 0 0,15 0 0 0 0,5 0 0 0 0,9 1 0 0 0,-26-3 0 0 0,0 1 0 0 0,13 3 0 0 0,4 1 0 0 0,26 1 0 0 0,-26-3 0 0 0,-20-3 0 0 0,0 0 0 0 0,0-1 0 0 0,8-1 0 0 0,-8 0 0 0 0,0 1 0 0 0,0 1 0 0 0,10 0 0 0 0,-10 1 0 0 0,-1-1 0 0 0,10-1 0 0 0,10-1 0 0 0,-14 2 0 0 0,3 1 0 0 0,14-3 0 0 0,-29 2 0 0 0,0 0 0 0 0,0 0 0 0 0,0 1 0 0 0,4 0 0 0 0,19 2 0 0 0,16-3 20 0 0,-8-1 29 0 0,0 2 0 0 0,2 1-49 0 0,59 4 134 0 0,-44-2 13 0 0,14-3-147 0 0,-63-1 9 0 0,40 1 58 0 0,-26 1-32 0 0,0-2-1 0 0,18-1-34 0 0,-8 0 10 0 0,-22 1 8 0 0,0 0 0 0 0,0 0 0 0 0,6-2-18 0 0,36-5 195 0 0,48-2-195 0 0,-69 7 56 0 0,-14 0-24 0 0,-1 1 1 0 0,1 1-1 0 0,10 1-32 0 0,-8 0 96 0 0,17-1-96 0 0,8 1 56 0 0,-35-1-34 0 0,-1 0 0 0 0,1-1 0 0 0,3 0-22 0 0,-6 0 7 0 0,1 1 0 0 0,0 0 1 0 0,0-1-1 0 0,-1 1 0 0 0,1 1 1 0 0,0-1-1 0 0,0 1 0 0 0,0 0-7 0 0,0 0 2 0 0,1 1 0 0 0,-1-1 0 0 0,1 0 0 0 0,-1-1 0 0 0,1 1 0 0 0,-1-1 0 0 0,1 0-2 0 0,21 0 65 0 0,-20 0-43 0 0,1 0 0 0 0,0 0-1 0 0,2-1-21 0 0,8-1 47 0 0,0 1 0 0 0,0 1-1 0 0,1 0 1 0 0,-1 2 0 0 0,0 0-1 0 0,14 3-46 0 0,-25-4 16 0 0,1 0-1 0 0,-1-1 0 0 0,1 0 1 0 0,-1 0-1 0 0,3-1-15 0 0,12 0 55 0 0,-7 1-24 0 0,-1-2-1 0 0,2 0-30 0 0,-2 0 52 0 0,0 1-1 0 0,2 0-51 0 0,2 1 154 0 0,18-4-154 0 0,-1 0 113 0 0,-9 0-27 0 0,-18 3-33 0 0,0-1 0 0 0,0 2 0 0 0,1-1-53 0 0,1 1 46 0 0,0-1-1 0 0,0-1 1 0 0,10-2-46 0 0,-10 2 58 0 0,0 0-1 0 0,0 0 1 0 0,9 1-58 0 0,9 0 74 0 0,9 0 86 0 0,42 1 208 0 0,-44 0-142 0 0,21-6 278 0 0,-28 5-210 0 0,-9 1 250 0 0,12 0-544 0 0,33-1 472 0 0,-59 1-422 0 0,0 0-1 0 0,0-1 0 0 0,1 1 0 0 0,-1-1 1 0 0,0 0-1 0 0,0-1 0 0 0,2 0-49 0 0,-1 0 62 0 0,0 0 0 0 0,0 1 0 0 0,0 0 1 0 0,2 0-63 0 0,36-5 362 0 0,-30 3-238 0 0,0 1 0 0 0,-1 1 0 0 0,2 0-124 0 0,56-2 423 0 0,-37 0-207 0 0,-8 0-52 0 0,13 0 177 0 0,-31 3-295 0 0,-5-1-22 0 0,1 1 0 0 0,-1 0 0 0 0,1 1 0 0 0,-1-1 0 0 0,1 1 0 0 0,0-1 0 0 0,-1 1-24 0 0,9 1 85 0 0,6 1 10 0 0,-14-4-82 0 0,1 0 2 0 0,17 0 70 0 0,-20 1-32 0 0,-3 2-18 0 0,-2 0-281 0 0,1 0 1 0 0,-1 0-1 0 0,1-1 1 0 0,-1 1-1 0 0,0-1 1 0 0,0 1 245 0 0,-9 3-1474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7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 0 4199 0 0,'-11'23'184'0'0,"4"-9"40"0"0,1 3-224 0 0,-1 3 0 0 0,2 2 0 0 0,2-1 0 0 0,0-2 0 0 0,1 0 0 0 0,2-2 0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4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 0 7023 0 0,'-18'14'312'0'0,"9"-4"64"0"0,-1 0-304 0 0,3 1-72 0 0,1 0 0 0 0,6-11 0 0 0,-5 13 152 0 0,5-13 8 0 0,0 0 8 0 0,0 0 0 0 0,0 0-64 0 0,0 0-8 0 0,13 8-8 0 0,0-4-2400 0 0,1 0-480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6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1 315 1583 0 0,'0'0'68'0'0,"0"0"79"0"0,0 0 268 0 0,0 0 117 0 0,0 0 20 0 0,0 0 41 0 0,0 0 146 0 0,0 0 58 0 0,0 0 16 0 0,0 0-49 0 0,0 0-218 0 0,0 0-98 0 0,0 0-22 0 0,0 0-8 0 0,0 0-28 0 0,0 0-7 0 0,0 0-6 0 0,0 0-22 0 0,0 0-90 0 0,0 0-38 0 0,0 0-10 0 0,0 2 5 0 0,18 104 1180 0 0,17 122 166 0 0,-26-141-1041 0 0,2 10 18 0 0,30 133 379 0 0,-29-181-761 0 0,2 0-1 0 0,1-2 0 0 0,16 31-162 0 0,-12-36 56 0 0,38 76 116 0 0,-45-96-132 0 0,1-1-1 0 0,1 0 1 0 0,1-1 0 0 0,5 5-40 0 0,7 3 39 0 0,1-2-1 0 0,2 0 1 0 0,0-2 0 0 0,2-1 0 0 0,4 2-39 0 0,-9-6 11 0 0,-1 2-1 0 0,-1 0 0 0 0,15 19-10 0 0,-4-6 33 0 0,4 2-33 0 0,67 60 54 0 0,-83-76 3 0 0,0-1 0 0 0,2-1 0 0 0,0-1 0 0 0,1-1 0 0 0,21 9-57 0 0,-36-20 33 0 0,0 0 0 0 0,0-1 0 0 0,1 0 0 0 0,-1-1 0 0 0,1-1 0 0 0,0 0 0 0 0,0 0 0 0 0,0-1 0 0 0,8-1-33 0 0,-5 1 35 0 0,-10-1-12 0 0,0 0 1 0 0,1 0 0 0 0,-1 0 0 0 0,2-1-24 0 0,30-5 232 0 0,22 0-232 0 0,-25 4 54 0 0,-10 1 33 0 0,22-5-87 0 0,-19 1 178 0 0,20-8-178 0 0,10-2 121 0 0,-46 13-70 0 0,-5 1-16 0 0,-1-1 0 0 0,1 0-1 0 0,0 0 1 0 0,-1 0 0 0 0,5-3-35 0 0,39-15 223 0 0,3-9 18 0 0,-27 14-58 0 0,15-6-183 0 0,-31 16 48 0 0,-1 0 1 0 0,0-1-1 0 0,0 0-48 0 0,3-2 33 0 0,-3 1 5 0 0,0 0-1 0 0,0-1 0 0 0,-1 0 1 0 0,0-1-1 0 0,0 0 0 0 0,-1 0 1 0 0,1-4-38 0 0,8-10 137 0 0,-2-2 1 0 0,-1 1 0 0 0,-1-2 0 0 0,-1 0-1 0 0,-1 0 1 0 0,4-19-138 0 0,-1-1 102 0 0,38-155 218 0 0,-43 164-256 0 0,-3 1 0 0 0,2-30-64 0 0,3-46 128 0 0,-2 39-107 0 0,4-34 79 0 0,0-6-21 0 0,-7 65-54 0 0,-2 19 26 0 0,0 0 1 0 0,-3-17-52 0 0,1 31 3 0 0,0 1 1 0 0,0 0 0 0 0,4-13-4 0 0,-1 6-1 0 0,-1-5 1 0 0,-2-11 24 0 0,0 16 16 0 0,2-10-40 0 0,3-42 0 0 0,-3 0 0 0 0,-3-6 0 0 0,0 52 0 0 0,-1 3 61 0 0,-2-11-61 0 0,-1-11 56 0 0,1 10-44 0 0,1 10-13 0 0,0-20 1 0 0,1 24 11 0 0,1 21 0 0 0,0-1 0 0 0,0 1 0 0 0,0-1 0 0 0,-1 1 0 0 0,1 0 0 0 0,-1-1-1 0 0,1 0-10 0 0,-3-9 126 0 0,3 11-115 0 0,0-1-1 0 0,0 1 0 0 0,0-1 0 0 0,0 1 1 0 0,-1-1-1 0 0,1 1 0 0 0,0-1 0 0 0,0 1 1 0 0,0-1-1 0 0,-1 1 0 0 0,1-1 1 0 0,0 1-1 0 0,-1-1-10 0 0,0 0 24 0 0,0 0 50 0 0,1 1 17 0 0,0 0 0 0 0,0 0-22 0 0,0 0-5 0 0,-1 1-11 0 0,-3 3-40 0 0,1 0-1 0 0,-1 0 0 0 0,1 0 0 0 0,0 0 1 0 0,0 1-1 0 0,1-1 0 0 0,0 1 0 0 0,-1 0 1 0 0,1-1-1 0 0,1 1 0 0 0,-1 2-12 0 0,-5 27 79 0 0,0 13-79 0 0,1-7-3 0 0,-2 33 41 0 0,3-28-12 0 0,-1 14-10 0 0,-22 146 85 0 0,19-152-91 0 0,-26 126-9 0 0,-1-12 80 0 0,-25 96-34 0 0,18-98-47 0 0,34-132 19 0 0,5-12 3 0 0,-2 0 1 0 0,-8 20-23 0 0,-52 124 64 0 0,58-145-64 0 0,-5 6 0 0 0,-5 13 0 0 0,12-24 17 0 0,-1 1-1 0 0,-1-1 1 0 0,-6 8-17 0 0,9-16 2 0 0,0 0 0 0 0,0 0 0 0 0,-1-1 0 0 0,0 0 0 0 0,-1 0 0 0 0,1 0 0 0 0,-8 4-2 0 0,8-5 2 0 0,-1-1 0 0 0,1 0-1 0 0,-1-1 1 0 0,0 0 0 0 0,0 0 0 0 0,-3 1-2 0 0,-6 1 17 0 0,7-2-8 0 0,0 0 0 0 0,-1-1 0 0 0,1 0 0 0 0,-1 0-9 0 0,-9 1 0 0 0,13-2 0 0 0,0 0 0 0 0,0 0 0 0 0,0-1 0 0 0,0 1 0 0 0,0-2 0 0 0,0 1 0 0 0,-6-1 0 0 0,-12-5 0 0 0,0-1 0 0 0,0-2 0 0 0,-21-9 0 0 0,12 3-10 0 0,16 9-7 0 0,1-2 0 0 0,0 0 1 0 0,1-1-1 0 0,-4-2 17 0 0,-40-28-91 0 0,24 17 31 0 0,-5-6 60 0 0,-45-44-127 0 0,-17-21 127 0 0,92 83 3 0 0,-112-102-67 0 0,53 45 64 0 0,53 53-15 0 0,0 1 1 0 0,0 1-1 0 0,-3-1 15 0 0,0 0-222 0 0,0-1 0 0 0,-1-2 222 0 0,-35-31-1206 0 0,38 31-120 0 0,16 15 430 0 0,-2-10-3805 0 0,3 11 3246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8.6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2028 4575 0 0,'0'0'208'0'0,"1"3"-9"0"0,3 5-118 0 0,0 0 226 0 0,1 1 66 0 0,28 26 1114 0 0,-32-34-1374 0 0,1 1 1 0 0,0 0-77 0 0,-2-1-22 0 0,1 0-1 0 0,-1-1 0 0 0,1 1 1 0 0,-1-1-1 0 0,1 1 0 0 0,0 0 1 0 0,-1-1-1 0 0,1 1 1 0 0,0-1-1 0 0,-1 1 0 0 0,1-1 1 0 0,0 0-1 0 0,-1 1 0 0 0,2-1-14 0 0,10 5 309 0 0,0-1 0 0 0,2 0-309 0 0,-12-3 198 0 0,1-2 8 0 0,4 0-19 0 0,1 0 0 0 0,-1 0-1 0 0,1-1 1 0 0,-1 0 0 0 0,3-2-187 0 0,-1-1 130 0 0,0 0 0 0 0,-1 0-1 0 0,1-1 1 0 0,-1 0 0 0 0,0-1 0 0 0,0 0-1 0 0,1-2-129 0 0,6-7 491 0 0,-1-1 0 0 0,10-16-491 0 0,-15 18 204 0 0,-1 0 1 0 0,-1 0-1 0 0,5-12-204 0 0,-1 0 107 0 0,4-6-38 0 0,25-54 88 0 0,-21 49-137 0 0,1-2 92 0 0,15-23-112 0 0,5-3 204 0 0,-2-7-204 0 0,17-30 150 0 0,-26 53 110 0 0,-3-2 1 0 0,-2-1 0 0 0,-3-1-1 0 0,14-51-260 0 0,-13 9 944 0 0,2-45-944 0 0,-14 82 226 0 0,16-96 156 0 0,-10 66-183 0 0,8-36 74 0 0,-6 53-9 0 0,-5 0 0 0 0,3-48-264 0 0,-14 93 192 0 0,-1 0 0 0 0,-2 0 0 0 0,-4-23-192 0 0,5 46 133 0 0,-3-4 331 0 0,3 7-221 0 0,-1 2-131 0 0,-4 5-93 0 0,1 0 1 0 0,0 1-1 0 0,0-1 0 0 0,1 1 0 0 0,0-1 1 0 0,0 1-1 0 0,0 0 0 0 0,1 0 0 0 0,0 2-19 0 0,-3 17 24 0 0,0 0-1 0 0,2 1-23 0 0,-5 31 20 0 0,-33 123 41 0 0,16-72-47 0 0,4-5 42 0 0,4-20-59 0 0,-15 40 3 0 0,26-105 0 0 0,3-11 0 0 0,3-8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0-1 0 0,0 0 1 0 0,-1 0 0 0 0,1 0 0 0 0,0 0 0 0 0,0 0 0 0 0,0 0 0 0 0,0 0 0 0 0,0 0 0 0 0,0 0 0 0 0,0 0 0 0 0,0 0 0 0 0,0 0 0 0 0,0 0 0 0 0,0 0 0 0 0,0 0 0 0 0,0 0 0 0 0,0 0 0 0 0,0 0 0 0 0,0 0 0 0 0,0 0 0 0 0,0 0 0 0 0,0 0 0 0 0,0 0 0 0 0,0 0 0 0 0,0 0 0 0 0,0 1 0 0 0,0-10-8 0 0,0 8 3 0 0,1-34-53 0 0,2 0 1 0 0,3-10 57 0 0,14-69-147 0 0,-9 57 119 0 0,4-20-30 0 0,3 0 0 0 0,4 2 0 0 0,3 0 0 0 0,21-40 58 0 0,-34 91-324 0 0,-11 22-384 0 0,-1 2-216 0 0,0 0-40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2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66 338 1839 0 0,'-1'3'83'0'0,"-10"20"28"0"0,-9 17-111 0 0,4-15 2568 0 0,8-8-51 0 0,6-12-1924 0 0,2-3 75 0 0,0-2-186 0 0,-1 1-88 0 0,-2 7-11 0 0,2-6 4 0 0,1-2 38 0 0,0 0 20 0 0,0 0 3 0 0,0 0-17 0 0,0 0-74 0 0,0 0-33 0 0,0 0-4 0 0,0 0-6 0 0,0 0-30 0 0,0-3-18 0 0,-2-26 145 0 0,2 0 0 0 0,0-1 0 0 0,3 1 0 0 0,0-1-411 0 0,2-3 148 0 0,1-10 146 0 0,1 0-294 0 0,12-54 168 0 0,-15 70-675 0 0,-1-1-1 0 0,-1-13 508 0 0,-2 39-1349 0 0,0 2-3581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6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53 322 9671 0 0,'0'0'748'0'0,"-2"1"-492"0"0,-33-2 1092 0 0,34 1-1295 0 0,1-1 0 0 0,-1 1 0 0 0,1-1 0 0 0,-1 1 0 0 0,1-1 0 0 0,-1 0-1 0 0,1 1 1 0 0,-1-1 0 0 0,1 0 0 0 0,0 1 0 0 0,-1-2-53 0 0,1 2 49 0 0,-2-4-13 0 0,1 0-1 0 0,-1 0 1 0 0,1 0 0 0 0,0 0 0 0 0,0 0-1 0 0,0-1 1 0 0,1 1 0 0 0,0 0-1 0 0,-1 0 1 0 0,2 0 0 0 0,-1-2-36 0 0,2-8 123 0 0,0 0 1 0 0,4-11-124 0 0,-1 3 96 0 0,16-98-409 0 0,-13 74-1147 0 0,-5 25-2758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9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50 175 4143 0 0,'-2'0'319'0'0,"-13"-3"-137"0"0,13 2-51 0 0,0 1 108 0 0,0-1 0 0 0,1 0 0 0 0,-1 0 0 0 0,0 0 0 0 0,1 0 0 0 0,-1 0 0 0 0,1 0 0 0 0,-1 0 0 0 0,1 0 0 0 0,0 0 0 0 0,0-1 0 0 0,-1 1 0 0 0,1-1 0 0 0,0 1 0 0 0,0-1 0 0 0,0 1 0 0 0,0-1 0 0 0,1 0 0 0 0,-1 1 0 0 0,0-1 0 0 0,1 0 0 0 0,-1-1-239 0 0,0-2 73 0 0,0 0 1 0 0,1 0 0 0 0,-1 0 0 0 0,1 1-1 0 0,0-1 1 0 0,1 0 0 0 0,0-2-74 0 0,1-7-92 0 0,0 0 0 0 0,1 0 0 0 0,1 0 0 0 0,1 0 0 0 0,0 0 92 0 0,-3 10-754 0 0,0-7-214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00.3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58 416 5063 0 0,'-1'-2'232'0'0,"-5"-9"76"0"0,3 5-142 0 0,0 0 0 0 0,0 1 0 0 0,-1-1 0 0 0,0 1 0 0 0,0 0 0 0 0,0 0 0 0 0,-1-1-166 0 0,4 6 133 0 0,1 0 0 0 0,-1-1 0 0 0,1 1 0 0 0,0-1 0 0 0,-1 1 0 0 0,1 0 0 0 0,-1-1 0 0 0,1 1 0 0 0,0-1 0 0 0,0 1 0 0 0,-1-1 0 0 0,1 1 0 0 0,0-1 0 0 0,0 0 0 0 0,0 1 0 0 0,-1-1 0 0 0,1 1-133 0 0,-1-3 455 0 0,0 0-164 0 0,0 1 0 0 0,-1 0 1 0 0,1 0-1 0 0,-1 0 0 0 0,0 0 1 0 0,0 0-292 0 0,0-2 204 0 0,1-18 45 0 0,3 11-228 0 0,0 3-240 0 0,1 0 0 0 0,0 0 0 0 0,1 0-1 0 0,0 0 1 0 0,0 1 0 0 0,1-1 0 0 0,1 0 219 0 0,17-21-5558 0 0,-21 26 5393 0 0,0 0-1 0 0,-1 0 0 0 0,1-1 0 0 0,-1 1 0 0 0,0 0 0 0 0,0 0 0 0 0,0-1 0 0 0,0 1 0 0 0,0-1 0 0 0,-1 1 0 0 0,0 0 0 0 0,0-1 0 0 0,0-1 166 0 0,0 1 656 0 0,0 1 0 0 0,-1-1 0 0 0,0 1 0 0 0,0 0 0 0 0,0-1 0 0 0,0 1 0 0 0,0 0 0 0 0,-1-2-656 0 0,0 3 477 0 0,1 0 0 0 0,0 0 0 0 0,0 0 0 0 0,-1 1 0 0 0,1-1 0 0 0,-1 0-477 0 0,1 1 97 0 0,-1-1 393 0 0,2 2-11 0 0,0 0-423 0 0,0-1 0 0 0,0 1 0 0 0,-1-1 0 0 0,1 1 0 0 0,0-1 0 0 0,-1 1 0 0 0,1-1 0 0 0,-1 1 0 0 0,1-1 0 0 0,0 1 1 0 0,-1-1-1 0 0,0 1-56 0 0,1 0 48 0 0,-1-2 167 0 0,1 2-14 0 0,-4-6 10 0 0,4 5-208 0 0,-1 1 0 0 0,1-1 1 0 0,0 1-1 0 0,0-1 0 0 0,-1 1 0 0 0,1-1 0 0 0,0 0 0 0 0,0 1 1 0 0,0-1-1 0 0,0 1 0 0 0,0-1 0 0 0,0 1 0 0 0,0-1 1 0 0,0 0-1 0 0,0 1 0 0 0,0-1-3 0 0,0-1 2 0 0,-1-14-7 0 0,2 14-6 0 0,-1-1-29 0 0,0 0-1 0 0,1 0 0 0 0,-1 0 1 0 0,1 0-1 0 0,0 0 1 0 0,0 0-1 0 0,0 1 0 0 0,1-1 1 0 0,0-2 40 0 0,0 2-64 0 0,9-16-693 0 0,-4 8 319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48.0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113 71 11975 0 0,'-27'-21'1064'0'0,"11"8"-848"0"0,-2-1-216 0 0,2 3 0 0 0,1 3 504 0 0,4 5 56 0 0,1 3 16 0 0,10 0 0 0 0,0 0-896 0 0,0 0-184 0 0,0 0-32 0 0,0 0-3304 0 0,21 6-656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50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1171 31 4143 0 0,'0'0'319'0'0,"0"0"-128"0"0,0 0 242 0 0,0 0 130 0 0,0 0 21 0 0,0 0-23 0 0,0 0-121 0 0,0 0-51 0 0,0 0-6 0 0,0 0-30 0 0,0 0-101 0 0,0-2-41 0 0,-3-5-10 0 0,3 5-2 0 0,-1 0-7 0 0,-8-11 177 0 0,8 12-183 0 0,1 1 4 0 0,-2-1 2 0 0,-4-1 0 0 0,4 2-5 0 0,0 0-23 0 0,-1 0-106 0 0,0 1 0 0 0,0 0 0 0 0,-1 0 0 0 0,1 0 0 0 0,0 1 0 0 0,1-1 0 0 0,-1 0 0 0 0,0 1 0 0 0,0 0 0 0 0,-2 2-58 0 0,-4 3 129 0 0,0 1 1 0 0,-3 5-130 0 0,4-5 105 0 0,-1 1 0 0 0,-3 1-105 0 0,-28 24 446 0 0,-16 17-446 0 0,32-28 114 0 0,-1 3 74 0 0,2 1 0 0 0,-15 21-188 0 0,12-15 104 0 0,-30 43 38 0 0,8-11-14 0 0,19-24 34 0 0,2 1 0 0 0,-5 14-162 0 0,13-23 62 0 0,-16 34 62 0 0,-1 4-45 0 0,-21 29 122 0 0,4 3-1 0 0,-5 27-200 0 0,34-69 196 0 0,-7 32-196 0 0,18-45 125 0 0,2 0 0 0 0,3 1-125 0 0,-8 54 345 0 0,-10 24-345 0 0,21-108 27 0 0,-31 113 263 0 0,17-71-70 0 0,3 1-1 0 0,1 8-219 0 0,-16 128 288 0 0,20-121-228 0 0,-13 115 128 0 0,17-130-107 0 0,-5 73 296 0 0,6 8-377 0 0,6 136 359 0 0,5-149-233 0 0,0 91 55 0 0,-23 25 59 0 0,5 20-80 0 0,3-53-35 0 0,-8 162 3 0 0,14-213-45 0 0,0 98 71 0 0,13-1 31 0 0,13 71 71 0 0,-4-142-161 0 0,-5-57-44 0 0,-7-70-45 0 0,3 45 128 0 0,-5 11-134 0 0,-7 126 194 0 0,3-133-116 0 0,-3 60 46 0 0,-5 108 68 0 0,6-12-124 0 0,2-258-72 0 0,4 110 122 0 0,7 14-118 0 0,28 118 10 0 0,-30-205-10 0 0,2-1 0 0 0,2 0 0 0 0,7 13 0 0 0,71 154 0 0 0,-58-145 0 0 0,17 40 0 0 0,-39-80 0 0 0,74 163 0 0 0,-38-91 11 0 0,18 56-11 0 0,3 26 53 0 0,-44-120-39 0 0,29 84 36 0 0,-3-6-8 0 0,-18-56-9 0 0,23 55 23 0 0,-10-30-59 0 0,31 66 3 0 0,-37-82 81 0 0,-4 5-81 0 0,36 82 47 0 0,-48-130-40 0 0,4 2-7 0 0,-16-31-71 0 0,2 0 1 0 0,0-1-1 0 0,13 15 71 0 0,-23-30-243 0 0,1 1 0 0 0,-1-1 0 0 0,1 1 0 0 0,-1-1 0 0 0,1 0 0 0 0,0 0 0 0 0,0-1 0 0 0,0 1-1 0 0,1-1 1 0 0,-1 0 0 0 0,1 0 0 0 0,-1 0 0 0 0,1-1 0 0 0,1 1 243 0 0,-3-2-1527 0 0,1 1 0 0 0,-1-1 0 0 0,1-1-1 0 0,1 1 1528 0 0,-5 0-3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48.6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3679 0 0,'0'0'167'0'0,"0"0"132"0"0,0 0 447 0 0,3-1 190 0 0,43-2 2123 0 0,-11 2-2134 0 0,19-2-154 0 0,-17 1-216 0 0,-24 1-350 0 0,-1 0 0 0 0,1 0-1 0 0,1-1-204 0 0,33-6 1518 0 0,47-1-1518 0 0,-63 6 290 0 0,75-4 646 0 0,-19 4-278 0 0,-10 1-260 0 0,58-1 217 0 0,28-2-78 0 0,-66 2 182 0 0,72 7-719 0 0,-119-3 145 0 0,32 4 110 0 0,40 0 164 0 0,-52-5-40 0 0,-1-3 0 0 0,3-3-379 0 0,-3 0 256 0 0,-18 1-48 0 0,-2 1-82 0 0,1 2-1 0 0,-1 3 0 0 0,0 1 1 0 0,3 3-126 0 0,-20-3 84 0 0,7 0-84 0 0,16 0 68 0 0,50 5 388 0 0,96-6-456 0 0,-129-7 132 0 0,-35 3-47 0 0,-1 1 0 0 0,16 1-85 0 0,-23 2 47 0 0,1-3 1 0 0,12-2-48 0 0,-5 1 101 0 0,9 1-101 0 0,163 4 376 0 0,-179-1-315 0 0,-14-1-6 0 0,0 1 0 0 0,8-3-55 0 0,-1 2 72 0 0,-9 0-38 0 0,47-2 31 0 0,-23 1-59 0 0,-1-2 51 0 0,-7-2-3 0 0,-22 3-40 0 0,-1 1 0 0 0,1 0-1 0 0,6 0-13 0 0,-9 1 16 0 0,21-1 40 0 0,56-2 76 0 0,-36 1-93 0 0,-9-1-3 0 0,-20 2 17 0 0,-1-1 0 0 0,2 0-31 0 0,0 0 34 0 0,-1 2 21 0 0,8-2 3 0 0,-15 1-20 0 0,17 0 27 0 0,-22 0-45 0 0,9 1-31 0 0,2 0 0 0 0,38-2 159 0 0,8-3 97 0 0,-13-2 18 0 0,-32 5-194 0 0,-1 1-11 0 0,1 1-53 0 0,-1 1 15 0 0,0 1-31 0 0,10 2 20 0 0,-7-2 2 0 0,-13-2-33 0 0,12 1 11 0 0,-2 0 42 0 0,0-1 11 0 0,1 0 0 0 0,-1 0 0 0 0,-4 0 5 0 0,-7 0 22 0 0,1 0 0 0 0,-1-1 0 0 0,5-1-91 0 0,-6 2-6 0 0,-2-1 81 0 0,1 1-6 0 0,6-1 0 0 0,1 0 43 0 0,1-1 187 0 0,-1-1-235 0 0,-8 2 0 0 0,0 1 0 0 0,8-1 5 0 0,-8 0 22 0 0,1 1 0 0 0,6-1-22 0 0,-7 0-4 0 0,-2 1 5 0 0,0 0-2 0 0,3 0-4 0 0,-1-1-90 0 0,8-2-819 0 0,-10 3 33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08.6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4406 7598 2303 0 0,'0'0'102'0'0,"0"0"56"0"0,-2 0 157 0 0,1 0-35 0 0,-1 0 1 0 0,1 0-1 0 0,-1-1 0 0 0,1 1 1 0 0,-1 0-1 0 0,1-1 0 0 0,-1 0 1 0 0,0 0-281 0 0,0 0 254 0 0,2 1 2 0 0,0 0 0 0 0,0 0 0 0 0,0 0 0 0 0,0 0 0 0 0,0 0-9 0 0,0 0-39 0 0,0 0-15 0 0,0 0-1 0 0,0 0 4 0 0,0 0 16 0 0,0 0 4 0 0,0 0 0 0 0,0 0 8 0 0,0 0 35 0 0,0 0 18 0 0,0 0 3 0 0,0 0 0 0 0,-1 2 0 0 0,-1 4-86 0 0,0 1 0 0 0,0-1-1 0 0,1 0 1 0 0,0 1-1 0 0,0 1-193 0 0,-3 36 724 0 0,3-22-128 0 0,-3 7-596 0 0,-5 26 557 0 0,-35 231 910 0 0,27-180-1203 0 0,-2 46 96 0 0,9-83-52 0 0,-9 25-308 0 0,3-16 122 0 0,-33 137 168 0 0,34-147-196 0 0,-7 25 42 0 0,12-58-12 0 0,-71 226 452 0 0,74-241-550 0 0,0 2 35 0 0,-2 0 0 0 0,-8 17-61 0 0,2-13 31 0 0,-13 27 220 0 0,-7 20-251 0 0,18-32 84 0 0,6-10 71 0 0,-3-1 0 0 0,-1 0 1 0 0,-9 13-156 0 0,-17 20 288 0 0,-20 20-288 0 0,35-52 141 0 0,-2-2 0 0 0,-20 17-141 0 0,-27 19 691 0 0,-65 43-691 0 0,69-55 225 0 0,-16 18-225 0 0,62-48 20 0 0,7-7 3 0 0,0-1 0 0 0,0-1-1 0 0,-7 3-22 0 0,-40 22 162 0 0,-2-3 0 0 0,-12 2-162 0 0,35-18 11 0 0,-33 13 122 0 0,26-14-44 0 0,-108 39 94 0 0,75-32 27 0 0,-2-3 0 0 0,-17-1-210 0 0,30-11 84 0 0,1-3 0 0 0,-2-3 0 0 0,0-4-84 0 0,-61 4 64 0 0,59-8-64 0 0,-61-10 0 0 0,114 10 5 0 0,-16-1 54 0 0,-36-10-59 0 0,49 8 8 0 0,5 2 10 0 0,0-2 1 0 0,1 0 0 0 0,-14-7-19 0 0,-3-5 22 0 0,0-1-1 0 0,1-2 0 0 0,1-2 1 0 0,1-1-1 0 0,1-2 0 0 0,-15-16-21 0 0,-5-6 2 0 0,17 16 24 0 0,1-1 0 0 0,-23-30-26 0 0,29 27 9 0 0,0 1-8 0 0,2 0-1 0 0,-16-29 0 0 0,-8-30 0 0 0,-12-19 0 0 0,-10-13 64 0 0,42 70-64 0 0,-14-26 0 0 0,5 4-4 0 0,-28-59-56 0 0,-13-34 60 0 0,-23-55 0 0 0,82 172 0 0 0,-5-15 0 0 0,-1-12 0 0 0,-52-214-12 0 0,43 133 24 0 0,-6-89-12 0 0,30 159-71 0 0,-28-224 62 0 0,5-92 9 0 0,27 221 0 0 0,9-36 0 0 0,39-302 0 0 0,-26 394 0 0 0,10-71 0 0 0,-1 12 0 0 0,17-119 0 0 0,-16 146 0 0 0,15-169 0 0 0,29-111 0 0 0,-47 322 0 0 0,50-258 0 0 0,-34 195 0 0 0,-12 53 0 0 0,-7 59 0 0 0,5-5 0 0 0,12-45 0 0 0,6-34 0 0 0,-4 22 0 0 0,51-192 0 0 0,-64 246 0 0 0,16-49 0 0 0,-4 6 0 0 0,1 1 0 0 0,53-146 0 0 0,-74 223 0 0 0,13-27 0 0 0,-14 38 0 0 0,5-25 0 0 0,-7 19 0 0 0,5-7 0 0 0,9-28 0 0 0,-4 9 0 0 0,3-8 0 0 0,-16 44 0 0 0,1 0 0 0 0,7-11 0 0 0,52-117-64 0 0,-51 114 64 0 0,-2-1 0 0 0,5-27 0 0 0,-16 53 0 0 0,13-31 0 0 0,-9 24 0 0 0,17-40 0 0 0,5-18 0 0 0,-17 46 0 0 0,3-3 0 0 0,4-8 0 0 0,19-45 0 0 0,-12 31 0 0 0,33-57 0 0 0,-43 87 0 0 0,5-5-40 0 0,-2 6 8 0 0,0-2 32 0 0,26-32 0 0 0,-4 7 0 0 0,-34 48 0 0 0,0 0 0 0 0,8-8 0 0 0,-7 9 0 0 0,-1-1 0 0 0,7-9 0 0 0,0 0 0 0 0,0 0 0 0 0,2 1 0 0 0,8-7 0 0 0,-17 17 0 0 0,2-2 0 0 0,-10 10 0 0 0,13-9 0 0 0,4-6 0 0 0,-10 9 0 0 0,0 0 0 0 0,3-4 0 0 0,-9 10 0 0 0,10-6 0 0 0,2-1-27 0 0,11-6-10 0 0,-17 9 24 0 0,-7 5-58 0 0,1 1-66 0 0,0 1 14 0 0,0 0 0 0 0,-1 1 0 0 0,1-1 0 0 0,0 0 0 0 0,-1 1 0 0 0,0-1 0 0 0,1 1 0 0 0,-1-1 0 0 0,0 1 0 0 0,-1-1 0 0 0,2 3 123 0 0,-2-2-1012 0 0,1 1 0 0 0,-1 0 0 0 0,1 0 1 0 0,-1-1-1 0 0,0 5 1012 0 0,-3 16-6007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5.3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0 520 919 0 0,'0'0'122'0'0,"0"0"174"0"0,0 0 78 0 0,0 0 12 0 0,0 0 7 0 0,0 0 12 0 0,0 0 3 0 0,3-1 0 0 0,2-1-187 0 0,-1 1 0 0 0,1-1 0 0 0,0-1 0 0 0,0 1 0 0 0,-1-1-1 0 0,0 0 1 0 0,1 0 0 0 0,-1 0 0 0 0,1-2-221 0 0,11-10 1244 0 0,9-10-1244 0 0,-24 24 15 0 0,27-30 622 0 0,15-16 143 0 0,-21 25-390 0 0,1 1 0 0 0,1 1 0 0 0,1 1 0 0 0,4-1-390 0 0,-3 5 644 0 0,13-4-644 0 0,-14 6 548 0 0,21-13-548 0 0,-19 11 234 0 0,-1 1 0 0 0,2 1 1 0 0,10-3-235 0 0,13-5 259 0 0,-18 7-69 0 0,13-2-190 0 0,3-1 114 0 0,7-3 210 0 0,36-8-324 0 0,-61 21 95 0 0,-1 1 0 0 0,1 1 0 0 0,31 0-95 0 0,-38 5 85 0 0,1 1-1 0 0,-1 1 1 0 0,11 2-85 0 0,72 18 329 0 0,-52-10-123 0 0,-28-6-89 0 0,0 2 0 0 0,-1 0 0 0 0,0 2 0 0 0,0 0 0 0 0,-1 2 0 0 0,-1 1 0 0 0,0 1 0 0 0,11 8-117 0 0,31 23 291 0 0,16 11-54 0 0,-47-27-118 0 0,-19-15-27 0 0,5 3-92 0 0,10 8 80 0 0,-1 1 0 0 0,11 14-80 0 0,-28-27 5 0 0,30 33 187 0 0,-2 3 0 0 0,4 9-192 0 0,15 19 152 0 0,-10-12-21 0 0,8 11-6 0 0,41 48-37 0 0,-56-68-50 0 0,3 6 31 0 0,-4 2 0 0 0,3 10-69 0 0,29 40 67 0 0,-4-5 16 0 0,-21-31 66 0 0,6 12 88 0 0,53 109 105 0 0,-46-83-260 0 0,-13-29-56 0 0,31 52 12 0 0,-54-97-22 0 0,-1 1 0 0 0,-3 2 0 0 0,-2 0 0 0 0,9 29-16 0 0,-4 4 22 0 0,50 144 84 0 0,-64-187-61 0 0,-1 2 0 0 0,-2-1 0 0 0,1 16-45 0 0,3 18 65 0 0,3 8-50 0 0,22 95 125 0 0,-31-146-108 0 0,0 1 1 0 0,-2 0-1 0 0,-1 0 0 0 0,-1 24-32 0 0,-5 16 253 0 0,-10 51-253 0 0,9-86 34 0 0,-6 27 89 0 0,9-55-121 0 0,-26 124 134 0 0,19-70-82 0 0,4-35-41 0 0,4-19-5 0 0,-5 67 43 0 0,4-61-49 0 0,-1 87 62 0 0,2-94-62 0 0,2 18 50 0 0,4 18-33 0 0,-2-19 47 0 0,0 15-66 0 0,-2 30 398 0 0,-5 12-398 0 0,2-51 93 0 0,-2 36 205 0 0,-1 25 86 0 0,2 74 123 0 0,1-142-454 0 0,1-17-37 0 0,2 2 28 0 0,0 4-21 0 0,-2-9-22 0 0,0 0 0 0 0,0 0 0 0 0,0 0 1 0 0,0 0-1 0 0,0 0 0 0 0,0 1 0 0 0,0-1 0 0 0,0 0 1 0 0,0 0-1 0 0,0 0 0 0 0,0 0 0 0 0,0 0 0 0 0,0 1 0 0 0,1-1 1 0 0,-1 0-1 0 0,0 0 0 0 0,0 0 0 0 0,0 0 0 0 0,0 0 1 0 0,0 0-1 0 0,0 0 0 0 0,0 0 0 0 0,1 1 0 0 0,-1-1 0 0 0,0 0 1 0 0,0 0-1 0 0,0 0-1 0 0,8 4-139 0 0,-4-3-418 0 0,4-2-152 0 0,-4-1-1181 0 0,4-4-4626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9.1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1197 1839 0 0,'0'3'134'0'0,"4"10"-108"0"0,0 49 2504 0 0,-3-59-1694 0 0,-1-1-280 0 0,0 8-127 0 0,0-7-21 0 0,0-3-13 0 0,0 0-30 0 0,0 0-12 0 0,0 0-1 0 0,0 0-5 0 0,0 0-24 0 0,1-3-17 0 0,5-9-42 0 0,1-1 0 0 0,-2 0-1 0 0,0-1 1 0 0,-1 1-1 0 0,2-9-263 0 0,3-25 435 0 0,-2-2-435 0 0,0 5 135 0 0,19-181 149 0 0,-13-1-102 0 0,-11 190-149 0 0,2-49 21 0 0,7-102 111 0 0,-7 139-121 0 0,-3 27 28 0 0,1 1-1 0 0,1-1 1 0 0,1 1-1 0 0,4-12-71 0 0,-8 30 66 0 0,0 2 4 0 0,0 0 2 0 0,2 2 0 0 0,2 2-56 0 0,1 0-1 0 0,-1 0 0 0 0,-1 0 1 0 0,1 1-1 0 0,-1-1 0 0 0,0 1 1 0 0,3 4-16 0 0,-2 0 24 0 0,3 4-7 0 0,-1 1 1 0 0,0 0-1 0 0,0 6-17 0 0,6 14 24 0 0,15 45-24 0 0,-2-6 0 0 0,-14-45 0 0 0,2 9 0 0 0,2-2 0 0 0,19 33 0 0 0,-14-35 0 0 0,11 13 0 0 0,-5-7 0 0 0,-18-26 3 0 0,1-1-1 0 0,0 0 0 0 0,1 0 0 0 0,0-1 0 0 0,4 4-2 0 0,-10-12 43 0 0,3 2-22 0 0,-6-5-18 0 0,-1 1 0 0 0,1-1 0 0 0,0 0 0 0 0,-1 0 1 0 0,1 1-1 0 0,-1-1 0 0 0,1 0 0 0 0,0 0 0 0 0,-1 1 0 0 0,1-1 0 0 0,0 0 1 0 0,-1 0-1 0 0,1 0 0 0 0,0 0 0 0 0,-1 0 0 0 0,1 0 0 0 0,0 0 0 0 0,0 0-3 0 0,0 0 11 0 0,4-1 53 0 0,-2-1-48 0 0,-1 0 0 0 0,1 0 0 0 0,-1 0 0 0 0,1 0 0 0 0,-1-1 1 0 0,0 1-1 0 0,0-1 0 0 0,0 1 0 0 0,0-1 0 0 0,0 0 0 0 0,0 1 0 0 0,-1-1 1 0 0,0 0-1 0 0,1 0 0 0 0,-1-1-16 0 0,3-8 116 0 0,-1-1 1 0 0,0 1-1 0 0,0-6-116 0 0,0 1 79 0 0,2-22 295 0 0,0-23-374 0 0,-1 19 100 0 0,1-53 170 0 0,-4-17-270 0 0,-1 72 50 0 0,0 19-44 0 0,-1-47 64 0 0,4 1 0 0 0,6-29-70 0 0,-6 79 0 0 0,1 3 0 0 0,0 6-12 0 0,-3 7-48 0 0,2 3-12 0 0,0 2-99 0 0,1-1-1 0 0,-1 0 1 0 0,0 1-1 0 0,0 0 1 0 0,0 0-1 0 0,1 1 172 0 0,5 10-1075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9.9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50 4919 0 0,'-1'2'224'0'0,"-4"10"-12"0"0,-5 0-168 0 0,6-7 93 0 0,1 0-1 0 0,0 1 1 0 0,0 0 0 0 0,0-1-1 0 0,1 1 1 0 0,0 0-1 0 0,0 0 1 0 0,0 1-137 0 0,-1 10 613 0 0,-1 1 0 0 0,2 0-613 0 0,2-1 709 0 0,0-16-687 0 0,0-1-1 0 0,0 1 1 0 0,0 0-1 0 0,1 0 0 0 0,-1-1 1 0 0,0 1-1 0 0,1 0 1 0 0,-1-1-1 0 0,0 1 0 0 0,1-1 1 0 0,-1 1-1 0 0,1 0 1 0 0,0 0-22 0 0,0 0 45 0 0,0 0-13 0 0,0 1-1 0 0,1 0 0 0 0,-1-1 1 0 0,0 1-1 0 0,1-1 0 0 0,0 0 0 0 0,-1 1 1 0 0,1-1-1 0 0,0 0 0 0 0,0 0 1 0 0,-1 0-1 0 0,2 0-31 0 0,0 1 64 0 0,3-1 72 0 0,0-1-63 0 0,0 0-1 0 0,1 0 0 0 0,-1-1 0 0 0,0 0 1 0 0,0 0-1 0 0,1 0 0 0 0,-1-1 0 0 0,0 0 1 0 0,0-1-1 0 0,-1 1 0 0 0,3-2-72 0 0,5-4 171 0 0,-1-1 1 0 0,0-1-1 0 0,0 0 0 0 0,7-9-171 0 0,-4 5 269 0 0,0 0-1 0 0,4-1-268 0 0,-4 3 311 0 0,-1 0 0 0 0,7-9-311 0 0,2-8 360 0 0,-22 27-295 0 0,-1 2-1 0 0,1-2 0 0 0,1-5 6 0 0,-1 5 15 0 0,-2 0-12 0 0,0-7 11 0 0,1 7 4 0 0,0 2-83 0 0,-1 0 0 0 0,1 0 0 0 0,0 0 0 0 0,0 0 0 0 0,0 0 0 0 0,-1 0-1 0 0,1 0 1 0 0,0 0 0 0 0,0 0 0 0 0,0 0 0 0 0,0-1 0 0 0,-1 1 0 0 0,1 0 0 0 0,0 0 0 0 0,0 0-1 0 0,0 0 1 0 0,0 0 0 0 0,-1 0 0 0 0,1-1 0 0 0,0 1 0 0 0,0 0 0 0 0,0 0 0 0 0,0 0-1 0 0,0 0 1 0 0,0 0 0 0 0,0-1 0 0 0,-1 1-5 0 0,1 0 5 0 0,0-1 0 0 0,0 1 0 0 0,0 0 0 0 0,-1-1 0 0 0,1 1 0 0 0,0 0 0 0 0,0 0-1 0 0,-1-1 1 0 0,1 1 0 0 0,0 0 0 0 0,-1 0 0 0 0,1-1 0 0 0,0 1 0 0 0,-1 0 0 0 0,1 0 0 0 0,0 0 0 0 0,-1-1 0 0 0,1 1 0 0 0,0 0-1 0 0,-1 0 1 0 0,1 0 0 0 0,-1 0-5 0 0,-3-1 24 0 0,-1 0 0 0 0,1 0 0 0 0,-1 0 0 0 0,0 1 0 0 0,0-1 0 0 0,1 1 0 0 0,-1 0 0 0 0,-4 1-24 0 0,6 0 12 0 0,0-1-1 0 0,0 1 1 0 0,0 0-1 0 0,0 0 0 0 0,0 0 1 0 0,0 1-1 0 0,0-1 1 0 0,0 1-1 0 0,1-1 1 0 0,-1 1-1 0 0,1 0 0 0 0,-1 0 1 0 0,1 0-1 0 0,-2 2-11 0 0,-7 9 0 0 0,0 0 0 0 0,1 0 0 0 0,1 1 0 0 0,0 0 0 0 0,1 1 0 0 0,0 0 0 0 0,4-4 0 0 0,0 0 0 0 0,1 1 0 0 0,0-1 0 0 0,1 1 0 0 0,0 4 0 0 0,-1 12 0 0 0,4-17 0 0 0,1-2 0 0 0,-1-1 0 0 0,0 1 0 0 0,2 7 0 0 0,3-1 0 0 0,8 17 0 0 0,-6-17 0 0 0,2-2 0 0 0,3-1 0 0 0,1-2 0 0 0,0-4 0 0 0,21 7 0 0 0,-19-7 0 0 0,1-2 0 0 0,-10-2 0 0 0,0-1 0 0 0,0 0 0 0 0,0 0 0 0 0,0 0 0 0 0,3-1 0 0 0,4-3 0 0 0,-6 0 3 0 0,0 0 0 0 0,-1 0 0 0 0,1-1-1 0 0,-1 0 1 0 0,0 0 0 0 0,0-1 0 0 0,0 0 0 0 0,0-1-1 0 0,-1 1 1 0 0,2-4-3 0 0,25-23-576 0 0,-17 15 204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0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45 283 6911 0 0,'-3'0'528'0'0,"-14"6"-303"0"0,15-4-175 0 0,1-2-24 0 0,1 0 0 0 0,-1 0 0 0 0,1 1-1 0 0,0-1 1 0 0,-1 0 0 0 0,1 0 0 0 0,0 0 0 0 0,-1 1 0 0 0,1-1 0 0 0,0 0-1 0 0,-1 0 1 0 0,1 1 0 0 0,0-1 0 0 0,0 0 0 0 0,-1 1 0 0 0,1-1 0 0 0,0 0-1 0 0,0 1 1 0 0,0-1 0 0 0,-1 0 0 0 0,1 1 0 0 0,0-1-26 0 0,-4 8 692 0 0,2-6-587 0 0,0 1 1 0 0,1 0-1 0 0,-1 0 0 0 0,1 0 0 0 0,-1-1 0 0 0,1 2-105 0 0,1-2 119 0 0,0 0-21 0 0,0 19-1 0 0,1-16-100 0 0,1-1 5 0 0,2 15 36 0 0,0 17-38 0 0,1 1 104 0 0,0 9-22 0 0,-2 0 0 0 0,-2 1 0 0 0,-2 8-82 0 0,0 5 146 0 0,1-41-80 0 0,0-7 30 0 0,0-9 67 0 0,0-3 28 0 0,2-3 7 0 0,7-21 197 0 0,-1 0-1 0 0,2-15-394 0 0,2-5 177 0 0,0-1-114 0 0,-8 25-32 0 0,2-1-1 0 0,1 1 0 0 0,4-8-30 0 0,-11 27 0 0 0,1 0 0 0 0,-1 0 0 0 0,1 0 0 0 0,-1 0 0 0 0,1 0 0 0 0,-1 0 0 0 0,1 0 0 0 0,0 1 0 0 0,-1-1 0 0 0,1 0 0 0 0,0 0 0 0 0,0 1 0 0 0,0-1 0 0 0,0 1 0 0 0,0-1-1 0 0,0 1 0 0 0,0 0 0 0 0,-1-1 1 0 0,1 1-1 0 0,0 0 0 0 0,0 0 0 0 0,0 0 0 0 0,0 0 1 0 0,0 0-1 0 0,0 0 0 0 0,0 0 0 0 0,0 1 1 0 0,1-1 0 0 0,1 1-2 0 0,0 0 0 0 0,-1 0 0 0 0,1 0 0 0 0,0 1 0 0 0,0-1 1 0 0,-1 1-1 0 0,1 0 0 0 0,-1 0 0 0 0,1-1 0 0 0,-1 2 0 0 0,0-1 0 0 0,0 0 1 0 0,0 0-1 0 0,0 1 0 0 0,0-1 0 0 0,-1 1 0 0 0,1-1 0 0 0,0 4 2 0 0,4 5-6 0 0,-1 1-1 0 0,0 0 0 0 0,1 11 7 0 0,-4-19 0 0 0,10 43 0 0 0,-2 4 0 0 0,-3-19 0 0 0,-7-31 0 0 0,0 0 0 0 0,0 0 0 0 0,0 0 0 0 0,1 0 0 0 0,-1 0 0 0 0,0 0 0 0 0,1-1 0 0 0,-1 1 0 0 0,1 0 0 0 0,-1 0 0 0 0,1 0 0 0 0,-1 0 0 0 0,1-1 0 0 0,-1 1 0 0 0,1 0 0 0 0,1 0 0 0 0,-1-1 0 0 0,1 1 0 0 0,-1-1 0 0 0,1 0 0 0 0,-1 1 0 0 0,1-1 0 0 0,-1 0 0 0 0,1 0 0 0 0,-1 0 0 0 0,1 0 0 0 0,-1 0 0 0 0,1 0 0 0 0,-1-1 0 0 0,1 1 0 0 0,-1 0 0 0 0,1-1 0 0 0,-1 1 0 0 0,1-1 0 0 0,-1 1 0 0 0,0-1 0 0 0,2-1 0 0 0,1 0 0 0 0,1 0 0 0 0,-1-1 0 0 0,0 0 0 0 0,0 0 0 0 0,0 0 0 0 0,2-3 0 0 0,4-5 19 0 0,-1-1 0 0 0,0 0 0 0 0,-1 0 0 0 0,3-8-19 0 0,4-8 100 0 0,6-18-100 0 0,-6 5 205 0 0,2-13-205 0 0,-4 11 75 0 0,2-11 137 0 0,-3-1 0 0 0,1-21-212 0 0,-3 21 127 0 0,-6 30 23 0 0,1-19-150 0 0,-5 36 23 0 0,0 0 0 0 0,0 0 0 0 0,0 1 0 0 0,-1-1 0 0 0,0 0 0 0 0,-1 0 0 0 0,0-3-23 0 0,1 10-32 0 0,1 1 0 0 0,0-1 0 0 0,-1 0 1 0 0,1 0-1 0 0,-1 0 0 0 0,1 0 0 0 0,-1 0 1 0 0,1 1-1 0 0,-1-1 0 0 0,1 0 0 0 0,-1 0 1 0 0,0 1-1 0 0,1-1 32 0 0,-3-2-194 0 0,-6-6-581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1.4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480 203 3223 0 0,'0'-2'240'0'0,"4"-22"-117"0"0,6-42 2070 0 0,-9 60-1957 0 0,-1 0-1 0 0,0 0 1 0 0,0 1-1 0 0,0-1 1 0 0,-1-2-236 0 0,0-12 466 0 0,1 17-293 0 0,0-1 0 0 0,0 1-1 0 0,0-1 1 0 0,-1 1-1 0 0,1-1 1 0 0,-1 1-1 0 0,0 0 1 0 0,0-1 0 0 0,0 1-1 0 0,0 0 1 0 0,0 0-1 0 0,-1 0 1 0 0,0 0-1 0 0,-1-3-172 0 0,2 5 288 0 0,-1 1 6 0 0,-4-1-105 0 0,-1 1 0 0 0,1 0-1 0 0,-1 0 1 0 0,1 1 0 0 0,0 0 0 0 0,0 0 0 0 0,-1 0 0 0 0,1 1 0 0 0,0 0 0 0 0,0 0 0 0 0,-2 2-189 0 0,-1 0 155 0 0,0 1 0 0 0,0 0 0 0 0,0 0 1 0 0,1 1-1 0 0,0 0 0 0 0,-7 7-155 0 0,5-4 126 0 0,0-1-1 0 0,0 0 1 0 0,-1-1 0 0 0,-5 3-126 0 0,5-3 41 0 0,0 1 1 0 0,1 0-1 0 0,0 0 1 0 0,1 1-1 0 0,0 1 1 0 0,-3 3-42 0 0,-14 18 113 0 0,-6 14-113 0 0,18-24 31 0 0,2 0 0 0 0,0 1 0 0 0,2 0 0 0 0,-1 2-31 0 0,-31 94 67 0 0,33-89-42 0 0,0-1-20 0 0,2 1 1 0 0,1-1-1 0 0,2 1 0 0 0,0 4-5 0 0,1 12 22 0 0,2-1-1 0 0,2 18-21 0 0,1-34 8 0 0,2 0 0 0 0,0 0 0 0 0,2-1 0 0 0,5 15-8 0 0,-5-23 6 0 0,1 1-1 0 0,1-1 0 0 0,1-1 1 0 0,0 1-1 0 0,2-1 0 0 0,5 7-5 0 0,-11-19 0 0 0,1 0 0 0 0,-1-1 0 0 0,1 0 0 0 0,0 0 0 0 0,0 0 0 0 0,0-1 0 0 0,0 1 0 0 0,1-2 0 0 0,0 1 0 0 0,0-1 0 0 0,0 0 0 0 0,0 0 0 0 0,0-1 0 0 0,1 0 0 0 0,-1 0 0 0 0,1-1 0 0 0,-1 0 0 0 0,6 0 0 0 0,-7-1 8 0 0,0-1-1 0 0,0 0 1 0 0,-1 0-1 0 0,1 0 0 0 0,0-1 1 0 0,0 0-1 0 0,0 0-7 0 0,40-19 75 0 0,-43 19-71 0 0,9-4 9 0 0,-1-1-1 0 0,0-1 1 0 0,0 0-1 0 0,-1 0 1 0 0,0-1-1 0 0,-1 0 1 0 0,0-1 0 0 0,0 0-1 0 0,-1 0 1 0 0,5-9-13 0 0,11-20 31 0 0,-3 0 1 0 0,10-23-32 0 0,-14 26 24 0 0,3-4-15 0 0,10-22 54 0 0,4-17-63 0 0,19-49 0 0 0,-5 15 0 0 0,-43 98 1 0 0,41-107 33 0 0,-38 93-24 0 0,0 0-1 0 0,-1-1 1 0 0,-1-9-10 0 0,-5 33 10 0 0,-1-1 0 0 0,0 0 0 0 0,0 1 0 0 0,0-1 0 0 0,-1 1 0 0 0,0-1-1 0 0,0 1 1 0 0,-1-2-10 0 0,2 5 7 0 0,-1 0 0 0 0,-1 0 0 0 0,1 0 0 0 0,0 1 0 0 0,-1-1 0 0 0,1 0-1 0 0,-1 0 1 0 0,0 1 0 0 0,0-1 0 0 0,0 1 0 0 0,0 0 0 0 0,0-1 0 0 0,-1 1 0 0 0,1 0 0 0 0,0 0-1 0 0,-1 1 1 0 0,-1-2-7 0 0,-1 1 36 0 0,0-1 0 0 0,0 1 0 0 0,0 1 0 0 0,0-1 0 0 0,-1 1 0 0 0,1 0 0 0 0,-3 0-36 0 0,-8 0 250 0 0,-14 0-250 0 0,17 1 62 0 0,9 0-44 0 0,0 1-1 0 0,0-1 0 0 0,-1 1 1 0 0,1 0-1 0 0,0 0 0 0 0,0 0 1 0 0,0 0-1 0 0,0 1 1 0 0,0-1-1 0 0,1 1 0 0 0,-1 0-17 0 0,-6 5-22 0 0,0-1-1 0 0,1 2 1 0 0,-2 1 22 0 0,-9 7-86 0 0,13-10-304 0 0,-1 0 1 0 0,1 1 0 0 0,1 0-1 0 0,-1 1 1 0 0,-3 6 389 0 0,-5 8-5067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1.7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10191 0 0,'0'0'464'0'0,"0"0"-8"0"0,1 3-290 0 0,3 11-148 0 0,-3-12-12 0 0,1 1 0 0 0,0 0-1 0 0,-1-1 1 0 0,1 1 0 0 0,0-1 0 0 0,0 1-1 0 0,1-1 1 0 0,-1 0 0 0 0,0 0-1 0 0,1 0 1 0 0,-1 0 0 0 0,1-1 0 0 0,0 1-1 0 0,-1 0 1 0 0,1-1 0 0 0,2 1-6 0 0,8 3 52 0 0,0-1 0 0 0,0-1 0 0 0,5 1-52 0 0,-7-1 24 0 0,43 7 315 0 0,-36-8-155 0 0,0 2-1 0 0,0 0 0 0 0,0 1 1 0 0,-1 1-1 0 0,4 2-183 0 0,66 34 448 0 0,-66-31-362 0 0,-2 1-1 0 0,1 1 0 0 0,2 4-85 0 0,-8-6 71 0 0,0 1 0 0 0,-1 1-1 0 0,5 7-70 0 0,-11-11 24 0 0,0 0 1 0 0,0 1-1 0 0,-1-1 0 0 0,-1 1 0 0 0,0 0 1 0 0,1 3-25 0 0,14 42-615 0 0,-14-39 224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2.1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0 14367 0 0,'0'0'662'0'0,"-1"3"-18"0"0,-2 4-623 0 0,1 0 0 0 0,0 0 0 0 0,0 0 0 0 0,1 1 1 0 0,0-1-1 0 0,0 1 0 0 0,1-1 0 0 0,-1 1 1 0 0,2-1-1 0 0,-1 1 0 0 0,1-1 0 0 0,0 2-21 0 0,7 32-30 0 0,1 0 0 0 0,6 11 30 0 0,30 79 175 0 0,-43-124-162 0 0,7 19 68 0 0,-1-3-4 0 0,0-1 0 0 0,4 4-77 0 0,35 80 187 0 0,-41-89-997 0 0,-1-1 0 0 0,2 16 810 0 0,-3-12-5354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3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1325 2303 0 0,'0'0'102'0'0,"0"3"-1"0"0,0 21-31 0 0,1-21 32 0 0,0 0 101 0 0,-1-1-1 0 0,1 0 1 0 0,-1 0-1 0 0,1 0 1 0 0,0 0-1 0 0,0-1 1 0 0,0 1-1 0 0,0 0 1 0 0,0 0-1 0 0,1 0 1 0 0,-1-1-1 0 0,1 2-202 0 0,0 0 485 0 0,0-1 528 0 0,0 0-374 0 0,5 7 237 0 0,1-1 1 0 0,4 4-877 0 0,-10-10 401 0 0,1-2-1 0 0,0 1-293 0 0,-1-1-1 0 0,1 1 0 0 0,0-1 0 0 0,0 0 1 0 0,-1 0-1 0 0,1 0 0 0 0,0-1 1 0 0,0 1-1 0 0,-1-1 0 0 0,1 1 0 0 0,0-1 1 0 0,-1 0-1 0 0,1 0 0 0 0,0 0-106 0 0,0-1 83 0 0,0-1 0 0 0,0 1-1 0 0,0-1 1 0 0,0 1-1 0 0,0-1 1 0 0,-1 0 0 0 0,1 0-1 0 0,-1 0 1 0 0,0 0-1 0 0,1-1 1 0 0,-2 1-1 0 0,2-3-82 0 0,4-10 262 0 0,-1 1 0 0 0,2-8-262 0 0,-2 6 139 0 0,6-24 445 0 0,6-31-584 0 0,-6 21 168 0 0,33-172 359 0 0,-21 93-236 0 0,7-79 125 0 0,-28 166-352 0 0,-1 0-1 0 0,-3-10-63 0 0,0 0 184 0 0,2 44 12 0 0,0 12 162 0 0,3 15-77 0 0,-3-17-329 0 0,14 96 65 0 0,-2 35-17 0 0,-4-33-19 0 0,9 27 19 0 0,-2-47-194 0 0,2-1-1 0 0,5 0 0 0 0,11 22 195 0 0,-26-79-130 0 0,8 12 130 0 0,-13-27-10 0 0,1 0 0 0 0,-1 0 0 0 0,1-1 0 0 0,1 1 0 0 0,-1-1 0 0 0,1 0 0 0 0,2 2 10 0 0,6 2 0 0 0,-11-8 5 0 0,0 0-1 0 0,1-1 0 0 0,-1 1 0 0 0,0-1 1 0 0,1 1-1 0 0,-1-1 0 0 0,0 0 0 0 0,1 0 1 0 0,-1 0-1 0 0,1 0 0 0 0,-1 0 0 0 0,0-1 1 0 0,1 1-1 0 0,-1-1 0 0 0,0 1 0 0 0,1-1 1 0 0,-1 0-1 0 0,0 0 0 0 0,0 0 0 0 0,0 0 1 0 0,0 0-1 0 0,0 0 0 0 0,0-1 0 0 0,1 0-4 0 0,3-3 25 0 0,0 0-1 0 0,0-1 0 0 0,0 0 1 0 0,-1 0-1 0 0,0 0 0 0 0,3-6-24 0 0,5-8 65 0 0,-1 0 0 0 0,-1-1 0 0 0,-1 0 0 0 0,-1-1 0 0 0,-1 0 0 0 0,-1-1 1 0 0,0 0-1 0 0,-2 0 0 0 0,0-9-65 0 0,6-70 432 0 0,-3-39-432 0 0,-4 52 176 0 0,8-73 134 0 0,-5 104-30 0 0,12-44-280 0 0,21-48 155 0 0,-30 120-151 0 0,2 0 1 0 0,1 0-1 0 0,13-21-4 0 0,-16 34-92 0 0,1 0 0 0 0,3-4 92 0 0,-13 20-226 0 0,1 0-1 0 0,-1 0 1 0 0,0 0-1 0 0,1 0 1 0 0,-1 0-1 0 0,0 0 1 0 0,1 0-1 0 0,-1 0 1 0 0,1 1-1 0 0,-1-1 1 0 0,1 1-1 0 0,-1-1 1 0 0,1 1-1 0 0,0 0 1 0 0,-1-1-1 0 0,2 1 227 0 0,0 0-437 0 0,12-2-4502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3.9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58 367 9215 0 0,'-6'5'301'0'0,"-1"0"-69"0"0,0 2 0 0 0,0-1 1 0 0,-1 2-233 0 0,6-6 23 0 0,0 1 1 0 0,0-1 0 0 0,0 1-1 0 0,0 0 1 0 0,0 0 0 0 0,0-1 0 0 0,1 1-1 0 0,-1 0 1 0 0,1 1 0 0 0,0-1-1 0 0,0 0 1 0 0,0 0 0 0 0,1 0-1 0 0,-1 1 1 0 0,1-1 0 0 0,-1 0 0 0 0,1 0-1 0 0,0 1 1 0 0,0-1 0 0 0,1 0-1 0 0,-1 1 1 0 0,1 2-24 0 0,0-4 17 0 0,0 1 1 0 0,0 0-1 0 0,1-1 0 0 0,-1 1 0 0 0,0-1 1 0 0,1 1-1 0 0,0-1 0 0 0,0 0 0 0 0,-1 0 1 0 0,1 0-1 0 0,0 0 0 0 0,1 0 0 0 0,-1 0 1 0 0,0-1-1 0 0,0 1 0 0 0,1-1 0 0 0,-1 1 1 0 0,1-1-1 0 0,0 0 0 0 0,-1 0 0 0 0,2 0-17 0 0,7 3 77 0 0,-1-1 1 0 0,1 0-1 0 0,0-1 0 0 0,10 1-77 0 0,-11-3 19 0 0,0 1 1 0 0,0-1 0 0 0,0-1 0 0 0,-1 0 0 0 0,1 0-1 0 0,0-1 1 0 0,-1 0 0 0 0,1-1 0 0 0,-1 0-1 0 0,7-4-19 0 0,12-6 104 0 0,-1-1-1 0 0,20-15-103 0 0,-28 17 41 0 0,3-1 40 0 0,-1-2 0 0 0,0-1 0 0 0,-1 0 0 0 0,-1-2-1 0 0,-1 0 1 0 0,11-14-81 0 0,-7 4 145 0 0,-2 0-1 0 0,-1-2 0 0 0,-1 0 0 0 0,-2-1 1 0 0,1-4-145 0 0,-14 28 43 0 0,0 0 1 0 0,-1-1-1 0 0,0 1 1 0 0,0 0-1 0 0,-1-1 1 0 0,1 1-44 0 0,-2 3 35 0 0,0 1 1 0 0,0-1 0 0 0,0 1-1 0 0,0-1 1 0 0,0 1 0 0 0,0-1-1 0 0,-1 1 1 0 0,0 0-1 0 0,0-1 1 0 0,0 1 0 0 0,0 0-1 0 0,0-1 1 0 0,-1 1 0 0 0,0 0-36 0 0,1 1 46 0 0,-1 0 1 0 0,0 0-1 0 0,0 0 1 0 0,0 0-1 0 0,0 0 1 0 0,0 1-1 0 0,0-1 0 0 0,0 1 1 0 0,0-1-1 0 0,-1 1 1 0 0,1 0-1 0 0,0 0 1 0 0,-1 0-1 0 0,1 0 1 0 0,-2 0-47 0 0,-2 0 91 0 0,0 0 1 0 0,1 0 0 0 0,-1 0-1 0 0,0 1 1 0 0,0 0-1 0 0,-3 0-91 0 0,-8 1 146 0 0,1 1-1 0 0,-1 1 0 0 0,1 1 0 0 0,0 0 0 0 0,0 1 1 0 0,-12 5-146 0 0,16-4 30 0 0,0 0 1 0 0,0 1 0 0 0,0 0 0 0 0,1 1-1 0 0,0 0 1 0 0,1 0 0 0 0,-1 2 0 0 0,-4 5-31 0 0,1 0 2 0 0,1 2 0 0 0,0 0 0 0 0,1 1 0 0 0,0 0 0 0 0,-6 16-2 0 0,9-16 0 0 0,1 0 0 0 0,0 1 0 0 0,2 0 0 0 0,0 1 0 0 0,1-1 0 0 0,1 1 0 0 0,0 3 0 0 0,3-8-4 0 0,0-1-1 0 0,1 1 1 0 0,0 0-1 0 0,1 0 0 0 0,1 0 1 0 0,0 0-1 0 0,3 7 5 0 0,-2-10-3 0 0,1 0-1 0 0,0-1 1 0 0,1 0-1 0 0,0 0 0 0 0,1 0 1 0 0,0 0-1 0 0,1-1 1 0 0,0 0-1 0 0,5 4 4 0 0,1 2-152 0 0,1-1-1 0 0,1-1 0 0 0,1 0 1 0 0,0-1-1 0 0,4 1 153 0 0,-10-7-115 0 0,0-1 1 0 0,1 0-1 0 0,-1-1 1 0 0,1 0-1 0 0,0-1 0 0 0,1-1 1 0 0,-1 1-1 0 0,1-2 1 0 0,9 2 114 0 0,9-2-542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3.9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418 9 1375 0 0,'2'-2'290'0'0,"5"-3"678"0"0,-6 4 301 0 0,-1 1 62 0 0,0 0-123 0 0,0 0-564 0 0,0 0-247 0 0,0 0-49 0 0,0 0-21 0 0,0 0-47 0 0,1 0-246 0 0,-1 1 0 0 0,1 0-1 0 0,-1-1 1 0 0,0 1 0 0 0,1 0 0 0 0,-1-1 0 0 0,0 1 0 0 0,0 0 0 0 0,0-1 0 0 0,0 1 0 0 0,1 0 0 0 0,-1 0 0 0 0,0 0-34 0 0,0 0 73 0 0,-1 5 179 0 0,-2 1-117 0 0,0 1 0 0 0,-1-1 0 0 0,0 0 0 0 0,0 0 0 0 0,0 0 0 0 0,-6 5-135 0 0,-12 13 685 0 0,-3 2-685 0 0,14-15 157 0 0,-34 31 1052 0 0,-6 2-1209 0 0,27-24 291 0 0,-30 25 226 0 0,2-1 534 0 0,-44 48-1051 0 0,86-82 48 0 0,3-1-138 0 0,6-8-453 0 0,1-2-225 0 0,0 0-51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4.4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138 269 12239 0 0,'-2'0'562'0'0,"-2"0"-442"0"0,-3-1 92 0 0,-1 0 1 0 0,1 0 0 0 0,-7 1-213 0 0,1 3 0 0 0,9-2 9 0 0,0 1 0 0 0,0 0 0 0 0,0 1 0 0 0,1-1 0 0 0,-1 0 0 0 0,1 1 0 0 0,0 0 0 0 0,0 0 0 0 0,0 0 0 0 0,0 0 0 0 0,0 1 0 0 0,1-1 0 0 0,-1 1-1 0 0,1-1 1 0 0,0 1 0 0 0,0 0 0 0 0,0 0-9 0 0,-2 5 26 0 0,0 1-1 0 0,1-1 0 0 0,0 1 1 0 0,1 0-1 0 0,0 0 0 0 0,-1 8-25 0 0,-5 95 100 0 0,8-88-66 0 0,1 0-1 0 0,1 0 0 0 0,3 12-33 0 0,-4-33 0 0 0,3 23 0 0 0,2 1 0 0 0,9 22 0 0 0,-12-42 0 0 0,0 0 0 0 0,0 0 0 0 0,1-1 0 0 0,0 0 0 0 0,1 1 0 0 0,-1-2 0 0 0,1 1 0 0 0,1 0 0 0 0,-1-1 0 0 0,1 0 0 0 0,6 5 0 0 0,-11-10 5 0 0,1 0 0 0 0,-1 0 0 0 0,1 0 0 0 0,0 0 0 0 0,-1 0 0 0 0,1 0-1 0 0,0 0 1 0 0,-1 0 0 0 0,1-1 0 0 0,0 1 0 0 0,0-1 0 0 0,0 1 0 0 0,0-1 0 0 0,0 0-1 0 0,0 0 1 0 0,-1 0 0 0 0,1 0 0 0 0,0 0 0 0 0,0 0 0 0 0,0 0 0 0 0,0-1 0 0 0,0 1-1 0 0,0-1 1 0 0,0 1 0 0 0,-1-1 0 0 0,1 0 0 0 0,0 1 0 0 0,-1-1 0 0 0,1 0 0 0 0,0 0-1 0 0,-1 0 1 0 0,1-1 0 0 0,-1 1 0 0 0,1 0 0 0 0,-1-1 0 0 0,0 1 0 0 0,0-1 0 0 0,1 0-5 0 0,19-24 255 0 0,-2-2 1 0 0,-1 0-1 0 0,-1-1 0 0 0,-1 0 1 0 0,8-26-256 0 0,-21 47 34 0 0,1 0 1 0 0,0 1-1 0 0,0 0 1 0 0,0 0-1 0 0,5-6-34 0 0,-5 10 53 0 0,2 1-21 0 0,-3 1-26 0 0,1-1-1 0 0,-1 1 1 0 0,1 0-1 0 0,-1 0 0 0 0,1 1 1 0 0,1-1-6 0 0,-3 1 1 0 0,-1 0 0 0 0,1 0 0 0 0,-1 0 0 0 0,1 0 0 0 0,-1 0 0 0 0,1 1 0 0 0,-1-1 0 0 0,0 1 0 0 0,1-1 0 0 0,-1 1 0 0 0,0-1-1 0 0,1 1 1 0 0,-1 0 0 0 0,0 0 0 0 0,0-1 0 0 0,0 1 0 0 0,0 0 0 0 0,1 0 0 0 0,-1 0 0 0 0,0 1-1 0 0,22 27 185 0 0,-15-19-91 0 0,0 1-1 0 0,5 3-93 0 0,3 3 23 0 0,2-1 0 0 0,0-1 1 0 0,17 11-24 0 0,-32-23 3 0 0,0-1 0 0 0,1-1 0 0 0,-1 1 0 0 0,1 0 0 0 0,0-1 0 0 0,-1 0 0 0 0,1 0 0 0 0,0 0 0 0 0,0 0 0 0 0,0-1 0 0 0,0 1 0 0 0,-1-1 0 0 0,1 0 0 0 0,0 0 0 0 0,1 0-3 0 0,-2-1 2 0 0,1 0 0 0 0,-1 0-1 0 0,1 0 1 0 0,-1 0 0 0 0,1-1 0 0 0,-1 0 0 0 0,0 1 0 0 0,0-1-1 0 0,0 0 1 0 0,0 0 0 0 0,0-1 0 0 0,0 1 0 0 0,-1-1 0 0 0,1 1-1 0 0,-1-1 1 0 0,1 0-2 0 0,6-9 43 0 0,0-1-1 0 0,0 0 0 0 0,-1-1 1 0 0,-1 0-1 0 0,-1 0 0 0 0,4-9-42 0 0,2-15 346 0 0,9-38-346 0 0,-10 27 391 0 0,-3 0 0 0 0,-2 0-1 0 0,-2-1 1 0 0,-3 0 0 0 0,-3-38-391 0 0,1 59 101 0 0,-1-6-34 0 0,-2 1-1 0 0,-1-4-66 0 0,4 36-641 0 0,1 2-198 0 0,0 0-1025 0 0,0 0-3956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1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745 280 5063 0 0,'-2'-57'496'0'0,"0"38"-400"0"0,1 15 205 0 0,-1 0 188 0 0,-4-14 1582 0 0,0 1 0 0 0,-3-4-2071 0 0,6 12 332 0 0,1 7-237 0 0,1-1-1 0 0,-1 0 0 0 0,1 1 0 0 0,-1-1 0 0 0,0 1 0 0 0,0 0 1 0 0,0-1-1 0 0,0 1 0 0 0,0 0 0 0 0,0 0 0 0 0,-1 0 1 0 0,1 1-1 0 0,-1-1 0 0 0,1 0 0 0 0,-1 1 0 0 0,0 0 0 0 0,0 0 1 0 0,-2-1-95 0 0,1 0 105 0 0,0 1 1 0 0,0 1 0 0 0,0-1 0 0 0,0 1-1 0 0,0-1 1 0 0,0 1 0 0 0,0 0 0 0 0,-1 0-1 0 0,1 1 1 0 0,0 0 0 0 0,0-1 0 0 0,0 1 0 0 0,0 0-1 0 0,0 1-105 0 0,-7 2 184 0 0,0 2-1 0 0,0-1 1 0 0,1 1-1 0 0,-1 1 0 0 0,1 0 1 0 0,-1 2-184 0 0,-19 16 506 0 0,-6 9-506 0 0,14-13 97 0 0,-43 45 122 0 0,4 2 0 0 0,-23 36-219 0 0,53-62 56 0 0,1 2 0 0 0,3 2 1 0 0,1 0-1 0 0,3 2 0 0 0,1 0 1 0 0,3 1-1 0 0,2 2 0 0 0,-5 29-56 0 0,16-57-6 0 0,1 1 0 0 0,2 0 0 0 0,0 0 0 0 0,2 0 0 0 0,1 1 0 0 0,1 16 6 0 0,1-27-3 0 0,0-1 0 0 0,0 1 0 0 0,2 0 0 0 0,-1-1 0 0 0,2 1 0 0 0,0-1 0 0 0,0 0 0 0 0,1-1 0 0 0,1 1 0 0 0,0-1 0 0 0,1 0 0 0 0,2 1 3 0 0,-3-3-6 0 0,1-1 0 0 0,1 0 0 0 0,-1 0 0 0 0,1-1 0 0 0,1 0 0 0 0,0-1 0 0 0,0 0 0 0 0,0 0 0 0 0,1-1 0 0 0,0 0 0 0 0,0-1 0 0 0,3 1 6 0 0,7 0 0 0 0,0 0 0 0 0,1-1-1 0 0,-1-2 1 0 0,1 0 0 0 0,0-1-1 0 0,0-1 1 0 0,0-1 0 0 0,1-1 0 0 0,-6 0 1 0 0,-1-2 0 0 0,0 1 0 0 0,0-2 0 0 0,0 0 1 0 0,0-1-1 0 0,-1-1 0 0 0,0 0 0 0 0,0-1 1 0 0,0 0-1 0 0,-1-2 0 0 0,2-1-1 0 0,5-6 17 0 0,0 0-1 0 0,-2-2 1 0 0,0-1 0 0 0,4-5-17 0 0,21-28 50 0 0,0-5-50 0 0,4-10 54 0 0,-4-2-1 0 0,-2-2 0 0 0,26-65-53 0 0,-56 109 42 0 0,-1 0 0 0 0,-2-1-1 0 0,-1 1 1 0 0,-1-2 0 0 0,-1 1-1 0 0,-1-1-41 0 0,-3 5 98 0 0,0 1 0 0 0,-2-1 0 0 0,0 1 0 0 0,-2-1 0 0 0,0 1 0 0 0,-2 0 0 0 0,-4-17-98 0 0,1 15 193 0 0,-1 1-1 0 0,-1-1 0 0 0,-1 2 1 0 0,-1 0-1 0 0,-1 0 0 0 0,-7-8-192 0 0,8 15 165 0 0,0 0-1 0 0,-1 1 0 0 0,-1 1 1 0 0,-1 0-1 0 0,0 0 1 0 0,0 1-1 0 0,-1 1 1 0 0,-14-8-165 0 0,5 5 195 0 0,-1 1-1 0 0,-15-7-194 0 0,31 17-10 0 0,0 1 0 0 0,-1 0 0 0 0,1 0 0 0 0,-1 1 0 0 0,1 0 0 0 0,-1 0-1 0 0,0 1 1 0 0,0 0 0 0 0,-3 1 10 0 0,8 1-97 0 0,0-1-1 0 0,0 1 1 0 0,0 0-1 0 0,0 0 1 0 0,0 1-1 0 0,0-1 0 0 0,1 1 1 0 0,-1 0-1 0 0,-3 3 98 0 0,-1 0-1631 0 0,1 0-1 0 0,1 1 1 0 0,-1 0-1 0 0,-4 5 1632 0 0,-8 7-5668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 0 14743 0 0,'-16'2'1136'0'0,"16"-2"-1112"0"0,-1 0 1 0 0,0 0-1 0 0,0 0 0 0 0,1 0 0 0 0,-1 1 0 0 0,0-1 0 0 0,0 0 0 0 0,1 0 0 0 0,-1 1 1 0 0,0-1-1 0 0,1 0 0 0 0,-1 1 0 0 0,0-1 0 0 0,1 0 0 0 0,-1 1 0 0 0,1-1 0 0 0,-2 1-24 0 0,0 2 22 0 0,1-3-22 0 0,0 1 0 0 0,0 0 0 0 0,0-1 0 0 0,0 1 0 0 0,0 0 0 0 0,0 0 0 0 0,1 0 0 0 0,-1 0 0 0 0,0 0 0 0 0,0 2 0 0 0,0-1 0 0 0,0 0 1 0 0,0 0-1 0 0,0 0 0 0 0,0 1 0 0 0,0-1 0 0 0,1 0 0 0 0,0 1 0 0 0,-1-1 0 0 0,1 0 0 0 0,0 1 0 0 0,0-1 1 0 0,0 1-1 0 0,1 1-1 0 0,-1 1 1 0 0,1-1-1 0 0,0 0 1 0 0,0 0-1 0 0,1 0 1 0 0,-1 0-1 0 0,1 1 1 0 0,4 5 5 0 0,-1 0 0 0 0,1 0-1 0 0,1-1 1 0 0,0 0 0 0 0,3 3-5 0 0,4 5 90 0 0,1-1 0 0 0,1 0 0 0 0,1-1 0 0 0,8 6-90 0 0,23 14 46 0 0,-3-1 78 0 0,22 10-124 0 0,4-6 78 0 0,1-3-1 0 0,10 0-77 0 0,-24-8 61 0 0,12 5-3 0 0,-57-27-75 0 0,0-1 0 0 0,1 0 0 0 0,0 0 0 0 0,5-1 17 0 0,7 3-336 0 0,-22-5 52 0 0,1 0-1 0 0,0 0 1 0 0,0 0-1 0 0,0 0 1 0 0,0-1-1 0 0,0 0 1 0 0,1 0 284 0 0,-4 0-815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9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42 16127 0 0,'-8'-3'843'0'0,"3"1"-618"0"0,0 1 0 0 0,0 0 1 0 0,0 0-1 0 0,-3 0-225 0 0,-1-1 116 0 0,7 2 7 0 0,2 0-10 0 0,2-1-19 0 0,5-3-78 0 0,0 0-26 0 0,1 0 0 0 0,0 1-1 0 0,0 0 1 0 0,1 0 0 0 0,-1 0-1 0 0,3 1 11 0 0,1 0 0 0 0,1 1 0 0 0,-1 1 0 0 0,1 0 0 0 0,-1 0 0 0 0,1 2 0 0 0,4 0 0 0 0,-8 0 0 0 0,-1-1 0 0 0,0 2 0 0 0,0-1 0 0 0,0 1 0 0 0,-1 0 0 0 0,1 1 0 0 0,-1-1 0 0 0,0 2 0 0 0,0-1 0 0 0,1 1 0 0 0,2 3 1 0 0,0 1 0 0 0,-1-1 0 0 0,1 2 0 0 0,-2-1-1 0 0,1 1 1 0 0,-1 1 0 0 0,-1 0 0 0 0,0 0 0 0 0,-1 0-1 0 0,0 1 1 0 0,0-1 0 0 0,-1 1 0 0 0,0 4-1 0 0,1 4 57 0 0,-2 1 0 0 0,0 0-1 0 0,-1 0 1 0 0,-1 0 0 0 0,-1 21-57 0 0,-2-14 96 0 0,-1 1 1 0 0,-2 0-1 0 0,-1-1 0 0 0,-2 5-96 0 0,2-12 116 0 0,-2 0 0 0 0,-1-1-1 0 0,-3 6-115 0 0,-31 59 493 0 0,17-37-194 0 0,-17 29 236 0 0,17-32 179 0 0,-8 22-714 0 0,28-54 30 0 0,-6 10 154 0 0,-3 15-184 0 0,12-31 16 0 0,0-1 0 0 0,1 1-1 0 0,-1 1 1 0 0,2-1 0 0 0,-1 0-1 0 0,1 0 1 0 0,0 7-16 0 0,0-12 0 0 0,0 0 0 0 0,1 0 0 0 0,-1 1 0 0 0,1-1 0 0 0,-1 0 0 0 0,1 0 0 0 0,0 0 0 0 0,0 0 0 0 0,0 0 0 0 0,0 0 0 0 0,0 0 0 0 0,1 0 0 0 0,-1 0 0 0 0,1 0 0 0 0,-1-1 0 0 0,1 1 0 0 0,-1-1 0 0 0,1 1 0 0 0,0-1 0 0 0,0 1 0 0 0,0-1 0 0 0,0 0 0 0 0,0 0 0 0 0,0 0 0 0 0,0 0 0 0 0,0 0 0 0 0,0-1 0 0 0,0 1 0 0 0,0-1 0 0 0,2 1 0 0 0,6 0 0 0 0,1 1 0 0 0,0-2 0 0 0,0 1 0 0 0,-1-2 0 0 0,11-1 0 0 0,-2 0 29 0 0,-1-1-1 0 0,1-1 0 0 0,-1 0 1 0 0,0-1-1 0 0,-1-2 0 0 0,1 0 1 0 0,4-3-29 0 0,277-133 769 0 0,-142 63-490 0 0,-41 20-153 0 0,-73 38-107 0 0,15-8 37 0 0,37-11-56 0 0,-64 29-896 0 0,2 2 896 0 0,-23 7-638 0 0,1 1-1 0 0,-1 0 1 0 0,0 1 0 0 0,1 0-1 0 0,1 0 639 0 0,-10 1-6992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1537 393 4143 0 0,'0'0'319'0'0,"1"-1"-108"0"0,4-4 323 0 0,-4 4 160 0 0,0 0 36 0 0,8-12 444 0 0,-8 12-780 0 0,-1-4-16 0 0,-1 0-1 0 0,1 0 0 0 0,-1 0 1 0 0,0 0-1 0 0,0 0 0 0 0,0-1-377 0 0,1 5 63 0 0,-1 0-1 0 0,1 0 0 0 0,0 0 1 0 0,0 1-1 0 0,-1-1 0 0 0,1 0 1 0 0,0 1-1 0 0,-1-1 0 0 0,1 0 1 0 0,-1 0-63 0 0,-1-2 128 0 0,1 1-47 0 0,-2-5 154 0 0,0 1-1 0 0,-1 0 0 0 0,1 0 0 0 0,-1 0 0 0 0,0 0 0 0 0,0 1 0 0 0,-5-5-234 0 0,-4-1 367 0 0,0-2 94 0 0,-1 1 0 0 0,0 1 0 0 0,-4-1-461 0 0,14 10 49 0 0,-15-10 175 0 0,0 1 1 0 0,0 2-1 0 0,-13-5-224 0 0,9 7 165 0 0,0 2 1 0 0,-1 0-1 0 0,-20 0-165 0 0,-73 2 390 0 0,103 3-340 0 0,-38 2 189 0 0,0 3 0 0 0,-27 7-239 0 0,33-1 192 0 0,-25 10-192 0 0,33-9 48 0 0,-70 27 78 0 0,73-22-64 0 0,0 2 0 0 0,-3 3-62 0 0,8-4 28 0 0,8-4 42 0 0,0 0 0 0 0,-13 12-70 0 0,-63 63 185 0 0,67-58-86 0 0,2 1 1 0 0,-1 4-100 0 0,17-17 76 0 0,0 0 0 0 0,-9 20-76 0 0,-5 8 123 0 0,0-1 132 0 0,3 1-1 0 0,-4 13-254 0 0,0 8 174 0 0,15-33-106 0 0,4-12 45 0 0,2 0 1 0 0,-4 18-114 0 0,-7 50 166 0 0,15-69-117 0 0,0 1 0 0 0,1 18-49 0 0,2 45 84 0 0,1-73-74 0 0,1 36 118 0 0,2 7-128 0 0,8 48 149 0 0,-6-55-106 0 0,-2-16 28 0 0,1-1 1 0 0,2 0 0 0 0,0 0-1 0 0,2-1 1 0 0,1-1 0 0 0,1 0-1 0 0,11 21-71 0 0,5 2 230 0 0,3-1-1 0 0,1-2 0 0 0,3-1 1 0 0,15 17-230 0 0,-29-42 67 0 0,1-1 1 0 0,1-1-1 0 0,9 7-67 0 0,-13-15 94 0 0,0 0 0 0 0,0-2 0 0 0,1 0 0 0 0,18 7-94 0 0,-3-4 168 0 0,0-2 0 0 0,2-2 0 0 0,8 1-168 0 0,-19-6 77 0 0,58 11 118 0 0,-11-9 8 0 0,1-3-1 0 0,60-6-202 0 0,-94-3 216 0 0,34-10-216 0 0,-33 4 144 0 0,23-10-144 0 0,38-20 163 0 0,-26 7 97 0 0,53-33-260 0 0,-85 42 50 0 0,9-6 43 0 0,15-14-93 0 0,52-49 53 0 0,-89 67-43 0 0,-3 4 22 0 0,-1-2 1 0 0,3-5-33 0 0,14-21 88 0 0,6-11-88 0 0,-24 26 41 0 0,-1-2 0 0 0,6-15-41 0 0,10-26 75 0 0,28-76-75 0 0,-53 112 16 0 0,-1-1 0 0 0,-2 0 0 0 0,-1-1 0 0 0,2-23-16 0 0,-6 19 24 0 0,-2 0-1 0 0,-1-20-23 0 0,-2-98 17 0 0,-2 166-17 0 0,0-45 0 0 0,-1 1 0 0 0,-3 0 0 0 0,-2-12 0 0 0,3 37 0 0 0,-5-27 0 0 0,-9-35 0 0 0,13 67 0 0 0,-1 0 0 0 0,0 0 0 0 0,0 1 0 0 0,-1-1 0 0 0,0 1 0 0 0,-1 1 0 0 0,-6-8 0 0 0,-1-2 27 0 0,-25-32 11 0 0,28 40-46 0 0,-1 0-1 0 0,-7-7 9 0 0,-33-24-85 0 0,4 2 90 0 0,21 19-5 0 0,-2 0 0 0 0,-21-12 0 0 0,17 15 1 0 0,-19-9-1 0 0,36 22-3 0 0,0 1 0 0 0,0 1 0 0 0,-1 1 0 0 0,-8-2 3 0 0,3 3-13 0 0,0 2 0 0 0,0 0-1 0 0,-1 1 1 0 0,-18 3 13 0 0,3 1-33 0 0,15-2-114 0 0,0 2-1 0 0,-14 3 148 0 0,31-4-28 0 0,-9 1-371 0 0,-2 2 399 0 0,13-3-188 0 0,0-1 1 0 0,0 1 0 0 0,1 0 0 0 0,-1 0 0 0 0,0 1 0 0 0,0 0 187 0 0,2 0-1130 0 0,0 4-283 0 0,2-7 1310 0 0,-1 0 0 0 0,1 0 0 0 0,0 0-1 0 0,0 0 1 0 0,0 1 0 0 0,0-1 0 0 0,0 0 0 0 0,0 0 0 0 0,0 0 0 0 0,0 0 0 0 0,0 0 0 0 0,0 1-1 0 0,0-1 1 0 0,0 0 0 0 0,0 0 0 0 0,0 0 0 0 0,0 0 0 0 0,0 0 0 0 0,0 1 0 0 0,0-1 0 0 0,0 0-1 0 0,0 0 1 0 0,1 0 0 0 0,-1 0 103 0 0,2 9-6512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1876 230 2303 0 0,'2'-1'167'0'0,"1"-1"-76"0"0,1 0 0 0 0,0-1 0 0 0,2-1-91 0 0,-2 0 1017 0 0,0 1 1 0 0,-1-1 0 0 0,1 0 0 0 0,-1 0-1 0 0,2-3-1017 0 0,0 0 774 0 0,-4 5-240 0 0,0 1-425 0 0,-1 0-1 0 0,1 0 0 0 0,0 0 1 0 0,0 0-1 0 0,0 0 0 0 0,-1-1 1 0 0,1 1-1 0 0,0 0 1 0 0,-1-1-1 0 0,1 1 0 0 0,-1 0 1 0 0,1-1-109 0 0,-1 1 69 0 0,0 0 31 0 0,1-1 0 0 0,-1 0 0 0 0,0 1 0 0 0,0-1 0 0 0,1 1 0 0 0,-1-1 0 0 0,0 0 0 0 0,0 1 0 0 0,0-1 0 0 0,0 0 1 0 0,-1 1-1 0 0,1-1 0 0 0,0 0 0 0 0,-1 1 0 0 0,1-1 0 0 0,-1 1 0 0 0,1-1 0 0 0,-1 1 0 0 0,1-1 0 0 0,-1 1 0 0 0,0-1 0 0 0,0 1 1 0 0,0 0-1 0 0,1 0-100 0 0,-3-3 200 0 0,-1 0 0 0 0,1 0 0 0 0,0 1 0 0 0,-1 0 0 0 0,1 0 0 0 0,-4-2-200 0 0,-2 0 188 0 0,0 0 0 0 0,0 1 0 0 0,0 0-1 0 0,-1 0 1 0 0,-4 0-188 0 0,-6-2 209 0 0,13 3-156 0 0,-65-21 399 0 0,45 17 31 0 0,-20-3-483 0 0,1 3 480 0 0,-5 3-480 0 0,-3-1 174 0 0,0 1-44 0 0,11 1-40 0 0,-2 0 98 0 0,-10 3-188 0 0,-28 6 84 0 0,79-5-83 0 0,-28 3 63 0 0,0 2-1 0 0,-24 10-63 0 0,21-7 44 0 0,-114 33 148 0 0,124-33-117 0 0,0 1 1 0 0,-8 5-76 0 0,-47 28 144 0 0,33-17-45 0 0,-28 19 197 0 0,-15 15-296 0 0,50-32 142 0 0,2 3 0 0 0,-12 13-142 0 0,3 2 236 0 0,-21 29-236 0 0,-20 40 240 0 0,57-71-80 0 0,2 2 0 0 0,-5 15-160 0 0,21-39 50 0 0,-3 9 156 0 0,-14 32-206 0 0,13-20 251 0 0,-11 42-251 0 0,23-63 46 0 0,-1 1 0 0 0,2 0 0 0 0,1 0 0 0 0,-1 20-46 0 0,3-18 28 0 0,0-1 0 0 0,2 1 1 0 0,0 0-1 0 0,2 0 0 0 0,2 8-28 0 0,0-6 23 0 0,1-1 0 0 0,2 0 1 0 0,0 0-1 0 0,1-1 0 0 0,1-1 0 0 0,2 3-23 0 0,-5-15 14 0 0,44 90 150 0 0,-30-63 15 0 0,16 19-179 0 0,-19-31 61 0 0,1 1 52 0 0,13 15-113 0 0,-30-40 3 0 0,83 95 187 0 0,-63-75-92 0 0,0-2 0 0 0,2 0 1 0 0,1-1-99 0 0,-2-3 91 0 0,67 48 276 0 0,-67-52-241 0 0,0 0 0 0 0,6 0-126 0 0,-10-4 60 0 0,77 29 211 0 0,-41-17-110 0 0,3 0 59 0 0,2-2 0 0 0,33 4-220 0 0,-66-19 99 0 0,1-1-1 0 0,14 0-98 0 0,55-6 174 0 0,-55-2 152 0 0,15-6-326 0 0,-22 5 55 0 0,17-6 27 0 0,-1-3-1 0 0,0-2-81 0 0,-6 2 34 0 0,48-21 18 0 0,-18 6-18 0 0,-33 15 19 0 0,19-7-53 0 0,-21 7 21 0 0,-1-1 1 0 0,-1-3-1 0 0,13-8-21 0 0,-15 3 73 0 0,0-2 0 0 0,7-8-73 0 0,-20 15-2 0 0,36-31 66 0 0,-30 24-64 0 0,1 0 75 0 0,-1-1-1 0 0,-1-2 1 0 0,5-9-75 0 0,-9 7 79 0 0,-2-1 0 0 0,-1-1 0 0 0,-1-1 0 0 0,-1 0 0 0 0,-2-2-1 0 0,8-23-78 0 0,-3 0 80 0 0,-3-1-1 0 0,7-39-79 0 0,-20 70 32 0 0,-1 0-1 0 0,0 0 1 0 0,-2 0-1 0 0,-1 0 1 0 0,-1-1-1 0 0,-2-28-31 0 0,-2 26 19 0 0,0 1 0 0 0,-2 1-1 0 0,-1-1 1 0 0,-9-28-19 0 0,2 22 0 0 0,-1 1 0 0 0,-1 1 0 0 0,-2 0 0 0 0,-1 1 0 0 0,-17-23 0 0 0,18 32 0 0 0,0 2 0 0 0,-2 0 0 0 0,0 1 0 0 0,-2 2 0 0 0,0 0 0 0 0,-18-12 0 0 0,11 11-33 0 0,-2 2-1 0 0,1 1 0 0 0,-2 2 1 0 0,0 2-1 0 0,0 1 1 0 0,-4 0 33 0 0,-9-1-515 0 0,0 3 0 0 0,-8 0 515 0 0,5 4-3951 0 0,-5 3 3951 0 0,9 1-7506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0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 3511 1839 0 0,'0'0'318'0'0,"0"0"659"0"0,0 0 287 0 0,0 0 59 0 0,0 0-110 0 0,0 0-506 0 0,0 1-218 0 0,-3 2-45 0 0,2-2-15 0 0,1-1-18 0 0,0 0-10 0 0,0 0-1 0 0,0 0-2 0 0,0 0-13 0 0,0 0-8 0 0,0 0-1 0 0,0-1-1 0 0,2-7-63 0 0,0 0-1 0 0,1 0 1 0 0,-1 0-1 0 0,1 1 1 0 0,0-1 0 0 0,1 1-312 0 0,2-6 555 0 0,1-5-555 0 0,52-140 1811 0 0,-23 65-1192 0 0,4-8-191 0 0,-15 41-247 0 0,-10 22-70 0 0,92-215 731 0 0,-87 209-691 0 0,29-57 130 0 0,7-10 294 0 0,-5-4-575 0 0,25-70 399 0 0,-58 140-317 0 0,4-6 61 0 0,9-11-143 0 0,-13 26 41 0 0,93-172 348 0 0,-70 134-250 0 0,30-48 80 0 0,-55 92-155 0 0,69-129 213 0 0,-64 114-248 0 0,106-209 246 0 0,-49 118-221 0 0,-57 98 12 0 0,2-9-66 0 0,-3 4 61 0 0,40-81 14 0 0,-32 68 8 0 0,19-28-83 0 0,-27 48 18 0 0,-1-2-1 0 0,-1 0 1 0 0,11-36-18 0 0,-18 46 0 0 0,3-4 0 0 0,8-19 0 0 0,0-7 24 0 0,8-22 16 0 0,-28 72-40 0 0,0-1 0 0 0,0 0 0 0 0,0-1 0 0 0,0-4 0 0 0,0 3 0 0 0,0 8 0 0 0,-1 1 0 0 0,-1 0 0 0 0,1 0 0 0 0,-1 0 0 0 0,0 1 0 0 0,0-1 0 0 0,0-1 0 0 0,1-1 0 0 0,-1 0 0 0 0,0 0 0 0 0,1 0 0 0 0,1-3 0 0 0,0 0 0 0 0,1 0 0 0 0,-1 1-50 0 0,-2 5-216 0 0,0 1-99 0 0,0 0-19 0 0,0 0-153 0 0,0 0-617 0 0,0 0-258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08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21 685 2303 0 0,'0'0'102'0'0,"-2"0"-1"0"0,-8 2-233 0 0,8-2 1146 0 0,-1 0 324 0 0,0 0 4305 0 0,4-2-3713 0 0,11-3-2690 0 0,-6 2 1463 0 0,4-1-395 0 0,-1 0-48 0 0,-1 0-1 0 0,1 1 0 0 0,1 0 0 0 0,0 0-259 0 0,13 0 310 0 0,-9 1 30 0 0,2-1-340 0 0,43-10 434 0 0,-41 8-142 0 0,9-3-292 0 0,9-2 212 0 0,5 0 16 0 0,-10 1 41 0 0,1 3 1 0 0,6 0-270 0 0,76-4 367 0 0,-67 6-315 0 0,-13 2 74 0 0,7-3-126 0 0,150-30 326 0 0,-152 30-197 0 0,31 0-129 0 0,11-1 92 0 0,16-7 107 0 0,174-19 253 0 0,-114 15-303 0 0,72-5 20 0 0,-9 3-98 0 0,97-12 95 0 0,-289 29-151 0 0,17-1-20 0 0,83-9 82 0 0,224-9 131 0 0,-175 8-146 0 0,-1-1 15 0 0,-126 13-42 0 0,216-12 271 0 0,-156 6-258 0 0,12 6-48 0 0,21-7-16 0 0,-70 3 16 0 0,151-8 0 0 0,-122 5 33 0 0,54-2 153 0 0,19 1-117 0 0,47-3-6 0 0,-72 5 0 0 0,41-4 11 0 0,-79 9-44 0 0,-1 0 15 0 0,-4-6 13 0 0,64-2-52 0 0,-94 8 48 0 0,-20 0-55 0 0,-11 0 46 0 0,9-5-45 0 0,35-2 19 0 0,3 3-22 0 0,30-1 60 0 0,-95 7-46 0 0,18-1 15 0 0,0-2 1 0 0,12-4-27 0 0,20-4 10 0 0,-32 4-10 0 0,-21 3 0 0 0,11 0 0 0 0,24 2 27 0 0,84-7 74 0 0,-48-6-65 0 0,14-2-8 0 0,-46 13 23 0 0,9-1-38 0 0,-37 2-13 0 0,2-1 0 0 0,21-6 0 0 0,-2-1 64 0 0,45-1-64 0 0,-10 7 0 0 0,-44 3 0 0 0,-16 1 0 0 0,7-3 0 0 0,-1 1 6 0 0,25 1-6 0 0,-16 1 58 0 0,25 0 6 0 0,-30 2-64 0 0,0 0 0 0 0,-24-1 64 0 0,15 1-64 0 0,5 1 26 0 0,-20-1 12 0 0,12 2-38 0 0,0 0 27 0 0,-16-2 10 0 0,9 2-37 0 0,6 2-140 0 0,-28-5 16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0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440 0 2303 0 0,'-1'2'290'0'0,"-1"5"501"0"0,-1 0 0 0 0,0 0 0 0 0,0-1 0 0 0,-4 5-791 0 0,-4 10 822 0 0,-17 30 1273 0 0,-2 1-2095 0 0,27-47 101 0 0,-36 54 887 0 0,15-24-432 0 0,-61 92 1522 0 0,71-104-1713 0 0,0-1 400 0 0,-9 10-765 0 0,-5 5 1120 0 0,-4 10-1120 0 0,26-38 83 0 0,0 1 68 0 0,0-1-1 0 0,-2 6-150 0 0,3-4 39 0 0,-1 1 0 0 0,-5 6-39 0 0,4-5 65 0 0,5-8-46 0 0,-1-1 0 0 0,0 1 0 0 0,0-1 0 0 0,-3 4-19 0 0,-1 1 46 0 0,6-8-37 0 0,-5 8 137 0 0,3-3-52 0 0,2-4 3 0 0,1-2-21 0 0,0 0-11 0 0,0 0 2 0 0,0 0 10 0 0,0 0 3 0 0,0 0 0 0 0,5 7 114 0 0,-3-5-76 0 0,7 3-8 0 0,1 0-1 0 0,0-1 0 0 0,0-1 1 0 0,0 0-1 0 0,4 0-109 0 0,2-1 61 0 0,0-1 0 0 0,6 0-61 0 0,2-1 55 0 0,6 2-23 0 0,-10 0 20 0 0,10-1-52 0 0,-14-1 0 0 0,1 0 0 0 0,4 3 0 0 0,-6-2 40 0 0,5-1-40 0 0,7 1 24 0 0,3 2-22 0 0,50 5 50 0 0,-44-3-45 0 0,30-1-7 0 0,36-5 39 0 0,-85 1-15 0 0,54-6 31 0 0,-33 2-15 0 0,133-17 198 0 0,-115 13-199 0 0,-21 3-23 0 0,45-5 40 0 0,110 2-23 0 0,-3 0-2 0 0,-17-1-31 0 0,41-14 64 0 0,-68 10-65 0 0,-22 2 13 0 0,-38 0 46 0 0,35-4 1 0 0,108 2-59 0 0,-81 7 0 0 0,-135 5 0 0 0,184-5 0 0 0,-62 5 0 0 0,37-10 0 0 0,-7 8 0 0 0,-2 0 0 0 0,-117-1 0 0 0,16 0 0 0 0,12 2 0 0 0,-23 4 0 0 0,175-1 0 0 0,88-2 0 0 0,-167 0 0 0 0,34 3 0 0 0,-115 3 0 0 0,14 1 0 0 0,17-4 0 0 0,-41-4 0 0 0,73 0 0 0 0,48 10 54 0 0,-82-8-3 0 0,9-6-51 0 0,50-1 23 0 0,143-5-23 0 0,-91 4 0 0 0,47-6 0 0 0,-145 8-1 0 0,-53 4 13 0 0,31 0 44 0 0,35-3-59 0 0,-17-5 18 0 0,61-3 34 0 0,30-1-49 0 0,-120 7-1 0 0,35-4 56 0 0,-14 2 10 0 0,28-4-56 0 0,22-6 271 0 0,38 5-280 0 0,-94 7 47 0 0,-41 4-30 0 0,48-6 31 0 0,90-3 112 0 0,-157 12-128 0 0,67-2 48 0 0,95-11-80 0 0,-157 11 0 0 0,32-1 54 0 0,-52 3-37 0 0,142-1 91 0 0,-1-8-31 0 0,-56-3 41 0 0,-61 8-59 0 0,30-2 68 0 0,64-6 204 0 0,-46 5-162 0 0,-40 3-98 0 0,-5 1-4 0 0,29-3 50 0 0,33-6 130 0 0,29-4 143 0 0,-21 6-115 0 0,-32 8-147 0 0,-62 1-75 0 0,-9 1-24 0 0,-1-1 1 0 0,1 1-1 0 0,0 0 1 0 0,-1 1-30 0 0,11 0 21 0 0,-7 1 22 0 0,23 4 31 0 0,-24-5-74 0 0,0 0 0 0 0,-1 1 0 0 0,24 9-360 0 0,-26-11-425 0 0,-1 1-1 0 0,1-1 1 0 0,-1 1-1 0 0,1-1 1 0 0,-1-1-1 0 0,1 1 1 0 0,1-1 785 0 0,4-1-1934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10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13 5039 0 0,'0'0'231'0'0,"2"1"-18"0"0,1-1-113 0 0,0 1-1 0 0,0-1 0 0 0,2 1-99 0 0,11 0 628 0 0,-10 1-369 0 0,-1-1-16 0 0,1 0 1 0 0,-1 0-1 0 0,0 0 1 0 0,4-1-244 0 0,-8 0 13 0 0,66-1 1059 0 0,6 0-240 0 0,-26 1-392 0 0,41-1 1095 0 0,44-9-1535 0 0,-68 3 565 0 0,14 4-565 0 0,65 4 220 0 0,-34 1-118 0 0,105 4 36 0 0,-165-3-111 0 0,112 5 72 0 0,-76-8-81 0 0,22 1 86 0 0,30 0 34 0 0,-81-1-132 0 0,57-3 125 0 0,-7 0 16 0 0,-57 3-1 0 0,9 5-146 0 0,33 1 52 0 0,1-5-52 0 0,-23-1 12 0 0,8 5 67 0 0,11 4-79 0 0,-64-5 55 0 0,-3-1 131 0 0,21 0-186 0 0,-14-3 138 0 0,56-1 407 0 0,-49-2-392 0 0,-30 3-141 0 0,0-1-1 0 0,-3 1 32 0 0,0 0-33 0 0,-1 2-7 0 0,-3 1-6 0 0,2-3 3 0 0,-2 3 3 0 0,1-1-1 0 0,-1 0 0 0 0,0 1 1 0 0,1-1-1 0 0,-1 0 0 0 0,0 0 1 0 0,0 0-1 0 0,-1 0-2 0 0,-3 2 16 0 0,-1 1 0 0 0,0-1-16 0 0,-10 7 13 0 0,-21 18-13 0 0,-26 28 0 0 0,8 2-56 0 0,41-43 48 0 0,-5 9-35 0 0,-16 23 43 0 0,3-4-21 0 0,-9 13 32 0 0,-56 101 148 0 0,2 12 115 0 0,76-133-224 0 0,-35 57 200 0 0,-41 51-250 0 0,53-82 224 0 0,-26 53-224 0 0,-29 73 464 0 0,68-128-154 0 0,-5 12 276 0 0,21-43-110 0 0,-2 0 0 0 0,-6 7-476 0 0,11-19 174 0 0,-69 114 442 0 0,60-95-594 0 0,-44 83 101 0 0,5 5 36 0 0,17-32-39 0 0,-15 31-23 0 0,-9 16 456 0 0,33-80-309 0 0,-28 58 108 0 0,48-90-327 0 0,-39 80 90 0 0,21-42-75 0 0,12-23-5 0 0,-17 39 102 0 0,-4 7 133 0 0,7-16-32 0 0,-17 35 56 0 0,40-88-263 0 0,-9 15 162 0 0,-12 18-193 0 0,-24 40 185 0 0,42-71-120 0 0,3-5 74 0 0,0 5-139 0 0,3-7 48 0 0,0-1 1 0 0,-3 3-49 0 0,-46 74 193 0 0,13-22-118 0 0,30-49-65 0 0,6-10 52 0 0,-3 7-62 0 0,-11 20 77 0 0,5-10 65 0 0,-7 19-142 0 0,21-42 9 0 0,-14 33 81 0 0,-2-1 0 0 0,-5 7-90 0 0,6-13 138 0 0,0 2-138 0 0,-4 10 70 0 0,-6 11 37 0 0,1-2-14 0 0,3-14-10 0 0,12-17-35 0 0,-3 6 113 0 0,-7 17-161 0 0,-16 31 258 0 0,12-24-69 0 0,24-46-184 0 0,-5 9 135 0 0,-1 0 0 0 0,-5 7-140 0 0,9-14 56 0 0,0-1 0 0 0,0 1 0 0 0,-1 2-56 0 0,2-2 70 0 0,-1 0 1 0 0,-3 5-71 0 0,-1-1 27 0 0,1-1 53 0 0,4-4-29 0 0,-5 9 58 0 0,5-8-42 0 0,-1 2 23 0 0,2-7-23 0 0,1-1 13 0 0,1-1-13 0 0,3-9-661 0 0,-1 0 0 0 0,0 1 0 0 0,0-1 0 0 0,0 0 0 0 0,-1-1 0 0 0,0 0 594 0 0,1-11-7935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4.3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937 1 1839 0 0,'-2'1'134'0'0,"-47"28"3017"0"0,30-19-1963 0 0,0 2-1 0 0,0 0 0 0 0,-2 3-1187 0 0,-59 56 1841 0 0,37-32 30 0 0,-25 30-1871 0 0,1-1 745 0 0,27-26-201 0 0,3 1 0 0 0,-24 36-544 0 0,8-16 261 0 0,13-17-139 0 0,-22 33-60 0 0,17-20-4 0 0,-3-3-1 0 0,-22 19-57 0 0,53-58 3 0 0,3-5-12 0 0,1 1 1 0 0,1 0-1 0 0,0 1 0 0 0,0 0 0 0 0,0 4 9 0 0,11-17-213 0 0,1-1-69 0 0,0 0-586 0 0,0 0-2434 0 0,0 0-1040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1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15 4941 6447 0 0,'-1'-2'499'0'0,"-3"-11"-363"0"0,1 0 0 0 0,1-1 1 0 0,0 1-1 0 0,0-4-136 0 0,2 8 241 0 0,-1 0 0 0 0,1 0 0 0 0,1 0 0 0 0,-1 1 0 0 0,1-1 0 0 0,1 0 0 0 0,0-4-241 0 0,-1 9 118 0 0,1 0-1 0 0,-1 0 1 0 0,1 0-1 0 0,-1 0 1 0 0,1 0-1 0 0,0 0 1 0 0,1 0-118 0 0,-2 2 43 0 0,0 1 0 0 0,0-1 1 0 0,1 0-1 0 0,-1 1 0 0 0,0-1 0 0 0,1 1 1 0 0,-1-1-1 0 0,1 1 0 0 0,0 0 0 0 0,-1 0 0 0 0,1 0 1 0 0,0 0-1 0 0,0 0 0 0 0,1 0-43 0 0,1 0 54 0 0,1 0 0 0 0,-1 0 0 0 0,0 1 1 0 0,1 0-1 0 0,-1 0 0 0 0,0 1 0 0 0,1-1 0 0 0,-1 1 0 0 0,0 0 1 0 0,1 0-1 0 0,-1 1-54 0 0,11 4 154 0 0,-1 0 0 0 0,7 6-154 0 0,-17-10 20 0 0,14 8 14 0 0,0 1 0 0 0,0 1-1 0 0,-1 1 1 0 0,-1 1 0 0 0,0 1 0 0 0,7 9-34 0 0,3 4 10 0 0,52 63-10 0 0,-67-77 7 0 0,-1-1 15 0 0,1 0 1 0 0,0 0 0 0 0,2 0-23 0 0,-13-13 1 0 0,0 0 0 0 0,0 0 0 0 0,0 0-1 0 0,0 0 1 0 0,0-1 0 0 0,0 1 0 0 0,0 0 0 0 0,0 0 0 0 0,0 0 0 0 0,0 0-1 0 0,0 0 1 0 0,0 0 0 0 0,0 0 0 0 0,0 0 0 0 0,0 0 0 0 0,0 0-1 0 0,0 0 1 0 0,0 0 0 0 0,0 0 0 0 0,1 0 0 0 0,-1 0 0 0 0,0 0 0 0 0,0 0-1 0 0,0 0 1 0 0,0 0 0 0 0,0 0 0 0 0,0 0 0 0 0,0 0 0 0 0,0 0 0 0 0,0 0-1 0 0,0 0 1 0 0,0 0 0 0 0,0 0 0 0 0,0 0 0 0 0,0 0 0 0 0,0 0 0 0 0,0 0-1 0 0,0 0 1 0 0,0 0 0 0 0,0 0 0 0 0,0 0 0 0 0,0 0 0 0 0,0 0 0 0 0,0 0-1 0 0,0 0 1 0 0,0 0 0 0 0,0 0 0 0 0,0 0 0 0 0,0 0 0 0 0,0 0-1 0 0,0-3 18 0 0,0 0 0 0 0,-1 0 0 0 0,1 0 0 0 0,-1-1 0 0 0,0 1 0 0 0,1 0 0 0 0,-1 0 0 0 0,-1 0-18 0 0,-3-9 142 0 0,-2-4-142 0 0,5 13 12 0 0,-25-52 148 0 0,-12-13-160 0 0,8 14 0 0 0,-22-36 0 0 0,22 37 126 0 0,-3-12-126 0 0,32 62 4 0 0,0-1-3 0 0,0 1-1 0 0,0-1 1 0 0,1 0 0 0 0,-1 0 0 0 0,1 0-1 0 0,0 0 1 0 0,0 0 0 0 0,0 0-1 0 0,0-3 0 0 0,1 6 0 0 0,0 1 0 0 0,0-1 0 0 0,0 1 0 0 0,0-1 0 0 0,0 1 0 0 0,0 0 0 0 0,0-1 0 0 0,0 1 0 0 0,0-1 0 0 0,0 1 0 0 0,0-1 0 0 0,0 1 0 0 0,0 0 0 0 0,1-1 0 0 0,-1 1 0 0 0,0-1 0 0 0,0 1 0 0 0,0 0 0 0 0,1-1 0 0 0,-1 1 0 0 0,1 0 0 0 0,-1-1 0 0 0,0 1 0 0 0,1 0 0 0 0,-1 0 0 0 0,1-1 0 0 0,-1 1 0 0 0,0 0 0 0 0,1 0 0 0 0,-1 0 0 0 0,1 0 0 0 0,-1 0 0 0 0,1 0 0 0 0,-1 0 0 0 0,1 0 0 0 0,-1 0 0 0 0,1 0 0 0 0,-1 0 0 0 0,0 0 0 0 0,1 0 0 0 0,10 5 0 0 0,-3-1 0 0 0,-1 1-1 0 0,1 0 0 0 0,-1 0 1 0 0,1 2 0 0 0,27 26 4 0 0,-20-18 5 0 0,73 78 44 0 0,10 9-53 0 0,-70-75 0 0 0,16 15 0 0 0,1-3 0 0 0,3-2 0 0 0,-45-34 1 0 0,3 2-2 0 0,1-1 0 0 0,1 1 1 0 0,-6-4 1 0 0,0 0 1 0 0,0 0-1 0 0,0 0 0 0 0,0-1 0 0 0,0 1 0 0 0,0-1 0 0 0,0 1 1 0 0,1-1-1 0 0,-1 0 0 0 0,0 0-1 0 0,-2 0 2 0 0,1 0 0 0 0,-1 0 0 0 0,0 0 1 0 0,1 0-1 0 0,-1 0 0 0 0,0 0 0 0 0,0 0 0 0 0,1 0 0 0 0,-1 0 0 0 0,0 0 0 0 0,1-1 1 0 0,-1 1-1 0 0,0 0 0 0 0,0 0 0 0 0,1 0 0 0 0,-1 0 0 0 0,0-1 0 0 0,0 1 1 0 0,1 0-1 0 0,-1 0 0 0 0,0-1 0 0 0,0 1 0 0 0,0 0 0 0 0,1 0 0 0 0,-1-1-2 0 0,0 0 7 0 0,0 0-1 0 0,0 0 0 0 0,1 0 1 0 0,-1 0-1 0 0,0 0 0 0 0,0 0 1 0 0,0 0-1 0 0,0 0 1 0 0,-1 0-1 0 0,1 0 0 0 0,0 0 1 0 0,0 0-1 0 0,-1 0-6 0 0,-4-16 106 0 0,4 15-92 0 0,-22-55 317 0 0,-2 1-1 0 0,-26-43-330 0 0,36 71 41 0 0,-22-39 202 0 0,-7-22-243 0 0,34 66 62 0 0,1 0 0 0 0,1-1 1 0 0,0 0-1 0 0,2-1 0 0 0,0 0 1 0 0,1-3-63 0 0,4 21 13 0 0,0 0 1 0 0,0-1-1 0 0,1 0 1 0 0,0 1-1 0 0,0-1 1 0 0,0 1-1 0 0,1-1 1 0 0,0 0-14 0 0,-1 7 8 0 0,1-1 0 0 0,-1 1-1 0 0,0 0 1 0 0,1 0 0 0 0,-1 0 0 0 0,1 0 0 0 0,-1 0 0 0 0,1 0 0 0 0,0 0 0 0 0,-1 0 0 0 0,1 0 0 0 0,0 0 0 0 0,-1 0 0 0 0,1 0 0 0 0,0 0 0 0 0,0 0 0 0 0,0 1 0 0 0,0-1 0 0 0,0 1-1 0 0,-1-1 1 0 0,1 0 0 0 0,0 1 0 0 0,0 0 0 0 0,0-1 0 0 0,0 1 0 0 0,1 0 0 0 0,-1-1 0 0 0,0 1 0 0 0,0 0 0 0 0,0 0 0 0 0,0 0-8 0 0,3 0 25 0 0,1 1 1 0 0,-1-1 0 0 0,0 1-1 0 0,0 0 1 0 0,1 0-1 0 0,-1 0 1 0 0,1 1-26 0 0,8 4 124 0 0,1 1 1 0 0,11 8-125 0 0,26 19 199 0 0,-35-22-148 0 0,14 10-40 0 0,-2 1 0 0 0,18 20-11 0 0,-29-26 2 0 0,52 50 60 0 0,11 4-62 0 0,-63-58 0 0 0,17 10 0 0 0,-24-16 0 0 0,1-2 0 0 0,0 0 0 0 0,10 4 0 0 0,-18-9 0 0 0,-1 1 0 0 0,0 0 0 0 0,1-1 0 0 0,-1 0 0 0 0,1 1 0 0 0,0-1 0 0 0,-3 0 0 0 0,1 0 0 0 0,-1 0 0 0 0,1 0 0 0 0,0-1 0 0 0,-1 1 0 0 0,1 0 0 0 0,-1 0 0 0 0,0 0 0 0 0,1 0 0 0 0,-1-1 0 0 0,1 1 0 0 0,-1 0 0 0 0,1-1 0 0 0,-1 1 0 0 0,1 0 0 0 0,-1-1 0 0 0,0 1 0 0 0,1-1 0 0 0,-1 1 0 0 0,0-1 0 0 0,1 1 0 0 0,-1-1 0 0 0,0 1 0 0 0,1-1 0 0 0,-1 1 0 0 0,0-1 0 0 0,0 1 0 0 0,0-1 0 0 0,0 1 0 0 0,1-1 0 0 0,-1-1 2 0 0,0 1 0 0 0,0-1 0 0 0,0 0 0 0 0,0 1 0 0 0,0-1-1 0 0,0 1 1 0 0,0-1 0 0 0,0 1 0 0 0,0-1 0 0 0,-1 0-2 0 0,-5-17 34 0 0,6 19-33 0 0,-7-20 5 0 0,-2 1 0 0 0,-8-15-6 0 0,4 9-2 0 0,-73-167 2 0 0,62 133 0 0 0,-50-130 0 0 0,60 147 0 0 0,2 0 0 0 0,1-1 0 0 0,-3-28 0 0 0,14 66 0 0 0,-3-11 0 0 0,1-1 0 0 0,1-1 0 0 0,0 14 0 0 0,1-1 0 0 0,1 1 0 0 0,-1 0 0 0 0,0 0 0 0 0,1-1 0 0 0,-1 1 0 0 0,1 0 0 0 0,0 0 0 0 0,1 0 0 0 0,0-2 0 0 0,-2 4 0 0 0,1 1 0 0 0,0-1 0 0 0,0 1 0 0 0,-1-1 0 0 0,1 1 0 0 0,0 0 0 0 0,0-1-1 0 0,0 1 1 0 0,0 0 0 0 0,1 0 0 0 0,-1 0 0 0 0,0 0 0 0 0,0 0 0 0 0,1 0 0 0 0,-1 0 0 0 0,0 0 0 0 0,1 1-1 0 0,-1-1 1 0 0,0 1 0 0 0,1-1 0 0 0,-1 1 0 0 0,1-1 0 0 0,-1 1 0 0 0,1 0 0 0 0,-1 0 0 0 0,1 0 0 0 0,0 0 0 0 0,4 1 2 0 0,-1 0 0 0 0,1 0 0 0 0,-1 1 0 0 0,0 0 1 0 0,1 0-1 0 0,3 3-2 0 0,30 16 52 0 0,20 16-52 0 0,-21-13 1 0 0,28 19-1 0 0,-1 3 0 0 0,23 24 0 0 0,-65-49 0 0 0,84 67 0 0 0,-88-75 0 0 0,-1-1 0 0 0,2-1 0 0 0,-1 0 0 0 0,1-2 0 0 0,1-1 0 0 0,-17-6 0 0 0,-1-1 0 0 0,1 0 0 0 0,0 0 0 0 0,-1 0 0 0 0,1-1 0 0 0,0 1 0 0 0,0-1 0 0 0,2 0 0 0 0,-6 0 0 0 0,1 0 0 0 0,-1 0 0 0 0,1 0 0 0 0,-1 0 0 0 0,0-1 0 0 0,1 1 0 0 0,-1 0 0 0 0,1 0 0 0 0,-1 0 0 0 0,1 0 0 0 0,-1-1 0 0 0,1 1 0 0 0,-1 0 0 0 0,0 0 0 0 0,1-1 0 0 0,-1 1 0 0 0,0 0 0 0 0,1-1 0 0 0,-1 1 0 0 0,0-1 0 0 0,1 1 0 0 0,-1 0 0 0 0,0-1 0 0 0,1 1 0 0 0,-1-1 0 0 0,0 1 0 0 0,0-1 0 0 0,0 1 0 0 0,1-1 0 0 0,-1 1 0 0 0,0-1 0 0 0,0 0 0 0 0,0 0 0 0 0,0-1 0 0 0,0 1 0 0 0,-1-1 0 0 0,1 1 0 0 0,0-1 0 0 0,-1 1 0 0 0,1-1 0 0 0,0 1 0 0 0,-1 0 0 0 0,0-1 0 0 0,1 1 0 0 0,-1 0 0 0 0,-12-22 0 0 0,0 1 0 0 0,-15-19 0 0 0,8 12 0 0 0,-89-150 0 0 0,46 71 0 0 0,5 17 0 0 0,-51-62 0 0 0,38 57 0 0 0,52 67 0 0 0,0-2 0 0 0,-4-13 0 0 0,15 28 0 0 0,8 15 0 0 0,0 1 0 0 0,0-1 0 0 0,-1 1 0 0 0,1-1 0 0 0,0 0 0 0 0,0 1 0 0 0,0-1 0 0 0,0 1 0 0 0,0-1 0 0 0,0 0 0 0 0,0 1 0 0 0,0-1 0 0 0,0 1 0 0 0,0-1 0 0 0,0 0 0 0 0,0 1 0 0 0,0-1 0 0 0,0 1 0 0 0,0-1 0 0 0,1 1 0 0 0,-1 0 0 0 0,0 0 0 0 0,1-1 0 0 0,-1 1 0 0 0,0 0 0 0 0,1 0 0 0 0,-1-1 0 0 0,0 1 0 0 0,1 0 0 0 0,-1 0 0 0 0,0 0 0 0 0,1 0 0 0 0,-1 0 0 0 0,0 0 0 0 0,1 0 0 0 0,-1 0 0 0 0,0 0 0 0 0,1 0 0 0 0,-1 0 0 0 0,0 0 0 0 0,1 0 0 0 0,-1 0 0 0 0,0 0 0 0 0,1 0 0 0 0,0 0 0 0 0,11 6 0 0 0,7 5 0 0 0,0 1 0 0 0,-1 2 0 0 0,9 7 0 0 0,-23-17 0 0 0,27 23 0 0 0,0 2 0 0 0,24 31 0 0 0,51 72 0 0 0,-38-45 0 0 0,49 50 0 0 0,18 22 0 0 0,-101-115 0 0 0,37 45 0 0 0,-53-68 0 0 0,25 28 0 0 0,-34-41 11 0 0,-8-7 10 0 0,-1-3 1 0 0,-2-5-20 0 0,-1 0 0 0 0,0 0 0 0 0,0 0 0 0 0,0 0 1 0 0,-1 1-1 0 0,-2-4-2 0 0,0-1 8 0 0,-84-138 50 0 0,-7 4-63 0 0,32 58 5 0 0,-31-44 0 0 0,5-6 0 0 0,-52-116 64 0 0,134 236-64 0 0,-6-15 0 0 0,14 30 3 0 0,0-1 0 0 0,1 1 0 0 0,-1-1 0 0 0,0-1-3 0 0,1 3 2 0 0,0 1 0 0 0,0 0-1 0 0,0 0 1 0 0,0-1 0 0 0,0 1-1 0 0,0 0 1 0 0,0-1 0 0 0,0 1-1 0 0,0 0 1 0 0,0 0-1 0 0,0-1 1 0 0,0 1 0 0 0,0 0-1 0 0,0-1 1 0 0,0 1 0 0 0,0 0-1 0 0,0 0 1 0 0,0-1 0 0 0,0 1-1 0 0,0 0 1 0 0,0 0 0 0 0,1-1-1 0 0,-1 1 1 0 0,0 0 0 0 0,0 0-1 0 0,0-1 1 0 0,0 1 0 0 0,1 0-1 0 0,-1 0-1 0 0,1 0 2 0 0,-1-1 0 0 0,1 1 0 0 0,0 0 0 0 0,-1 0-1 0 0,1 0 1 0 0,0 0 0 0 0,0 0 0 0 0,-1 0 0 0 0,1 0 0 0 0,0 0-1 0 0,-1 0 1 0 0,1 1 0 0 0,0-1 0 0 0,0 0 0 0 0,-1 1 0 0 0,1-1-1 0 0,-1 0 1 0 0,1 1-2 0 0,3 1 20 0 0,0 1-1 0 0,3 2-19 0 0,3 4 4 0 0,0 1 1 0 0,-1-1-1 0 0,2 3-4 0 0,25 34 5 0 0,-30-36 0 0 0,36 46 19 0 0,41 55 5 0 0,-4-18-29 0 0,71 89 0 0 0,-62-60 0 0 0,63 82 0 0 0,-77-114 0 0 0,65 82 0 0 0,-113-139 0 0 0,29 37 0 0 0,-39-51 0 0 0,2 0 0 0 0,7 5 0 0 0,-24-23 0 0 0,-1-1 0 0 0,0 0 0 0 0,0 0 0 0 0,1 1 0 0 0,-1-1 0 0 0,0 0 0 0 0,0 0 0 0 0,1 0 0 0 0,-1 1 0 0 0,0-1 0 0 0,1 0 0 0 0,-1 0 0 0 0,0 0 0 0 0,1 0 0 0 0,-1 0 0 0 0,0 0 0 0 0,1 1 0 0 0,-1-1 0 0 0,0 0 0 0 0,1-1 0 0 0,-1 1 0 0 0,0-1 0 0 0,0 1 0 0 0,0-1 0 0 0,0 1 0 0 0,1-1 0 0 0,-1 1 0 0 0,0-1 0 0 0,0 1 0 0 0,0-1 0 0 0,0 1 0 0 0,0-1 0 0 0,0 1 0 0 0,0-1 0 0 0,0 1 0 0 0,-1-1 0 0 0,1 1 0 0 0,0-1 0 0 0,0 1 0 0 0,0-1 0 0 0,0 1 0 0 0,-5-14 0 0 0,-1-1 18 0 0,-1 1 0 0 0,0 0 0 0 0,-2 0-18 0 0,-2-5 10 0 0,-4-8-10 0 0,-2-5 0 0 0,-13-17 0 0 0,6 15 0 0 0,-2 0 0 0 0,-1 3 0 0 0,0 0 0 0 0,-8-3 0 0 0,32 32 1 0 0,-51-46 9 0 0,53 47-5 0 0,0 0-1 0 0,1 1 1 0 0,-1-1 0 0 0,0 1 0 0 0,0-1-1 0 0,1 1 1 0 0,-1-1 0 0 0,0 1 0 0 0,0 0-5 0 0,1 0 0 0 0,0 1 1 0 0,1 0 0 0 0,-1 0 0 0 0,0-1 0 0 0,1 1 0 0 0,-1 0 0 0 0,0-1 0 0 0,1 1 0 0 0,-1-1-1 0 0,1 1 1 0 0,-1 0 0 0 0,1-1-1 0 0,13 17 0 0 0,0-1 0 0 0,2-1 0 0 0,5 7 0 0 0,48 53 83 0 0,2 9-83 0 0,25 33 35 0 0,-56-73-17 0 0,24 21-18 0 0,22 10 0 0 0,20 18 0 0 0,-33-19 21 0 0,48 42 42 0 0,-120-115-60 0 0,5 5 8 0 0,0-1 1 0 0,0 0 0 0 0,1-1-1 0 0,-1 1 1 0 0,1-1-1 0 0,6 2-11 0 0,-12-6 7 0 0,0 1 0 0 0,0-1 0 0 0,1 0 0 0 0,-1 1 0 0 0,0-1-1 0 0,1 0 1 0 0,-1 0-7 0 0,0 0 2 0 0,-1 0 0 0 0,0 0 0 0 0,1 0 0 0 0,-1 0-1 0 0,1-1 1 0 0,-1 1 0 0 0,0 0 0 0 0,1 0 0 0 0,-1 0 0 0 0,1-1-1 0 0,-1 1 1 0 0,0 0 0 0 0,1 0 0 0 0,-1-1 0 0 0,0 1-1 0 0,1 0 1 0 0,-1-1 0 0 0,0 1 0 0 0,0 0 0 0 0,1-1 0 0 0,-1 1-1 0 0,0-1 1 0 0,0 1 0 0 0,1 0 0 0 0,-1-1 0 0 0,0 1 0 0 0,0-1-1 0 0,0 1 1 0 0,0-1 0 0 0,0 1 0 0 0,0-1 0 0 0,0 1-2 0 0,1-2 3 0 0,-1 0 1 0 0,0 0 0 0 0,0 0-1 0 0,0 0 1 0 0,0 0 0 0 0,-1 0-1 0 0,1-1-3 0 0,-1-4 0 0 0,-1 1 0 0 0,0 0 1 0 0,0 0-1 0 0,0 0 0 0 0,-2-3 0 0 0,-16-29 30 0 0,13 25-7 0 0,-76-130 22 0 0,-5 3-16 0 0,87 139-29 0 0,-11-17 0 0 0,-99-147 0 0 0,86 135 0 0 0,12 15 0 0 0,10 12 0 0 0,3 3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0,-1 0 0 0 0,7 3-2 0 0,-1 1 0 0 0,0-1 0 0 0,-1 1 0 0 0,2 1 2 0 0,-5-4-2 0 0,19 17-38 0 0,-1 0-1 0 0,-1 2 1 0 0,1 1 40 0 0,48 67-68 0 0,-50-66 47 0 0,83 107 8 0 0,7-6 14 0 0,-84-100-5 0 0,45 48-35 0 0,-47-51 24 0 0,1-2 1 0 0,8 5 14 0 0,-15-11 0 0 0,-15-12 0 0 0,1 0 0 0 0,-1 1 0 0 0,1-1 0 0 0,0 1 0 0 0,-1-1 0 0 0,1 1 0 0 0,0-1 0 0 0,0 1 0 0 0,-1-1 0 0 0,1 0 0 0 0,0 0 0 0 0,0 1 0 0 0,-1-1 0 0 0,1-1 0 0 0,-1 1 0 0 0,0 0 0 0 0,0 0 0 0 0,0 0 0 0 0,1-1 0 0 0,-1 1 0 0 0,0 0 0 0 0,0 0 0 0 0,0 0 0 0 0,0-1 0 0 0,1 1 0 0 0,-1 0 0 0 0,0-1 0 0 0,0 1 0 0 0,0 0 0 0 0,0 0 0 0 0,0-1 0 0 0,0 1 0 0 0,0 0 0 0 0,0-1 0 0 0,0 1 0 0 0,0 0 0 0 0,0 0 0 0 0,0-1 0 0 0,0 1 0 0 0,0 0 0 0 0,0-1 0 0 0,0 1 0 0 0,0 0 0 0 0,0 0 0 0 0,0-1 0 0 0,0 1 0 0 0,-3-13 0 0 0,-2 1 0 0 0,-1-1 0 0 0,0 2 0 0 0,-5-9 0 0 0,-6-7 0 0 0,-1 1 0 0 0,-9-9 0 0 0,-28-27 0 0 0,7 9 0 0 0,-13-23 0 0 0,0-9 0 0 0,-26-34 0 0 0,77 106 0 0 0,7 11 0 0 0,5 4 0 0 0,3 9 0 0 0,25 31 0 0 0,4 5 0 0 0,-9-15 0 0 0,6 9 0 0 0,2-1 0 0 0,2-2 0 0 0,21 18 0 0 0,36 40 0 0 0,-34-30 0 0 0,28 31 0 0 0,-80-90 0 0 0,3 3 0 0 0,0-1 0 0 0,1 0 0 0 0,9 6 0 0 0,-19-15 0 0 0,1 1 0 0 0,-1-1 0 0 0,1 1 0 0 0,-1-1 0 0 0,1 0 0 0 0,-1 0 0 0 0,1 1 0 0 0,0-1 0 0 0,-1 0 0 0 0,1 0 0 0 0,0 0 0 0 0,-1 0 0 0 0,1 0 0 0 0,0 1 0 0 0,0-2 0 0 0,-1 1 0 0 0,0 0 0 0 0,1 0 0 0 0,-1 0 0 0 0,0-1 0 0 0,1 1 0 0 0,-1 0 0 0 0,0-1-1 0 0,1 1 1 0 0,-1 0 0 0 0,0-1 0 0 0,1 1 0 0 0,-1 0 0 0 0,0-1 0 0 0,0 1 0 0 0,0-1 0 0 0,1 1-1 0 0,-1 0 1 0 0,0-1 0 0 0,0 1 0 0 0,0-1 0 0 0,0 1 0 0 0,0-1 0 0 0,0 1 0 0 0,0-1 0 0 0,0 0 0 0 0,1-1 2 0 0,-1 0 1 0 0,0-1 0 0 0,0 1-1 0 0,0 0 1 0 0,-1-1-3 0 0,-1-9 10 0 0,0 1 1 0 0,-1-1-1 0 0,0 1 0 0 0,-1 0 0 0 0,-4-9-10 0 0,5 12 2 0 0,-28-65-2 0 0,11 25 0 0 0,-40-84 0 0 0,35 78 0 0 0,-13-37 0 0 0,35 84 0 0 0,0 0 0 0 0,1 0 0 0 0,0 0 0 0 0,0 0 0 0 0,1-1 0 0 0,-1 1 0 0 0,1-7 0 0 0,1 13 0 0 0,0 0 0 0 0,0 0 0 0 0,0 0 0 0 0,0 0 0 0 0,0 0 0 0 0,0 0 0 0 0,0 0 0 0 0,0 0 0 0 0,0 0 0 0 0,1 0 0 0 0,-1 0 0 0 0,0 0 0 0 0,1 0 0 0 0,-1 0 0 0 0,1 0 0 0 0,-1 0 0 0 0,1 0 0 0 0,-1 1 0 0 0,1-1 0 0 0,0-1 0 0 0,0 2 0 0 0,0-1 0 0 0,0 0 0 0 0,0 1 0 0 0,0-1 0 0 0,1 0 0 0 0,-1 1 0 0 0,0 0 0 0 0,0-1 0 0 0,0 1 0 0 0,1 0 0 0 0,-1 0 0 0 0,0-1 0 0 0,0 1 0 0 0,1 1 0 0 0,4-1 8 0 0,0 1 0 0 0,-1 0-1 0 0,1 0 1 0 0,-1 1 0 0 0,1-1 0 0 0,-1 1-1 0 0,1 1 1 0 0,4 2-8 0 0,8 6 2 0 0,13 11-2 0 0,-31-21 0 0 0,81 63 0 0 0,-2-1 0 0 0,-38-32 0 0 0,36 25 0 0 0,85 82 0 0 0,-161-138 0 0 0,42 40 0 0 0,-33-32 0 0 0,1 0 0 0 0,-1-1 0 0 0,4 2 0 0 0,0-3 0 0 0,-14-6 0 0 0,1 1 0 0 0,0-1 0 0 0,0 0 0 0 0,-1 0 0 0 0,1 0 0 0 0,0 0 0 0 0,0 1 0 0 0,0-1 0 0 0,-1 0 0 0 0,1-1 0 0 0,0 1 0 0 0,0 0 0 0 0,0 0 0 0 0,-1 0 0 0 0,1-1 0 0 0,0 1 0 0 0,-1-1 0 0 0,1 1 0 0 0,-1-1 0 0 0,1 1 0 0 0,-1-1 0 0 0,1 1 0 0 0,-1-1 0 0 0,1 1 0 0 0,-1-1 0 0 0,1 0 0 0 0,-1 1 0 0 0,0-1 0 0 0,1 0 0 0 0,-1 1 0 0 0,0-1 0 0 0,0 0 0 0 0,1 0 0 0 0,-1 1 0 0 0,0-1 0 0 0,0 0 0 0 0,0 0 0 0 0,1-2 0 0 0,-1 0 0 0 0,0 1 0 0 0,0-1 0 0 0,0 0 0 0 0,0 0 0 0 0,0-2 0 0 0,-2-5 0 0 0,1 1 0 0 0,-1-1 0 0 0,-2-4 0 0 0,-10-30 0 0 0,8 27 0 0 0,-16-49-46 0 0,-22-68 28 0 0,37 111 18 0 0,-1-4 0 0 0,-1-10 0 0 0,7 29 0 0 0,0-1 0 0 0,1 1 0 0 0,0-1 0 0 0,1 0 0 0 0,0 1 0 0 0,0-6 0 0 0,2 2 0 0 0,-2 11 0 0 0,1 0 0 0 0,-1 1 0 0 0,0-1 0 0 0,0 0 0 0 0,1 1 0 0 0,-1-1 0 0 0,0 0 0 0 0,1 1 0 0 0,-1-1 0 0 0,1 0 0 0 0,-1 1 0 0 0,0-1 0 0 0,1 1 0 0 0,0-1 0 0 0,0 1 0 0 0,0-1 0 0 0,-1 1 0 0 0,1 0 0 0 0,0-1 0 0 0,0 1 0 0 0,0 0 0 0 0,0 0 0 0 0,0 0 0 0 0,0 0 0 0 0,0 0 0 0 0,0 0 0 0 0,-1 0 0 0 0,1 0 0 0 0,0 0 0 0 0,1 1 0 0 0,1 0 0 0 0,0 0 0 0 0,0 0 0 0 0,0 0 0 0 0,1 1 0 0 0,8 6 0 0 0,0 0 0 0 0,0 1 0 0 0,-1 1 0 0 0,4 5 0 0 0,12 9 0 0 0,24 15 0 0 0,33 19 0 0 0,-66-47 0 0 0,5 4 0 0 0,4 1 0 0 0,-16-11 0 0 0,0 0 0 0 0,0 0 0 0 0,8 1 0 0 0,-6-4 0 0 0,-12-1 0 0 0,0-1 0 0 0,1 0 0 0 0,-1 0 0 0 0,0 0 0 0 0,0-1 0 0 0,0 1 0 0 0,0 0 0 0 0,0 0 0 0 0,0-1 0 0 0,0 1 0 0 0,0-1 0 0 0,0 0 0 0 0,0 1 0 0 0,0-1 0 0 0,0 0 0 0 0,0 0 0 0 0,0 0 0 0 0,-1 0 0 0 0,1 0 0 0 0,0 0 0 0 0,-1 0 0 0 0,1 0 0 0 0,0 0 0 0 0,-1 0 0 0 0,1 0 0 0 0,-1-1 0 0 0,1 1 0 0 0,-1 0 0 0 0,0 0 0 0 0,1-1 0 0 0,-1 0 0 0 0,1-2 0 0 0,-1 0 0 0 0,1 0 0 0 0,-1 0 0 0 0,0 0 0 0 0,0 0 0 0 0,-1-4 0 0 0,-5-70 0 0 0,3 36 0 0 0,3 39 0 0 0,0 0 0 0 0,0 0 0 0 0,0 0 0 0 0,1 0 0 0 0,-1 0 0 0 0,0 1 0 0 0,1-3 0 0 0,0 4 0 0 0,-1 0 0 0 0,0 0 0 0 0,1 0 0 0 0,-1-1 0 0 0,1 1 0 0 0,-1 0 0 0 0,1 0 0 0 0,-1 0 0 0 0,1 0 0 0 0,0 0 0 0 0,-1 0 0 0 0,1 0 0 0 0,0 0 0 0 0,0 1 0 0 0,-1-1 0 0 0,1 0 0 0 0,0 0 0 0 0,0 1 0 0 0,0-1 0 0 0,0 1 0 0 0,0-1 0 0 0,0 1 0 0 0,0-1 0 0 0,0 1 0 0 0,0 0 0 0 0,0-1 0 0 0,0 1 0 0 0,0 0 0 0 0,0 0 0 0 0,0 0 0 0 0,0 0 0 0 0,0 0 0 0 0,0 0 0 0 0,0 0 0 0 0,0 1 0 0 0,0-1 0 0 0,1 0 0 0 0,2 2 0 0 0,0 1 0 0 0,0-1 0 0 0,0 0 0 0 0,0 1 0 0 0,-1 0 0 0 0,2 2 0 0 0,-2-3 0 0 0,35 32 0 0 0,-13-11 0 0 0,1-2 0 0 0,19 12 0 0 0,-6-9 0 0 0,1-3 0 0 0,7 1 0 0 0,-30-14 0 0 0,-6-2 0 0 0,11 3 0 0 0,-18-8 0 0 0,-1 0 0 0 0,1 0 0 0 0,-1 0 0 0 0,1-1 0 0 0,0 1 0 0 0,-1-1 0 0 0,1 0 0 0 0,2-1 0 0 0,4-2 0 0 0,-9 3 0 0 0,-1-1 0 0 0,1 1 0 0 0,-1 0 0 0 0,1 0 0 0 0,-1-1 0 0 0,0 1 0 0 0,1 0 0 0 0,-1-1 0 0 0,1 1 0 0 0,-1-1 0 0 0,0 1 0 0 0,1-1 0 0 0,-1 1 0 0 0,0 0 0 0 0,1-1 0 0 0,-1 0 0 0 0,0 0 0 0 0,1 0 0 0 0,-1-1 0 0 0,0 1 0 0 0,1 0 0 0 0,-1-1 0 0 0,0 1 0 0 0,0 0 0 0 0,0-1 0 0 0,0 1 0 0 0,0 0 0 0 0,0-2 0 0 0,-4-15 0 0 0,-1-4 0 0 0,-2 1 0 0 0,-1-1 0 0 0,-6-13 0 0 0,-2-3 0 0 0,-9-22 0 0 0,-8-8 0 0 0,23 47 0 0 0,5 10 0 0 0,-1-1 0 0 0,2-1 0 0 0,-2-5 0 0 0,5 17 0 0 0,1 0 0 0 0,-1-1 0 0 0,1 1 0 0 0,0 0 0 0 0,0-1 0 0 0,0 1 0 0 0,-1-1 0 0 0,1 1 0 0 0,0 1 0 0 0,1-1 0 0 0,-1 1 0 0 0,0-1 0 0 0,0 1 0 0 0,0-1 0 0 0,0 1 0 0 0,0-1 0 0 0,0 1 0 0 0,1-1 0 0 0,-1 1 0 0 0,0 0 0 0 0,0-1 0 0 0,0 1 0 0 0,1-1 0 0 0,-1 1 0 0 0,0 0 0 0 0,1-1 0 0 0,-1 1 0 0 0,0 0 0 0 0,1-1 0 0 0,-1 1 0 0 0,1-1 0 0 0,0 1 0 0 0,-1 0 0 0 0,1-1 0 0 0,0 1 0 0 0,0 0 0 0 0,0 0 0 0 0,-1 0 0 0 0,1-1 0 0 0,0 1 0 0 0,0 0 0 0 0,0 1 0 0 0,2-1 0 0 0,0 0 0 0 0,0 1 0 0 0,0 0 0 0 0,0 0 0 0 0,0 0 0 0 0,1 1 0 0 0,12 7 0 0 0,0 1 0 0 0,0 1 0 0 0,-1 1 0 0 0,-1 0 0 0 0,12 13 0 0 0,11 16 0 0 0,7 12 0 0 0,-2-2 0 0 0,-23-29 0 0 0,0-2 0 0 0,1 0 0 0 0,3 1 0 0 0,5 1 0 0 0,1-2 0 0 0,1 0 0 0 0,0-3 0 0 0,27 11 0 0 0,-48-24 0 0 0,0 0 0 0 0,1-1 0 0 0,-1-1 0 0 0,1 0 0 0 0,2 0 0 0 0,-11-2 0 0 0,1 0 0 0 0,-1 0 0 0 0,1 0 0 0 0,-1 0 0 0 0,1 0 0 0 0,-1 0 0 0 0,1-1 0 0 0,-1 1 0 0 0,1 0 0 0 0,-1-1 0 0 0,1 0 0 0 0,-1 1 0 0 0,1-1 0 0 0,-1 0 0 0 0,0 0 0 0 0,-1 0 0 0 0,1 1 0 0 0,0-1 0 0 0,-1 0 0 0 0,1 0 0 0 0,0 0 0 0 0,-1 0 0 0 0,1 0 0 0 0,-1 0 0 0 0,1 0 0 0 0,-1 0 0 0 0,1 0 0 0 0,-1 0 0 0 0,0 0 0 0 0,0-1 0 0 0,1 1 0 0 0,-1 0 0 0 0,0 0 0 0 0,0 0 0 0 0,0-6 0 0 0,0 0 0 0 0,0 0 0 0 0,-1 0 0 0 0,1 0 0 0 0,-1 0 0 0 0,-1 1 0 0 0,-1-6 0 0 0,2 4 0 0 0,-9-29 0 0 0,-1 2 1 0 0,-2-3-1 0 0,0-1 10 0 0,-12-35 54 0 0,-33-65-64 0 0,42 102 18 0 0,1-1-1 0 0,1 0 1 0 0,-8-39-18 0 0,19 65 11 0 0,1 0 0 0 0,0 0-1 0 0,0 0 1 0 0,1 0 0 0 0,1-1-1 0 0,-1 1-10 0 0,1 9 3 0 0,1 1-1 0 0,-1-1 1 0 0,0 0-1 0 0,1 1 1 0 0,-1-1-1 0 0,1 1 0 0 0,-1-1 1 0 0,1 1-1 0 0,0 0 1 0 0,0-1-1 0 0,0 1 1 0 0,0 0-1 0 0,1-1-2 0 0,-1 1 2 0 0,0 1 1 0 0,0-1-1 0 0,1 1 0 0 0,-1-1 0 0 0,1 1 0 0 0,-1 0 0 0 0,1-1 0 0 0,-1 1 0 0 0,1 0 1 0 0,0 0-1 0 0,-1 1 0 0 0,1-1 0 0 0,0 0 0 0 0,0 1 0 0 0,1-1-2 0 0,3 0 4 0 0,0 0 0 0 0,0 1 0 0 0,1 0 0 0 0,-1 0 0 0 0,0 0 0 0 0,0 1 0 0 0,0 0 0 0 0,0 1 0 0 0,6 2-4 0 0,2 1 12 0 0,0 1 0 0 0,-1 1 0 0 0,8 5-12 0 0,9 9 0 0 0,0 1 0 0 0,-2 1 0 0 0,18 20 0 0 0,-13-13 0 0 0,28 19 0 0 0,39 21 0 0 0,23 17 0 0 0,-75-49 12 0 0,-8-5 14 0 0,1-2 0 0 0,5 0-26 0 0,-35-25 0 0 0,0-1 0 0 0,-1 0 0 0 0,4 1 0 0 0,-10-5 0 0 0,1 1 0 0 0,0-1 0 0 0,0 0 0 0 0,-1-1 0 0 0,1 1 0 0 0,0-1 0 0 0,0 0 0 0 0,-1 0 0 0 0,1-1 0 0 0,-3 1 1 0 0,-1 0 0 0 0,1-1-1 0 0,-1 1 1 0 0,0-1 0 0 0,0 1-1 0 0,1-1 1 0 0,-1 0 0 0 0,0 1-1 0 0,0-1 1 0 0,1 0 0 0 0,-1 0-1 0 0,0 0 1 0 0,0 0 0 0 0,0 0-1 0 0,1-2 0 0 0,-1 2 2 0 0,0-1 0 0 0,0 0 0 0 0,0 0 0 0 0,0 0 0 0 0,-1 0 0 0 0,1 0 0 0 0,0 0 0 0 0,-1 0 0 0 0,1 0 0 0 0,-1 0 0 0 0,0 0-2 0 0,1-4 4 0 0,-1 0 0 0 0,0 0 0 0 0,0 0 0 0 0,0 0 0 0 0,-1 0 0 0 0,1 0 0 0 0,-1 0 0 0 0,-1-1-4 0 0,-2-10 0 0 0,-1 1 0 0 0,0 0 0 0 0,-2-2 0 0 0,-21-46 0 0 0,14 33 0 0 0,-42-102 0 0 0,-2-1 0 0 0,-4 3 0 0 0,-16-8 0 0 0,-15-12 0 0 0,77 127 0 0 0,1-1 0 0 0,2-1 0 0 0,-2-6 0 0 0,14 32 0 0 0,1-1 0 0 0,-1 0 0 0 0,1 0 0 0 0,0 0 0 0 0,-1 0 0 0 0,1 0 0 0 0,0 0 0 0 0,0 1 0 0 0,0-1 0 0 0,0 0 0 0 0,0 0 0 0 0,0-1 0 0 0,0 2 0 0 0,0 0 0 0 0,0 0 0 0 0,0-1 0 0 0,0 1 0 0 0,0 0 0 0 0,1 0 0 0 0,-1-1 0 0 0,0 1 0 0 0,0 0 0 0 0,0 0 0 0 0,1-1 0 0 0,-1 1 0 0 0,0 0 0 0 0,0 0 0 0 0,1 0 0 0 0,-1 0 0 0 0,0 0 0 0 0,0-1 0 0 0,1 1 0 0 0,-1 0 0 0 0,0 0 0 0 0,0 0 0 0 0,1 0 0 0 0,-1 0 0 0 0,0 0 0 0 0,1 0 0 0 0,-1 0 0 0 0,0 0 0 0 0,0 0 0 0 0,1 0 0 0 0,-1 0 0 0 0,0 0 0 0 0,0 0 0 0 0,1 1 0 0 0,-1-1 0 0 0,12 4 0 0 0,0 3 11 0 0,0 0 0 0 0,0 1-1 0 0,6 6-10 0 0,33 30 32 0 0,-21-14-32 0 0,-1 1 0 0 0,16 21 0 0 0,-6-2 0 0 0,119 141 0 0 0,68 45 0 0 0,-222-233 0 0 0,-4-2 0 0 0,16 15 0 0 0,0-1 0 0 0,0-1 0 0 0,2 1 0 0 0,-15-14 0 0 0,-1 1 0 0 0,1-1 0 0 0,0 1 0 0 0,-1-1 0 0 0,-1-1 0 0 0,-1 0 0 0 0,0 1 0 0 0,1-1 0 0 0,-1 0 0 0 0,0 0 0 0 0,1 0 0 0 0,-1 0 0 0 0,0 0 0 0 0,1 0 0 0 0,-1 0 0 0 0,1 0 0 0 0,-1 0 0 0 0,0 0 0 0 0,1 0 0 0 0,-1 0 0 0 0,0 0 0 0 0,1 0 0 0 0,-1 0 0 0 0,0 0 0 0 0,1-1 0 0 0,-1 1 0 0 0,0 0 0 0 0,1 0 0 0 0,-1-1 0 0 0,1 1 0 0 0,-1-1 0 0 0,1 0 0 0 0,-1 0 0 0 0,1 0 0 0 0,-1 0 0 0 0,0 0 0 0 0,1 0 0 0 0,-1 0 0 0 0,0 0 0 0 0,0 0 0 0 0,0 0 0 0 0,0-1 0 0 0,0 1 0 0 0,0 0 0 0 0,0 0 0 0 0,-1-20 0 0 0,-3-2 0 0 0,-1 0 0 0 0,0 1 0 0 0,-6-15 0 0 0,8 29 0 0 0,-15-46 0 0 0,-2 1 0 0 0,-8-12 0 0 0,-53-100 0 0 0,-55-80 0 0 0,88 161 0 0 0,-26-52 0 0 0,69 127 0 0 0,1 0 0 0 0,-3-9 0 0 0,7 18 0 0 0,0 0 0 0 0,0 0 0 0 0,0-1 0 0 0,-1 1 0 0 0,1 0 0 0 0,0-1 0 0 0,0 1 0 0 0,0-1 0 0 0,0 1 0 0 0,0 0 0 0 0,0-1 0 0 0,0 1 0 0 0,0 0 0 0 0,0-1 0 0 0,0 1 0 0 0,0-1 0 0 0,0 1 0 0 0,0 0 0 0 0,0-1 0 0 0,0 1 0 0 0,0-1 0 0 0,1 1 0 0 0,0 1 0 0 0,-1-1 0 0 0,1 0 0 0 0,0 0 0 0 0,0 1 0 0 0,-1-1 0 0 0,1 0 0 0 0,0 1 0 0 0,-1-1 0 0 0,1 1 0 0 0,0-1 0 0 0,0 1 0 0 0,9 8 17 0 0,0 0 0 0 0,-1 1 0 0 0,3 4-17 0 0,12 12 21 0 0,7 4-21 0 0,61 65 0 0 0,-3 6 0 0 0,6 25 0 0 0,8 9 0 0 0,23 13 0 0 0,-10-11 0 0 0,-20-15 0 0 0,-11-13 0 0 0,5-5 0 0 0,10-1 50 0 0,-57-59-36 0 0,21 19-14 0 0,15 7 0 0 0,-78-69 0 0 0,1 1 0 0 0,0-1 0 0 0,0 0 0 0 0,0 1 0 0 0,1-1 0 0 0,-3 0 0 0 0,0-1 0 0 0,1 0 0 0 0,-1 0 0 0 0,0 0 0 0 0,0 0 0 0 0,0 0 0 0 0,1 0 0 0 0,-1 0 0 0 0,0 0 0 0 0,0 0 0 0 0,0 0 0 0 0,1 0 0 0 0,-1 0 0 0 0,0 0 0 0 0,0 0 0 0 0,1 0 0 0 0,-1 0 0 0 0,0 0 0 0 0,0 0 0 0 0,0 0 0 0 0,0-1 0 0 0,1 1 0 0 0,-1 0 0 0 0,0 0 0 0 0,0 0 0 0 0,0 0 0 0 0,0 0 0 0 0,1-1 0 0 0,-1 1 0 0 0,0 0 0 0 0,0 0 0 0 0,0 0 0 0 0,0-1 0 0 0,0 1 0 0 0,0 0 0 0 0,1 0 0 0 0,-1 0 0 0 0,0-1 0 0 0,0 1 0 0 0,0-1 0 0 0,0 0 0 0 0,0 0 0 0 0,0 1 0 0 0,0-1 0 0 0,0 0 0 0 0,0 0 0 0 0,0 0 0 0 0,0 0 0 0 0,0 0 0 0 0,0 0 0 0 0,-2-3 0 0 0,1 0 0 0 0,0 0 0 0 0,-1 0 0 0 0,1 0 0 0 0,-1 1 0 0 0,0-1 0 0 0,0 0 0 0 0,-6-8 0 0 0,-4-4 0 0 0,6 8 0 0 0,-20-27-40 0 0,-1 2 0 0 0,-13-11 40 0 0,-17-13-34 0 0,-68-71-20 0 0,47 36 54 0 0,-12-14 0 0 0,19 27-64 0 0,70 79 64 0 0,1-1 0 0 0,-1 1 0 0 0,1 0 0 0 0,0-1 0 0 0,-1 1 0 0 0,1-1 0 0 0,0 1 0 0 0,-1-1 0 0 0,1 1 0 0 0,0 0 0 0 0,-1-1 0 0 0,1 1 0 0 0,0-1 0 0 0,0 0 0 0 0,1 2 0 0 0,1 0 0 0 0,0-1 0 0 0,-1 1 0 0 0,1 0 0 0 0,0 1 0 0 0,15 10 10 0 0,0 1-1 0 0,13 15-9 0 0,30 34 36 0 0,-4-4-19 0 0,67 50 17 0 0,-7-7-4 0 0,25 48-30 0 0,-74-77 0 0 0,-2-6 0 0 0,-54-56 0 0 0,1 0 0 0 0,-1-2 0 0 0,2 1 0 0 0,-1-2 0 0 0,2 1 0 0 0,-6-5 0 0 0,-8-3 0 0 0,0 0 0 0 0,1 0 0 0 0,-1 0 0 0 0,0 0 0 0 0,0 0 0 0 0,0 0 0 0 0,1 0 0 0 0,-1 0 0 0 0,0 0 0 0 0,0 0 0 0 0,1 0 0 0 0,-1 0 0 0 0,0 0 0 0 0,0 0 0 0 0,1 0 0 0 0,-1 0 0 0 0,0 0 0 0 0,0 0 0 0 0,1-1 0 0 0,-1 1 0 0 0,0 0 0 0 0,0 0 0 0 0,0-1 1 0 0,0 1-1 0 0,0 0 0 0 0,0 0 0 0 0,0 0 0 0 0,0-1 0 0 0,0 1 0 0 0,0 0 0 0 0,0 0 0 0 0,0-1 0 0 0,0 1 0 0 0,0 0 0 0 0,0 0 0 0 0,0-1 0 0 0,0 1 0 0 0,0 0 1 0 0,0 0-1 0 0,0-1 0 0 0,-2-7 9 0 0,-1-1 4 0 0,-1 1 0 0 0,0 0 1 0 0,-1 0-1 0 0,-3-5-13 0 0,5 9 0 0 0,-95-156 0 0 0,-64-99 0 0 0,108 181 0 0 0,-66-100 0 0 0,87 119 0 0 0,28 49 0 0 0,0-1 0 0 0,1 1 0 0 0,0-1 0 0 0,-3-10 0 0 0,7 19 5 0 0,0 1-1 0 0,-1-1 1 0 0,1 0 0 0 0,0 1-1 0 0,0-1 1 0 0,0 0 0 0 0,0 1-1 0 0,0-1 1 0 0,0 0-1 0 0,0 0 1 0 0,0 1 0 0 0,1-1-1 0 0,-1 0-4 0 0,1 1 3 0 0,-1 0 1 0 0,0 1-1 0 0,0-1 0 0 0,1 0 0 0 0,-1 1 0 0 0,1-1 0 0 0,-1 1 1 0 0,1-1-1 0 0,-1 0 0 0 0,0 1 0 0 0,1-1 0 0 0,0 1 0 0 0,-1 0 1 0 0,1-1-1 0 0,-1 1 0 0 0,1-1 0 0 0,-1 1 0 0 0,1 0 1 0 0,0 0-1 0 0,-1-1 0 0 0,1 1 0 0 0,0 0 0 0 0,-1 0 0 0 0,1 0 1 0 0,0 0-1 0 0,-1 0 0 0 0,1 0 0 0 0,-1 0 0 0 0,2 0-3 0 0,2 1 17 0 0,0 0 0 0 0,1 0 0 0 0,-1 0-1 0 0,0 1 1 0 0,0 0 0 0 0,0 0 0 0 0,3 2-17 0 0,13 7 4 0 0,-2 2 0 0 0,1 0 1 0 0,16 17-5 0 0,3 7-3 0 0,6 9 3 0 0,20 27 0 0 0,5 7 0 0 0,83 71 0 0 0,-141-141 0 0 0,45 46 0 0 0,14 21 0 0 0,46 67 0 0 0,-40-50 0 0 0,-56-71 0 0 0,1-2 0 0 0,21 17 0 0 0,-38-34 0 0 0,1-1 0 0 0,-1 0 0 0 0,1 0 0 0 0,-1 0 0 0 0,1 0 0 0 0,3 0 0 0 0,-7-3 0 0 0,-1 0 0 0 0,0 0 0 0 0,1 1 0 0 0,-1-1 0 0 0,0 0 0 0 0,1 0 0 0 0,-1 0 0 0 0,0 0 0 0 0,1 0 0 0 0,-1 0 0 0 0,0 0 0 0 0,1 0 0 0 0,-1 0 0 0 0,0 0 0 0 0,1 0 0 0 0,-1 0 0 0 0,0-1 0 0 0,1 1 0 0 0,-1 0 0 0 0,0 0 0 0 0,1 0 0 0 0,-1 0 0 0 0,0-1 0 0 0,1 1 0 0 0,-1 0 0 0 0,0-1 0 0 0,0 1 0 0 0,1-1 0 0 0,-1 0 0 0 0,0 1 0 0 0,0-1 0 0 0,0 1 0 0 0,0-1 0 0 0,0 0 0 0 0,0 1 0 0 0,0-1 0 0 0,0 0 0 0 0,0 1 0 0 0,0-1 0 0 0,0 0 0 0 0,0 1 0 0 0,-1-1 0 0 0,1 1 0 0 0,0-1 0 0 0,0 0 0 0 0,-1 1 0 0 0,1-1 0 0 0,-8-15 0 0 0,6 12 0 0 0,-54-102 0 0 0,-2-2 0 0 0,46 85-2 0 0,-106-194-68 0 0,-11 15 70 0 0,53 86 0 0 0,70 107 0 0 0,-1-2 0 0 0,-3-7 0 0 0,9 17 0 0 0,1 1 0 0 0,0 0 0 0 0,-1-1 0 0 0,1 1 0 0 0,0-1 0 0 0,0 1 0 0 0,0-1 0 0 0,-1 1 0 0 0,1-1 0 0 0,0 0 0 0 0,0 1 0 0 0,0-1 0 0 0,0 1 0 0 0,0-1 0 0 0,0 1 0 0 0,0-1 0 0 0,0 1 0 0 0,0-1 0 0 0,0 0 0 0 0,0 1 0 0 0,1 0 0 0 0,-1 0 0 0 0,0-1 0 0 0,1 1 0 0 0,-1 0 0 0 0,0 0 0 0 0,1 0 0 0 0,-1-1 0 0 0,1 1 0 0 0,-1 0 0 0 0,1 0 0 0 0,-1 0 0 0 0,0 0 0 0 0,1 0 0 0 0,-1 0 0 0 0,1 0 0 0 0,-1 0 0 0 0,0 0 0 0 0,1 0 0 0 0,-1 0 0 0 0,1 1 0 0 0,-1-1 0 0 0,6 1 0 0 0,-1 1 0 0 0,0 0 0 0 0,0 0 0 0 0,0 1 0 0 0,0-1 0 0 0,1 2 0 0 0,7 5 0 0 0,7 7 0 0 0,15 13 0 0 0,24 29 0 0 0,28 39 0 0 0,51 57 0 0 0,18 8 0 0 0,-8 7 0 0 0,-120-136 0 0 0,-4-6 0 0 0,2-1 0 0 0,0-1 0 0 0,1-2 0 0 0,10 6 0 0 0,-26-21 0 0 0,-1-2 0 0 0,1 1 0 0 0,-7-5 0 0 0,0-1 0 0 0,0 1 0 0 0,0-1 0 0 0,0 0 0 0 0,0 0 0 0 0,0 0 0 0 0,3 0 0 0 0,-6-1 1 0 0,0 0-1 0 0,0 0 0 0 0,0 0 0 0 0,0 0 1 0 0,0 0-1 0 0,0-1 0 0 0,0 1 0 0 0,0 0 1 0 0,0 0-1 0 0,0-1 0 0 0,0 1 1 0 0,0-1-1 0 0,0 1 0 0 0,-1-1 0 0 0,1 0 1 0 0,0 1-1 0 0,0-1 0 0 0,0 0 1 0 0,0 0-1 0 0,-1 1 0 0 0,1-1 0 0 0,0 0 1 0 0,-1 0-1 0 0,1 0 0 0 0,-1 0 1 0 0,1 0-1 0 0,-1 0 0 0 0,1 0 0 0 0,-1 0 1 0 0,1 0-1 0 0,-1-1 0 0 0,0 1 1 0 0,1 0-1 0 0,-1 0 0 0 0,0 0 0 0 0,0 0 1 0 0,0-1-1 0 0,0 0 0 0 0,0-2 6 0 0,0-1 0 0 0,-1 1 0 0 0,1 0 0 0 0,-1-1-1 0 0,0 1 1 0 0,0 0 0 0 0,0 0 0 0 0,-1-1 0 0 0,0 1-6 0 0,2 3 0 0 0,-51-151 64 0 0,0-19-64 0 0,50 165 0 0 0,-20-76 0 0 0,18 65 0 0 0,0-1 0 0 0,1 1 0 0 0,-1-15 0 0 0,3 27 0 0 0,0-1 0 0 0,1 1 0 0 0,-1 0 0 0 0,1 0 0 0 0,-1 0 0 0 0,1 0 0 0 0,0 3 0 0 0,0-1 0 0 0,-1 1 0 0 0,1 0 0 0 0,0 0 0 0 0,0-1 0 0 0,0 1 0 0 0,0 0 0 0 0,1 0 0 0 0,-1 0 0 0 0,0 1 0 0 0,1-1 0 0 0,-1 0 0 0 0,2-1 0 0 0,0 1 0 0 0,0 0 0 0 0,-1 0 0 0 0,1 1 0 0 0,0-1 0 0 0,0 1 0 0 0,0-1 0 0 0,0 1 0 0 0,0 0 0 0 0,0 1 0 0 0,0-1 0 0 0,0 1 0 0 0,1-1 0 0 0,-1 1 0 0 0,3 0 0 0 0,5 2 0 0 0,0-1 0 0 0,1 1 0 0 0,4 3 0 0 0,-14-5 0 0 0,17 6 0 0 0,0 0 0 0 0,-1 1 0 0 0,1 2 0 0 0,-1 0 0 0 0,14 11 0 0 0,45 36 0 0 0,13 15 0 0 0,47 36 0 0 0,105 67 0 0 0,-222-161 0 0 0,0 0 0 0 0,14 5 0 0 0,-20-11 0 0 0,1-1 0 0 0,-1-1 0 0 0,1-1 0 0 0,6 1 0 0 0,-16-4 0 0 0,-1-1 0 0 0,1 1 0 0 0,-1-1 0 0 0,1 0 0 0 0,-1 0 0 0 0,1-1 0 0 0,-1 0 0 0 0,1 0 0 0 0,-3 1 0 0 0,0-1 0 0 0,0 0 0 0 0,0 0 0 0 0,0 0 0 0 0,0 0 0 0 0,0 0 0 0 0,0 0 0 0 0,0-1 0 0 0,0 1 0 0 0,-1-1 0 0 0,1 0 0 0 0,-1 1 0 0 0,1-1 0 0 0,-1 0 0 0 0,1 0 0 0 0,-1 0 0 0 0,1-2 0 0 0,0-1 0 0 0,0 1 0 0 0,-1-1 0 0 0,1 0 0 0 0,-1 0 0 0 0,0 0 0 0 0,0 0 0 0 0,0 0 0 0 0,0 0 0 0 0,-1 0 0 0 0,0 0 0 0 0,0-1 0 0 0,0 1 0 0 0,-1-3 0 0 0,-1-11 0 0 0,-1 0 0 0 0,-6-18 0 0 0,8 31 0 0 0,-39-142 0 0 0,23 87 0 0 0,12 44 0 0 0,1 0 0 0 0,0-1 0 0 0,1 1 0 0 0,0-11 0 0 0,3 24 0 0 0,0 1 0 0 0,0 0 0 0 0,0-1 0 0 0,1 1 0 0 0,-1 0 0 0 0,1-1 0 0 0,-1 1 0 0 0,1 0 0 0 0,0 0 0 0 0,1-3 0 0 0,-1 4 0 0 0,-1 1 0 0 0,1 0 0 0 0,0-1 0 0 0,0 1 0 0 0,-1-1 0 0 0,1 1 0 0 0,0 0 0 0 0,0 0 0 0 0,0 0 0 0 0,1-1 0 0 0,-1 1 0 0 0,0 0 0 0 0,0 1 0 0 0,0-1 0 0 0,1 0 0 0 0,-1 0 0 0 0,0 1 0 0 0,1-1 0 0 0,-1 1 0 0 0,0-1 0 0 0,1 1 0 0 0,-1-1 0 0 0,4 1 10 0 0,0 0-1 0 0,-1 0 1 0 0,1 0 0 0 0,-1 1-1 0 0,1 0 1 0 0,-1 0-1 0 0,2 1-9 0 0,0-1-3 0 0,6 3 3 0 0,-2-1 0 0 0,1 2 0 0 0,0 0 0 0 0,-1 0 0 0 0,1 1 0 0 0,-1 1 0 0 0,0 0 0 0 0,17 14 0 0 0,21 23 0 0 0,33 39 0 0 0,-3-5 0 0 0,-63-63 0 0 0,1-1 0 0 0,0-1 0 0 0,1-1 0 0 0,9 5 0 0 0,-25-17 0 0 0,-1 0 0 0 0,1 1 0 0 0,-1-1 0 0 0,0 0 0 0 0,1 0 0 0 0,-1 0 0 0 0,1 1 0 0 0,-1-1 0 0 0,0 0 0 0 0,1 0 0 0 0,-1 0 0 0 0,1 0 0 0 0,-1 0 0 0 0,1 0 0 0 0,-1 0 0 0 0,1 0 0 0 0,-1 0 0 0 0,1 0 0 0 0,-1-1 0 0 0,0 1 0 0 0,1 0 0 0 0,-1-1 0 0 0,0 1 0 0 0,0-1 0 0 0,1 1 0 0 0,-1 0 0 0 0,0-1 0 0 0,0 1 0 0 0,0-1 0 0 0,1 1 0 0 0,-1-1 0 0 0,0 1 0 0 0,0-1 0 0 0,0 1 0 0 0,0-1 0 0 0,0 1 0 0 0,0-1 0 0 0,0 1 0 0 0,0-1 0 0 0,0 1 0 0 0,0-1 0 0 0,0 1 0 0 0,0-3 0 0 0,0 0 0 0 0,-1 1 0 0 0,1-1 0 0 0,-1-1 0 0 0,-4-11 0 0 0,0 1 0 0 0,-1-1 0 0 0,0 1 0 0 0,-2-2 0 0 0,3 6 0 0 0,-31-58 0 0 0,3 6 0 0 0,-31-71 0 0 0,-14-49 0 0 0,66 152 0 0 0,4 12 0 0 0,1-1 0 0 0,-3-12 0 0 0,9 29 2 0 0,1 0-1 0 0,0-1 0 0 0,-1 1 1 0 0,1 0-1 0 0,0 0 0 0 0,0 0 1 0 0,0 0-1 0 0,0-2-1 0 0,0 4 1 0 0,0 0 0 0 0,0 0 0 0 0,0 0 0 0 0,0 0 0 0 0,0 0-1 0 0,0 0 1 0 0,0 0 0 0 0,0 0 0 0 0,0 0 0 0 0,0 0 0 0 0,0-1 0 0 0,0 1 0 0 0,0 0 0 0 0,0 0 0 0 0,0 0 0 0 0,0 0 0 0 0,0 0 0 0 0,0 0 0 0 0,0 0-1 0 0,0 0 1 0 0,0 0 0 0 0,0 0 0 0 0,0 0 0 0 0,1 0 0 0 0,-1 0 0 0 0,0 0 0 0 0,0 0 0 0 0,0 0 0 0 0,0 0 0 0 0,0 0 0 0 0,0 0 0 0 0,0 0 0 0 0,0 0-1 0 0,0 0 1 0 0,0-1 0 0 0,0 1 0 0 0,0 0 0 0 0,0 0 0 0 0,0 0 0 0 0,0 0 0 0 0,0 0 0 0 0,0 0 0 0 0,0 0 0 0 0,1 0 0 0 0,-1 1 0 0 0,0-1-1 0 0,1-1 19 0 0,1 1 0 0 0,0 1 1 0 0,0-1-1 0 0,-1 0 1 0 0,1 0-1 0 0,0 1 1 0 0,-1-1-1 0 0,1 1 1 0 0,0 0-1 0 0,-1-1 1 0 0,1 1-1 0 0,0 0 1 0 0,0 1-20 0 0,4 2 353 0 0,1 1 0 0 0,2 4-353 0 0,-7-7 53 0 0,26 26 216 0 0,-2 0 1 0 0,7 12-270 0 0,5 7-630 0 0,68 68 64 0 0,-13-15 653 0 0,28 32-23 0 0,-107-118-53 0 0,-13-14-6 0 0,0 1-1 0 0,0 0 1 0 0,0 0 0 0 0,0-1 0 0 0,0 1-1 0 0,0 0 1 0 0,0-1 0 0 0,0 1 0 0 0,1 0-5 0 0,-2-2 0 0 0,0 1 1 0 0,0 0 0 0 0,0 0 0 0 0,1 0-1 0 0,-1 0 1 0 0,0 0 0 0 0,0 0 0 0 0,0 0-1 0 0,1 0 1 0 0,-1 0 0 0 0,0 0 0 0 0,0-1-1 0 0,0 1 1 0 0,1 0 0 0 0,-1 0 0 0 0,0 0-1 0 0,0 0 1 0 0,0-1 0 0 0,0 1 0 0 0,0 0-1 0 0,1 0 1 0 0,-1-1 0 0 0,0 1 0 0 0,0 0-1 0 0,0 0 1 0 0,0 0 0 0 0,0-1 0 0 0,0 1-1 0 0,0 0 1 0 0,0-1 0 0 0,0 1 0 0 0,0 0-1 0 0,0 0 1 0 0,0-1 0 0 0,0 1 0 0 0,0 0-1 0 0,0 0 1 0 0,0-1-1 0 0,-1-11 36 0 0,-2-1-16 0 0,-1 0 1 0 0,0 0 0 0 0,0 0-1 0 0,-7-11-20 0 0,7 15 3 0 0,-35-75 51 0 0,16 36-55 0 0,-65-122 68 0 0,47 92-70 0 0,3 8 3 0 0,-13-26 0 0 0,44 83 0 0 0,1-1 0 0 0,1 0 0 0 0,0 0 0 0 0,0-1 0 0 0,1 0 0 0 0,-1-12 0 0 0,4 25 0 0 0,1 0 0 0 0,0 0 0 0 0,0 0 0 0 0,0 0 0 0 0,0 0 0 0 0,0-1 0 0 0,0 1 0 0 0,0 0-1 0 0,1 0 1 0 0,-1 0 0 0 0,1 0 0 0 0,-1 1 1 0 0,1-1 0 0 0,-1 1-1 0 0,1 0 1 0 0,-1 0-1 0 0,1 0 1 0 0,-1 0 0 0 0,1 0-1 0 0,0 0 1 0 0,0 0-1 0 0,-1 1 1 0 0,1-1 0 0 0,0 0-1 0 0,0 0 1 0 0,0 1-1 0 0,0-1 1 0 0,0 0 0 0 0,0 1-1 0 0,0-1 1 0 0,0 1-1 0 0,1-1 3 0 0,-1 1 0 0 0,1-1 0 0 0,0 1 0 0 0,0-1 0 0 0,0 1 0 0 0,-1 0 0 0 0,1 0 0 0 0,0 0 0 0 0,0 0 0 0 0,0 1-3 0 0,5 0 11 0 0,-1 0 0 0 0,3 2-11 0 0,-3 0 1 0 0,18 5 12 0 0,0 1 0 0 0,-1 1 0 0 0,0 2-1 0 0,0 1 1 0 0,5 5-13 0 0,101 78 11 0 0,-54-38 48 0 0,1-3-1 0 0,3-5-58 0 0,-72-46 0 0 0,34 19 0 0 0,-35-20 0 0 0,0 0 0 0 0,1-1 0 0 0,-1 0 0 0 0,0 0 0 0 0,5-1 0 0 0,-9 0 0 0 0,0-1 0 0 0,0 0 0 0 0,0 0 0 0 0,0 0 0 0 0,0-1 0 0 0,0 1 0 0 0,0 0 0 0 0,0-1 0 0 0,0 0 0 0 0,0 1 0 0 0,0-1 0 0 0,1-1 0 0 0,-2 1 0 0 0,1 0 0 0 0,-1 0 0 0 0,0 0 0 0 0,0 0 0 0 0,1-1 0 0 0,-1 1 0 0 0,0-1 0 0 0,0 1 0 0 0,0-1 0 0 0,0 1 0 0 0,0-1 0 0 0,-1 0 0 0 0,1 1 0 0 0,0-1 0 0 0,0-1 0 0 0,0-2 1 0 0,0 0-1 0 0,0-1 0 0 0,0 0 0 0 0,0 1 1 0 0,-1-1-1 0 0,1 1 0 0 0,-2-7 0 0 0,0-5 52 0 0,-3-17-52 0 0,-4-13 10 0 0,-6-18-10 0 0,3 16 0 0 0,-61-237 0 0 0,70 278 0 0 0,-24-88 0 0 0,17 61 0 0 0,-2-27 0 0 0,10 51 6 0 0,0 0 0 0 0,0 0-1 0 0,1 0 1 0 0,0 0 0 0 0,1 0-1 0 0,0-2-5 0 0,0 8 2 0 0,-1 0 1 0 0,1 0-1 0 0,1 0 0 0 0,-1-1 1 0 0,1 1-1 0 0,-1 1 0 0 0,1-1 1 0 0,0 0-1 0 0,1 0 0 0 0,-1 1 1 0 0,1 0-1 0 0,0-1 0 0 0,2-1-2 0 0,-2 2 6 0 0,1 0 0 0 0,-1 1 0 0 0,1-1-1 0 0,0 1 1 0 0,0 0 0 0 0,1 1 0 0 0,-1-1 0 0 0,0 1-1 0 0,1 0 1 0 0,2-1-6 0 0,-1 1 2 0 0,1 1 0 0 0,-1-1 0 0 0,1 1 0 0 0,0 1 0 0 0,-1 0 0 0 0,1 0 0 0 0,1 0-2 0 0,6 2 3 0 0,0 1 0 0 0,0 1 0 0 0,0 0 1 0 0,-1 1-1 0 0,1 0 0 0 0,10 7-3 0 0,67 39 219 0 0,66 32 34 0 0,-136-74-170 0 0,7 1-83 0 0,-20-7 16 0 0,0-1 0 0 0,0 0 0 0 0,0-1 0 0 0,0 0 0 0 0,1-1-16 0 0,-6 0 7 0 0,-1 0 1 0 0,0 0 0 0 0,1 0 0 0 0,-1-1-1 0 0,0 1 1 0 0,0-1 0 0 0,1 0 0 0 0,0 0-8 0 0,-2 0 3 0 0,0 1 0 0 0,0-1 1 0 0,0 0-1 0 0,0 1 1 0 0,-1-1-1 0 0,1 0 0 0 0,0 0 1 0 0,0 0-1 0 0,0 0 1 0 0,0 0-1 0 0,-1 0 0 0 0,1 0 1 0 0,0 0-1 0 0,-1 0 1 0 0,1 0-1 0 0,-1-1 1 0 0,1 1-4 0 0,0-3 6 0 0,0 1 0 0 0,-1 0 0 0 0,1-1 0 0 0,-1 1 1 0 0,1 0-1 0 0,-1-1 0 0 0,0 1 0 0 0,0-1 1 0 0,0 0-7 0 0,-1-6 49 0 0,-1-1 0 0 0,0-4-49 0 0,-6-20 107 0 0,-1 1 1 0 0,-8-17-108 0 0,14 40 12 0 0,-22-60 46 0 0,-21-39-58 0 0,-36-64 36 0 0,24 50 9 0 0,38 83-38 0 0,-76-175-4 0 0,-12-25-3 0 0,106 237 0 0 0,-2-3 0 0 0,1 0 0 0 0,0 0 0 0 0,0-3 0 0 0,2 4 0 0 0,1 6 0 0 0,-1 0 0 0 0,1 0 0 0 0,0 0 0 0 0,0 0 0 0 0,0 0 0 0 0,0-1 0 0 0,0 1 0 0 0,0 0 0 0 0,0 0 0 0 0,0 0 0 0 0,0 0 0 0 0,0 0 0 0 0,0 0 0 0 0,0 0 0 0 0,1 0 0 0 0,-1-1 0 0 0,0 1 0 0 0,0 0 0 0 0,0 0 0 0 0,0 0 0 0 0,0 0 0 0 0,0 0 0 0 0,0 0 0 0 0,0 0 0 0 0,0 0 0 0 0,0 0 0 0 0,0 0 0 0 0,0 0 0 0 0,0-1 0 0 0,0 1 0 0 0,0 0 0 0 0,0 0 0 0 0,0 0 0 0 0,1 1 0 0 0,0-1 0 0 0,0 0 0 0 0,0 1 0 0 0,0-1 0 0 0,0 1 0 0 0,0-1 0 0 0,-1 1 0 0 0,1 0 0 0 0,0-1 0 0 0,0 1 0 0 0,0 0 0 0 0,10 10 0 0 0,-1 0 0 0 0,8 10 0 0 0,18 28 0 0 0,-29-40 0 0 0,153 202 0 0 0,67 72 0 0 0,-226-282 0 0 0,0 0 0 0 0,0 0 0 0 0,0 0 0 0 0,0 1 0 0 0,-1-1 0 0 0,1 0 0 0 0,0 1 0 0 0,-2-2 0 0 0,0-1 0 0 0,1 1 0 0 0,-1 0 0 0 0,0-1 0 0 0,0 1 0 0 0,1-1 0 0 0,-1 1 0 0 0,0-1 0 0 0,0 1 0 0 0,1-1 0 0 0,-1 0 0 0 0,-14-12 0 0 0,1-1 0 0 0,-10-14 0 0 0,3 3 0 0 0,-50-53 0 0 0,-128-150 0 0 0,112 115 0 0 0,-32-39 0 0 0,97 125 0 0 0,-61-78 0 0 0,-31-72 0 0 0,74 105 0 0 0,32 55 0 0 0,0 0 0 0 0,1-1 0 0 0,-1-5 0 0 0,7 19 0 0 0,0 0 0 0 0,0 0 0 0 0,0 0 0 0 0,0 1 0 0 0,1-2 0 0 0,0 1 0 0 0,-1-2 0 0 0,1 5 0 0 0,0 0 0 0 0,0 0 0 0 0,1 0 0 0 0,-1 0 0 0 0,0 0 0 0 0,0 0 0 0 0,0 0 0 0 0,1 0 0 0 0,-1 0 0 0 0,1 0 0 0 0,-1 0 0 0 0,0 0 0 0 0,1 0 0 0 0,-1 0 0 0 0,1 1 0 0 0,0-1 0 0 0,-1 0 0 0 0,1 0 0 0 0,0 1 0 0 0,-1-1 0 0 0,1 0 0 0 0,0 1 0 0 0,-1-1 0 0 0,1 1 0 0 0,0-1 0 0 0,0 1 0 0 0,0-1 0 0 0,0 1 0 0 0,0-1 0 0 0,2 1 0 0 0,0-1 0 0 0,-1 1 0 0 0,1-1 0 0 0,0 1 0 0 0,0 0 0 0 0,-1 0 0 0 0,1 0 0 0 0,0 1 0 0 0,0-1 0 0 0,1 1 0 0 0,6 3 0 0 0,1-1 0 0 0,0 2 0 0 0,-11-4 0 0 0,73 33 0 0 0,63 43 0 0 0,15 30 0 0 0,-38-26 0 0 0,-21-19 0 0 0,158 110 0 0 0,-213-145 1 0 0,2-2-1 0 0,5 1 0 0 0,-26-17-2 0 0,0-1-1 0 0,0 0 0 0 0,1-2 1 0 0,0-1-1 0 0,19 3 3 0 0,-30-7-13 0 0,-1 0 0 0 0,0 0 0 0 0,0-2 0 0 0,0 1-1 0 0,0-1 1 0 0,6-1 13 0 0,-10 1-6 0 0,-1 1 0 0 0,1-1 0 0 0,-1 0-1 0 0,1-1 1 0 0,-1 1 0 0 0,1 0 0 0 0,-1-1 0 0 0,1 0-1 0 0,-1 0 1 0 0,0 1 0 0 0,0-2 0 0 0,0 1 0 0 0,0 0-1 0 0,0 0 1 0 0,0-1 0 0 0,0 1 0 0 0,-1-1 0 0 0,2-2 6 0 0,-1 0-13 0 0,-1 1 1 0 0,1-1-1 0 0,-1 1 1 0 0,0-1 0 0 0,0 0-1 0 0,0 0 1 0 0,-1 0-1 0 0,1 1 1 0 0,-1-1 0 0 0,0-4 12 0 0,-1-5-41 0 0,0 0 1 0 0,-1 1-1 0 0,-1-3 41 0 0,-1-5-46 0 0,-1 1 0 0 0,0 0 0 0 0,-3-4 46 0 0,-24-57-118 0 0,-32-59 27 0 0,-7-18 46 0 0,48 101 45 0 0,3-1 0 0 0,13 34 0 0 0,0 0 0 0 0,2-1 0 0 0,-3-22 0 0 0,7 42 0 0 0,1 0 0 0 0,-1 0 0 0 0,1-1 0 0 0,1 1 0 0 0,-1 0 0 0 0,0 0 0 0 0,2-5 0 0 0,-2 8 0 0 0,1 1 0 0 0,-1-1 0 0 0,0 0 0 0 0,1 1 0 0 0,0-1 0 0 0,-1 1 0 0 0,1 0 0 0 0,-1-1 0 0 0,1 1 0 0 0,0 0 0 0 0,0-1 0 0 0,0 1 0 0 0,0 0 0 0 0,0 0 0 0 0,0 0 0 0 0,0 0 0 0 0,0 0 0 0 0,0 0 0 0 0,0 0 0 0 0,0 0 0 0 0,1 1 0 0 0,-1-1 0 0 0,0 0 0 0 0,0 1 0 0 0,1 0 0 0 0,-1-1 0 0 0,1 1 0 0 0,4-1 0 0 0,-1 1 0 0 0,0 1 0 0 0,1-1 0 0 0,-1 1 0 0 0,1 0 0 0 0,3 2 0 0 0,-8-3 0 0 0,31 9 0 0 0,-1 2 0 0 0,1 1 0 0 0,-1 1 0 0 0,21 15 0 0 0,18 16 0 0 0,19 20 0 0 0,75 50-1 0 0,-24-19-70 0 0,-104-67 71 0 0,11 14 0 0 0,25 20 0 0 0,-72-62 0 0 0,1 1 0 0 0,0-1 0 0 0,0 1 0 0 0,-1 0 0 0 0,1-1 0 0 0,0 0 0 0 0,0 1 0 0 0,0-1 0 0 0,0 0 0 0 0,0 1 0 0 0,-1-1 0 0 0,2 0 0 0 0,-2 0 0 0 0,0 0 0 0 0,0 0 0 0 0,1 0 0 0 0,-1 0 0 0 0,0 0-1 0 0,0 0 1 0 0,0 0 0 0 0,1 0 0 0 0,-1-1 0 0 0,0 1 0 0 0,0 0 0 0 0,0 0-1 0 0,0 0 1 0 0,1 0 0 0 0,-1 0 0 0 0,0-1 0 0 0,0 1 0 0 0,0 0 0 0 0,0 0-1 0 0,0 0 1 0 0,0-1 0 0 0,0 1 0 0 0,1 0 0 0 0,-1 0 0 0 0,0 0 0 0 0,0-8-15 0 0,0 5 6 0 0,-1 0 0 0 0,1 0 1 0 0,-1 0-1 0 0,0-1 9 0 0,-2-6-4 0 0,-1 1 0 0 0,0 0 1 0 0,-3-5 3 0 0,-16-27-4 0 0,15 28-5 0 0,-68-112-66 0 0,42 75 19 0 0,-18-19 56 0 0,19 29-3 0 0,-117-153-47 0 0,125 156 41 0 0,-90-124 7 0 0,15 35 2 0 0,-20-26 0 0 0,110 139 0 0 0,-7-15 0 0 0,17 28 0 0 0,-1 0 0 0 0,1-1 0 0 0,0 1 0 0 0,-1-1 0 0 0,1 1 0 0 0,0-1 0 0 0,-1 1 0 0 0,1-1 0 0 0,0 1 0 0 0,0-1 0 0 0,-1 0 0 0 0,1 1 0 0 0,0-1 0 0 0,0 1 0 0 0,0-1 0 0 0,0 0 0 0 0,0 1 0 0 0,0-1 0 0 0,0 0 0 0 0,0 1 0 0 0,1 0 0 0 0,-1-1 0 0 0,1 1 0 0 0,-1 0 0 0 0,1 0 0 0 0,-1-1 0 0 0,1 1 0 0 0,0 0 0 0 0,-1 0 0 0 0,1 0 0 0 0,-1 0 0 0 0,1 0 0 0 0,-1 0 0 0 0,1 0 0 0 0,0 0 0 0 0,-1 0 0 0 0,1 0 0 0 0,0 0 0 0 0,6 2 0 0 0,0-1 0 0 0,0 1 0 0 0,-1 1 0 0 0,1-1 0 0 0,0 1 0 0 0,-1 1 0 0 0,6 3 0 0 0,8 7 0 0 0,15 13 0 0 0,12 13 0 0 0,3 8 0 0 0,43 48 0 0 0,-12-11 0 0 0,-26-31 0 0 0,95 103 0 0 0,-36-15 0 0 0,-7 5 0 0 0,-99-135 0 0 0,4 4 0 0 0,-1 2 0 0 0,5 8 0 0 0,-13-20 0 0 0,-3-6 0 0 0,0 0 0 0 0,0 0 0 0 0,0 0 0 0 0,0 0 0 0 0,0 0 0 0 0,0 0 0 0 0,0 0 0 0 0,0 1 0 0 0,0-1 0 0 0,0 0 0 0 0,0 0 0 0 0,0 0 0 0 0,0 0 0 0 0,0 0 0 0 0,0 0 0 0 0,0 1 0 0 0,0-1 0 0 0,0 0 0 0 0,0 0 0 0 0,0 0 0 0 0,0 0 0 0 0,0 0 0 0 0,0 0 0 0 0,0 1 0 0 0,0-1 0 0 0,0 0 0 0 0,-1 0 0 0 0,0 0-1 0 0,1 0 0 0 0,-1 0 1 0 0,1 0-1 0 0,-1 0 0 0 0,0 0 1 0 0,1 0-1 0 0,-1 0 0 0 0,1 0 1 0 0,-1 0-1 0 0,0 0 0 0 0,1-1 1 0 0,-1 1-1 0 0,1 0 0 0 0,-1-1 1 0 0,0 1 0 0 0,-5-4-11 0 0,0 0 0 0 0,0 0 1 0 0,0 0-1 0 0,0-1 1 0 0,-3-5 10 0 0,5 7-1 0 0,-43-41-10 0 0,-31-30-31 0 0,-62-45 29 0 0,-3-4 15 0 0,-99-84-12 0 0,116 103-39 0 0,-67-54 43 0 0,-3 10 7 0 0,-36-4-1 0 0,183 124 0 0 0,-2 3 0 0 0,-2 1 0 0 0,11 8 0 0 0,-1 1 0 0 0,-30-4 0 0 0,69 18 0 0 0,-14-3 0 0 0,1 2 0 0 0,-13-1 0 0 0,25 3 0 0 0,0 0 0 0 0,1 0 0 0 0,-1 0 0 0 0,0 1 0 0 0,1 0 0 0 0,-1 0 0 0 0,1 1 0 0 0,-1-1 0 0 0,1 1 0 0 0,0 0 0 0 0,-1 1 0 0 0,-1 1 0 0 0,4-3 0 0 0,0 1 0 0 0,0 0 0 0 0,0 0 0 0 0,0 1 0 0 0,0-1 0 0 0,0 0 0 0 0,0 1 0 0 0,1-1 0 0 0,-1 1 0 0 0,1 0 0 0 0,-1 0 0 0 0,1 1 0 0 0,-1 0 0 0 0,1 1 0 0 0,0-1 0 0 0,-1 1 0 0 0,2-1 0 0 0,-1 1 0 0 0,0 1 0 0 0,1 6 0 0 0,0 1 0 0 0,0 0 0 0 0,1-1 0 0 0,0 1 0 0 0,1 2 0 0 0,6 34 0 0 0,2 0 0 0 0,2-1 0 0 0,4 8 0 0 0,51 140 0 0 0,-53-159 0 0 0,-2-3 0 0 0,-1 2 0 0 0,1 6 0 0 0,-10-31 0 0 0,1 1 0 0 0,-2-1 0 0 0,1 1 0 0 0,-1 0 0 0 0,-1 0 0 0 0,0 0 0 0 0,0 0 0 0 0,-2 11 0 0 0,1-19 0 0 0,1 0 0 0 0,-1 0 0 0 0,0 0 0 0 0,0 0 0 0 0,-1 0 0 0 0,1-1 0 0 0,0 1 0 0 0,-1 0 0 0 0,0-1 0 0 0,0 1 0 0 0,0-1 0 0 0,0 0 0 0 0,-1 0 0 0 0,1 0 0 0 0,-1 0 0 0 0,1-1 0 0 0,-1 1 0 0 0,0-1 0 0 0,0 1 0 0 0,0-1 0 0 0,0 0 0 0 0,-1 0 0 0 0,-2 1 0 0 0,-1 0 0 0 0,0-1 0 0 0,1 0 0 0 0,-1 0 0 0 0,0-1 0 0 0,0 0 0 0 0,0-1 0 0 0,0 1 0 0 0,-3-2 0 0 0,-15-1 0 0 0,1-1 0 0 0,-2-2 0 0 0,19 4 0 0 0,-77-17 0 0 0,1-4 0 0 0,1-4 0 0 0,-8-7 0 0 0,-221-99 0 0 0,208 84 0 0 0,-90-37-10 0 0,177 79-4 0 0,-93-33-26 0 0,-1 7 40 0 0,92 28 0 0 0,-16-2 0 0 0,28 5 0 0 0,0 1 0 0 0,0 0 0 0 0,0 1 0 0 0,0-1 0 0 0,1 1 0 0 0,-1 0 0 0 0,-4 2 0 0 0,8-2 0 0 0,0 0 0 0 0,0 0 0 0 0,0 0 0 0 0,0 0 0 0 0,0 0 0 0 0,0 0 0 0 0,0 1 0 0 0,0 0 0 0 0,0-1 0 0 0,1 1 0 0 0,-1 0 0 0 0,1 0 0 0 0,-1 0 0 0 0,1 0 0 0 0,-1 0 0 0 0,0 2 0 0 0,1-1 0 0 0,-1 1 0 0 0,1-1 0 0 0,0 0 0 0 0,0 1 0 0 0,1-1 0 0 0,-1 1 0 0 0,1 0 0 0 0,-1-1 0 0 0,1 1 0 0 0,0-1 0 0 0,0 1 0 0 0,0 1 0 0 0,1 7 0 0 0,1 0 0 0 0,0 0 0 0 0,0-1 0 0 0,1 1 0 0 0,3 8 0 0 0,7 17 0 0 0,2 2 0 0 0,-10-28 0 0 0,13 31 0 0 0,1-1 0 0 0,2-1 0 0 0,1 0 0 0 0,8 7 0 0 0,-4-8 14 0 0,105 164 36 0 0,-119-182-50 0 0,8 21 0 0 0,-15-31 0 0 0,-1 0 0 0 0,0 1 0 0 0,-1 0 0 0 0,2 8 0 0 0,-5-16 0 0 0,1-1 0 0 0,-1 0 0 0 0,1 0 0 0 0,-1 0 0 0 0,0 0 0 0 0,0 0 0 0 0,-1 1 0 0 0,1-3 0 0 0,0 0 0 0 0,0 0 0 0 0,0 1 0 0 0,-1-1 0 0 0,1 0 0 0 0,0 0 0 0 0,-1 0 0 0 0,1 0 0 0 0,-1 0 0 0 0,1 0 0 0 0,-1-1 0 0 0,1 1 0 0 0,-1 0 0 0 0,0 0 0 0 0,1 0 0 0 0,-1 0 0 0 0,0-1 0 0 0,1 1 0 0 0,-1 0 0 0 0,-1 0 0 0 0,0 0 0 0 0,-1 0 0 0 0,0 0 0 0 0,0 0 0 0 0,1-1 0 0 0,-1 1 0 0 0,0-1 0 0 0,0 1 0 0 0,0-1 0 0 0,0 0 0 0 0,-2-1 0 0 0,-5 0 0 0 0,-1 0 0 0 0,0-1 0 0 0,0 0 0 0 0,0-2 0 0 0,-4-1 0 0 0,-18-9 0 0 0,-1-2 0 0 0,-15-10 0 0 0,-19-15 0 0 0,-45-36 0 0 0,34 23 0 0 0,-112-82 0 0 0,161 113 0 0 0,-46-36 0 0 0,-3 4 0 0 0,-84-44 0 0 0,140 86 0 0 0,0 2 0 0 0,-10-3 0 0 0,22 10 0 0 0,0 1 0 0 0,0 0 0 0 0,0 1 0 0 0,0 0 0 0 0,0 1 0 0 0,-6 0 0 0 0,14 2 0 0 0,1-1 0 0 0,0 0 0 0 0,-1 0 0 0 0,1 1 0 0 0,0-1 0 0 0,0 1 0 0 0,0 0 0 0 0,-1 0 0 0 0,1 0 0 0 0,0 0 1 0 0,0 0-1 0 0,-1 1 0 0 0,2 0-4 0 0,0-1 1 0 0,0 0 0 0 0,-1 0 0 0 0,1 1 0 0 0,0-1 0 0 0,0 1-1 0 0,0-1 1 0 0,0 1 0 0 0,1 0 0 0 0,-1-1 0 0 0,0 1 0 0 0,0 0 0 0 0,1 0-1 0 0,-1 0 1 0 0,1 0 0 0 0,0-1 0 0 0,-1 1 3 0 0,1 4 2 0 0,-1 0-1 0 0,1 0 1 0 0,0 0 0 0 0,0-1 0 0 0,1 1 0 0 0,-1 0-1 0 0,1 0 1 0 0,1 4-2 0 0,3 8 20 0 0,0-1-1 0 0,1 3-19 0 0,11 24 0 0 0,1-2 0 0 0,17 31 0 0 0,50 75 0 0 0,-33-61 0 0 0,-40-63 0 0 0,0 0 0 0 0,6 21 0 0 0,-14-33 0 0 0,0 1 0 0 0,1 7 0 0 0,-4-13 0 0 0,1-1 0 0 0,-2 1 0 0 0,1 0 0 0 0,-1 0 0 0 0,0 6 0 0 0,0-11 0 0 0,0 0 0 0 0,0 0 0 0 0,-1 1 0 0 0,1-1 0 0 0,0 0 0 0 0,-1 0 0 0 0,0 0 0 0 0,0 1 0 0 0,1-1 0 0 0,-1 0 0 0 0,0 0 0 0 0,0 0 0 0 0,-1 1 0 0 0,0-1 0 0 0,0 0 0 0 0,1 0 0 0 0,-1-1 0 0 0,0 1 0 0 0,0 0 0 0 0,0-1 0 0 0,0 0 0 0 0,0 1 0 0 0,0-1 0 0 0,0 0 0 0 0,-1 0 0 0 0,-2 1 0 0 0,0 0 0 0 0,0-1 0 0 0,0 0 0 0 0,0 0 0 0 0,0-1 0 0 0,0 0 0 0 0,0 0 0 0 0,-1 0 0 0 0,-6-1 0 0 0,0-1 0 0 0,1-1 0 0 0,-1 0 0 0 0,-10-4 0 0 0,0-2 0 0 0,0 0 0 0 0,-1-3 0 0 0,-63-37 0 0 0,74 42 0 0 0,-376-228 0 0 0,325 197-53 0 0,-3 2 53 0 0,-107-46-11 0 0,145 69 11 0 0,1 2 0 0 0,-1 2 0 0 0,-1 1 0 0 0,-11-1 0 0 0,33 8 0 0 0,1 0 0 0 0,-1 1 0 0 0,0-1 0 0 0,0 2 0 0 0,-6 0 0 0 0,11 0 0 0 0,-1-1 0 0 0,1 1 0 0 0,0 0 0 0 0,0 0 0 0 0,0 0 0 0 0,0 0 0 0 0,0 0 0 0 0,0 0 0 0 0,0 1 0 0 0,0-1 0 0 0,1 0 0 0 0,0 1 0 0 0,0-1 0 0 0,0 0 0 0 0,0 1 0 0 0,0-1 0 0 0,0 1 0 0 0,0-1 0 0 0,0 1 0 0 0,1-1 0 0 0,-1 1 0 0 0,1 0 0 0 0,-1 0 0 0 0,1-1 0 0 0,-1 2 0 0 0,0 0 0 0 0,1 0 0 0 0,0 0 0 0 0,-1 0 0 0 0,1 1 0 0 0,0-1 0 0 0,0 0 0 0 0,1 0 0 0 0,-1 0 0 0 0,1 1 0 0 0,1 6 0 0 0,0 0 0 0 0,3 4 0 0 0,-5-12 0 0 0,9 23 12 0 0,0 0 0 0 0,2-1 0 0 0,1 3-12 0 0,40 68 33 0 0,-47-85-38 0 0,69 114 81 0 0,8 2-76 0 0,-31-46 56 0 0,-35-53 2 0 0,12 30-58 0 0,-23-47 4 0 0,-1 1 0 0 0,0 0 1 0 0,1 5-5 0 0,-4-12 0 0 0,0 0-1 0 0,-1 0 1 0 0,1 0 0 0 0,-1 0 0 0 0,0 2 0 0 0,0-4-1 0 0,0 0 1 0 0,0 0 0 0 0,0 0 0 0 0,0 0 0 0 0,-1 0 0 0 0,1 0 0 0 0,-1 0-1 0 0,0 0 1 0 0,1 0 0 0 0,-2 1 0 0 0,2-1 0 0 0,-1-1 0 0 0,0 0 0 0 0,1 0 0 0 0,-1 0 0 0 0,0 0 0 0 0,0 1 0 0 0,0-1 0 0 0,0-1 0 0 0,0 1 0 0 0,0 0 0 0 0,0 0 0 0 0,-1 0 0 0 0,0 0 0 0 0,0 0 0 0 0,0 0 0 0 0,-1 0 0 0 0,1-1 0 0 0,0 1 0 0 0,-1-1 0 0 0,1 1 0 0 0,-2-1 0 0 0,-3 0 0 0 0,1-1 0 0 0,-1 0 0 0 0,0 0 0 0 0,-6-2 0 0 0,-1-1 0 0 0,1-2 0 0 0,-13-5 0 0 0,-24-17 0 0 0,42 24 0 0 0,-147-95 0 0 0,51 32 0 0 0,-126-82-72 0 0,212 137 72 0 0,-56-38 0 0 0,56 39 0 0 0,-1 1 0 0 0,0 1 0 0 0,-2 0 0 0 0,12 6 0 0 0,-1 0 0 0 0,1 0 0 0 0,0 1 0 0 0,-1 1 0 0 0,1 0 0 0 0,-1 0 0 0 0,-7 2 0 0 0,15-1 0 0 0,-1 0 0 0 0,1 1 0 0 0,-1-1 0 0 0,1 1 0 0 0,0 0 0 0 0,0 0 0 0 0,-1 0 0 0 0,-1 1 0 0 0,3-1 0 0 0,0-1 0 0 0,0 1 0 0 0,0 0 0 0 0,1 0 0 0 0,-1 0 0 0 0,0-1 0 0 0,0 1 0 0 0,1 0 0 0 0,-1 0 0 0 0,0 0 0 0 0,1 0 0 0 0,-1 1 0 0 0,1-1 0 0 0,-1 0 0 0 0,1 0 0 0 0,-1 0 0 0 0,1 0 0 0 0,0 1 0 0 0,-1-1 0 0 0,1 1 0 0 0,0 1 0 0 0,0-1 0 0 0,0 0 0 0 0,0 1 0 0 0,0-1 0 0 0,1 1 0 0 0,-1-1 0 0 0,0 0 0 0 0,1 1 0 0 0,0 0 0 0 0,1 5 0 0 0,1-1 0 0 0,0 2 0 0 0,7 12 0 0 0,0 0 0 0 0,7 9 0 0 0,27 40 0 0 0,-30-48 0 0 0,8 13 1 0 0,98 148 32 0 0,7-7 8 0 0,-69-103-17 0 0,50 67 5 0 0,-50-53 3 0 0,-2 3 0 0 0,12 35-32 0 0,-55-100 0 0 0,-1 2 0 0 0,-7-15 0 0 0,-1 0 0 0 0,0 1 0 0 0,1 4 0 0 0,-4-13 0 0 0,0 0 0 0 0,-1-1 0 0 0,1 1 0 0 0,-1 0 0 0 0,0 0 0 0 0,0 0 0 0 0,0-3 0 0 0,0 0 0 0 0,0 0 0 0 0,0 0 0 0 0,0 0 0 0 0,0 0 0 0 0,0 0 0 0 0,-1 0 0 0 0,1 0 0 0 0,0 0 0 0 0,-1 0 0 0 0,1 0 0 0 0,-1 0 0 0 0,1 0 0 0 0,0-1 0 0 0,-1 1 0 0 0,0 0 0 0 0,1 0 0 0 0,-1 0 0 0 0,1-1 0 0 0,-1 1 0 0 0,0 0 0 0 0,0-1 0 0 0,0 1 0 0 0,0 0 0 0 0,0-1 0 0 0,0 1 0 0 0,0-1 0 0 0,0 0 0 0 0,0 1 0 0 0,0-1 0 0 0,-1 0 0 0 0,1 0 0 0 0,0 0 0 0 0,0 0 0 0 0,0 0 0 0 0,-1 0 0 0 0,1 0 0 0 0,-3-1 0 0 0,0 0 0 0 0,1 0 0 0 0,-3-1 0 0 0,-8-5 0 0 0,1 0 0 0 0,-1 0 0 0 0,2-2 0 0 0,-4-2 0 0 0,-7-5 0 0 0,-102-71 0 0 0,2-7 0 0 0,53 35 0 0 0,-40-34 0 0 0,65 58 0 0 0,-24-12 0 0 0,46 34 0 0 0,0 1 0 0 0,-1 1 0 0 0,0 1 0 0 0,-16-3 0 0 0,36 12 0 0 0,0 0 0 0 0,0 0 0 0 0,0 0 0 0 0,-3 1 0 0 0,6 0 0 0 0,0 0 0 0 0,0 0 0 0 0,0 0 0 0 0,0 0 0 0 0,0 0 0 0 0,0 1 0 0 0,0-1 0 0 0,-1 0 0 0 0,1 1 0 0 0,0-1 0 0 0,0 1 0 0 0,0 0 0 0 0,0-1 0 0 0,0 1 0 0 0,1 0 0 0 0,-1 0 0 0 0,0-1 0 0 0,0 2 0 0 0,0-2 0 0 0,1 1 0 0 0,0-1 0 0 0,-1 1 0 0 0,1-1 0 0 0,0 1 0 0 0,-1 0 0 0 0,1-1 0 0 0,0 1 0 0 0,0 0 0 0 0,-1-1 0 0 0,1 1 0 0 0,0 0 0 0 0,0 0 0 0 0,0-1 0 0 0,0 1 0 0 0,0 0 0 0 0,0 0 0 0 0,0 1 0 0 0,0 0 0 0 0,1 0 0 0 0,-1 0 0 0 0,1 0 0 0 0,-1 0 0 0 0,1 0 0 0 0,2 5 0 0 0,-1 0 0 0 0,1 0 0 0 0,0-1 0 0 0,4 5 0 0 0,16 23 0 0 0,-14-21 0 0 0,174 240 75 0 0,-86-121-22 0 0,9-1-53 0 0,50 61 51 0 0,-11 13 16 0 0,-88-111-56 0 0,-40-61-12 0 0,13 33 1 0 0,-29-64 0 0 0,4 9 0 0 0,-1 1 0 0 0,1 3 0 0 0,-4-12 0 0 0,-1 0 0 0 0,1 1 0 0 0,0-1 0 0 0,-1 0 0 0 0,0 1 0 0 0,0-1 0 0 0,0 1 0 0 0,0-1 0 0 0,0 1 0 0 0,0 0 0 0 0,0-3 0 0 0,-1-1 0 0 0,1 1 0 0 0,0 0 0 0 0,0 0 0 0 0,0 0 0 0 0,-1-1 0 0 0,1 1 0 0 0,0 0 0 0 0,-1 0 0 0 0,1-1 0 0 0,0 1 0 0 0,-1 0 0 0 0,1-1 0 0 0,-1 1 0 0 0,1-1 0 0 0,-1 1 0 0 0,1-1 0 0 0,-1 1 0 0 0,1-1 0 0 0,-1 1 0 0 0,0-1 0 0 0,0 1 0 0 0,0-1 0 0 0,0 0 0 0 0,0 1 0 0 0,0-1 0 0 0,0 0 0 0 0,0 0 0 0 0,0 0 1 0 0,0 0-1 0 0,0 0 0 0 0,0 0 0 0 0,0 0 0 0 0,0 0 0 0 0,0 0 0 0 0,-4-2-2 0 0,0 1-1 0 0,1-1 1 0 0,0-1 0 0 0,-1 1 0 0 0,-3-3 2 0 0,-14-11-45 0 0,1-1 1 0 0,-6-6 44 0 0,0-1-62 0 0,-75-60-3 0 0,-78-69-5 0 0,91 65 70 0 0,-32-29 0 0 0,73 73 0 0 0,-31-19 0 0 0,71 58 0 0 0,-53-39 0 0 0,39 30 0 0 0,-18-8 0 0 0,23 14 0 0 0,17 8 0 0 0,-1 0 0 0 0,1 0 0 0 0,-1 0 0 0 0,1-1 0 0 0,-1 1 0 0 0,1 0 0 0 0,0 0 0 0 0,-1 0 0 0 0,1 0 0 0 0,-1 0 0 0 0,1 0 0 0 0,-1 0 0 0 0,1 0 0 0 0,-1 0 0 0 0,1 0 0 0 0,-1 1 0 0 0,1-1 0 0 0,0 0 0 0 0,-1 0 0 0 0,1 0 0 0 0,-1 1 0 0 0,1-1 0 0 0,0 1 0 0 0,0-1 0 0 0,-1 1 0 0 0,1 0 0 0 0,0-1 0 0 0,0 1 0 0 0,0 0 0 0 0,0-1 0 0 0,0 1 0 0 0,0-1 0 0 0,0 1 0 0 0,0 0 0 0 0,0-1 0 0 0,0 1 0 0 0,0 0 0 0 0,0-1 0 0 0,1 1 0 0 0,-1-1 0 0 0,0 1 0 0 0,0 0 0 0 0,1-1 0 0 0,-1 1 0 0 0,2 3 0 0 0,0 1 0 0 0,0-1 0 0 0,0 0 0 0 0,12 17 23 0 0,0-1-1 0 0,1-1 1 0 0,2 2-23 0 0,-9-12 7 0 0,125 137 101 0 0,-51-60-99 0 0,-66-68-15 0 0,182 191 76 0 0,-173-185-64 0 0,92 94 44 0 0,-7 6-42 0 0,-65-69-8 0 0,23 28 0 0 0,-54-64 0 0 0,-1 0 0 0 0,-9-12-28 0 0,-4-7 27 0 0,0 0 1 0 0,0 0 0 0 0,0 0-1 0 0,0 0 1 0 0,0 0-1 0 0,0 0 1 0 0,0 0 0 0 0,0 0-1 0 0,0 0 1 0 0,0 0-1 0 0,0 0 1 0 0,0 0-1 0 0,0 0 1 0 0,0 0 0 0 0,0 0-1 0 0,0 0 1 0 0,0 0-1 0 0,0 0 1 0 0,0 0 0 0 0,0 0-1 0 0,0 0 1 0 0,0 0-1 0 0,0 0 1 0 0,0 0-1 0 0,0 0 1 0 0,0 0 0 0 0,0 0-1 0 0,0 1 1 0 0,0-1-1 0 0,0 0 1 0 0,0 0 0 0 0,0 0-1 0 0,0 0 1 0 0,0 0-1 0 0,0 0 1 0 0,0 0 0 0 0,0 0-1 0 0,0 0 1 0 0,0 0-1 0 0,0 0 1 0 0,0 0-1 0 0,0 0 1 0 0,0 0 0 0 0,0 0-1 0 0,0 0 1 0 0,0 0-1 0 0,0 0 1 0 0,0 0 0 0 0,0 0-1 0 0,-6-6-35 0 0,6 6 31 0 0,-50-57-163 0 0,-11-21 168 0 0,-2-2-54 0 0,22 29 51 0 0,-82-99-33 0 0,6-8 11 0 0,26 26 44 0 0,-71-103 26 0 0,153 223-45 0 0,-85-129 0 0 0,21 17 75 0 0,-51-120-75 0 0,123 244 1 0 0,-42-99 49 0 0,36 80-49 0 0,0-1-1 0 0,2 0 1 0 0,0 0-1 0 0,0-3 0 0 0,4 16 2 0 0,0 0 0 0 0,0 0 0 0 0,0-1 0 0 0,1 1 1 0 0,0 0-1 0 0,1 0 0 0 0,0-3-2 0 0,-1 6 3 0 0,1 1 0 0 0,0 0 0 0 0,-1-1 0 0 0,1 1 0 0 0,1 0 0 0 0,-1 0 0 0 0,0 0 0 0 0,0 0 1 0 0,1 0-1 0 0,0 0 0 0 0,-1 0 0 0 0,1 1 0 0 0,0-1 0 0 0,0 1 0 0 0,0-1 0 0 0,1 0-3 0 0,1 0 1 0 0,0 1 0 0 0,-1-1 0 0 0,1 0 1 0 0,0 1-1 0 0,0 0 0 0 0,0 0 0 0 0,0 1 0 0 0,1-1-1 0 0,3 0 9 0 0,-1 1 1 0 0,0 0-1 0 0,0 0 0 0 0,6 0-9 0 0,6 2 9 0 0,0 1 0 0 0,0 2-1 0 0,6 1-8 0 0,36 10-20 0 0,-1 4 0 0 0,20 11 20 0 0,115 59-189 0 0,-54-27 88 0 0,-61-28 15 0 0,-72-31 79 0 0,27 13-29 0 0,0-2-1 0 0,7-1 37 0 0,-41-13-1 0 0,-1 1 1 0 0,1-1-1 0 0,-1 0 0 0 0,1 0 0 0 0,-1 0 1 0 0,1 0-1 0 0,0 0 0 0 0,-1 0 0 0 0,1 0 1 0 0,-1 0-1 0 0,1 0 0 0 0,-1 0 0 0 0,1 0 1 0 0,0 0-1 0 0,-1 0 0 0 0,1-1 1 0 0,-1 1-1 0 0,0 0-1 0 0,1 0 1 0 0,-1 0-1 0 0,0-1 1 0 0,0 1-1 0 0,0 0 1 0 0,0 0 0 0 0,0 0-1 0 0,0-1 1 0 0,0 1-1 0 0,0 0 1 0 0,0 0-1 0 0,0-1 1 0 0,0 1-1 0 0,0 0 1 0 0,0 0-1 0 0,0 0 1 0 0,0-1-1 0 0,0 1 1 0 0,0 0 0 0 0,0 0-1 0 0,0-1 1 0 0,0 1 1 0 0,-2-7-19 0 0,-7-6 11 0 0,-5-3-27 0 0,0 1 0 0 0,-10-9 35 0 0,-34-25-63 0 0,38 33 42 0 0,-66-63-32 0 0,3-6 20 0 0,45 46 29 0 0,-130-116-42 0 0,61 59 32 0 0,-36-44 14 0 0,11 10 0 0 0,63 66 0 0 0,-13-12 0 0 0,0-8 0 0 0,-30-43 0 0 0,100 114 0 0 0,9 9 6 0 0,4 6 7 0 0,5 6 22 0 0,35 36 80 0 0,20 14-115 0 0,48 35 23 0 0,-45-40-23 0 0,26 30 0 0 0,-22-13-31 0 0,99 94-68 0 0,-150-149 90 0 0,40 36 1 0 0,-45-38 9 0 0,0 0 0 0 0,-1 0 0 0 0,3 6-1 0 0,-11-14 0 0 0,0 0 0 0 0,3 5 0 0 0,-6-9 0 0 0,1-1-1 0 0,-1 1 0 0 0,0 0 1 0 0,0 0-1 0 0,1-1 0 0 0,-1 1 1 0 0,0 0-1 0 0,0-1 1 0 0,1 1-1 0 0,-1 0 0 0 0,0 0 1 0 0,0 0-1 0 0,0-1 0 0 0,0 1 1 0 0,0 0-1 0 0,0 0 1 0 0,0 0 0 0 0,-1-1-2 0 0,1 1 1 0 0,0-1-1 0 0,0 1 1 0 0,-1-1-1 0 0,1 1 1 0 0,-1-1-1 0 0,1 1 1 0 0,0-1 0 0 0,-1 0-1 0 0,1 1 1 0 0,-1-1-1 0 0,1 0 1 0 0,-1 1-1 0 0,1-1 1 0 0,-1 0-1 0 0,1 0 1 0 0,-1 0 0 0 0,1 1-1 0 0,-1-1 1 0 0,1 0-1 0 0,-1 0 1 0 0,0 0-1 0 0,1 0 1 0 0,-1 0 1 0 0,-2 0-5 0 0,0 0 1 0 0,1 0-1 0 0,-1 0 0 0 0,-2-1 5 0 0,-7-2-2 0 0,0-1-1 0 0,1-1 0 0 0,-1 0 1 0 0,-4-3 2 0 0,-19-12-57 0 0,-27-19 57 0 0,-32-31 6 0 0,30 23-9 0 0,60 43 3 0 0,-267-198 0 0 0,270 201 1 0 0,-134-105-20 0 0,-3 7-27 0 0,120 86 46 0 0,-131-92 0 0 0,132 92 0 0 0,-43-33 0 0 0,38 31 0 0 0,-19-10 0 0 0,37 23 2 0 0,0 0 0 0 0,-1 0 0 0 0,1 0 0 0 0,-1 0 0 0 0,0 1 0 0 0,-3-1-2 0 0,7 2 3 0 0,1 0-1 0 0,-1 0 0 0 0,1 0 1 0 0,-1 0-1 0 0,1 0 1 0 0,-1 0-1 0 0,1 0 0 0 0,-1 0 1 0 0,1 0-1 0 0,-1 1 1 0 0,1-1-1 0 0,-1 0 0 0 0,1 0 1 0 0,-1 0-1 0 0,1 1 1 0 0,0-1-1 0 0,-1 0 0 0 0,1 0 1 0 0,-1 1-1 0 0,1-1-2 0 0,-1 1 1 0 0,1 0 0 0 0,-1 0 0 0 0,1 0-1 0 0,0 0 1 0 0,-1 0 0 0 0,1 0 0 0 0,0 0 0 0 0,0 0-1 0 0,0 0 1 0 0,-1 0 0 0 0,1 0 0 0 0,0 0 0 0 0,0 0-1 0 0,0 0 1 0 0,1 0 0 0 0,-1 1-1 0 0,0 2 0 0 0,1 1-1 0 0,0-1 1 0 0,0 3 0 0 0,2 1 0 0 0,-1 0 0 0 0,2 0 0 0 0,-1 0 0 0 0,3 5 0 0 0,19 31 0 0 0,-22-39 0 0 0,90 135 28 0 0,5-5 28 0 0,31 43-12 0 0,-104-141 7 0 0,6 15-51 0 0,-23-37 13 0 0,-1-1 1 0 0,0 2-1 0 0,-1-1 0 0 0,-1 1 1 0 0,2 5-14 0 0,-7-18 1 0 0,1 0 0 0 0,0-1 0 0 0,-1 1 0 0 0,0 0 0 0 0,1 0 1 0 0,-1 0-1 0 0,0 0 0 0 0,0 0 0 0 0,0 0 0 0 0,-1 0 0 0 0,1 1-1 0 0,-1-3 0 0 0,1 0-1 0 0,-1 1 0 0 0,1-1 0 0 0,-1 1 1 0 0,1-1-1 0 0,-1 0 0 0 0,1 0 0 0 0,-1 0 1 0 0,0 1-1 0 0,0-1 0 0 0,0 0 0 0 0,0 0 0 0 0,1 0 1 0 0,-1 0-1 0 0,0 0 0 0 0,0-1 0 0 0,-1 1 1 0 0,1 0-1 0 0,0 0 0 0 0,0-1 0 0 0,0 1 1 0 0,-1 0 0 0 0,-1 0-9 0 0,0 0 0 0 0,-1-1 0 0 0,1 1 1 0 0,0-1-1 0 0,0 0 0 0 0,0 0 0 0 0,0 0 1 0 0,0 0-1 0 0,-1 0 9 0 0,-6-2-16 0 0,0-1 0 0 0,-2 0 16 0 0,3 0-16 0 0,-78-25 3 0 0,58 17 14 0 0,1-2 0 0 0,0-2-1 0 0,-59-39 0 0 0,31 19 0 0 0,-106-62 11 0 0,-14-8 45 0 0,149 90-48 0 0,-10-6 46 0 0,-16-6-54 0 0,39 21 2 0 0,-1 1 0 0 0,1 0 0 0 0,-1 1 0 0 0,0 1 0 0 0,-7 0-2 0 0,18 2 6 0 0,0 1 0 0 0,1 0 0 0 0,-1 0 0 0 0,0 1 0 0 0,0 0 0 0 0,0-1 0 0 0,1 1 0 0 0,-1 1 0 0 0,0-1-6 0 0,2 0 0 0 0,0 0 0 0 0,1 0 0 0 0,-1 0 0 0 0,0 0 0 0 0,1 0 0 0 0,-1 0 0 0 0,1 1 0 0 0,-1-1 0 0 0,1 1 0 0 0,0-1 0 0 0,0 1 0 0 0,-1 0 0 0 0,1-1-1 0 0,0 1 1 0 0,0 0 0 0 0,0 0 0 0 0,0 0 0 0 0,1 0 0 0 0,-1 1 0 0 0,0 1 0 0 0,0 0 0 0 0,0 0 0 0 0,1 0 0 0 0,-1 0 0 0 0,1 1 0 0 0,0-1 0 0 0,0 0 0 0 0,0 0 0 0 0,1 0 0 0 0,0 1-1 0 0,0 0 1 0 0,2 10 4 0 0,0-1 0 0 0,4 7-4 0 0,-5-13 4 0 0,12 32 52 0 0,6 20-2 0 0,-17-49-49 0 0,-1-1-1 0 0,0 1 1 0 0,0 0-1 0 0,0 9-4 0 0,-2-17 3 0 0,0 1 0 0 0,0 0 0 0 0,-1 0 0 0 0,1 0 1 0 0,-1 0-1 0 0,1-1 0 0 0,-1 1 0 0 0,0 0 0 0 0,0 0 0 0 0,-1-1 1 0 0,0 4-4 0 0,1-5 1 0 0,0 0 0 0 0,-1 0 0 0 0,1 0 0 0 0,0 0 0 0 0,-1 0 0 0 0,1 0 0 0 0,-1 0 0 0 0,0-1 0 0 0,1 1 0 0 0,-1 0 0 0 0,0-1 0 0 0,0 0 0 0 0,0 0 0 0 0,0 1 0 0 0,0-1 0 0 0,0 0 0 0 0,0-1 0 0 0,0 1-1 0 0,-4 0 0 0 0,0 1 0 0 0,0-2 0 0 0,0 1 0 0 0,0-1 0 0 0,0 0 0 0 0,0-1 0 0 0,-11-1 0 0 0,-9-3 0 0 0,5 0 0 0 0,0-1 0 0 0,0-2 0 0 0,-14-7 0 0 0,-59-35 0 0 0,31 15 0 0 0,-11-4 7 0 0,-119-65 46 0 0,187 100-51 0 0,-153-86 110 0 0,128 75-89 0 0,0 2-1 0 0,-1 1 1 0 0,0 2-1 0 0,-9-1-22 0 0,37 11 0 0 0,-6-2 0 0 0,0 0 0 0 0,-5 1 0 0 0,13 0 0 0 0,-1 1 0 0 0,1 1 0 0 0,-1-1 0 0 0,1 0 0 0 0,-1 1 0 0 0,1-1 0 0 0,0 1 0 0 0,-1 0 0 0 0,1 0 0 0 0,0 0 0 0 0,-1 0 0 0 0,1 1 0 0 0,1-2 0 0 0,0 1 0 0 0,0 0 0 0 0,1 0 0 0 0,-1 0 0 0 0,0-1 0 0 0,1 1 0 0 0,-1 0 0 0 0,1 0 0 0 0,-1 0 0 0 0,1 0 0 0 0,-1 0 0 0 0,1 0 0 0 0,-1 1 0 0 0,1-1 0 0 0,0 0 0 0 0,0 0 0 0 0,-1 0 0 0 0,1 0 0 0 0,0 0 0 0 0,0 1 0 0 0,0-1 0 0 0,0 0 0 0 0,0 0 0 0 0,1 1 0 0 0,-1 3 0 0 0,1-1 0 0 0,-1 0 0 0 0,1 0 0 0 0,1 1 0 0 0,-1-1 0 0 0,0 0 0 0 0,5 9 14 0 0,-1-1 0 0 0,1 1-1 0 0,4 4-13 0 0,22 34 75 0 0,-15-25-47 0 0,10 18 122 0 0,11 22-150 0 0,-34-58 3 0 0,-1 0 1 0 0,1 0 0 0 0,1 9-4 0 0,-4-13 0 0 0,0 0 0 0 0,0 0 0 0 0,-1 0 0 0 0,1 0 0 0 0,-1 0 0 0 0,1 0-1 0 0,-1 0 1 0 0,0 0 0 0 0,-1 3 0 0 0,1-5 0 0 0,-1-1 0 0 0,1 1 0 0 0,0-1 0 0 0,-1 1 0 0 0,1-1 0 0 0,-1 1 0 0 0,0-1 0 0 0,1 0 0 0 0,-1 1 0 0 0,0-1 0 0 0,0 0 0 0 0,1 0 0 0 0,-1 1 0 0 0,0-1 0 0 0,0 0 0 0 0,0 0 0 0 0,0 0 0 0 0,-1 0 0 0 0,1 0 0 0 0,0-1 0 0 0,0 1 0 0 0,0 0 0 0 0,-1-1 0 0 0,1 1 0 0 0,0-1 0 0 0,-1 1 0 0 0,1-1 0 0 0,0 0 0 0 0,-5 1 0 0 0,1 0 0 0 0,0 0 0 0 0,-1-1 0 0 0,1 0 0 0 0,-1-1 0 0 0,-2 0 0 0 0,-9-1 3 0 0,0-2-1 0 0,0-1 1 0 0,0 0-1 0 0,0-2 1 0 0,-7-4-3 0 0,-26-15 53 0 0,-3-6-53 0 0,-19-9 52 0 0,-16-5-42 0 0,-72-22-10 0 0,122 55 0 0 0,31 11 0 0 0,0 1 0 0 0,0-1 0 0 0,0 2 0 0 0,-2-1 0 0 0,7 1 0 0 0,0 0 0 0 0,0 0 0 0 0,0 1 0 0 0,0-1 0 0 0,0 0 0 0 0,0 1 0 0 0,0 0 0 0 0,0-1 0 0 0,1 1 0 0 0,-1 0 0 0 0,0 0 0 0 0,0 0 0 0 0,1 1 0 0 0,0-2 0 0 0,0 1 0 0 0,0 0 0 0 0,0 0 0 0 0,0 0 0 0 0,0 0 0 0 0,1 1 0 0 0,-1-1 0 0 0,0 0 0 0 0,1 0 0 0 0,-1 0 0 0 0,1 1 0 0 0,-1-1 0 0 0,1 0 0 0 0,-1 1 0 0 0,1-1 0 0 0,0 0 0 0 0,-1 1 0 0 0,1-1 0 0 0,0 1 0 0 0,0 0 0 0 0,0 2 0 0 0,0 0 0 0 0,1 0 0 0 0,-1 0 0 0 0,1 0 0 0 0,0 0 0 0 0,0 0-1 0 0,1 3 1 0 0,2 5 12 0 0,5 11-12 0 0,-1-7 23 0 0,1 1 0 0 0,1-2 0 0 0,0 1 1 0 0,9 10-24 0 0,50 54 63 0 0,-56-65-48 0 0,60 69 59 0 0,11 24-74 0 0,-4 4 0 0 0,-45-60 0 0 0,3 13 0 0 0,-36-61 0 0 0,3 4 0 0 0,2 7 0 0 0,-6-13 0 0 0,0 1 0 0 0,0-1 0 0 0,-1 0 0 0 0,1 1 0 0 0,-1-1 0 0 0,1 1 0 0 0,-1-1 0 0 0,0 0 0 0 0,1 2 0 0 0,-1-4 0 0 0,0 1 0 0 0,0-1 0 0 0,0 0 0 0 0,0 1 0 0 0,0-1 0 0 0,0 1 0 0 0,0-1 0 0 0,0 1 0 0 0,-1-1 0 0 0,1 0 0 0 0,0 1 0 0 0,0-1 0 0 0,0 0 0 0 0,0 1 0 0 0,0-1 0 0 0,-1 1 0 0 0,1-1 0 0 0,0 0 0 0 0,0 1 0 0 0,-1-1 0 0 0,1 0 0 0 0,0 0 0 0 0,0 1 0 0 0,-1-1 0 0 0,1 0 0 0 0,0 0 0 0 0,-1 1 0 0 0,1-1 0 0 0,0 0 0 0 0,0 0 0 0 0,-1 0 0 0 0,1 0 0 0 0,-1 1 0 0 0,1-1 0 0 0,0 0 0 0 0,-1 0 0 0 0,1 0 0 0 0,0 0 0 0 0,-1 0 0 0 0,-1 0 0 0 0,0 0 0 0 0,0-1 0 0 0,1 1 0 0 0,-1-1 0 0 0,0 1 0 0 0,0-1 0 0 0,0 0 0 0 0,-15-6 5 0 0,0-1 0 0 0,-14-10-5 0 0,-32-25 23 0 0,10 6-2 0 0,8 8-10 0 0,-56-38-12 0 0,-17-22 15 0 0,-23-18 18 0 0,90 72-14 0 0,-45-22-18 0 0,82 50 0 0 0,-1 0 0 0 0,1 1 0 0 0,-12-2 0 0 0,26 8 0 0 0,-1-1 0 0 0,1 1 0 0 0,-1 0 0 0 0,1 0 0 0 0,-1 0 0 0 0,1 0 0 0 0,-1 0 0 0 0,1 0 0 0 0,0 0 0 0 0,-1 0 0 0 0,1 0 0 0 0,-1 0 0 0 0,1 0 0 0 0,-1 0 0 0 0,1 0 0 0 0,-1 0 0 0 0,1 0 0 0 0,-1 0 0 0 0,1 1 0 0 0,0 0 0 0 0,0-1 0 0 0,0 1 0 0 0,0-1 0 0 0,0 1 0 0 0,0-1 0 0 0,0 1 0 0 0,0-1 0 0 0,1 1 0 0 0,-1-1 0 0 0,0 1 0 0 0,0-1 0 0 0,0 1 0 0 0,1-1 0 0 0,-1 1 0 0 0,0-1 0 0 0,0 0 0 0 0,1 1 0 0 0,-1-1 0 0 0,0 1 0 0 0,1-1 0 0 0,-1 0 0 0 0,11 13 0 0 0,66 64 46 0 0,-9-10-17 0 0,4 15 69 0 0,10 21-98 0 0,-53-68 19 0 0,41 49-19 0 0,8 9 0 0 0,-78-93 0 0 0,6 7 0 0 0,-1 0 0 0 0,0 0 0 0 0,-1 0 0 0 0,1 1 0 0 0,-1 0 0 0 0,-3-6 0 0 0,-1-1 0 0 0,1 0 0 0 0,-1 1 0 0 0,1-1 0 0 0,-1 1 0 0 0,0-1 0 0 0,0 1 0 0 0,1-1 0 0 0,-1 1 0 0 0,0-1 0 0 0,0 1 0 0 0,0-1 0 0 0,0 2 0 0 0,0-2 0 0 0,-1 0 0 0 0,1 0 0 0 0,0 0 0 0 0,-1 0 0 0 0,1-1 0 0 0,0 1 0 0 0,-1 0 0 0 0,1 0 0 0 0,-1 0 0 0 0,1 0 0 0 0,-1-1 0 0 0,1 1 0 0 0,-1 0 0 0 0,0-1 0 0 0,1 1 0 0 0,-1 0 0 0 0,0-1 0 0 0,1 1 0 0 0,-1-1 0 0 0,0 1 0 0 0,0-1 0 0 0,-2 1 0 0 0,0 1 0 0 0,-1-1 0 0 0,0 0 0 0 0,1 0 0 0 0,-1-1 0 0 0,1 1 0 0 0,-1-1 0 0 0,0 0 0 0 0,-2-1 0 0 0,-6 0 0 0 0,-1 0 0 0 0,0-1 0 0 0,1-1 0 0 0,0-1 0 0 0,0 0 0 0 0,-2-2 0 0 0,-23-10 0 0 0,-10-9 0 0 0,-18-10 0 0 0,-12-1 0 0 0,24 14 0 0 0,-89-39 0 0 0,76 35 3 0 0,50 20-21 0 0,0 2-1 0 0,-1 0 0 0 0,0 1 19 0 0,14 2-2 0 0,0 1 0 0 0,-1 0 0 0 0,1 0 0 0 0,0 0 0 0 0,0 0 0 0 0,-4 1 2 0 0,6 0 1 0 0,0-1-1 0 0,0 1 0 0 0,0-1 0 0 0,-1 1 0 0 0,1-1 0 0 0,0 1 0 0 0,0 0 0 0 0,0-1 0 0 0,0 1 0 0 0,0 0 0 0 0,0 0 0 0 0,0 0 0 0 0,0 0 0 0 0,0 0 0 0 0,1 0 0 0 0,-1 1 0 0 0,0-1 0 0 0,0 1 0 0 0,0 1 0 0 0,0-1 0 0 0,0 1 0 0 0,1 0 0 0 0,-1 0 0 0 0,1-1 0 0 0,-1 1 0 0 0,1 0 0 0 0,0 0 0 0 0,0 0 0 0 0,0 0 0 0 0,0 0 0 0 0,0-1 0 0 0,1 1 0 0 0,-1 0 0 0 0,1 0 0 0 0,0 1 0 0 0,2 7 0 0 0,0-1 0 0 0,1 0 0 0 0,3 7 0 0 0,10 20 0 0 0,2-1 0 0 0,9 13 0 0 0,49 65 0 0 0,-16-36 0 0 0,12 6 0 0 0,-10-12 0 0 0,57 81 0 0 0,-88-107 0 0 0,-2 2 0 0 0,12 25 0 0 0,-35-58 0 0 0,7 17 0 0 0,-11-26 0 0 0,-1 0 0 0 0,-1 0 0 0 0,1 1 0 0 0,-1-1 0 0 0,0 1 0 0 0,1 5 0 0 0,-2-10 0 0 0,0 0 0 0 0,0 0 0 0 0,0-1 0 0 0,0 1 0 0 0,0 0 0 0 0,-1 0 0 0 0,1 0 0 0 0,0 0 0 0 0,-1 0 0 0 0,1 0 0 0 0,-1 0 0 0 0,0 1 0 0 0,0-2 0 0 0,1 0 0 0 0,-1 0 0 0 0,0 0 0 0 0,0 0 0 0 0,0 1 0 0 0,0-1 0 0 0,0-1 0 0 0,0 1 0 0 0,0 0 0 0 0,0 0 0 0 0,0 0 0 0 0,0-1 0 0 0,0 1 0 0 0,0 0 0 0 0,0-1 0 0 0,0 1 0 0 0,-1-1 0 0 0,-2 1 0 0 0,1 0 0 0 0,-1 0 0 0 0,0-1 0 0 0,1 0 0 0 0,-1 0 0 0 0,0 0 0 0 0,1 0 0 0 0,-1-1 0 0 0,-1 0 0 0 0,-7-2 0 0 0,0-1 0 0 0,-3-1 0 0 0,-66-31 0 0 0,39 16 0 0 0,15 8 0 0 0,-170-84 0 0 0,149 69 0 0 0,-18-9 0 0 0,-35-13 0 0 0,61 32 0 0 0,-1 3 0 0 0,0 2 0 0 0,-5 1 0 0 0,38 10 0 0 0,-1-1 0 0 0,-7 1 0 0 0,12 2 0 0 0,0-1 0 0 0,0 0 0 0 0,0 1 0 0 0,0 0 0 0 0,1 0 0 0 0,-1 0 0 0 0,0 1 0 0 0,2-1 0 0 0,1-1 0 0 0,0 1 0 0 0,-1 0 0 0 0,1-1 0 0 0,0 1 0 0 0,0 0 0 0 0,0 0 0 0 0,0 0 0 0 0,-1 0 0 0 0,1 1 0 0 0,1-1 0 0 0,-1-1 0 0 0,1 1 0 0 0,-1 0 0 0 0,1 0 0 0 0,-1 0 0 0 0,1 0 0 0 0,0 0 0 0 0,-1 0 0 0 0,1 0 0 0 0,0 0 0 0 0,0 0 0 0 0,0 0 0 0 0,0 0 0 0 0,-1 0 0 0 0,1 0 0 0 0,0 0 0 0 0,0 0 0 0 0,1 3 0 0 0,-1-1 0 0 0,1 1 0 0 0,-1-1 0 0 0,1 1 0 0 0,0-1 0 0 0,0 0 0 0 0,0 1 0 0 0,2 1 0 0 0,1 5 0 0 0,1-1 0 0 0,2 3 0 0 0,4 4 13 0 0,0-1 1 0 0,1 0-1 0 0,0 0 0 0 0,2 0-13 0 0,57 52 15 0 0,-30-29-8 0 0,88 94 39 0 0,-73-73-39 0 0,126 132 57 0 0,-175-184-64 0 0,44 49 0 0 0,-41-44 0 0 0,0 1 0 0 0,-1 0 0 0 0,6 10 0 0 0,-12-18 0 0 0,-1 0 0 0 0,2 4 0 0 0,-4-9 0 0 0,0 1 0 0 0,0 0 0 0 0,1-1 0 0 0,-1 1 0 0 0,0-1 0 0 0,0 1 0 0 0,0 0 0 0 0,1-1 0 0 0,-1 1 0 0 0,0 0 0 0 0,0-1 0 0 0,0 1 0 0 0,0-1 0 0 0,0 1 0 0 0,0 0 0 0 0,0-1 0 0 0,0 1 0 0 0,-1 0 0 0 0,1 0 0 0 0,-1-1 0 0 0,1 1 0 0 0,-1-1 0 0 0,1 1 0 0 0,-1-1 0 0 0,1 1 0 0 0,-1-1 0 0 0,1 0 0 0 0,-1 1 0 0 0,0-1 0 0 0,1 0 0 0 0,-1 1 0 0 0,1-1 0 0 0,-1 0 0 0 0,0 0 0 0 0,1 0 0 0 0,-1 0 0 0 0,0 0 0 0 0,0 0 0 0 0,-3 0 0 0 0,1 0 0 0 0,-1 0 0 0 0,-1 0 0 0 0,-4-2-6 0 0,1 0 0 0 0,0 0-1 0 0,0-1 1 0 0,-6-3 6 0 0,-31-19-47 0 0,44 24 46 0 0,-32-19-59 0 0,-14-14 60 0 0,-30-27-22 0 0,16 12 25 0 0,-101-67-68 0 0,73 55 66 0 0,23 10-1 0 0,10 8 0 0 0,40 30 0 0 0,9 8 0 0 0,13 10 0 0 0,-5-3 0 0 0,14 12 0 0 0,0 1 0 0 0,0-2 0 0 0,8 4 0 0 0,32 20 0 0 0,33 24 11 0 0,119 105 40 0 0,-166-131-49 0 0,65 50-2 0 0,17 13 0 0 0,104 113 0 0 0,-154-142 0 0 0,23 25 0 0 0,-6 6 0 0 0,-17-4 0 0 0,-56-71 0 0 0,-1 1 0 0 0,12 26 0 0 0,-25-46 0 0 0,0 1 0 0 0,-1-1 0 0 0,1 1 0 0 0,-1-1 0 0 0,0 1 0 0 0,0 0 0 0 0,-1 0 0 0 0,0 2 0 0 0,0-7 0 0 0,-1-1 0 0 0,0 1 0 0 0,0 0 0 0 0,0-1 0 0 0,0 1 0 0 0,0 0 0 0 0,-1 0 0 0 0,1-1 0 0 0,0 1 0 0 0,-1 0 0 0 0,1-1 0 0 0,-1 1 0 0 0,1-1 0 0 0,-1 1 0 0 0,0 0 0 0 0,0-1 0 0 0,0 0 0 0 0,1 0 0 0 0,-1 0 0 0 0,0 0 0 0 0,0 0 0 0 0,0-1 0 0 0,0 1 0 0 0,0 0 0 0 0,0-1 0 0 0,0 1 0 0 0,0-1 0 0 0,0 1 0 0 0,0-1 0 0 0,0 1 0 0 0,0-1 0 0 0,0 0 0 0 0,0 0 0 0 0,0 0 0 0 0,0 0 0 0 0,-2 0 0 0 0,-1 0-4 0 0,-1 0 1 0 0,1-1-1 0 0,-1 1 0 0 0,-3-2 4 0 0,-20-8-54 0 0,-21-10-217 0 0,-36-21 271 0 0,-45-37-118 0 0,12-6 56 0 0,35 24 17 0 0,-131-100 34 0 0,151 108 11 0 0,-125-97 0 0 0,166 134 32 0 0,1 2 0 0 0,-7-3-32 0 0,20 12 11 0 0,7 4 10 0 0,2 2 1 0 0,33 34 93 0 0,36 28-115 0 0,-39-35 47 0 0,120 102-31 0 0,-92-84-16 0 0,78 63 0 0 0,10 22 0 0 0,9 21 0 0 0,-106-100 0 0 0,20 28 0 0 0,-60-68 0 0 0,-1 1 0 0 0,2 3 0 0 0,-8-11 0 0 0,0 0 0 0 0,0-1 0 0 0,0 1 0 0 0,-1 0 0 0 0,0 1 0 0 0,0-1 0 0 0,0 2 0 0 0,-2-6 0 0 0,1-1 0 0 0,-1 1 0 0 0,0-1 0 0 0,0 1 0 0 0,0-1 0 0 0,0 1 0 0 0,0 0 0 0 0,0-1 0 0 0,0 1 0 0 0,0-1 0 0 0,0 1 0 0 0,-1 0 0 0 0,1-1 0 0 0,-1 1 0 0 0,1-1 0 0 0,-1 0 0 0 0,0 2 0 0 0,1-2 0 0 0,-1 1 0 0 0,0-1 0 0 0,-1 0 0 0 0,1 1 0 0 0,0-1 0 0 0,0 0 0 0 0,0 0 0 0 0,-1 0 0 0 0,1 0 0 0 0,-1 0 0 0 0,1 0 0 0 0,-1 0 0 0 0,1 0 0 0 0,-2 0 0 0 0,-4 1-4 0 0,0 0-1 0 0,0 0 1 0 0,0-1-1 0 0,0 0 1 0 0,0-1-1 0 0,-1 0 1 0 0,1 0-1 0 0,-4-1 5 0 0,-10-2-18 0 0,1-1 0 0 0,-9-4 18 0 0,-18-7-22 0 0,-17-10 22 0 0,-45-24-48 0 0,54 23 54 0 0,-222-106-59 0 0,206 100 41 0 0,-42-13 12 0 0,61 29 1 0 0,0 2-1 0 0,-35-3 0 0 0,65 14 0 0 0,0 2 0 0 0,-5 0 0 0 0,17 1 0 0 0,1 1 0 0 0,-1 0 0 0 0,0 1 0 0 0,1 0 0 0 0,-1 1 0 0 0,-1 1 0 0 0,8-3 0 0 0,0 0 0 0 0,-1 1 0 0 0,1 0 0 0 0,0 0 0 0 0,0 0 0 0 0,0 0 0 0 0,0 1 0 0 0,0-1 0 0 0,0 1 0 0 0,0 0 0 0 0,1 0 0 0 0,-1 0 0 0 0,1 1 0 0 0,0-1 0 0 0,0 1 0 0 0,0-1 0 0 0,0 1 0 0 0,1 0 0 0 0,-1 0 0 0 0,1 0 0 0 0,-1 0 0 0 0,1 0 0 0 0,0 1 0 0 0,-1 7 0 0 0,0 1 0 0 0,1-1 0 0 0,0 1 0 0 0,1 0 0 0 0,0-1 0 0 0,1 1 0 0 0,0 0 0 0 0,1 3 0 0 0,4 17 0 0 0,1 0 0 0 0,5 17 0 0 0,3 2 2 0 0,22 84 70 0 0,-33-119-39 0 0,-1 0 0 0 0,2 15-33 0 0,-4-26 4 0 0,-1 0 1 0 0,0 1-1 0 0,0-1 1 0 0,0 0-1 0 0,0 0 0 0 0,-1 0 1 0 0,0 0-1 0 0,0 0 1 0 0,0 0-1 0 0,-1 0-4 0 0,1-4-1 0 0,0 0 0 0 0,1 0 0 0 0,-1-1 0 0 0,0 1 0 0 0,0 0 0 0 0,0 0 0 0 0,-1-1 0 0 0,1 1 0 0 0,0-1 0 0 0,0 1 0 0 0,-1-1 0 0 0,1 1 0 0 0,-1-1 0 0 0,0 1 1 0 0,-1-1-7 0 0,1 1 1 0 0,-1-1-1 0 0,0 0 0 0 0,1 0 0 0 0,-1 0 1 0 0,0 0-1 0 0,0-1 0 0 0,-2 1 7 0 0,-4-1-60 0 0,0 0 0 0 0,0-1 0 0 0,1 0 0 0 0,-1 0 0 0 0,-5-3 60 0 0,-19-5-498 0 0,-4-5-28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7.7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0 223 4575 0 0,'0'0'208'0'0,"3"-2"-9"0"0,19-8 487 0 0,-1-1 0 0 0,5-4-686 0 0,18-10 1036 0 0,3-1-361 0 0,-20 10-345 0 0,0 2 0 0 0,29-10-330 0 0,-13 7 137 0 0,-17 6-16 0 0,10-1-121 0 0,14-3-440 0 0,44-7 440 0 0,-72 20-3080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8.0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0 173 6159 0 0,'0'0'282'0'0,"0"0"-8"0"0,0 0-144 0 0,0 0 43 0 0,0 0 34 0 0,0 0 7 0 0,0 0-2 0 0,2-1-16 0 0,43-11 1082 0 0,40-19-1278 0 0,130-46 565 0 0,-174 66-421 0 0,25-2-144 0 0,-19 4-1029 0 0,1-2 1029 0 0,-22 4-3174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8.5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328 4 3247 0 0,'0'0'150'0'0,"-2"0"-9"0"0,-12-2-122 0 0,11 2 43 0 0,-1-1 1 0 0,1 1-1 0 0,0-1 0 0 0,0 1 0 0 0,-1 0 1 0 0,1 0-1 0 0,-1 1-62 0 0,1-1 101 0 0,-4 1 204 0 0,0 0 0 0 0,-1 0 1 0 0,1 1-1 0 0,0 0 1 0 0,0 0-1 0 0,0 0 0 0 0,-4 3-305 0 0,-1 1 190 0 0,0 1 0 0 0,0 0-1 0 0,0 1 1 0 0,1 0-1 0 0,0 1 1 0 0,1 1 0 0 0,0-1-1 0 0,1 1 1 0 0,-1 1-1 0 0,1 2-189 0 0,-4 5 187 0 0,1 1 0 0 0,1 0-1 0 0,0 1 1 0 0,2 0 0 0 0,1 0-1 0 0,-2 7-186 0 0,2 2 179 0 0,2 0-1 0 0,0 1 0 0 0,2-1 0 0 0,1 1 0 0 0,2 28-178 0 0,1-34 44 0 0,2-1 1 0 0,0 0-1 0 0,2 0 0 0 0,1 0 0 0 0,0 0 0 0 0,2-1 0 0 0,8 21-44 0 0,-10-32 7 0 0,1 0 0 0 0,0 0-1 0 0,1-1 1 0 0,0 0 0 0 0,1 0-1 0 0,0-1 1 0 0,0 0 0 0 0,1 0-1 0 0,0-1 1 0 0,1 0 0 0 0,0 0-1 0 0,0-1 1 0 0,1-1 0 0 0,-1 0-1 0 0,1 0 1 0 0,1-1 0 0 0,8 3-7 0 0,-9-4 19 0 0,0-1 0 0 0,0 0 1 0 0,0-1-1 0 0,1 0 0 0 0,-1 0 0 0 0,1-2 1 0 0,-1 1-1 0 0,1-1 0 0 0,-1-1 1 0 0,1 0-1 0 0,-1-1 0 0 0,0 0 1 0 0,1-1-1 0 0,-1 0 0 0 0,0-1 0 0 0,0 0 1 0 0,-1 0-1 0 0,1-1 0 0 0,0-2-19 0 0,9-6 83 0 0,-1-1-1 0 0,0 0 0 0 0,-2-2 0 0 0,0 0 1 0 0,0-1-1 0 0,-2-1 0 0 0,6-7-82 0 0,42-69 274 0 0,-49 73-214 0 0,-1 0 6 0 0,-1-1 0 0 0,-1 0 0 0 0,-1 0 0 0 0,3-12-66 0 0,-7 16 78 0 0,-1-1 0 0 0,-1 1 0 0 0,0-1 0 0 0,-2 0 0 0 0,0 0 0 0 0,-1 0-78 0 0,-1 7 79 0 0,0 1 0 0 0,-1 0 0 0 0,0 0 0 0 0,-1 0 0 0 0,-1 0 0 0 0,0 0 0 0 0,0 0 0 0 0,-1 1 0 0 0,0-1 0 0 0,-1 1 0 0 0,0 0 0 0 0,-1 0 0 0 0,-4-5-79 0 0,2 4 81 0 0,0 1 0 0 0,-1 0 0 0 0,0 1 0 0 0,0 0 0 0 0,-1 0 0 0 0,-1 1 0 0 0,1 1 0 0 0,-1-1 0 0 0,0 2 0 0 0,-1 0 0 0 0,-6-3-81 0 0,7 4 15 0 0,-1 1-1 0 0,1 0 1 0 0,-1 1-1 0 0,0 0 0 0 0,-1 1 1 0 0,1 0-1 0 0,0 1 1 0 0,-1 0-1 0 0,1 1 1 0 0,0 1-1 0 0,-1-1 0 0 0,1 2 1 0 0,0 0-1 0 0,0 1 1 0 0,0 0-1 0 0,0 0 1 0 0,-6 4-15 0 0,13-5-113 0 0,0 0 1 0 0,0 1-1 0 0,1-1 1 0 0,-1 1-1 0 0,1 0 1 0 0,0 0-1 0 0,-2 2 113 0 0,4-3-619 0 0,0 0 1 0 0,1 0-1 0 0,-1 0 0 0 0,1 0 0 0 0,-1 0 1 0 0,1 1 618 0 0,-5 10-4402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8.8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5183 0 0,'0'0'234'0'0,"3"0"-10"0"0,6 0 105 0 0,0 0 0 0 0,0 0 0 0 0,0 1 0 0 0,0 1 0 0 0,0-1 1 0 0,0 2-1 0 0,7 1-329 0 0,2 2 509 0 0,-4-1 111 0 0,0 0 0 0 0,10 7-620 0 0,13 4 636 0 0,41 16 337 0 0,20 7-181 0 0,11 2 304 0 0,43 24-1096 0 0,-76-24 256 0 0,-58-31-1937 0 0,-16-8-372 0 0,0-1-2125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9.4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 0 7831 0 0,'0'0'603'0'0,"-2"1"-396"0"0,-1 1-119 0 0,0 0 0 0 0,1 1 0 0 0,-1-1 0 0 0,0 0 1 0 0,1 1-1 0 0,-1-1 0 0 0,1 1 0 0 0,0 0 0 0 0,0 0 0 0 0,0 0 1 0 0,0 0-1 0 0,1 0 0 0 0,-1 0 0 0 0,1 1 0 0 0,-1 0-88 0 0,0 5 304 0 0,0 0 1 0 0,0-1-1 0 0,1 1 0 0 0,0 0 0 0 0,1 0 0 0 0,0 0 0 0 0,0 0 0 0 0,2 8-304 0 0,1-1 368 0 0,0 0 0 0 0,1 1 0 0 0,1-2 1 0 0,3 7-369 0 0,1 4 272 0 0,-6-14-134 0 0,2-1 1 0 0,-1 0 0 0 0,4 6-139 0 0,-5-11 17 0 0,0-1 0 0 0,0 1 0 0 0,1-1 0 0 0,0 0 0 0 0,0 0 0 0 0,0-1 0 0 0,0 1 0 0 0,1-1 0 0 0,0 0 0 0 0,0 0-17 0 0,-1-1 64 0 0,9 2-60 0 0,-11-5-46 0 0,0 0 0 0 0,0 0 0 0 0,0 0-1 0 0,0 0 1 0 0,0-1 0 0 0,0 1 0 0 0,-1 0 0 0 0,1-1-1 0 0,0 0 1 0 0,0 1 0 0 0,0-1 0 0 0,0 0-1 0 0,-1 0 1 0 0,1 0 0 0 0,0 0 0 0 0,-1 0 0 0 0,1 0-1 0 0,-1-1 1 0 0,1 1 0 0 0,-1 0 0 0 0,0-1-1 0 0,0 1 1 0 0,1-1 0 0 0,-1 0 0 0 0,0 1 0 0 0,0-1-1 0 0,-1 0 1 0 0,1 1 0 0 0,0-1 0 0 0,0-1 42 0 0,5-15-1170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9.8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71 91 7799 0 0,'0'0'356'0'0,"-2"0"-6"0"0,-22 7-208 0 0,23-6-136 0 0,-1-1 0 0 0,1 1 0 0 0,-1-1 0 0 0,1 1 0 0 0,0 0 0 0 0,-1 0 0 0 0,1 0 0 0 0,0 0-6 0 0,-2 2 71 0 0,1 0-1 0 0,1 0 0 0 0,-1 0 0 0 0,0 0 1 0 0,1 0-1 0 0,0 1 0 0 0,-1-1 0 0 0,1 1 1 0 0,1-1-1 0 0,-1 1 0 0 0,0 0-70 0 0,0 2 123 0 0,-5 26 209 0 0,2 1-1 0 0,1-1 0 0 0,2 1 0 0 0,0 0 0 0 0,3 1-331 0 0,-1-21 104 0 0,0-1 0 0 0,0 0 0 0 0,2 4-104 0 0,-2-13 80 0 0,-1-3 15 0 0,0 0 62 0 0,0 0 31 0 0,0 0 4 0 0,0 0 32 0 0,0 0 134 0 0,0 0 55 0 0,1-2 16 0 0,3-8-175 0 0,-1 0 1 0 0,0-1-1 0 0,-1 1 0 0 0,0-1 0 0 0,-1-1-254 0 0,5-56 555 0 0,-6 61-513 0 0,3-40 151 0 0,1-23 377 0 0,-3-30-570 0 0,-2 55 723 0 0,1 46-717 0 0,1 0 0 0 0,-1 0 0 0 0,0 0 1 0 0,0 0-1 0 0,1 0 0 0 0,-1 0 1 0 0,0 0-1 0 0,1 0 0 0 0,-1 0 1 0 0,1 0-1 0 0,0 1-6 0 0,2 3 1 0 0,33 76-1 0 0,-29-66 0 0 0,6 17-126 0 0,-11-26 104 0 0,0-1-568 0 0,1 1-3580 0 0,3 7-1082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1.1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1 127 10135 0 0,'0'0'896'0'0,"0"0"-712"0"0,18-2-184 0 0,2 0 0 0 0,4-2 0 0 0,7-1-160 0 0,6-1 32 0 0,5-1 8 0 0,2 0 120 0 0,4-4 0 0 0,5-2 0 0 0,4 0-72 0 0,-4-2 72 0 0,-2 3 0 0 0,-3 1 0 0 0,-8 1-2888 0 0,-5 1-544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1.5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1 209 11519 0 0,'0'0'887'0'0,"3"-1"-583"0"0,46-15-425 0 0,21-11 121 0 0,-7 3-72 0 0,239-93-224 0 0,-287 111-279 0 0,1 1 0 0 0,10-2 575 0 0,1 1-4000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1.9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182 113 8463 0 0,'-9'10'130'0'0,"1"1"-1"0"0,0 0 1 0 0,1 0-1 0 0,0 0 1 0 0,1 1 0 0 0,0 0-1 0 0,0 1-129 0 0,-12 23 24 0 0,-4 8 111 0 0,2 1 0 0 0,-3 12-135 0 0,13-28 220 0 0,2 1 0 0 0,0-1 0 0 0,2 1-1 0 0,1 8-219 0 0,2-7 161 0 0,2 0 0 0 0,1 0 0 0 0,2 0 0 0 0,0 0 0 0 0,3 0 0 0 0,6 24-161 0 0,-8-42 9 0 0,1 0 0 0 0,0 0 0 0 0,1 0 1 0 0,0-1-1 0 0,1 0 0 0 0,1 0 0 0 0,0 0 0 0 0,0-1 1 0 0,1 0-1 0 0,0-1 0 0 0,10 10-9 0 0,-15-17 5 0 0,1 0 1 0 0,-1-1-1 0 0,1 1 1 0 0,-1-1-1 0 0,1 0 1 0 0,0 0-1 0 0,0 0 1 0 0,0 0-1 0 0,0-1 1 0 0,0 0-1 0 0,0 1 1 0 0,3-1-6 0 0,-1 0 14 0 0,1 0 0 0 0,-1-1 1 0 0,1 0-1 0 0,-1 0 0 0 0,1-1 1 0 0,-1 0-1 0 0,7-1-14 0 0,7-4 88 0 0,-1-1 1 0 0,1 0-1 0 0,-2-1 1 0 0,15-9-89 0 0,1-2 212 0 0,0-2 0 0 0,-1-1-1 0 0,-2-2 1 0 0,0-1 0 0 0,-2-1 0 0 0,22-26-212 0 0,-49 51 9 0 0,60-67 409 0 0,-48 51-265 0 0,0-2 1 0 0,-1 1 0 0 0,-1-2-154 0 0,6-12 357 0 0,-1-1 1 0 0,-1 0-1 0 0,8-30-357 0 0,-19 48 101 0 0,-1 1-1 0 0,-1-1 1 0 0,0 0-1 0 0,-1 0 1 0 0,0 0-1 0 0,-1 0 1 0 0,-1 0-1 0 0,-1 0 0 0 0,0 0 1 0 0,-2-12-101 0 0,-1 13 52 0 0,1 0 0 0 0,-2 1 0 0 0,0-1 1 0 0,0 1-1 0 0,-1 0 0 0 0,-1 0 0 0 0,0 1 0 0 0,-1-1 0 0 0,0 2 1 0 0,-8-9-53 0 0,8 11 34 0 0,0 1 0 0 0,-1-1 0 0 0,0 2 1 0 0,0-1-1 0 0,-1 1 0 0 0,0 1 0 0 0,0 0 0 0 0,0 0 1 0 0,-1 1-1 0 0,0 0 0 0 0,0 1 0 0 0,-1 0 1 0 0,-2 0-35 0 0,5 2-40 0 0,-1 0 0 0 0,1 1 0 0 0,-9-1 40 0 0,14 2-170 0 0,0 0 1 0 0,0 1 0 0 0,-1-1-1 0 0,1 1 1 0 0,0 0 0 0 0,0 0-1 0 0,0 0 1 0 0,0 0 0 0 0,-4 3 169 0 0,-11 7-1792 0 0,-1 3-3362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4.6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1446 1 1839 0 0,'-21'9'226'0'0,"2"2"-1"0"0,-1 0 0 0 0,1 1 0 0 0,1 1 1 0 0,-4 4-226 0 0,-16 11 1969 0 0,-8 8 416 0 0,2 2 0 0 0,-6 8-2385 0 0,16-13 477 0 0,-26 25 915 0 0,-13 18-1392 0 0,-12 17 753 0 0,-4-4-1 0 0,-15 5-752 0 0,-62 57 665 0 0,106-95-402 0 0,-37 39 988 0 0,-50 66-1251 0 0,124-132 180 0 0,-6 12-180 0 0,-2 2 97 0 0,-19 27 55 0 0,-18 36-152 0 0,63-97 6 0 0,0-1-2 0 0,1-1 0 0 0,0 1 0 0 0,1-1 0 0 0,0 1 1 0 0,0 0-1 0 0,1 0 0 0 0,-1 2-4 0 0,3-10-4 0 0,0 0 0 0 0,0 0 0 0 0,0 0 0 0 0,0 0 0 0 0,0 1 0 0 0,0-1 0 0 0,0 0 0 0 0,0 0 0 0 0,0 0 0 0 0,0 0 0 0 0,0 0 0 0 0,0 1 0 0 0,0-1 0 0 0,0 0 0 0 0,0 0 0 0 0,0 0 1 0 0,0 0-1 0 0,0 0 0 0 0,0 0 0 0 0,0 1 0 0 0,0-1 0 0 0,0 0 0 0 0,0 0 0 0 0,0 0 0 0 0,0 0 0 0 0,1 0 0 0 0,-1 0 0 0 0,0 0 0 0 0,0 1 0 0 0,0-1 0 0 0,0 0 0 0 0,0 0 0 0 0,0 0 0 0 0,0 0 0 0 0,0 0 0 0 0,1 0 0 0 0,-1 0 4 0 0,2 2-45 0 0,-1-1 0 0 0,1 1 0 0 0,0-1 0 0 0,0 0-1 0 0,1 0 1 0 0,-1 0 0 0 0,0 0 0 0 0,0 0 0 0 0,0 0-1 0 0,1-1 1 0 0,-1 1 0 0 0,0-1 0 0 0,1 0 0 0 0,-1 1 0 0 0,1-1-1 0 0,-1 0 1 0 0,0 0 0 0 0,1-1 0 0 0,-1 1 0 0 0,0 0 0 0 0,1-1-1 0 0,-1 1 1 0 0,0-1 0 0 0,1 0 0 0 0,-1 0 0 0 0,1 0 45 0 0,3-2-440 0 0,1-1 1 0 0,-1 0 0 0 0,0 0 0 0 0,0 0 0 0 0,4-4 439 0 0,13-11-4510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2.2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8751 0 0,'1'3'674'0'0,"2"8"-558"0"0,1 0 1 0 0,0 0-1 0 0,1 0 0 0 0,0 0 1 0 0,0-1-1 0 0,1 0 1 0 0,1 0-1 0 0,4 5-116 0 0,2 2 333 0 0,1-2 0 0 0,0 0 0 0 0,1 0-1 0 0,11 7-332 0 0,-8-8 458 0 0,2-1 0 0 0,19 10-458 0 0,45 19 608 0 0,-26-13-220 0 0,-43-22-327 0 0,43 22 288 0 0,18 5-349 0 0,-4-6 341 0 0,67 14-341 0 0,-131-39-344 0 0,16 2 725 0 0,-6-5-4578 0 0,-5-2-186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2.5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8751 0 0,'0'0'674'0'0,"0"3"-438"0"0,0 8 133 0 0,0 0-1 0 0,1 0 1 0 0,0 0 0 0 0,1 0 0 0 0,1 0 0 0 0,0 0 0 0 0,0 1-369 0 0,9 37 1782 0 0,-10-36-1581 0 0,5 27 487 0 0,10 33-688 0 0,-2-22 254 0 0,11 35 103 0 0,-16-61-334 0 0,1 0 0 0 0,10 15-23 0 0,-14-32 76 0 0,-7-8-196 0 0,1 0 0 0 0,-1 0 0 0 0,0 1 0 0 0,0-1 0 0 0,1 0 0 0 0,-1 0 0 0 0,0 0 0 0 0,0 1 1 0 0,0-1-1 0 0,1 0 0 0 0,-1 0 0 0 0,0 1 0 0 0,0-1 0 0 0,0 0 0 0 0,0 1 0 0 0,0-1 0 0 0,0 0 0 0 0,1 0 1 0 0,-1 1-1 0 0,0-1 120 0 0,0 0-4826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3.2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219 0 4143 0 0,'0'0'191'0'0,"-3"1"-11"0"0,0 0-117 0 0,-1 1 1 0 0,1-1-1 0 0,0 1 1 0 0,-1 0-1 0 0,1 0 0 0 0,0 0 1 0 0,0 0-1 0 0,0 0 0 0 0,1 1 1 0 0,-1-1-1 0 0,0 1 1 0 0,1 0-1 0 0,0 0 0 0 0,0 0 1 0 0,-1 0-1 0 0,2 0 0 0 0,-1 0 1 0 0,0 1-1 0 0,1 0-63 0 0,-43 89 4533 0 0,1-3-1602 0 0,-2 19-2931 0 0,36-80 1020 0 0,8-27-744 0 0,1-2-20 0 0,0 0-7 0 0,0 0-14 0 0,0 0-55 0 0,0 0-20 0 0,3-2-7 0 0,3-8-33 0 0,0 0 1 0 0,0 0-1 0 0,-1-1 0 0 0,0 1 0 0 0,0-1 1 0 0,0-4-121 0 0,5-18 453 0 0,3-21-453 0 0,-8 28 188 0 0,1-13-188 0 0,-5 28 84 0 0,-1 0-1 0 0,0 0 1 0 0,0 0 0 0 0,-2-9-84 0 0,2 18 126 0 0,0 2 2 0 0,0 0-8 0 0,0 0-33 0 0,0 0-14 0 0,-2 2-1 0 0,-4 4-61 0 0,1 1 1 0 0,-1 0-1 0 0,2 0 0 0 0,-1 0 0 0 0,0 1 0 0 0,1-1 1 0 0,-2 8-12 0 0,-4 12-12 0 0,-5 20 12 0 0,2-5 5 0 0,4-6-5 0 0,4-23 18 0 0,4-11 66 0 0,1-2 5 0 0,0 0-8 0 0,1-3 2 0 0,21-62 522 0 0,12-66-605 0 0,-29 100 11 0 0,-4 28 46 0 0,-1 3 27 0 0,0 0 4 0 0,0 0 0 0 0,0 0-4 0 0,0 0-10 0 0,-1 3 11 0 0,-1 8-48 0 0,0 1 0 0 0,-3 4-37 0 0,1-3-2 0 0,1 1-1 0 0,0 0 3 0 0,-6 38 0 0 0,8-38 11 0 0,1-10 42 0 0,0-4 14 0 0,2-3-53 0 0,-1 1 1 0 0,0 0-1 0 0,0 0 0 0 0,0-1 1 0 0,0 1-1 0 0,-1 0 1 0 0,1-1-1 0 0,-1 1 0 0 0,1-1 1 0 0,-1-1-15 0 0,0-12 31 0 0,0 9-11 0 0,0 1 0 0 0,0-1 0 0 0,1 1 0 0 0,-1 0 0 0 0,1-1-20 0 0,1-4-6 0 0,-2 9-71 0 0,0 2-4 0 0,0 0-93 0 0,0 0-419 0 0,0 0-188 0 0,2-1-697 0 0,7-2-2790 0 0,-7 2-1192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32.7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244 151 919 0 0,'-2'-1'67'0'0,"-7"-7"284"0"0,4 5-133 0 0,-1 0 1208 0 0,-2-2-286 0 0,-1 0 1 0 0,0 1 0 0 0,0 0-1 0 0,-7-2-1140 0 0,13 5 77 0 0,-1 1 0 0 0,1-1 0 0 0,-1 1-1 0 0,1 0 1 0 0,0 0 0 0 0,-1 1-1 0 0,1-1 1 0 0,-1 1 0 0 0,1-1 0 0 0,-3 2-77 0 0,-4 0 160 0 0,6-1-3 0 0,0 0-1 0 0,1 0 0 0 0,-1 0 0 0 0,0 1 0 0 0,0-1 0 0 0,1 1 1 0 0,-1 0-1 0 0,-1 1-156 0 0,3-2 342 0 0,1 0-2 0 0,-7 4-17 0 0,6-3-10 0 0,2-2-1 0 0,0 0-14 0 0,0 0-258 0 0,-1 0-1 0 0,0 1 1 0 0,1-1 0 0 0,-1 1 0 0 0,0-1 0 0 0,1 1 0 0 0,-1-1 0 0 0,0 1 0 0 0,1-1-1 0 0,-1 1 1 0 0,1 0-40 0 0,-2 0 200 0 0,2-1 4 0 0,0 0 18 0 0,0 0 8 0 0,0 0 2 0 0,0 0 3 0 0,0 0 10 0 0,1-3-179 0 0,-1 0-1 0 0,0-1 0 0 0,1 1 0 0 0,0 0 1 0 0,0 0-1 0 0,0 0 0 0 0,0 0 1 0 0,0 0-1 0 0,1 0 0 0 0,0 0 0 0 0,-1 1 1 0 0,1-1-1 0 0,0 1 0 0 0,0-1 1 0 0,0 1-1 0 0,0-1 0 0 0,2 0-65 0 0,6-6 141 0 0,0 1 0 0 0,1 0 0 0 0,8-3-141 0 0,-14 7 67 0 0,10-4 46 0 0,0 0 1 0 0,1 1-1 0 0,-1 0 0 0 0,1 1 0 0 0,1 1 0 0 0,-1 1 0 0 0,2 0-113 0 0,-9 2 32 0 0,0 1 0 0 0,0 0 0 0 0,-1 1-1 0 0,1 0 1 0 0,0 0 0 0 0,8 2-32 0 0,-11-2 20 0 0,0 1 0 0 0,0 1 0 0 0,0-1 0 0 0,-1 1 1 0 0,1 0-1 0 0,-1 0 0 0 0,1 1 0 0 0,-1-1 0 0 0,0 1 0 0 0,4 3-20 0 0,-6-3 21 0 0,0-1 1 0 0,-1 1-1 0 0,1 0 0 0 0,-1 0 0 0 0,0 1 1 0 0,0-1-1 0 0,0 0 0 0 0,0 1 0 0 0,0-1 1 0 0,-1 1-1 0 0,0-1 0 0 0,1 1 0 0 0,-1 0 1 0 0,-1-1-1 0 0,1 1 0 0 0,0 0 0 0 0,-1 0-21 0 0,1 9 92 0 0,-1-1 0 0 0,0 1-1 0 0,-1-1 1 0 0,-1 9-92 0 0,0-7 115 0 0,-1 1 1 0 0,-1-1-1 0 0,0 0 0 0 0,-3 4-115 0 0,-24 53 445 0 0,18-43-279 0 0,-21 44 784 0 0,-31 43-950 0 0,50-86 243 0 0,-8 20-243 0 0,1-3 74 0 0,9-16-28 0 0,-6 19 87 0 0,15-40-109 0 0,3-7 40 0 0,1-2 8 0 0,-4 15 237 0 0,7-14-236 0 0,1 0-56 0 0,0 0 1 0 0,0-1-1 0 0,0 1 0 0 0,0-1 0 0 0,0 1 1 0 0,0-1-1 0 0,0 0 0 0 0,0-1 0 0 0,0 1 1 0 0,1-1-1 0 0,-1 0-17 0 0,14-3 131 0 0,16-6-131 0 0,-24 7 1 0 0,60-21 98 0 0,12-3-68 0 0,39-10 33 0 0,-78 22-22 0 0,4-2-42 0 0,41-15 86 0 0,-70 27 10 0 0,0-1 0 0 0,8-5-96 0 0,-11 4 67 0 0,10-2 290 0 0,11-2-357 0 0,-30 10 104 0 0,7 0-17 0 0,4-1-70 0 0,-5 0-5 0 0,-10 2 47 0 0,-2 0 6 0 0,0 0-1 0 0,0 0 2 0 0,-1 2-8 0 0,-1 1-51 0 0,0 0 0 0 0,0-1 0 0 0,0 1 0 0 0,0-1 0 0 0,-1 0 0 0 0,1 1 0 0 0,-1-1 0 0 0,0 0 0 0 0,0 0-7 0 0,-7 4 37 0 0,1-1 1 0 0,-5 2-38 0 0,-23 11 11 0 0,0 2-11 0 0,-10 5-1 0 0,-15 9 34 0 0,1-1-2 0 0,22-15-31 0 0,0-2 0 0 0,-24 5 0 0 0,37-11 0 0 0,19-7 0 0 0,0 0 0 0 0,0-1 0 0 0,-1 1 0 0 0,-3-1 0 0 0,-51 8 0 0 0,53-9 0 0 0,-1 0 0 0 0,1 0 0 0 0,0-1 0 0 0,-3-1 0 0 0,2 1 0 0 0,-1 0 0 0 0,1 1 0 0 0,-4 0 0 0 0,-7 2-32 0 0,-1-1 0 0 0,0 0 0 0 0,-10-2 32 0 0,32 0-1 0 0,0 0 0 0 0,0 0 0 0 0,0 0 0 0 0,0 0 0 0 0,0 0 0 0 0,0 0-1 0 0,0 0 1 0 0,0 0 0 0 0,0 0 0 0 0,0 0 0 0 0,0 0 0 0 0,0 0 0 0 0,0 0 0 0 0,-1 0 0 0 0,1 0-1 0 0,0 0 1 0 0,0 0 0 0 0,0 0 0 0 0,0 0 0 0 0,0 0 0 0 0,0 0 0 0 0,0 0 0 0 0,0 0 0 0 0,0 0 0 0 0,0 0-1 0 0,0 0 1 0 0,0 0 0 0 0,0 0 0 0 0,0 0 0 0 0,0 0 0 0 0,0 0 0 0 0,0 0 0 0 0,0 0 0 0 0,0 0-1 0 0,0 0 1 0 0,0 0 0 0 0,0-1 0 0 0,0 1 0 0 0,-1 0 0 0 0,1 0 0 0 0,0 0 0 0 0,0 0 0 0 0,0 0 0 0 0,0 0-1 0 0,0 0 1 0 0,0 0 0 0 0,0 0 0 0 0,0 0 0 0 0,0 0 0 0 0,0 0 0 0 0,0 0 0 0 0,0 0 0 0 0,0 0-1 0 0,0 0 1 0 0,0 0 0 0 0,1-1 0 0 0,-1 1 0 0 0,0 0 0 0 0,0 0 0 0 0,0 0 0 0 0,0 0 0 0 0,0 0 0 0 0,0 0-1 0 0,0 0 1 0 0,0 0 0 0 0,0 0 0 0 0,0 0 0 0 0,0 0 0 0 0,0 0 0 0 0,0 0 1 0 0,4-10-69 0 0,-2 8 61 0 0,0 0 1 0 0,0-1-1 0 0,0 2 1 0 0,0-1-1 0 0,0 0 1 0 0,2-1 7 0 0,5-4-29 0 0,10-8 7 0 0,1 1-1 0 0,0 1 1 0 0,12-6 22 0 0,27-16-9 0 0,-31 16 9 0 0,-1-2 0 0 0,0 0 0 0 0,-2-2 0 0 0,0 0 0 0 0,11-17 0 0 0,-23 23 0 0 0,-1-1 0 0 0,3-7 0 0 0,0-1 0 0 0,-8 15 5 0 0,0-1 0 0 0,-1-1 0 0 0,0 1 0 0 0,-1-1 0 0 0,-1 0 0 0 0,0 0 0 0 0,-1 0 0 0 0,0 0 0 0 0,-1-1 0 0 0,-1 0 0 0 0,0 1 0 0 0,0-9-5 0 0,-2 17 3 0 0,1 0 1 0 0,-1 0-1 0 0,0 0 0 0 0,-1 0 1 0 0,1 0-1 0 0,-1 0 0 0 0,0 0 1 0 0,0 1-1 0 0,0-1 0 0 0,-1 0 1 0 0,0 1-1 0 0,0 0 0 0 0,0 0 0 0 0,0 0 1 0 0,-1 0-1 0 0,1 0 0 0 0,-1 1 1 0 0,0-1-1 0 0,0 1 0 0 0,0 0 1 0 0,-1 0-1 0 0,1 1 0 0 0,-1-1-3 0 0,-13-7 8 0 0,10 5 1 0 0,-1 0 0 0 0,0 1 1 0 0,0 0-1 0 0,0 0 1 0 0,-1 1-1 0 0,-6-2-9 0 0,2 2 0 0 0,6 1 0 0 0,0 1 0 0 0,-1 0 0 0 0,1 0 0 0 0,-8 0 0 0 0,-48 6 0 0 0,-43 10 0 0 0,61-8 0 0 0,19-1-31 0 0,0 1 0 0 0,1 1 0 0 0,0 1 0 0 0,-9 5 31 0 0,16-5-8 0 0,1 0-72 0 0,16-8 19 0 0,2-1-22 0 0,0 0-10 0 0,0 0 16 0 0,0 0-14 0 0,2-2 31 0 0,10-10 21 0 0,-6 8 18 0 0,-1-1 1 0 0,0 0-1 0 0,0-1 0 0 0,0 1 1 0 0,-1-1-1 0 0,1-1 21 0 0,-2 3-9 0 0,-1-1 0 0 0,1 1 1 0 0,-1 0-1 0 0,1 1 0 0 0,0-1 0 0 0,1 0 0 0 0,-1 1 0 0 0,1 0 0 0 0,3-3 9 0 0,5-3-9 0 0,0 1 0 0 0,0 0 0 0 0,0 0 0 0 0,1 2-1 0 0,0-1 1 0 0,1 2 0 0 0,1-1 9 0 0,7 0-22 0 0,1 1-1 0 0,7-1 23 0 0,-18 4-4 0 0,-1 1 1 0 0,0 1-1 0 0,1 0 0 0 0,-1 0 0 0 0,10 2 4 0 0,-17-1-2 0 0,0 0-1 0 0,1 0 0 0 0,-1 0 1 0 0,0 0-1 0 0,0 0 1 0 0,0 1-1 0 0,0 0 1 0 0,0 0-1 0 0,0 0 1 0 0,0 0-1 0 0,-1 1 0 0 0,1 0 1 0 0,-1-1-1 0 0,0 1 1 0 0,0 0-1 0 0,0 1 1 0 0,0-1-1 0 0,0 0 1 0 0,-1 1-1 0 0,1 0 0 0 0,-1-1 1 0 0,0 1-1 0 0,0 0 1 0 0,-1 0-1 0 0,1 1 3 0 0,2 10 0 0 0,0 0 0 0 0,-1 0 0 0 0,-1 0 0 0 0,0 0 0 0 0,-1 1 0 0 0,-1-1 0 0 0,0 0 0 0 0,-1 1 0 0 0,-3 12 0 0 0,2-4 0 0 0,1-11 0 0 0,-1 0 0 0 0,0 0 0 0 0,-1-1 0 0 0,0 2 0 0 0,-7 12 0 0 0,-1 0-1 0 0,-1-1 0 0 0,-1 0 1 0 0,-3 2 0 0 0,-63 91 28 0 0,51-79 10 0 0,22-29-38 0 0,0 0 0 0 0,1 0 0 0 0,-4 11 0 0 0,8-20 0 0 0,1 0 0 0 0,-1 0 0 0 0,1 0 0 0 0,0 0 0 0 0,-1 1 0 0 0,1-1 0 0 0,0 0 0 0 0,0 0 0 0 0,0 0 0 0 0,0 0 0 0 0,0 0 0 0 0,0 0 0 0 0,0 0 0 0 0,0-1 0 0 0,0 1 0 0 0,1 0 0 0 0,-1-1 0 0 0,0 1 0 0 0,1-1 0 0 0,-1 1 0 0 0,1-1 0 0 0,-1 0 0 0 0,0 1 0 0 0,1-1 0 0 0,-1 1 0 0 0,1-1 0 0 0,-1 0 0 0 0,1 1 0 0 0,-1-1 0 0 0,1 0 0 0 0,-1 1 0 0 0,1-1 0 0 0,-1 0 0 0 0,1 0 0 0 0,2 1 0 0 0,0 0 0 0 0,0-1 0 0 0,1 1 0 0 0,-1-1 0 0 0,0 0 0 0 0,0 0-1 0 0,0 0 1 0 0,1 0 0 0 0,27-4 26 0 0,-18 2 9 0 0,93-12 41 0 0,20-4-76 0 0,-75 10 0 0 0,4-3-1 0 0,-31 6 13 0 0,17-2-12 0 0,-9 1 64 0 0,-17 5-21 0 0,0 1-22 0 0,-1 2 22 0 0,-9 1-23 0 0,-4-3-140 0 0,0 1-1 0 0,-1-1 0 0 0,1 0 0 0 0,0 1 0 0 0,-1-1 0 0 0,1 0 0 0 0,0 1 1 0 0,0-1-1 0 0,-1 0 0 0 0,1 0 0 0 0,0 0 0 0 0,0 0 121 0 0,-1 0-1600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38.2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1 163 6335 0 0,'0'0'290'0'0,"0"0"-9"0"0,0 0-118 0 0,0 0 178 0 0,0 0 99 0 0,0 0 21 0 0,0 0-6 0 0,0 0-40 0 0,0 0-21 0 0,0 0-2 0 0,0 0-28 0 0,0 0-118 0 0,0 0-57 0 0,1 2-12 0 0,8 12 143 0 0,1-1 0 0 0,1-1 0 0 0,2 3-320 0 0,-2-2 152 0 0,-1 1-1 0 0,0 1 1 0 0,3 7-152 0 0,-9-13 61 0 0,1 0 0 0 0,-1 1 0 0 0,0 2-61 0 0,10 22 137 0 0,2-4-24 0 0,-5-12-25 0 0,-2 0 0 0 0,3 8-88 0 0,-10-20-1 0 0,1 0 0 0 0,0 0-1 0 0,3 4 2 0 0,13 25 79 0 0,-17-32-36 0 0,3 3-22 0 0,-3-4 32 0 0,-2-2 11 0 0,0 0 0 0 0,0 0 0 0 0,0-2-30 0 0,0 0 0 0 0,0 0 0 0 0,1 1-1 0 0,-1-1 1 0 0,1 0 0 0 0,-1 1 0 0 0,1-1-34 0 0,3-9 115 0 0,-2-5 66 0 0,-1 1 0 0 0,0-1 0 0 0,-2-9-181 0 0,1-14 168 0 0,2 2-139 0 0,2 0-1 0 0,2 0 1 0 0,4-12-29 0 0,-4 22 15 0 0,2 1-1 0 0,1 0 1 0 0,1 1 0 0 0,13-22-15 0 0,-19 39-96 0 0,0 1 0 0 0,1 0 0 0 0,0 0 0 0 0,0 0 0 0 0,0 1-1 0 0,1 0 1 0 0,0 0 0 0 0,1 0 0 0 0,-1 1 0 0 0,7-5 96 0 0,-12 9-479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38.8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267 2602 1839 0 0,'0'0'83'0'0,"0"0"234"0"0,0 0 942 0 0,0 0 405 0 0,0 0 85 0 0,0-2-146 0 0,-1-6-1050 0 0,0 1-1 0 0,-1-1 1 0 0,0 0 0 0 0,0 1-1 0 0,0-1 1 0 0,-3-4-553 0 0,-6-20 753 0 0,-97-426 2815 0 0,96 404-3325 0 0,-45-273 805 0 0,21-122-211 0 0,28 317-474 0 0,-2-31 364 0 0,6-269-445 0 0,4 315-30 0 0,-5-158 188 0 0,5 245-213 0 0,2-23-227 0 0,-1 49 220 0 0,0-1-939 0 0,0-6-6195 0 0,-1 11 1236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39.8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327 160 7487 0 0,'2'-10'568'0'0,"0"-5"-224"0"0,1 0 0 0 0,0 0-344 0 0,-2 11 287 0 0,-1-1 0 0 0,1 1 0 0 0,-1-1 0 0 0,0 0 0 0 0,-1 1 0 0 0,1-1 0 0 0,-1 1 0 0 0,0-1 0 0 0,0-1-287 0 0,0 2 169 0 0,0 0-37 0 0,0 1 0 0 0,0 0 0 0 0,0 0-1 0 0,0 0 1 0 0,0 0 0 0 0,-1 0 0 0 0,1 0 0 0 0,-1 0-1 0 0,0 1 1 0 0,0-1 0 0 0,-2-2-132 0 0,3 4 65 0 0,-1-1 1 0 0,1 1-1 0 0,-1 0 0 0 0,0-1 1 0 0,0 1-1 0 0,0 0 0 0 0,1 0 1 0 0,-1 0-1 0 0,0 0 0 0 0,0 0 0 0 0,0 1 1 0 0,-1-1-1 0 0,1 1 0 0 0,0-1 1 0 0,0 1-1 0 0,0 0 0 0 0,-2-1-65 0 0,0 2 91 0 0,0-1 1 0 0,0 1-1 0 0,0 0 0 0 0,0 0 0 0 0,0 0 0 0 0,0 0 0 0 0,0 1 1 0 0,1-1-1 0 0,-1 1 0 0 0,1 0 0 0 0,-1 0 0 0 0,1 0 0 0 0,0 1 1 0 0,-1-1-1 0 0,-1 3-91 0 0,-6 6 145 0 0,-1 2 0 0 0,1-1 0 0 0,-2 5-145 0 0,1-2-59 0 0,1 0 160 0 0,0 2 0 0 0,0-1 0 0 0,-7 19-101 0 0,-22 55 313 0 0,26-52-196 0 0,1 0-1 0 0,2 0 0 0 0,1 1 0 0 0,-3 36-116 0 0,10-44 8 0 0,0 0 0 0 0,2 0 0 0 0,2 1 0 0 0,1-1-1 0 0,1 0 1 0 0,5 17-8 0 0,-2-20-6 0 0,1-1-1 0 0,2 0 1 0 0,1-1 0 0 0,1 0-1 0 0,1-1 1 0 0,1 0-1 0 0,1-1 1 0 0,1 0 0 0 0,2-1-1 0 0,17 19 7 0 0,-28-36-2 0 0,1 1 0 0 0,0-1-1 0 0,0-1 1 0 0,1 1 0 0 0,0-1-1 0 0,0 0 1 0 0,0-1 0 0 0,2 1 2 0 0,7 2-12 0 0,0-1 0 0 0,1 0 1 0 0,11 1 11 0 0,-17-5-2 0 0,0 0 0 0 0,1 0 0 0 0,-1-2 0 0 0,0 0 0 0 0,1 0 0 0 0,-1-1 0 0 0,1 0 0 0 0,0-1 2 0 0,5-2 11 0 0,-1 0 1 0 0,1-1 0 0 0,-1-1 0 0 0,0-1 0 0 0,3-2-12 0 0,-8 3 35 0 0,0-1 1 0 0,0-1-1 0 0,-1 1 1 0 0,-1-2 0 0 0,1 1-1 0 0,-1-2 1 0 0,0 0-36 0 0,4-6 134 0 0,0 0 1 0 0,-1-1-1 0 0,0-1 0 0 0,-1-2-134 0 0,-1 0 158 0 0,0-1 0 0 0,-2 0 1 0 0,-1-1-1 0 0,0 1 0 0 0,-2-2 0 0 0,1-5-158 0 0,6-40 693 0 0,0-30-693 0 0,-9 70 127 0 0,-3 0 0 0 0,0 0 1 0 0,-2 0-1 0 0,-3-25-127 0 0,1 34 85 0 0,0 1 0 0 0,-2 0-1 0 0,0 0 1 0 0,-1 0 0 0 0,-1 1-1 0 0,0 0 1 0 0,-9-13-85 0 0,4 8 187 0 0,-2 0 0 0 0,-15-18-187 0 0,26 36 13 0 0,0 0 1 0 0,-1 1 0 0 0,1-1 0 0 0,-1 1 0 0 0,0 0 0 0 0,0 0 0 0 0,0 1 0 0 0,0-1 0 0 0,-1 1 0 0 0,1 0-1 0 0,-1 0 1 0 0,1 0 0 0 0,-1 1 0 0 0,-3-1-14 0 0,2 1 7 0 0,0 0-1 0 0,0 1 1 0 0,0 0 0 0 0,1 0-1 0 0,-1 0 1 0 0,0 1 0 0 0,0 0 0 0 0,1 0-1 0 0,-1 0 1 0 0,0 1 0 0 0,1-1-1 0 0,-3 2-6 0 0,-3 2-113 0 0,0 1 0 0 0,0-1 0 0 0,1 2 0 0 0,-1-1 1 0 0,1 1-1 0 0,-5 6 113 0 0,5-5-941 0 0,2 1 0 0 0,-1 0 0 0 0,1 0 0 0 0,0 2 941 0 0,-1 4-4256 0 0,3 1-1087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0.1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5527 0 0,'0'0'423'0'0,"0"2"-278"0"0,0 2 186 0 0,0 0 0 0 0,0 0 0 0 0,0 0-1 0 0,1 0 1 0 0,0 0 0 0 0,0 0 0 0 0,0 0-1 0 0,0-1 1 0 0,0 1 0 0 0,1 0 0 0 0,-1-1-1 0 0,1 1 1 0 0,0-1 0 0 0,0 1 0 0 0,1-1-1 0 0,-1 0 1 0 0,3 2-331 0 0,6 6 585 0 0,0 0 1 0 0,1-1-1 0 0,1-1 0 0 0,-1 0 1 0 0,8 3-586 0 0,71 35 1458 0 0,-89-46-1419 0 0,116 51 434 0 0,14 6-270 0 0,-112-48-170 0 0,-8-3-34 0 0,-1-1 0 0 0,1-1 0 0 0,0 0 0 0 0,0-1 0 0 0,10 3 1 0 0,-21-7-53 0 0,-1 0-1 0 0,1 0 1 0 0,-1 0-1 0 0,1 0 1 0 0,-1 0-1 0 0,1 0 1 0 0,0 0 0 0 0,-1 0-1 0 0,1 0 1 0 0,-1 0-1 0 0,1 0 1 0 0,-1 0 0 0 0,1-1-1 0 0,0 1 1 0 0,-1 0 53 0 0,2-1-291 0 0,0 1-832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0.5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13359 0 0,'25'48'1474'0'0,"0"2"-140"0"0,2 8-1334 0 0,83 210 3103 0 0,-102-245-3034 0 0,4 17-69 0 0,1 6-1661 0 0,-2-16-4690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1.5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2 224 2759 0 0,'0'0'383'0'0,"0"0"566"0"0,0 0 253 0 0,0 0 50 0 0,0 0-88 0 0,0 0-415 0 0,0 0-186 0 0,0 3-34 0 0,-1 4-345 0 0,1 0-1 0 0,0 0 1 0 0,0 0-1 0 0,1 0 1 0 0,0 0-1 0 0,1 0 1 0 0,-1 0-1 0 0,1 0 1 0 0,1 0-184 0 0,6 18 575 0 0,11 20-575 0 0,-1-4 249 0 0,-9-17-99 0 0,50 116 905 0 0,-60-139-1028 0 0,1 0 0 0 0,-1 0 0 0 0,1 0 0 0 0,-1 0 0 0 0,1 0 0 0 0,0 0 0 0 0,0 0 0 0 0,-1 0 0 0 0,1 0 0 0 0,0 0 0 0 0,0 0 0 0 0,0-1 0 0 0,0 1 0 0 0,0 0 1 0 0,0 0-1 0 0,0-1 0 0 0,0 1 0 0 0,0-1 0 0 0,1 1 0 0 0,-1-1 0 0 0,0 0 0 0 0,0 1 0 0 0,0-1 0 0 0,1 0 0 0 0,-1 0 0 0 0,0 0 0 0 0,0 0 0 0 0,1 0 0 0 0,-1 0 0 0 0,0 0 0 0 0,1 0-27 0 0,1-1 35 0 0,-1 0 0 0 0,1 1 0 0 0,0-1 0 0 0,-1-1 0 0 0,1 1 0 0 0,-1 0 0 0 0,0-1 0 0 0,1 1 0 0 0,-1-1 0 0 0,0 0 0 0 0,0 0 0 0 0,0 1 0 0 0,0-1 0 0 0,0-1-35 0 0,10-12 184 0 0,-1 0 0 0 0,0-1 0 0 0,-1-1 0 0 0,-1 0 0 0 0,-1 0 0 0 0,5-15-184 0 0,7-24 415 0 0,4-31-415 0 0,-3 10 91 0 0,14-22-77 0 0,-20 54-2518 0 0,10-19 2504 0 0,-21 54-1408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5.0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1689 0 8287 0 0,'-3'1'639'0'0,"-9"1"-542"0"0,1 1 1 0 0,0 1-1 0 0,0 0 0 0 0,0 1 1 0 0,0 0-1 0 0,-7 5-97 0 0,-18 15 701 0 0,2 3-1 0 0,0 0 1 0 0,-9 14-701 0 0,36-36 117 0 0,-211 224 2522 0 0,79-78-1614 0 0,80-92-187 0 0,-31 21-838 0 0,19-22 255 0 0,-68 59 154 0 0,-159 157 490 0 0,247-223-818 0 0,-123 120 163 0 0,87-90-186 0 0,-19 17 20 0 0,94-89-126 0 0,10-9-204 0 0,2-1-98 0 0,1 0 270 0 0,1 0 0 0 0,0 0 0 0 0,0 0 0 0 0,0-1 0 0 0,-1 1 0 0 0,1-1 0 0 0,0 1 0 0 0,1-1 80 0 0,5-2-172 0 0,3 0-209 0 0,0-1 0 0 0,-1 0 1 0 0,1-1-1 0 0,5-4 381 0 0,19-10-839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1.9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123 3141 6447 0 0,'0'0'298'0'0,"0"0"-10"0"0,-1-1-188 0 0,-4-2 71 0 0,1 1 1 0 0,0-1 0 0 0,0-1 0 0 0,0 1 0 0 0,1 0-1 0 0,-1-1 1 0 0,1 0 0 0 0,0 0 0 0 0,0 0-1 0 0,0 0 1 0 0,0 0 0 0 0,1 0 0 0 0,-1-1-1 0 0,1 0 1 0 0,0 1 0 0 0,0-3-172 0 0,-4-13 626 0 0,1 1 0 0 0,1-1 0 0 0,-1-10-626 0 0,-2-35 1081 0 0,3-1 0 0 0,4-41-1081 0 0,0 67 165 0 0,-22-441 920 0 0,17 400-977 0 0,-5-433 948 0 0,39 26 197 0 0,-8 213-739 0 0,10-117-1 0 0,-13 185-289 0 0,-11 137-154 0 0,-2 25 21 0 0,-1 1 0 0 0,-4-42-91 0 0,-3 65-382 0 0,3 19-656 0 0,0 2-3294 0 0,0 0-1408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2.6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307 91 6047 0 0,'0'0'274'0'0,"0"0"-6"0"0,-2-1-172 0 0,-8-3 555 0 0,0 0 1 0 0,0 0 0 0 0,-1 1-1 0 0,-4-1-651 0 0,14 4 460 0 0,-1 0-4 0 0,-5 1-225 0 0,0 1-1 0 0,0-1 0 0 0,0 1 0 0 0,0 1 1 0 0,0-1-1 0 0,1 1 0 0 0,-1 1 0 0 0,1-1 1 0 0,0 1-1 0 0,0 0 0 0 0,0 0 0 0 0,1 1 1 0 0,-4 3-231 0 0,-1 3 112 0 0,1 0 1 0 0,0 0 0 0 0,1 1-1 0 0,0 0 1 0 0,1 1 0 0 0,-2 4-113 0 0,-10 24 308 0 0,-3 16-308 0 0,10-26 87 0 0,2 1 0 0 0,2 0 0 0 0,1 0 0 0 0,1 1 0 0 0,2 0 1 0 0,1 0-1 0 0,1 0 0 0 0,2 1 0 0 0,2-1 0 0 0,1 0 0 0 0,2 7-87 0 0,4 3 16 0 0,1 0 0 0 0,3-1 0 0 0,1 0 0 0 0,2-1 0 0 0,1-1 0 0 0,3 0 0 0 0,1-1 0 0 0,25 33-16 0 0,-39-63 0 0 0,0 0 0 0 0,0-1 0 0 0,0 0 0 0 0,1 0 0 0 0,0-1 0 0 0,1 0 0 0 0,0 0 0 0 0,0-1 0 0 0,0 0 0 0 0,1-1 0 0 0,-1 0 0 0 0,1 0 0 0 0,1-1 0 0 0,-1 0 0 0 0,0-1 0 0 0,1 0 0 0 0,0-1 0 0 0,0 0 0 0 0,0-1 0 0 0,0 0 0 0 0,0-1 0 0 0,0 0 0 0 0,0 0 0 0 0,0-1 0 0 0,-1-1 0 0 0,11-2 0 0 0,-4-1 31 0 0,0-1-1 0 0,0-1 0 0 0,0-1 1 0 0,-1 0-1 0 0,0-1 0 0 0,-1-1 1 0 0,0 0-1 0 0,0-1 1 0 0,-1-1-1 0 0,0 0-30 0 0,7-9 74 0 0,0-1 0 0 0,-2-1 0 0 0,0 0 0 0 0,-2-2 0 0 0,11-19-74 0 0,-14 18 122 0 0,-2 1 1 0 0,0-2 0 0 0,-2 0-1 0 0,-1 0 1 0 0,-1-1 0 0 0,0-9-123 0 0,4-28 423 0 0,-3-1 0 0 0,-2-13-423 0 0,-4 9 410 0 0,-3 0 1 0 0,-3 0-1 0 0,-4-11-410 0 0,4 61 121 0 0,0-1 0 0 0,-2 1 0 0 0,0 0-1 0 0,-1 0 1 0 0,-1-1-121 0 0,4 13 67 0 0,-1-1 1 0 0,0 0-1 0 0,-1 1 0 0 0,0 0 0 0 0,0 0 0 0 0,0 0 1 0 0,-1 1-1 0 0,-1 0 0 0 0,1 0 0 0 0,-1 0 0 0 0,0 1 1 0 0,-1-1-68 0 0,1 3 78 0 0,1 1 1 0 0,-1-1 0 0 0,1 1-1 0 0,-1 0 1 0 0,0 1-1 0 0,-1-1 1 0 0,1 2 0 0 0,-6-2-79 0 0,-2 1 53 0 0,1 0 0 0 0,-1 1 0 0 0,-13 1-53 0 0,15 2-15 0 0,1 0 1 0 0,-1 0-1 0 0,1 1 1 0 0,0 1 0 0 0,0 0-1 0 0,-5 4 15 0 0,16-8-8 0 0,-7 3-425 0 0,1 0 0 0 0,0 0 0 0 0,0 0 0 0 0,0 1 0 0 0,1 1 0 0 0,-1-1 0 0 0,1 1 0 0 0,0 0 1 0 0,1 0-1 0 0,-4 3 433 0 0,-10 13-6142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3.0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9215 0 0,'0'0'707'0'0,"0"2"-464"0"0,0 6 33 0 0,0 0 1 0 0,1 1-1 0 0,0-1 0 0 0,0 0 1 0 0,0 0-1 0 0,2 4-276 0 0,5 8 764 0 0,0 0 0 0 0,2-1 0 0 0,0 0 0 0 0,7 10-764 0 0,-8-16 269 0 0,0 0-1 0 0,1-1 1 0 0,0-1-1 0 0,1 0 1 0 0,1 0-1 0 0,8 6-268 0 0,8 4 212 0 0,0-2 0 0 0,1-1 0 0 0,2-1 0 0 0,-1-2 0 0 0,31 11-212 0 0,-4-3 107 0 0,-20-8-225 0 0,34 8 118 0 0,-67-22-337 0 0,0 0 0 0 0,0-1 0 0 0,0 1 0 0 0,1-1 0 0 0,0 0 337 0 0,8 0-5727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3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93 1839 0 0,'0'0'486'0'0,"0"0"1366"0"0,0 0 600 0 0,1-1 120 0 0,2-3-1469 0 0,0-1 0 0 0,-1 0 0 0 0,1 1 1 0 0,0-5-1104 0 0,-2 5 173 0 0,1 0 1 0 0,-1 1 0 0 0,1-1-1 0 0,-1 1 1 0 0,1 0 0 0 0,0-1-1 0 0,1 1 1 0 0,-1 0 0 0 0,0 0-1 0 0,1 0 1 0 0,0 1 0 0 0,-1-1-1 0 0,2 0-173 0 0,0 0 129 0 0,0 1-1 0 0,0 0 1 0 0,0 0-1 0 0,0 0 1 0 0,0 0 0 0 0,0 1-1 0 0,1-1 1 0 0,-1 1-1 0 0,1 0 1 0 0,-1 0-1 0 0,1 1 1 0 0,-1 0 0 0 0,1-1-1 0 0,-1 1 1 0 0,1 1-1 0 0,-1-1 1 0 0,1 1-1 0 0,-1 0 1 0 0,3 0-129 0 0,4 3 104 0 0,1 0 1 0 0,-2 0-1 0 0,1 1 0 0 0,0 1 1 0 0,-1 0-1 0 0,0 0 0 0 0,-1 1 1 0 0,1 0-1 0 0,-1 1 0 0 0,-1 0 1 0 0,1 0-1 0 0,-1 1 0 0 0,-1 0 1 0 0,0 0-1 0 0,0 1 0 0 0,3 6-104 0 0,-2-2 90 0 0,0 1-1 0 0,-1 0 1 0 0,0 0 0 0 0,-2 0-1 0 0,1 1 1 0 0,-2 0-1 0 0,0 0 1 0 0,-1 0 0 0 0,-1 1-1 0 0,0 0-89 0 0,-2 21 266 0 0,-1-1 0 0 0,-1 0 0 0 0,-2 0 0 0 0,-8 30-266 0 0,-5 1 951 0 0,-18 46-951 0 0,34-112 106 0 0,1-2 13 0 0,0 0 1 0 0,0 0 0 0 0,0 0 0 0 0,3 1 0 0 0,0 0-89 0 0,0 1 0 0 0,0-1 0 0 0,0 0 0 0 0,1 0 0 0 0,-1 0 0 0 0,1-1 0 0 0,-1 1 0 0 0,0-1 0 0 0,1 0 0 0 0,2 0-31 0 0,0 0 37 0 0,0-1-1 0 0,0 0 0 0 0,0-1 1 0 0,0 1-1 0 0,0-1 0 0 0,1-1-36 0 0,34-15 182 0 0,0-1 0 0 0,37-26-182 0 0,-23 13-4 0 0,-18 11-45 0 0,23-13-531 0 0,40-16 580 0 0,-33 22-2860 0 0,-34 14-4795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7.0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75 4607 0 0,'-2'1'354'0'0,"-69"20"1642"0"0,51-16-866 0 0,18-4-776 0 0,1-1-28 0 0,-2 1-212 0 0,1 0 45 0 0,0 0 0 0 0,0 0 0 0 0,1 0 0 0 0,-1-1 0 0 0,0 1 0 0 0,0-1 0 0 0,0 1 0 0 0,0-1 0 0 0,0 0 0 0 0,-2 0-159 0 0,3 0 96 0 0,1 0-1 0 0,0 0 0 0 0,-1 0 0 0 0,1 0 0 0 0,0 0 1 0 0,0 0-1 0 0,-1 0 0 0 0,1 1 0 0 0,0-1 0 0 0,-1 0 1 0 0,1 0-1 0 0,0 0 0 0 0,0 0 0 0 0,-1 0 0 0 0,1 1 1 0 0,0-1-1 0 0,0 0 0 0 0,-1 0 0 0 0,1 0 0 0 0,0 1 1 0 0,0-1-1 0 0,0 0 0 0 0,0 0 0 0 0,-1 1 0 0 0,1-1 0 0 0,0 0 1 0 0,0 0-1 0 0,0 1 0 0 0,0-1 0 0 0,0 1-95 0 0,6 3 88 0 0,0 1-1 0 0,0-1 1 0 0,1 0-1 0 0,0 0 1 0 0,0-1-1 0 0,0 0 1 0 0,0 0-1 0 0,1-1 1 0 0,-1 1-1 0 0,1-2 1 0 0,-1 1-1 0 0,1-1 1 0 0,2 0-88 0 0,10 0 167 0 0,-1-1 1 0 0,1 0-1 0 0,0-1 1 0 0,0-2-1 0 0,0 0-167 0 0,100-24 649 0 0,-41 9-363 0 0,-28 6-171 0 0,33-6 2 0 0,-25 6-58 0 0,-19 4 28 0 0,14-1-87 0 0,310-28 75 0 0,-287 31 12 0 0,58 4-87 0 0,78 10 123 0 0,-95-2-5 0 0,321 0 498 0 0,-313-5-382 0 0,-99-1-183 0 0,188 16 235 0 0,-118-8-182 0 0,43 8 105 0 0,4 1-149 0 0,-107-15-9 0 0,-5 0-38 0 0,13 3-13 0 0,-23-2 47 0 0,-1 0-85 0 0,14 4 38 0 0,-31-6-200 0 0,0 0 127 0 0,0-1-6815 0 0,-4 0 1933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7.7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88 0 8751 0 0,'-20'8'688'0'0,"3"-2"28"0"0,-1 1 0 0 0,-13 8-716 0 0,29-14 379 0 0,2-1-158 0 0,0 0-70 0 0,0 0-14 0 0,0 0-3 0 0,0 0-13 0 0,0 0-8 0 0,0 0-1 0 0,0 0 15 0 0,0 0 62 0 0,3 2 31 0 0,2 2-135 0 0,0-1-1 0 0,0 1 1 0 0,1-1-1 0 0,0 0 1 0 0,-1-1-1 0 0,1 1 1 0 0,0-1-1 0 0,0 0 1 0 0,5 0-85 0 0,15 4 516 0 0,21 0-516 0 0,-21-2 171 0 0,-14-3-91 0 0,118 18 1568 0 0,76 23-1648 0 0,-85-3 303 0 0,-63-19-155 0 0,26 3-148 0 0,260 58 459 0 0,-321-74-370 0 0,-1 1 0 0 0,0 0 0 0 0,13 8-89 0 0,-24-11 31 0 0,-3-1 29 0 0,0 0 0 0 0,-1 1-1 0 0,1 0 1 0 0,-1 0 0 0 0,0 1-1 0 0,0 0 1 0 0,-1 0 0 0 0,0 0 0 0 0,3 4-60 0 0,-7-7 39 0 0,0 0 1 0 0,-1 0-1 0 0,1 0 1 0 0,0 0 0 0 0,-1 1-1 0 0,0-1 1 0 0,1 2-40 0 0,0 1 57 0 0,-1-2 8 0 0,0 1-1 0 0,0 0 1 0 0,0-1-1 0 0,0 1 1 0 0,-1 0-1 0 0,0-1 0 0 0,0 1 1 0 0,0 0-1 0 0,-1 0 1 0 0,0-1-1 0 0,1 1 1 0 0,-2 0-1 0 0,0 3-64 0 0,-4 9 302 0 0,-1-1-1 0 0,-8 16-301 0 0,13-29 29 0 0,-5 10 130 0 0,0-1 1 0 0,-2 0-1 0 0,-8 9-159 0 0,-8 13 244 0 0,13-18-126 0 0,-1 0-1 0 0,0-1 0 0 0,-1 0 1 0 0,-1-1-1 0 0,0-1 0 0 0,-10 6-117 0 0,-8 10 172 0 0,1 0-1 0 0,-6 11-171 0 0,35-37 7 0 0,-123 136 315 0 0,-2 2 238 0 0,96-105-410 0 0,3 1 0 0 0,1 1 1 0 0,-7 15-151 0 0,35-52 0 0 0,-25 36 63 0 0,-2 0 0 0 0,-2-2 0 0 0,-23 22-63 0 0,38-41 2 0 0,5-7 14 0 0,0-1-1 0 0,0 1 1 0 0,-1-2-1 0 0,-9 7-15 0 0,-1 0-3 0 0,17-13-5 0 0,0 1-45 0 0,3-2-11 0 0,0 0-41 0 0,0 0-173 0 0,-3-12-426 0 0,3 11 654 0 0,-1-1 0 0 0,1 1 0 0 0,-1 0 0 0 0,1 0 0 0 0,0-1-1 0 0,-1 1 1 0 0,1 0 0 0 0,0 0 0 0 0,0-1 0 0 0,0 1 50 0 0,1-5-421 0 0,0 0 0 0 0,0 1 1 0 0,1-1-1 0 0,0 1 0 0 0,0-1 0 0 0,0 1 0 0 0,1 0 421 0 0,3-8-1567 0 0,4-13-4628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1.7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557 227 2759 0 0,'2'-1'207'0'0,"7"-6"158"0"0,0 0-1 0 0,-1-1 1 0 0,0 0 0 0 0,0-1 0 0 0,0 1-1 0 0,4-10-364 0 0,-1 5 740 0 0,-5 4-296 0 0,0 0-1 0 0,-1 0 0 0 0,0-1 1 0 0,-1 1-1 0 0,2-6-443 0 0,-4 5 726 0 0,-1 8-404 0 0,-2 1-246 0 0,1 0 0 0 0,-1 0-1 0 0,1 0 1 0 0,-1 0 0 0 0,1 0 0 0 0,0-1-1 0 0,0 1 1 0 0,-1 0 0 0 0,1 0-1 0 0,0 0-75 0 0,-1-5 186 0 0,0 3-94 0 0,0 0-1 0 0,0 1 1 0 0,0-1 0 0 0,-1 1-1 0 0,0-1 1 0 0,1 1 0 0 0,-1-1-1 0 0,0 1 1 0 0,0 0 0 0 0,0 0-1 0 0,0 0 1 0 0,0 0 0 0 0,-1 0-92 0 0,-1-1 123 0 0,0 1 1 0 0,0 0-1 0 0,0-1 1 0 0,0 1-1 0 0,-1 1 0 0 0,1-1 1 0 0,-5 0-124 0 0,-1-1 167 0 0,0 2 0 0 0,0-1 0 0 0,-1 2-1 0 0,1-1 1 0 0,-1 1 0 0 0,1 1 0 0 0,-1 0-167 0 0,-4 0 141 0 0,0 2 0 0 0,0-1 1 0 0,1 2-1 0 0,-1 0 0 0 0,1 1 0 0 0,0 0 0 0 0,0 1 0 0 0,1 1 1 0 0,-2 1-142 0 0,-36 25 546 0 0,-40 35-546 0 0,91-68 0 0 0,-20 16 41 0 0,2 1 0 0 0,0 0 0 0 0,1 2 0 0 0,1 0 0 0 0,1 0 0 0 0,0 1 0 0 0,2 1 0 0 0,-9 18-41 0 0,9-12 41 0 0,0 1 1 0 0,2 1-1 0 0,2 0 0 0 0,0 0 0 0 0,2 1 0 0 0,1 0 0 0 0,1 0-41 0 0,3-15 4 0 0,1 0-1 0 0,1 0 1 0 0,0 0-1 0 0,1 0 0 0 0,1 0 1 0 0,0 0-1 0 0,0 0 1 0 0,2-1-1 0 0,0 1 1 0 0,1-1-1 0 0,0 0 0 0 0,1 0 1 0 0,1-1-1 0 0,0 0 1 0 0,0 0-1 0 0,2 0 1 0 0,-1-1-1 0 0,2 0 0 0 0,-1-1 1 0 0,2 0-1 0 0,5 4-3 0 0,12 10 72 0 0,2-1-1 0 0,23 14-71 0 0,-35-27 30 0 0,1-1 0 0 0,0 0 0 0 0,1-1 0 0 0,0-1 1 0 0,11 3-31 0 0,-3-4 35 0 0,1-1 0 0 0,-1-1 0 0 0,1-2 0 0 0,0-1 0 0 0,0-1 0 0 0,0-1 0 0 0,-1-2 0 0 0,1-1 0 0 0,0-1 0 0 0,-1-1 0 0 0,0-2 0 0 0,0 0 0 0 0,0-2 0 0 0,1-2-35 0 0,10-5 87 0 0,0-2 0 0 0,25-16-87 0 0,-48 25 25 0 0,0-2 1 0 0,-1 0-1 0 0,-1 0 1 0 0,0-2-1 0 0,0 0 1 0 0,-1 0-1 0 0,4-7-25 0 0,-6 5 41 0 0,0-1-1 0 0,-1 0 0 0 0,0 0 1 0 0,-2-1-1 0 0,0-1 0 0 0,-1 1 1 0 0,0-1-1 0 0,0-6-40 0 0,-2 3 90 0 0,-1 0 0 0 0,-1-1 0 0 0,-1 0 0 0 0,0 0-1 0 0,-2 0 1 0 0,0 1 0 0 0,-2-3-90 0 0,-2-15 220 0 0,-1 0-1 0 0,-3 0 0 0 0,-1 1 1 0 0,-3-4-220 0 0,5 19 131 0 0,-2 0-1 0 0,0 1 1 0 0,-2 1 0 0 0,0 0 0 0 0,-2 0 0 0 0,0 1 0 0 0,-7-8-131 0 0,10 17 44 0 0,1 1 0 0 0,-1-1 0 0 0,-1 2 0 0 0,0 0 0 0 0,0 0 0 0 0,-1 1 0 0 0,-11-6-44 0 0,14 9-40 0 0,-1 0 0 0 0,0 1 0 0 0,0 0 0 0 0,-1 1 0 0 0,1 0 1 0 0,-1 0-1 0 0,0 1 0 0 0,1 0 0 0 0,-1 1 0 0 0,-5 1 40 0 0,12-1-162 0 0,1 2 0 0 0,-1-1 1 0 0,1 0-1 0 0,-1 1 0 0 0,1-1 1 0 0,-1 1-1 0 0,1 0 0 0 0,0 0 1 0 0,-2 1 161 0 0,-8 7-4788 0 0,4 1-976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2.0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0 8751 0 0,'-2'1'674'0'0,"1"0"-569"0"0,-1 1-25 0 0,-12-2 43 0 0,14 0-117 0 0,0 0 1 0 0,0 0-1 0 0,0 0 1 0 0,0 0 0 0 0,0 0-1 0 0,0 0 1 0 0,0 0-1 0 0,-1 0 1 0 0,1 0 0 0 0,0 0-1 0 0,0 0 1 0 0,0 0-1 0 0,0 0 1 0 0,0 0 0 0 0,0 1-1 0 0,0-1 1 0 0,0 0-1 0 0,-1 0 1 0 0,1 0-1 0 0,0 0 1 0 0,0 0 0 0 0,0 0-1 0 0,0 0 1 0 0,0 0-1 0 0,0 0 1 0 0,0 0 0 0 0,0 0-1 0 0,0 0 1 0 0,0 0-1 0 0,0 1 1 0 0,-1-1 0 0 0,1 0-1 0 0,0 0 1 0 0,0 0-1 0 0,0 0-6 0 0,-1 3 69 0 0,-1-1 0 0 0,0 1 0 0 0,1-1 0 0 0,0 1 0 0 0,0 0 0 0 0,-1 0 0 0 0,2 0 0 0 0,-1 0 0 0 0,0-1 0 0 0,1 1 0 0 0,-1 0 0 0 0,1 0 0 0 0,0 1 0 0 0,0-1 0 0 0,0 0 0 0 0,0 0 0 0 0,0 0 0 0 0,1 0 0 0 0,0 0 0 0 0,0 0-69 0 0,2 6 145 0 0,1 0-1 0 0,0 0 0 0 0,1 0 0 0 0,0-1 0 0 0,0 0 1 0 0,1 0-1 0 0,0-1 0 0 0,0 1 0 0 0,1-1-144 0 0,15 16 527 0 0,2-2-1 0 0,2 1-526 0 0,74 57 1115 0 0,-31-26 202 0 0,31 34-1317 0 0,-57-47 213 0 0,2-2-1 0 0,3-1-212 0 0,-8-8-28 0 0,-37-27-709 0 0,0-2-298 0 0,12 2-70 0 0,-11-2-14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2.4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 0 10591 0 0,'0'0'819'0'0,"0"4"-534"0"0,0 36 72 0 0,-2 104 1792 0 0,2-139-2068 0 0,-16 186 3152 0 0,4-86-1943 0 0,11-92-1181 0 0,0 1 1 0 0,1 0-1 0 0,1 0 1 0 0,2 7-110 0 0,-2-15-9 0 0,0 1 1 0 0,0 0-1 0 0,1 0 0 0 0,1-1 0 0 0,-1 1 1 0 0,1-1-1 0 0,0 0 0 0 0,0 0 1 0 0,2 3 8 0 0,0-4-688 0 0,10 5-270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3.2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256 78 5983 0 0,'0'0'274'0'0,"0"0"-6"0"0,0-1-172 0 0,1 0-85 0 0,0-2-20 0 0,-2-10 125 0 0,-2-7 1195 0 0,3 18-528 0 0,0 2-13 0 0,0 0-83 0 0,-2 0-573 0 0,1 0 0 0 0,0 0 1 0 0,0 0-1 0 0,-1 0 0 0 0,1 0 0 0 0,0 0 1 0 0,-1 1-1 0 0,1-1 0 0 0,0 0 0 0 0,0 1 0 0 0,-1-1 1 0 0,1 1-1 0 0,0-1 0 0 0,0 1 0 0 0,0 0 1 0 0,0 0-1 0 0,0-1 0 0 0,0 1 0 0 0,0 0 0 0 0,0 0 1 0 0,-1 1-115 0 0,-13 16 433 0 0,0 1 0 0 0,0 0 1 0 0,2 1-1 0 0,1 1 0 0 0,-4 9-433 0 0,-102 184 2039 0 0,96-169-1542 0 0,21-43-339 0 0,1-2-13 0 0,0 0-8 0 0,0 0-1 0 0,1-2-81 0 0,-1 0 1 0 0,1 0-1 0 0,-1 0 0 0 0,1 0 0 0 0,0 0 0 0 0,0 0 0 0 0,0 1 0 0 0,0-1 0 0 0,1-1-55 0 0,2-3 112 0 0,69-152 1027 0 0,-16 43-915 0 0,-11 25-184 0 0,-43 83-16 0 0,2-2-11 0 0,-1-1 1 0 0,0 1-1 0 0,0-3-13 0 0,-6 15 30 0 0,1 0 1 0 0,-1-1 0 0 0,0 1-1 0 0,0 0 1 0 0,0 0-1 0 0,0 0-30 0 0,-4 4 37 0 0,-11 17-18 0 0,-55 82 126 0 0,55-79-99 0 0,1 2 1 0 0,-11 28-47 0 0,24-49-91 0 0,0 0 0 0 0,1 0-1 0 0,0 1 1 0 0,0-1 0 0 0,1 1-1 0 0,0 0 1 0 0,0-1 0 0 0,1 1-1 0 0,0 0 1 0 0,0 0 91 0 0,2-3-1331 0 0,5 7-393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5.4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1095 1 8287 0 0,'0'0'639'0'0,"0"0"-358"0"0,0 0 38 0 0,0 0 58 0 0,-2 1 9 0 0,-1 0-292 0 0,1 0 0 0 0,-1 0 0 0 0,1 1 0 0 0,-1-1 0 0 0,1 1 0 0 0,0-1 0 0 0,-1 1 0 0 0,1 0 0 0 0,0 0 0 0 0,0 0 1 0 0,0 1-95 0 0,-5 6 347 0 0,-1 1 1 0 0,1 2-348 0 0,-11 14 436 0 0,16-24-406 0 0,-29 37 450 0 0,1 0 0 0 0,-4 12-480 0 0,-100 163 1752 0 0,102-165-1446 0 0,-34 45 470 0 0,-3-3-1 0 0,-37 32-775 0 0,-61 53 516 0 0,77-85-287 0 0,29-29-91 0 0,-36 38-18 0 0,85-86-109 0 0,-25 29 122 0 0,-12 18-133 0 0,43-51-173 0 0,5-7 126 0 0,0-1-111 0 0,1-2-218 0 0,0 0-908 0 0,0 0-392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3.6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1 172 9439 0 0,'0'0'432'0'0,"0"0"-5"0"0,0 0-212 0 0,0 0 137 0 0,3-2 89 0 0,4-4-217 0 0,1 1 1 0 0,0-1-1 0 0,0 2 1 0 0,1-1-1 0 0,-1 1 1 0 0,6-1-225 0 0,60-20 702 0 0,-57 20-547 0 0,51-16 21 0 0,111-32 708 0 0,-136 43-698 0 0,1 1 0 0 0,1 3-1 0 0,5 1-185 0 0,-39 4-202 0 0,1 1 1 0 0,-1 1-1 0 0,8 0 202 0 0,2 3-723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4.0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1 105 13359 0 0,'0'0'1027'0'0,"0"0"-699"0"0,3 0-448 0 0,20-6-261 0 0,31-6-14 0 0,-20 6 665 0 0,1-2 0 0 0,29-12-270 0 0,-10 5 254 0 0,33-5-254 0 0,-62 15-145 0 0,18-3-156 0 0,1 3-18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4.3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646 61 7367 0 0,'-10'-11'342'0'0,"4"3"112"0"0,0 0 0 0 0,-1 1 0 0 0,-4-3-454 0 0,9 8 177 0 0,-1 0-1 0 0,1 1 0 0 0,0-1 1 0 0,0 1-1 0 0,-1 0 1 0 0,1-1-1 0 0,-1 1 1 0 0,1 0-1 0 0,-1 0 1 0 0,1 1-1 0 0,-1-1 1 0 0,0 1-1 0 0,1-1 1 0 0,-1 1-1 0 0,0 0-176 0 0,-11 1 207 0 0,1 0-1 0 0,0 1 1 0 0,-1 0 0 0 0,1 1-1 0 0,0 0 1 0 0,-4 3-207 0 0,-6 3 270 0 0,1 2 0 0 0,-3 2-270 0 0,1-1 157 0 0,-2 1-16 0 0,1 2 0 0 0,0 0 1 0 0,1 2-1 0 0,1 1 0 0 0,1 1 0 0 0,0 0 0 0 0,1 2 0 0 0,2 1 0 0 0,0 0 0 0 0,1 1 0 0 0,-6 12-141 0 0,7-7 125 0 0,1 0 0 0 0,1 2 0 0 0,1 0 0 0 0,-6 24-125 0 0,14-35 22 0 0,0-1 1 0 0,2 1-1 0 0,1 0 1 0 0,0 0-1 0 0,1 1 0 0 0,1-1 1 0 0,1 0-1 0 0,2 16-22 0 0,-1-25 13 0 0,1 0 0 0 0,0 0 1 0 0,1 0-1 0 0,-1 0 0 0 0,2-1 1 0 0,0 1-1 0 0,0-1-13 0 0,0-2 8 0 0,0 0 0 0 0,0 0 0 0 0,1-1-1 0 0,0 1 1 0 0,0-1 0 0 0,0 0 0 0 0,1 0 0 0 0,0-1 0 0 0,1 1-8 0 0,3 2 15 0 0,1 0 0 0 0,1-1 0 0 0,-1 0 0 0 0,1-1 0 0 0,0 0 1 0 0,1 0-1 0 0,-1-2 0 0 0,1 1 0 0 0,0-2 0 0 0,0 0 0 0 0,1 0 0 0 0,2-1-15 0 0,16 1 52 0 0,1-2 0 0 0,-1-1-1 0 0,1-1 1 0 0,-1-2 0 0 0,1-1-1 0 0,-1-2 1 0 0,0-1 0 0 0,-1-1-1 0 0,1-2 1 0 0,-2-1 0 0 0,0-2 0 0 0,0-1-1 0 0,26-16-51 0 0,-37 16 59 0 0,0 0 0 0 0,-2-1-1 0 0,0 0 1 0 0,0-1 0 0 0,-2-1-1 0 0,7-10-58 0 0,-13 15 77 0 0,0-1-1 0 0,-1 0 1 0 0,0-1 0 0 0,-1 1-1 0 0,-1-2 1 0 0,0 1-1 0 0,-1 0 1 0 0,0-1-1 0 0,2-13-76 0 0,-4 10 89 0 0,-1 0 0 0 0,-1 1 0 0 0,0-1 0 0 0,-1 0 0 0 0,-1 0-1 0 0,0 0 1 0 0,-2 1 0 0 0,-1-7-89 0 0,0 8 67 0 0,0-1 0 0 0,-1 1 1 0 0,-1-1-1 0 0,-1 2 0 0 0,0-1 0 0 0,-1 1 0 0 0,0 0 0 0 0,-2 0 0 0 0,0 1 0 0 0,0 1 0 0 0,-1-1 1 0 0,-1 2-1 0 0,0 0 0 0 0,0 0 0 0 0,-2 1 0 0 0,1 0 0 0 0,-1 2 0 0 0,-7-5-67 0 0,8 7 61 0 0,-1 0 0 0 0,1 1 0 0 0,-13-4-61 0 0,21 9-83 0 0,0-1 1 0 0,-1 1-1 0 0,1 0 1 0 0,0 1-1 0 0,-1-1 1 0 0,1 1-1 0 0,-1 0 1 0 0,1 0-1 0 0,-1 1 0 0 0,1 0 1 0 0,-6 1 82 0 0,-8 4-953 0 0,1 2-57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4.7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11575 0 0,'0'0'530'0'0,"0"0"-13"0"0,0 4-329 0 0,1 7-121 0 0,1 0-1 0 0,0 0 1 0 0,1 0 0 0 0,0 0-1 0 0,1-1 1 0 0,0 1 0 0 0,0-1-1 0 0,1 0 1 0 0,1 0 0 0 0,0-1-1 0 0,3 4-66 0 0,2 3 228 0 0,1-2 0 0 0,1 0 0 0 0,1 0 0 0 0,0-1 0 0 0,1-1 0 0 0,2 2-228 0 0,3 0 214 0 0,179 133 583 0 0,-177-129-512 0 0,0 2-285 0 0,12 10-866 0 0,-11-12-2906 0 0,-4-5-1206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5.0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 0 14799 0 0,'-4'9'128'0'0,"1"-1"-1"0"0,0 1 0 0 0,0 0 0 0 0,1-1 1 0 0,-1 8-128 0 0,-1 13 691 0 0,1 4-691 0 0,-3 22 280 0 0,-4 13-212 0 0,3 0 0 0 0,1 38-68 0 0,6-100-130 0 0,0 0 0 0 0,1-1 0 0 0,0 1 0 0 0,0 0 0 0 0,0 0 0 0 0,1 0 0 0 0,-1-1 0 0 0,1 1 0 0 0,1-1 0 0 0,-1 1 0 0 0,1-1 0 0 0,0 0 0 0 0,0 0 0 0 0,0 0 0 0 0,4 3 130 0 0,5 4-1116 0 0,-9-10-18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5.4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82 5 8751 0 0,'-2'0'674'0'0,"-6"-3"-364"0"0,7 3-256 0 0,0-1-1 0 0,1 1 1 0 0,-1 0-1 0 0,0 0 1 0 0,0-1-1 0 0,1 1 0 0 0,-1 0 1 0 0,0 0-1 0 0,0 0 1 0 0,1 0-1 0 0,-1 0 1 0 0,0 0-1 0 0,0 0 0 0 0,0 1-53 0 0,-1-1 158 0 0,2 0-141 0 0,-1 0 1 0 0,1 0 0 0 0,0 0-1 0 0,0 0 1 0 0,0 0 0 0 0,0 0-1 0 0,-1 0 1 0 0,1 0 0 0 0,0 0-1 0 0,0 0 1 0 0,0 0 0 0 0,-1 0-1 0 0,1 0 1 0 0,0 1-1 0 0,0-1 1 0 0,0 0 0 0 0,0 0-1 0 0,0 0 1 0 0,-1 0 0 0 0,1 0-1 0 0,0 0 1 0 0,0 0 0 0 0,0 1-1 0 0,0-1 1 0 0,0 0 0 0 0,0 0-1 0 0,0 0 1 0 0,-1 0 0 0 0,1 0-18 0 0,-4 7 202 0 0,0-1 0 0 0,-1 1 1 0 0,2-1-1 0 0,-1 1 0 0 0,1 0 1 0 0,0 0-1 0 0,1 0 0 0 0,0 1 1 0 0,0-1-1 0 0,-1 7-202 0 0,-1 15 536 0 0,1 1-1 0 0,1 5-535 0 0,2-29 47 0 0,-1 7 59 0 0,-6 182 1446 0 0,7-129-479 0 0,10 63-1073 0 0,-6-98 57 0 0,16 113 152 0 0,-18-131-175 0 0,-2-11-257 0 0,0-2-705 0 0,0 0-295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5.8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92 5063 0 0,'0'-2'232'0'0,"-2"-10"-13"0"0,2 11-213 0 0,0-1-1 0 0,0 0 1 0 0,0 1 0 0 0,-1-1-1 0 0,2 1 1 0 0,-1-1 0 0 0,0 0-1 0 0,0 0-5 0 0,1 0 164 0 0,0 0-1 0 0,0-1 0 0 0,0 1 0 0 0,0 0 1 0 0,0 0-1 0 0,0 0 0 0 0,1 0 0 0 0,-1 0 0 0 0,0 0 1 0 0,1 1-1 0 0,0-1 0 0 0,0 0 0 0 0,-1 1 1 0 0,1-1-1 0 0,0 1 0 0 0,0 0 0 0 0,0-1 0 0 0,0 1 1 0 0,0 0-1 0 0,1 0 0 0 0,-1 0 0 0 0,2 0-163 0 0,6-2 1382 0 0,1 1-1 0 0,0 0 0 0 0,0 0 0 0 0,5 0-1381 0 0,2 1 896 0 0,67-7 1615 0 0,39 3-2511 0 0,-85 6 222 0 0,0 2 1 0 0,24 5-223 0 0,26 2 108 0 0,-75-9-105 0 0,-3 0-26 0 0,0 0 0 0 0,0 0 0 0 0,-1 1 0 0 0,10 2 23 0 0,6 6-385 0 0,13 3-534 0 0,-6-6 100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6.1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244 15 9215 0 0,'-10'-12'422'0'0,"8"9"-13"0"0,-1 3-264 0 0,-10 2-129 0 0,9-1 176 0 0,0 0-1 0 0,1 1 0 0 0,-1 0 0 0 0,1 0 0 0 0,0 0 0 0 0,-1 0 1 0 0,1 0-1 0 0,0 1 0 0 0,0-1 0 0 0,0 1 0 0 0,1 0 1 0 0,-1 0-1 0 0,1 0 0 0 0,-1 0 0 0 0,1 0 0 0 0,-1 4-191 0 0,-5 6 883 0 0,2 0-1 0 0,0 1 1 0 0,-3 11-883 0 0,-15 51 877 0 0,3 2 0 0 0,4 0 0 0 0,4 1 0 0 0,-1 40-877 0 0,5-41 278 0 0,-5 75 29 0 0,7-73-138 0 0,-3-1-169 0 0,7-59 23 0 0,2-1-222 0 0,0 0 0 0 0,1 6 199 0 0,0-9-2250 0 0,0-16 898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6.5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1 253 11287 0 0,'0'-3'515'0'0,"1"0"-337"0"0,0 0-125 0 0,0-1 0 0 0,0 0 0 0 0,1 1 0 0 0,-1-1 0 0 0,1 1 1 0 0,0 0-1 0 0,-1-1 0 0 0,1 1 0 0 0,1 0 0 0 0,-1 0-53 0 0,6-4 49 0 0,-1 0 0 0 0,1 0 0 0 0,0 1-1 0 0,1 0 1 0 0,-1 1 0 0 0,2-1-49 0 0,20-9 936 0 0,8-2-936 0 0,-13 6 307 0 0,22-8 238 0 0,0 2-1 0 0,1 2 1 0 0,0 2-1 0 0,1 3 1 0 0,37-3-545 0 0,69-2 1072 0 0,26 6-1072 0 0,-169 9 36 0 0,148-9 237 0 0,-137 8-272 0 0,-16 0-12 0 0,1 0-1 0 0,0 1 1 0 0,0 0-1 0 0,-1 1 1 0 0,1-1-1 0 0,0 1 1 0 0,-1 1-1 0 0,1-1 1 0 0,1 2 11 0 0,-4-2-111 0 0,-4 0-20 0 0,0-1 0 0 0,0 1-1 0 0,1-1 1 0 0,-1 1 0 0 0,0-1 0 0 0,0 1 0 0 0,0 0 0 0 0,0 0 0 0 0,0-1-1 0 0,0 1 1 0 0,0 0 131 0 0,10 8-5936 0 0</inkml:trace>
  <inkml:trace contextRef="#ctx0" brushRef="#br0" timeOffset="1">108 638 8751 0 0,'0'0'674'0'0,"4"0"-204"0"0,4 0 175 0 0,41 0 2905 0 0,0-2 1 0 0,21-5-3551 0 0,241-33 2630 0 0,-49 8-1400 0 0,-158 17-821 0 0,-84 13-380 0 0,270-32 399 0 0,-243 30-615 0 0,-4 0-751 0 0,0 2 1 0 0,27 2 937 0 0,-43 2-1180 0 0,-21-2-18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1.9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944 49 1839 0 0,'-2'-2'134'0'0,"-2"-1"230"0"0,0-1 0 0 0,-1 1-1 0 0,0 0 1 0 0,1 0 0 0 0,-1 0 0 0 0,0 1 0 0 0,0 0 0 0 0,-1 0 0 0 0,1 0 0 0 0,-3 0-364 0 0,-5-2 709 0 0,-1 0-441 0 0,0 1-1 0 0,0 1 1 0 0,0 0 0 0 0,0 0 0 0 0,0 2 0 0 0,0 0 0 0 0,0 0-1 0 0,-10 3-267 0 0,-1 0 191 0 0,1 2-1 0 0,0 1 0 0 0,0 1 1 0 0,-13 6-191 0 0,20-6 156 0 0,0 1 0 0 0,1 1 0 0 0,-15 9-156 0 0,-3 6 492 0 0,-7 7-492 0 0,10-4 333 0 0,1 1 1 0 0,1 2-1 0 0,-25 32-333 0 0,7 1 702 0 0,-24 43-702 0 0,36-49 166 0 0,4 2 0 0 0,2 1 0 0 0,2 2 0 0 0,1 6-166 0 0,17-42 38 0 0,2 1 0 0 0,0-1 0 0 0,2 1 0 0 0,-1 7-38 0 0,5-20 14 0 0,0 1-1 0 0,1-1 1 0 0,0 0 0 0 0,1 0-1 0 0,1 0 1 0 0,0 0 0 0 0,1 0-1 0 0,0 0 1 0 0,1 1-14 0 0,0-7 9 0 0,0 0 0 0 0,0 0 0 0 0,0 0 0 0 0,1-1 0 0 0,0 1 0 0 0,1-1 0 0 0,-1 0 0 0 0,1-1 0 0 0,1 1 0 0 0,-1-1 0 0 0,1 0 0 0 0,0-1 0 0 0,1 0 0 0 0,6 4-9 0 0,4 1 35 0 0,-1-1-1 0 0,2-1 1 0 0,0 0-1 0 0,0-1 1 0 0,0-2-1 0 0,3 1-34 0 0,6 0 59 0 0,1-2 0 0 0,-1 0 0 0 0,1-2-1 0 0,0-2 1 0 0,5 0-59 0 0,39-5 312 0 0,32-8-312 0 0,-9-2 528 0 0,83-24-528 0 0,-127 24 53 0 0,-1-2 1 0 0,-1-3 0 0 0,0-1-1 0 0,8-8-53 0 0,-38 18 19 0 0,0-1 0 0 0,-1-1 0 0 0,0-1 0 0 0,-1-1 0 0 0,-1 0 0 0 0,12-14-19 0 0,3-7 125 0 0,11-16-125 0 0,-31 36 49 0 0,-1 0 1 0 0,-1 0-1 0 0,-1-1 0 0 0,7-16-49 0 0,-8 11 81 0 0,0 0-1 0 0,-1-1 1 0 0,-1 0 0 0 0,-2 0-1 0 0,0 0 1 0 0,-1 0 0 0 0,-1-1-1 0 0,-2 1 1 0 0,0 0-1 0 0,-1-1 1 0 0,-3-13-81 0 0,-3 4 188 0 0,0 0 0 0 0,-2 0 0 0 0,-2 1 0 0 0,0 1 0 0 0,-3 0 0 0 0,0 0 0 0 0,-17-24-188 0 0,24 43 37 0 0,-1 0 0 0 0,0 1 0 0 0,-1 0 0 0 0,-1 0-1 0 0,0 1 1 0 0,0 0 0 0 0,-1 1 0 0 0,0 0 0 0 0,-1 0 0 0 0,-4-1-37 0 0,8 5-41 0 0,0 1 0 0 0,-1 0 0 0 0,0 0 1 0 0,0 1-1 0 0,0 0 0 0 0,-1 1 0 0 0,1 0 0 0 0,0 0 0 0 0,-1 1 0 0 0,1 0 0 0 0,-1 1 1 0 0,0 0-1 0 0,1 0 0 0 0,-1 1 0 0 0,-6 1 41 0 0,6 1-369 0 0,0-1-1 0 0,-7 3 370 0 0,-19 11-780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5.7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477 1 8751 0 0,'0'0'674'0'0,"-2"2"-373"0"0,-16 30 454 0 0,9-14 162 0 0,-11 15-917 0 0,-32 40 675 0 0,-5 5 300 0 0,3 3 0 0 0,-2 11-975 0 0,27-38 884 0 0,-14 15-884 0 0,2-6 804 0 0,-29 64-804 0 0,65-117 14 0 0,1 0 0 0 0,0 0 0 0 0,0 1-1 0 0,1-1 1 0 0,0 1 0 0 0,1 1-14 0 0,2-10-69 0 0,0-2-505 0 0,2 2-223 0 0,10 6-46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2.2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10135 0 0,'1'3'778'0'0,"22"53"-210"0"0,2-2 0 0 0,25 41-568 0 0,-29-64 788 0 0,2 0 0 0 0,25 26-788 0 0,55 51 972 0 0,-1-3-555 0 0,-44-31-247 0 0,-31-39-61 0 0,7 5-109 0 0,26 26-1183 0 0,-39-47-3872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2.8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67 7343 0 0,'0'0'332'0'0,"0"0"-4"0"0,0 0-146 0 0,1-2 154 0 0,0-6 89 0 0,-1 8-409 0 0,0 0 0 0 0,0 0 0 0 0,0 0 0 0 0,0-1 0 0 0,0 1-1 0 0,0 0 1 0 0,0 0 0 0 0,1 0 0 0 0,-1 0 0 0 0,0-1 0 0 0,0 1 0 0 0,0 0 0 0 0,0 0 0 0 0,0 0 0 0 0,0 0 0 0 0,0 0-1 0 0,0-1 1 0 0,1 1 0 0 0,-1 0 0 0 0,0 0 0 0 0,0 0 0 0 0,0 0 0 0 0,0 0 0 0 0,0 0 0 0 0,1 0 0 0 0,-1 0-1 0 0,0 0 1 0 0,0 0-16 0 0,13-8 306 0 0,1 0-1 0 0,-1 1 1 0 0,1 1-1 0 0,0 0 0 0 0,1 1 1 0 0,-1 1-1 0 0,5-1-305 0 0,-10 4 83 0 0,-1-1 0 0 0,1 2 0 0 0,0-1 0 0 0,0 1 0 0 0,-1 0 0 0 0,1 1 0 0 0,0 0 0 0 0,-1 0 0 0 0,1 1 0 0 0,-1 0-1 0 0,1 0 1 0 0,-1 1 0 0 0,6 3-83 0 0,-11-4 29 0 0,0-1 0 0 0,0 1-1 0 0,0 0 1 0 0,0 0-1 0 0,-1 0 1 0 0,1 0 0 0 0,-1 0-1 0 0,1 0 1 0 0,-1 1 0 0 0,0 0-1 0 0,0-1 1 0 0,0 1-1 0 0,0 0 1 0 0,-1 0 0 0 0,1 0-1 0 0,-1 0 1 0 0,1 0-1 0 0,-1 1-28 0 0,0 1 31 0 0,0 0-1 0 0,0 0 1 0 0,0 0-1 0 0,-1 0 1 0 0,1 1-1 0 0,-1-1 1 0 0,-1 0-1 0 0,1 0 1 0 0,-1 0-1 0 0,0 0 1 0 0,-1 4-31 0 0,-2 5 126 0 0,-1 1 0 0 0,0-1 0 0 0,-2 0 1 0 0,1-1-1 0 0,-2 2-126 0 0,-14 20 608 0 0,-8 8-608 0 0,13-20 345 0 0,-1-1 0 0 0,-16 15-345 0 0,-46 38 902 0 0,9-8 304 0 0,70-67-1186 0 0,1 1 1 0 0,-1-1-1 0 0,1 1 0 0 0,-1-1 0 0 0,1 1 1 0 0,-1-1-1 0 0,1 1 0 0 0,0 0 0 0 0,-1-1 1 0 0,1 1-1 0 0,0 0 0 0 0,-1-1 0 0 0,1 1 1 0 0,0 0-1 0 0,0 0 0 0 0,0 0-20 0 0,-1 1 39 0 0,0 1 45 0 0,1-3-11 0 0,0 0-2 0 0,19 1 59 0 0,-15 0-114 0 0,1 0 0 0 0,-1-1-1 0 0,0 0 1 0 0,3 0-16 0 0,23-4 151 0 0,23-6-151 0 0,12-2 127 0 0,-18 6-137 0 0,1 2 0 0 0,1 1 0 0 0,36 5 10 0 0,-33 5-1292 0 0,-27-3 504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3.3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253 91 8783 0 0,'0'0'399'0'0,"-1"-2"-4"0"0,1 2-383 0 0,0-1 1 0 0,0 1-1 0 0,-1-1 0 0 0,1 1 1 0 0,0-1-1 0 0,-1 1 1 0 0,1-1-1 0 0,-1 1 1 0 0,1-1-1 0 0,0 1 1 0 0,-1-1-1 0 0,1 1 0 0 0,-1 0 1 0 0,1-1-1 0 0,-1 1-12 0 0,-1 0 23 0 0,1 0-1 0 0,0-1 0 0 0,-1 1 1 0 0,1 1-1 0 0,0-1 0 0 0,0 0 1 0 0,-1 0-1 0 0,1 0 0 0 0,0 1 1 0 0,-1-1-1 0 0,1 0 0 0 0,0 1 0 0 0,0-1 1 0 0,0 1-1 0 0,0 0 0 0 0,-1-1 1 0 0,1 1-1 0 0,0 0 0 0 0,0 0 1 0 0,0 0-23 0 0,-22 20 394 0 0,23-20-383 0 0,-23 25 599 0 0,1 0-1 0 0,-15 25-609 0 0,-31 62 1037 0 0,22-38 51 0 0,45-73-805 0 0,1-2 45 0 0,0 0 21 0 0,0 0 3 0 0,0 0 0 0 0,0 0 2 0 0,0 0 4 0 0,21-23 358 0 0,-1-1 1 0 0,14-23-717 0 0,-12 16 265 0 0,11-18 115 0 0,-3-1 1 0 0,22-52-381 0 0,-41 81 69 0 0,-5 8-23 0 0,17-30 76 0 0,-22 41-43 0 0,-3 6-18 0 0,-36 59-33 0 0,-7 5-28 0 0,-15 24 48 0 0,49-73-54 0 0,0 0-1 0 0,2 1 0 0 0,0 0 1 0 0,1 1-1 0 0,1 0 0 0 0,1 0 1 0 0,1 0-1 0 0,0 7 7 0 0,4-23-151 0 0,1 0-1 0 0,0 1 1 0 0,0-1 0 0 0,0 0-1 0 0,1 4 152 0 0,-1-5-1188 0 0,1-1-1 0 0,0 1 0 0 0,0 0 0 0 0,2 3 1189 0 0,5 8-5883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3.7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1 143 2303 0 0,'0'0'378'0'0,"0"0"743"0"0,0 0 324 0 0,2-1 69 0 0,11-6-616 0 0,0 1 0 0 0,1 0 1 0 0,-1 1-1 0 0,6-1-898 0 0,60-13 1192 0 0,-28 8-669 0 0,117-24 540 0 0,-40 9-724 0 0,-91 18-225 0 0,25-1-114 0 0,-42 7-127 0 0,0 1 1 0 0,0 1-1 0 0,0 1 0 0 0,1 0 127 0 0,2 3-583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4.1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1 157 10135 0 0,'0'0'464'0'0,"0"0"-9"0"0,3-2-295 0 0,11-7 18 0 0,-4 2 389 0 0,0 0 0 0 0,1 1 0 0 0,1 0-567 0 0,39-14 2842 0 0,30-7-2842 0 0,-19 8 495 0 0,-20 5-229 0 0,1 3-1 0 0,37-5-265 0 0,-7 7-4572 0 0,-30 6-746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4.9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1080 102 3679 0 0,'-1'-2'167'0'0,"0"-1"-145"0"0,-1-2 3 0 0,-1-1-1 0 0,0 1 1 0 0,0 0-1 0 0,0 1 1 0 0,-1-1-1 0 0,0 0 0 0 0,-2-2-24 0 0,-1 1 400 0 0,0 1-1 0 0,0-1 0 0 0,-1 1 0 0 0,1 1 0 0 0,-1-1 0 0 0,0 1 0 0 0,0 1 0 0 0,-1-1 0 0 0,1 1 0 0 0,-1 1 1 0 0,1 0-1 0 0,-1 0 0 0 0,0 1 0 0 0,0 0 0 0 0,-6 0-399 0 0,-8 1 286 0 0,1 1 0 0 0,1 1-1 0 0,-1 0 1 0 0,-1 2-286 0 0,-26 7 578 0 0,-11 5-578 0 0,19-3 204 0 0,-1 2-1 0 0,2 2 0 0 0,0 2 0 0 0,2 1 0 0 0,-17 12-203 0 0,1 3 594 0 0,-5 8-594 0 0,32-21 256 0 0,0 1 1 0 0,-20 23-257 0 0,20-16 117 0 0,1 2 0 0 0,1 0 0 0 0,2 2 0 0 0,2 1 0 0 0,1 0 0 0 0,1 1 0 0 0,2 1 0 0 0,-1 11-117 0 0,12-30 24 0 0,0 1 1 0 0,1 0-1 0 0,2 0 1 0 0,0 0-1 0 0,0 0 1 0 0,2 1-1 0 0,1 13-24 0 0,0-21 1 0 0,2 1-1 0 0,-1-1 1 0 0,2 0-1 0 0,-1 0 1 0 0,2 0-1 0 0,0 0 1 0 0,0-1-1 0 0,1 1 1 0 0,0-1-1 0 0,1 0 1 0 0,0-1-1 0 0,5 7 0 0 0,-1-5 0 0 0,0 0 0 0 0,0-1-1 0 0,2-1 1 0 0,-1 0 0 0 0,1 0-1 0 0,0-1 1 0 0,1 0 0 0 0,6 2 0 0 0,10 4 23 0 0,1 0 0 0 0,0-2 0 0 0,13 2-23 0 0,-3-2 43 0 0,1-1 0 0 0,-1-3 0 0 0,2-1 1 0 0,-1-2-1 0 0,1-2 0 0 0,13-1-43 0 0,-19-3 57 0 0,1-2 1 0 0,-1-1-1 0 0,0-2 1 0 0,0-1-1 0 0,-1-2 1 0 0,1-1-1 0 0,14-8-57 0 0,-28 9 83 0 0,0-1 1 0 0,0-1-1 0 0,-1 0 0 0 0,0-2 0 0 0,4-4-83 0 0,-2-1 151 0 0,-1-1-1 0 0,0 0 1 0 0,-2-2-1 0 0,0 0 1 0 0,2-6-151 0 0,-12 15 85 0 0,-1-1 1 0 0,-1-1 0 0 0,-1 0-1 0 0,1 0 1 0 0,-2 0-1 0 0,0-1 1 0 0,0 0-1 0 0,-2 0 1 0 0,0 0-1 0 0,2-11-85 0 0,-3 1 103 0 0,-1 0-1 0 0,-1 1 1 0 0,-2-1-1 0 0,0 0 1 0 0,-1 0-1 0 0,-2 0 1 0 0,0 1 0 0 0,-1 0-1 0 0,-2 0 1 0 0,0 0-1 0 0,-2-2-102 0 0,2 10-2 0 0,1 0 1 0 0,-2 0-1 0 0,0 1 0 0 0,-2-2 2 0 0,6 10-171 0 0,0 1-1 0 0,0-1 1 0 0,-1 1 0 0 0,1 0 0 0 0,-1 1 0 0 0,0-1-1 0 0,-1 1 1 0 0,1 0 0 0 0,-1 0 0 0 0,0 1 0 0 0,-2-2 171 0 0,-11-2-6110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5.3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11055 0 0,'0'0'506'0'0,"0"0"-10"0"0,0 2-318 0 0,2 12-158 0 0,1-7 38 0 0,0-1 0 0 0,1 0-1 0 0,0 0 1 0 0,0 0 0 0 0,1 0-1 0 0,-1-1 1 0 0,5 3-58 0 0,2 5 142 0 0,9 9 354 0 0,2 0 1 0 0,0-2-1 0 0,21 14-496 0 0,77 49 1350 0 0,-63-45-79 0 0,43 37-1271 0 0,-64-43 152 0 0,-1 2 0 0 0,24 31-152 0 0,-34-35-48 0 0,39 47-1169 0 0,-52-60-4502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5.6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80 1 13791 0 0,'-2'2'630'0'0,"-15"34"153"0"0,1 1 1 0 0,1 4-784 0 0,8-19 475 0 0,1 0 0 0 0,1 0-1 0 0,0 0 1 0 0,1 15-475 0 0,2-22 55 0 0,2-1 0 0 0,0 1 0 0 0,1 0 0 0 0,0-1 0 0 0,1 1 0 0 0,0-1 0 0 0,2 1 0 0 0,0 0-55 0 0,4 10-2592 0 0,6 11 2592 0 0,-12-33-992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6.0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90 8551 0 0,'0'0'390'0'0,"-1"2"-8"0"0,-5 5-114 0 0,5-6 412 0 0,1-1 212 0 0,0 0 42 0 0,5-1-33 0 0,64-13 1896 0 0,12 2-2797 0 0,76-6 1238 0 0,-49 7-529 0 0,230-20 1492 0 0,-92 19-949 0 0,-239 12-1021 0 0,-2 0-1092 0 0,1 0-4855 0 0,-6 0-670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6.5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256 125 7799 0 0,'0'-10'260'0'0,"0"0"0"0"0,1 0 0 0 0,1-2-260 0 0,1-11 68 0 0,3-25 1151 0 0,-6 46-548 0 0,0 0-26 0 0,0 1-544 0 0,0 1 1 0 0,0 0-1 0 0,0 0 0 0 0,1-1 1 0 0,-1 1-1 0 0,0 0 0 0 0,0 0 1 0 0,0-1-1 0 0,0 1 1 0 0,0 0-1 0 0,0 0 0 0 0,0-1 1 0 0,0 1-1 0 0,0 0 0 0 0,-1 0 1 0 0,1-1-1 0 0,0 1 0 0 0,0 0 1 0 0,0 0-1 0 0,0 0 0 0 0,0-1 1 0 0,0 1-1 0 0,0 0 0 0 0,0 0 1 0 0,-1 0-1 0 0,1-1 0 0 0,0 1 1 0 0,0 0-1 0 0,0 0-101 0 0,-4 7 862 0 0,-5 22-1099 0 0,7-23 569 0 0,-6 26-7 0 0,2 1 1 0 0,1 0 0 0 0,1 13-326 0 0,-4 25 312 0 0,-23 103 326 0 0,17-101-404 0 0,-24 91 266 0 0,14-66-192 0 0,-52 209 906 0 0,60-245-508 0 0,-3 42-706 0 0,18-98 30 0 0,0 21 47 0 0,1-26-75 0 0,0-1-1 0 0,-1 0 1 0 0,1 0-1 0 0,0 0 1 0 0,0 1 0 0 0,0-1-1 0 0,0 0 1 0 0,0 0 0 0 0,1 0-1 0 0,-1 1 1 0 0,0-1 0 0 0,0 0-1 0 0,0 0 1 0 0,0 0-1 0 0,0 0 1 0 0,0 1 0 0 0,0-1-1 0 0,0 0 1 0 0,0 0 0 0 0,0 0-1 0 0,1 0 1 0 0,-1 1 0 0 0,0-1-1 0 0,0 0 1 0 0,0 0 0 0 0,0 0-2 0 0,6 6-97 0 0,0-1 1 0 0,0 0 0 0 0,0 0-1 0 0,1 0 97 0 0,-7-5-20 0 0,0 0-1 0 0,0 0 0 0 0,1 0 0 0 0,-1 0 1 0 0,0 0-1 0 0,0 0 0 0 0,0 0 1 0 0,0 0-1 0 0,0 0 0 0 0,1 0 1 0 0,-1 1-1 0 0,0-1 0 0 0,0 0 1 0 0,0 0-1 0 0,0 0 0 0 0,0 0 1 0 0,1 0-1 0 0,-1-1 0 0 0,0 1 0 0 0,0 0 1 0 0,0 0-1 0 0,0 0 0 0 0,0 0 1 0 0,1 0-1 0 0,-1 0 0 0 0,0 0 1 0 0,0 0-1 0 0,0 0 0 0 0,0 0 1 0 0,0 0-1 0 0,0 0 0 0 0,0 0 1 0 0,1-1-1 0 0,-1 1 0 0 0,0 0 21 0 0,1 0-141 0 0,3-3-557 0 0,1 0 1 0 0,-1 0-1 0 0,0-1 0 0 0,3-2 698 0 0,4-8-5940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22.08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2595 1911 3679 0 0,'0'0'284'0'0,"0"0"-125"0"0,0 0 168 0 0,1-2 90 0 0,1-5 20 0 0,-1 5-33 0 0,1 2-149 0 0,3-2-197 0 0,0 1 1 0 0,-1 0-1 0 0,1 0 0 0 0,0 1 1 0 0,0-1-1 0 0,0 1 0 0 0,-1 0 0 0 0,1 0 1 0 0,0 1-1 0 0,0-1 0 0 0,3 2-58 0 0,9 3 80 0 0,0 1 0 0 0,-1 1 0 0 0,7 5-80 0 0,0-1 68 0 0,122 65 264 0 0,-32-15-136 0 0,-2-8-38 0 0,31 15 18 0 0,-110-51-146 0 0,19 15-30 0 0,-41-25 34 0 0,-1 0 0 0 0,1 0 0 0 0,-1 1 0 0 0,-1 0 0 0 0,0 1 0 0 0,6 7-34 0 0,-12-13 64 0 0,-3 0-10 0 0,1-1-54 0 0,-1 0 1 0 0,0 0-1 0 0,0 0 1 0 0,0 0 0 0 0,0 0-1 0 0,0 0 1 0 0,0 0-1 0 0,0 0 1 0 0,-1-1-1 0 0,1 1 1 0 0,-1 0 0 0 0,1-1-1 0 0,-1 1 1 0 0,0-1-1 0 0,1 1 1 0 0,-1-1-1 0 0,-2 1 3 0 0,0 0 1 0 0,1 0 0 0 0,-1 0 0 0 0,0-1-1 0 0,0 1 1 0 0,0-1 0 0 0,0 0 0 0 0,0 0-1 0 0,-2-1-3 0 0,-32 4 296 0 0,-1-2 0 0 0,-25-2-296 0 0,22 0 142 0 0,-166-7 439 0 0,27 1-124 0 0,102 7-85 0 0,-23 4-372 0 0,68-2 55 0 0,-47 5 50 0 0,74-6-103 0 0,-1-1 1 0 0,1 1-1 0 0,0 0 0 0 0,0 1 0 0 0,0-1-2 0 0,7-2 1 0 0,0 0 0 0 0,0 0-1 0 0,0 0 1 0 0,-1 0 0 0 0,1 0 0 0 0,0 1 0 0 0,0-1-1 0 0,0 0 1 0 0,0 0 0 0 0,0 0 0 0 0,0 0 0 0 0,0 0-1 0 0,-1 0 1 0 0,1 0 0 0 0,0 0 0 0 0,0 0 0 0 0,0 0-1 0 0,0 0 1 0 0,0 0 0 0 0,0 0 0 0 0,0 0 0 0 0,0 1 0 0 0,0-1-1 0 0,0 0 1 0 0,0 0 0 0 0,-1 0 0 0 0,1 0 0 0 0,0 0-1 0 0,0 0 1 0 0,0 0 0 0 0,0 0 0 0 0,0 1 0 0 0,0-1-1 0 0,0 0 1 0 0,0 0 0 0 0,0 0 0 0 0,0 0 0 0 0,0 0-1 0 0,0 0 1 0 0,0 0 0 0 0,0 1 0 0 0,0-1 0 0 0,0 0-1 0 0,0 0 1 0 0,0 0 0 0 0,0 0 0 0 0,1 0 0 0 0,-1 0-1 0 0,0 0 1 0 0,0 0 0 0 0,0 1 0 0 0,0-1 0 0 0,0 0-1 0 0,1 3 1 0 0,1 0-1 0 0,-1 0 1 0 0,1-1 0 0 0,0 1 0 0 0,0 0 0 0 0,0-1-1 0 0,0 1 1 0 0,0-1 0 0 0,1 0 0 0 0,-1 1 0 0 0,1-1 0 0 0,-1 0-1 0 0,1-1 1 0 0,1 2-1 0 0,9 4 0 0 0,1 0-1 0 0,9 4 1 0 0,94 34 59 0 0,-61-25-20 0 0,0 2-1 0 0,8 9-38 0 0,105 64 63 0 0,-65-35-62 0 0,-67-40-1 0 0,-1 3 0 0 0,-1 0 0 0 0,6 9 0 0 0,-35-28 0 0 0,-1 1 0 0 0,-1-1 0 0 0,1 1 0 0 0,-1 0 0 0 0,0 1 0 0 0,0-1 0 0 0,0 1 0 0 0,-1 0 0 0 0,2 2 0 0 0,-4-6 0 0 0,-1 0 0 0 0,1 0 0 0 0,0 1 0 0 0,0-1 0 0 0,-1 0 0 0 0,1 1 0 0 0,-1-1 0 0 0,0 1 0 0 0,0-1 0 0 0,0 0 0 0 0,0 1 0 0 0,0-1 0 0 0,-1 0 0 0 0,1 1 0 0 0,0-1 0 0 0,-1 1 0 0 0,0-1 0 0 0,0 0 0 0 0,0 0 0 0 0,0 0 0 0 0,0 1 0 0 0,0-1 0 0 0,0 0 0 0 0,-1 0 0 0 0,1 0 0 0 0,-1-1 0 0 0,0 2 0 0 0,-3 2 4 0 0,-1 0 0 0 0,1-1 0 0 0,-1 1 0 0 0,0-1 0 0 0,-1-1-1 0 0,1 1 1 0 0,0-1 0 0 0,-1 0 0 0 0,0-1 0 0 0,-2 1-4 0 0,-15 4 25 0 0,-2 0 0 0 0,-5-1-25 0 0,8-2-1 0 0,-155 28 161 0 0,-45 9 11 0 0,-130 30-22 0 0,329-66-133 0 0,-1 2 0 0 0,0 1-16 0 0,18-6 4 0 0,1 0-1 0 0,-1 1 1 0 0,1 0 0 0 0,0 1-1 0 0,0-1 1 0 0,0 1-1 0 0,1 1 1 0 0,-1-1-1 0 0,-3 5-3 0 0,7-8 0 0 0,1 1 0 0 0,0 0 0 0 0,0-1 0 0 0,0 1 0 0 0,0 0 0 0 0,0 0 0 0 0,0 0 0 0 0,0 0 0 0 0,1 0 0 0 0,-1 0 0 0 0,1 0 0 0 0,-1 0 0 0 0,1 0 0 0 0,0 0 0 0 0,0 0 0 0 0,0 0 0 0 0,0 1 0 0 0,0-1 0 0 0,0 0 0 0 0,0 0 0 0 0,1 0 0 0 0,-1 0 0 0 0,1 0 0 0 0,0 0 0 0 0,-1 0 0 0 0,2 0 0 0 0,1 4 0 0 0,0 0 0 0 0,0 0 0 0 0,1 0 0 0 0,-1-1 0 0 0,1 0 0 0 0,1 0 0 0 0,3 4 0 0 0,6 3 0 0 0,-1-1 0 0 0,2 0 0 0 0,-1-2 0 0 0,10 5 0 0 0,22 15 0 0 0,0 3 6 0 0,3-3 0 0 0,0-1 0 0 0,6-1-6 0 0,148 72 322 0 0,-139-64-82 0 0,-2 2 0 0 0,4 7-240 0 0,-48-31 169 0 0,16 15-169 0 0,-27-21 41 0 0,-1 0-1 0 0,1 0 1 0 0,-1 0 0 0 0,-1 1-1 0 0,5 6-40 0 0,-9-12 3 0 0,0 0 0 0 0,0 0 0 0 0,0 0 0 0 0,0 0-1 0 0,0 1 1 0 0,-1-1 0 0 0,1 0 0 0 0,-1 0 0 0 0,0 1-1 0 0,1-1 1 0 0,-1 0 0 0 0,0 0 0 0 0,0 1 0 0 0,0-1-1 0 0,-1 0 1 0 0,1 1 0 0 0,-1-1 0 0 0,1 0 0 0 0,-1 0 0 0 0,0 0-1 0 0,1 0 1 0 0,-1 1 0 0 0,0-1 0 0 0,0 0 0 0 0,-1 0-1 0 0,1-1 1 0 0,0 1 0 0 0,-1 0 0 0 0,1 0 0 0 0,-1-1-1 0 0,0 2-2 0 0,-3 1 18 0 0,-1 1 0 0 0,1-1 0 0 0,-1 0-1 0 0,0 0 1 0 0,0-1 0 0 0,0 0-1 0 0,0 0 1 0 0,-1 0 0 0 0,1-1-1 0 0,-1 0-17 0 0,-126 30 179 0 0,109-27-182 0 0,-39 7 3 0 0,-33 0 0 0 0,-66 0 0 0 0,18-1 0 0 0,42-2 6 0 0,-214 25-18 0 0,244-22 35 0 0,1 3 1 0 0,0 2-1 0 0,-21 12-23 0 0,80-25 0 0 0,1-1 0 0 0,0 1 0 0 0,-2 2 0 0 0,11-5 0 0 0,-1 0 0 0 0,1 1 0 0 0,-1-1 0 0 0,1 1 0 0 0,-1 0 0 0 0,1 0 0 0 0,0 0 0 0 0,0 0 0 0 0,0 0 0 0 0,-1 2 0 0 0,2-3 0 0 0,0 0 0 0 0,1 0 0 0 0,-1 0 0 0 0,1 0 0 0 0,0 0 0 0 0,-1 0 0 0 0,1 0 0 0 0,0 0 0 0 0,-1 0 0 0 0,1 0 0 0 0,0 0 0 0 0,0 0 0 0 0,0 0 0 0 0,0 0 0 0 0,0 0 0 0 0,0 0 0 0 0,0 0 0 0 0,0 0 0 0 0,1 1 0 0 0,-1 0 0 0 0,1 0 0 0 0,0-1 0 0 0,0 1 0 0 0,0 0 0 0 0,0-1 0 0 0,0 1 0 0 0,0-1 0 0 0,0 1 0 0 0,0-1 0 0 0,1 0 0 0 0,-1 1 0 0 0,6 3 0 0 0,0 0 0 0 0,0 0 0 0 0,0-1 0 0 0,7 4 0 0 0,-13-8 0 0 0,77 37 0 0 0,1-4 0 0 0,18 2 0 0 0,-16-6 0 0 0,139 46 0 0 0,-162-59 5 0 0,246 75 54 0 0,-279-83-49 0 0,1 2 0 0 0,-1 0 0 0 0,4 4-10 0 0,-19-8 5 0 0,1 0 1 0 0,-1 1 0 0 0,0 0-1 0 0,0 0 1 0 0,-1 1 0 0 0,0 1-1 0 0,-1-1 1 0 0,2 3-6 0 0,-9-9 3 0 0,1 0 0 0 0,-1 0 0 0 0,1 0 0 0 0,-1 0 0 0 0,0 0 1 0 0,0 0-1 0 0,0 1 0 0 0,0-1 0 0 0,0 0 0 0 0,-1 1 0 0 0,1-1 0 0 0,-1 0 0 0 0,0 1 0 0 0,1-1 0 0 0,-1 1 0 0 0,0-1 0 0 0,0 1-3 0 0,-1 0 1 0 0,1 0 0 0 0,-1 0 0 0 0,0-1 0 0 0,0 1 0 0 0,0 0-1 0 0,0-1 1 0 0,0 1 0 0 0,-1 0 0 0 0,1-1 0 0 0,-1 0 0 0 0,0 1-1 0 0,1-1 1 0 0,-1 0 0 0 0,-1 1-1 0 0,-3 3 7 0 0,0-1 1 0 0,0 0-1 0 0,-1 0 0 0 0,0-1 1 0 0,1 1-1 0 0,-2-1 0 0 0,1-1 1 0 0,-7 3-8 0 0,-12 3 23 0 0,0-1 0 0 0,-2-1-23 0 0,23-6 8 0 0,-87 20 15 0 0,-31 1-23 0 0,-96 5 47 0 0,42-5-30 0 0,-328 42 36 0 0,451-59-40 0 0,24-3 4 0 0,0 2 0 0 0,0 1 0 0 0,-12 4-17 0 0,17-1 0 0 0,24-7 0 0 0,0-1 0 0 0,0 1 0 0 0,-1-1 0 0 0,1 1 0 0 0,0 0 0 0 0,0 0 0 0 0,0 0 0 0 0,0-1 0 0 0,0 1 0 0 0,0 0 0 0 0,0 0 0 0 0,0 0 0 0 0,0 0 0 0 0,1 0 0 0 0,0 0 0 0 0,-1 0 0 0 0,1-1 0 0 0,0 1 0 0 0,0 0 0 0 0,-1 0 0 0 0,1 0 0 0 0,0-1 0 0 0,0 1 0 0 0,0 0 0 0 0,0 0 0 0 0,0 0 0 0 0,0-1 0 0 0,0 1 0 0 0,0 0 0 0 0,0 0 0 0 0,0 0 0 0 0,1-1 0 0 0,-1 1 0 0 0,1 1 0 0 0,-1 0 0 0 0,1-1 0 0 0,0 1 0 0 0,0-1 0 0 0,0 1 0 0 0,0-1 0 0 0,0 1 0 0 0,1-1 0 0 0,-1 0 0 0 0,4 4 0 0 0,0-1 0 0 0,1 0 0 0 0,-1 0 0 0 0,6 2 0 0 0,19 9 0 0 0,0-1 0 0 0,1-1 0 0 0,4-1 0 0 0,-4-1 0 0 0,11 3 0 0 0,41 8 0 0 0,45 4 0 0 0,-26-6 0 0 0,148 41 0 0 0,-81-18 0 0 0,-126-33 0 0 0,235 63-2 0 0,-228-56 5 0 0,-1 1 0 0 0,-1 3 1 0 0,0 2-1 0 0,18 13-3 0 0,-51-26 23 0 0,1 0 1 0 0,9 9-24 0 0,-19-13 1 0 0,0 0 0 0 0,0 0 0 0 0,-1 0 0 0 0,1 1 0 0 0,-1-1 0 0 0,3 7-1 0 0,-7-10 1 0 0,1-1 0 0 0,-1 1 0 0 0,0-1-1 0 0,0 1 1 0 0,0 0 0 0 0,0-1 0 0 0,-1 1-1 0 0,1 0 1 0 0,-1 0 0 0 0,0 0 0 0 0,1-1-1 0 0,-1 1 1 0 0,0 0 0 0 0,-1 0 0 0 0,1 0-1 0 0,-1-1 1 0 0,1 1 0 0 0,-1 0 0 0 0,0 0-1 0 0,0-1 1 0 0,0 1 0 0 0,0 0 0 0 0,0-1-1 0 0,0 1 1 0 0,-1-1 0 0 0,0 0 0 0 0,-1 2-1 0 0,-3 3 5 0 0,0 0 0 0 0,0-1 1 0 0,-1 0-1 0 0,0 0 1 0 0,0-1-1 0 0,-1 0 1 0 0,1 0-1 0 0,-2 0-5 0 0,-9 5 0 0 0,-1-2 0 0 0,0 0 0 0 0,-12 3 0 0 0,-61 15 0 0 0,74-22 0 0 0,-83 19 12 0 0,-65 5-12 0 0,-107 2 52 0 0,130-15-52 0 0,-434 35 0 0 0,-141 29 64 0 0,581-57-64 0 0,103-14 0 0 0,-1 1 0 0 0,-26 11 0 0 0,54-18 0 0 0,1 1 0 0 0,-1-1 0 0 0,1 1 0 0 0,0 1 0 0 0,0-1 0 0 0,0 1 0 0 0,-4 3 0 0 0,10-6 0 0 0,-1 0 0 0 0,0-1-1 0 0,1 1 1 0 0,-1-1-1 0 0,0 1 1 0 0,1 0 0 0 0,-1 0-1 0 0,1-1 1 0 0,-1 1-1 0 0,1 0 1 0 0,0 0 0 0 0,-1 0-1 0 0,1-1 1 0 0,0 1 0 0 0,-1 0-1 0 0,1 0 1 0 0,0 0-1 0 0,0 0 1 0 0,0 0 0 0 0,0 0-1 0 0,0 0 1 0 0,0-1 0 0 0,0 1-1 0 0,0 0 1 0 0,0 0-1 0 0,0 0 1 0 0,0 0 0 0 0,0 0-1 0 0,1 0 1 0 0,-1 0-1 0 0,0-1 1 0 0,1 1 0 0 0,-1 0-1 0 0,1 0 1 0 0,-1 0 0 0 0,1-1-1 0 0,-1 1 1 0 0,1 0-1 0 0,0-1 1 0 0,-1 1 0 0 0,1 0-1 0 0,0-1 1 0 0,0 1 0 0 0,4 3-7 0 0,1 0 1 0 0,0 0 0 0 0,0 0-1 0 0,0-1 1 0 0,4 2 6 0 0,-5-2-5 0 0,19 7 2 0 0,0 0 0 0 0,0-2 0 0 0,0 0 0 0 0,7-1 3 0 0,103 19 2 0 0,-127-25-3 0 0,268 39-55 0 0,-14-2 38 0 0,-137-19-24 0 0,350 65 30 0 0,-375-62 12 0 0,31 14 0 0 0,-86-21 0 0 0,-1 2 0 0 0,-1 1 0 0 0,0 3 0 0 0,-1 1 0 0 0,-40-21 0 0 0,8 4 0 0 0,0 0 0 0 0,0 1 0 0 0,0 0 0 0 0,-1 1 0 0 0,1 2 0 0 0,-7-8 0 0 0,0 1 0 0 0,0 0 0 0 0,-1 0 0 0 0,1 0 0 0 0,-1 0 0 0 0,0 0 0 0 0,0 0 0 0 0,0 0 0 0 0,0 1 0 0 0,0-1 0 0 0,0 0 0 0 0,0 0 0 0 0,-1 1 0 0 0,1-1 0 0 0,-1 1 0 0 0,1-1 0 0 0,-1 1 0 0 0,0-1 0 0 0,0 0 0 0 0,0 1 0 0 0,-1-1 0 0 0,1 1 0 0 0,0-1 0 0 0,-1 2 0 0 0,-1 2 0 0 0,-1-1 0 0 0,1 0 0 0 0,-1 0 0 0 0,0 0 0 0 0,0 0 0 0 0,0-1 0 0 0,-1 1 0 0 0,1-1 0 0 0,-1 0 0 0 0,0 0 0 0 0,-1 0 0 0 0,1 0 0 0 0,-1-1 0 0 0,-2 2 0 0 0,-7 4 0 0 0,-1-1 0 0 0,1 0 0 0 0,-2-1 0 0 0,-6 2 0 0 0,-36 11 0 0 0,-47 10 0 0 0,-63 7 0 0 0,28-11 55 0 0,-29-4-55 0 0,-146 6 20 0 0,68-4 34 0 0,-27 2-55 0 0,111-13 1 0 0,-55 16 0 0 0,169-21 0 0 0,-56 11 0 0 0,84-14 0 0 0,0 1 0 0 0,0 1 0 0 0,-15 7 0 0 0,35-14 0 0 0,0 1 0 0 0,0-1 0 0 0,1 0 0 0 0,-1 0 0 0 0,0 1 0 0 0,0-1 0 0 0,0 1 0 0 0,1-1 0 0 0,-1 1 0 0 0,0-1 0 0 0,0 1 0 0 0,1 0 0 0 0,-1-1 0 0 0,1 1 0 0 0,-1 0 0 0 0,1-1 0 0 0,-1 1 0 0 0,1 0 0 0 0,-1 0 0 0 0,1 0 0 0 0,0 0 0 0 0,0 0 0 0 0,0 0 0 0 0,1 0 0 0 0,-1 0 0 0 0,1 0 0 0 0,-1 0 0 0 0,1 0 0 0 0,-1 0 0 0 0,1 0 0 0 0,0 0 1 0 0,0 0-1 0 0,-1 0 0 0 0,1 0 0 0 0,0-1 0 0 0,0 1 0 0 0,0 0 0 0 0,0 0 0 0 0,0-1 0 0 0,0 1 0 0 0,0-1 0 0 0,25 15-17 0 0,-7-7-10 0 0,-1-1 0 0 0,1-1 0 0 0,0-1 0 0 0,11 1 27 0 0,82 11-98 0 0,-100-15 96 0 0,402 40-62 0 0,-303-32 44 0 0,267 17-46 0 0,-34-2 96 0 0,-3 17 72 0 0,-177-13 36 0 0,124 41-138 0 0,-248-60 0 0 0,-24-6 0 0 0,0 0 0 0 0,0 1 0 0 0,0 1 0 0 0,0 0 0 0 0,10 7 0 0 0,-26-13 0 0 0,1 1-1 0 0,0-1 1 0 0,-1 0-1 0 0,1 0 1 0 0,-1 1-1 0 0,1-1 1 0 0,-1 0-1 0 0,1 1 1 0 0,-1-1-1 0 0,1 1 1 0 0,-1-1-1 0 0,1 0 1 0 0,-1 1-1 0 0,0-1 1 0 0,1 1-1 0 0,-1 0 1 0 0,0-1-1 0 0,1 1 1 0 0,-1-1-1 0 0,0 1 1 0 0,1 0 0 0 0,-2 0-4 0 0,0-1 0 0 0,0 1 0 0 0,0 0 0 0 0,0-1 0 0 0,0 1 0 0 0,1-1 0 0 0,-1 1 0 0 0,0-1 0 0 0,0 0 0 0 0,0 1 0 0 0,0-1 0 0 0,0 0 0 0 0,0 0 0 0 0,0 1 0 0 0,0-1 0 0 0,-1 0 0 0 0,0 0 4 0 0,-24 1-83 0 0,6-3 51 0 0,0 0 0 0 0,0-1 0 0 0,0-1 0 0 0,-7-3 32 0 0,-78-28-79 0 0,16 0 98 0 0,2-4 0 0 0,1-4 0 0 0,2-3 0 0 0,-3-8-19 0 0,46 27 28 0 0,1-2 0 0 0,1-2 0 0 0,-8-10-28 0 0,28 22 5 0 0,1 0 1 0 0,0-1-1 0 0,2-1 0 0 0,0 0 1 0 0,1-1-1 0 0,-11-23-5 0 0,21 34-45 0 0,0 0-1 0 0,1 0 0 0 0,0 0 0 0 0,1-1 1 0 0,0 1-1 0 0,0-1 0 0 0,1 0 1 0 0,1 0-1 0 0,0 0 0 0 0,1 0 1 0 0,0 0-1 0 0,1 0 0 0 0,1 0 0 0 0,-1 0 1 0 0,2 0-1 0 0,0 0 0 0 0,0 1 1 0 0,1-1-1 0 0,0 1 0 0 0,1 0 0 0 0,0 0 1 0 0,1 1-1 0 0,0-1 0 0 0,1 1 1 0 0,4-4 45 0 0,1 0-93 0 0,1 1 0 0 0,0 0 0 0 0,1 1 0 0 0,1 1 0 0 0,0 0 0 0 0,10-5 93 0 0,21-10-461 0 0,34-14 461 0 0,6 4-224 0 0,0 3 0 0 0,3 3 0 0 0,0 5 0 0 0,11 2 224 0 0,653-117-183 0 0,-638 121 251 0 0,0-4-68 0 0,-71 12 17 0 0,0-2 0 0 0,-1-2 0 0 0,0-2 0 0 0,2-3-17 0 0,-36 16 18 0 0,-1-1 0 0 0,1 0-1 0 0,-1 0 1 0 0,0-1 0 0 0,0 0 0 0 0,0-1-1 0 0,5-6-17 0 0,-10 10 8 0 0,-1 0 0 0 0,1 0 0 0 0,-1 0 0 0 0,0 0-1 0 0,0-1 1 0 0,0 1 0 0 0,-1 0 0 0 0,1-1 0 0 0,-1 0-1 0 0,0 1 1 0 0,0-1 0 0 0,0 0 0 0 0,-1 0 0 0 0,1 1-1 0 0,-1-1 1 0 0,0 0 0 0 0,0 0 0 0 0,0 0 0 0 0,0 1 0 0 0,-1-1-1 0 0,0-3-7 0 0,-1 1 14 0 0,0-1 0 0 0,-1 0-1 0 0,0 1 1 0 0,0 0 0 0 0,-1-1-1 0 0,1 1 1 0 0,-1 1-1 0 0,0-1 1 0 0,-1 0 0 0 0,-3-2-14 0 0,-10-10 46 0 0,0 1-1 0 0,-7-4-45 0 0,23 19 7 0 0,-54-42 28 0 0,-1 1-1 0 0,-16-5-34 0 0,56 37 0 0 0,-245-139 0 0 0,209 127 0 0 0,33 15 0 0 0,0-1 0 0 0,-2-2 0 0 0,16 7 0 0 0,6 2 0 0 0,4 2 0 0 0,0 1 0 0 0,0-1 0 0 0,0 0 0 0 0,0 1 0 0 0,0 0 0 0 0,0 0 0 0 0,0 1 0 0 0,1-1 0 0 0,4 2 0 0 0,139 39 25 0 0,257 76 166 0 0,-212-54-84 0 0,12 15-107 0 0,356 186 64 0 0,-503-234-46 0 0,0 3 0 0 0,-3 2-1 0 0,2 4-17 0 0,-52-36 0 0 0,6 4 0 0 0,-1 1 0 0 0,5 4 0 0 0,-13-10 0 0 0,1-1 0 0 0,-1 1 0 0 0,0 0 0 0 0,0-1 0 0 0,0 1 0 0 0,-1 0 0 0 0,1 0 0 0 0,0 0 0 0 0,-1 1 0 0 0,0-1 0 0 0,1 3 0 0 0,-2-5 0 0 0,0 1 0 0 0,1-1 0 0 0,-1 0 0 0 0,0 1 0 0 0,0-1 0 0 0,0 0 0 0 0,-1 1 0 0 0,1-1 0 0 0,0 0 0 0 0,0 1 0 0 0,-1-1 0 0 0,1 0 0 0 0,0 0 0 0 0,-1 1 0 0 0,0-1 0 0 0,1 0 0 0 0,-1 1 0 0 0,-1 0 0 0 0,1-1 0 0 0,-1 1 0 0 0,1 0 0 0 0,-1-1 0 0 0,0 1 0 0 0,1-1 0 0 0,-1 1 0 0 0,0-1 0 0 0,-2 1 0 0 0,-4 2 0 0 0,-1 0 0 0 0,0-1 0 0 0,0 0 0 0 0,-7 1 0 0 0,15-3 0 0 0,-57 11 24 0 0,0-3 0 0 0,-29 1-24 0 0,48-6 12 0 0,-304 19 336 0 0,56-6-44 0 0,252-13-234 0 0,-10 3-70 0 0,33-5 14 0 0,-1 1-1 0 0,1 1 1 0 0,0 0 0 0 0,1 0 0 0 0,-3 3-14 0 0,13-7 3 0 0,0 0 0 0 0,0 1 0 0 0,-1-1 0 0 0,1 1 0 0 0,1 0 0 0 0,-1-1 0 0 0,0 1 0 0 0,0 0 0 0 0,0 0 0 0 0,0 0 1 0 0,0-1-1 0 0,1 1 0 0 0,-1 0 0 0 0,0 1-3 0 0,1-2 0 0 0,0 1 1 0 0,0 0-1 0 0,-1 0 0 0 0,1-1 1 0 0,0 1-1 0 0,1 0 1 0 0,-1 0-1 0 0,0-1 1 0 0,0 1-1 0 0,0 0 1 0 0,0 0-1 0 0,0-1 1 0 0,1 1-1 0 0,-1 0 0 0 0,0-1 1 0 0,1 1-1 0 0,-1 0 1 0 0,0-1-1 0 0,1 1 1 0 0,-1-1-1 0 0,1 1 1 0 0,-1 0-1 0 0,1-1 1 0 0,-1 1-1 0 0,1-1 0 0 0,2 3 0 0 0,0-1 0 0 0,0 0 0 0 0,0 1-1 0 0,0-1 1 0 0,1 0 0 0 0,12 5 11 0 0,0 0 0 0 0,0-1 0 0 0,0-1 0 0 0,1 0 0 0 0,0-2 1 0 0,0 1-12 0 0,13 2-3 0 0,212 40 68 0 0,3-11 0 0 0,181 34 96 0 0,-301-44-61 0 0,212 48 179 0 0,-257-52-166 0 0,-2 4 0 0 0,-1 3 1 0 0,12 10-114 0 0,-57-22 18 0 0,18 10-18 0 0,-41-20-1 0 0,1 1 1 0 0,-1-1-1 0 0,0 1 1 0 0,-1 1-1 0 0,1 0 0 0 0,5 7 1 0 0,-13-14 0 0 0,0 0 0 0 0,0 0 0 0 0,0 0 0 0 0,-1 1 0 0 0,1-1 0 0 0,0 0 0 0 0,-1 0 0 0 0,1 1 0 0 0,0-1 0 0 0,-1 0 0 0 0,1 1 0 0 0,-1-1 0 0 0,0 1 0 0 0,0-1 0 0 0,1 0 0 0 0,-1 1 0 0 0,0-1 0 0 0,0 1 0 0 0,0-1 0 0 0,0 1 0 0 0,-1-1 0 0 0,1 1 0 0 0,0-1 0 0 0,-1 0 0 0 0,1 1 0 0 0,-1-1 0 0 0,1 0 0 0 0,-1 1 0 0 0,1-1 0 0 0,-2 1 0 0 0,0 1 0 0 0,0-1 0 0 0,-1 1 0 0 0,1-1 0 0 0,-1 1 0 0 0,0-1 0 0 0,0 0 0 0 0,0 0 0 0 0,0 0 0 0 0,0 0 0 0 0,0-1 0 0 0,-3 2 0 0 0,-6 1 0 0 0,1 0 0 0 0,-1 0 0 0 0,0-1 0 0 0,-3-1 0 0 0,-51 7 0 0 0,52-8 0 0 0,-142 11 0 0 0,-39-7 0 0 0,-156-14 0 0 0,22-10 0 0 0,271 16 0 0 0,15-1 12 0 0,73 3 82 0 0,-8 0-61 0 0,109 3 133 0 0,30 8-166 0 0,-10 0 61 0 0,26-4-45 0 0,123 9 104 0 0,135 21 102 0 0,-3 20 189 0 0,-414-52-399 0 0,308 49 148 0 0,-198-31-107 0 0,-115-20-53 0 0,-13-2 0 0 0,-2 0 0 0 0,-11-4 0 0 0,13 4 0 0 0,-35-8-13 0 0,-25-7-148 0 0,-30-13 161 0 0,-25-15-18 0 0,-37-23 18 0 0,137 59 0 0 0,0-1 0 0 0,-12-9 0 0 0,22 13 0 0 0,0 1 0 0 0,1-1 0 0 0,0 0 0 0 0,0 0 0 0 0,0-1 0 0 0,0 1 0 0 0,0-1 0 0 0,1 1 0 0 0,-3-6 0 0 0,6 9 0 0 0,-1-1 0 0 0,0 1 0 0 0,1-1 0 0 0,-1 1 0 0 0,1-1 0 0 0,-1 1 1 0 0,1-1-1 0 0,0 1 0 0 0,0-1 0 0 0,0 0 0 0 0,-1 1 0 0 0,2-1 0 0 0,-1 0 0 0 0,0 1 0 0 0,0-1 0 0 0,0 1 0 0 0,1-1 0 0 0,-1 0 0 0 0,1 0 0 0 0,0 0 0 0 0,1 0-1 0 0,-1 0 1 0 0,0 0 0 0 0,0 0 0 0 0,1 0 0 0 0,-1 1 0 0 0,1-1 0 0 0,0 0-1 0 0,-1 1 1 0 0,3-2 0 0 0,4-2 3 0 0,0 0-1 0 0,0 1 0 0 0,1 0 1 0 0,-1 0-1 0 0,9-2-2 0 0,18-5 8 0 0,0 2 1 0 0,1 1-1 0 0,12 0-8 0 0,112-9 22 0 0,-33 4-16 0 0,-109 11-6 0 0,432-47-64 0 0,-42 9 52 0 0,13 1-52 0 0,-40 5 68 0 0,-174 9-4 0 0,36-15 0 0 0,-230 37 0 0 0,2 0 0 0 0,0 0 0 0 0,3-3 0 0 0,-14 5 0 0 0,0-1 0 0 0,0 0 0 0 0,0 1 0 0 0,0-2 0 0 0,0 1 0 0 0,-1 0 0 0 0,1-1 0 0 0,-1 1 0 0 0,0-1 0 0 0,1 0 0 0 0,-3 1 0 0 0,0 1 1 0 0,0 0-1 0 0,0 0 0 0 0,-1 0 0 0 0,1-1 0 0 0,0 1 0 0 0,0 0 0 0 0,-1-1 0 0 0,1 1 1 0 0,-1-1-1 0 0,1 1 0 0 0,-1-1 0 0 0,0 1 0 0 0,0-1 0 0 0,1 1 0 0 0,-1-2 0 0 0,0 1 0 0 0,-1-1-1 0 0,1 1 0 0 0,0-1 0 0 0,-1 1 1 0 0,0-1-1 0 0,1 1 0 0 0,-1 0 0 0 0,0-1 1 0 0,-1-1 0 0 0,-3-3-26 0 0,1 0 0 0 0,-1 0 0 0 0,0 1 0 0 0,-1-1 0 0 0,-5-4 26 0 0,-3-2-70 0 0,-1 0 1 0 0,-1 1-1 0 0,0 1 1 0 0,-16-9 69 0 0,-74-33-162 0 0,106 52 162 0 0,-71-29-164 0 0,-43-11 164 0 0,13 5-30 0 0,12 0 30 0 0,3-4 0 0 0,-19-14 0 0 0,99 51 0 0 0,-16-9 0 0 0,0-1 0 0 0,0-1 0 0 0,2-1 0 0 0,-5-5 0 0 0,15 10 12 0 0,10 10-11 0 0,0 0 0 0 0,0 0 0 0 0,0 0 0 0 0,0-1 0 0 0,0 1 0 0 0,0 0 0 0 0,0 0 0 0 0,-1 0 0 0 0,1 0 1 0 0,0 0-1 0 0,0 0 0 0 0,0 0 0 0 0,0 0 0 0 0,0 0 0 0 0,0-1 0 0 0,0 1 0 0 0,0 0 0 0 0,0 0 0 0 0,0 0 0 0 0,0 0 0 0 0,0 0 0 0 0,0 0 0 0 0,0 0 0 0 0,0-1 0 0 0,0 1 0 0 0,0 0 0 0 0,0 0 0 0 0,0 0 0 0 0,0 0 0 0 0,0 0 0 0 0,0 0 0 0 0,0 0 0 0 0,0 0 0 0 0,0-1 0 0 0,0 1 0 0 0,0 0 0 0 0,0 0 0 0 0,0 0 0 0 0,1 0 0 0 0,-1 0 0 0 0,0 0 0 0 0,0 0 0 0 0,0 0 0 0 0,0 0 0 0 0,0 0 0 0 0,0-1 0 0 0,0 1-1 0 0,2-2 4 0 0,1-1-1 0 0,-1 1 0 0 0,1 0 1 0 0,-1 0-1 0 0,1 0 0 0 0,0 0 0 0 0,0 0 1 0 0,0 0-1 0 0,0 1 0 0 0,0-1 1 0 0,0 1-1 0 0,1 0 0 0 0,-1 0 1 0 0,0 0-1 0 0,0 0 0 0 0,1 1 1 0 0,0-1-4 0 0,12 0 16 0 0,1 0 1 0 0,-1 1-1 0 0,4 0-16 0 0,-8 1 2 0 0,107 7-2 0 0,10 0 0 0 0,-60-8 0 0 0,28 0 0 0 0,74 9 0 0 0,160 32 0 0 0,-295-36 0 0 0,30 2 0 0 0,-54-7 0 0 0,-12 0 0 0 0,0 0 0 0 0,0 0 0 0 0,0 0 0 0 0,0 0 0 0 0,0 0 0 0 0,0 0 0 0 0,0 0 0 0 0,0 0 0 0 0,0 0 0 0 0,0 0 0 0 0,-1 0 0 0 0,1 0 0 0 0,0 0 0 0 0,0-1 0 0 0,0 1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0,-9-3 0 0 0,8 2 0 0 0,-81-25 0 0 0,-2 4 0 0 0,-16 0 0 0 0,19 4-12 0 0,-123-22-23 0 0,-49-13 10 0 0,228 47 25 0 0,-169-48 0 0 0,93 23 0 0 0,85 24 11 0 0,13 6 42 0 0,3 1 11 0 0,3-2-10 0 0,6-1-52 0 0,0 1-1 0 0,0 0 1 0 0,0 0 0 0 0,0 0 0 0 0,0 1 0 0 0,0 1 0 0 0,7 0-2 0 0,18 1-20 0 0,16 4 20 0 0,-15-1-36 0 0,87 9-2 0 0,44 4 1 0 0,-157-17 37 0 0,34 3 0 0 0,12 4 0 0 0,-54-7 0 0 0,0 0 0 0 0,0 0 0 0 0,0 0 0 0 0,0 0 0 0 0,0 1 0 0 0,0-1 0 0 0,0 0 0 0 0,0 0 0 0 0,0 1 0 0 0,0-1 0 0 0,-1 1 0 0 0,1-1 0 0 0,0 1 0 0 0,0-1 0 0 0,-3 1 0 0 0,0 0 0 0 0,1-1 0 0 0,-1 1 0 0 0,0-1 0 0 0,0 1 0 0 0,0-1 0 0 0,0 0 0 0 0,0 0 0 0 0,0 0 0 0 0,-1 0 0 0 0,-28 0 0 0 0,-40-3 0 0 0,0-4 0 0 0,0-2 0 0 0,1-3 0 0 0,0-4 0 0 0,2-2 0 0 0,-19-10 0 0 0,68 21 30 0 0,0-1 0 0 0,-14-8-30 0 0,21 8 28 0 0,12 8-26 0 0,-1 0-1 0 0,1 0 0 0 0,0 0 1 0 0,0 0-1 0 0,0 0 1 0 0,0 0-1 0 0,0 0 1 0 0,0 0-1 0 0,0 0 0 0 0,0 0 1 0 0,0 0-1 0 0,0 0 1 0 0,-1 0-1 0 0,1 0 0 0 0,0-1 1 0 0,0 1-1 0 0,0 0 1 0 0,0 0-1 0 0,0 0 0 0 0,0 0 1 0 0,0 0-1 0 0,0 0 1 0 0,0 0-1 0 0,0 0 0 0 0,0 0 1 0 0,0 0-1 0 0,0-1 1 0 0,0 1-1 0 0,0 0 0 0 0,0 0 1 0 0,0 0-1 0 0,0 0 1 0 0,0 0-1 0 0,0 0 0 0 0,0 0 1 0 0,0 0-1 0 0,0 0 1 0 0,0-1-1 0 0,0 1 0 0 0,0 0 1 0 0,0 0-1 0 0,0 0 1 0 0,0 0-1 0 0,0 0 0 0 0,0 0 1 0 0,0 0-1 0 0,0 0 1 0 0,0 0-1 0 0,0 0 0 0 0,0 0 1 0 0,0-1-1 0 0,0 1 1 0 0,1 0-1 0 0,-1 0 0 0 0,0 0 1 0 0,0 0-1 0 0,0 0-1 0 0,2-2 7 0 0,0 0 1 0 0,0 0-1 0 0,1 0 0 0 0,-1 0 0 0 0,0 0 0 0 0,1 0 1 0 0,0 1-1 0 0,-1 0 0 0 0,1-1 0 0 0,0 1 0 0 0,0 0 1 0 0,-1 0-1 0 0,1 0 0 0 0,0 1 0 0 0,0-1-7 0 0,10-1 20 0 0,0 0 0 0 0,1 0 0 0 0,0 2-20 0 0,47-1 29 0 0,0 4-1 0 0,15 4-28 0 0,6 0 26 0 0,-54-6-18 0 0,251 20 60 0 0,-1 11-27 0 0,-109-11-29 0 0,-6-2 40 0 0,-141-15-41 0 0,-19-3 10 0 0,-5 0 1 0 0,-7 1-20 0 0,0 1 0 0 0,0-1 1 0 0,0-1-1 0 0,0 1 0 0 0,-8-1-2 0 0,-50-1-2 0 0,47-1 3 0 0,-81-1 6 0 0,-266 3-78 0 0,293 3 69 0 0,-279 18-37 0 0,223-8 8 0 0,-93 23 31 0 0,-229 84 0 0 0,372-95 0 0 0,0 2 0 0 0,2 5 0 0 0,-10 8 0 0 0,70-31-6 0 0,0 0-1 0 0,1 2 1 0 0,1 0 0 0 0,0 1-1 0 0,-3 3 7 0 0,-1 4-10 0 0,0 1-1 0 0,1 1 0 0 0,-5 10 11 0 0,0-2 0 0 0,0-1 0 0 0,-2-2 0 0 0,-8 7 0 0 0,0 2 0 0 0,23-24 0 0 0,0 0 0 0 0,-1-1 0 0 0,0 0 0 0 0,-2 0 0 0 0,-24 16 0 0 0,-2-1 0 0 0,0-2 0 0 0,-23 8 0 0 0,-32 15 0 0 0,78-39 0 0 0,4 3 0 0 0,12-11 0 0 0,0 1 0 0 0,0 0 0 0 0,0 0 0 0 0,1-1 0 0 0,-1 1 0 0 0,0 0 0 0 0,1 0 0 0 0,-1 0 0 0 0,1 0 0 0 0,-1 0 0 0 0,1 0 0 0 0,0 0 0 0 0,-1 0 0 0 0,1 1 2 0 0,0 1-1 0 0,0-1 1 0 0,0 0-1 0 0,0 0 0 0 0,1 0 1 0 0,-1 0-1 0 0,1 0 1 0 0,-1 0-1 0 0,1 0 1 0 0,0 0-1 0 0,-1 0 0 0 0,1 0 1 0 0,0-1-1 0 0,0 1 1 0 0,1 0-1 0 0,-1 0 1 0 0,0-1-1 0 0,1 1-1 0 0,2 3 9 0 0,0 0 1 0 0,1 0 0 0 0,0-1-1 0 0,0 0 1 0 0,2 2-10 0 0,11 5 3 0 0,1-1 0 0 0,0 0 1 0 0,1-2-1 0 0,8 3-3 0 0,-10-4 1 0 0,47 18-1 0 0,48 11 0 0 0,-30-12 0 0 0,39 17 0 0 0,-91-29 0 0 0,-2 1 0 0 0,1 2 0 0 0,-2 1 0 0 0,0 1 0 0 0,15 13 0 0 0,-27-16 0 0 0,-16-13 0 0 0,1-1 0 0 0,-1 1 0 0 0,1-1 0 0 0,0 1 0 0 0,-1 0 0 0 0,1-1 0 0 0,-1 1 0 0 0,0 0 0 0 0,1 0 0 0 0,-1-1 0 0 0,0 1 0 0 0,1 0 0 0 0,-1 0 0 0 0,0 0 0 0 0,0-1 0 0 0,1 1 0 0 0,-1 0 0 0 0,0 0 0 0 0,-1 0 0 0 0,1 0 0 0 0,-1 0 0 0 0,1 0 0 0 0,-1 0 0 0 0,1 0 0 0 0,-1 0 0 0 0,0-1 0 0 0,1 1 0 0 0,-1 0 0 0 0,0 0 0 0 0,0-1 0 0 0,0 1 0 0 0,1 0 0 0 0,-1-1 0 0 0,0 1 0 0 0,0-1 0 0 0,0 1 0 0 0,0-1 0 0 0,0 1 0 0 0,0-1 0 0 0,0 0 0 0 0,0 1 0 0 0,0-1 0 0 0,0 0 0 0 0,-1 0 0 0 0,1 0 0 0 0,-4 1 0 0 0,-1 0 0 0 0,1-1 0 0 0,0 0 0 0 0,-1 0 0 0 0,0 0 0 0 0,-17-3 9 0 0,-1-1 1 0 0,1-2-1 0 0,0 0 0 0 0,0-1 0 0 0,1-1 0 0 0,0-1 0 0 0,-18-11-9 0 0,27 13 1 0 0,1 0 0 0 0,0-1 1 0 0,0 0-1 0 0,1-1 0 0 0,0 0 0 0 0,0-1 0 0 0,1 0 0 0 0,1-1 0 0 0,-9-10-1 0 0,12 11 11 0 0,0 1-1 0 0,1-1 0 0 0,0 0 1 0 0,0 0-1 0 0,1 0 0 0 0,0 0 0 0 0,1-1 1 0 0,0 0-1 0 0,1 1 0 0 0,0-1 1 0 0,1 0-1 0 0,0 0 0 0 0,0-4-10 0 0,2 2 17 0 0,0-1-1 0 0,1 1 1 0 0,0 0-1 0 0,1 0 1 0 0,1 0-1 0 0,0 0 0 0 0,1 0 1 0 0,0 1-1 0 0,1 0 1 0 0,0 0-1 0 0,0 0 1 0 0,7-6-17 0 0,2-2 19 0 0,0 0 1 0 0,2 1-1 0 0,0 0 1 0 0,2 2-1 0 0,0 0 1 0 0,6-3-20 0 0,10-5 18 0 0,1 1 1 0 0,1 2-1 0 0,38-17-18 0 0,-4 8 52 0 0,59-16-52 0 0,-17 13 4 0 0,1 5 0 0 0,2 6 1 0 0,18 2-5 0 0,101-5-3 0 0,20 10 3 0 0,-150 11 0 0 0,284-10 0 0 0,-309 14 0 0 0,69-2 0 0 0,13-8 0 0 0,-143 9 0 0 0,0-1 0 0 0,12-3 0 0 0,-30 5-1 0 0,0 1 0 0 0,0 0 0 0 0,0 0 0 0 0,0-1 0 0 0,0 1 0 0 0,0 0 0 0 0,0-1 0 0 0,0 1 0 0 0,0-1 0 0 0,0 0 0 0 0,-1 1-1 0 0,1-1 1 0 0,0 1 0 0 0,0-1 0 0 0,0-1 1 0 0,-1 2-3 0 0,1-1 0 0 0,-1 0 0 0 0,0 0 0 0 0,0 1 0 0 0,0-1 0 0 0,1 0 1 0 0,-1 0-1 0 0,0 1 0 0 0,0-1 0 0 0,0 0 0 0 0,0 0 0 0 0,-1 0 0 0 0,1 1 0 0 0,0-1 0 0 0,0 0 0 0 0,0 0 0 0 0,-1 1 0 0 0,1-1 0 0 0,0 0 0 0 0,-1 0 0 0 0,1 1 0 0 0,-1-1 3 0 0,0-2-6 0 0,-1 1 0 0 0,1 0 1 0 0,-1-1-1 0 0,0 1 0 0 0,0 0 0 0 0,-1-1 6 0 0,-11-9-72 0 0,-1 2 0 0 0,0-1-1 0 0,-13-5 73 0 0,-7-5-67 0 0,-156-111-22 0 0,116 79 37 0 0,29 20 33 0 0,-168-125-101 0 0,205 151 120 0 0,0 0 0 0 0,1-1 0 0 0,0 0 0 0 0,1 0 0 0 0,-3-4 0 0 0,8 9 0 0 0,0 0 0 0 0,0 0 0 0 0,1 0 0 0 0,0 0 0 0 0,-1 0 0 0 0,1 0 0 0 0,0 0 0 0 0,0 0 0 0 0,0-2 0 0 0,1 3 0 0 0,0 0 0 0 0,0 0 0 0 0,0 0 0 0 0,0 0 0 0 0,0 0 0 0 0,1 0 0 0 0,-1 0 0 0 0,0 0 0 0 0,1 0 0 0 0,0 0 0 0 0,-1 0 0 0 0,1 0 0 0 0,0 1 0 0 0,0-1 0 0 0,0 0 0 0 0,0 0 0 0 0,3-2 0 0 0,-1 0 0 0 0,1 0 0 0 0,0 0 0 0 0,0 1 0 0 0,0-1 0 0 0,0 1 0 0 0,0 0 0 0 0,1 1 0 0 0,0-1 0 0 0,-1 1 0 0 0,1-1 0 0 0,0 2 0 0 0,0-1 0 0 0,0 0 0 0 0,0 1 0 0 0,1 0 0 0 0,15-3 0 0 0,0 1 0 0 0,1 1 0 0 0,7 1 0 0 0,-15 0 0 0 0,67-1 0 0 0,10 5 0 0 0,84 8 0 0 0,-115-7 0 0 0,278 33-48 0 0,0 17 0 0 0,-99-17 48 0 0,7 1 0 0 0,-119-15 0 0 0,424 63 0 0 0,-478-79 0 0 0,47-3 0 0 0,-100-4 12 0 0,-17 0 14 0 0,-5-2 7 0 0,-5-3-19 0 0,0 1 0 0 0,-1-1 0 0 0,0 2 0 0 0,1-1 0 0 0,-3 1-14 0 0,-44-15-10 0 0,19 6 2 0 0,-147-42-59 0 0,-32-6 67 0 0,28 7 0 0 0,66 16 0 0 0,58 17 0 0 0,37 12 0 0 0,9 1 16 0 0,20 6 101 0 0,5 0-100 0 0,20 2-12 0 0,1 2 0 0 0,26 6-5 0 0,-7 0 0 0 0,138 22-79 0 0,30 4-18 0 0,-61-14 100 0 0,142 21-18 0 0,410 78-45 0 0,-448-70 60 0 0,97 39 0 0 0,-326-79 0 0 0,-30-10 0 0 0,0 1 0 0 0,0-1 0 0 0,0 0 0 0 0,0 1 0 0 0,0-1 0 0 0,0 1 0 0 0,0-1 0 0 0,0 1 0 0 0,0 0 0 0 0,0-1 0 0 0,0 1 0 0 0,0 0 0 0 0,0 0 0 0 0,-1 0 0 0 0,-1-1-1 0 0,1 1 1 0 0,-1-1-1 0 0,1 1 1 0 0,-1-1-1 0 0,1 0 1 0 0,-1 1-1 0 0,1-1 1 0 0,-1 0-1 0 0,0 1 1 0 0,1-1-1 0 0,-1 0 1 0 0,1 1-1 0 0,-1-1 1 0 0,0 0-1 0 0,1 0 1 0 0,-1 0-1 0 0,0 0 1 0 0,1 0-1 0 0,-1 0 1 0 0,0 0 0 0 0,-10 2-14 0 0,0-1 1 0 0,0 0 0 0 0,-1 0 0 0 0,1-2 0 0 0,0 1 0 0 0,-3-2 13 0 0,-28-4-43 0 0,-1-2 43 0 0,22 4-8 0 0,-397-69-142 0 0,354 63 148 0 0,-277-58-41 0 0,76 13 26 0 0,253 53 17 0 0,-547-105 0 0 0,555 106 0 0 0,-20-4 0 0 0,-17-6 0 0 0,31 7 0 0 0,10 4 0 0 0,0 0 0 0 0,0 0 0 0 0,0 0 0 0 0,0 0 0 0 0,-1-1 0 0 0,1 1 0 0 0,0 0 0 0 0,0 0 0 0 0,0 0 0 0 0,0 0 0 0 0,-1 0 0 0 0,1 0 0 0 0,0-1 0 0 0,0 1 0 0 0,0 0 0 0 0,0 0 0 0 0,0 0 0 0 0,0 0 0 0 0,0-1 0 0 0,0 1 0 0 0,-1 0 0 0 0,1 0 0 0 0,0 0 0 0 0,0-1 0 0 0,0 1 0 0 0,0 0 0 0 0,0 0 0 0 0,0 0 0 0 0,0-1 0 0 0,1 0 0 0 0,0 0 0 0 0,1 0 0 0 0,-1-1 0 0 0,0 1 0 0 0,1 0 0 0 0,-1 0 0 0 0,0 1 0 0 0,1-1 0 0 0,-1 0 0 0 0,1 0 0 0 0,-1 1 0 0 0,1-1 0 0 0,1 0 0 0 0,28-9 0 0 0,-7 5 0 0 0,1 0 0 0 0,0 2 0 0 0,13 0 0 0 0,78 1 0 0 0,-96 2 0 0 0,451 25 0 0 0,-265-10 0 0 0,-170-12 0 0 0,274 14 0 0 0,-291-17 11 0 0,-17 0 10 0 0,-5-2 1 0 0,-37-13-26 0 0,0 2 1 0 0,-1 1 0 0 0,-2 1 3 0 0,-13-3-60 0 0,-421-123-158 0 0,421 122 200 0 0,-1 2 0 0 0,0 3 0 0 0,-51-2 18 0 0,107 11 0 0 0,0 1-1 0 0,0 0 0 0 0,0 0 0 0 0,0 0 0 0 0,0 0 1 0 0,0 0-1 0 0,0 0 0 0 0,0 0 0 0 0,0 0 1 0 0,0 0-1 0 0,0 0 0 0 0,0 1 0 0 0,0-1 1 0 0,0 1 0 0 0,2 0-5 0 0,0 0 0 0 0,0 0 0 0 0,1 0 1 0 0,-1 0-1 0 0,1 0 0 0 0,-1-1 0 0 0,1 1 1 0 0,0 0-1 0 0,0 0 5 0 0,154 62-13 0 0,-78-33 15 0 0,388 136-2 0 0,-351-126 21 0 0,15 12-21 0 0,-78-28 13 0 0,-1 2 0 0 0,-1 3 0 0 0,26 19-13 0 0,-57-34 5 0 0,-1 0-1 0 0,0 2 0 0 0,14 16-4 0 0,-25-24 0 0 0,0 0 0 0 0,0 1 0 0 0,-1 0 0 0 0,0 0 0 0 0,0 1 0 0 0,-1 0 0 0 0,0 0-1 0 0,-1 0 1 0 0,1 4 0 0 0,-4-10-1 0 0,0 1-1 0 0,0-1 1 0 0,-1 1-1 0 0,1-1 1 0 0,-1 0-1 0 0,0 1 1 0 0,0-1-1 0 0,-1 1 1 0 0,0-1-1 0 0,1 0 1 0 0,-1 1-1 0 0,-1-1 1 0 0,1 0-1 0 0,0 0 1 0 0,-1 0-1 0 0,0 0 1 0 0,0 0-1 0 0,0 0 1 0 0,-1 0-1 0 0,1-1 1 0 0,-1 1-1 0 0,0-1 1 0 0,0 0-1 0 0,-3 3 2 0 0,-3 2-4 0 0,-1 0-1 0 0,0 0 1 0 0,-1-1-1 0 0,1-1 1 0 0,-2 0-1 0 0,1 0 1 0 0,0-1-1 0 0,-4 0 5 0 0,-29 10 0 0 0,-1-2 0 0 0,-10-1 0 0 0,36-7 0 0 0,-86 15 0 0 0,0-3 0 0 0,-20-4 0 0 0,-218 7 0 0 0,189-13 0 0 0,-400 9 0 0 0,-6-8 37 0 0,386-4-20 0 0,-207 12 120 0 0,226-2 30 0 0,-65 18-167 0 0,193-27 21 0 0,-12 2 16 0 0,-1 1 1 0 0,1 2-1 0 0,-14 7-37 0 0,47-15 3 0 0,1 0 1 0 0,0 1 0 0 0,0-1-1 0 0,0 1 1 0 0,0 0-1 0 0,0 0 1 0 0,1 1-1 0 0,-4 3-3 0 0,7-6 2 0 0,0 0-1 0 0,0 0 1 0 0,0 0-1 0 0,0 0 1 0 0,0 0-1 0 0,1 0 1 0 0,-1 1 0 0 0,1-1-1 0 0,-1 0 1 0 0,1 0-1 0 0,-1 1 1 0 0,1-1-1 0 0,-1 0 1 0 0,1 1-1 0 0,0-1 1 0 0,0 1-1 0 0,0-1 1 0 0,0 0 0 0 0,0 1-1 0 0,0-1 1 0 0,0 0-1 0 0,0 1 1 0 0,1-1-1 0 0,-1 1 1 0 0,1-1-1 0 0,-1 0 1 0 0,1 0-1 0 0,-1 1 1 0 0,1-1-1 0 0,-1 0 1 0 0,1 0 0 0 0,0 0-1 0 0,0 1 1 0 0,0-1-1 0 0,0 0 1 0 0,0 0-1 0 0,0 0-1 0 0,6 6 0 0 0,0 0 0 0 0,1 0 0 0 0,-1 0 0 0 0,2-1 0 0 0,-1-1 0 0 0,5 4 0 0 0,10 3 5 0 0,0-1 1 0 0,2 0-6 0 0,37 11 28 0 0,1-2-1 0 0,32 5-27 0 0,-34-10 9 0 0,185 57 58 0 0,-120-34-27 0 0,179 32 22 0 0,-172-42-50 0 0,520 144 120 0 0,-537-137-48 0 0,100 45-84 0 0,-202-74 0 0 0,0 1 0 0 0,-1 0 0 0 0,0 1 0 0 0,4 3 0 0 0,-16-11 0 0 0,0 1 0 0 0,0-1 0 0 0,0 1 0 0 0,-1-1 0 0 0,1 1 0 0 0,0 0 0 0 0,0 0 0 0 0,-1-1 0 0 0,1 1 0 0 0,-1 0 0 0 0,1 0 0 0 0,0 0 0 0 0,-1 0 0 0 0,1 0 0 0 0,-1-1 0 0 0,0 1 0 0 0,1 0 0 0 0,-1 0 0 0 0,0 0 0 0 0,-1 0 0 0 0,1 0 0 0 0,0 0 0 0 0,-1 0 0 0 0,1-1 0 0 0,0 1 0 0 0,-1 0 0 0 0,1 0 0 0 0,-1 0 0 0 0,1-1 0 0 0,-1 1 0 0 0,0 0 0 0 0,1-1 0 0 0,-1 1 0 0 0,0-1 0 0 0,1 1 0 0 0,-1-1 0 0 0,0 1 0 0 0,0-1 0 0 0,0 1 0 0 0,1-1 0 0 0,-1 0 0 0 0,0 1 0 0 0,-1-1 0 0 0,-3 2 0 0 0,0 0 0 0 0,-1-1 0 0 0,-5 2 0 0 0,-14 0 0 0 0,0-2 0 0 0,-1 0 0 0 0,-5-1 0 0 0,24-1 0 0 0,-103-3 0 0 0,-66-14 0 0 0,-109-26 0 0 0,122 18 0 0 0,-267-51 64 0 0,269 40-50 0 0,-206-42 36 0 0,341 75-50 0 0,-14-4 0 0 0,1 0 0 0 0,-4-4 0 0 0,31 7 2 0 0,12 5-2 0 0,0 0 1 0 0,0 0-1 0 0,-1 0 1 0 0,1 0-1 0 0,0 0 1 0 0,0 0-1 0 0,-1-1 0 0 0,1 1 1 0 0,0 0-1 0 0,0 0 1 0 0,-1 0-1 0 0,1-1 1 0 0,0 1-1 0 0,0 0 1 0 0,0 0-1 0 0,0-1 1 0 0,-1 1-1 0 0,1 0 0 0 0,0 0 1 0 0,0-1-1 0 0,0 1 1 0 0,0 0-1 0 0,0-1 0 0 0,0 0 3 0 0,1 1 0 0 0,0-1-1 0 0,-1 0 1 0 0,1 0 0 0 0,0 0-1 0 0,0 0 1 0 0,-1 1 0 0 0,1-1-1 0 0,0 0 1 0 0,0 0 0 0 0,0 1-1 0 0,0-1 1 0 0,0 1 0 0 0,0-1-1 0 0,0 1 1 0 0,0-1 0 0 0,0 1-1 0 0,1 0-2 0 0,16-7 6 0 0,1 2 0 0 0,-1 1-1 0 0,1 0 1 0 0,12 0-6 0 0,28-3 12 0 0,1 3 1 0 0,12 3-13 0 0,123 7 21 0 0,-32 0-14 0 0,-79-6-7 0 0,166 6 0 0 0,328 24 0 0 0,361 29 0 0 0,-786-48 0 0 0,314 12 0 0 0,-96-7 0 0 0,112 7 30 0 0,-252-21 15 0 0,17-11-45 0 0,-232 8 7 0 0,55-6 24 0 0,-61 6-28 0 0,0-1 0 0 0,1-1 0 0 0,-1 0 0 0 0,0 0 0 0 0,4-3-3 0 0,-14 6 0 0 0,1 0 1 0 0,0 0-1 0 0,0-1 0 0 0,-1 1 0 0 0,1 0 0 0 0,0-1 0 0 0,-1 1 0 0 0,1-1 0 0 0,0 1 0 0 0,-1-1 1 0 0,1 1-1 0 0,-1-1 0 0 0,1 1 0 0 0,-1-1 0 0 0,1 0 0 0 0,-1 1 0 0 0,1-1 0 0 0,-1 0 1 0 0,1 1-1 0 0,-1-1 0 0 0,0 0 0 0 0,0 0 0 0 0,0 0-1 0 0,0 0 0 0 0,0 0 0 0 0,0 0 1 0 0,0 0-1 0 0,-1 0 0 0 0,1 0 0 0 0,0 0 0 0 0,-1 0 0 0 0,1 0 1 0 0,0 1-1 0 0,-1-1 0 0 0,0 0 0 0 0,1 0 0 0 0,-1 0 0 0 0,1 0 1 0 0,-1 0 0 0 0,-3-3-12 0 0,1 1 1 0 0,-1-1-1 0 0,0 1 1 0 0,0-1-1 0 0,0 1 1 0 0,-4-2 11 0 0,-6-4-81 0 0,-12-4 81 0 0,-50-19-249 0 0,-51-15 249 0 0,-5 0-103 0 0,-469-176-57 0 0,489 186 160 0 0,-85-30 0 0 0,6-8 0 0 0,149 56 0 0 0,1-2 0 0 0,-29-19 0 0 0,45 21 0 0 0,25 19 0 0 0,-1 0 0 0 0,1-1 0 0 0,-1 1 0 0 0,1 0 0 0 0,-1-1 0 0 0,1 1 0 0 0,0-1 0 0 0,-1 1 0 0 0,1 0 0 0 0,0-1 0 0 0,-1 1 0 0 0,1-1 0 0 0,0 1 0 0 0,-1-1 0 0 0,1 1 0 0 0,0-1 0 0 0,0 1 0 0 0,0-1 0 0 0,-1 1 0 0 0,1-1 0 0 0,0 0 0 0 0,0 1 0 0 0,0-1 0 0 0,0 1 0 0 0,0-1 0 0 0,0 1 0 0 0,0-1 0 0 0,0 0 0 0 0,2 0 0 0 0,-1 0 0 0 0,0 0 0 0 0,0 0 0 0 0,0 0-1 0 0,1 0 1 0 0,-1 0 0 0 0,0 1 0 0 0,1-1 0 0 0,-1 0 0 0 0,1 1-1 0 0,-1-1 1 0 0,1 1 0 0 0,-1 0 0 0 0,1-1 0 0 0,-1 1 0 0 0,2 0 0 0 0,33-3 10 0 0,-33 3-7 0 0,55 0 45 0 0,-1 3-1 0 0,21 4-47 0 0,-41-3 25 0 0,583 75 85 0 0,-255-29-71 0 0,436 65-39 0 0,-690-98 0 0 0,138 24 21 0 0,154 21 22 0 0,-310-50-35 0 0,226 24 48 0 0,-299-34-56 0 0,0-1 0 0 0,1 0 0 0 0,17-3 0 0 0,-37 2 0 0 0,0 0 0 0 0,0 0 0 0 0,0 0 0 0 0,0 0 0 0 0,0 0 0 0 0,1-1 0 0 0,-1 1 0 0 0,0 0 0 0 0,0-1 0 0 0,0 1 0 0 0,0 0 0 0 0,0-1 0 0 0,0 0 0 0 0,0 1 0 0 0,-1-1 0 0 0,1 1 0 0 0,0-1 0 0 0,0 0 0 0 0,0 0 0 0 0,-1 1 0 0 0,0-1 0 0 0,0 1 0 0 0,0 0 0 0 0,0-1-1 0 0,0 1 1 0 0,0-1 0 0 0,0 1 0 0 0,0 0 0 0 0,0-1 0 0 0,0 1-1 0 0,0-1 1 0 0,-1 1 0 0 0,1 0 0 0 0,0-1 0 0 0,0 1 0 0 0,0-1 0 0 0,0 1-1 0 0,-1 0 1 0 0,1-1 0 0 0,0 1 0 0 0,-1 0 0 0 0,-8-10-12 0 0,-17-6-54 0 0,-18-7-249 0 0,-43-15 315 0 0,-51-13-210 0 0,-236-65-114 0 0,312 97 310 0 0,-292-75-29 0 0,253 68 26 0 0,-158-49-59 0 0,153 43 76 0 0,95 29-2 0 0,-41-12 35 0 0,0-2 0 0 0,-26-15-33 0 0,77 32 0 0 0,1 0 0 0 0,-1 0 0 0 0,0-1 0 0 0,0 1 0 0 0,0-1 0 0 0,0 1 0 0 0,0-1 0 0 0,1 1 0 0 0,-1-1 0 0 0,0 0 0 0 0,0 1 0 0 0,1-1 0 0 0,-1 0 0 0 0,1 1 0 0 0,-1-1 0 0 0,0 0 0 0 0,2 0 0 0 0,-1 1 0 0 0,0-1 0 0 0,1 1 0 0 0,-1-1 0 0 0,1 1 0 0 0,-1 0 0 0 0,1-1 0 0 0,-1 1 0 0 0,1 0 0 0 0,-1-1 0 0 0,1 1 0 0 0,-1 0 0 0 0,1 0 0 0 0,0-1 0 0 0,-1 1 0 0 0,1 0 0 0 0,-1 0 0 0 0,1 0 0 0 0,0 0 0 0 0,-1 0 0 0 0,1 0 0 0 0,0 0 0 0 0,-1 0 0 0 0,16-1 1 0 0,0 1 0 0 0,0 0 0 0 0,-1 2 0 0 0,1 0 0 0 0,15 3-1 0 0,-12-1 7 0 0,122 22 65 0 0,46 8 12 0 0,67 10-73 0 0,166 56-11 0 0,-164-27 63 0 0,-131-33-170 0 0,1 7 107 0 0,-88-31-110 0 0,27 16 110 0 0,-51-25-25 0 0,-1 1-1 0 0,-1 1 1 0 0,0 0-1 0 0,0 0 1 0 0,-1 1-1 0 0,4 4 26 0 0,-14-12-12 0 0,1 0 0 0 0,0 0 0 0 0,-1 0-1 0 0,1 0 1 0 0,-1 0 0 0 0,0 0 0 0 0,0 0-1 0 0,0 1 1 0 0,0-1 0 0 0,0 0 0 0 0,0 1 12 0 0,-1-2-12 0 0,0 0 0 0 0,0 0 0 0 0,0 0 0 0 0,0 0 0 0 0,0 0 0 0 0,0 0 0 0 0,0 0 0 0 0,0 0 1 0 0,-1 0-1 0 0,1 0 0 0 0,0-1 0 0 0,-1 1 0 0 0,1 0 0 0 0,0 0 0 0 0,-1 0 0 0 0,1 0 0 0 0,-1-1 0 0 0,1 1 0 0 0,-1 0 1 0 0,0 0-1 0 0,1-1 0 0 0,-1 1 0 0 0,0-1 0 0 0,0 1 0 0 0,1 0 0 0 0,-1-1 0 0 0,0 1 0 0 0,0-1 0 0 0,0 1 12 0 0,-5 2-61 0 0,0 0-1 0 0,-1-1 1 0 0,1 1-1 0 0,0-1 1 0 0,-1-1-1 0 0,-3 1 62 0 0,-14 2-225 0 0,-5-1 225 0 0,21-2-28 0 0,-84 4-491 0 0,-92-8 519 0 0,179 3 1 0 0,-161-10-61 0 0,-39-12 60 0 0,-125-12 206 0 0,252 27-53 0 0,-2 1 264 0 0,-2 2-417 0 0,80 4 70 0 0,6 1 20 0 0,159 17 289 0 0,-51-6-156 0 0,-7 0-34 0 0,227 24 124 0 0,207 21-157 0 0,-112-4-42 0 0,-140-16-41 0 0,120 11 68 0 0,-366-45-129 0 0,-40-3-11 0 0,1 0 0 0 0,-1 0 0 0 0,1 0-1 0 0,-1 0 1 0 0,1-1 0 0 0,-1 1 0 0 0,1 0-1 0 0,-1 0 1 0 0,1-1 0 0 0,-1 1 0 0 0,1-1-1 0 0,-1 0 1 0 0,0 1 0 0 0,1-1-1 0 0,-2 0 1 0 0,0 1 1 0 0,1 0-1 0 0,-1-1 0 0 0,0 1 1 0 0,0-1-1 0 0,0 1 0 0 0,0-1 1 0 0,0 1-1 0 0,1-1 0 0 0,-1 1 1 0 0,0-1-1 0 0,0 1 0 0 0,0-1 1 0 0,0 1-1 0 0,0-1 0 0 0,-1 1 1 0 0,1-1-1 0 0,0 1 0 0 0,0-1 1 0 0,0 1-1 0 0,0-1 0 0 0,0 1 1 0 0,-1 0-1 0 0,1-1 0 0 0,0 1 1 0 0,0-1-1 0 0,-1 1 0 0 0,1 0 1 0 0,0-1-1 0 0,-1 1 0 0 0,1 0 1 0 0,-1-1-2 0 0,-6-6 1 0 0,0 1 1 0 0,0-1 0 0 0,0 1-1 0 0,-1 1 1 0 0,0 0 0 0 0,-4-2-2 0 0,6 3 0 0 0,-42-23-46 0 0,-1 1 0 0 0,-31-10 46 0 0,-108-36-219 0 0,178 68 212 0 0,-51-18-15 0 0,-478-179-174 0 0,378 136 196 0 0,15 5 0 0 0,122 50 7 0 0,-49-19 67 0 0,62 24-59 0 0,1-1-1 0 0,0 0 1 0 0,0 0-1 0 0,1-1 1 0 0,-4-3-15 0 0,1-3 30 0 0,10 11 5 0 0,6 0 16 0 0,4-2-21 0 0,1 0 1 0 0,0 0-1 0 0,0 1 1 0 0,0 1-1 0 0,0 0 1 0 0,1 0 0 0 0,-1 0-1 0 0,0 1 1 0 0,1 1-1 0 0,0 0-30 0 0,29 0 143 0 0,34 5-143 0 0,-54-4 26 0 0,201 26 180 0 0,-84-10-172 0 0,142 12-35 0 0,4-1 14 0 0,-259-25-8 0 0,286 26 50 0 0,61-19 9 0 0,-317-9-32 0 0,1-3-32 0 0,-38 0 7 0 0,0 0-1 0 0,-1 0 0 0 0,1-1 1 0 0,-1-1-1 0 0,9-4-6 0 0,-21 7 3 0 0,0 0-1 0 0,0 0 0 0 0,-1-1 0 0 0,1 1 1 0 0,0-1-1 0 0,-1 1 0 0 0,1-1 1 0 0,-1 0-1 0 0,0 0 0 0 0,0 0 0 0 0,0 0 1 0 0,0-1-1 0 0,0 1 0 0 0,1-1-2 0 0,-2 1 2 0 0,-1 0-1 0 0,1 1 0 0 0,0-1 1 0 0,-1 0-1 0 0,1 0 0 0 0,-1 1 1 0 0,0-1-1 0 0,1 0 0 0 0,-1 0 1 0 0,0 0-1 0 0,0 1 0 0 0,0-1 1 0 0,0 0-1 0 0,-1 0 0 0 0,1 0 1 0 0,0 1-1 0 0,-1-1 0 0 0,1 0 1 0 0,-1 1-1 0 0,0-1 0 0 0,0 0 1 0 0,1 1-1 0 0,-1-1 0 0 0,-1 0-1 0 0,-2-4 0 0 0,0 0 0 0 0,0 0 0 0 0,-1 1 0 0 0,1 0 0 0 0,-1 0 0 0 0,-4-3 0 0 0,-9-6 0 0 0,-8-5 0 0 0,7 6 0 0 0,-71-49-110 0 0,-43-18 110 0 0,-100-47-185 0 0,74 42 128 0 0,54 29 57 0 0,-8-5 0 0 0,-20-19 0 0 0,128 78 0 0 0,-12-9 0 0 0,1-1 0 0 0,-3-3 0 0 0,16 12 0 0 0,-1 0 0 0 0,1 0 0 0 0,0-1 0 0 0,0 1 0 0 0,0-1 0 0 0,0 0 0 0 0,1 0 0 0 0,-1 0 0 0 0,1 0 0 0 0,0 0 0 0 0,-1-4 0 0 0,2 7 0 0 0,1-1 0 0 0,0 1 0 0 0,0 0 0 0 0,-1 0 0 0 0,1 0 0 0 0,0 0 0 0 0,0 0 0 0 0,0 0 0 0 0,0 0 0 0 0,1-1 0 0 0,-1 1 0 0 0,0 0 0 0 0,0 0 0 0 0,1 0 0 0 0,-1 0 0 0 0,0 0 0 0 0,1 0 0 0 0,-1 0 0 0 0,1 0 0 0 0,-1 0 0 0 0,1 0 0 0 0,0 0 0 0 0,0 0 0 0 0,-1 1 0 0 0,1-1 0 0 0,0 0 0 0 0,0 0 0 0 0,0 1 0 0 0,0-1 0 0 0,-1 0 0 0 0,1 1 0 0 0,0-1 0 0 0,1 0 0 0 0,3-1 0 0 0,0 0 0 0 0,0 1 0 0 0,0-1 0 0 0,0 1 0 0 0,1 0 0 0 0,3 0 0 0 0,13-1 9 0 0,0 1 0 0 0,-1 1-1 0 0,6 2-8 0 0,68 8 36 0 0,-69-7-34 0 0,536 80-2 0 0,-320-34 42 0 0,-84-16-20 0 0,283 56 42 0 0,-381-79-53 0 0,-56-9 10 0 0,-7-3 1 0 0,-11-7-21 0 0,0 1 0 0 0,-1 1 0 0 0,0 1 1 0 0,-12-4-2 0 0,7 2-11 0 0,-440-177-469 0 0,134 54 308 0 0,158 65 168 0 0,135 52 4 0 0,0-1 0 0 0,1-2 0 0 0,-1-2 0 0 0,14 7 0 0 0,1-1 0 0 0,0 0 0 0 0,1-2 0 0 0,1 0 0 0 0,-8-9 0 0 0,20 19 0 0 0,0 1 0 0 0,1-1 0 0 0,-1 0-1 0 0,1 0 1 0 0,1-1 0 0 0,-1 1 0 0 0,-1-5 0 0 0,3 8 0 0 0,0 0 1 0 0,1 0 0 0 0,-1 0 0 0 0,1 0 0 0 0,-1 1 0 0 0,1-1 0 0 0,0 0-1 0 0,0 0 1 0 0,0 0 0 0 0,0 0 0 0 0,0 0 0 0 0,0 0 0 0 0,1 0-1 0 0,-1 0 1 0 0,1 0 0 0 0,-1 0 0 0 0,1 0 0 0 0,0 1 0 0 0,0-1 0 0 0,0 0-1 0 0,0 0 1 0 0,0 1 0 0 0,0-1 0 0 0,1-1-1 0 0,2 0 20 0 0,0 0 0 0 0,0 1 0 0 0,0-1 0 0 0,0 1 1 0 0,0 0-1 0 0,0 0 0 0 0,1 0 0 0 0,-1 0 0 0 0,1 1 0 0 0,0 0 0 0 0,1-1-20 0 0,35-6 130 0 0,0 1-1 0 0,10 1-129 0 0,-24 2-3 0 0,160-13 161 0 0,0 8 0 0 0,45 9-158 0 0,-32 1 15 0 0,-113-5-18 0 0,24-5 3 0 0,-94 7 0 0 0,0-1 0 0 0,0 0 0 0 0,0-1 0 0 0,0-1 0 0 0,-1 0 0 0 0,10-6 0 0 0,-23 10 2 0 0,0 0-1 0 0,-1-1 0 0 0,1 1 0 0 0,-1-1 0 0 0,0 0 1 0 0,1 1-1 0 0,-1-1 0 0 0,0 0 0 0 0,0 0 1 0 0,0-1-1 0 0,0 1 0 0 0,-1 0 0 0 0,1-1 1 0 0,-1 1-1 0 0,1-1-1 0 0,-1 1 2 0 0,-1 0 0 0 0,1 0-1 0 0,0 0 1 0 0,-1 0 0 0 0,0-1 0 0 0,0 1 0 0 0,1 0 0 0 0,-1 0-1 0 0,0 0 1 0 0,-1-1 0 0 0,1 1 0 0 0,0 0 0 0 0,-1 0-1 0 0,1 0 1 0 0,-1 0 0 0 0,0 0 0 0 0,1 0 0 0 0,-1 0 0 0 0,-1-2-2 0 0,-4-7 2 0 0,-1 1 0 0 0,0-1 0 0 0,0 2 0 0 0,-1-1 0 0 0,0 1 1 0 0,-1 0-3 0 0,-9-9-10 0 0,-1 2 1 0 0,-11-8 9 0 0,-147-91-232 0 0,69 47 136 0 0,-98-78 96 0 0,138 92 0 0 0,-54-57 0 0 0,110 98 12 0 0,0 1-1 0 0,-6-11-11 0 0,14 17 9 0 0,0 0 0 0 0,0 0-1 0 0,1-1 1 0 0,0 1 0 0 0,0-1 0 0 0,0 0-1 0 0,0-3-8 0 0,2 7 4 0 0,1 1 0 0 0,0 0 0 0 0,-1 0 0 0 0,1-1 0 0 0,0 1 0 0 0,0 0 1 0 0,0-1-1 0 0,0 1 0 0 0,1 0 0 0 0,-1-1 0 0 0,0 1 0 0 0,1 0 0 0 0,0-1 0 0 0,0 1 0 0 0,0 0 0 0 0,0 0 0 0 0,0 0 0 0 0,0 0 0 0 0,0 0 0 0 0,0 0 0 0 0,1 0 0 0 0,-1 0 0 0 0,1 1 0 0 0,0-1 0 0 0,-1 0 0 0 0,1 1 0 0 0,0 0 0 0 0,0-1 0 0 0,2 0-4 0 0,3-2 10 0 0,0 0 0 0 0,1 1 0 0 0,-1 0 0 0 0,1 0 0 0 0,0 1 0 0 0,0 0-1 0 0,0 0 1 0 0,1 1-10 0 0,46-6 16 0 0,0 2 0 0 0,4 2-16 0 0,113 4 32 0 0,-31 7-32 0 0,-58-2 0 0 0,86 6 50 0 0,73 4 18 0 0,-223-16-65 0 0,0 0 1 0 0,0-1-1 0 0,9-2-3 0 0,-27 3 0 0 0,0 0 0 0 0,0 0 0 0 0,-1-1 0 0 0,1 1 0 0 0,0 0 0 0 0,0 0 0 0 0,0-1 0 0 0,0 1 0 0 0,0 0 0 0 0,-1-1 0 0 0,1 1 0 0 0,0-1 0 0 0,0 1 0 0 0,-1-1 0 0 0,1 0 0 0 0,-1 1 0 0 0,1 0 0 0 0,-1-1 0 0 0,0 1 0 0 0,0-1 0 0 0,1 1 0 0 0,-1-1 0 0 0,0 1 0 0 0,0-1 0 0 0,0 1 0 0 0,0-1 0 0 0,0 1 1 0 0,0-1-1 0 0,0 1 0 0 0,0-1 0 0 0,0 1 0 0 0,0-1 0 0 0,0 1 0 0 0,0-1 0 0 0,0 1 0 0 0,0-1 0 0 0,0 0 0 0 0,-1 0 0 0 0,1-1-1 0 0,-1 1 1 0 0,0 0 0 0 0,0-1 0 0 0,1 1 0 0 0,-1 0 0 0 0,0-1 0 0 0,0 1 0 0 0,-4-3 2 0 0,1 0 1 0 0,0 0 0 0 0,-1 0 0 0 0,0 0-3 0 0,-17-11 26 0 0,-1 1 0 0 0,-24-10-26 0 0,29 15 1 0 0,-63-29-1 0 0,-7 0 0 0 0,-85-27 0 0 0,-100-43 0 0 0,134 42 0 0 0,94 42 0 0 0,2-2 0 0 0,-1-2 0 0 0,32 20 0 0 0,0-1 0 0 0,1-1 0 0 0,0 0 0 0 0,8 7 0 0 0,0 0 0 0 0,0 0 0 0 0,0-1 0 0 0,0 1 0 0 0,1-1 0 0 0,0 0 0 0 0,0 0 0 0 0,0 0 0 0 0,0 0 0 0 0,0 0 0 0 0,1 0 0 0 0,0-1 0 0 0,0 4 0 0 0,1 0 0 0 0,0-1 0 0 0,-1 1 0 0 0,1-1 0 0 0,0 1 0 0 0,0 0 0 0 0,0-1 0 0 0,0 1 0 0 0,1-1 0 0 0,-1 1 0 0 0,0 0 0 0 0,0-1 0 0 0,1 1 0 0 0,-1-1 0 0 0,1 1 0 0 0,0 0 0 0 0,-1 0 0 0 0,1-1 0 0 0,0 1 0 0 0,-1 0 0 0 0,1 0 0 0 0,0 0 0 0 0,0 0 0 0 0,0 0 0 0 0,0 0 0 0 0,0 0 0 0 0,0 0 0 0 0,1 0 0 0 0,3-2 0 0 0,-1 1 0 0 0,1-1 0 0 0,0 1 0 0 0,0 1 0 0 0,0-1 0 0 0,0 1 0 0 0,4-1 0 0 0,18-3 0 0 0,1 1 0 0 0,-1 1 0 0 0,21 1 0 0 0,86 6 0 0 0,-2 1 0 0 0,238 4 0 0 0,-140 13 0 0 0,142 8 0 0 0,-338-29 0 0 0,-31-1 0 0 0,-2 0 0 0 0,0 0 0 0 0,-1 0 0 0 0,1 1 0 0 0,0-1 0 0 0,0 0 0 0 0,-1 0 0 0 0,1 0 0 0 0,0 0 0 0 0,-1 0 0 0 0,1-1 0 0 0,0 1 0 0 0,0 0 0 0 0,-1 0 0 0 0,1 0 0 0 0,0-1 0 0 0,-1 1 0 0 0,1 0 0 0 0,-1-1 0 0 0,-1 0 0 0 0,1 0 0 0 0,-1 0 0 0 0,1 0 0 0 0,-1 0 0 0 0,1 0 0 0 0,-1 1 0 0 0,0-1 0 0 0,0 0 0 0 0,1 0 0 0 0,-1 1 0 0 0,0-1 0 0 0,0 1 0 0 0,0-1 0 0 0,0 1 0 0 0,0-1 0 0 0,0 1 0 0 0,-9-6 0 0 0,0 2 0 0 0,-1-1 0 0 0,0 1 0 0 0,0 1 0 0 0,-9-2 0 0 0,11 3 0 0 0,-384-114-72 0 0,22 7-16 0 0,15 6 88 0 0,-115-31-73 0 0,411 119-6 0 0,-44-18 79 0 0,80 24 11 0 0,21 7 10 0 0,7 2 1 0 0,28-1-18 0 0,0 2 0 0 0,19 3-4 0 0,69 13-51 0 0,204 51 82 0 0,-133-25-9 0 0,-83-20-30 0 0,279 64-48 0 0,97 50 56 0 0,-336-95 0 0 0,-107-30 4 0 0,-1 1-1 0 0,0 2 1 0 0,22 13-4 0 0,-61-28 2 0 0,-1 0 0 0 0,1 0 0 0 0,-1 0 0 0 0,1 0 0 0 0,-1 1 0 0 0,1-1 0 0 0,-1 0-1 0 0,1 1 1 0 0,-1-1 0 0 0,1 0 0 0 0,-1 1 0 0 0,1-1 0 0 0,-1 0 0 0 0,0 1 0 0 0,1-1 0 0 0,-1 1 0 0 0,0-1 0 0 0,1 1 0 0 0,-1-1 0 0 0,0 1 0 0 0,1-1 0 0 0,-1 1-2 0 0,-2-1 1 0 0,1 1 0 0 0,-1-1 0 0 0,1 0 0 0 0,-1 1 0 0 0,0-1 0 0 0,1 0 0 0 0,-1 0 0 0 0,1 0 0 0 0,-1-1 0 0 0,-1 1-1 0 0,-47-5-30 0 0,1-2 0 0 0,-1-3 30 0 0,-98-25-84 0 0,-201-68 181 0 0,186 53-58 0 0,128 39-39 0 0,-441-140-12 0 0,-61-34-152 0 0,389 131 164 0 0,-5-10 0 0 0,-139-71 0 0 0,226 103 0 0 0,54 27 0 0 0,-33-16 0 0 0,1-2 0 0 0,-33-23 0 0 0,69 41 5 0 0,1-1 0 0 0,0 0-1 0 0,0 0 1 0 0,1 0 0 0 0,-5-6-5 0 0,9 10 2 0 0,1 0 0 0 0,-1-1 1 0 0,1 1-1 0 0,0 0 1 0 0,-1-1-1 0 0,1 1 0 0 0,0-1 1 0 0,0 0-1 0 0,0-1-2 0 0,1 3 2 0 0,0-1-1 0 0,0 1 0 0 0,0-1 1 0 0,0 1-1 0 0,0-1 0 0 0,0 1 1 0 0,0-1-1 0 0,0 0 0 0 0,1 1 1 0 0,-1-1-1 0 0,0 1 1 0 0,1-1-1 0 0,0 1 0 0 0,-1-1 1 0 0,1 1-1 0 0,1-2-1 0 0,0 0 8 0 0,1 0-1 0 0,1-1 1 0 0,-1 1 0 0 0,0 0 0 0 0,1 1 0 0 0,0-1-1 0 0,-1 1 1 0 0,1-1 0 0 0,0 1 0 0 0,0 0-1 0 0,1 0 1 0 0,2 0-8 0 0,14-6 5 0 0,1 1 0 0 0,0 1 0 0 0,0 1 0 0 0,20-2-5 0 0,21 0-4 0 0,11 3 4 0 0,517-2 0 0 0,-170 23 0 0 0,-244-8 0 0 0,191 11 44 0 0,46 2 40 0 0,-348-19-49 0 0,507 18 44 0 0,-413-20-150 0 0,-104-3 68 0 0,44-7 3 0 0,-90 8 0 0 0,1-1 0 0 0,0 0 0 0 0,-1-1 0 0 0,0 0 0 0 0,10-4 0 0 0,-19 6 0 0 0,0 1 0 0 0,0-1 0 0 0,0 1 0 0 0,0-1 0 0 0,0 1 0 0 0,0-1 0 0 0,0 0 0 0 0,0 1 0 0 0,-1-1 0 0 0,1 0 0 0 0,0 0 0 0 0,-1 1 0 0 0,1-1 0 0 0,0 0 0 0 0,-1 0 0 0 0,1 0 0 0 0,-1 0 0 0 0,1 0 0 0 0,-1 0 0 0 0,0 0 0 0 0,1 0 0 0 0,-1 0 0 0 0,0-1 0 0 0,0 1 0 0 0,0 0 0 0 0,0 0 0 0 0,-1 0 0 0 0,1 0 0 0 0,0 0 0 0 0,0 0 0 0 0,-1 0 0 0 0,1 0 0 0 0,-1 0 0 0 0,1 0 0 0 0,-1 0 0 0 0,1 0 0 0 0,-1 0 0 0 0,0 0 0 0 0,0 0 0 0 0,-3-4 0 0 0,-1 0 0 0 0,1 1 0 0 0,-1 0 0 0 0,-1 0 0 0 0,1 0 0 0 0,-3-1 0 0 0,-20-11 0 0 0,0 1 0 0 0,-1 2 0 0 0,-8-2 0 0 0,-23-10 0 0 0,-68-31 0 0 0,-3 7 0 0 0,-15 1 0 0 0,77 28 0 0 0,-131-42 0 0 0,65 13-10 0 0,-20-8-33 0 0,-153-37 32 0 0,42 13-42 0 0,-320-127 42 0 0,576 204 11 0 0,-14-5 0 0 0,0-2 0 0 0,-14-8 0 0 0,35 18 0 0 0,0-1 0 0 0,0 0 0 0 0,0 0 0 0 0,1 0 0 0 0,-1-1 0 0 0,1 1 0 0 0,-1 0 0 0 0,1-1 0 0 0,-1-1 0 0 0,2 3 0 0 0,1 0 0 0 0,-1 0 0 0 0,1 0 0 0 0,0 0 0 0 0,-1 0 0 0 0,1 0 0 0 0,0 0 0 0 0,-1 0 0 0 0,1 0 0 0 0,0 0 0 0 0,0 0 0 0 0,0 0 0 0 0,0 0 0 0 0,0 0 0 0 0,0 0 0 0 0,0 0 0 0 0,1 0 0 0 0,-1 0 0 0 0,0 0 0 0 0,0 0 0 0 0,1 0 0 0 0,-1 0 0 0 0,1 0 0 0 0,-1 0 0 0 0,1 0 0 0 0,-1 0 0 0 0,1 0 0 0 0,0 0 0 0 0,-1 1 0 0 0,1-1 0 0 0,0 0 0 0 0,0 0 0 0 0,1-1 0 0 0,1 0 0 0 0,0-1 0 0 0,0 1 0 0 0,0 0 0 0 0,0 0 0 0 0,0 0 0 0 0,0 1 0 0 0,2-1 0 0 0,6-2 0 0 0,-1 1 0 0 0,5-2 0 0 0,25-3 11 0 0,0 1-1 0 0,0 2 1 0 0,19 1-11 0 0,124 3 42 0 0,-103 1-52 0 0,39 0 10 0 0,347 8 0 0 0,-280 3 0 0 0,139 7 0 0 0,697 49-64 0 0,-932-59 68 0 0,474 33 160 0 0,-448-39-163 0 0,-80-3-7 0 0,-1-2-1 0 0,8-2 7 0 0,-35 4-7 0 0,0-1-1 0 0,0 1 1 0 0,-1-1-1 0 0,1 0 1 0 0,0-1-1 0 0,-1 0 1 0 0,0 0-1 0 0,4-3 8 0 0,-10 6 0 0 0,0-1 0 0 0,0 0 0 0 0,1 0 0 0 0,-1 0 0 0 0,0 0 0 0 0,0 0 0 0 0,0 0 0 0 0,0-1 0 0 0,0 1 0 0 0,0 0 0 0 0,-1 0 0 0 0,1-1 0 0 0,0 1 0 0 0,0-1 0 0 0,-1 1 0 0 0,1 0 0 0 0,-1-1 0 0 0,0 1 0 0 0,1-1 0 0 0,-1 1 0 0 0,0-1 0 0 0,0 0 0 0 0,0 1 0 0 0,0-1 0 0 0,0 1 0 0 0,0-1 0 0 0,0 1 0 0 0,-1-1 0 0 0,1 1 0 0 0,0-1 0 0 0,-1 1 0 0 0,1-1 0 0 0,-1 1 0 0 0,0 0 0 0 0,1-1 0 0 0,-3-3 0 0 0,0 0 0 0 0,0 1 0 0 0,-1-1 0 0 0,1 1 0 0 0,-1-1 0 0 0,0 1 0 0 0,0 0 0 0 0,0 1 0 0 0,-2-3 0 0 0,-11-5 0 0 0,-1 1 0 0 0,0 0 0 0 0,0 1 0 0 0,-14-4 0 0 0,28 11 0 0 0,-634-252-10 0 0,298 145-45 0 0,211 71 56 0 0,111 32-1 0 0,-507-148-10 0 0,218 68-27 0 0,29 7 20 0 0,259 74 17 0 0,-537-154 0 0 0,82 8 0 0 0,10-20 0 0 0,462 171 0 0 0,-18-8 0 0 0,0-1 0 0 0,-13-8 0 0 0,32 17 0 0 0,1-1 0 0 0,-1 1 0 0 0,0 0 0 0 0,1-1 0 0 0,-1 1 0 0 0,1 0 0 0 0,-1-1 0 0 0,1 1 0 0 0,-1 0 0 0 0,1-1 0 0 0,-1 1 0 0 0,1-1 0 0 0,-1 1 0 0 0,1-1 0 0 0,0 1 0 0 0,-1-1 0 0 0,1 0 0 0 0,0 1 0 0 0,-1-1 0 0 0,1 1 0 0 0,0-1 0 0 0,1 0 0 0 0,0 1 0 0 0,-1 0 0 0 0,1-1 0 0 0,0 1 0 0 0,0 0 0 0 0,0 0 0 0 0,0-1 0 0 0,0 1 0 0 0,0 0 0 0 0,0 0 0 0 0,0 0 0 0 0,0 0 0 0 0,0 0 0 0 0,0 0 0 0 0,1 1 0 0 0,38 2 0 0 0,36 8 0 0 0,-26-3 0 0 0,149 23 0 0 0,55 23 0 0 0,13 18 0 0 0,-91-24 0 0 0,-105-29 0 0 0,175 49 0 0 0,226 73 0 0 0,36 26 0 0 0,-460-148 0 0 0,0 2 0 0 0,-2 2 0 0 0,41 27 0 0 0,-82-47 0 0 0,29 21 0 0 0,-31-21 0 0 0,-1-1 0 0 0,1 1 0 0 0,-1-1 0 0 0,1 1 0 0 0,-1 0 0 0 0,0 0 0 0 0,0 0 0 0 0,0 0 0 0 0,1 2 0 0 0,-3-4-1 0 0,0 0 1 0 0,1 0-1 0 0,-1 0 0 0 0,0 0 0 0 0,1 0 0 0 0,-1 0 0 0 0,0 0 0 0 0,0 0 1 0 0,0 0-1 0 0,0 0 0 0 0,0 0 0 0 0,0 0 0 0 0,0 0 0 0 0,0 0 1 0 0,0 0-1 0 0,-1 0 0 0 0,1 0 0 0 0,0 0 0 0 0,-1 0 0 0 0,1 0 0 0 0,-1-1 1 0 0,0 2 0 0 0,0 0-4 0 0,0-1 1 0 0,-1 1-1 0 0,1-1 1 0 0,-1 1-1 0 0,1-1 1 0 0,-1 0-1 0 0,0 1 1 0 0,1-1-1 0 0,-1 0 1 0 0,-2 0 3 0 0,-3 3-3 0 0,0-2 1 0 0,0 1-1 0 0,0-1 0 0 0,0 0 1 0 0,-6 0 2 0 0,-41 4 2 0 0,53-6-2 0 0,-191 10 0 0 0,0-9 0 0 0,-27-10 0 0 0,-177-27 0 0 0,-2-17 0 0 0,232 31 0 0 0,-1061-158 0 0 0,889 125 0 0 0,-297-41 0 0 0,188 43 0 0 0,1 20 0 0 0,389 31 0 0 0,-308-4 0 0 0,362 6 0 0 0,-9 0 0 0 0,0 1 0 0 0,0 0 0 0 0,0 0 0 0 0,1 1 0 0 0,-1 1 0 0 0,-6 2 0 0 0,17-5 0 0 0,-1 0 0 0 0,1 1 0 0 0,0 0 0 0 0,0-1 0 0 0,-1 1 0 0 0,1 0 0 0 0,0 0 0 0 0,0-1 0 0 0,0 1 0 0 0,0 0 0 0 0,0 0 0 0 0,0 1 0 0 0,1-2 0 0 0,-1 1 0 0 0,1-1 0 0 0,0 1 0 0 0,0-1 0 0 0,-1 1 0 0 0,1-1 0 0 0,0 1 0 0 0,0-1 0 0 0,0 1 0 0 0,0-1 0 0 0,0 1 0 0 0,0-1 0 0 0,0 1 0 0 0,0 0 0 0 0,0-1 0 0 0,0 1 0 0 0,0-1 0 0 0,0 1 0 0 0,0-1 0 0 0,0 1 0 0 0,0-1 0 0 0,2 3 0 0 0,-1-1 0 0 0,0 0 0 0 0,1 0 0 0 0,-1 0 0 0 0,1 0 0 0 0,0 0 0 0 0,0 0 0 0 0,0 0 0 0 0,0 0 0 0 0,0-1 0 0 0,0 1 0 0 0,1 0 0 0 0,23 15 0 0 0,1-2 0 0 0,1 0 0 0 0,1-1 0 0 0,26 8 0 0 0,125 33 0 0 0,-149-46 0 0 0,678 180 0 0 0,-492-140 0 0 0,15 3 0 0 0,-172-37 0 0 0,263 64 0 0 0,-132-27 0 0 0,-135-33 0 0 0,-1 2 0 0 0,15 10 0 0 0,-68-30 0 0 0,0-1 0 0 0,0 1 0 0 0,-1 0 0 0 0,1 0 0 0 0,-1 0 0 0 0,1 0 0 0 0,-1 0 0 0 0,1 0 0 0 0,-1 0 0 0 0,0 1 0 0 0,1-1 0 0 0,-1 1 0 0 0,0-1 1 0 0,-1-1-1 0 0,0 1 0 0 0,0-1 1 0 0,0 1-1 0 0,0-1 0 0 0,0 1 1 0 0,-1 0-1 0 0,1-1 0 0 0,0 1 1 0 0,0-1-1 0 0,0 1 1 0 0,0-1-1 0 0,-1 1 0 0 0,1-1 1 0 0,0 1-1 0 0,0-1 0 0 0,-1 1 1 0 0,1-1-1 0 0,-1 1 0 0 0,1-1 1 0 0,0 1-1 0 0,-1-1 0 0 0,1 1 1 0 0,-1-1-1 0 0,1 0 1 0 0,-1 1-1 0 0,1-1 0 0 0,-1 0 1 0 0,1 0-1 0 0,-1 1 0 0 0,-3 1 4 0 0,0 0 1 0 0,-1 0-1 0 0,1 0 0 0 0,0 0 1 0 0,-1-1-1 0 0,1 0 0 0 0,-1 0 1 0 0,0 0-5 0 0,-42 5 18 0 0,-16-3-45 0 0,-54-5 27 0 0,-67-12-35 0 0,148 11 33 0 0,-633-68 51 0 0,363 35-34 0 0,67 8-21 0 0,-405-37-41 0 0,199 33 36 0 0,60 12 11 0 0,367 19 0 0 0,1 2 0 0 0,-1 0 0 0 0,1 0 0 0 0,0 2 0 0 0,-1 0 0 0 0,-10 4 0 0 0,18-2 0 0 0,10-5 0 0 0,0 0 0 0 0,0 0 0 0 0,-1 0 0 0 0,1 0 0 0 0,0 0 0 0 0,0 0 0 0 0,0 0 0 0 0,0 1 0 0 0,-1-1 0 0 0,1 0 0 0 0,0 0 0 0 0,0 0 0 0 0,0 0 0 0 0,0 0 0 0 0,0 1 0 0 0,0-1 0 0 0,-1 0 0 0 0,1 0 0 0 0,0 0 0 0 0,0 1 0 0 0,0-1 0 0 0,0 0 0 0 0,0 0 0 0 0,0 0 0 0 0,0 1 0 0 0,0-1 0 0 0,0 0 0 0 0,0 0 0 0 0,0 1 0 0 0,1 0 0 0 0,0 0 0 0 0,0 0 0 0 0,0 1 0 0 0,0-1 0 0 0,1 0 0 0 0,-1 0 0 0 0,0 0 0 0 0,1 0 0 0 0,-1 0 0 0 0,0 0 0 0 0,1-1 0 0 0,-1 1 0 0 0,2 0 0 0 0,29 12 0 0 0,-27-11 0 0 0,88 31 0 0 0,10-2 0 0 0,99 22 0 0 0,-193-50 0 0 0,351 78 11 0 0,-144-30 55 0 0,102 18 39 0 0,-226-55-94 0 0,65 11-12 0 0,-133-19-11 0 0,-21-5-12 0 0,-6 1 0 0 0,-10 4 22 0 0,0-2 0 0 0,0 1 0 0 0,0-2 0 0 0,-1 0-1 0 0,1 0 1 0 0,-9 0 2 0 0,-27 1 1 0 0,-14-1-1 0 0,-289-9 0 0 0,256 3 0 0 0,-225-15 0 0 0,-2-11 0 0 0,161 14 0 0 0,-148-15 0 0 0,-62-6 0 0 0,-137 14 0 0 0,275 15 0 0 0,190 5 0 0 0,7 0 38 0 0,-1 2-1 0 0,-25 3-37 0 0,57-3 7 0 0,1 1-1 0 0,-1 0 1 0 0,1 0 0 0 0,-1 0-1 0 0,1 1 1 0 0,-1-1 0 0 0,1 1-1 0 0,-5 3-6 0 0,10-5 0 0 0,-1 1 0 0 0,0-1 0 0 0,0 0 0 0 0,1 1 0 0 0,-1-1 0 0 0,0 1 0 0 0,1-1 0 0 0,-1 1 0 0 0,1 0 0 0 0,-1-1 0 0 0,0 1 0 0 0,1 0 0 0 0,-1-1 0 0 0,1 1 0 0 0,0 0 0 0 0,-1 0 0 0 0,1-1 0 0 0,0 1 0 0 0,0 0 0 0 0,0 0 0 0 0,0 0 0 0 0,0 0 0 0 0,1-1 0 0 0,-1 1 0 0 0,0 0 0 0 0,1 0 0 0 0,-1-1 0 0 0,1 1 0 0 0,-1 0 0 0 0,1 0 0 0 0,-1-1 0 0 0,1 1 0 0 0,0-1 0 0 0,-1 1 0 0 0,1 0 0 0 0,0-1 0 0 0,-1 0 0 0 0,1 1 0 0 0,18 11 0 0 0,-14-9 0 0 0,13 7 7 0 0,1 0-1 0 0,0-2 0 0 0,0 0 1 0 0,3-1-7 0 0,82 23 40 0 0,-98-29-42 0 0,313 67 62 0 0,-105-26 12 0 0,-79-9-57 0 0,79 15-18 0 0,-200-45 3 0 0,-14-3 0 0 0,0 0 0 0 0,0 0 0 0 0,0 0 0 0 0,0 0 0 0 0,0 0 0 0 0,0 0 0 0 0,0 0 0 0 0,0 0 0 0 0,0 0 0 0 0,0 0 0 0 0,0 0 0 0 0,0 0 0 0 0,0 0 0 0 0,0 0 0 0 0,0 0 0 0 0,0 0 0 0 0,-1 0 0 0 0,1 0 0 0 0,0 0 0 0 0,0 0 0 0 0,0 0 0 0 0,0 1 0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0,-16 1 0 0 0,15-1 0 0 0,-51 0 0 0 0,-50-7 0 0 0,-53-13 0 0 0,46 5 0 0 0,-143-11 0 0 0,7 1 0 0 0,-310-36 0 0 0,385 44 0 0 0,-130-10 0 0 0,156 19 0 0 0,-11 6 0 0 0,130 3 0 0 0,0 0 0 0 0,-4 3 0 0 0,19-2 0 0 0,9-2 0 0 0,1 0 0 0 0,0 0 0 0 0,0 0 0 0 0,0 0 0 0 0,0 0 0 0 0,0 0 0 0 0,0 0 0 0 0,0 0 0 0 0,0 0 0 0 0,0 0 0 0 0,-1 0 0 0 0,1 0 0 0 0,0 0 0 0 0,0 0 0 0 0,0 0 0 0 0,0 0 0 0 0,0 0 0 0 0,0 0 0 0 0,0 0 0 0 0,0 0 0 0 0,0 0 0 0 0,0 0 0 0 0,0 0 0 0 0,-1 0 0 0 0,1 0 0 0 0,0 1 0 0 0,0-1 0 0 0,0 0 0 0 0,0 0 0 0 0,0 0 0 0 0,0 0 0 0 0,0 0 0 0 0,0 0 0 0 0,0 0 0 0 0,0 0 0 0 0,0 0 0 0 0,0 0 0 0 0,0 1 0 0 0,0-1 0 0 0,0 0 0 0 0,0 0 0 0 0,0 0 0 0 0,0 0 0 0 0,0 0 0 0 0,0 0 0 0 0,0 0 0 0 0,3 2 0 0 0,0-1 0 0 0,0 1 0 0 0,1-1 0 0 0,-1 0 0 0 0,0-1 0 0 0,1 1 0 0 0,227 53 0 0 0,-68-17 0 0 0,115 26 27 0 0,64 16 10 0 0,-173-30 27 0 0,69 33-64 0 0,-221-76 0 0 0,-2-1 0 0 0,0 1 0 0 0,0 0 0 0 0,-1 1 0 0 0,0 0 0 0 0,9 7 0 0 0,-23-14 0 0 0,1 0 0 0 0,-1 1 0 0 0,1-1 0 0 0,0 0 0 0 0,-1 1 0 0 0,1-1 0 0 0,-1 1 0 0 0,1-1 0 0 0,-1 1 0 0 0,0-1 0 0 0,1 1 0 0 0,-1-1 0 0 0,1 1 0 0 0,-1-1 0 0 0,0 1 0 0 0,1-1 0 0 0,-1 1 0 0 0,0 0 0 0 0,0-1 0 0 0,0 1 0 0 0,1-1 0 0 0,-1 1 0 0 0,0 0 0 0 0,-1 0 0 0 0,1 0 0 0 0,-1 0 0 0 0,0 0 0 0 0,0-1 0 0 0,0 1 0 0 0,1 0 0 0 0,-1 0 0 0 0,0-1 0 0 0,0 1 0 0 0,0-1 0 0 0,0 1 0 0 0,0-1 0 0 0,0 1 0 0 0,0-1 0 0 0,0 1 0 0 0,-1-1 0 0 0,1 0 0 0 0,0 0 0 0 0,0 1 0 0 0,0-1 0 0 0,-29 4 0 0 0,30-4 0 0 0,-41 2 0 0 0,-1-2 0 0 0,-32-4 0 0 0,42 2 0 0 0,-537-37 0 0 0,375 25 0 0 0,-141-7 0 0 0,-71 18 0 0 0,291 4 0 0 0,72-2 0 0 0,1 3 0 0 0,-39 7 0 0 0,50-4 0 0 0,28-4 0 0 0,1-1 0 0 0,1 0 0 0 0,0 0 0 0 0,0 0 0 0 0,-1 0 0 0 0,1 1 0 0 0,0-1 0 0 0,0 0 0 0 0,0 1 0 0 0,-1-1 0 0 0,1 1 0 0 0,-1 0 0 0 0,2 0 0 0 0,0-1 0 0 0,0 1 0 0 0,0-1 0 0 0,-1 0 0 0 0,1 1 0 0 0,0-1 0 0 0,0 1 0 0 0,0-1 0 0 0,0 1 0 0 0,0-1 0 0 0,0 1 0 0 0,0-1 0 0 0,0 1 0 0 0,0-1 0 0 0,0 1 0 0 0,1-1 0 0 0,-1 1 0 0 0,0-1 0 0 0,0 1 0 0 0,0-1 0 0 0,1 1 0 0 0,-1-1 0 0 0,0 0 0 0 0,0 1 0 0 0,1-1 0 0 0,-1 1 0 0 0,0-1 0 0 0,1 0 0 0 0,-1 1 0 0 0,0-1 0 0 0,1 0 0 0 0,-1 1 0 0 0,1-1 0 0 0,1 2 0 0 0,1 1 0 0 0,0-1 0 0 0,0 0 0 0 0,-1 0 0 0 0,2 0 0 0 0,14 7 0 0 0,0-1 0 0 0,1-1 0 0 0,0-1 0 0 0,7 1 0 0 0,4 1 0 0 0,76 19 0 0 0,100 12 0 0 0,8 1 0 0 0,-6 9 0 0 0,69 33 0 0 0,-250-73 0 0 0,0 1 0 0 0,-1 1 0 0 0,6 5 0 0 0,-16-5 0 0 0,-15-11 0 0 0,-1 0 0 0 0,0 0 0 0 0,1 1 0 0 0,-1-1 0 0 0,1 0 0 0 0,-1 1 0 0 0,0-1 0 0 0,1 0 0 0 0,-1 1 0 0 0,0-1 0 0 0,0 0 0 0 0,1 1 0 0 0,-1-1 0 0 0,0 1 0 0 0,0-1 0 0 0,0 0 0 0 0,1 1 0 0 0,-1-1 0 0 0,0 1 0 0 0,0-1 0 0 0,0 1 0 0 0,0-1 0 0 0,0 1 0 0 0,0-1 0 0 0,-1 1 0 0 0,1 0 0 0 0,-1 0 0 0 0,1-1 0 0 0,-1 1 0 0 0,0 0 0 0 0,1-1 0 0 0,-1 1 0 0 0,0-1 0 0 0,0 1 0 0 0,1-1 0 0 0,-1 1 0 0 0,0-1 0 0 0,0 1 0 0 0,0-1 0 0 0,0 0 0 0 0,0 0 0 0 0,1 1 0 0 0,-2-1 0 0 0,-20 4 0 0 0,20-3 0 0 0,-41 4 0 0 0,-37 0 0 0 0,-45-4 0 0 0,30-2 0 0 0,-55 8 0 0 0,-1 5 0 0 0,-47 15 0 0 0,169-23 0 0 0,-1-1 0 0 0,1-1 0 0 0,-17-3 0 0 0,41 1 0 0 0,-2 0 0 0 0,-1 0 0 0 0,1 0 0 0 0,0 1 0 0 0,-1-1 0 0 0,0 2 0 0 0,0 0 0 0 0,8-2 0 0 0,0 0 0 0 0,0 0 0 0 0,0 0 0 0 0,0 0 0 0 0,0 0 0 0 0,0 0 0 0 0,0 0 0 0 0,0 0 0 0 0,-1 0 0 0 0,1 0 0 0 0,0 1 0 0 0,0-1 0 0 0,0 0 0 0 0,0 0 0 0 0,0 0 0 0 0,0 0 0 0 0,0 0 0 0 0,0 0 0 0 0,0 0 0 0 0,0 0 0 0 0,0 0 0 0 0,0 0 0 0 0,0 1 0 0 0,0-1 0 0 0,0 0 0 0 0,-1 0 0 0 0,1 0 0 0 0,0 0 0 0 0,0 0 0 0 0,0 0 0 0 0,0 0 0 0 0,0 0 0 0 0,0 1 0 0 0,0-1 0 0 0,0 0 0 0 0,0 0 0 0 0,0 0 0 0 0,0 0 0 0 0,1 0 0 0 0,0 1 0 0 0,0 0 0 0 0,0 0 0 0 0,0 0 0 0 0,0 0 0 0 0,0 0 0 0 0,0 0 0 0 0,1-1 0 0 0,-1 1 0 0 0,0-1 0 0 0,1 1 0 0 0,-1-1 0 0 0,0 1 0 0 0,2-1 0 0 0,24 7 0 0 0,98 12 0 0 0,-87-13 0 0 0,34 3 0 0 0,-42-8 0 0 0,9 1 0 0 0,10 2 0 0 0,106 22 0 0 0,-8-2 0 0 0,-134-23 0 0 0,-13-1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0,-7-4 0 0 0,-119-39 64 0 0,-48-7-64 0 0,-100-35 0 0 0,135 37 0 0 0,-104-38 0 0 0,80 20 0 0 0,-16-16 0 0 0,150 67 0 0 0,1-2 0 0 0,0-1 0 0 0,1-1 0 0 0,1-1 0 0 0,0-2 0 0 0,2 0 0 0 0,-2-5 0 0 0,19 19 8 0 0,0 0-1 0 0,1 0 1 0 0,0 0 0 0 0,0-1-1 0 0,1 0 1 0 0,1 0-1 0 0,-1-1 1 0 0,1 1 0 0 0,1-1-1 0 0,0 0 1 0 0,-1-5-8 0 0,3 8 7 0 0,0-1 1 0 0,0 1-1 0 0,1-1 1 0 0,0 1-1 0 0,0-1 1 0 0,0 1-1 0 0,1-1 1 0 0,1 1 0 0 0,-1 0-1 0 0,1-1 1 0 0,0 1-1 0 0,1 0 1 0 0,-1 0-1 0 0,2 0 1 0 0,-1 1-1 0 0,1-2-7 0 0,4-3 9 0 0,1-1-1 0 0,0 2 1 0 0,0-1-1 0 0,1 1 0 0 0,0 0 1 0 0,1 1-1 0 0,0 0 1 0 0,1 1-1 0 0,-1 0 1 0 0,2 1-1 0 0,-1 1-8 0 0,30-15 0 0 0,1 2-1 0 0,30-8 1 0 0,-1 1 0 0 0,2 4 0 0 0,40-5 0 0 0,61-3 0 0 0,-164 27-22 0 0,-11 3 22 0 0,0 0-1 0 0,0 0 1 0 0,0 0 0 0 0,-1 0-1 0 0,1 0 1 0 0,0 0 0 0 0,0 0 0 0 0,0 0-1 0 0,0 0 1 0 0,0 0 0 0 0,0 0 0 0 0,0 0-1 0 0,0 0 1 0 0,0 0 0 0 0,0 0 0 0 0,0 0-1 0 0,0 0 1 0 0,0 0 0 0 0,0 0-1 0 0,0 0 1 0 0,0 0 0 0 0,0 0 0 0 0,0 0-1 0 0,0 0 1 0 0,0 0 0 0 0,0 0 0 0 0,0 0-1 0 0,0 0 1 0 0,0 0 0 0 0,0 0 0 0 0,-1 0-1 0 0,1 0 1 0 0,0 0 0 0 0,0 0 0 0 0,0 0-1 0 0,0 0 1 0 0,0-1 0 0 0,0 1-1 0 0,0 0 1 0 0,0 0 0 0 0,0 0 0 0 0,0 0-1 0 0,0 0 1 0 0,0 0 0 0 0,0 0 0 0 0,0 0-1 0 0,0 0 1 0 0,0 0 0 0 0,0 0 0 0 0,0 0-1 0 0,0 0 1 0 0,0 0 0 0 0,0 0-1 0 0,0 0 1 0 0,0 0 0 0 0,0 0 0 0 0,0 0-1 0 0,0 0 1 0 0,0 0 0 0 0,-15-1-23 0 0,12 1 18 0 0,-118 6-12 0 0,-9 0 20 0 0,-219-18-46 0 0,128 2 22 0 0,-566-14-53 0 0,360 30 20 0 0,259-7 54 0 0,8 0 0 0 0,128 3 0 0 0,13 1 11 0 0,17-2 10 0 0,4 2 1 0 0,3 3-21 0 0,1-1 0 0 0,0 0 1 0 0,0 0-1 0 0,1 0 0 0 0,0-1 1 0 0,-1 0-1 0 0,1 0 0 0 0,1-1 1 0 0,-1 0-1 0 0,8 2-1 0 0,12 3-1 0 0,1-1-1 0 0,14 0 2 0 0,-28-4 0 0 0,102 17 0 0 0,59 10 0 0 0,-91-12 0 0 0,5 5 0 0 0,182 62 0 0 0,-243-75 0 0 0,-19-7 0 0 0,-9-3 0 0 0,0 0 0 0 0,0 0 0 0 0,0 0 0 0 0,0 0 0 0 0,0 0 0 0 0,0 0 0 0 0,0 0 0 0 0,0 0 0 0 0,0 0 0 0 0,1 0 0 0 0,-1 0 0 0 0,0 0 0 0 0,0 0 0 0 0,0 0 0 0 0,0 1 0 0 0,0-1 0 0 0,0 0 0 0 0,0 0 0 0 0,0 0 0 0 0,0 0 0 0 0,0 0 0 0 0,0 0 0 0 0,0 0 0 0 0,0 0 0 0 0,1 0 0 0 0,-1 0 0 0 0,0 0 0 0 0,0 0 0 0 0,0 0 0 0 0,0 0 0 0 0,0 1 0 0 0,0-1 0 0 0,0 0 0 0 0,0 0 0 0 0,0 0 0 0 0,0 0 0 0 0,0 0 0 0 0,0 0 0 0 0,0 0 0 0 0,0 0 0 0 0,0 0 0 0 0,0 1 0 0 0,0-1 0 0 0,0 0 0 0 0,0 0 0 0 0,-2 1 0 0 0,0-1 0 0 0,0 1 0 0 0,0-1 0 0 0,0 1 0 0 0,0-1 0 0 0,0 0 0 0 0,0 0 0 0 0,-1 0 0 0 0,0 0 0 0 0,-30-1 0 0 0,26 1 0 0 0,-143-12-24 0 0,41 2-5 0 0,-393-32 18 0 0,347 29 15 0 0,13 1 46 0 0,-136-10-29 0 0,168 16 6 0 0,1-4-1 0 0,-31-10-26 0 0,113 13 0 0 0,9 2 11 0 0,16 4 10 0 0,4 1 1 0 0,5-1-20 0 0,0 0 0 0 0,-1 0 1 0 0,1 1-1 0 0,0 0 1 0 0,5 1-3 0 0,35 7 0 0 0,3 0-2 0 0,-46-8 2 0 0,-4 0 0 0 0,1 0 0 0 0,-1 0 0 0 0,1 0 0 0 0,0 0 0 0 0,-1 0 0 0 0,1 0 0 0 0,-1 0 0 0 0,1 0 0 0 0,-1 0 0 0 0,1 1 0 0 0,-1-1 0 0 0,1 0 0 0 0,-1 0 0 0 0,1 0 0 0 0,-1 1 0 0 0,1-1 0 0 0,-1 0 0 0 0,0 1 0 0 0,0 0 0 0 0,-1-1 0 0 0,0 1 0 0 0,1 0 0 0 0,-1 0 0 0 0,0-1 0 0 0,0 1 0 0 0,0 0 0 0 0,0-1 0 0 0,0 1 0 0 0,0 0 0 0 0,0-1 0 0 0,0 0 0 0 0,0 1 0 0 0,0-1 0 0 0,0 0 0 0 0,0 1 0 0 0,-1-1 0 0 0,-26 8 0 0 0,-4-4 0 0 0,0 0 0 0 0,0-2 0 0 0,-16-2 0 0 0,-4 1 0 0 0,-315-2 0 0 0,220-1 0 0 0,-22-2 0 0 0,0-1 0 0 0,-42 11 0 0 0,-116 7 0 0 0,274-13 0 0 0,-145-2 0 0 0,188 2 0 0 0,0 1 0 0 0,0-1 0 0 0,-8 3 0 0 0,3 0 0 0 0,14-3 0 0 0,0 1-1 0 0,1-1 0 0 0,-1 0 1 0 0,0 1-1 0 0,1-1 1 0 0,-1 0-1 0 0,1 1 1 0 0,-1-1-1 0 0,1 1 0 0 0,-1-1 1 0 0,1 1-1 0 0,-1-1 1 0 0,1 1-1 0 0,-1 0 0 0 0,1-1 1 0 0,0 1-1 0 0,-1-1 1 0 0,1 1 0 0 0,-6 22-31 0 0,5-18 26 0 0,0 0 1 0 0,0 0-1 0 0,0 0 1 0 0,-1 0-1 0 0,-1 2 5 0 0,-1 0 0 0 0,0 0 0 0 0,-1-1 0 0 0,0 1 0 0 0,0-1 0 0 0,0 0 0 0 0,-1-1 0 0 0,0 1 0 0 0,-5 3 0 0 0,-10 6 0 0 0,0-1 0 0 0,-5 2 0 0 0,1-2 0 0 0,0-1 0 0 0,-1-1 0 0 0,-1-1 0 0 0,-10 2 0 0 0,-70 24 0 0 0,-5 8 0 0 0,12-4 0 0 0,42-19 0 0 0,-38 15 0 0 0,69-25 0 0 0,2 0 0 0 0,-14 10 0 0 0,32-17 0 0 0,1-1 0 0 0,0 1 0 0 0,-2 1 0 0 0,-2 6 0 0 0,2 3 0 0 0,0 5 0 0 0,2-1 0 0 0,2-6 0 0 0,0 0 0 0 0,-1 1 0 0 0,0-2 0 0 0,-1 1 0 0 0,-1-1 0 0 0,0 0 0 0 0,0 0 0 0 0,-1 0 0 0 0,-1-1 0 0 0,0-1 0 0 0,0 1 0 0 0,-1-2 0 0 0,-1 1 0 0 0,0-1 0 0 0,0-1 0 0 0,-10 7 0 0 0,20-15 0 0 0,-23 15 0 0 0,-1-2 0 0 0,0 0 0 0 0,-17 5 0 0 0,28-14 0 0 0,-6 3 0 0 0,-11 6 0 0 0,17-6 11 0 0,22-18 109 0 0,42-40 51 0 0,-20 22 63 0 0,7-11-234 0 0,-18 17 0 0 0,-1-1 0 0 0,-1-1 0 0 0,11-20 0 0 0,-20 30 0 0 0,-1-1 0 0 0,0 1 0 0 0,-1-1 0 0 0,-1 0 0 0 0,-1-1 0 0 0,0 1 0 0 0,0-8 0 0 0,-3 16 3 0 0,0 1 1 0 0,-1-1-1 0 0,1 1 0 0 0,-2-1 0 0 0,1 1 0 0 0,-1-1 1 0 0,0 1-1 0 0,-1 0 0 0 0,0-1 0 0 0,0 1 0 0 0,0 0 1 0 0,-1 0-1 0 0,0 0 0 0 0,-1 1 0 0 0,1-1 0 0 0,-1 1 1 0 0,0 0-1 0 0,-1 0 0 0 0,0 0 0 0 0,-2-3-3 0 0,-4 0 0 0 0,1 1 0 0 0,-1 0 0 0 0,-1 0 0 0 0,-6-3 0 0 0,-23-16 0 0 0,31 19 0 0 0,9 7 0 0 0,1 1 0 0 0,0 0 0 0 0,-1 0 0 0 0,1-1 0 0 0,0 1 0 0 0,0 0 0 0 0,-1-1 0 0 0,1 1 0 0 0,0 0 0 0 0,0-1 0 0 0,-1 1 0 0 0,1-1 0 0 0,0 1 0 0 0,0 0 0 0 0,0-1 0 0 0,0 1 0 0 0,-1-1 0 0 0,1 1 0 0 0,0 0 0 0 0,0-1 0 0 0,0 1 0 0 0,0-1 0 0 0,0 1 0 0 0,0-1 0 0 0,0 1 0 0 0,1-1 0 0 0,0 0 0 0 0,-1 0 0 0 0,1 0 0 0 0,0 1 0 0 0,0-1 0 0 0,0 0 0 0 0,-1 1 0 0 0,1-1 0 0 0,0 0 0 0 0,0 1 0 0 0,0-1 0 0 0,0 1 0 0 0,0-1 0 0 0,0 1 0 0 0,0 0 0 0 0,0 0 0 0 0,1-1 0 0 0,21-4 0 0 0,5 3 0 0 0,1 1 0 0 0,-1 2 0 0 0,1 0 0 0 0,0 2 0 0 0,19 1-12 0 0,64 3-6 0 0,256 12-24 0 0,94 2 42 0 0,-60-3 0 0 0,-50 0-4 0 0,-38-2 27 0 0,974 81 46 0 0,-1252-93-69 0 0,203 28 0 0 0,-204-27 0 0 0,-20-5 0 0 0,-15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0,1 0 0 0 0,-1 0 0 0 0,0 0 0 0 0,0 0 0 0 0,0 0 0 0 0,0 0 0 0 0,0 0 0 0 0,0 0 0 0 0,-12-4 0 0 0,12 3 0 0 0,-79-27-50 0 0,-68-15 50 0 0,-85-9-82 0 0,95 22 62 0 0,-134-25 20 0 0,243 49 0 0 0,27 6 0 0 0,0 0 0 0 0,1 0 0 0 0,-1 0 0 0 0,0 0 0 0 0,1-1 0 0 0,-1 1 0 0 0,0 0 0 0 0,1 0 0 0 0,-1 0 0 0 0,0-1 0 0 0,1 1 0 0 0,-1 0 0 0 0,0-1 0 0 0,1 1 0 0 0,-1-1 0 0 0,1 1 0 0 0,-1-1 0 0 0,1 1 0 0 0,-1-1 0 0 0,1 1 0 0 0,1-1 0 0 0,0 0 0 0 0,0 0 0 0 0,0 0 0 0 0,0 1 0 0 0,1-1 0 0 0,-1 1 0 0 0,0-1 0 0 0,0 1 0 0 0,1-1 0 0 0,-1 1 0 0 0,0 0 0 0 0,1 0 0 0 0,0-1 0 0 0,25-3 0 0 0,0 1 0 0 0,0 1 0 0 0,17 1 0 0 0,85 8 0 0 0,-85-5 0 0 0,281 27 0 0 0,220 51 0 0 0,-395-51 0 0 0,-1 7 0 0 0,128 50 0 0 0,-226-68 0 0 0,70 27 0 0 0,-118-44 0 0 0,11 5 0 0 0,0 0 0 0 0,2 3 0 0 0,-12-7 0 0 0,-1 0 0 0 0,0 0 0 0 0,1 0 0 0 0,-1 1 0 0 0,0 0 0 0 0,0-1 0 0 0,-1 1 0 0 0,1 0 0 0 0,0 1 0 0 0,0 1 0 0 0,-2-4-1 0 0,0 1 0 0 0,-1-1 0 0 0,1 0 0 0 0,-1 0 0 0 0,1 1 0 0 0,-1-1 0 0 0,0 1-1 0 0,1-1 1 0 0,-1 0 0 0 0,0 1 0 0 0,0-1 0 0 0,0 1 0 0 0,0-1 0 0 0,0 0 0 0 0,0 1 0 0 0,0-1-1 0 0,-1 1 1 0 0,1-1 0 0 0,-1 0 0 0 0,1 1 0 0 0,-1-1 0 0 0,1 0 0 0 0,-1 0 0 0 0,0 1 0 0 0,1-1 0 0 0,-1 0-1 0 0,0 0 1 0 0,0 0 0 0 0,-1 1 1 0 0,-1 2-4 0 0,-1-1 0 0 0,0 0 0 0 0,0 1 0 0 0,0-2 0 0 0,0 1 0 0 0,0 0 0 0 0,-1-1 0 0 0,1 0 4 0 0,-11 5-4 0 0,0-1-1 0 0,-1-1 1 0 0,0-1-1 0 0,1 0 1 0 0,-1-1-1 0 0,-4 0 5 0 0,-31 2-35 0 0,-15-2 35 0 0,37-2-2 0 0,-43 3-3 0 0,-1 2 0 0 0,-38 10 5 0 0,96-12-27 0 0,1-1 0 0 0,-8 4 27 0 0,22-7 0 0 0,-1 0 0 0 0,1 0 0 0 0,-1 1 0 0 0,1-1 0 0 0,-1 0 0 0 0,1 0 0 0 0,-1 0 0 0 0,1 0 0 0 0,-1 1 0 0 0,1-1 0 0 0,-1 0 0 0 0,1 0 0 0 0,-1 1 0 0 0,1-1 0 0 0,0 0 0 0 0,-1 1 0 0 0,1-1 0 0 0,0 1 0 0 0,-1-1 0 0 0,1 0 0 0 0,0 1 0 0 0,-1-1 0 0 0,1 1 0 0 0,0-1 0 0 0,0 1 0 0 0,-1-1 0 0 0,2 2 0 0 0,0-1 0 0 0,-1 0 0 0 0,1 0 0 0 0,0 0 0 0 0,0 0 0 0 0,0 0 0 0 0,0 0 0 0 0,0 0 0 0 0,0 0 0 0 0,0 0 0 0 0,0-1 0 0 0,0 1 0 0 0,1 0 0 0 0,-1-1 0 0 0,0 1 0 0 0,1 0 0 0 0,26 10 0 0 0,9 1 0 0 0,1-2 0 0 0,0-2 0 0 0,13 1 0 0 0,118 10 0 0 0,-159-18 0 0 0,337 15 54 0 0,-168-7-43 0 0,-13-1-12 0 0,-114-8 6 0 0,1-2 1 0 0,6-3-6 0 0,-49 4 12 0 0,1 0 1 0 0,0-1 0 0 0,0-1 0 0 0,0 1 0 0 0,1-2-13 0 0,-10 3 21 0 0,-5 0 1 0 0,-35-11-16 0 0,-1 2 0 0 0,-14 0-6 0 0,5 0-2 0 0,-50-8 2 0 0,0 4 0 0 0,-40 2 0 0 0,-189-18 0 0 0,20-21 0 0 0,167 24 0 0 0,-27 3 0 0 0,95 16 0 0 0,-243-30 0 0 0,3 10 0 0 0,301 28 0 0 0,-194-11-112 0 0,68 3-15 0 0,-17-2-2 0 0,-331-4 9 0 0,210 12 80 0 0,-75 2 40 0 0,-39 16 0 0 0,293-12 0 0 0,-47 8-10 0 0,-18 9 10 0 0,121-14-13 0 0,1 2 0 0 0,-1 2 0 0 0,2 2 0 0 0,0 1 1 0 0,-22 13 12 0 0,46-20-18 0 0,-1 2 1 0 0,1-1-1 0 0,0 2 18 0 0,2-1 0 0 0,0-1 0 0 0,0-1-1 0 0,-13 5 1 0 0,17-8 0 0 0,-1 0 0 0 0,0 0 0 0 0,1 0 0 0 0,0 1 0 0 0,0 1 0 0 0,0-1 0 0 0,1 1 0 0 0,-1 1 0 0 0,7-6 0 0 0,0 0 0 0 0,0 0 0 0 0,0 1 0 0 0,0-1 0 0 0,0 0 0 0 0,0 1 0 0 0,0-1 0 0 0,1 1 0 0 0,-1-1 0 0 0,0 1 0 0 0,1 0 0 0 0,-1 0 0 0 0,1 0 0 0 0,0 0 0 0 0,0 0 0 0 0,0 0 0 0 0,0 0 0 0 0,0 1 0 0 0,0-2 0 0 0,0 0 0 0 0,0 0 0 0 0,0 1 0 0 0,0-1 0 0 0,1 0 0 0 0,-1 0 0 0 0,1 1 0 0 0,-1-1 0 0 0,1 0 0 0 0,-1 0 0 0 0,1 0 0 0 0,0 1 0 0 0,1 1 0 0 0,1-1 0 0 0,-1 1 0 0 0,1-1 0 0 0,-1 0 0 0 0,1 0 0 0 0,0 0 0 0 0,0 0 0 0 0,0 0 0 0 0,2 0 0 0 0,32 13 0 0 0,-31-13 0 0 0,42 13 0 0 0,49 9 0 0 0,14 3 0 0 0,-89-20 1 0 0,2 0 52 0 0,19 4-53 0 0,5-2 5 0 0,0 2 0 0 0,14 7-5 0 0,-10-2 0 0 0,-49-15 0 0 0,11 5 0 0 0,-13-6 0 0 0,-1 0 0 0 0,1 0 0 0 0,-1 1 0 0 0,1-1 0 0 0,-1 0 0 0 0,0 1 0 0 0,1-1 0 0 0,-1 1 0 0 0,0-1 0 0 0,0 0 0 0 0,1 1 0 0 0,-1-1 0 0 0,0 1 0 0 0,0-1 0 0 0,1 1 0 0 0,-1-1 0 0 0,0 0 0 0 0,0 1 0 0 0,0-1 0 0 0,0 1 0 0 0,0-1 0 0 0,0 1 0 0 0,0-1 0 0 0,0 1 0 0 0,0-1 0 0 0,0 1 0 0 0,0-1 0 0 0,0 1 0 0 0,0-1 0 0 0,-1 2 0 0 0,0 0 0 0 0,0 0 0 0 0,0-1 0 0 0,0 1 0 0 0,-1-1 0 0 0,1 1 0 0 0,-1-1 0 0 0,1 0 0 0 0,0 1 0 0 0,-1-1 0 0 0,0 0 0 0 0,0 0 0 0 0,-24 14 0 0 0,12-9 0 0 0,-1 0 0 0 0,0 0 0 0 0,-1-2 0 0 0,1 0 0 0 0,-13 1 0 0 0,-27 2 0 0 0,-1-2 0 0 0,31-3 0 0 0,-191 4 0 0 0,108-5 0 0 0,-40 8 0 0 0,99-4 0 0 0,-3 0 0 0 0,0 3 0 0 0,-17 5 0 0 0,57-10 11 0 0,11-2 10 0 0,3 0 1 0 0,8 2-20 0 0,1 0 1 0 0,0 0-1 0 0,0-1 1 0 0,0 0-1 0 0,5-1-2 0 0,58 0-1 0 0,-30-1 0 0 0,60 2 1 0 0,82 2 0 0 0,-108 1 0 0 0,29 7 0 0 0,-80-7 35 0 0,-27-5-35 0 0,0 0 1 0 0,0 0-1 0 0,0 0 0 0 0,0 0 1 0 0,0 0-1 0 0,0 0 0 0 0,0 0 1 0 0,0 0-1 0 0,0 1 0 0 0,-1-1 1 0 0,1 0-1 0 0,0 0 0 0 0,0 0 1 0 0,0 0-1 0 0,0 0 0 0 0,0 0 1 0 0,0 0-1 0 0,0 0 0 0 0,0 0 1 0 0,0 0-1 0 0,0 0 0 0 0,0 0 1 0 0,0 0-1 0 0,0 0 0 0 0,0 0 1 0 0,0 0-1 0 0,0 0 0 0 0,0 1 1 0 0,0-1-1 0 0,0 0 0 0 0,0 0 1 0 0,0 0-1 0 0,0 0 0 0 0,0 0 1 0 0,0 0-1 0 0,0 0 0 0 0,0 0 1 0 0,0 0-1 0 0,1 0 0 0 0,-1 0 1 0 0,0 0-1 0 0,0 0 0 0 0,0 0 1 0 0,0 0-1 0 0,0 0 1 0 0,0 0-1 0 0,0 0 0 0 0,0 0 1 0 0,0 0-1 0 0,0 0 0 0 0,0 0 1 0 0,0 1-1 0 0,0-1 0 0 0,0 0 1 0 0,0 0-1 0 0,0 0 0 0 0,0 0 0 0 0,-15 1 0 0 0,-63 0-31 0 0,-49-7 31 0 0,-78-15-21 0 0,149 15 19 0 0,-156-23 0 0 0,60 7 15 0 0,-78-11 41 0 0,48 6-1 0 0,14-1-42 0 0,62 10-149 0 0,-94-5 138 0 0,160 23-119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6.9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15 271 10591 0 0,'0'0'819'0'0,"-2"0"-534"0"0,-8-2-269 0 0,8 2-90 0 0,6-2 104 0 0,77-28 3225 0 0,82-21-3255 0 0,91-10 1188 0 0,52 2 293 0 0,-169 30-666 0 0,-7 2-75 0 0,-111 23-685 0 0,-8 2 15 0 0,0 0 0 0 0,4 1-70 0 0,-12 0 4 0 0,1 1 1 0 0,-1 0-1 0 0,0 1 1 0 0,0-1-1 0 0,1 1 0 0 0,-1-1 1 0 0,0 1-1 0 0,0 0 1 0 0,4 1-5 0 0,7 6-90 0 0,-10-4-842 0 0,1 5-3525 0 0,-3-6-1518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7.2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0 111 17047 0 0,'0'0'1311'0'0,"3"0"-846"0"0,41 2-402 0 0,0-2-1 0 0,19-4-62 0 0,-9 2 446 0 0,83-5 1176 0 0,0-7 0 0 0,43-12-1622 0 0,-101 10 190 0 0,111-17 235 0 0,-147 28-621 0 0,0 1 0 0 0,0 3-1 0 0,19 2 197 0 0,-47 0-673 0 0,-1 1 0 0 0,12 3 673 0 0,-5 0-703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41.3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2909 2267 3223 0 0,'0'0'394'0'0,"0"0"442"0"0,0 0 194 0 0,0 0 40 0 0,0 0-49 0 0,0 0-240 0 0,0 0-107 0 0,0 0-24 0 0,0 0-24 0 0,0 0-97 0 0,0 0-45 0 0,0 0-11 0 0,0 0-17 0 0,0 0-68 0 0,1 1-32 0 0,3 5-4 0 0,-3-5-8 0 0,0 0-34 0 0,1 2-170 0 0,-1 0 0 0 0,0 0 0 0 0,0 1 0 0 0,0-1 0 0 0,-1 0 0 0 0,1 0 0 0 0,-1 0 0 0 0,0 1-140 0 0,0 3 221 0 0,0 1 0 0 0,-1-1 1 0 0,-1 1-1 0 0,1-1 1 0 0,-1 0-1 0 0,0 0 1 0 0,-1 0-1 0 0,0 0 1 0 0,0 0-1 0 0,0 0 0 0 0,-1-1 1 0 0,-4 6-222 0 0,-10 13 306 0 0,-1-1 1 0 0,-1-1-1 0 0,-1-1 0 0 0,-8 5-306 0 0,13-13 76 0 0,-8 7 173 0 0,-2-1-249 0 0,17-14 64 0 0,0 0 0 0 0,0-1 0 0 0,-1 0 1 0 0,-10 4-65 0 0,-15 7 83 0 0,19-9 20 0 0,-10 4-103 0 0,-39 16 187 0 0,-45 16 5 0 0,7 3-78 0 0,-17 8 17 0 0,-76 23-3 0 0,145-59-64 0 0,-1-2 0 0 0,-44 7-64 0 0,-27-2 47 0 0,60-12-30 0 0,12-2-17 0 0,-2-3 0 0 0,20-3 64 0 0,-1-1-1 0 0,-25-5-63 0 0,19 1 55 0 0,-11-1-45 0 0,-44-12-10 0 0,-71-13 0 0 0,118 19 0 0 0,1-2 0 0 0,-9-5 0 0 0,-5-2 0 0 0,29 9 0 0 0,1-1 0 0 0,0-1 0 0 0,1-2 0 0 0,-2-3 0 0 0,-27-17 0 0 0,-24-22 0 0 0,4-3 0 0 0,-9-6 0 0 0,61 45 0 0 0,2 0 0 0 0,0-2 0 0 0,1-1 0 0 0,-9-13 0 0 0,11 10 0 0 0,-10-19 0 0 0,20 28 0 0 0,-4-8 0 0 0,0 0 0 0 0,2-1 0 0 0,2-1 0 0 0,-1-3 0 0 0,3-1 0 0 0,1 0 0 0 0,2 0 0 0 0,-1-10 0 0 0,3 13 0 0 0,-9-53 0 0 0,-1-68 0 0 0,13 128 0 0 0,-3-97 0 0 0,5 113 0 0 0,2-139 0 0 0,1 81 0 0 0,5-17 0 0 0,-4 52 0 0 0,2-22 0 0 0,3 0 0 0 0,11-34 0 0 0,-6 36 32 0 0,3 1 0 0 0,18-36-32 0 0,37-50 107 0 0,-49 97-55 0 0,1 1 0 0 0,16-15-52 0 0,-11 15 75 0 0,26-30 21 0 0,21-21 131 0 0,-21 24 252 0 0,48-43-479 0 0,-75 81 85 0 0,0 1 1 0 0,2 1-1 0 0,1 2 0 0 0,0 1 1 0 0,20-9-86 0 0,-24 16 56 0 0,-8 2-16 0 0,1 2 1 0 0,1 0-1 0 0,14-3-40 0 0,-14 5 35 0 0,4-3-35 0 0,19-5 49 0 0,9-4 4 0 0,-33 11-47 0 0,0 2-1 0 0,9-3-5 0 0,50-13 64 0 0,-26 11-55 0 0,19-5 46 0 0,-27 6 18 0 0,1 2 0 0 0,1 2-1 0 0,4 2-72 0 0,10-2 62 0 0,-26 1-56 0 0,-23 2 13 0 0,-1 1 1 0 0,0 1-1 0 0,7 0-19 0 0,-3 0 16 0 0,-1 0-1 0 0,7-2-15 0 0,-11 1 16 0 0,-1 1 0 0 0,1 0-1 0 0,0 1 1 0 0,0 0 0 0 0,0 0-1 0 0,2 1-15 0 0,32 5 75 0 0,33 1-75 0 0,-58-5 42 0 0,0 0 0 0 0,0 1 0 0 0,3 2-42 0 0,0 0 18 0 0,-8-3 9 0 0,1 0 0 0 0,9-1-27 0 0,-7 0 10 0 0,0 1 1 0 0,0 0-11 0 0,173 39 244 0 0,-182-39-232 0 0,38 11 118 0 0,6 4-130 0 0,-24-8 55 0 0,36 8 90 0 0,-36-9-81 0 0,-15-3-42 0 0,2 1 20 0 0,-6-3-28 0 0,-4-2-5 0 0,16 4 47 0 0,-6-2 35 0 0,14 6-91 0 0,-23-7 49 0 0,1 0 1 0 0,-1 1-1 0 0,4 2-49 0 0,5 2 189 0 0,16 5-189 0 0,-24-9 0 0 0,0-1 0 0 0,-1 0 0 0 0,-1 1 0 0 0,1 0 0 0 0,1 1 0 0 0,6 1 11 0 0,14 5 42 0 0,-2-4-53 0 0,-8-1 20 0 0,-15-5-10 0 0,31 13 24 0 0,-28-12-33 0 0,6 4 51 0 0,0 0-41 0 0,7 2-14 0 0,-18-7 3 0 0,14 9 67 0 0,7 2-3 0 0,3 2 0 0 0,-10-5-11 0 0,20 15-42 0 0,-13-6 42 0 0,24 18 33 0 0,-24-16-22 0 0,6 5-11 0 0,-15-11-29 0 0,-7-7 5 0 0,2 3-5 0 0,0 3 40 0 0,1 2-5 0 0,-3-7-12 0 0,-1 0-1 0 0,-1 0 0 0 0,2 4-46 0 0,-1 0 77 0 0,-1 0 3 0 0,-2-8 0 0 0,2 7 0 0 0,-1 0 0 0 0,-1-5-1 0 0,-1 3-7 0 0,0-4-18 0 0,1 4-32 0 0,0-7 6 0 0,-1-1-95 0 0,0 0-42 0 0,0 0-10 0 0,0 0-133 0 0,0 0-555 0 0,0-2-243 0 0,3-10-1425 0 0,0-4-5509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52.5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43 335 2303 0 0,'0'0'102'0'0,"-1"1"-1"0"0,-9 16 195 0 0,9-15 148 0 0,0 0 1 0 0,0 0-1 0 0,0-1 1 0 0,0 1-1 0 0,0 0 1 0 0,0-1-1 0 0,0 1 0 0 0,-1-1 1 0 0,1 1-1 0 0,-1-1 1 0 0,1 0-1 0 0,-1 0 0 0 0,-1 1-444 0 0,2-1 479 0 0,1-1-51 0 0,0 0-19 0 0,0 0-35 0 0,-3 0 161 0 0,1 0 2260 0 0,4-3-1375 0 0,0 1-1992 0 0,5-6 895 0 0,1 1 0 0 0,1 0-1 0 0,3-2-322 0 0,11-11 432 0 0,-12 12-252 0 0,-1 0 0 0 0,2 0-180 0 0,12-9 168 0 0,14-11 248 0 0,21-13-416 0 0,-39 30 132 0 0,0 1 0 0 0,1 0 0 0 0,14-4-132 0 0,66-19 567 0 0,-70 24-418 0 0,42-15-121 0 0,37-11-200 0 0,-15 11 476 0 0,-58 15-52 0 0,9 0-252 0 0,-11 1 124 0 0,-9 3 21 0 0,0 1 1 0 0,0 1-1 0 0,0 2 0 0 0,1 0 0 0 0,-1 1 0 0 0,0 2 0 0 0,15 3-145 0 0,96 21 804 0 0,0 6 0 0 0,13 10-804 0 0,-14 6 244 0 0,-25-8-72 0 0,-82-30-49 0 0,0 2 0 0 0,0 1-1 0 0,-1 2 1 0 0,-1 0-1 0 0,0 2 1 0 0,19 15-123 0 0,1 8 192 0 0,16 11-24 0 0,-43-35-96 0 0,-8-5-39 0 0,23 17 120 0 0,-2 3 1 0 0,4 6-154 0 0,-19-15 257 0 0,0 2 0 0 0,-2 1 0 0 0,12 23-257 0 0,-9-15 168 0 0,11 23 255 0 0,3 12-423 0 0,-21-43 63 0 0,-3-3 4 0 0,0 1 0 0 0,5 21-67 0 0,7 48 181 0 0,-11-48-107 0 0,24 130 60 0 0,-31-144-101 0 0,0-1-1 0 0,-2 16-32 0 0,-5 58 71 0 0,3-75-68 0 0,-2 9 33 0 0,0 0 0 0 0,-4 11-36 0 0,-3-7 106 0 0,-13 36-106 0 0,-5-1 128 0 0,-13 19-128 0 0,19-44 11 0 0,10-22-11 0 0,-1-1 0 0 0,-1-1 0 0 0,-1 0 0 0 0,-5 5 0 0 0,-3 0 59 0 0,-2 0-1 0 0,-28 27-58 0 0,48-54 0 0 0,-12 11 29 0 0,0 0 0 0 0,-2 0 0 0 0,-9 5-29 0 0,-19 13 79 0 0,9-6-34 0 0,11-10-47 0 0,-8 2 2 0 0,-5 3 13 0 0,-6 2 31 0 0,0-1-44 0 0,-2 0 9 0 0,-109 48 51 0 0,129-60-56 0 0,-53 21-4 0 0,-6-2 0 0 0,52-20 0 0 0,0-1 0 0 0,-1-2 0 0 0,-17 1 0 0 0,30-7 0 0 0,0-2 0 0 0,0 0 0 0 0,0-2 0 0 0,-3 0 0 0 0,-32-3 0 0 0,24 2 0 0 0,0-1 0 0 0,-5-3 0 0 0,-22-4 0 0 0,17 4 0 0 0,0-2 0 0 0,1-2 0 0 0,1-2 0 0 0,-26-12 0 0 0,56 20 0 0 0,-12-7 0 0 0,-10-5 0 0 0,11 7 0 0 0,-16-5 0 0 0,-18-12 0 0 0,0-6 0 0 0,39 23 0 0 0,0-1 0 0 0,1-1 0 0 0,-9-8 0 0 0,15 11 0 0 0,4 3 0 0 0,0 1 0 0 0,1-2 0 0 0,0 1 0 0 0,0-1 0 0 0,-4-6 0 0 0,-5-11 0 0 0,-2-4 0 0 0,-6-12 0 0 0,-88-141 0 0 0,74 109 0 0 0,26 52 11 0 0,5 8 31 0 0,-8-10-42 0 0,8 14 8 0 0,1-1-1 0 0,0 0 0 0 0,0-2-7 0 0,-8-17 128 0 0,10 21-86 0 0,1-1-20 0 0,-2 2 31 0 0,4 4 14 0 0,0 2 7 0 0,0 0-50 0 0,0 0-177 0 0,0 0-60 0 0,0 0-10 0 0,0 0-164 0 0,0 0-683 0 0,0 0-304 0 0,0 0-1275 0 0,0 0-4871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0.3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25 476 3855 0 0,'0'3'175'0'0,"-1"2"-99"0"0,-2 5 17 0 0,-9 15 41 0 0,7-17 387 0 0,4-6 162 0 0,1-2 21 0 0,0 0-6 0 0,0 0-47 0 0,0 0-19 0 0,0 0-7 0 0,0 0-58 0 0,-1-2-242 0 0,0-28 12 0 0,1 1 0 0 0,1-1 0 0 0,2-8-337 0 0,1-15 109 0 0,2-31-343 0 0,3 0 0 0 0,9-30 234 0 0,-10 82-378 0 0,1-1-20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0.6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101 180 11343 0 0,'-52'-5'1212'0'0,"33"2"-1192"0"0,16 2-20 0 0,-7-2-12 0 0,9 2 7 0 0,-1 0 0 0 0,1 0 0 0 0,0-1 0 0 0,0 1 0 0 0,0 0 0 0 0,0 0 0 0 0,0-1 0 0 0,0 1 0 0 0,0-1 0 0 0,0 1-1 0 0,1 0 1 0 0,-1-1 0 0 0,0 0 0 0 0,1 1 0 0 0,-1-1 0 0 0,1 1 0 0 0,0-1 0 0 0,-1-1 5 0 0,1-1-9 0 0,0 0 0 0 0,-1 0 0 0 0,1 0 0 0 0,1-1 0 0 0,-1 1 0 0 0,1 0 0 0 0,0-1 9 0 0,4-13-468 0 0,1 0 1 0 0,0 1-1 0 0,10-17 468 0 0,-6 15-1023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1.0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55 114 5983 0 0,'0'0'464'0'0,"-1"-2"-305"0"0,-34-36 2852 0 0,34 36-2530 0 0,0 1-117 0 0,-12-12 283 0 0,13 12-636 0 0,0 1 0 0 0,0 0 0 0 0,-1-1 1 0 0,1 1-1 0 0,0-1 0 0 0,0 1 0 0 0,-1-1 1 0 0,1 1-1 0 0,0-1 0 0 0,0 1 1 0 0,0 0-1 0 0,0-1 0 0 0,0 1 0 0 0,0-1 1 0 0,0 1-1 0 0,0-1 0 0 0,0 1 0 0 0,0-1 1 0 0,0 1-1 0 0,0-1-11 0 0,0 0 31 0 0,0-1 51 0 0,0 0-15 0 0,-1-7-54 0 0,2-2-13 0 0,4 2 0 0 0,1 3-16 0 0,-4 5-69 0 0,-1 0-38 0 0,6-3-731 0 0,-6 3-2908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2.5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1683 4439 6647 0 0,'0'0'300'0'0,"0"0"0"0"0,-1 2-192 0 0,-2 6-49 0 0,-4 4 776 0 0,4-6 1035 0 0,2-4 2538 0 0,-1-29-3113 0 0,1-18-1295 0 0,0-15 697 0 0,-3-76 465 0 0,3 59-725 0 0,0 25 22 0 0,2-1-1 0 0,9-49-458 0 0,-6 71 292 0 0,0-26-292 0 0,4-49 287 0 0,0 13-54 0 0,-7 60-151 0 0,11-179 389 0 0,-4 126-138 0 0,11-38-333 0 0,7-23 376 0 0,-2-57-376 0 0,-20 151 113 0 0,-2-1 0 0 0,-5-26-113 0 0,0 29 59 0 0,-8-90 186 0 0,3 70-124 0 0,2 11 94 0 0,-7-23-215 0 0,-4-18 141 0 0,4 18-94 0 0,-14-94 77 0 0,19 125-9 0 0,-2 0 0 0 0,-14-37-115 0 0,7 26 53 0 0,9 32-8 0 0,-3 0-1 0 0,-4-8-44 0 0,-29-58 96 0 0,-7-9-73 0 0,30 61 30 0 0,-8-14-53 0 0,-5-4 64 0 0,-29-36-64 0 0,30 48 0 0 0,-23-52 0 0 0,-12-18 0 0 0,-32-60 0 0 0,54 95 0 0 0,27 48 0 0 0,4 9 0 0 0,-9-12 0 0 0,3 5 0 0 0,14 22 0 0 0,0 2 0 0 0,-1-1 0 0 0,-4-3 0 0 0,-10-12 0 0 0,11 13 0 0 0,0 0 0 0 0,-2 1 0 0 0,-9-8 0 0 0,-9-6 0 0 0,17 14 0 0 0,-1 1 0 0 0,0 0 0 0 0,-17-10 0 0 0,9 9 0 0 0,4 2 0 0 0,0 1 0 0 0,-15-6 0 0 0,18 10 0 0 0,9 3 0 0 0,0 1 0 0 0,0 1 0 0 0,0-1 0 0 0,-4 0 0 0 0,7 2 0 0 0,-15-3 0 0 0,6 1 0 0 0,-13-2 0 0 0,13 3 0 0 0,1 0 0 0 0,-5-2 0 0 0,0-1 0 0 0,-1 0 0 0 0,0 1 0 0 0,-7 0 0 0 0,-8 2 0 0 0,-25 1 0 0 0,43 1 0 0 0,-2 1 0 0 0,12 0 0 0 0,1 0 0 0 0,-15 3 0 0 0,0 0 0 0 0,0 1 0 0 0,-2 1 0 0 0,-3 4-7 0 0,20-8-7 0 0,-1 0-1 0 0,0 0 1 0 0,0 0 0 0 0,-2 0 14 0 0,-7 3 0 0 0,2 1 0 0 0,2-1 0 0 0,-1 0 0 0 0,1 0 0 0 0,-1-1 0 0 0,-10 2 0 0 0,9-2 0 0 0,6-2 0 0 0,-13 1 0 0 0,8-1 0 0 0,-6 1 30 0 0,13-2-396 0 0,32 2-892 0 0,9-6-1550 0 0,-13 1-1959 0 0,1 0-1144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0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243 1 9215 0 0,'-2'1'707'0'0,"-14"9"-315"0"0,-16 7-392 0 0,-4 2 293 0 0,32-16-264 0 0,-10 5 446 0 0,-10 8-475 0 0,20-12 63 0 0,-1-1 1 0 0,1 1 0 0 0,0 0-1 0 0,0 0 1 0 0,0 1 0 0 0,-2 3-64 0 0,-11 17 57 0 0,7-12-40 0 0,1 1-1 0 0,-3 7-16 0 0,8-13-16 0 0,2-3-137 0 0,-1 0-1 0 0,0 0 0 0 0,0 0 1 0 0,0 0-1 0 0,-4 4 154 0 0,-4 0-880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287 0 5527 0 0,'-23'7'240'0'0,"12"1"56"0"0,0 3-232 0 0,-1 2-64 0 0,3-1 0 0 0,1 1 0 0 0,1-2 504 0 0,7-11 88 0 0,0 0 16 0 0,0 0 8 0 0,0 0-816 0 0,0 0-168 0 0,0 0-32 0 0</inkml:trace>
  <inkml:trace contextRef="#ctx0" brushRef="#br0" timeOffset="1">57 528 5783 0 0,'-18'12'256'0'0,"10"1"56"0"0,0 3-248 0 0,2-2-64 0 0,-4-1 0 0 0,5 0 0 0 0,4 1-88 0 0,1-1-24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09.6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441 0 5351 0 0,'0'0'242'0'0,"0"0"-1"0"0,0 0-81 0 0,0 0 208 0 0,0 0 105 0 0,0 0 27 0 0,0 0-8 0 0,1 1-50 0 0,0 3-26 0 0,0 0 1 0 0,0 0-1 0 0,1 0 1 0 0,0-1-1 0 0,3 4-416 0 0,62 66 1879 0 0,-44-50-1449 0 0,5 4 117 0 0,-16-14-303 0 0,-2-2 272 0 0,4 7-516 0 0,0 3 368 0 0,-2-1 0 0 0,-1 2 0 0 0,-2-1 0 0 0,2 10-368 0 0,-5-4 761 0 0,-1 21-761 0 0,-3 28 614 0 0,-2-62-501 0 0,0 2 14 0 0,-1 27 234 0 0,-1-29-263 0 0,-6 36 260 0 0,-1-3-61 0 0,-9 35 70 0 0,-36 90 561 0 0,40-140-424 0 0,-7 7-504 0 0,-1 4 320 0 0,-16 23 24 0 0,4-9-152 0 0,24-39-93 0 0,-1 4 162 0 0,0 1-261 0 0,9-17 72 0 0,-1 0 0 0 0,-1 0 0 0 0,0 1 0 0 0,0-1 0 0 0,-5 4-72 0 0,2-2 78 0 0,1-1-1 0 0,0 1 1 0 0,1 1-78 0 0,-2 1 55 0 0,-14 23 71 0 0,-6 9 39 0 0,5-9-63 0 0,5-7 78 0 0,-13 11-180 0 0,11-12 69 0 0,10-13 32 0 0,-5 4-101 0 0,-16 16 171 0 0,-18 19 88 0 0,41-44-224 0 0,-77 78 261 0 0,83-84-294 0 0,-35 35 135 0 0,34-33-330 0 0,1-4-774 0 0,3-4 11 0 0,1 2 364 0 0,-1-1 0 0 0,1 1 0 0 0,0 0 0 0 0,1-1 592 0 0,7-6-1687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7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 0 4199 0 0,'-11'23'184'0'0,"4"-9"40"0"0,1 3-224 0 0,-1 3 0 0 0,2 2 0 0 0,2-1 0 0 0,0-2 0 0 0,1 0 0 0 0,2-2 0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4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 0 7023 0 0,'-18'14'312'0'0,"9"-4"64"0"0,-1 0-304 0 0,3 1-72 0 0,1 0 0 0 0,6-11 0 0 0,-5 13 152 0 0,5-13 8 0 0,0 0 8 0 0,0 0 0 0 0,0 0-64 0 0,0 0-8 0 0,13 8-8 0 0,0-4-2400 0 0,1 0-480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6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1 315 1583 0 0,'0'0'68'0'0,"0"0"79"0"0,0 0 268 0 0,0 0 117 0 0,0 0 20 0 0,0 0 41 0 0,0 0 146 0 0,0 0 58 0 0,0 0 16 0 0,0 0-49 0 0,0 0-218 0 0,0 0-98 0 0,0 0-22 0 0,0 0-8 0 0,0 0-28 0 0,0 0-7 0 0,0 0-6 0 0,0 0-22 0 0,0 0-90 0 0,0 0-38 0 0,0 0-10 0 0,0 2 5 0 0,18 104 1180 0 0,17 122 166 0 0,-26-141-1041 0 0,2 10 18 0 0,30 133 379 0 0,-29-181-761 0 0,2 0-1 0 0,1-2 0 0 0,16 31-162 0 0,-12-36 56 0 0,38 76 116 0 0,-45-96-132 0 0,1-1-1 0 0,1 0 1 0 0,1-1 0 0 0,5 5-40 0 0,7 3 39 0 0,1-2-1 0 0,2 0 1 0 0,0-2 0 0 0,2-1 0 0 0,4 2-39 0 0,-9-6 11 0 0,-1 2-1 0 0,-1 0 0 0 0,15 19-10 0 0,-4-6 33 0 0,4 2-33 0 0,67 60 54 0 0,-83-76 3 0 0,0-1 0 0 0,2-1 0 0 0,0-1 0 0 0,1-1 0 0 0,21 9-57 0 0,-36-20 33 0 0,0 0 0 0 0,0-1 0 0 0,1 0 0 0 0,-1-1 0 0 0,1-1 0 0 0,0 0 0 0 0,0 0 0 0 0,0-1 0 0 0,8-1-33 0 0,-5 1 35 0 0,-10-1-12 0 0,0 0 1 0 0,1 0 0 0 0,-1 0 0 0 0,2-1-24 0 0,30-5 232 0 0,22 0-232 0 0,-25 4 54 0 0,-10 1 33 0 0,22-5-87 0 0,-19 1 178 0 0,20-8-178 0 0,10-2 121 0 0,-46 13-70 0 0,-5 1-16 0 0,-1-1 0 0 0,1 0-1 0 0,0 0 1 0 0,-1 0 0 0 0,5-3-35 0 0,39-15 223 0 0,3-9 18 0 0,-27 14-58 0 0,15-6-183 0 0,-31 16 48 0 0,-1 0 1 0 0,0-1-1 0 0,0 0-48 0 0,3-2 33 0 0,-3 1 5 0 0,0 0-1 0 0,0-1 0 0 0,-1 0 1 0 0,0-1-1 0 0,0 0 0 0 0,-1 0 1 0 0,1-4-38 0 0,8-10 137 0 0,-2-2 1 0 0,-1 1 0 0 0,-1-2 0 0 0,-1 0-1 0 0,-1 0 1 0 0,4-19-138 0 0,-1-1 102 0 0,38-155 218 0 0,-43 164-256 0 0,-3 1 0 0 0,2-30-64 0 0,3-46 128 0 0,-2 39-107 0 0,4-34 79 0 0,0-6-21 0 0,-7 65-54 0 0,-2 19 26 0 0,0 0 1 0 0,-3-17-52 0 0,1 31 3 0 0,0 1 1 0 0,0 0 0 0 0,4-13-4 0 0,-1 6-1 0 0,-1-5 1 0 0,-2-11 24 0 0,0 16 16 0 0,2-10-40 0 0,3-42 0 0 0,-3 0 0 0 0,-3-6 0 0 0,0 52 0 0 0,-1 3 61 0 0,-2-11-61 0 0,-1-11 56 0 0,1 10-44 0 0,1 10-13 0 0,0-20 1 0 0,1 24 11 0 0,1 21 0 0 0,0-1 0 0 0,0 1 0 0 0,0-1 0 0 0,-1 1 0 0 0,1 0 0 0 0,-1-1-1 0 0,1 0-10 0 0,-3-9 126 0 0,3 11-115 0 0,0-1-1 0 0,0 1 0 0 0,0-1 0 0 0,0 1 1 0 0,-1-1-1 0 0,1 1 0 0 0,0-1 0 0 0,0 1 1 0 0,0-1-1 0 0,-1 1 0 0 0,1-1 1 0 0,0 1-1 0 0,-1-1-10 0 0,0 0 24 0 0,0 0 50 0 0,1 1 17 0 0,0 0 0 0 0,0 0-22 0 0,0 0-5 0 0,-1 1-11 0 0,-3 3-40 0 0,1 0-1 0 0,-1 0 0 0 0,1 0 0 0 0,0 0 1 0 0,0 1-1 0 0,1-1 0 0 0,0 1 0 0 0,-1 0 1 0 0,1-1-1 0 0,1 1 0 0 0,-1 2-12 0 0,-5 27 79 0 0,0 13-79 0 0,1-7-3 0 0,-2 33 41 0 0,3-28-12 0 0,-1 14-10 0 0,-22 146 85 0 0,19-152-91 0 0,-26 126-9 0 0,-1-12 80 0 0,-25 96-34 0 0,18-98-47 0 0,34-132 19 0 0,5-12 3 0 0,-2 0 1 0 0,-8 20-23 0 0,-52 124 64 0 0,58-145-64 0 0,-5 6 0 0 0,-5 13 0 0 0,12-24 17 0 0,-1 1-1 0 0,-1-1 1 0 0,-6 8-17 0 0,9-16 2 0 0,0 0 0 0 0,0 0 0 0 0,-1-1 0 0 0,0 0 0 0 0,-1 0 0 0 0,1 0 0 0 0,-8 4-2 0 0,8-5 2 0 0,-1-1 0 0 0,1 0-1 0 0,-1-1 1 0 0,0 0 0 0 0,0 0 0 0 0,-3 1-2 0 0,-6 1 17 0 0,7-2-8 0 0,0 0 0 0 0,-1-1 0 0 0,1 0 0 0 0,-1 0-9 0 0,-9 1 0 0 0,13-2 0 0 0,0 0 0 0 0,0 0 0 0 0,0-1 0 0 0,0 1 0 0 0,0-2 0 0 0,0 1 0 0 0,-6-1 0 0 0,-12-5 0 0 0,0-1 0 0 0,0-2 0 0 0,-21-9 0 0 0,12 3-10 0 0,16 9-7 0 0,1-2 0 0 0,0 0 1 0 0,1-1-1 0 0,-4-2 17 0 0,-40-28-91 0 0,24 17 31 0 0,-5-6 60 0 0,-45-44-127 0 0,-17-21 127 0 0,92 83 3 0 0,-112-102-67 0 0,53 45 64 0 0,53 53-15 0 0,0 1 1 0 0,0 1-1 0 0,-3-1 15 0 0,0 0-222 0 0,0-1 0 0 0,-1-2 222 0 0,-35-31-1206 0 0,38 31-120 0 0,16 15 430 0 0,-2-10-3805 0 0,3 11 3246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8.6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2028 4575 0 0,'0'0'208'0'0,"1"3"-9"0"0,3 5-118 0 0,0 0 226 0 0,1 1 66 0 0,28 26 1114 0 0,-32-34-1374 0 0,1 1 1 0 0,0 0-77 0 0,-2-1-22 0 0,1 0-1 0 0,-1-1 0 0 0,1 1 1 0 0,-1-1-1 0 0,1 1 0 0 0,0 0 1 0 0,-1-1-1 0 0,1 1 1 0 0,0-1-1 0 0,-1 1 0 0 0,1-1 1 0 0,0 0-1 0 0,-1 1 0 0 0,2-1-14 0 0,10 5 309 0 0,0-1 0 0 0,2 0-309 0 0,-12-3 198 0 0,1-2 8 0 0,4 0-19 0 0,1 0 0 0 0,-1 0-1 0 0,1-1 1 0 0,-1 0 0 0 0,3-2-187 0 0,-1-1 130 0 0,0 0 0 0 0,-1 0-1 0 0,1-1 1 0 0,-1 0 0 0 0,0-1 0 0 0,0 0-1 0 0,1-2-129 0 0,6-7 491 0 0,-1-1 0 0 0,10-16-491 0 0,-15 18 204 0 0,-1 0 1 0 0,-1 0-1 0 0,5-12-204 0 0,-1 0 107 0 0,4-6-38 0 0,25-54 88 0 0,-21 49-137 0 0,1-2 92 0 0,15-23-112 0 0,5-3 204 0 0,-2-7-204 0 0,17-30 150 0 0,-26 53 110 0 0,-3-2 1 0 0,-2-1 0 0 0,-3-1-1 0 0,14-51-260 0 0,-13 9 944 0 0,2-45-944 0 0,-14 82 226 0 0,16-96 156 0 0,-10 66-183 0 0,8-36 74 0 0,-6 53-9 0 0,-5 0 0 0 0,3-48-264 0 0,-14 93 192 0 0,-1 0 0 0 0,-2 0 0 0 0,-4-23-192 0 0,5 46 133 0 0,-3-4 331 0 0,3 7-221 0 0,-1 2-131 0 0,-4 5-93 0 0,1 0 1 0 0,0 1-1 0 0,0-1 0 0 0,1 1 0 0 0,0-1 1 0 0,0 1-1 0 0,0 0 0 0 0,1 0 0 0 0,0 2-19 0 0,-3 17 24 0 0,0 0-1 0 0,2 1-23 0 0,-5 31 20 0 0,-33 123 41 0 0,16-72-47 0 0,4-5 42 0 0,4-20-59 0 0,-15 40 3 0 0,26-105 0 0 0,3-11 0 0 0,3-8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0-1 0 0,0 0 1 0 0,-1 0 0 0 0,1 0 0 0 0,0 0 0 0 0,0 0 0 0 0,0 0 0 0 0,0 0 0 0 0,0 0 0 0 0,0 0 0 0 0,0 0 0 0 0,0 0 0 0 0,0 0 0 0 0,0 0 0 0 0,0 0 0 0 0,0 0 0 0 0,0 0 0 0 0,0 0 0 0 0,0 0 0 0 0,0 0 0 0 0,0 0 0 0 0,0 0 0 0 0,0 0 0 0 0,0 0 0 0 0,0 0 0 0 0,0 0 0 0 0,0 1 0 0 0,0-10-8 0 0,0 8 3 0 0,1-34-53 0 0,2 0 1 0 0,3-10 57 0 0,14-69-147 0 0,-9 57 119 0 0,4-20-30 0 0,3 0 0 0 0,4 2 0 0 0,3 0 0 0 0,21-40 58 0 0,-34 91-324 0 0,-11 22-384 0 0,-1 2-216 0 0,0 0-40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2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66 338 1839 0 0,'-1'3'83'0'0,"-10"20"28"0"0,-9 17-111 0 0,4-15 2568 0 0,8-8-51 0 0,6-12-1924 0 0,2-3 75 0 0,0-2-186 0 0,-1 1-88 0 0,-2 7-11 0 0,2-6 4 0 0,1-2 38 0 0,0 0 20 0 0,0 0 3 0 0,0 0-17 0 0,0 0-74 0 0,0 0-33 0 0,0 0-4 0 0,0 0-6 0 0,0 0-30 0 0,0-3-18 0 0,-2-26 145 0 0,2 0 0 0 0,0-1 0 0 0,3 1 0 0 0,0-1-411 0 0,2-3 148 0 0,1-10 146 0 0,1 0-294 0 0,12-54 168 0 0,-15 70-675 0 0,-1-1-1 0 0,-1-13 508 0 0,-2 39-1349 0 0,0 2-3581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6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53 322 9671 0 0,'0'0'748'0'0,"-2"1"-492"0"0,-33-2 1092 0 0,34 1-1295 0 0,1-1 0 0 0,-1 1 0 0 0,1-1 0 0 0,-1 1 0 0 0,1-1 0 0 0,-1 0-1 0 0,1 1 1 0 0,-1-1 0 0 0,1 0 0 0 0,0 1 0 0 0,-1-2-53 0 0,1 2 49 0 0,-2-4-13 0 0,1 0-1 0 0,-1 0 1 0 0,1 0 0 0 0,0 0 0 0 0,0 0-1 0 0,0-1 1 0 0,1 1 0 0 0,0 0-1 0 0,-1 0 1 0 0,2 0 0 0 0,-1-2-36 0 0,2-8 123 0 0,0 0 1 0 0,4-11-124 0 0,-1 3 96 0 0,16-98-409 0 0,-13 74-1147 0 0,-5 25-2758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9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50 175 4143 0 0,'-2'0'319'0'0,"-13"-3"-137"0"0,13 2-51 0 0,0 1 108 0 0,0-1 0 0 0,1 0 0 0 0,-1 0 0 0 0,0 0 0 0 0,1 0 0 0 0,-1 0 0 0 0,1 0 0 0 0,-1 0 0 0 0,1 0 0 0 0,0 0 0 0 0,0-1 0 0 0,-1 1 0 0 0,1-1 0 0 0,0 1 0 0 0,0-1 0 0 0,0 1 0 0 0,0-1 0 0 0,1 0 0 0 0,-1 1 0 0 0,0-1 0 0 0,1 0 0 0 0,-1-1-239 0 0,0-2 73 0 0,0 0 1 0 0,1 0 0 0 0,-1 0 0 0 0,1 1-1 0 0,0-1 1 0 0,1 0 0 0 0,0-2-74 0 0,1-7-92 0 0,0 0 0 0 0,1 0 0 0 0,1 0 0 0 0,1 0 0 0 0,0 0 92 0 0,-3 10-754 0 0,0-7-214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00.3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58 416 5063 0 0,'-1'-2'232'0'0,"-5"-9"76"0"0,3 5-142 0 0,0 0 0 0 0,0 1 0 0 0,-1-1 0 0 0,0 1 0 0 0,0 0 0 0 0,0 0 0 0 0,-1-1-166 0 0,4 6 133 0 0,1 0 0 0 0,-1-1 0 0 0,1 1 0 0 0,0-1 0 0 0,-1 1 0 0 0,1 0 0 0 0,-1-1 0 0 0,1 1 0 0 0,0-1 0 0 0,0 1 0 0 0,-1-1 0 0 0,1 1 0 0 0,0-1 0 0 0,0 0 0 0 0,0 1 0 0 0,-1-1 0 0 0,1 1-133 0 0,-1-3 455 0 0,0 0-164 0 0,0 1 0 0 0,-1 0 1 0 0,1 0-1 0 0,-1 0 0 0 0,0 0 1 0 0,0 0-292 0 0,0-2 204 0 0,1-18 45 0 0,3 11-228 0 0,0 3-240 0 0,1 0 0 0 0,0 0 0 0 0,1 0-1 0 0,0 0 1 0 0,0 1 0 0 0,1-1 0 0 0,1 0 219 0 0,17-21-5558 0 0,-21 26 5393 0 0,0 0-1 0 0,-1 0 0 0 0,1-1 0 0 0,-1 1 0 0 0,0 0 0 0 0,0 0 0 0 0,0-1 0 0 0,0 1 0 0 0,0-1 0 0 0,-1 1 0 0 0,0 0 0 0 0,0-1 0 0 0,0-1 166 0 0,0 1 656 0 0,0 1 0 0 0,-1-1 0 0 0,0 1 0 0 0,0 0 0 0 0,0-1 0 0 0,0 1 0 0 0,0 0 0 0 0,-1-2-656 0 0,0 3 477 0 0,1 0 0 0 0,0 0 0 0 0,0 0 0 0 0,-1 1 0 0 0,1-1 0 0 0,-1 0-477 0 0,1 1 97 0 0,-1-1 393 0 0,2 2-11 0 0,0 0-423 0 0,0-1 0 0 0,0 1 0 0 0,-1-1 0 0 0,1 1 0 0 0,0-1 0 0 0,-1 1 0 0 0,1-1 0 0 0,-1 1 0 0 0,1-1 0 0 0,0 1 1 0 0,-1-1-1 0 0,0 1-56 0 0,1 0 48 0 0,-1-2 167 0 0,1 2-14 0 0,-4-6 10 0 0,4 5-208 0 0,-1 1 0 0 0,1-1 1 0 0,0 1-1 0 0,0-1 0 0 0,-1 1 0 0 0,1-1 0 0 0,0 0 0 0 0,0 1 1 0 0,0-1-1 0 0,0 1 0 0 0,0-1 0 0 0,0 1 0 0 0,0-1 1 0 0,0 0-1 0 0,0 1 0 0 0,0-1-3 0 0,0-1 2 0 0,-1-14-7 0 0,2 14-6 0 0,-1-1-29 0 0,0 0-1 0 0,1 0 0 0 0,-1 0 1 0 0,1 0-1 0 0,0 0 1 0 0,0 0-1 0 0,0 1 0 0 0,1-1 1 0 0,0-2 40 0 0,0 2-64 0 0,9-16-693 0 0,-4 8 319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48.0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113 71 11975 0 0,'-27'-21'1064'0'0,"11"8"-848"0"0,-2-1-216 0 0,2 3 0 0 0,1 3 504 0 0,4 5 56 0 0,1 3 16 0 0,10 0 0 0 0,0 0-896 0 0,0 0-184 0 0,0 0-32 0 0,0 0-3304 0 0,21 6-656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50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1171 31 4143 0 0,'0'0'319'0'0,"0"0"-128"0"0,0 0 242 0 0,0 0 130 0 0,0 0 21 0 0,0 0-23 0 0,0 0-121 0 0,0 0-51 0 0,0 0-6 0 0,0 0-30 0 0,0 0-101 0 0,0-2-41 0 0,-3-5-10 0 0,3 5-2 0 0,-1 0-7 0 0,-8-11 177 0 0,8 12-183 0 0,1 1 4 0 0,-2-1 2 0 0,-4-1 0 0 0,4 2-5 0 0,0 0-23 0 0,-1 0-106 0 0,0 1 0 0 0,0 0 0 0 0,-1 0 0 0 0,1 0 0 0 0,0 1 0 0 0,1-1 0 0 0,-1 0 0 0 0,0 1 0 0 0,0 0 0 0 0,-2 2-58 0 0,-4 3 129 0 0,0 1 1 0 0,-3 5-130 0 0,4-5 105 0 0,-1 1 0 0 0,-3 1-105 0 0,-28 24 446 0 0,-16 17-446 0 0,32-28 114 0 0,-1 3 74 0 0,2 1 0 0 0,-15 21-188 0 0,12-15 104 0 0,-30 43 38 0 0,8-11-14 0 0,19-24 34 0 0,2 1 0 0 0,-5 14-162 0 0,13-23 62 0 0,-16 34 62 0 0,-1 4-45 0 0,-21 29 122 0 0,4 3-1 0 0,-5 27-200 0 0,34-69 196 0 0,-7 32-196 0 0,18-45 125 0 0,2 0 0 0 0,3 1-125 0 0,-8 54 345 0 0,-10 24-345 0 0,21-108 27 0 0,-31 113 263 0 0,17-71-70 0 0,3 1-1 0 0,1 8-219 0 0,-16 128 288 0 0,20-121-228 0 0,-13 115 128 0 0,17-130-107 0 0,-5 73 296 0 0,6 8-377 0 0,6 136 359 0 0,5-149-233 0 0,0 91 55 0 0,-23 25 59 0 0,5 20-80 0 0,3-53-35 0 0,-8 162 3 0 0,14-213-45 0 0,0 98 71 0 0,13-1 31 0 0,13 71 71 0 0,-4-142-161 0 0,-5-57-44 0 0,-7-70-45 0 0,3 45 128 0 0,-5 11-134 0 0,-7 126 194 0 0,3-133-116 0 0,-3 60 46 0 0,-5 108 68 0 0,6-12-124 0 0,2-258-72 0 0,4 110 122 0 0,7 14-118 0 0,28 118 10 0 0,-30-205-10 0 0,2-1 0 0 0,2 0 0 0 0,7 13 0 0 0,71 154 0 0 0,-58-145 0 0 0,17 40 0 0 0,-39-80 0 0 0,74 163 0 0 0,-38-91 11 0 0,18 56-11 0 0,3 26 53 0 0,-44-120-39 0 0,29 84 36 0 0,-3-6-8 0 0,-18-56-9 0 0,23 55 23 0 0,-10-30-59 0 0,31 66 3 0 0,-37-82 81 0 0,-4 5-81 0 0,36 82 47 0 0,-48-130-40 0 0,4 2-7 0 0,-16-31-71 0 0,2 0 1 0 0,0-1-1 0 0,13 15 71 0 0,-23-30-243 0 0,1 1 0 0 0,-1-1 0 0 0,1 1 0 0 0,-1-1 0 0 0,1 0 0 0 0,0 0 0 0 0,0-1 0 0 0,0 1-1 0 0,1-1 1 0 0,-1 0 0 0 0,1 0 0 0 0,-1 0 0 0 0,1-1 0 0 0,1 1 243 0 0,-3-2-1527 0 0,1 1 0 0 0,-1-1 0 0 0,1-1-1 0 0,1 1 1528 0 0,-5 0-3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4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51 0 7831 0 0,'0'0'603'0'0,"-1"2"-396"0"0,-6 11 197 0 0,1-1 1 0 0,0 1-1 0 0,1 1 1 0 0,1-1-1 0 0,0 1 1 0 0,-2 11-405 0 0,1 8 1154 0 0,1 0-1 0 0,1 14-1153 0 0,3-40 108 0 0,0 0-1 0 0,1 0 0 0 0,-1 0 0 0 0,1 0 1 0 0,1 0-1 0 0,-1 0 0 0 0,1 0 0 0 0,1 0 1 0 0,-1 0-1 0 0,1-1 0 0 0,4 7-107 0 0,-5-9 63 0 0,0 0-1 0 0,1 0 1 0 0,0-1-1 0 0,0 1 0 0 0,0-1 1 0 0,0 0-1 0 0,1 0 1 0 0,-1 0-1 0 0,1 0 1 0 0,0 0-1 0 0,0-1 1 0 0,0 1-1 0 0,0-1 0 0 0,0 0 1 0 0,0-1-1 0 0,1 1 1 0 0,-1-1-1 0 0,4 1-62 0 0,1 0 130 0 0,0-1 0 0 0,-1-1-1 0 0,1 1 1 0 0,0-1 0 0 0,-1-1-1 0 0,1 0 1 0 0,-1 0 0 0 0,1-1-1 0 0,3-1-129 0 0,0 0 180 0 0,-1-1 0 0 0,0 0-1 0 0,-1-1 1 0 0,1-1 0 0 0,-1 0 0 0 0,7-5-180 0 0,-3 1 186 0 0,-1-1 0 0 0,0 0 0 0 0,-1 0 0 0 0,-1-2 0 0 0,1 1 0 0 0,-2-2 0 0 0,0 1 0 0 0,-1-1 0 0 0,7-13-186 0 0,-5 6 256 0 0,-1 0 0 0 0,-1-1 0 0 0,5-17-256 0 0,-13 34 14 0 0,-1 1-1 0 0,1 0 1 0 0,-1-1-1 0 0,0 1 1 0 0,0-1-1 0 0,0 1 1 0 0,-1-1-1 0 0,0 1 1 0 0,0-1-14 0 0,0 3-188 0 0,1 2-880 0 0,-1-1-3627 0 0,-4-4-1556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11.1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602 0 6735 0 0,'0'0'307'0'0,"0"0"-6"0"0,0 0-118 0 0,0 0 213 0 0,0 0 109 0 0,0 0 27 0 0,0 0-9 0 0,0 0-55 0 0,-1 1-20 0 0,-9 6 824 0 0,10-6-1208 0 0,-1-1-1 0 0,1 0 1 0 0,-1 1-1 0 0,0-1 1 0 0,1 1 0 0 0,-1-1-1 0 0,1 0 1 0 0,0 1-1 0 0,-1-1 1 0 0,1 1-64 0 0,-2 1 133 0 0,-24 21 2146 0 0,18-16-1501 0 0,-1 1 0 0 0,-1-1 1 0 0,-9 7-779 0 0,12-10 206 0 0,1 1 1 0 0,0-1-1 0 0,1 1 1 0 0,-1 0 0 0 0,2 0-207 0 0,-8 7 297 0 0,8-8-222 0 0,-25 23 849 0 0,-4 8-924 0 0,-38 45 721 0 0,47-54-537 0 0,4-6 51 0 0,0 5-235 0 0,-18 24 787 0 0,-19 42-787 0 0,48-72 40 0 0,-5 10 90 0 0,-8 9 166 0 0,3 0-296 0 0,5 1 432 0 0,-2 17-432 0 0,6-20 120 0 0,-1 12 103 0 0,2-5-25 0 0,-6 14 101 0 0,7-22-112 0 0,2 1-1 0 0,3 2-186 0 0,0-16 58 0 0,1 4 87 0 0,-1 44 99 0 0,3-69-243 0 0,-2 19 9 0 0,0 20 66 0 0,1-19-7 0 0,0-9 32 0 0,2 9-101 0 0,0-9 34 0 0,-1-7 5 0 0,0 0-1 0 0,1 0 1 0 0,1 4-39 0 0,5 10 48 0 0,-3-4 53 0 0,7 10-101 0 0,-4-13 34 0 0,13 27 76 0 0,1 5-4 0 0,-8-20-15 0 0,0-2-13 0 0,-8-15-70 0 0,4 5 146 0 0,3 4-154 0 0,-4-7 72 0 0,-1 1 0 0 0,3 4-72 0 0,4 13 494 0 0,19 21-494 0 0,-33-47 7 0 0,6 6 160 0 0,0 0 1 0 0,1 0-1 0 0,4 4-167 0 0,-5-6 157 0 0,3 4-157 0 0,-6-5 162 0 0,1 0-1 0 0,4 3-161 0 0,-5-5 89 0 0,-3-2-80 0 0,6 6 229 0 0,2 0-42 0 0,-7-6-137 0 0,-2-7-648 0 0,2-8-753 0 0,1 4-5995 0 0,1 3-402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08.6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4406 7598 2303 0 0,'0'0'102'0'0,"0"0"56"0"0,-2 0 157 0 0,1 0-35 0 0,-1 0 1 0 0,1 0-1 0 0,-1-1 0 0 0,1 1 1 0 0,-1 0-1 0 0,1-1 0 0 0,-1 0 1 0 0,0 0-281 0 0,0 0 254 0 0,2 1 2 0 0,0 0 0 0 0,0 0 0 0 0,0 0 0 0 0,0 0 0 0 0,0 0-9 0 0,0 0-39 0 0,0 0-15 0 0,0 0-1 0 0,0 0 4 0 0,0 0 16 0 0,0 0 4 0 0,0 0 0 0 0,0 0 8 0 0,0 0 35 0 0,0 0 18 0 0,0 0 3 0 0,0 0 0 0 0,-1 2 0 0 0,-1 4-86 0 0,0 1 0 0 0,0-1-1 0 0,1 0 1 0 0,0 1-1 0 0,0 1-193 0 0,-3 36 724 0 0,3-22-128 0 0,-3 7-596 0 0,-5 26 557 0 0,-35 231 910 0 0,27-180-1203 0 0,-2 46 96 0 0,9-83-52 0 0,-9 25-308 0 0,3-16 122 0 0,-33 137 168 0 0,34-147-196 0 0,-7 25 42 0 0,12-58-12 0 0,-71 226 452 0 0,74-241-550 0 0,0 2 35 0 0,-2 0 0 0 0,-8 17-61 0 0,2-13 31 0 0,-13 27 220 0 0,-7 20-251 0 0,18-32 84 0 0,6-10 71 0 0,-3-1 0 0 0,-1 0 1 0 0,-9 13-156 0 0,-17 20 288 0 0,-20 20-288 0 0,35-52 141 0 0,-2-2 0 0 0,-20 17-141 0 0,-27 19 691 0 0,-65 43-691 0 0,69-55 225 0 0,-16 18-225 0 0,62-48 20 0 0,7-7 3 0 0,0-1 0 0 0,0-1-1 0 0,-7 3-22 0 0,-40 22 162 0 0,-2-3 0 0 0,-12 2-162 0 0,35-18 11 0 0,-33 13 122 0 0,26-14-44 0 0,-108 39 94 0 0,75-32 27 0 0,-2-3 0 0 0,-17-1-210 0 0,30-11 84 0 0,1-3 0 0 0,-2-3 0 0 0,0-4-84 0 0,-61 4 64 0 0,59-8-64 0 0,-61-10 0 0 0,114 10 5 0 0,-16-1 54 0 0,-36-10-59 0 0,49 8 8 0 0,5 2 10 0 0,0-2 1 0 0,1 0 0 0 0,-14-7-19 0 0,-3-5 22 0 0,0-1-1 0 0,1-2 0 0 0,1-2 1 0 0,1-1-1 0 0,1-2 0 0 0,-15-16-21 0 0,-5-6 2 0 0,17 16 24 0 0,1-1 0 0 0,-23-30-26 0 0,29 27 9 0 0,0 1-8 0 0,2 0-1 0 0,-16-29 0 0 0,-8-30 0 0 0,-12-19 0 0 0,-10-13 64 0 0,42 70-64 0 0,-14-26 0 0 0,5 4-4 0 0,-28-59-56 0 0,-13-34 60 0 0,-23-55 0 0 0,82 172 0 0 0,-5-15 0 0 0,-1-12 0 0 0,-52-214-12 0 0,43 133 24 0 0,-6-89-12 0 0,30 159-71 0 0,-28-224 62 0 0,5-92 9 0 0,27 221 0 0 0,9-36 0 0 0,39-302 0 0 0,-26 394 0 0 0,10-71 0 0 0,-1 12 0 0 0,17-119 0 0 0,-16 146 0 0 0,15-169 0 0 0,29-111 0 0 0,-47 322 0 0 0,50-258 0 0 0,-34 195 0 0 0,-12 53 0 0 0,-7 59 0 0 0,5-5 0 0 0,12-45 0 0 0,6-34 0 0 0,-4 22 0 0 0,51-192 0 0 0,-64 246 0 0 0,16-49 0 0 0,-4 6 0 0 0,1 1 0 0 0,53-146 0 0 0,-74 223 0 0 0,13-27 0 0 0,-14 38 0 0 0,5-25 0 0 0,-7 19 0 0 0,5-7 0 0 0,9-28 0 0 0,-4 9 0 0 0,3-8 0 0 0,-16 44 0 0 0,1 0 0 0 0,7-11 0 0 0,52-117-64 0 0,-51 114 64 0 0,-2-1 0 0 0,5-27 0 0 0,-16 53 0 0 0,13-31 0 0 0,-9 24 0 0 0,17-40 0 0 0,5-18 0 0 0,-17 46 0 0 0,3-3 0 0 0,4-8 0 0 0,19-45 0 0 0,-12 31 0 0 0,33-57 0 0 0,-43 87 0 0 0,5-5-40 0 0,-2 6 8 0 0,0-2 32 0 0,26-32 0 0 0,-4 7 0 0 0,-34 48 0 0 0,0 0 0 0 0,8-8 0 0 0,-7 9 0 0 0,-1-1 0 0 0,7-9 0 0 0,0 0 0 0 0,0 0 0 0 0,2 1 0 0 0,8-7 0 0 0,-17 17 0 0 0,2-2 0 0 0,-10 10 0 0 0,13-9 0 0 0,4-6 0 0 0,-10 9 0 0 0,0 0 0 0 0,3-4 0 0 0,-9 10 0 0 0,10-6 0 0 0,2-1-27 0 0,11-6-10 0 0,-17 9 24 0 0,-7 5-58 0 0,1 1-66 0 0,0 1 14 0 0,0 0 0 0 0,-1 1 0 0 0,1-1 0 0 0,0 0 0 0 0,-1 1 0 0 0,0-1 0 0 0,1 1 0 0 0,-1-1 0 0 0,0 1 0 0 0,-1-1 0 0 0,2 3 123 0 0,-2-2-1012 0 0,1 1 0 0 0,-1 0 0 0 0,1 0 1 0 0,-1-1-1 0 0,0 5 1012 0 0,-3 16-6007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5.3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0 520 919 0 0,'0'0'122'0'0,"0"0"174"0"0,0 0 78 0 0,0 0 12 0 0,0 0 7 0 0,0 0 12 0 0,0 0 3 0 0,3-1 0 0 0,2-1-187 0 0,-1 1 0 0 0,1-1 0 0 0,0-1 0 0 0,0 1 0 0 0,-1-1-1 0 0,0 0 1 0 0,1 0 0 0 0,-1 0 0 0 0,1-2-221 0 0,11-10 1244 0 0,9-10-1244 0 0,-24 24 15 0 0,27-30 622 0 0,15-16 143 0 0,-21 25-390 0 0,1 1 0 0 0,1 1 0 0 0,1 1 0 0 0,4-1-390 0 0,-3 5 644 0 0,13-4-644 0 0,-14 6 548 0 0,21-13-548 0 0,-19 11 234 0 0,-1 1 0 0 0,2 1 1 0 0,10-3-235 0 0,13-5 259 0 0,-18 7-69 0 0,13-2-190 0 0,3-1 114 0 0,7-3 210 0 0,36-8-324 0 0,-61 21 95 0 0,-1 1 0 0 0,1 1 0 0 0,31 0-95 0 0,-38 5 85 0 0,1 1-1 0 0,-1 1 1 0 0,11 2-85 0 0,72 18 329 0 0,-52-10-123 0 0,-28-6-89 0 0,0 2 0 0 0,-1 0 0 0 0,0 2 0 0 0,0 0 0 0 0,-1 2 0 0 0,-1 1 0 0 0,0 1 0 0 0,11 8-117 0 0,31 23 291 0 0,16 11-54 0 0,-47-27-118 0 0,-19-15-27 0 0,5 3-92 0 0,10 8 80 0 0,-1 1 0 0 0,11 14-80 0 0,-28-27 5 0 0,30 33 187 0 0,-2 3 0 0 0,4 9-192 0 0,15 19 152 0 0,-10-12-21 0 0,8 11-6 0 0,41 48-37 0 0,-56-68-50 0 0,3 6 31 0 0,-4 2 0 0 0,3 10-69 0 0,29 40 67 0 0,-4-5 16 0 0,-21-31 66 0 0,6 12 88 0 0,53 109 105 0 0,-46-83-260 0 0,-13-29-56 0 0,31 52 12 0 0,-54-97-22 0 0,-1 1 0 0 0,-3 2 0 0 0,-2 0 0 0 0,9 29-16 0 0,-4 4 22 0 0,50 144 84 0 0,-64-187-61 0 0,-1 2 0 0 0,-2-1 0 0 0,1 16-45 0 0,3 18 65 0 0,3 8-50 0 0,22 95 125 0 0,-31-146-108 0 0,0 1 1 0 0,-2 0-1 0 0,-1 0 0 0 0,-1 24-32 0 0,-5 16 253 0 0,-10 51-253 0 0,9-86 34 0 0,-6 27 89 0 0,9-55-121 0 0,-26 124 134 0 0,19-70-82 0 0,4-35-41 0 0,4-19-5 0 0,-5 67 43 0 0,4-61-49 0 0,-1 87 62 0 0,2-94-62 0 0,2 18 50 0 0,4 18-33 0 0,-2-19 47 0 0,0 15-66 0 0,-2 30 398 0 0,-5 12-398 0 0,2-51 93 0 0,-2 36 205 0 0,-1 25 86 0 0,2 74 123 0 0,1-142-454 0 0,1-17-37 0 0,2 2 28 0 0,0 4-21 0 0,-2-9-22 0 0,0 0 0 0 0,0 0 0 0 0,0 0 1 0 0,0 0-1 0 0,0 0 0 0 0,0 1 0 0 0,0-1 0 0 0,0 0 1 0 0,0 0-1 0 0,0 0 0 0 0,0 0 0 0 0,0 0 0 0 0,0 1 0 0 0,1-1 1 0 0,-1 0-1 0 0,0 0 0 0 0,0 0 0 0 0,0 0 0 0 0,0 0 1 0 0,0 0-1 0 0,0 0 0 0 0,0 0 0 0 0,1 1 0 0 0,-1-1 0 0 0,0 0 1 0 0,0 0-1 0 0,0 0-1 0 0,8 4-139 0 0,-4-3-418 0 0,4-2-152 0 0,-4-1-1181 0 0,4-4-4626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9.1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1197 1839 0 0,'0'3'134'0'0,"4"10"-108"0"0,0 49 2504 0 0,-3-59-1694 0 0,-1-1-280 0 0,0 8-127 0 0,0-7-21 0 0,0-3-13 0 0,0 0-30 0 0,0 0-12 0 0,0 0-1 0 0,0 0-5 0 0,0 0-24 0 0,1-3-17 0 0,5-9-42 0 0,1-1 0 0 0,-2 0-1 0 0,0-1 1 0 0,-1 1-1 0 0,2-9-263 0 0,3-25 435 0 0,-2-2-435 0 0,0 5 135 0 0,19-181 149 0 0,-13-1-102 0 0,-11 190-149 0 0,2-49 21 0 0,7-102 111 0 0,-7 139-121 0 0,-3 27 28 0 0,1 1-1 0 0,1-1 1 0 0,1 1-1 0 0,4-12-71 0 0,-8 30 66 0 0,0 2 4 0 0,0 0 2 0 0,2 2 0 0 0,2 2-56 0 0,1 0-1 0 0,-1 0 0 0 0,-1 0 1 0 0,1 1-1 0 0,-1-1 0 0 0,0 1 1 0 0,3 4-16 0 0,-2 0 24 0 0,3 4-7 0 0,-1 1 1 0 0,0 0-1 0 0,0 6-17 0 0,6 14 24 0 0,15 45-24 0 0,-2-6 0 0 0,-14-45 0 0 0,2 9 0 0 0,2-2 0 0 0,19 33 0 0 0,-14-35 0 0 0,11 13 0 0 0,-5-7 0 0 0,-18-26 3 0 0,1-1-1 0 0,0 0 0 0 0,1 0 0 0 0,0-1 0 0 0,4 4-2 0 0,-10-12 43 0 0,3 2-22 0 0,-6-5-18 0 0,-1 1 0 0 0,1-1 0 0 0,0 0 0 0 0,-1 0 1 0 0,1 1-1 0 0,-1-1 0 0 0,1 0 0 0 0,0 0 0 0 0,-1 1 0 0 0,1-1 0 0 0,0 0 1 0 0,-1 0-1 0 0,1 0 0 0 0,0 0 0 0 0,-1 0 0 0 0,1 0 0 0 0,0 0 0 0 0,0 0-3 0 0,0 0 11 0 0,4-1 53 0 0,-2-1-48 0 0,-1 0 0 0 0,1 0 0 0 0,-1 0 0 0 0,1 0 0 0 0,-1-1 1 0 0,0 1-1 0 0,0-1 0 0 0,0 1 0 0 0,0-1 0 0 0,0 0 0 0 0,0 1 0 0 0,-1-1 1 0 0,0 0-1 0 0,1 0 0 0 0,-1-1-16 0 0,3-8 116 0 0,-1-1 1 0 0,0 1-1 0 0,0-6-116 0 0,0 1 79 0 0,2-22 295 0 0,0-23-374 0 0,-1 19 100 0 0,1-53 170 0 0,-4-17-270 0 0,-1 72 50 0 0,0 19-44 0 0,-1-47 64 0 0,4 1 0 0 0,6-29-70 0 0,-6 79 0 0 0,1 3 0 0 0,0 6-12 0 0,-3 7-48 0 0,2 3-12 0 0,0 2-99 0 0,1-1-1 0 0,-1 0 1 0 0,0 1-1 0 0,0 0 1 0 0,0 0-1 0 0,1 1 172 0 0,5 10-1075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9.9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50 4919 0 0,'-1'2'224'0'0,"-4"10"-12"0"0,-5 0-168 0 0,6-7 93 0 0,1 0-1 0 0,0 1 1 0 0,0 0 0 0 0,0-1-1 0 0,1 1 1 0 0,0 0-1 0 0,0 0 1 0 0,0 1-137 0 0,-1 10 613 0 0,-1 1 0 0 0,2 0-613 0 0,2-1 709 0 0,0-16-687 0 0,0-1-1 0 0,0 1 1 0 0,0 0-1 0 0,1 0 0 0 0,-1-1 1 0 0,0 1-1 0 0,1 0 1 0 0,-1-1-1 0 0,0 1 0 0 0,1-1 1 0 0,-1 1-1 0 0,1 0 1 0 0,0 0-22 0 0,0 0 45 0 0,0 0-13 0 0,0 1-1 0 0,1 0 0 0 0,-1-1 1 0 0,0 1-1 0 0,1-1 0 0 0,0 0 0 0 0,-1 1 1 0 0,1-1-1 0 0,0 0 0 0 0,0 0 1 0 0,-1 0-1 0 0,2 0-31 0 0,0 1 64 0 0,3-1 72 0 0,0-1-63 0 0,0 0-1 0 0,1 0 0 0 0,-1-1 0 0 0,0 0 1 0 0,0 0-1 0 0,1 0 0 0 0,-1-1 0 0 0,0 0 1 0 0,0-1-1 0 0,-1 1 0 0 0,3-2-72 0 0,5-4 171 0 0,-1-1 1 0 0,0-1-1 0 0,0 0 0 0 0,7-9-171 0 0,-4 5 269 0 0,0 0-1 0 0,4-1-268 0 0,-4 3 311 0 0,-1 0 0 0 0,7-9-311 0 0,2-8 360 0 0,-22 27-295 0 0,-1 2-1 0 0,1-2 0 0 0,1-5 6 0 0,-1 5 15 0 0,-2 0-12 0 0,0-7 11 0 0,1 7 4 0 0,0 2-83 0 0,-1 0 0 0 0,1 0 0 0 0,0 0 0 0 0,0 0 0 0 0,0 0 0 0 0,-1 0-1 0 0,1 0 1 0 0,0 0 0 0 0,0 0 0 0 0,0 0 0 0 0,0-1 0 0 0,-1 1 0 0 0,1 0 0 0 0,0 0 0 0 0,0 0-1 0 0,0 0 1 0 0,0 0 0 0 0,-1 0 0 0 0,1-1 0 0 0,0 1 0 0 0,0 0 0 0 0,0 0 0 0 0,0 0-1 0 0,0 0 1 0 0,0 0 0 0 0,0-1 0 0 0,-1 1-5 0 0,1 0 5 0 0,0-1 0 0 0,0 1 0 0 0,0 0 0 0 0,-1-1 0 0 0,1 1 0 0 0,0 0 0 0 0,0 0-1 0 0,-1-1 1 0 0,1 1 0 0 0,0 0 0 0 0,-1 0 0 0 0,1-1 0 0 0,0 1 0 0 0,-1 0 0 0 0,1 0 0 0 0,0 0 0 0 0,-1-1 0 0 0,1 1 0 0 0,0 0-1 0 0,-1 0 1 0 0,1 0 0 0 0,-1 0-5 0 0,-3-1 24 0 0,-1 0 0 0 0,1 0 0 0 0,-1 0 0 0 0,0 1 0 0 0,0-1 0 0 0,1 1 0 0 0,-1 0 0 0 0,-4 1-24 0 0,6 0 12 0 0,0-1-1 0 0,0 1 1 0 0,0 0-1 0 0,0 0 0 0 0,0 0 1 0 0,0 1-1 0 0,0-1 1 0 0,0 1-1 0 0,1-1 1 0 0,-1 1-1 0 0,1 0 0 0 0,-1 0 1 0 0,1 0-1 0 0,-2 2-11 0 0,-7 9 0 0 0,0 0 0 0 0,1 0 0 0 0,1 1 0 0 0,0 0 0 0 0,1 1 0 0 0,0 0 0 0 0,4-4 0 0 0,0 0 0 0 0,1 1 0 0 0,0-1 0 0 0,1 1 0 0 0,0 4 0 0 0,-1 12 0 0 0,4-17 0 0 0,1-2 0 0 0,-1-1 0 0 0,0 1 0 0 0,2 7 0 0 0,3-1 0 0 0,8 17 0 0 0,-6-17 0 0 0,2-2 0 0 0,3-1 0 0 0,1-2 0 0 0,0-4 0 0 0,21 7 0 0 0,-19-7 0 0 0,1-2 0 0 0,-10-2 0 0 0,0-1 0 0 0,0 0 0 0 0,0 0 0 0 0,0 0 0 0 0,3-1 0 0 0,4-3 0 0 0,-6 0 3 0 0,0 0 0 0 0,-1 0 0 0 0,1-1-1 0 0,-1 0 1 0 0,0 0 0 0 0,0-1 0 0 0,0 0 0 0 0,0-1-1 0 0,-1 1 1 0 0,2-4-3 0 0,25-23-576 0 0,-17 15 204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0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45 283 6911 0 0,'-3'0'528'0'0,"-14"6"-303"0"0,15-4-175 0 0,1-2-24 0 0,1 0 0 0 0,-1 0 0 0 0,1 1-1 0 0,0-1 1 0 0,-1 0 0 0 0,1 0 0 0 0,0 0 0 0 0,-1 1 0 0 0,1-1 0 0 0,0 0-1 0 0,-1 0 1 0 0,1 1 0 0 0,0-1 0 0 0,0 0 0 0 0,-1 1 0 0 0,1-1 0 0 0,0 0-1 0 0,0 1 1 0 0,0-1 0 0 0,-1 0 0 0 0,1 1 0 0 0,0-1-26 0 0,-4 8 692 0 0,2-6-587 0 0,0 1 1 0 0,1 0-1 0 0,-1 0 0 0 0,1 0 0 0 0,-1-1 0 0 0,1 2-105 0 0,1-2 119 0 0,0 0-21 0 0,0 19-1 0 0,1-16-100 0 0,1-1 5 0 0,2 15 36 0 0,0 17-38 0 0,1 1 104 0 0,0 9-22 0 0,-2 0 0 0 0,-2 1 0 0 0,-2 8-82 0 0,0 5 146 0 0,1-41-80 0 0,0-7 30 0 0,0-9 67 0 0,0-3 28 0 0,2-3 7 0 0,7-21 197 0 0,-1 0-1 0 0,2-15-394 0 0,2-5 177 0 0,0-1-114 0 0,-8 25-32 0 0,2-1-1 0 0,1 1 0 0 0,4-8-30 0 0,-11 27 0 0 0,1 0 0 0 0,-1 0 0 0 0,1 0 0 0 0,-1 0 0 0 0,1 0 0 0 0,-1 0 0 0 0,1 0 0 0 0,0 1 0 0 0,-1-1 0 0 0,1 0 0 0 0,0 0 0 0 0,0 1 0 0 0,0-1 0 0 0,0 1 0 0 0,0-1-1 0 0,0 1 0 0 0,0 0 0 0 0,-1-1 1 0 0,1 1-1 0 0,0 0 0 0 0,0 0 0 0 0,0 0 0 0 0,0 0 1 0 0,0 0-1 0 0,0 0 0 0 0,0 0 0 0 0,0 1 1 0 0,1-1 0 0 0,1 1-2 0 0,0 0 0 0 0,-1 0 0 0 0,1 0 0 0 0,0 1 0 0 0,0-1 1 0 0,-1 1-1 0 0,1 0 0 0 0,-1 0 0 0 0,1-1 0 0 0,-1 2 0 0 0,0-1 0 0 0,0 0 1 0 0,0 0-1 0 0,0 1 0 0 0,0-1 0 0 0,-1 1 0 0 0,1-1 0 0 0,0 4 2 0 0,4 5-6 0 0,-1 1-1 0 0,0 0 0 0 0,1 11 7 0 0,-4-19 0 0 0,10 43 0 0 0,-2 4 0 0 0,-3-19 0 0 0,-7-31 0 0 0,0 0 0 0 0,0 0 0 0 0,0 0 0 0 0,1 0 0 0 0,-1 0 0 0 0,0 0 0 0 0,1-1 0 0 0,-1 1 0 0 0,1 0 0 0 0,-1 0 0 0 0,1 0 0 0 0,-1 0 0 0 0,1-1 0 0 0,-1 1 0 0 0,1 0 0 0 0,1 0 0 0 0,-1-1 0 0 0,1 1 0 0 0,-1-1 0 0 0,1 0 0 0 0,-1 1 0 0 0,1-1 0 0 0,-1 0 0 0 0,1 0 0 0 0,-1 0 0 0 0,1 0 0 0 0,-1 0 0 0 0,1 0 0 0 0,-1-1 0 0 0,1 1 0 0 0,-1 0 0 0 0,1-1 0 0 0,-1 1 0 0 0,1-1 0 0 0,-1 1 0 0 0,0-1 0 0 0,2-1 0 0 0,1 0 0 0 0,1 0 0 0 0,-1-1 0 0 0,0 0 0 0 0,0 0 0 0 0,0 0 0 0 0,2-3 0 0 0,4-5 19 0 0,-1-1 0 0 0,0 0 0 0 0,-1 0 0 0 0,3-8-19 0 0,4-8 100 0 0,6-18-100 0 0,-6 5 205 0 0,2-13-205 0 0,-4 11 75 0 0,2-11 137 0 0,-3-1 0 0 0,1-21-212 0 0,-3 21 127 0 0,-6 30 23 0 0,1-19-150 0 0,-5 36 23 0 0,0 0 0 0 0,0 0 0 0 0,0 1 0 0 0,-1-1 0 0 0,0 0 0 0 0,-1 0 0 0 0,0-3-23 0 0,1 10-32 0 0,1 1 0 0 0,0-1 0 0 0,-1 0 1 0 0,1 0-1 0 0,-1 0 0 0 0,1 0 0 0 0,-1 0 1 0 0,1 1-1 0 0,-1-1 0 0 0,1 0 0 0 0,-1 0 1 0 0,0 1-1 0 0,1-1 32 0 0,-3-2-194 0 0,-6-6-581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1.4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480 203 3223 0 0,'0'-2'240'0'0,"4"-22"-117"0"0,6-42 2070 0 0,-9 60-1957 0 0,-1 0-1 0 0,0 0 1 0 0,0 1-1 0 0,0-1 1 0 0,-1-2-236 0 0,0-12 466 0 0,1 17-293 0 0,0-1 0 0 0,0 1-1 0 0,0-1 1 0 0,-1 1-1 0 0,1-1 1 0 0,-1 1-1 0 0,0 0 1 0 0,0-1 0 0 0,0 1-1 0 0,0 0 1 0 0,0 0-1 0 0,-1 0 1 0 0,0 0-1 0 0,-1-3-172 0 0,2 5 288 0 0,-1 1 6 0 0,-4-1-105 0 0,-1 1 0 0 0,1 0-1 0 0,-1 0 1 0 0,1 1 0 0 0,0 0 0 0 0,0 0 0 0 0,-1 0 0 0 0,1 1 0 0 0,0 0 0 0 0,0 0 0 0 0,-2 2-189 0 0,-1 0 155 0 0,0 1 0 0 0,0 0 0 0 0,0 0 1 0 0,1 1-1 0 0,0 0 0 0 0,-7 7-155 0 0,5-4 126 0 0,0-1-1 0 0,0 0 1 0 0,-1-1 0 0 0,-5 3-126 0 0,5-3 41 0 0,0 1 1 0 0,1 0-1 0 0,0 0 1 0 0,1 1-1 0 0,0 1 1 0 0,-3 3-42 0 0,-14 18 113 0 0,-6 14-113 0 0,18-24 31 0 0,2 0 0 0 0,0 1 0 0 0,2 0 0 0 0,-1 2-31 0 0,-31 94 67 0 0,33-89-42 0 0,0-1-20 0 0,2 1 1 0 0,1-1-1 0 0,2 1 0 0 0,0 4-5 0 0,1 12 22 0 0,2-1-1 0 0,2 18-21 0 0,1-34 8 0 0,2 0 0 0 0,0 0 0 0 0,2-1 0 0 0,5 15-8 0 0,-5-23 6 0 0,1 1-1 0 0,1-1 0 0 0,1-1 1 0 0,0 1-1 0 0,2-1 0 0 0,5 7-5 0 0,-11-19 0 0 0,1 0 0 0 0,-1-1 0 0 0,1 0 0 0 0,0 0 0 0 0,0 0 0 0 0,0-1 0 0 0,0 1 0 0 0,1-2 0 0 0,0 1 0 0 0,0-1 0 0 0,0 0 0 0 0,0 0 0 0 0,0-1 0 0 0,1 0 0 0 0,-1 0 0 0 0,1-1 0 0 0,-1 0 0 0 0,6 0 0 0 0,-7-1 8 0 0,0-1-1 0 0,0 0 1 0 0,-1 0-1 0 0,1 0 0 0 0,0-1 1 0 0,0 0-1 0 0,0 0-7 0 0,40-19 75 0 0,-43 19-71 0 0,9-4 9 0 0,-1-1-1 0 0,0-1 1 0 0,0 0-1 0 0,-1 0 1 0 0,0-1-1 0 0,-1 0 1 0 0,0-1 0 0 0,0 0-1 0 0,-1 0 1 0 0,5-9-13 0 0,11-20 31 0 0,-3 0 1 0 0,10-23-32 0 0,-14 26 24 0 0,3-4-15 0 0,10-22 54 0 0,4-17-63 0 0,19-49 0 0 0,-5 15 0 0 0,-43 98 1 0 0,41-107 33 0 0,-38 93-24 0 0,0 0-1 0 0,-1-1 1 0 0,-1-9-10 0 0,-5 33 10 0 0,-1-1 0 0 0,0 0 0 0 0,0 1 0 0 0,0-1 0 0 0,-1 1 0 0 0,0-1-1 0 0,0 1 1 0 0,-1-2-10 0 0,2 5 7 0 0,-1 0 0 0 0,-1 0 0 0 0,1 0 0 0 0,0 1 0 0 0,-1-1 0 0 0,1 0-1 0 0,-1 0 1 0 0,0 1 0 0 0,0-1 0 0 0,0 1 0 0 0,0 0 0 0 0,0-1 0 0 0,-1 1 0 0 0,1 0 0 0 0,0 0-1 0 0,-1 1 1 0 0,-1-2-7 0 0,-1 1 36 0 0,0-1 0 0 0,0 1 0 0 0,0 1 0 0 0,0-1 0 0 0,-1 1 0 0 0,1 0 0 0 0,-3 0-36 0 0,-8 0 250 0 0,-14 0-250 0 0,17 1 62 0 0,9 0-44 0 0,0 1-1 0 0,0-1 0 0 0,-1 1 1 0 0,1 0-1 0 0,0 0 0 0 0,0 0 1 0 0,0 0-1 0 0,0 1 1 0 0,0-1-1 0 0,1 1 0 0 0,-1 0-17 0 0,-6 5-22 0 0,0-1-1 0 0,1 2 1 0 0,-2 1 22 0 0,-9 7-86 0 0,13-10-304 0 0,-1 0 1 0 0,1 1 0 0 0,1 0-1 0 0,-1 1 1 0 0,-3 6 389 0 0,-5 8-5067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1.7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10191 0 0,'0'0'464'0'0,"0"0"-8"0"0,1 3-290 0 0,3 11-148 0 0,-3-12-12 0 0,1 1 0 0 0,0 0-1 0 0,-1-1 1 0 0,1 1 0 0 0,0-1 0 0 0,0 1-1 0 0,1-1 1 0 0,-1 0 0 0 0,0 0-1 0 0,1 0 1 0 0,-1 0 0 0 0,1-1 0 0 0,0 1-1 0 0,-1 0 1 0 0,1-1 0 0 0,2 1-6 0 0,8 3 52 0 0,0-1 0 0 0,0-1 0 0 0,5 1-52 0 0,-7-1 24 0 0,43 7 315 0 0,-36-8-155 0 0,0 2-1 0 0,0 0 0 0 0,0 1 1 0 0,-1 1-1 0 0,4 2-183 0 0,66 34 448 0 0,-66-31-362 0 0,-2 1-1 0 0,1 1 0 0 0,2 4-85 0 0,-8-6 71 0 0,0 1 0 0 0,-1 1-1 0 0,5 7-70 0 0,-11-11 24 0 0,0 0 1 0 0,0 1-1 0 0,-1-1 0 0 0,-1 1 0 0 0,0 0 1 0 0,1 3-25 0 0,14 42-615 0 0,-14-39 224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2.1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0 14367 0 0,'0'0'662'0'0,"-1"3"-18"0"0,-2 4-623 0 0,1 0 0 0 0,0 0 0 0 0,0 0 0 0 0,1 1 1 0 0,0-1-1 0 0,0 1 0 0 0,1-1 0 0 0,-1 1 1 0 0,2-1-1 0 0,-1 1 0 0 0,1-1 0 0 0,0 2-21 0 0,7 32-30 0 0,1 0 0 0 0,6 11 30 0 0,30 79 175 0 0,-43-124-162 0 0,7 19 68 0 0,-1-3-4 0 0,0-1 0 0 0,4 4-77 0 0,35 80 187 0 0,-41-89-997 0 0,-1-1 0 0 0,2 16 810 0 0,-3-12-5354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3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1325 2303 0 0,'0'0'102'0'0,"0"3"-1"0"0,0 21-31 0 0,1-21 32 0 0,0 0 101 0 0,-1-1-1 0 0,1 0 1 0 0,-1 0-1 0 0,1 0 1 0 0,0 0-1 0 0,0-1 1 0 0,0 1-1 0 0,0 0 1 0 0,0 0-1 0 0,1 0 1 0 0,-1-1-1 0 0,1 2-202 0 0,0 0 485 0 0,0-1 528 0 0,0 0-374 0 0,5 7 237 0 0,1-1 1 0 0,4 4-877 0 0,-10-10 401 0 0,1-2-1 0 0,0 1-293 0 0,-1-1-1 0 0,1 1 0 0 0,0-1 0 0 0,0 0 1 0 0,-1 0-1 0 0,1 0 0 0 0,0-1 1 0 0,0 1-1 0 0,-1-1 0 0 0,1 1 0 0 0,0-1 1 0 0,-1 0-1 0 0,1 0 0 0 0,0 0-106 0 0,0-1 83 0 0,0-1 0 0 0,0 1-1 0 0,0-1 1 0 0,0 1-1 0 0,0-1 1 0 0,-1 0 0 0 0,1 0-1 0 0,-1 0 1 0 0,0 0-1 0 0,1-1 1 0 0,-2 1-1 0 0,2-3-82 0 0,4-10 262 0 0,-1 1 0 0 0,2-8-262 0 0,-2 6 139 0 0,6-24 445 0 0,6-31-584 0 0,-6 21 168 0 0,33-172 359 0 0,-21 93-236 0 0,7-79 125 0 0,-28 166-352 0 0,-1 0-1 0 0,-3-10-63 0 0,0 0 184 0 0,2 44 12 0 0,0 12 162 0 0,3 15-77 0 0,-3-17-329 0 0,14 96 65 0 0,-2 35-17 0 0,-4-33-19 0 0,9 27 19 0 0,-2-47-194 0 0,2-1-1 0 0,5 0 0 0 0,11 22 195 0 0,-26-79-130 0 0,8 12 130 0 0,-13-27-10 0 0,1 0 0 0 0,-1 0 0 0 0,1-1 0 0 0,1 1 0 0 0,-1-1 0 0 0,1 0 0 0 0,2 2 10 0 0,6 2 0 0 0,-11-8 5 0 0,0 0-1 0 0,1-1 0 0 0,-1 1 0 0 0,0-1 1 0 0,1 1-1 0 0,-1-1 0 0 0,0 0 0 0 0,1 0 1 0 0,-1 0-1 0 0,1 0 0 0 0,-1 0 0 0 0,0-1 1 0 0,1 1-1 0 0,-1-1 0 0 0,0 1 0 0 0,1-1 1 0 0,-1 0-1 0 0,0 0 0 0 0,0 0 0 0 0,0 0 1 0 0,0 0-1 0 0,0 0 0 0 0,0-1 0 0 0,1 0-4 0 0,3-3 25 0 0,0 0-1 0 0,0-1 0 0 0,0 0 1 0 0,-1 0-1 0 0,0 0 0 0 0,3-6-24 0 0,5-8 65 0 0,-1 0 0 0 0,-1-1 0 0 0,-1 0 0 0 0,-1-1 0 0 0,-1 0 0 0 0,-1-1 1 0 0,0 0-1 0 0,-2 0 0 0 0,0-9-65 0 0,6-70 432 0 0,-3-39-432 0 0,-4 52 176 0 0,8-73 134 0 0,-5 104-30 0 0,12-44-280 0 0,21-48 155 0 0,-30 120-151 0 0,2 0 1 0 0,1 0-1 0 0,13-21-4 0 0,-16 34-92 0 0,1 0 0 0 0,3-4 92 0 0,-13 20-226 0 0,1 0-1 0 0,-1 0 1 0 0,0 0-1 0 0,1 0 1 0 0,-1 0-1 0 0,0 0 1 0 0,1 0-1 0 0,-1 0 1 0 0,1 1-1 0 0,-1-1 1 0 0,1 1-1 0 0,-1-1 1 0 0,1 1-1 0 0,0 0 1 0 0,-1-1-1 0 0,2 1 227 0 0,0 0-437 0 0,12-2-4502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3.9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58 367 9215 0 0,'-6'5'301'0'0,"-1"0"-69"0"0,0 2 0 0 0,0-1 1 0 0,-1 2-233 0 0,6-6 23 0 0,0 1 1 0 0,0-1 0 0 0,0 1-1 0 0,0 0 1 0 0,0 0 0 0 0,0-1 0 0 0,1 1-1 0 0,-1 0 1 0 0,1 1 0 0 0,0-1-1 0 0,0 0 1 0 0,0 0 0 0 0,1 0-1 0 0,-1 1 1 0 0,1-1 0 0 0,-1 0 0 0 0,1 0-1 0 0,0 1 1 0 0,0-1 0 0 0,1 0-1 0 0,-1 1 1 0 0,1 2-24 0 0,0-4 17 0 0,0 1 1 0 0,0 0-1 0 0,1-1 0 0 0,-1 1 0 0 0,0-1 1 0 0,1 1-1 0 0,0-1 0 0 0,0 0 0 0 0,-1 0 1 0 0,1 0-1 0 0,0 0 0 0 0,1 0 0 0 0,-1 0 1 0 0,0-1-1 0 0,0 1 0 0 0,1-1 0 0 0,-1 1 1 0 0,1-1-1 0 0,0 0 0 0 0,-1 0 0 0 0,2 0-17 0 0,7 3 77 0 0,-1-1 1 0 0,1 0-1 0 0,0-1 0 0 0,10 1-77 0 0,-11-3 19 0 0,0 1 1 0 0,0-1 0 0 0,0-1 0 0 0,-1 0 0 0 0,1 0-1 0 0,0-1 1 0 0,-1 0 0 0 0,1-1 0 0 0,-1 0-1 0 0,7-4-19 0 0,12-6 104 0 0,-1-1-1 0 0,20-15-103 0 0,-28 17 41 0 0,3-1 40 0 0,-1-2 0 0 0,0-1 0 0 0,-1 0 0 0 0,-1-2-1 0 0,-1 0 1 0 0,11-14-81 0 0,-7 4 145 0 0,-2 0-1 0 0,-1-2 0 0 0,-1 0 0 0 0,-2-1 1 0 0,1-4-145 0 0,-14 28 43 0 0,0 0 1 0 0,-1-1-1 0 0,0 1 1 0 0,0 0-1 0 0,-1-1 1 0 0,1 1-44 0 0,-2 3 35 0 0,0 1 1 0 0,0-1 0 0 0,0 1-1 0 0,0-1 1 0 0,0 1 0 0 0,0-1-1 0 0,-1 1 1 0 0,0 0-1 0 0,0-1 1 0 0,0 1 0 0 0,0 0-1 0 0,0-1 1 0 0,-1 1 0 0 0,0 0-36 0 0,1 1 46 0 0,-1 0 1 0 0,0 0-1 0 0,0 0 1 0 0,0 0-1 0 0,0 0 1 0 0,0 1-1 0 0,0-1 0 0 0,0 1 1 0 0,0-1-1 0 0,-1 1 1 0 0,1 0-1 0 0,0 0 1 0 0,-1 0-1 0 0,1 0 1 0 0,-2 0-47 0 0,-2 0 91 0 0,0 0 1 0 0,1 0 0 0 0,-1 0-1 0 0,0 1 1 0 0,0 0-1 0 0,-3 0-91 0 0,-8 1 146 0 0,1 1-1 0 0,-1 1 0 0 0,1 1 0 0 0,0 0 0 0 0,0 1 1 0 0,-12 5-146 0 0,16-4 30 0 0,0 0 1 0 0,0 1 0 0 0,0 0 0 0 0,1 1-1 0 0,0 0 1 0 0,1 0 0 0 0,-1 2 0 0 0,-4 5-31 0 0,1 0 2 0 0,1 2 0 0 0,0 0 0 0 0,1 1 0 0 0,0 0 0 0 0,-6 16-2 0 0,9-16 0 0 0,1 0 0 0 0,0 1 0 0 0,2 0 0 0 0,0 1 0 0 0,1-1 0 0 0,1 1 0 0 0,0 3 0 0 0,3-8-4 0 0,0-1-1 0 0,1 1 1 0 0,0 0-1 0 0,1 0 0 0 0,1 0 1 0 0,0 0-1 0 0,3 7 5 0 0,-2-10-3 0 0,1 0-1 0 0,0-1 1 0 0,1 0-1 0 0,0 0 0 0 0,1 0 1 0 0,0 0-1 0 0,1-1 1 0 0,0 0-1 0 0,5 4 4 0 0,1 2-152 0 0,1-1-1 0 0,1-1 0 0 0,1 0 1 0 0,0-1-1 0 0,4 1 153 0 0,-10-7-115 0 0,0-1 1 0 0,1 0-1 0 0,-1-1 1 0 0,1 0-1 0 0,0-1 0 0 0,1-1 1 0 0,-1 1-1 0 0,1-2 1 0 0,9 2 114 0 0,9-2-542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02.8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75 2303 0 0,'0'0'102'0'0,"-2"0"183"0"0,-4 1 690 0 0,3-1 302 0 0,2-1-538 0 0,-3 0-728 0 0,1 1 6904 0 0,3-1-6591 0 0,2-4 862 0 0,-1 4-945 0 0,-1 0-170 0 0,1 1-48 0 0,-1-1 0 0 0,0 1 1 0 0,0 0-1 0 0,1 0 0 0 0,-1-1 0 0 0,0 1 0 0 0,1 0 0 0 0,-1 0 0 0 0,0 0 0 0 0,1-1 1 0 0,-1 1-1 0 0,1 0 0 0 0,-1 0 0 0 0,1 0 0 0 0,-1 0 0 0 0,1-1-23 0 0,3 0 144 0 0,1 0 0 0 0,0 0 0 0 0,-1 0 0 0 0,1 0 1 0 0,0 0-1 0 0,1 1-144 0 0,9-2 503 0 0,8 1-503 0 0,26 0 993 0 0,24 1-993 0 0,-68 0 30 0 0,24 1 99 0 0,21 0 39 0 0,59-1 112 0 0,-68 0-218 0 0,-12-1 0 0 0,10 2-62 0 0,55 3 64 0 0,-13-1 23 0 0,2 0 151 0 0,1-3 0 0 0,52-3-238 0 0,-92 1 116 0 0,40-2 137 0 0,-60 2-149 0 0,0 1 0 0 0,13 0-104 0 0,71 1 187 0 0,-67 1-70 0 0,14-2-117 0 0,-20 0 6 0 0,-13 0 50 0 0,0 0 0 0 0,12-2-56 0 0,-17 1 28 0 0,0 1 0 0 0,0 0 1 0 0,0 0-29 0 0,36 0 84 0 0,27-1 43 0 0,-42 2-90 0 0,95 0 136 0 0,-96 0-146 0 0,10 0 10 0 0,23-4 195 0 0,12-2-232 0 0,-42 3 124 0 0,21 0-124 0 0,-34 2 53 0 0,-18 0-42 0 0,0 0 1 0 0,1 1-1 0 0,7 0-11 0 0,16 1 111 0 0,9 0-111 0 0,-29-1 6 0 0,4-1 5 0 0,-13 1-2 0 0,0 0-1 0 0,0-1 1 0 0,0 1-1 0 0,1 1 1 0 0,2-1-9 0 0,-1 1 23 0 0,0-1 1 0 0,0 0-1 0 0,1 0-23 0 0,9 0 58 0 0,-7 0-34 0 0,0 0 1 0 0,0 0 0 0 0,0-1 0 0 0,2 0-25 0 0,11-1 39 0 0,-3 1 89 0 0,18-1-128 0 0,-6 2 64 0 0,8-1 43 0 0,-22 0-78 0 0,20-2-3 0 0,-23 2-7 0 0,0 0 0 0 0,5 1-19 0 0,-1 0 34 0 0,15 0 95 0 0,19 0 2 0 0,-32 0-111 0 0,20 1 256 0 0,44 2-266 0 0,-39-3 1 0 0,-34-1 28 0 0,9 1 103 0 0,4-2-142 0 0,-15 2 69 0 0,-2 0-18 0 0,-4 0-33 0 0,-1 1-1 0 0,0-1 1 0 0,0 0-1 0 0,1 0 1 0 0,-1 0-1 0 0,0-1 1 0 0,1 1-1 0 0,-1 0 0 0 0,0 0-17 0 0,4-1 86 0 0,-1 0-1 0 0,5 0-85 0 0,2 0 69 0 0,-3 0 78 0 0,0 1 0 0 0,5-1-147 0 0,-3 1 88 0 0,10-1 226 0 0,-26 3-4594 0 0,4-1 2139 0 0,-7 1-5147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4.4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138 269 12239 0 0,'-2'0'562'0'0,"-2"0"-442"0"0,-3-1 92 0 0,-1 0 1 0 0,1 0 0 0 0,-7 1-213 0 0,1 3 0 0 0,9-2 9 0 0,0 1 0 0 0,0 0 0 0 0,0 1 0 0 0,1-1 0 0 0,-1 0 0 0 0,1 1 0 0 0,0 0 0 0 0,0 0 0 0 0,0 0 0 0 0,0 0 0 0 0,0 1 0 0 0,1-1 0 0 0,-1 1-1 0 0,1-1 1 0 0,0 1 0 0 0,0 0 0 0 0,0 0-9 0 0,-2 5 26 0 0,0 1-1 0 0,1-1 0 0 0,0 1 1 0 0,1 0-1 0 0,0 0 0 0 0,-1 8-25 0 0,-5 95 100 0 0,8-88-66 0 0,1 0-1 0 0,1 0 0 0 0,3 12-33 0 0,-4-33 0 0 0,3 23 0 0 0,2 1 0 0 0,9 22 0 0 0,-12-42 0 0 0,0 0 0 0 0,0 0 0 0 0,1-1 0 0 0,0 0 0 0 0,1 1 0 0 0,-1-2 0 0 0,1 1 0 0 0,1 0 0 0 0,-1-1 0 0 0,1 0 0 0 0,6 5 0 0 0,-11-10 5 0 0,1 0 0 0 0,-1 0 0 0 0,1 0 0 0 0,0 0 0 0 0,-1 0 0 0 0,1 0-1 0 0,0 0 1 0 0,-1 0 0 0 0,1-1 0 0 0,0 1 0 0 0,0-1 0 0 0,0 1 0 0 0,0-1 0 0 0,0 0-1 0 0,0 0 1 0 0,-1 0 0 0 0,1 0 0 0 0,0 0 0 0 0,0 0 0 0 0,0 0 0 0 0,0-1 0 0 0,0 1-1 0 0,0-1 1 0 0,0 1 0 0 0,-1-1 0 0 0,1 0 0 0 0,0 1 0 0 0,-1-1 0 0 0,1 0 0 0 0,0 0-1 0 0,-1 0 1 0 0,1-1 0 0 0,-1 1 0 0 0,1 0 0 0 0,-1-1 0 0 0,0 1 0 0 0,0-1 0 0 0,1 0-5 0 0,19-24 255 0 0,-2-2 1 0 0,-1 0-1 0 0,-1-1 0 0 0,-1 0 1 0 0,8-26-256 0 0,-21 47 34 0 0,1 0 1 0 0,0 1-1 0 0,0 0 1 0 0,0 0-1 0 0,5-6-34 0 0,-5 10 53 0 0,2 1-21 0 0,-3 1-26 0 0,1-1-1 0 0,-1 1 1 0 0,1 0-1 0 0,-1 0 0 0 0,1 1 1 0 0,1-1-6 0 0,-3 1 1 0 0,-1 0 0 0 0,1 0 0 0 0,-1 0 0 0 0,1 0 0 0 0,-1 0 0 0 0,1 1 0 0 0,-1-1 0 0 0,0 1 0 0 0,1-1 0 0 0,-1 1 0 0 0,0-1-1 0 0,1 1 1 0 0,-1 0 0 0 0,0 0 0 0 0,0-1 0 0 0,0 1 0 0 0,0 0 0 0 0,1 0 0 0 0,-1 0 0 0 0,0 1-1 0 0,22 27 185 0 0,-15-19-91 0 0,0 1-1 0 0,5 3-93 0 0,3 3 23 0 0,2-1 0 0 0,0-1 1 0 0,17 11-24 0 0,-32-23 3 0 0,0-1 0 0 0,1-1 0 0 0,-1 1 0 0 0,1 0 0 0 0,0-1 0 0 0,-1 0 0 0 0,1 0 0 0 0,0 0 0 0 0,0 0 0 0 0,0-1 0 0 0,0 1 0 0 0,-1-1 0 0 0,1 0 0 0 0,0 0 0 0 0,1 0-3 0 0,-2-1 2 0 0,1 0 0 0 0,-1 0-1 0 0,1 0 1 0 0,-1 0 0 0 0,1-1 0 0 0,-1 0 0 0 0,0 1 0 0 0,0-1-1 0 0,0 0 1 0 0,0 0 0 0 0,0-1 0 0 0,0 1 0 0 0,-1-1 0 0 0,1 1-1 0 0,-1-1 1 0 0,1 0-2 0 0,6-9 43 0 0,0-1-1 0 0,0 0 0 0 0,-1-1 1 0 0,-1 0-1 0 0,-1 0 0 0 0,4-9-42 0 0,2-15 346 0 0,9-38-346 0 0,-10 27 391 0 0,-3 0 0 0 0,-2 0-1 0 0,-2-1 1 0 0,-3 0 0 0 0,-3-38-391 0 0,1 59 101 0 0,-1-6-34 0 0,-2 1-1 0 0,-1-4-66 0 0,4 36-641 0 0,1 2-198 0 0,0 0-1025 0 0,0 0-3956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1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745 280 5063 0 0,'-2'-57'496'0'0,"0"38"-400"0"0,1 15 205 0 0,-1 0 188 0 0,-4-14 1582 0 0,0 1 0 0 0,-3-4-2071 0 0,6 12 332 0 0,1 7-237 0 0,1-1-1 0 0,-1 0 0 0 0,1 1 0 0 0,-1-1 0 0 0,0 1 0 0 0,0 0 1 0 0,0-1-1 0 0,0 1 0 0 0,0 0 0 0 0,0 0 0 0 0,-1 0 1 0 0,1 1-1 0 0,-1-1 0 0 0,1 0 0 0 0,-1 1 0 0 0,0 0 0 0 0,0 0 1 0 0,-2-1-95 0 0,1 0 105 0 0,0 1 1 0 0,0 1 0 0 0,0-1 0 0 0,0 1-1 0 0,0-1 1 0 0,0 1 0 0 0,0 0 0 0 0,-1 0-1 0 0,1 1 1 0 0,0 0 0 0 0,0-1 0 0 0,0 1 0 0 0,0 0-1 0 0,0 1-105 0 0,-7 2 184 0 0,0 2-1 0 0,0-1 1 0 0,1 1-1 0 0,-1 1 0 0 0,1 0 1 0 0,-1 2-184 0 0,-19 16 506 0 0,-6 9-506 0 0,14-13 97 0 0,-43 45 122 0 0,4 2 0 0 0,-23 36-219 0 0,53-62 56 0 0,1 2 0 0 0,3 2 1 0 0,1 0-1 0 0,3 2 0 0 0,1 0 1 0 0,3 1-1 0 0,2 2 0 0 0,-5 29-56 0 0,16-57-6 0 0,1 1 0 0 0,2 0 0 0 0,0 0 0 0 0,2 0 0 0 0,1 1 0 0 0,1 16 6 0 0,1-27-3 0 0,0-1 0 0 0,0 1 0 0 0,2 0 0 0 0,-1-1 0 0 0,2 1 0 0 0,0-1 0 0 0,0 0 0 0 0,1-1 0 0 0,1 1 0 0 0,0-1 0 0 0,1 0 0 0 0,2 1 3 0 0,-3-3-6 0 0,1-1 0 0 0,1 0 0 0 0,-1 0 0 0 0,1-1 0 0 0,1 0 0 0 0,0-1 0 0 0,0 0 0 0 0,0 0 0 0 0,1-1 0 0 0,0 0 0 0 0,0-1 0 0 0,3 1 6 0 0,7 0 0 0 0,0 0 0 0 0,1-1-1 0 0,-1-2 1 0 0,1 0 0 0 0,0-1-1 0 0,0-1 1 0 0,0-1 0 0 0,1-1 0 0 0,-6 0 1 0 0,-1-2 0 0 0,0 1 0 0 0,0-2 0 0 0,0 0 1 0 0,0-1-1 0 0,-1-1 0 0 0,0 0 0 0 0,0-1 1 0 0,0 0-1 0 0,-1-2 0 0 0,2-1-1 0 0,5-6 17 0 0,0 0-1 0 0,-2-2 1 0 0,0-1 0 0 0,4-5-17 0 0,21-28 50 0 0,0-5-50 0 0,4-10 54 0 0,-4-2-1 0 0,-2-2 0 0 0,26-65-53 0 0,-56 109 42 0 0,-1 0 0 0 0,-2-1-1 0 0,-1 1 1 0 0,-1-2 0 0 0,-1 1-1 0 0,-1-1-41 0 0,-3 5 98 0 0,0 1 0 0 0,-2-1 0 0 0,0 1 0 0 0,-2-1 0 0 0,0 1 0 0 0,-2 0 0 0 0,-4-17-98 0 0,1 15 193 0 0,-1 1-1 0 0,-1-1 0 0 0,-1 2 1 0 0,-1 0-1 0 0,-1 0 0 0 0,-7-8-192 0 0,8 15 165 0 0,0 0-1 0 0,-1 1 0 0 0,-1 1 1 0 0,-1 0-1 0 0,0 0 1 0 0,0 1-1 0 0,-1 1 1 0 0,-14-8-165 0 0,5 5 195 0 0,-1 1-1 0 0,-15-7-194 0 0,31 17-10 0 0,0 1 0 0 0,-1 0 0 0 0,1 0 0 0 0,-1 1 0 0 0,1 0 0 0 0,-1 0-1 0 0,0 1 1 0 0,0 0 0 0 0,-3 1 10 0 0,8 1-97 0 0,0-1-1 0 0,0 1 1 0 0,0 0-1 0 0,0 0 1 0 0,0 1-1 0 0,0-1 0 0 0,1 1 1 0 0,-1 0-1 0 0,-3 3 98 0 0,-1 0-1631 0 0,1 0-1 0 0,1 1 1 0 0,-1 0-1 0 0,-4 5 1632 0 0,-8 7-5668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 0 14743 0 0,'-16'2'1136'0'0,"16"-2"-1112"0"0,-1 0 1 0 0,0 0-1 0 0,0 0 0 0 0,1 0 0 0 0,-1 1 0 0 0,0-1 0 0 0,0 0 0 0 0,1 0 0 0 0,-1 1 1 0 0,0-1-1 0 0,1 0 0 0 0,-1 1 0 0 0,0-1 0 0 0,1 0 0 0 0,-1 1 0 0 0,1-1 0 0 0,-2 1-24 0 0,0 2 22 0 0,1-3-22 0 0,0 1 0 0 0,0 0 0 0 0,0-1 0 0 0,0 1 0 0 0,0 0 0 0 0,0 0 0 0 0,1 0 0 0 0,-1 0 0 0 0,0 0 0 0 0,0 2 0 0 0,0-1 0 0 0,0 0 1 0 0,0 0-1 0 0,0 0 0 0 0,0 1 0 0 0,0-1 0 0 0,1 0 0 0 0,0 1 0 0 0,-1-1 0 0 0,1 0 0 0 0,0 1 0 0 0,0-1 1 0 0,0 1-1 0 0,1 1-1 0 0,-1 1 1 0 0,1-1-1 0 0,0 0 1 0 0,0 0-1 0 0,1 0 1 0 0,-1 0-1 0 0,1 1 1 0 0,4 5 5 0 0,-1 0 0 0 0,1 0-1 0 0,1-1 1 0 0,0 0 0 0 0,3 3-5 0 0,4 5 90 0 0,1-1 0 0 0,1 0 0 0 0,1-1 0 0 0,8 6-90 0 0,23 14 46 0 0,-3-1 78 0 0,22 10-124 0 0,4-6 78 0 0,1-3-1 0 0,10 0-77 0 0,-24-8 61 0 0,12 5-3 0 0,-57-27-75 0 0,0-1 0 0 0,1 0 0 0 0,0 0 0 0 0,5-1 17 0 0,7 3-336 0 0,-22-5 52 0 0,1 0-1 0 0,0 0 1 0 0,0 0-1 0 0,0 0 1 0 0,0-1-1 0 0,0 0 1 0 0,1 0 284 0 0,-4 0-815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9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42 16127 0 0,'-8'-3'843'0'0,"3"1"-618"0"0,0 1 0 0 0,0 0 1 0 0,0 0-1 0 0,-3 0-225 0 0,-1-1 116 0 0,7 2 7 0 0,2 0-10 0 0,2-1-19 0 0,5-3-78 0 0,0 0-26 0 0,1 0 0 0 0,0 1-1 0 0,0 0 1 0 0,1 0 0 0 0,-1 0-1 0 0,3 1 11 0 0,1 0 0 0 0,1 1 0 0 0,-1 1 0 0 0,1 0 0 0 0,-1 0 0 0 0,1 2 0 0 0,4 0 0 0 0,-8 0 0 0 0,-1-1 0 0 0,0 2 0 0 0,0-1 0 0 0,0 1 0 0 0,-1 0 0 0 0,1 1 0 0 0,-1-1 0 0 0,0 2 0 0 0,0-1 0 0 0,1 1 0 0 0,2 3 1 0 0,0 1 0 0 0,-1-1 0 0 0,1 2 0 0 0,-2-1-1 0 0,1 1 1 0 0,-1 1 0 0 0,-1 0 0 0 0,0 0 0 0 0,-1 0-1 0 0,0 1 1 0 0,0-1 0 0 0,-1 1 0 0 0,0 4-1 0 0,1 4 57 0 0,-2 1 0 0 0,0 0-1 0 0,-1 0 1 0 0,-1 0 0 0 0,-1 21-57 0 0,-2-14 96 0 0,-1 1 1 0 0,-2 0-1 0 0,-1-1 0 0 0,-2 5-96 0 0,2-12 116 0 0,-2 0 0 0 0,-1-1-1 0 0,-3 6-115 0 0,-31 59 493 0 0,17-37-194 0 0,-17 29 236 0 0,17-32 179 0 0,-8 22-714 0 0,28-54 30 0 0,-6 10 154 0 0,-3 15-184 0 0,12-31 16 0 0,0-1 0 0 0,1 1-1 0 0,-1 1 1 0 0,2-1 0 0 0,-1 0-1 0 0,1 0 1 0 0,0 7-16 0 0,0-12 0 0 0,0 0 0 0 0,1 0 0 0 0,-1 1 0 0 0,1-1 0 0 0,-1 0 0 0 0,1 0 0 0 0,0 0 0 0 0,0 0 0 0 0,0 0 0 0 0,0 0 0 0 0,0 0 0 0 0,1 0 0 0 0,-1 0 0 0 0,1 0 0 0 0,-1-1 0 0 0,1 1 0 0 0,-1-1 0 0 0,1 1 0 0 0,0-1 0 0 0,0 1 0 0 0,0-1 0 0 0,0 0 0 0 0,0 0 0 0 0,0 0 0 0 0,0 0 0 0 0,0 0 0 0 0,0-1 0 0 0,0 1 0 0 0,0-1 0 0 0,2 1 0 0 0,6 0 0 0 0,1 1 0 0 0,0-2 0 0 0,0 1 0 0 0,-1-2 0 0 0,11-1 0 0 0,-2 0 29 0 0,-1-1-1 0 0,1-1 0 0 0,-1 0 1 0 0,0-1-1 0 0,-1-2 0 0 0,1 0 1 0 0,4-3-29 0 0,277-133 769 0 0,-142 63-490 0 0,-41 20-153 0 0,-73 38-107 0 0,15-8 37 0 0,37-11-56 0 0,-64 29-896 0 0,2 2 896 0 0,-23 7-638 0 0,1 1-1 0 0,-1 0 1 0 0,0 1 0 0 0,1 0-1 0 0,1 0 639 0 0,-10 1-6992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7.7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0 223 4575 0 0,'0'0'208'0'0,"3"-2"-9"0"0,19-8 487 0 0,-1-1 0 0 0,5-4-686 0 0,18-10 1036 0 0,3-1-361 0 0,-20 10-345 0 0,0 2 0 0 0,29-10-330 0 0,-13 7 137 0 0,-17 6-16 0 0,10-1-121 0 0,14-3-440 0 0,44-7 440 0 0,-72 20-3080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8.0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0 173 6159 0 0,'0'0'282'0'0,"0"0"-8"0"0,0 0-144 0 0,0 0 43 0 0,0 0 34 0 0,0 0 7 0 0,0 0-2 0 0,2-1-16 0 0,43-11 1082 0 0,40-19-1278 0 0,130-46 565 0 0,-174 66-421 0 0,25-2-144 0 0,-19 4-1029 0 0,1-2 1029 0 0,-22 4-3174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8.5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328 4 3247 0 0,'0'0'150'0'0,"-2"0"-9"0"0,-12-2-122 0 0,11 2 43 0 0,-1-1 1 0 0,1 1-1 0 0,0-1 0 0 0,0 1 0 0 0,-1 0 1 0 0,1 0-1 0 0,-1 1-62 0 0,1-1 101 0 0,-4 1 204 0 0,0 0 0 0 0,-1 0 1 0 0,1 1-1 0 0,0 0 1 0 0,0 0-1 0 0,0 0 0 0 0,-4 3-305 0 0,-1 1 190 0 0,0 1 0 0 0,0 0-1 0 0,0 1 1 0 0,1 0-1 0 0,0 1 1 0 0,1 1 0 0 0,0-1-1 0 0,1 1 1 0 0,-1 1-1 0 0,1 2-189 0 0,-4 5 187 0 0,1 1 0 0 0,1 0-1 0 0,0 1 1 0 0,2 0 0 0 0,1 0-1 0 0,-2 7-186 0 0,2 2 179 0 0,2 0-1 0 0,0 1 0 0 0,2-1 0 0 0,1 1 0 0 0,2 28-178 0 0,1-34 44 0 0,2-1 1 0 0,0 0-1 0 0,2 0 0 0 0,1 0 0 0 0,0 0 0 0 0,2-1 0 0 0,8 21-44 0 0,-10-32 7 0 0,1 0 0 0 0,0 0-1 0 0,1-1 1 0 0,0 0 0 0 0,1 0-1 0 0,0-1 1 0 0,0 0 0 0 0,1 0-1 0 0,0-1 1 0 0,1 0 0 0 0,0 0-1 0 0,0-1 1 0 0,1-1 0 0 0,-1 0-1 0 0,1 0 1 0 0,1-1 0 0 0,8 3-7 0 0,-9-4 19 0 0,0-1 0 0 0,0 0 1 0 0,0-1-1 0 0,1 0 0 0 0,-1 0 0 0 0,1-2 1 0 0,-1 1-1 0 0,1-1 0 0 0,-1-1 1 0 0,1 0-1 0 0,-1-1 0 0 0,0 0 1 0 0,1-1-1 0 0,-1 0 0 0 0,0-1 0 0 0,0 0 1 0 0,-1 0-1 0 0,1-1 0 0 0,0-2-19 0 0,9-6 83 0 0,-1-1-1 0 0,0 0 0 0 0,-2-2 0 0 0,0 0 1 0 0,0-1-1 0 0,-2-1 0 0 0,6-7-82 0 0,42-69 274 0 0,-49 73-214 0 0,-1 0 6 0 0,-1-1 0 0 0,-1 0 0 0 0,-1 0 0 0 0,3-12-66 0 0,-7 16 78 0 0,-1-1 0 0 0,-1 1 0 0 0,0-1 0 0 0,-2 0 0 0 0,0 0 0 0 0,-1 0-78 0 0,-1 7 79 0 0,0 1 0 0 0,-1 0 0 0 0,0 0 0 0 0,-1 0 0 0 0,-1 0 0 0 0,0 0 0 0 0,0 0 0 0 0,-1 1 0 0 0,0-1 0 0 0,-1 1 0 0 0,0 0 0 0 0,-1 0 0 0 0,-4-5-79 0 0,2 4 81 0 0,0 1 0 0 0,-1 0 0 0 0,0 1 0 0 0,0 0 0 0 0,-1 0 0 0 0,-1 1 0 0 0,1 1 0 0 0,-1-1 0 0 0,0 2 0 0 0,-1 0 0 0 0,-6-3-81 0 0,7 4 15 0 0,-1 1-1 0 0,1 0 1 0 0,-1 1-1 0 0,0 0 0 0 0,-1 1 1 0 0,1 0-1 0 0,0 1 1 0 0,-1 0-1 0 0,1 1 1 0 0,0 1-1 0 0,-1-1 0 0 0,1 2 1 0 0,0 0-1 0 0,0 1 1 0 0,0 0-1 0 0,0 0 1 0 0,-6 4-15 0 0,13-5-113 0 0,0 0 1 0 0,0 1-1 0 0,1-1 1 0 0,-1 1-1 0 0,1 0 1 0 0,0 0-1 0 0,-2 2 113 0 0,4-3-619 0 0,0 0 1 0 0,1 0-1 0 0,-1 0 0 0 0,1 0 0 0 0,-1 0 1 0 0,1 1 618 0 0,-5 10-4402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8.8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5183 0 0,'0'0'234'0'0,"3"0"-10"0"0,6 0 105 0 0,0 0 0 0 0,0 0 0 0 0,0 1 0 0 0,0 1 0 0 0,0-1 1 0 0,0 2-1 0 0,7 1-329 0 0,2 2 509 0 0,-4-1 111 0 0,0 0 0 0 0,10 7-620 0 0,13 4 636 0 0,41 16 337 0 0,20 7-181 0 0,11 2 304 0 0,43 24-1096 0 0,-76-24 256 0 0,-58-31-1937 0 0,-16-8-372 0 0,0-1-2125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9.4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 0 7831 0 0,'0'0'603'0'0,"-2"1"-396"0"0,-1 1-119 0 0,0 0 0 0 0,1 1 0 0 0,-1-1 0 0 0,0 0 1 0 0,1 1-1 0 0,-1-1 0 0 0,1 1 0 0 0,0 0 0 0 0,0 0 0 0 0,0 0 1 0 0,0 0-1 0 0,1 0 0 0 0,-1 0 0 0 0,1 1 0 0 0,-1 0-88 0 0,0 5 304 0 0,0 0 1 0 0,0-1-1 0 0,1 1 0 0 0,0 0 0 0 0,1 0 0 0 0,0 0 0 0 0,0 0 0 0 0,2 8-304 0 0,1-1 368 0 0,0 0 0 0 0,1 1 0 0 0,1-2 1 0 0,3 7-369 0 0,1 4 272 0 0,-6-14-134 0 0,2-1 1 0 0,-1 0 0 0 0,4 6-139 0 0,-5-11 17 0 0,0-1 0 0 0,0 1 0 0 0,1-1 0 0 0,0 0 0 0 0,0 0 0 0 0,0-1 0 0 0,0 1 0 0 0,1-1 0 0 0,0 0 0 0 0,0 0-17 0 0,-1-1 64 0 0,9 2-60 0 0,-11-5-46 0 0,0 0 0 0 0,0 0 0 0 0,0 0-1 0 0,0 0 1 0 0,0-1 0 0 0,0 1 0 0 0,-1 0 0 0 0,1-1-1 0 0,0 0 1 0 0,0 1 0 0 0,0-1 0 0 0,0 0-1 0 0,-1 0 1 0 0,1 0 0 0 0,0 0 0 0 0,-1 0 0 0 0,1 0-1 0 0,-1-1 1 0 0,1 1 0 0 0,-1 0 0 0 0,0-1-1 0 0,0 1 1 0 0,1-1 0 0 0,-1 0 0 0 0,0 1 0 0 0,0-1-1 0 0,-1 0 1 0 0,1 1 0 0 0,0-1 0 0 0,0-1 42 0 0,5-15-1170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9.8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71 91 7799 0 0,'0'0'356'0'0,"-2"0"-6"0"0,-22 7-208 0 0,23-6-136 0 0,-1-1 0 0 0,1 1 0 0 0,-1-1 0 0 0,1 1 0 0 0,0 0 0 0 0,-1 0 0 0 0,1 0 0 0 0,0 0-6 0 0,-2 2 71 0 0,1 0-1 0 0,1 0 0 0 0,-1 0 0 0 0,0 0 1 0 0,1 0-1 0 0,0 1 0 0 0,-1-1 0 0 0,1 1 1 0 0,1-1-1 0 0,-1 1 0 0 0,0 0-70 0 0,0 2 123 0 0,-5 26 209 0 0,2 1-1 0 0,1-1 0 0 0,2 1 0 0 0,0 0 0 0 0,3 1-331 0 0,-1-21 104 0 0,0-1 0 0 0,0 0 0 0 0,2 4-104 0 0,-2-13 80 0 0,-1-3 15 0 0,0 0 62 0 0,0 0 31 0 0,0 0 4 0 0,0 0 32 0 0,0 0 134 0 0,0 0 55 0 0,1-2 16 0 0,3-8-175 0 0,-1 0 1 0 0,0-1-1 0 0,-1 1 0 0 0,0-1 0 0 0,-1-1-254 0 0,5-56 555 0 0,-6 61-513 0 0,3-40 151 0 0,1-23 377 0 0,-3-30-570 0 0,-2 55 723 0 0,1 46-717 0 0,1 0 0 0 0,-1 0 0 0 0,0 0 1 0 0,0 0-1 0 0,1 0 0 0 0,-1 0 1 0 0,0 0-1 0 0,1 0 0 0 0,-1 0 1 0 0,1 0-1 0 0,0 1-6 0 0,2 3 1 0 0,33 76-1 0 0,-29-66 0 0 0,6 17-126 0 0,-11-26 104 0 0,0-1-568 0 0,1 1-3580 0 0,3 7-1082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05.1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87 3223 0 0,'0'0'358'0'0,"0"0"292"0"0,0 0 136 0 0,0 0 22 0 0,0 0-44 0 0,0 0-211 0 0,0 0-89 0 0,0 0-16 0 0,-1 0-9 0 0,-21-3 5123 0 0,20 3-5214 0 0,2 0-16 0 0,0 0-4 0 0,0 0 0 0 0,0 0-10 0 0,0 0-45 0 0,0 0-17 0 0,0 0-7 0 0,0 0-7 0 0,0 0-29 0 0,0 0-12 0 0,2-1-1 0 0,17-1 368 0 0,-1 0-1 0 0,9 0-567 0 0,4-1 306 0 0,-15 2 20 0 0,4-1-326 0 0,256-8 1528 0 0,-133 6-1385 0 0,-75 1-38 0 0,15 1 51 0 0,-12 0-7 0 0,1 1 50 0 0,101-3 274 0 0,-67 1-258 0 0,-63 1-139 0 0,7 1-4 0 0,58-2 88 0 0,20 0 97 0 0,-1 0-173 0 0,-52 2 0 0 0,-26 0 35 0 0,39 3-119 0 0,-5 0 337 0 0,24-2-337 0 0,-43 0 132 0 0,-10-1 96 0 0,7-2-228 0 0,-10 0 260 0 0,-11 1-167 0 0,-6 0-31 0 0,13 1-62 0 0,-5 1 13 0 0,24 3-13 0 0,-60-3 6 0 0,18 0 52 0 0,-19 0-58 0 0,46 0 421 0 0,37-4-421 0 0,-32 2 142 0 0,-8 0-28 0 0,-21 0-30 0 0,60-3 371 0 0,-55 3-226 0 0,-11 2-154 0 0,-7-1-13 0 0,13 0 79 0 0,-6 1-8 0 0,12 1 155 0 0,-31-1-261 0 0,7 0 106 0 0,-1 1-66 0 0,0-1-43 0 0,-6 0 34 0 0,5 0 46 0 0,-5 0-37 0 0,-2 0 10 0 0,0 0-10 0 0,0 0-3 0 0,0 0 0 0 0,0 0 0 0 0,0 0 0 0 0,0 0 0 0 0,0 0 0 0 0,0 0 0 0 0,0 0 0 0 0,0 0 0 0 0,0 0-11 0 0,1-3-122 0 0,-1 2-340 0 0,-1 1-119 0 0,-7-1-520 0 0,0 0 0 0 0,1 1 1 0 0,-1 0-1 0 0,-2 0 1048 0 0,-9 0-1953 0 0,3 0 170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1.1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1 127 10135 0 0,'0'0'896'0'0,"0"0"-712"0"0,18-2-184 0 0,2 0 0 0 0,4-2 0 0 0,7-1-160 0 0,6-1 32 0 0,5-1 8 0 0,2 0 120 0 0,4-4 0 0 0,5-2 0 0 0,4 0-72 0 0,-4-2 72 0 0,-2 3 0 0 0,-3 1 0 0 0,-8 1-2888 0 0,-5 1-544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1.5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1 209 11519 0 0,'0'0'887'0'0,"3"-1"-583"0"0,46-15-425 0 0,21-11 121 0 0,-7 3-72 0 0,239-93-224 0 0,-287 111-279 0 0,1 1 0 0 0,10-2 575 0 0,1 1-4000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1.9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182 113 8463 0 0,'-9'10'130'0'0,"1"1"-1"0"0,0 0 1 0 0,1 0-1 0 0,0 0 1 0 0,1 1 0 0 0,0 0-1 0 0,0 1-129 0 0,-12 23 24 0 0,-4 8 111 0 0,2 1 0 0 0,-3 12-135 0 0,13-28 220 0 0,2 1 0 0 0,0-1 0 0 0,2 1-1 0 0,1 8-219 0 0,2-7 161 0 0,2 0 0 0 0,1 0 0 0 0,2 0 0 0 0,0 0 0 0 0,3 0 0 0 0,6 24-161 0 0,-8-42 9 0 0,1 0 0 0 0,0 0 0 0 0,1 0 1 0 0,0-1-1 0 0,1 0 0 0 0,1 0 0 0 0,0 0 0 0 0,0-1 1 0 0,1 0-1 0 0,0-1 0 0 0,10 10-9 0 0,-15-17 5 0 0,1 0 1 0 0,-1-1-1 0 0,1 1 1 0 0,-1-1-1 0 0,1 0 1 0 0,0 0-1 0 0,0 0 1 0 0,0 0-1 0 0,0-1 1 0 0,0 0-1 0 0,0 1 1 0 0,3-1-6 0 0,-1 0 14 0 0,1 0 0 0 0,-1-1 1 0 0,1 0-1 0 0,-1 0 0 0 0,1-1 1 0 0,-1 0-1 0 0,7-1-14 0 0,7-4 88 0 0,-1-1 1 0 0,1 0-1 0 0,-2-1 1 0 0,15-9-89 0 0,1-2 212 0 0,0-2 0 0 0,-1-1-1 0 0,-2-2 1 0 0,0-1 0 0 0,-2-1 0 0 0,22-26-212 0 0,-49 51 9 0 0,60-67 409 0 0,-48 51-265 0 0,0-2 1 0 0,-1 1 0 0 0,-1-2-154 0 0,6-12 357 0 0,-1-1 1 0 0,-1 0-1 0 0,8-30-357 0 0,-19 48 101 0 0,-1 1-1 0 0,-1-1 1 0 0,0 0-1 0 0,-1 0 1 0 0,0 0-1 0 0,-1 0 1 0 0,-1 0-1 0 0,-1 0 0 0 0,0 0 1 0 0,-2-12-101 0 0,-1 13 52 0 0,1 0 0 0 0,-2 1 0 0 0,0-1 1 0 0,0 1-1 0 0,-1 0 0 0 0,-1 0 0 0 0,0 1 0 0 0,-1-1 0 0 0,0 2 1 0 0,-8-9-53 0 0,8 11 34 0 0,0 1 0 0 0,-1-1 0 0 0,0 2 1 0 0,0-1-1 0 0,-1 1 0 0 0,0 1 0 0 0,0 0 0 0 0,0 0 1 0 0,-1 1-1 0 0,0 0 0 0 0,0 1 0 0 0,-1 0 1 0 0,-2 0-35 0 0,5 2-40 0 0,-1 0 0 0 0,1 1 0 0 0,-9-1 40 0 0,14 2-170 0 0,0 0 1 0 0,0 1 0 0 0,-1-1-1 0 0,1 1 1 0 0,0 0 0 0 0,0 0-1 0 0,0 0 1 0 0,0 0 0 0 0,-4 3 169 0 0,-11 7-1792 0 0,-1 3-3362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2.2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8751 0 0,'1'3'674'0'0,"2"8"-558"0"0,1 0 1 0 0,0 0-1 0 0,1 0 0 0 0,0 0 1 0 0,0-1-1 0 0,1 0 1 0 0,1 0-1 0 0,4 5-116 0 0,2 2 333 0 0,1-2 0 0 0,0 0 0 0 0,1 0-1 0 0,11 7-332 0 0,-8-8 458 0 0,2-1 0 0 0,19 10-458 0 0,45 19 608 0 0,-26-13-220 0 0,-43-22-327 0 0,43 22 288 0 0,18 5-349 0 0,-4-6 341 0 0,67 14-341 0 0,-131-39-344 0 0,16 2 725 0 0,-6-5-4578 0 0,-5-2-186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2.5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8751 0 0,'0'0'674'0'0,"0"3"-438"0"0,0 8 133 0 0,0 0-1 0 0,1 0 1 0 0,0 0 0 0 0,1 0 0 0 0,1 0 0 0 0,0 0 0 0 0,0 1-369 0 0,9 37 1782 0 0,-10-36-1581 0 0,5 27 487 0 0,10 33-688 0 0,-2-22 254 0 0,11 35 103 0 0,-16-61-334 0 0,1 0 0 0 0,10 15-23 0 0,-14-32 76 0 0,-7-8-196 0 0,1 0 0 0 0,-1 0 0 0 0,0 1 0 0 0,0-1 0 0 0,1 0 0 0 0,-1 0 0 0 0,0 0 0 0 0,0 1 1 0 0,0-1-1 0 0,1 0 0 0 0,-1 0 0 0 0,0 1 0 0 0,0-1 0 0 0,0 0 0 0 0,0 1 0 0 0,0-1 0 0 0,0 0 0 0 0,1 0 1 0 0,-1 1-1 0 0,0-1 120 0 0,0 0-4826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3.2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219 0 4143 0 0,'0'0'191'0'0,"-3"1"-11"0"0,0 0-117 0 0,-1 1 1 0 0,1-1-1 0 0,0 1 1 0 0,-1 0-1 0 0,1 0 0 0 0,0 0 1 0 0,0 0-1 0 0,0 0 0 0 0,1 1 1 0 0,-1-1-1 0 0,0 1 1 0 0,1 0-1 0 0,0 0 0 0 0,0 0 1 0 0,-1 0-1 0 0,2 0 0 0 0,-1 0 1 0 0,0 1-1 0 0,1 0-63 0 0,-43 89 4533 0 0,1-3-1602 0 0,-2 19-2931 0 0,36-80 1020 0 0,8-27-744 0 0,1-2-20 0 0,0 0-7 0 0,0 0-14 0 0,0 0-55 0 0,0 0-20 0 0,3-2-7 0 0,3-8-33 0 0,0 0 1 0 0,0 0-1 0 0,-1-1 0 0 0,0 1 0 0 0,0-1 1 0 0,0-4-121 0 0,5-18 453 0 0,3-21-453 0 0,-8 28 188 0 0,1-13-188 0 0,-5 28 84 0 0,-1 0-1 0 0,0 0 1 0 0,0 0 0 0 0,-2-9-84 0 0,2 18 126 0 0,0 2 2 0 0,0 0-8 0 0,0 0-33 0 0,0 0-14 0 0,-2 2-1 0 0,-4 4-61 0 0,1 1 1 0 0,-1 0-1 0 0,2 0 0 0 0,-1 0 0 0 0,0 1 0 0 0,1-1 1 0 0,-2 8-12 0 0,-4 12-12 0 0,-5 20 12 0 0,2-5 5 0 0,4-6-5 0 0,4-23 18 0 0,4-11 66 0 0,1-2 5 0 0,0 0-8 0 0,1-3 2 0 0,21-62 522 0 0,12-66-605 0 0,-29 100 11 0 0,-4 28 46 0 0,-1 3 27 0 0,0 0 4 0 0,0 0 0 0 0,0 0-4 0 0,0 0-10 0 0,-1 3 11 0 0,-1 8-48 0 0,0 1 0 0 0,-3 4-37 0 0,1-3-2 0 0,1 1-1 0 0,0 0 3 0 0,-6 38 0 0 0,8-38 11 0 0,1-10 42 0 0,0-4 14 0 0,2-3-53 0 0,-1 1 1 0 0,0 0-1 0 0,0 0 0 0 0,0-1 1 0 0,0 1-1 0 0,-1 0 1 0 0,1-1-1 0 0,-1 1 0 0 0,1-1 1 0 0,-1-1-15 0 0,0-12 31 0 0,0 9-11 0 0,0 1 0 0 0,0-1 0 0 0,1 1 0 0 0,-1 0 0 0 0,1-1-20 0 0,1-4-6 0 0,-2 9-71 0 0,0 2-4 0 0,0 0-93 0 0,0 0-419 0 0,0 0-188 0 0,2-1-697 0 0,7-2-2790 0 0,-7 2-1192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32.7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244 151 919 0 0,'-2'-1'67'0'0,"-7"-7"284"0"0,4 5-133 0 0,-1 0 1208 0 0,-2-2-286 0 0,-1 0 1 0 0,0 1 0 0 0,0 0-1 0 0,-7-2-1140 0 0,13 5 77 0 0,-1 1 0 0 0,1-1 0 0 0,-1 1-1 0 0,1 0 1 0 0,0 0 0 0 0,-1 1-1 0 0,1-1 1 0 0,-1 1 0 0 0,1-1 0 0 0,-3 2-77 0 0,-4 0 160 0 0,6-1-3 0 0,0 0-1 0 0,1 0 0 0 0,-1 0 0 0 0,0 1 0 0 0,0-1 0 0 0,1 1 1 0 0,-1 0-1 0 0,-1 1-156 0 0,3-2 342 0 0,1 0-2 0 0,-7 4-17 0 0,6-3-10 0 0,2-2-1 0 0,0 0-14 0 0,0 0-258 0 0,-1 0-1 0 0,0 1 1 0 0,1-1 0 0 0,-1 1 0 0 0,0-1 0 0 0,1 1 0 0 0,-1-1 0 0 0,0 1 0 0 0,1-1-1 0 0,-1 1 1 0 0,1 0-40 0 0,-2 0 200 0 0,2-1 4 0 0,0 0 18 0 0,0 0 8 0 0,0 0 2 0 0,0 0 3 0 0,0 0 10 0 0,1-3-179 0 0,-1 0-1 0 0,0-1 0 0 0,1 1 0 0 0,0 0 1 0 0,0 0-1 0 0,0 0 0 0 0,0 0 1 0 0,0 0-1 0 0,1 0 0 0 0,0 0 0 0 0,-1 1 1 0 0,1-1-1 0 0,0 1 0 0 0,0-1 1 0 0,0 1-1 0 0,0-1 0 0 0,2 0-65 0 0,6-6 141 0 0,0 1 0 0 0,1 0 0 0 0,8-3-141 0 0,-14 7 67 0 0,10-4 46 0 0,0 0 1 0 0,1 1-1 0 0,-1 0 0 0 0,1 1 0 0 0,1 1 0 0 0,-1 1 0 0 0,2 0-113 0 0,-9 2 32 0 0,0 1 0 0 0,0 0 0 0 0,-1 1-1 0 0,1 0 1 0 0,0 0 0 0 0,8 2-32 0 0,-11-2 20 0 0,0 1 0 0 0,0 1 0 0 0,0-1 0 0 0,-1 1 1 0 0,1 0-1 0 0,-1 0 0 0 0,1 1 0 0 0,-1-1 0 0 0,0 1 0 0 0,4 3-20 0 0,-6-3 21 0 0,0-1 1 0 0,-1 1-1 0 0,1 0 0 0 0,-1 0 0 0 0,0 1 1 0 0,0-1-1 0 0,0 0 0 0 0,0 1 0 0 0,0-1 1 0 0,-1 1-1 0 0,0-1 0 0 0,1 1 0 0 0,-1 0 1 0 0,-1-1-1 0 0,1 1 0 0 0,0 0 0 0 0,-1 0-21 0 0,1 9 92 0 0,-1-1 0 0 0,0 1-1 0 0,-1-1 1 0 0,-1 9-92 0 0,0-7 115 0 0,-1 1 1 0 0,-1-1-1 0 0,0 0 0 0 0,-3 4-115 0 0,-24 53 445 0 0,18-43-279 0 0,-21 44 784 0 0,-31 43-950 0 0,50-86 243 0 0,-8 20-243 0 0,1-3 74 0 0,9-16-28 0 0,-6 19 87 0 0,15-40-109 0 0,3-7 40 0 0,1-2 8 0 0,-4 15 237 0 0,7-14-236 0 0,1 0-56 0 0,0 0 1 0 0,0-1-1 0 0,0 1 0 0 0,0-1 0 0 0,0 1 1 0 0,0-1-1 0 0,0 0 0 0 0,0-1 0 0 0,0 1 1 0 0,1-1-1 0 0,-1 0-17 0 0,14-3 131 0 0,16-6-131 0 0,-24 7 1 0 0,60-21 98 0 0,12-3-68 0 0,39-10 33 0 0,-78 22-22 0 0,4-2-42 0 0,41-15 86 0 0,-70 27 10 0 0,0-1 0 0 0,8-5-96 0 0,-11 4 67 0 0,10-2 290 0 0,11-2-357 0 0,-30 10 104 0 0,7 0-17 0 0,4-1-70 0 0,-5 0-5 0 0,-10 2 47 0 0,-2 0 6 0 0,0 0-1 0 0,0 0 2 0 0,-1 2-8 0 0,-1 1-51 0 0,0 0 0 0 0,0-1 0 0 0,0 1 0 0 0,0-1 0 0 0,-1 0 0 0 0,1 1 0 0 0,-1-1 0 0 0,0 0 0 0 0,0 0-7 0 0,-7 4 37 0 0,1-1 1 0 0,-5 2-38 0 0,-23 11 11 0 0,0 2-11 0 0,-10 5-1 0 0,-15 9 34 0 0,1-1-2 0 0,22-15-31 0 0,0-2 0 0 0,-24 5 0 0 0,37-11 0 0 0,19-7 0 0 0,0 0 0 0 0,0-1 0 0 0,-1 1 0 0 0,-3-1 0 0 0,-51 8 0 0 0,53-9 0 0 0,-1 0 0 0 0,1 0 0 0 0,0-1 0 0 0,-3-1 0 0 0,2 1 0 0 0,-1 0 0 0 0,1 1 0 0 0,-4 0 0 0 0,-7 2-32 0 0,-1-1 0 0 0,0 0 0 0 0,-10-2 32 0 0,32 0-1 0 0,0 0 0 0 0,0 0 0 0 0,0 0 0 0 0,0 0 0 0 0,0 0 0 0 0,0 0-1 0 0,0 0 1 0 0,0 0 0 0 0,0 0 0 0 0,0 0 0 0 0,0 0 0 0 0,0 0 0 0 0,0 0 0 0 0,-1 0 0 0 0,1 0-1 0 0,0 0 1 0 0,0 0 0 0 0,0 0 0 0 0,0 0 0 0 0,0 0 0 0 0,0 0 0 0 0,0 0 0 0 0,0 0 0 0 0,0 0 0 0 0,0 0-1 0 0,0 0 1 0 0,0 0 0 0 0,0 0 0 0 0,0 0 0 0 0,0 0 0 0 0,0 0 0 0 0,0 0 0 0 0,0 0 0 0 0,0 0-1 0 0,0 0 1 0 0,0 0 0 0 0,0-1 0 0 0,0 1 0 0 0,-1 0 0 0 0,1 0 0 0 0,0 0 0 0 0,0 0 0 0 0,0 0 0 0 0,0 0-1 0 0,0 0 1 0 0,0 0 0 0 0,0 0 0 0 0,0 0 0 0 0,0 0 0 0 0,0 0 0 0 0,0 0 0 0 0,0 0 0 0 0,0 0-1 0 0,0 0 1 0 0,0 0 0 0 0,1-1 0 0 0,-1 1 0 0 0,0 0 0 0 0,0 0 0 0 0,0 0 0 0 0,0 0 0 0 0,0 0 0 0 0,0 0-1 0 0,0 0 1 0 0,0 0 0 0 0,0 0 0 0 0,0 0 0 0 0,0 0 0 0 0,0 0 0 0 0,0 0 1 0 0,4-10-69 0 0,-2 8 61 0 0,0 0 1 0 0,0-1-1 0 0,0 2 1 0 0,0-1-1 0 0,0 0 1 0 0,2-1 7 0 0,5-4-29 0 0,10-8 7 0 0,1 1-1 0 0,0 1 1 0 0,12-6 22 0 0,27-16-9 0 0,-31 16 9 0 0,-1-2 0 0 0,0 0 0 0 0,-2-2 0 0 0,0 0 0 0 0,11-17 0 0 0,-23 23 0 0 0,-1-1 0 0 0,3-7 0 0 0,0-1 0 0 0,-8 15 5 0 0,0-1 0 0 0,-1-1 0 0 0,0 1 0 0 0,-1-1 0 0 0,-1 0 0 0 0,0 0 0 0 0,-1 0 0 0 0,0 0 0 0 0,-1-1 0 0 0,-1 0 0 0 0,0 1 0 0 0,0-9-5 0 0,-2 17 3 0 0,1 0 1 0 0,-1 0-1 0 0,0 0 0 0 0,-1 0 1 0 0,1 0-1 0 0,-1 0 0 0 0,0 0 1 0 0,0 1-1 0 0,0-1 0 0 0,-1 0 1 0 0,0 1-1 0 0,0 0 0 0 0,0 0 0 0 0,0 0 1 0 0,-1 0-1 0 0,1 0 0 0 0,-1 1 1 0 0,0-1-1 0 0,0 1 0 0 0,0 0 1 0 0,-1 0-1 0 0,1 1 0 0 0,-1-1-3 0 0,-13-7 8 0 0,10 5 1 0 0,-1 0 0 0 0,0 1 1 0 0,0 0-1 0 0,0 0 1 0 0,-1 1-1 0 0,-6-2-9 0 0,2 2 0 0 0,6 1 0 0 0,0 1 0 0 0,-1 0 0 0 0,1 0 0 0 0,-8 0 0 0 0,-48 6 0 0 0,-43 10 0 0 0,61-8 0 0 0,19-1-31 0 0,0 1 0 0 0,1 1 0 0 0,0 1 0 0 0,-9 5 31 0 0,16-5-8 0 0,1 0-72 0 0,16-8 19 0 0,2-1-22 0 0,0 0-10 0 0,0 0 16 0 0,0 0-14 0 0,2-2 31 0 0,10-10 21 0 0,-6 8 18 0 0,-1-1 1 0 0,0 0-1 0 0,0-1 0 0 0,0 1 1 0 0,-1-1-1 0 0,1-1 21 0 0,-2 3-9 0 0,-1-1 0 0 0,1 1 1 0 0,-1 0-1 0 0,1 1 0 0 0,0-1 0 0 0,1 0 0 0 0,-1 1 0 0 0,1 0 0 0 0,3-3 9 0 0,5-3-9 0 0,0 1 0 0 0,0 0 0 0 0,0 0 0 0 0,1 2-1 0 0,0-1 1 0 0,1 2 0 0 0,1-1 9 0 0,7 0-22 0 0,1 1-1 0 0,7-1 23 0 0,-18 4-4 0 0,-1 1 1 0 0,0 1-1 0 0,1 0 0 0 0,-1 0 0 0 0,10 2 4 0 0,-17-1-2 0 0,0 0-1 0 0,1 0 0 0 0,-1 0 1 0 0,0 0-1 0 0,0 0 1 0 0,0 1-1 0 0,0 0 1 0 0,0 0-1 0 0,0 0 1 0 0,0 0-1 0 0,-1 1 0 0 0,1 0 1 0 0,-1-1-1 0 0,0 1 1 0 0,0 0-1 0 0,0 1 1 0 0,0-1-1 0 0,0 0 1 0 0,-1 1-1 0 0,1 0 0 0 0,-1-1 1 0 0,0 1-1 0 0,0 0 1 0 0,-1 0-1 0 0,1 1 3 0 0,2 10 0 0 0,0 0 0 0 0,-1 0 0 0 0,-1 0 0 0 0,0 0 0 0 0,-1 1 0 0 0,-1-1 0 0 0,0 0 0 0 0,-1 1 0 0 0,-3 12 0 0 0,2-4 0 0 0,1-11 0 0 0,-1 0 0 0 0,0 0 0 0 0,-1-1 0 0 0,0 2 0 0 0,-7 12 0 0 0,-1 0-1 0 0,-1-1 0 0 0,-1 0 1 0 0,-3 2 0 0 0,-63 91 28 0 0,51-79 10 0 0,22-29-38 0 0,0 0 0 0 0,1 0 0 0 0,-4 11 0 0 0,8-20 0 0 0,1 0 0 0 0,-1 0 0 0 0,1 0 0 0 0,0 0 0 0 0,-1 1 0 0 0,1-1 0 0 0,0 0 0 0 0,0 0 0 0 0,0 0 0 0 0,0 0 0 0 0,0 0 0 0 0,0 0 0 0 0,0 0 0 0 0,0-1 0 0 0,0 1 0 0 0,1 0 0 0 0,-1-1 0 0 0,0 1 0 0 0,1-1 0 0 0,-1 1 0 0 0,1-1 0 0 0,-1 0 0 0 0,0 1 0 0 0,1-1 0 0 0,-1 1 0 0 0,1-1 0 0 0,-1 0 0 0 0,1 1 0 0 0,-1-1 0 0 0,1 0 0 0 0,-1 1 0 0 0,1-1 0 0 0,-1 0 0 0 0,1 0 0 0 0,2 1 0 0 0,0 0 0 0 0,0-1 0 0 0,1 1 0 0 0,-1-1 0 0 0,0 0 0 0 0,0 0-1 0 0,0 0 1 0 0,1 0 0 0 0,27-4 26 0 0,-18 2 9 0 0,93-12 41 0 0,20-4-76 0 0,-75 10 0 0 0,4-3-1 0 0,-31 6 13 0 0,17-2-12 0 0,-9 1 64 0 0,-17 5-21 0 0,0 1-22 0 0,-1 2 22 0 0,-9 1-23 0 0,-4-3-140 0 0,0 1-1 0 0,-1-1 0 0 0,1 0 0 0 0,0 1 0 0 0,-1-1 0 0 0,1 0 0 0 0,0 1 1 0 0,0-1-1 0 0,-1 0 0 0 0,1 0 0 0 0,0 0 0 0 0,0 0 121 0 0,-1 0-1600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39.8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327 160 7487 0 0,'2'-10'568'0'0,"0"-5"-224"0"0,1 0 0 0 0,0 0-344 0 0,-2 11 287 0 0,-1-1 0 0 0,1 1 0 0 0,-1-1 0 0 0,0 0 0 0 0,-1 1 0 0 0,1-1 0 0 0,-1 1 0 0 0,0-1 0 0 0,0-1-287 0 0,0 2 169 0 0,0 0-37 0 0,0 1 0 0 0,0 0 0 0 0,0 0-1 0 0,0 0 1 0 0,0 0 0 0 0,-1 0 0 0 0,1 0 0 0 0,-1 0-1 0 0,0 1 1 0 0,0-1 0 0 0,-2-2-132 0 0,3 4 65 0 0,-1-1 1 0 0,1 1-1 0 0,-1 0 0 0 0,0-1 1 0 0,0 1-1 0 0,0 0 0 0 0,1 0 1 0 0,-1 0-1 0 0,0 0 0 0 0,0 0 0 0 0,0 1 1 0 0,-1-1-1 0 0,1 1 0 0 0,0-1 1 0 0,0 1-1 0 0,0 0 0 0 0,-2-1-65 0 0,0 2 91 0 0,0-1 1 0 0,0 1-1 0 0,0 0 0 0 0,0 0 0 0 0,0 0 0 0 0,0 0 0 0 0,0 1 1 0 0,1-1-1 0 0,-1 1 0 0 0,1 0 0 0 0,-1 0 0 0 0,1 0 0 0 0,0 1 1 0 0,-1-1-1 0 0,-1 3-91 0 0,-6 6 145 0 0,-1 2 0 0 0,1-1 0 0 0,-2 5-145 0 0,1-2-59 0 0,1 0 160 0 0,0 2 0 0 0,0-1 0 0 0,-7 19-101 0 0,-22 55 313 0 0,26-52-196 0 0,1 0-1 0 0,2 0 0 0 0,1 1 0 0 0,-3 36-116 0 0,10-44 8 0 0,0 0 0 0 0,2 0 0 0 0,2 1 0 0 0,1-1-1 0 0,1 0 1 0 0,5 17-8 0 0,-2-20-6 0 0,1-1-1 0 0,2 0 1 0 0,1-1 0 0 0,1 0-1 0 0,1-1 1 0 0,1 0-1 0 0,1-1 1 0 0,1 0 0 0 0,2-1-1 0 0,17 19 7 0 0,-28-36-2 0 0,1 1 0 0 0,0-1-1 0 0,0-1 1 0 0,1 1 0 0 0,0-1-1 0 0,0 0 1 0 0,0-1 0 0 0,2 1 2 0 0,7 2-12 0 0,0-1 0 0 0,1 0 1 0 0,11 1 11 0 0,-17-5-2 0 0,0 0 0 0 0,1 0 0 0 0,-1-2 0 0 0,0 0 0 0 0,1 0 0 0 0,-1-1 0 0 0,1 0 0 0 0,0-1 2 0 0,5-2 11 0 0,-1 0 1 0 0,1-1 0 0 0,-1-1 0 0 0,0-1 0 0 0,3-2-12 0 0,-8 3 35 0 0,0-1 1 0 0,0-1-1 0 0,-1 1 1 0 0,-1-2 0 0 0,1 1-1 0 0,-1-2 1 0 0,0 0-36 0 0,4-6 134 0 0,0 0 1 0 0,-1-1-1 0 0,0-1 0 0 0,-1-2-134 0 0,-1 0 158 0 0,0-1 0 0 0,-2 0 1 0 0,-1-1-1 0 0,0 1 0 0 0,-2-2 0 0 0,1-5-158 0 0,6-40 693 0 0,0-30-693 0 0,-9 70 127 0 0,-3 0 0 0 0,0 0 1 0 0,-2 0-1 0 0,-3-25-127 0 0,1 34 85 0 0,0 1 0 0 0,-2 0-1 0 0,0 0 1 0 0,-1 0 0 0 0,-1 1-1 0 0,0 0 1 0 0,-9-13-85 0 0,4 8 187 0 0,-2 0 0 0 0,-15-18-187 0 0,26 36 13 0 0,0 0 1 0 0,-1 1 0 0 0,1-1 0 0 0,-1 1 0 0 0,0 0 0 0 0,0 0 0 0 0,0 1 0 0 0,0-1 0 0 0,-1 1 0 0 0,1 0-1 0 0,-1 0 1 0 0,1 0 0 0 0,-1 1 0 0 0,-3-1-14 0 0,2 1 7 0 0,0 0-1 0 0,0 1 1 0 0,0 0 0 0 0,1 0-1 0 0,-1 0 1 0 0,0 1 0 0 0,0 0 0 0 0,1 0-1 0 0,-1 0 1 0 0,0 1 0 0 0,1-1-1 0 0,-3 2-6 0 0,-3 2-113 0 0,0 1 0 0 0,0-1 0 0 0,1 2 0 0 0,-1-1 1 0 0,1 1-1 0 0,-5 6 113 0 0,5-5-941 0 0,2 1 0 0 0,-1 0 0 0 0,1 0 0 0 0,0 2 941 0 0,-1 4-4256 0 0,3 1-1087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0.1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5527 0 0,'0'0'423'0'0,"0"2"-278"0"0,0 2 186 0 0,0 0 0 0 0,0 0 0 0 0,0 0-1 0 0,1 0 1 0 0,0 0 0 0 0,0 0 0 0 0,0 0-1 0 0,0-1 1 0 0,0 1 0 0 0,1 0 0 0 0,-1-1-1 0 0,1 1 1 0 0,0-1 0 0 0,0 1 0 0 0,1-1-1 0 0,-1 0 1 0 0,3 2-331 0 0,6 6 585 0 0,0 0 1 0 0,1-1-1 0 0,1-1 0 0 0,-1 0 1 0 0,8 3-586 0 0,71 35 1458 0 0,-89-46-1419 0 0,116 51 434 0 0,14 6-270 0 0,-112-48-170 0 0,-8-3-34 0 0,-1-1 0 0 0,1-1 0 0 0,0 0 0 0 0,0-1 0 0 0,10 3 1 0 0,-21-7-53 0 0,-1 0-1 0 0,1 0 1 0 0,-1 0-1 0 0,1 0 1 0 0,-1 0-1 0 0,1 0 1 0 0,0 0 0 0 0,-1 0-1 0 0,1 0 1 0 0,-1 0-1 0 0,1 0 1 0 0,-1 0 0 0 0,1-1-1 0 0,0 1 1 0 0,-1 0 53 0 0,2-1-291 0 0,0 1-832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0.5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13359 0 0,'25'48'1474'0'0,"0"2"-140"0"0,2 8-1334 0 0,83 210 3103 0 0,-102-245-3034 0 0,4 17-69 0 0,1 6-1661 0 0,-2-16-4690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6:58.8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457 1107 2303 0 0,'0'0'275'0'0,"0"0"313"0"0,-1 1 137 0 0,-6 10 327 0 0,1 0 0 0 0,0 0 0 0 0,1 0 0 0 0,1 0 0 0 0,-3 10-1052 0 0,6-19 224 0 0,-2 5 224 0 0,3-5-224 0 0,0-2 2 0 0,0 0 4 0 0,0 0 2 0 0,0 0 0 0 0,-5 0 179 0 0,4 0-374 0 0,1 0 0 0 0,-1 0 0 0 0,1 0 0 0 0,-1 0 0 0 0,0 0 0 0 0,1 0 0 0 0,-1 0 0 0 0,1 0 0 0 0,-1 0 0 0 0,1 0 0 0 0,-1-1 0 0 0,0 1 0 0 0,1 0 0 0 0,-1 0 0 0 0,1-1 0 0 0,-1 1 0 0 0,1 0-37 0 0,-3-2 86 0 0,0-1 0 0 0,0 1-1 0 0,1-1 1 0 0,-1 1 0 0 0,0-1 0 0 0,1 0-1 0 0,0 0 1 0 0,0 0 0 0 0,0 0-1 0 0,0-1-85 0 0,-5-9 343 0 0,-4-14-343 0 0,7 17 24 0 0,2 7 10 0 0,-4-15 12 0 0,5 10-30 0 0,1 7 18 0 0,1 2 7 0 0,5 2-15 0 0,-1 0 0 0 0,-1 1 0 0 0,1 0 0 0 0,0 0 0 0 0,-1 1 1 0 0,0-1-1 0 0,0 1 0 0 0,0 0 0 0 0,-1 0 0 0 0,1 0 0 0 0,-1 0 0 0 0,0 1 0 0 0,-1-1 0 0 0,2 5-26 0 0,4 12 30 0 0,-1 0-1 0 0,-1 1 0 0 0,-1-1 1 0 0,-1 3-30 0 0,-3-14 10 0 0,-2-2 1 0 0,1-7 50 0 0,0-2 45 0 0,-9 1 132 0 0,6-1-186 0 0,-1 0-1 0 0,1-1 1 0 0,0 0 0 0 0,0 1-1 0 0,0-1 1 0 0,0 0-1 0 0,0-1 1 0 0,0 1 0 0 0,0 0-1 0 0,1-1 1 0 0,-1 0-1 0 0,-2-1-51 0 0,-5-5 204 0 0,0-1 0 0 0,-5-4-204 0 0,8 6 44 0 0,-14-15 1 0 0,0-1 0 0 0,-13-21-45 0 0,19 25 7 0 0,15 19-7 0 0,0-1 0 0 0,0 1 0 0 0,-1 0 0 0 0,1 0 0 0 0,0-1 0 0 0,0 1 0 0 0,0 0 0 0 0,0 0 0 0 0,-1-1 0 0 0,1 1 0 0 0,0 0 0 0 0,0 0 0 0 0,0-1 0 0 0,-1 1 0 0 0,1 0 0 0 0,0 0 0 0 0,0 0 0 0 0,-1 0 0 0 0,1 0 0 0 0,0-1 0 0 0,-1 1 0 0 0,1 0 0 0 0,0 0 0 0 0,0 0 0 0 0,-1 0 0 0 0,1 0 0 0 0,0 0 0 0 0,-1 0 0 0 0,1 0 0 0 0,0 0 0 0 0,-1 0 0 0 0,1 0 0 0 0,0 0 0 0 0,-1 0 0 0 0,-1 5 0 0 0,2-5 0 0 0,-3 5 0 0 0,0 1 0 0 0,1-1 0 0 0,0 1 0 0 0,0-1 0 0 0,1 1 0 0 0,0 0 0 0 0,0 0 0 0 0,0 0 0 0 0,0 3 0 0 0,0 0 0 0 0,0 0 0 0 0,-1 0 0 0 0,-1 4 0 0 0,-10 24 0 0 0,8-28 0 0 0,-12 13 0 0 0,7-15 0 0 0,8-7 0 0 0,-1 1 0 0 0,1 0 0 0 0,-1-1 0 0 0,0 1 0 0 0,1-1 0 0 0,-1 0 0 0 0,0 1 0 0 0,0-2 0 0 0,1 1 0 0 0,-1 0 0 0 0,0 0 0 0 0,1-1 0 0 0,-2 0 0 0 0,-2 0 0 0 0,1-1 0 0 0,-1 0 0 0 0,1 0 0 0 0,0-1 0 0 0,-4-2 0 0 0,-6-4-2 0 0,-1 2 56 0 0,14 6-112 0 0,2 4 3 0 0,0 1 45 0 0,1 1-3 0 0,-1 0 1 0 0,1 1 0 0 0,0-1 0 0 0,1 3 12 0 0,6 21-133 0 0,-6-14 122 0 0,-2-14 11 0 0,0 0 0 0 0,-1 0 0 0 0,1 0 0 0 0,0-1 0 0 0,0 1 0 0 0,0 0 0 0 0,-1 0 0 0 0,1-1 0 0 0,0 1 0 0 0,-1 0 0 0 0,1 0 0 0 0,-1-1 0 0 0,1 1 0 0 0,-1 0 0 0 0,1 0 0 0 0,-1-1 0 0 0,0 1 0 0 0,0-1 0 0 0,1 1 0 0 0,-1-1 0 0 0,0 1 0 0 0,0-1 0 0 0,1 1 0 0 0,-1-1 0 0 0,0 0 0 0 0,0 0 0 0 0,0 1 0 0 0,0-1 0 0 0,0 0 0 0 0,-13-1 11 0 0,2-3 32 0 0,2-3-33 0 0,-4-3-10 0 0,11 6 0 0 0,1 0 0 0 0,-4-3 11 0 0,5 5 16 0 0,3 3-91 0 0,0 0 55 0 0,4 1-20 0 0,-1 1-1 0 0,1 0 0 0 0,0 0 0 0 0,-1 0 1 0 0,0 1-1 0 0,5 4 30 0 0,1 4-23 0 0,-7-7-4 0 0,0 0-1 0 0,1 0 1 0 0,0-1 0 0 0,0 0 0 0 0,0 0-1 0 0,4 3 28 0 0,5 3-16 0 0,-1-2 6 0 0,-11-8 7 0 0,-1 0 1 0 0,0 0 0 0 0,0 0-1 0 0,0 0 1 0 0,0 0 0 0 0,0 0 0 0 0,1 0-1 0 0,-1 0 1 0 0,0 0 0 0 0,0 0 0 0 0,0 0-1 0 0,0-1 1 0 0,0 1 0 0 0,1-1-1 0 0,-1 1 1 0 0,0-1 0 0 0,0 1 0 0 0,0-1-1 0 0,0 1 1 0 0,0-1 0 0 0,0 0-1 0 0,-1 0 1 0 0,1 1 0 0 0,0-1 0 0 0,0 0-1 0 0,0 0 1 0 0,-1 0 0 0 0,1 0 0 0 0,-1 0-1 0 0,1 0 1 0 0,0-1 2 0 0,1-2-9 0 0,0-1 0 0 0,0 1 0 0 0,0-1-1 0 0,-1 0 1 0 0,1 1 0 0 0,-1-5 9 0 0,2-9 43 0 0,-1 0-1 0 0,-1 0 1 0 0,-1-9-43 0 0,-5-55 239 0 0,1-7-108 0 0,4 89-135 0 0,0-1 1 0 0,-1 1-1 0 0,1-1 1 0 0,0 0-1 0 0,0 1 1 0 0,0-1-1 0 0,0 1 1 0 0,1-1-1 0 0,-1 1 1 0 0,0-1-1 0 0,0 1 1 0 0,0-1-1 0 0,0 1 1 0 0,0-1-1 0 0,1 1 1 0 0,-1-1-1 0 0,0 1 1 0 0,0 0-1 0 0,1-1 1 0 0,-1 1-1 0 0,0-1 4 0 0,2 1-4 0 0,-1 0-1 0 0,0 0 0 0 0,0 0 0 0 0,0 0 1 0 0,0 0-1 0 0,0 0 0 0 0,0 0 1 0 0,1 0-1 0 0,-1 1 0 0 0,0-1 0 0 0,0 0 1 0 0,0 1-1 0 0,0-1 0 0 0,0 1 1 0 0,0-1-1 0 0,0 1 0 0 0,0-1 0 0 0,0 1 1 0 0,0 0-1 0 0,0 0 5 0 0,21 16-91 0 0,-8-3 55 0 0,-1 0 1 0 0,-1 0 0 0 0,0 2-1 0 0,2 6 36 0 0,6 5-46 0 0,4 8 35 0 0,8 16 11 0 0,-14-20 0 0 0,-11-20 16 0 0,-8-24 128 0 0,-4-6 0 0 0,0 0-1 0 0,-1 0 0 0 0,-1 1 1 0 0,-2-4-144 0 0,-8-20 229 0 0,-15-48 27 0 0,-4-29-256 0 0,31 92 47 0 0,-3-22-47 0 0,5 22 6 0 0,1 9-6 0 0,2 17 0 0 0,0 0 0 0 0,0 0 0 0 0,0 0 0 0 0,0 0 0 0 0,1 0 0 0 0,-1 0 0 0 0,0 1 0 0 0,0-1 0 0 0,0 0 0 0 0,1 0 0 0 0,-1 0 0 0 0,1 0 0 0 0,-1 0 0 0 0,1 0-6 0 0,0 0-1 0 0,0 1 1 0 0,0-1 0 0 0,0 0-1 0 0,0 0 1 0 0,0 1 0 0 0,0-1-1 0 0,0 1 1 0 0,0-1-1 0 0,0 1 1 0 0,0-1 0 0 0,0 1-1 0 0,0 0 1 0 0,1-1 0 0 0,-1 1-1 0 0,0 0 1 0 0,0 0-1 0 0,0 0 1 0 0,0 0 0 0 0,1 0-1 0 0,-1 0 1 0 0,0 0-1 0 0,0 1 1 0 0,0-1 0 0 0,0 0-1 0 0,1 1 1 0 0,0-1 6 0 0,3 2-57 0 0,1 1 1 0 0,0-1 0 0 0,-1 1-1 0 0,0 0 1 0 0,1 0 56 0 0,7 6-60 0 0,0 0 0 0 0,-1 1 1 0 0,0 1-1 0 0,0 0 1 0 0,-1 0-1 0 0,-1 1 1 0 0,2 3 59 0 0,18 27-387 0 0,13 25 387 0 0,-30-47-14 0 0,-13-20 14 0 0,35 57 0 0 0,5 14 0 0 0,-40-71 0 0 0,0 1 1 0 0,0-1 0 0 0,0 1-1 0 0,1 0 1 0 0,-1-1 0 0 0,0 1 0 0 0,1 0-1 0 0,-1-1 1 0 0,0 1 0 0 0,1-1-1 0 0,-1 1 1 0 0,1-1 0 0 0,-1 1 0 0 0,1-1-1 0 0,-1 1 1 0 0,1-1-1 0 0,-1-1 6 0 0,1 0 0 0 0,-1 0 1 0 0,0 0-1 0 0,1 0 0 0 0,-1 0 1 0 0,0-1-1 0 0,0 1 0 0 0,0 0 0 0 0,0 0 1 0 0,0 0-1 0 0,-1-1 0 0 0,1 0-6 0 0,-3-21 120 0 0,2 20-99 0 0,-6-31 477 0 0,-10-32-498 0 0,3 18 97 0 0,-61-243-23 0 0,68 266-55 0 0,2 0 0 0 0,0 0-1 0 0,2-1 1 0 0,0-10-19 0 0,5 22 43 0 0,3 5-57 0 0,-5 9 11 0 0,0 0-1 0 0,0 0 1 0 0,1 0-1 0 0,-1 0 1 0 0,0-1-1 0 0,0 1 1 0 0,0 0-1 0 0,0 0 1 0 0,0 0-1 0 0,0 0 1 0 0,0 0-1 0 0,1 0 1 0 0,-1 0-1 0 0,0 0 1 0 0,0 0-1 0 0,0 0 0 0 0,0 0 1 0 0,1 0-1 0 0,-1 0 1 0 0,0 0-1 0 0,0 0 1 0 0,0 0-1 0 0,0 0 1 0 0,0 0-1 0 0,1 0 1 0 0,-1 0-1 0 0,0 0 1 0 0,0 0-1 0 0,0 0 1 0 0,0 0-1 0 0,0 0 1 0 0,1 0-1 0 0,-1 0 4 0 0,4 0-21 0 0,1 1-1 0 0,-1 0 0 0 0,0 0 0 0 0,1 1 1 0 0,-1-1-1 0 0,0 1 0 0 0,0 0 1 0 0,0 0-1 0 0,1 1 22 0 0,2 1-86 0 0,0 1 0 0 0,0 0 0 0 0,-1 1 0 0 0,6 5 86 0 0,4 8-157 0 0,-1 0-1 0 0,0 1 0 0 0,0 3 158 0 0,0 0 0 0 0,-2 1 0 0 0,0 1 0 0 0,-2 0 0 0 0,1 3 0 0 0,4 19 0 0 0,9 40 0 0 0,-22-77 0 0 0,-3-10 0 0 0,0-1 0 0 0,-1-9 0 0 0,-12-43 195 0 0,-2 1 0 0 0,-11-21-195 0 0,-14-45 65 0 0,10 26-32 0 0,-17-32-8 0 0,-17-46 14 0 0,56 144-39 0 0,0-8 0 0 0,7 29-3 0 0,3 4-6 0 0,4 7-36 0 0,-6-5 34 0 0,14 16-56 0 0,-1 1 1 0 0,0 1-1 0 0,-2 1 0 0 0,8 16 67 0 0,4 16-46 0 0,4 17 46 0 0,19 53-11 0 0,-32-83 9 0 0,0 10 2 0 0,2 4 13 0 0,-11-41 43 0 0,-16-44 21 0 0,-70-162 339 0 0,64 157-412 0 0,-42-90 46 0 0,-4-4-60 0 0,62 130-88 0 0,1 1-16 0 0,0 0 100 0 0,0 1 0 0 0,1 0 1 0 0,-1 0-1 0 0,0-1 0 0 0,0 1 0 0 0,1 0 0 0 0,-1 0 0 0 0,1-1 0 0 0,-1 1 0 0 0,0 0 0 0 0,1-1 0 0 0,0 1 1 0 0,-1-1 13 0 0,2 3-25 0 0,17 28-151 0 0,22 25 176 0 0,2 3-83 0 0,-15-17 83 0 0,73 115 0 0 0,23 62 0 0 0,-80-145-12 0 0,-44-74 11 0 0,0 0 0 0 0,1 0-1 0 0,-1 0 1 0 0,0 0 0 0 0,0 1-1 0 0,0-1 1 0 0,0 0 0 0 0,0 0-1 0 0,0 0 1 0 0,0 0 0 0 0,0 0-1 0 0,0 0 1 0 0,0 0 0 0 0,0 0-1 0 0,0 0 1 0 0,1 1 0 0 0,-1-1-1 0 0,0 0 1 0 0,0 0 0 0 0,0 0-1 0 0,0 0 1 0 0,0 0 0 0 0,0 0-1 0 0,1 0 1 0 0,-1 0 0 0 0,0 0-1 0 0,0 0 1 0 0,0 0 0 0 0,0 0-1 0 0,0 0 1 0 0,0 0 0 0 0,1 0-1 0 0,-1 0 1 0 0,0 0 0 0 0,0 0-1 0 0,0 0 2 0 0,12-2-12 0 0,-11 2 16 0 0,0-1-1 0 0,1 0 1 0 0,-1 0-1 0 0,0 0 0 0 0,0 0 1 0 0,1 0-1 0 0,-1 0 1 0 0,0 0-1 0 0,0 0 0 0 0,0 0 1 0 0,0 0-1 0 0,0-1 1 0 0,-1 1-1 0 0,1 0 1 0 0,0-1-1 0 0,-1 1 0 0 0,1 0 1 0 0,-1-1-1 0 0,1 1 1 0 0,-1-1-1 0 0,1 1 0 0 0,-1-1 1 0 0,0 1-1 0 0,0-1-3 0 0,1-5 34 0 0,-1 0-1 0 0,0 0 1 0 0,0 0-1 0 0,-1-5-33 0 0,-3-17 296 0 0,-8-27-296 0 0,3 14 120 0 0,-6-22-13 0 0,9 38-78 0 0,0-1-1 0 0,1 0 1 0 0,2 0 0 0 0,0-11-29 0 0,3 35 1 0 0,0 0 1 0 0,0 0-1 0 0,1-1 1 0 0,0 1-1 0 0,-1 0 1 0 0,1 0-1 0 0,1-3-1 0 0,-2 6-1 0 0,1-1 0 0 0,-1 0 0 0 0,0 1 0 0 0,1-1 0 0 0,-1 1 0 0 0,0-1 0 0 0,1 0 0 0 0,-1 1 0 0 0,1-1 0 0 0,-1 1 0 0 0,1-1 0 0 0,-1 1 0 0 0,2-1 1 0 0,-1 0-4 0 0,0 1-1 0 0,0-1 1 0 0,1 1 0 0 0,-1 0-1 0 0,0 0 1 0 0,1-1 0 0 0,-1 1 0 0 0,1 0-1 0 0,-1 0 1 0 0,0 0 0 0 0,1 0-1 0 0,-1 0 1 0 0,1 1 0 0 0,-1-1-1 0 0,0 0 1 0 0,1 1 0 0 0,-1-1 0 0 0,0 1-1 0 0,0-1 1 0 0,1 1 0 0 0,-1 0-1 0 0,0-1 1 0 0,1 2 4 0 0,4 2-11 0 0,0 0 1 0 0,0 1-1 0 0,0 0 1 0 0,0 1 10 0 0,9 9-14 0 0,0 0 1 0 0,-1 2 0 0 0,-1-1-1 0 0,5 10 14 0 0,10 16-64 0 0,20 25 64 0 0,-22-34 0 0 0,-2 1 0 0 0,-1 1 0 0 0,4 11 0 0 0,51 108 11 0 0,-77-153 10 0 0,0-3 1 0 0,0-8-1 0 0,0 0 0 0 0,0 0 0 0 0,-1 0 0 0 0,0-1 0 0 0,-1 1 0 0 0,0 0 0 0 0,-3-9-21 0 0,-5-18 203 0 0,-7-18-203 0 0,3 13 36 0 0,5 15-28 0 0,0-2 14 0 0,-1 0 0 0 0,-11-21-22 0 0,20 50-1 0 0,0 0 0 0 0,0 0 0 0 0,0 0 0 0 0,0 0 0 0 0,0 0 0 0 0,0 0 0 0 0,0 0 0 0 0,0 0 0 0 0,0 0 0 0 0,0 0-1 0 0,0 0 1 0 0,0 0 0 0 0,0 0 0 0 0,0 0 0 0 0,0 0 0 0 0,-1 0 0 0 0,1 0 0 0 0,0 0 0 0 0,0 0 0 0 0,0 0 0 0 0,0 0 0 0 0,0 0 0 0 0,0 0 0 0 0,0 0-1 0 0,0 0 1 0 0,0 0 0 0 0,0 0 0 0 0,0 0 0 0 0,0 0 0 0 0,0 0 0 0 0,0 0 0 0 0,0 0 0 0 0,0 0 0 0 0,0 0 0 0 0,-1 0 0 0 0,1 0 0 0 0,0 0 0 0 0,0 0-1 0 0,0 0 1 0 0,0 0 0 0 0,0 0 0 0 0,0 0 0 0 0,0 0 0 0 0,0 0 0 0 0,0 0 0 0 0,0 0 0 0 0,0 0 0 0 0,0 0 0 0 0,0 0 0 0 0,0 0 0 0 0,0 0 0 0 0,0 0-1 0 0,0 0 1 0 0,0 0 0 0 0,0 0 0 0 0,0 0 0 0 0,0 0 0 0 0,0-1 0 0 0,0 1 0 0 0,0 0 0 0 0,0 0 1 0 0,-79 102-403 0 0,74-96 403 0 0,0 0 0 0 0,0-1 0 0 0,0 0 0 0 0,-1 0 0 0 0,0 0 0 0 0,0-1 0 0 0,0 0 0 0 0,0 0 0 0 0,0-1 0 0 0,-3 1 0 0 0,-4 2 0 0 0,-1-1 0 0 0,0 0 0 0 0,0-1 0 0 0,-9 1 0 0 0,19-4 3 0 0,-18 0-19 0 0,11-1-48 0 0,9 0-4 0 0,3 2 53 0 0,-1 1-1 0 0,1-1 1 0 0,0 1 0 0 0,0-1-1 0 0,0 0 1 0 0,0 1 0 0 0,0-1-1 0 0,0 0 1 0 0,0 0 0 0 0,1 0-1 0 0,0 0 16 0 0,0 2-14 0 0,149 230-322 0 0,-145-224 336 0 0,0-1-1 0 0,1 5 1 0 0,0 1 9 0 0,1 0-1 0 0,5 5-8 0 0,-11-18 76 0 0,-2-5 0 0 0,-1-3-18 0 0,0 0 0 0 0,0 0 0 0 0,0-1 0 0 0,0 1 0 0 0,-1 0 0 0 0,0 0 0 0 0,0 0 0 0 0,-1 0-58 0 0,-8-17 534 0 0,-6-8-534 0 0,5 9 10 0 0,-22-46 54 0 0,-1-10-64 0 0,30 63 0 0 0,5 15 0 0 0,-1-1-1 0 0,1 1 1 0 0,0-1-1 0 0,0 1 1 0 0,0 0-1 0 0,0-1 1 0 0,0 1-1 0 0,0-1 1 0 0,0 1-1 0 0,0-1 1 0 0,0 1-1 0 0,0-1 1 0 0,0 1-1 0 0,0 0 1 0 0,0-1-1 0 0,0 1 1 0 0,0-1-1 0 0,0 1 1 0 0,0-1-1 0 0,1 1 1 0 0,-1 0-1 0 0,0-1 1 0 0,0 1-1 0 0,1-1 1 0 0,0 1-3 0 0,0-1 0 0 0,0 1-1 0 0,1 0 1 0 0,-1-1-1 0 0,0 1 1 0 0,0 0 0 0 0,1 0-1 0 0,-1 0 1 0 0,0 0 0 0 0,0 0-1 0 0,1 0 1 0 0,-1 0-1 0 0,0 0 1 0 0,0 1 0 0 0,0-1-1 0 0,1 0 1 0 0,-1 1 0 0 0,0-1 3 0 0,26 11-124 0 0,-12-2-9 0 0,0 1 0 0 0,5 5 133 0 0,5 2-34 0 0,-6-2 34 0 0,-1 0 0 0 0,-1 1 0 0 0,9 11 0 0 0,-6-6 0 0 0,5 6 0 0 0,-16-16 0 0 0,0-1 0 0 0,9 7 0 0 0,-6-8 0 0 0,-11-8 0 0 0,0-1 0 0 0,-1 1 0 0 0,1-1 0 0 0,0 1 0 0 0,0-1 0 0 0,-1 1 0 0 0,1-1 0 0 0,0 0 0 0 0,0 0 0 0 0,-1 1 0 0 0,1-1 0 0 0,0 0 0 0 0,0 0 0 0 0,0 0 0 0 0,-1 0 0 0 0,1 0 0 0 0,0 0 0 0 0,-1-1 0 0 0,1 1 0 0 0,-1 0 0 0 0,0-1 0 0 0,1 1 0 0 0,-1 0 0 0 0,1-1 0 0 0,-1 1 0 0 0,1 0 0 0 0,-1-1 0 0 0,0 1 0 0 0,1-1 0 0 0,-1 1 0 0 0,0 0 0 0 0,1-1 0 0 0,-1 0 0 0 0,1-1 0 0 0,0 0 0 0 0,0 0 0 0 0,-1 0 0 0 0,1-1 0 0 0,-1 1 0 0 0,1 0 0 0 0,-1 0 0 0 0,0-1 0 0 0,0 1 0 0 0,0 0 0 0 0,0-1 0 0 0,0 1 0 0 0,0 0 0 0 0,-1-1 0 0 0,1 1 0 0 0,-1-1 0 0 0,-2-7 17 0 0,0 1 1 0 0,-1 0-1 0 0,-1-2-17 0 0,5 10 2 0 0,-24-48 70 0 0,-3 0 0 0 0,-1 1-72 0 0,5 17 37 0 0,-1 0 0 0 0,-4-3-37 0 0,-9-10 11 0 0,-211-255 106 0 0,71 90-133 0 0,208 256-268 0 0,-21-33 260 0 0,1-1-24 0 0,-11-12 48 0 0,0-1-1 0 0,1 0 1 0 0,-1 1-1 0 0,0-1 0 0 0,1 1 1 0 0,-1-1-1 0 0,1 0 1 0 0,-1 1-1 0 0,1-1 1 0 0,-1 0-1 0 0,0 1 0 0 0,1-1 1 0 0,-1 0-1 0 0,1 0 1 0 0,0 0-1 0 0,-1 1 1 0 0,1-1-1 0 0,-1 0 0 0 0,1 0 1 0 0,-1 0-1 0 0,1 0 1 0 0,0 0 0 0 0,0-1 0 0 0,-1 0 0 0 0,1 1 0 0 0,0-1 0 0 0,0 0 0 0 0,-1 1 0 0 0,1-1 0 0 0,-1 0-1 0 0,1 0 1 0 0,0 0 0 0 0,-1 1 0 0 0,0-1 0 0 0,1 0 0 0 0,-1 0 0 0 0,1 0 0 0 0,-1 0 0 0 0,0 0 0 0 0,0 0 0 0 0,0 0-1 0 0,0 0 1 0 0,1 0 0 0 0,-1 0 0 0 0,0 0 0 0 0,-1 0 0 0 0,1-27 84 0 0,0 26-72 0 0,-3-38 214 0 0,-2 15-154 0 0,2 13-72 0 0,1-1 0 0 0,2 3 11 0 0,0 10-10 0 0,0 0-1 0 0,0-1 1 0 0,0 1 0 0 0,0 0-1 0 0,0 0 1 0 0,0 0 0 0 0,0 0-1 0 0,0 0 1 0 0,0 0-1 0 0,0 0 1 0 0,0 0 0 0 0,0 0-1 0 0,0 0 1 0 0,0 0 0 0 0,0 0-1 0 0,0-1 1 0 0,0 1 0 0 0,0 0-1 0 0,0 0 1 0 0,0 0 0 0 0,0 0-1 0 0,0 0 1 0 0,0 0 0 0 0,0 0-1 0 0,0 0 1 0 0,1 0 0 0 0,-1 0-1 0 0,0 0 1 0 0,0 0 0 0 0,0 0-1 0 0,0 0 1 0 0,0 0 0 0 0,0 0-1 0 0,0 0 1 0 0,0-1 0 0 0,0 1-1 0 0,0 0 1 0 0,0 0 0 0 0,0 0-1 0 0,0 0 1 0 0,1 0-1 0 0,-1 0 1 0 0,0 0 0 0 0,0 0-1 0 0,0 0 1 0 0,0 0 0 0 0,0 0-1 0 0,0 0 1 0 0,0 0 0 0 0,0 0-1 0 0,0 0 1 0 0,0 1 0 0 0,0-1-1 0 0,0 0 1 0 0,1 0 0 0 0,-1 0-1 0 0,0 0 1 0 0,0 0 0 0 0,0 0-1 0 0,0 0 1 0 0,0 0 0 0 0,0 0-1 0 0,0 0 1 0 0,0 0 0 0 0,0 0-1 0 0,9 2 31 0 0,-1 0 0 0 0,0 1 0 0 0,0 0 0 0 0,0 0 0 0 0,0 1 0 0 0,0 0 0 0 0,0 0 0 0 0,-1 1 0 0 0,0 0 0 0 0,0 0 0 0 0,0 0 0 0 0,-1 1 0 0 0,0 0 0 0 0,2 3-31 0 0,73 74 110 0 0,-18-19-48 0 0,-24-23-50 0 0,45 47 42 0 0,67 93-8 0 0,-113-130 17 0 0,-2 0 1 0 0,21 43-64 0 0,-22-25 68 0 0,-18-32 1 0 0,3-1 1 0 0,1-1 0 0 0,7 8-70 0 0,-26-41 112 0 0,-3-5 63 0 0,-5-19 72 0 0,-2 0 0 0 0,0 0 0 0 0,-10-16-247 0 0,18 37 4 0 0,-25-47 579 0 0,-30-43-583 0 0,42 71 4 0 0,-60-89 49 0 0,-28-46 11 0 0,81 120-48 0 0,-13-24 124 0 0,-33-41-140 0 0,64 98-61 0 0,3 4-18 0 0,4 4 22 0 0,140 218-761 0 0,-88-130 733 0 0,17 47 85 0 0,-18-11 2 0 0,-15-35-57 0 0,1 6 44 0 0,-22-50 11 0 0,-18-44 1 0 0,-6-11-2 0 0,-7-8 16 0 0,-44-66 286 0 0,-25-49-301 0 0,62 96 3 0 0,0-1 0 0 0,2-1 0 0 0,2 0 0 0 0,-4-15-3 0 0,13 30 0 0 0,5 16-1 0 0,0 1 0 0 0,0-1-1 0 0,0 1 1 0 0,0 0 0 0 0,0-1-1 0 0,0 1 1 0 0,0-1 0 0 0,0 1-1 0 0,1-1 2 0 0,-1 1-2 0 0,0 0 0 0 0,1 0 0 0 0,-1 1 0 0 0,0-1 0 0 0,1 0 0 0 0,-1 0 0 0 0,1 0 0 0 0,-1 0 0 0 0,1 1-1 0 0,-1-1 1 0 0,1 0 0 0 0,0 1 0 0 0,-1-1 0 0 0,1 0 0 0 0,0 1 0 0 0,0-1 0 0 0,-1 1 0 0 0,1-1 0 0 0,0 1 0 0 0,0-1 0 0 0,0 1 2 0 0,1-1-7 0 0,-1 1 1 0 0,1 0 0 0 0,0-1 0 0 0,0 1-1 0 0,-1 0 1 0 0,1 0 0 0 0,0 0 0 0 0,0 0-1 0 0,0 0 1 0 0,1 1 6 0 0,4 0-43 0 0,0 1 0 0 0,0 0-1 0 0,0 1 1 0 0,-1 0 0 0 0,2 1 43 0 0,6 3-79 0 0,0 1 0 0 0,-1 0 0 0 0,10 9 79 0 0,35 33-142 0 0,-50-44 127 0 0,49 50-159 0 0,42 52 174 0 0,-54-58-46 0 0,20 27 32 0 0,-33-38 15 0 0,1-1 0 0 0,32 27-1 0 0,-64-64 0 0 0,-1-1 0 0 0,0 1 0 0 0,1-1 0 0 0,-1 0 0 0 0,1 1 0 0 0,-1-1 0 0 0,1 0 0 0 0,-1 1 0 0 0,1-1 0 0 0,-1 0 0 0 0,1 1 0 0 0,-1-1 0 0 0,1 0 0 0 0,-1 0 0 0 0,1 1 0 0 0,0-1 0 0 0,-1 0 0 0 0,1 0 0 0 0,-1-1 1 0 0,1 0 0 0 0,-1 0 0 0 0,0 0 0 0 0,0 0 0 0 0,0 1 0 0 0,0-1 0 0 0,0 0 0 0 0,0 0 0 0 0,0 0 0 0 0,0 0 0 0 0,0 0 0 0 0,0 0 0 0 0,0 0 0 0 0,-1 0 0 0 0,1 0-1 0 0,-6-20 71 0 0,-8-18 337 0 0,-10-16-408 0 0,0 0 136 0 0,-127-303 90 0 0,136 321-204 0 0,2-1-1 0 0,1 0 0 0 0,1-6-21 0 0,7 27 0 0 0,4 16 0 0 0,0 1 0 0 0,0-1 0 0 0,0 0 0 0 0,0 1 0 0 0,0-1 0 0 0,0 1 0 0 0,0-1 0 0 0,1 0 0 0 0,-1 1 0 0 0,0-1 0 0 0,0 1 0 0 0,0-1 0 0 0,0 1 0 0 0,1-1 0 0 0,-1 0 0 0 0,0 1 0 0 0,1-1 0 0 0,-1 1 0 0 0,1-1 0 0 0,-1 1-1 0 0,1-1-1 0 0,0 1 0 0 0,0 0 1 0 0,0-1-1 0 0,0 1 0 0 0,0 0 1 0 0,0-1-1 0 0,0 1 1 0 0,0 0-1 0 0,0 0 0 0 0,0 0 1 0 0,0 0-1 0 0,0 0 0 0 0,0 0 1 0 0,0 0-1 0 0,0 0 0 0 0,0 1 1 0 0,0-1-1 0 0,0 0 1 0 0,0 1-1 0 0,0-1 0 0 0,0 0 1 0 0,0 1-1 0 0,0 0 2 0 0,4 1-10 0 0,0 1 0 0 0,0 0-1 0 0,-1 0 1 0 0,2 1 10 0 0,10 10-28 0 0,-1 1-1 0 0,-1 0 0 0 0,0 1 1 0 0,6 11 28 0 0,11 12-30 0 0,-9-11 30 0 0,0 2 0 0 0,-2 1 0 0 0,9 18 0 0 0,-3 3 0 0 0,17 47 0 0 0,-25-55 25 0 0,27 67 121 0 0,-37-97-91 0 0,-7-11 17 0 0,-1-3 6 0 0,0 0 2 0 0,-2-3 0 0 0,-12-16 97 0 0,2 0 0 0 0,0-1-1 0 0,0-2-176 0 0,-31-68 358 0 0,19 38-334 0 0,-10-17 53 0 0,-7-15-63 0 0,-3-18-14 0 0,39 89 15 0 0,-31-89 26 0 0,31 84-42 0 0,0 0 1 0 0,2-1-1 0 0,0 1 0 0 0,0-14 1 0 0,3 11 0 0 0,0 19 0 0 0,0 1 0 0 0,0 0 0 0 0,1 0 0 0 0,-1-1 0 0 0,0 1 0 0 0,1 0 0 0 0,-1-1 0 0 0,1 1 0 0 0,-1 0 0 0 0,1 0 0 0 0,0-1 0 0 0,0 2 1 0 0,-1-1-1 0 0,1 0 0 0 0,-1 1 0 0 0,1-1 1 0 0,0 0-1 0 0,-1 1 0 0 0,1-1 1 0 0,0 1-1 0 0,0-1 0 0 0,0 1 1 0 0,-1 0-1 0 0,1-1 0 0 0,0 1 1 0 0,0 0-1 0 0,0 0 0 0 0,0-1 0 0 0,0 1 1 0 0,0 0-1 0 0,1 0-7 0 0,0 0 0 0 0,0 0 0 0 0,0 0 0 0 0,0 1 0 0 0,0-1 0 0 0,0 0 0 0 0,0 1 0 0 0,1 0 7 0 0,4 2-44 0 0,0 1 0 0 0,0-1 0 0 0,0 1 0 0 0,1 1 44 0 0,-6-3-14 0 0,28 19-124 0 0,-1 1 0 0 0,-1 2 0 0 0,-1 0 0 0 0,18 23 138 0 0,-11-11-84 0 0,-7-8 74 0 0,-2 0 0 0 0,15 23 10 0 0,-17-20 0 0 0,-10-13 0 0 0,0 0 0 0 0,-1 1 0 0 0,-1 1 0 0 0,1 4 0 0 0,-9-17 25 0 0,-4-9-7 0 0,-3-9 22 0 0,-59-123 481 0 0,-19-21-521 0 0,-28-58 20 0 0,86 166-17 0 0,11 21 13 0 0,0 0-1 0 0,2-2 0 0 0,1 1 0 0 0,0-4-15 0 0,9 30 0 0 0,1 0 0 0 0,0 1 0 0 0,0-1 0 0 0,0 0 0 0 0,-1 1 0 0 0,1-1 0 0 0,0 0 0 0 0,0 1 0 0 0,0-1 0 0 0,0 0 0 0 0,0 1 0 0 0,0-1 0 0 0,0 1 0 0 0,0-1 0 0 0,1 0 0 0 0,-1 1 0 0 0,0-1 0 0 0,1 0-1 0 0,-1 1 0 0 0,1-1 0 0 0,-1 1 1 0 0,1 0-1 0 0,0-1 0 0 0,-1 1 0 0 0,1 0 0 0 0,0-1 0 0 0,-1 1 0 0 0,1 0 0 0 0,0 0 0 0 0,-1-1 0 0 0,1 1 0 0 0,0 0 0 0 0,0 0 1 0 0,0 0 0 0 0,0 0-9 0 0,1 0 1 0 0,0 0-1 0 0,0 0 1 0 0,0 0 0 0 0,-1 0-1 0 0,1 0 1 0 0,1 1 8 0 0,2 0-14 0 0,0 1 1 0 0,0 0-1 0 0,0 1 1 0 0,0-1-1 0 0,0 1 1 0 0,0 0-1 0 0,3 3 14 0 0,3 4 0 0 0,-2 4 0 0 0,-2 0 0 0 0,-6-11 2 0 0,0 0-1 0 0,0 0 1 0 0,-1 0-1 0 0,1 1 1 0 0,-1-1-1 0 0,0 0 1 0 0,0 0-1 0 0,0 2-1 0 0,-2 8 48 0 0,1-10-43 0 0,0-1 0 0 0,1 0 0 0 0,-1 0 0 0 0,-1 0 0 0 0,1 0 0 0 0,0 0 0 0 0,0 0 0 0 0,-1 0 0 0 0,1 0 0 0 0,-1 0 0 0 0,1 0 0 0 0,-3 1-5 0 0,1-1 7 0 0,-1 1-1 0 0,0 0 1 0 0,1-1-1 0 0,-1 0 1 0 0,0 0-1 0 0,-4 1-6 0 0,-4 1 35 0 0,0-1-1 0 0,1 0 0 0 0,-2-1 0 0 0,-8 1-34 0 0,-4 0 16 0 0,1-1 0 0 0,-1-1 0 0 0,0-1 0 0 0,1-1 0 0 0,-5-2-16 0 0,3-1 16 0 0,1-2 0 0 0,-1-1 0 0 0,1 0 0 0 0,0-2 0 0 0,1-1 0 0 0,0-1 0 0 0,1-1 0 0 0,-8-6-16 0 0,7 3 0 0 0,0-2 0 0 0,1 0 0 0 0,0-1 0 0 0,2-2 0 0 0,-2-2 0 0 0,15 11 0 0 0,5 1-12 0 0,2 10 11 0 0,1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0,1 0 0 0 0,-1 0 0 0 0,0 0 0 0 0,0 0 0 0 0,0 0 0 0 0,0 0 0 0 0,0 0 0 0 0,0 0 0 0 0,0 0 0 0 0,0 0 0 0 0,0-1 0 0 0,0 1 0 0 0,0 0 0 0 0,0 0 0 0 0,0 0 0 0 0,1 0 0 0 0,-1 0 0 0 0,0 0 1 0 0,0 0-1 0 0,0 0 0 0 0,0 0 0 0 0,0 0 0 0 0,0 0 0 0 0,0 0 0 0 0,0 0 0 0 0,0 0 0 0 0,0 0 1 0 0,5 0-16 0 0,-1-1 1 0 0,0 1 0 0 0,1 0-1 0 0,-1 0 1 0 0,1 0 0 0 0,-1 0-1 0 0,0 1 1 0 0,1-1 0 0 0,-1 1 0 0 0,0 0-1 0 0,0 1 1 0 0,3 0 15 0 0,10 5-60 0 0,-1 1 0 0 0,9 6 60 0 0,-23-13-3 0 0,27 17-40 0 0,-1 1-1 0 0,0 1 1 0 0,17 18 43 0 0,72 74-84 0 0,-96-90 81 0 0,-2-3-15 0 0,-2 2 0 0 0,0 0 1 0 0,10 20 17 0 0,12 14 14 0 0,-38-53 55 0 0,-1-2-60 0 0,-1-1 1 0 0,1 1-1 0 0,-1-1 0 0 0,1 1 0 0 0,0-1 1 0 0,-1 0-1 0 0,1 1 0 0 0,0-1 1 0 0,-1 0-1 0 0,1 1 0 0 0,0-1 0 0 0,0 0-9 0 0,-2-3 21 0 0,-19-41 204 0 0,-10-20 137 0 0,-13-43-362 0 0,39 92 7 0 0,1 0 1 0 0,0 1 0 0 0,1-1-1 0 0,1-1 1 0 0,1 1 0 0 0,0 0-1 0 0,1-8-7 0 0,0 21 1 0 0,0-1-1 0 0,1 0 0 0 0,-1 1 1 0 0,1-1-1 0 0,0 1 1 0 0,0-1-1 0 0,0 1 1 0 0,1 0-1 0 0,-1-1 0 0 0,2 0 0 0 0,-2 2-3 0 0,0 0-1 0 0,0 1 0 0 0,0 0 0 0 0,0-1 0 0 0,1 1 0 0 0,-1 0 0 0 0,0-1 0 0 0,1 1 1 0 0,-1 0-1 0 0,1 0 0 0 0,0 0 0 0 0,-1 0 0 0 0,1 1 0 0 0,0-1 0 0 0,-1 0 0 0 0,1 1 1 0 0,0-1-1 0 0,0 1 0 0 0,0-1 0 0 0,0 1 4 0 0,5 0-11 0 0,-1 0 1 0 0,1 0-1 0 0,-1 0 0 0 0,0 1 1 0 0,1 0-1 0 0,-1 0 0 0 0,3 2 11 0 0,9 2-70 0 0,15 8 70 0 0,-16-5-12 0 0,0 0 1 0 0,-1 1-1 0 0,-1 1 1 0 0,1 1 0 0 0,1 1 11 0 0,69 64-61 0 0,-47-41 0 0 0,-27-24 39 0 0,0 0-1 0 0,-1 1 1 0 0,7 9 22 0 0,-8-9 0 0 0,-9-11 0 0 0,-1-1 0 0 0,0 0 0 0 0,1 1 0 0 0,-1-1 0 0 0,1 0 0 0 0,-1 0 0 0 0,1 1 0 0 0,-1-1 0 0 0,1 0 0 0 0,-1 0 0 0 0,1 0 0 0 0,-1 1 0 0 0,1-1 0 0 0,-1 0 0 0 0,1 0 0 0 0,-1 0 0 0 0,1 0 0 0 0,-1 0 0 0 0,1 0 0 0 0,-1 0 0 0 0,1 0 0 0 0,0-1 0 0 0,-1 1 0 0 0,1-1 0 0 0,-1 1 0 0 0,1-1 0 0 0,-1 1 0 0 0,0-1 0 0 0,1 0 0 0 0,-1 1 0 0 0,0-1 0 0 0,1 0 0 0 0,-1 1 0 0 0,0-1 0 0 0,0 0 0 0 0,1 1 0 0 0,-1-1 0 0 0,0 0 0 0 0,0 0 0 0 0,0 1 0 0 0,0-1 0 0 0,0 0 0 0 0,0 0 0 0 0,0 1 0 0 0,0-1 0 0 0,-1 0 0 0 0,-2-22 0 0 0,3 19 0 0 0,-12-54 11 0 0,4 23 7 0 0,2 0-1 0 0,1 0 1 0 0,1-26-18 0 0,4 57 0 0 0,0 0 0 0 0,0 0 0 0 0,0 0 0 0 0,1 0 0 0 0,0 0 0 0 0,1-3 0 0 0,4-4 0 0 0,-5 10 0 0 0,0 0 0 0 0,-1 0 0 0 0,1 0 0 0 0,0 0 0 0 0,0 1 0 0 0,0-1 0 0 0,0 0 0 0 0,0 1 0 0 0,2-1 0 0 0,-2 0-1 0 0,0 1 0 0 0,0 0 0 0 0,0-1 0 0 0,0 1 0 0 0,0 0 0 0 0,0 0 0 0 0,0 0 0 0 0,0 0 0 0 0,1 0 0 0 0,-1 0 0 0 0,0 0 0 0 0,0 0 1 0 0,3 1-5 0 0,0 0 0 0 0,0 1-1 0 0,0-1 1 0 0,0 1 0 0 0,-1-1-1 0 0,1 1 1 0 0,0 1 0 0 0,-1-1-1 0 0,0 0 1 0 0,1 1 0 0 0,-1-1 0 0 0,0 2 5 0 0,4 3-2 0 0,0 1 0 0 0,0-1 0 0 0,-1 2 1 0 0,2 2 1 0 0,1 2-43 0 0,-3-7 33 0 0,-6-6 10 0 0,0 0 0 0 0,0 0 0 0 0,0 0 0 0 0,0 0 0 0 0,1 0 0 0 0,-1 0 0 0 0,0 0 0 0 0,0 0 0 0 0,0 0 0 0 0,0 0 0 0 0,0 0-1 0 0,0 0 1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0,0 0 0 0 0,0 0 0 0 0,0 0 0 0 0,0 0 0 0 0,0-1-1 0 0,0 1 1 0 0,0 0 0 0 0,0 0 0 0 0,0 0 0 0 0,0 0 0 0 0,0 0 0 0 0,0 0 0 0 0,0 0 0 0 0,-2-7 1 0 0,0-7-1 0 0,2 0-10 0 0,1 1-33 0 0,0 12 41 0 0,-1 0 0 0 0,1 0 0 0 0,-1 0 0 0 0,1 0 0 0 0,0 0 0 0 0,-1 0 0 0 0,1 0 0 0 0,0 0 0 0 0,0 0 0 0 0,0 0 1 0 0,0 0 1 0 0,2-1-6 0 0,0 1 0 0 0,0-1 0 0 0,0 1 0 0 0,0 0 0 0 0,0 0 0 0 0,0 0 0 0 0,0 0 0 0 0,1 0 0 0 0,-1 1 1 0 0,0-1-1 0 0,0 1 0 0 0,1 0 0 0 0,-1 0 0 0 0,0 0 0 0 0,0 1 0 0 0,2-1 6 0 0,3 1-5 0 0,0 1 0 0 0,0 0 0 0 0,0 0 0 0 0,-1 1-1 0 0,1-1 1 0 0,0 2 5 0 0,17 10 0 0 0,-14-6 0 0 0,0 2 0 0 0,-2-3 11 0 0,-11-19 42 0 0,-3-5-53 0 0,1 4 20 0 0,-4-10 24 0 0,3 9-44 0 0,5 13 1 0 0,0 0 0 0 0,-1 1 0 0 0,1-1 0 0 0,0 0 0 0 0,0 1 0 0 0,-1-1-1 0 0,1 1 1 0 0,0-1 0 0 0,-1 1 0 0 0,1-1 0 0 0,-1 0 0 0 0,1 1 0 0 0,-1-1 0 0 0,1 1 0 0 0,-1-1-1 0 0,0 1 3 0 0,0 1 0 0 0,1-1 1 0 0,-1 0-1 0 0,0 1 1 0 0,0-1-1 0 0,1 0 1 0 0,-1 1-1 0 0,0-1 1 0 0,1 1-1 0 0,-1-1 1 0 0,0 1-1 0 0,1-1 0 0 0,-1 1 1 0 0,1 0-1 0 0,-1-1 1 0 0,1 1-1 0 0,-1 0 1 0 0,1-1-1 0 0,0 1 1 0 0,-1 0-1 0 0,1 0-3 0 0,-10 19 74 0 0,2 0-90 0 0,2 1-1 0 0,0 0 1 0 0,1 0-1 0 0,0 13 17 0 0,-4 12-71 0 0,-2 11 20 0 0,-11 45 23 0 0,7-36 28 0 0,5-21 0 0 0,-2-1 0 0 0,-9 23 0 0 0,11-35 0 0 0,6-17 0 0 0,-1-4-13 0 0,0 0-40 0 0,0-2 29 0 0,4-7-30 0 0,2 0 1 0 0,5 9 42 0 0,-1 3 11 0 0,2-2 0 0 0,11 11 0 0 0,-13-16 0 0 0,0 0 0 0 0,0 0 0 0 0,0 0 0 0 0,-1 0 0 0 0,1 5 0 0 0,10 20 0 0 0,-2 1 0 0 0,-1 0 0 0 0,3 17 0 0 0,-12-36 0 0 0,-2-1 0 0 0,-4 0 0 0 0,3-12 0 0 0,-1 0 0 0 0,1 0 0 0 0,-1 0 0 0 0,0 0 0 0 0,1 0 0 0 0,-1 0 0 0 0,0 0 0 0 0,0 0 0 0 0,0 0 0 0 0,-10 5 0 0 0,-6 0 0 0 0,13-7 0 0 0,1 1 0 0 0,-12 6 0 0 0,14-6 0 0 0,0 0 0 0 0,0 1 0 0 0,0-1 0 0 0,0 1 0 0 0,1-1 0 0 0,-1 1 0 0 0,0-1 0 0 0,0 1 0 0 0,1 0 0 0 0,-1-1 0 0 0,0 1 0 0 0,1 0 0 0 0,-1 0 0 0 0,0 0 0 0 0,1 0 0 0 0,-1 1 0 0 0,1-1 0 0 0,-1 0 0 0 0,1 1 0 0 0,-1-1 0 0 0,1 1 0 0 0,-2 13 0 0 0,2-1 0 0 0,2-8 0 0 0,-1-3 0 0 0,-1-1 0 0 0,1 1 0 0 0,-1 0 0 0 0,1-1 0 0 0,-1 1 0 0 0,0 0 0 0 0,0 1 0 0 0,1 10 0 0 0,0 0 0 0 0,-3-1 0 0 0,-3 1 0 0 0,-1-1 0 0 0,-3-2 0 0 0,-2-2 0 0 0,8-8 4 0 0,0 1-1 0 0,0-1 1 0 0,0 0-1 0 0,0 0 1 0 0,0 0-1 0 0,0 0 1 0 0,0 0-1 0 0,0-1 1 0 0,0 0-1 0 0,0 1 1 0 0,-1-1 0 0 0,1 0-1 0 0,0-1 1 0 0,0 1-1 0 0,0 0 1 0 0,0-1-1 0 0,-2 0-3 0 0,-7-3 25 0 0,0 0-1 0 0,1 0 1 0 0,0-1-1 0 0,0-1-24 0 0,-13-5 24 0 0,-2 0 21 0 0,-33-14 142 0 0,-48-29-187 0 0,33 7 62 0 0,-34-30-62 0 0,30 20 12 0 0,-55-41 48 0 0,25 17 8 0 0,-21-5-68 0 0,100 70 0 0 0,-1 1 0 0 0,0 2 0 0 0,-30-8 0 0 0,41 14 0 0 0,8 3 0 0 0,10 4-1 0 0,0 0 0 0 0,1 0 0 0 0,-1 0 0 0 0,1 0 0 0 0,-1-1 0 0 0,1 1 0 0 0,-1 0 0 0 0,1 0 0 0 0,-1 0 0 0 0,1 0 0 0 0,-1 1 0 0 0,0-1 0 0 0,1 0 0 0 0,-1 0 0 0 0,1 0 0 0 0,-1 0 0 0 0,0 1 1 0 0,1-1-7 0 0,-1 1-1 0 0,0 0 1 0 0,1 0 0 0 0,-1 0 0 0 0,1 0 0 0 0,-1 0 0 0 0,1 0-1 0 0,-1 0 1 0 0,1 0 0 0 0,0 0 0 0 0,-1 0 0 0 0,1 0-1 0 0,0 0 1 0 0,0 0 0 0 0,0 0 0 0 0,0 0 0 0 0,0 0-1 0 0,0 0 1 0 0,0 0 0 0 0,0 1 7 0 0,1 3-31 0 0,-1 1 0 0 0,1 0 0 0 0,1 3 31 0 0,14 42-119 0 0,-12-36 66 0 0,-1 1 29 0 0,-3-15 20 0 0,0 0 0 0 0,0 0 0 0 0,0 0 0 0 0,0 0 0 0 0,0 0 0 0 0,0 0 0 0 0,0 0 1 0 0,0 1-1 0 0,0-1 0 0 0,-1 0 0 0 0,1 1 4 0 0,-1-2 3 0 0,1 1 0 0 0,-1 0 0 0 0,0-1 0 0 0,1 1 0 0 0,-1 0 0 0 0,1-1 0 0 0,-1 1 0 0 0,0 0 0 0 0,0-1 0 0 0,1 1 0 0 0,-1-1 0 0 0,0 0 0 0 0,0 1 0 0 0,0-1 0 0 0,0 1 0 0 0,0-1 0 0 0,1 0 0 0 0,-1 0 0 0 0,0 0 0 0 0,0 1 0 0 0,0-1 0 0 0,0 0 0 0 0,0 0 0 0 0,0 0 0 0 0,0-1 0 0 0,0 1 0 0 0,0 0-3 0 0,-4-1 31 0 0,1 1 0 0 0,-1-1 0 0 0,1-1 0 0 0,-5-1-31 0 0,-4-2 46 0 0,1-1-1 0 0,0 0 1 0 0,0-1 0 0 0,1 0-1 0 0,0-1 1 0 0,0 0-46 0 0,-8-8 69 0 0,1 0 0 0 0,-15-18-69 0 0,-3-10 7 0 0,2-2 0 0 0,-26-47-7 0 0,2 3-2 0 0,31 50-8 0 0,26 38-49 0 0,1 2-26 0 0,3 1 15 0 0,10 5 4 0 0,-5-1 33 0 0,-1 1 1 0 0,1-1 0 0 0,-1 1 0 0 0,5 7 32 0 0,24 29-160 0 0,-31-36 131 0 0,18 22-24 0 0,-2 1 0 0 0,-1 1-1 0 0,11 24 54 0 0,14 24-64 0 0,7 4 64 0 0,-41-66 0 0 0,-11-15 0 0 0,1 0 0 0 0,-1-1 0 0 0,0 1 0 0 0,1 0 0 0 0,-1-1 0 0 0,1 1 0 0 0,-1-1 0 0 0,1 1 0 0 0,-1-1 0 0 0,1 1 0 0 0,0-1 0 0 0,-1 0 0 0 0,1 1 0 0 0,0-1 0 0 0,-1 0 0 0 0,1 0 0 0 0,-1 0 0 0 0,0-1 0 0 0,0 1 0 0 0,1 0 0 0 0,-1-1 0 0 0,0 1 0 0 0,0 0 0 0 0,0-1 0 0 0,0 1 0 0 0,1 0 0 0 0,-1-1 0 0 0,0 1 0 0 0,0 0 0 0 0,0-1 0 0 0,0 1 0 0 0,0-1 0 0 0,0 1 0 0 0,0 0 0 0 0,0-1 0 0 0,0 1 0 0 0,0 0 0 0 0,0-1 0 0 0,0 1 0 0 0,0 0 0 0 0,-1-1 0 0 0,1 1 0 0 0,-3-15 0 0 0,-8-20 145 0 0,-3 0-1 0 0,-6-11-144 0 0,3 7 55 0 0,7 15-42 0 0,2-1 0 0 0,0-1 0 0 0,1 0-1 0 0,2 0 1 0 0,-2-24-13 0 0,6 44 0 0 0,1 0 0 0 0,0 0 1 0 0,0 0-1 0 0,0 0 0 0 0,1 0 0 0 0,0 0 0 0 0,0 0 0 0 0,1 0 0 0 0,1-4 0 0 0,-2 7 0 0 0,0 0-1 0 0,1 0 0 0 0,-1 0 0 0 0,1 1 0 0 0,0-1 0 0 0,0 0 1 0 0,0 1-1 0 0,0 0 0 0 0,0-1 0 0 0,0 1 0 0 0,1 0 0 0 0,-1 0 1 0 0,1 0-1 0 0,-1 0 0 0 0,1 1 0 0 0,0-1 0 0 0,0 1 0 0 0,-1 0 1 0 0,3-1 0 0 0,2 0-12 0 0,0 0 0 0 0,0 1 0 0 0,0 0 0 0 0,1 0 0 0 0,-1 1-1 0 0,0 0 1 0 0,1 0 0 0 0,-1 0 0 0 0,0 1 0 0 0,0 0 0 0 0,1 1 0 0 0,1 0 12 0 0,15 5-50 0 0,-1 1 0 0 0,-1 2 0 0 0,3 1 50 0 0,6 5-18 0 0,0 1 0 0 0,-1 1 0 0 0,0 2 0 0 0,-2 1 1 0 0,5 6 17 0 0,39 38-74 0 0,14 21 74 0 0,-16-10 0 0 0,49 72 0 0 0,-114-143-1 0 0,11 20 13 0 0,-14-22 44 0 0,-4-4-48 0 0,0 1 1 0 0,1-1-1 0 0,-1 1 1 0 0,0-1-1 0 0,1 0 1 0 0,-1 1-1 0 0,1-1 1 0 0,-1 0-1 0 0,1 0 0 0 0,0 0 1 0 0,-1 0-1 0 0,1-1 1 0 0,0 1-1 0 0,0 0 1 0 0,0 0-9 0 0,-2-2 17 0 0,-12-13 17 0 0,1-1 1 0 0,0 0-1 0 0,2 0 1 0 0,-3-6-35 0 0,-12-17 19 0 0,-25-33 17 0 0,3-2 0 0 0,-27-58-36 0 0,67 114 0 0 0,1-1 0 0 0,1-1 0 0 0,3 9 0 0 0,1 0 0 0 0,3 12 0 0 0,0 0 0 0 0,0 0 0 0 0,0 0 0 0 0,0 0 0 0 0,0 0 0 0 0,0 0 0 0 0,0-1 0 0 0,0 1 0 0 0,0 0 0 0 0,0 0 0 0 0,0 0 0 0 0,0 0 0 0 0,0 0-1 0 0,0 0 1 0 0,0 0 0 0 0,0 0 0 0 0,0 0 0 0 0,0 0 0 0 0,0 0 0 0 0,0 0 0 0 0,1 0 0 0 0,-1-1 0 0 0,0 1 0 0 0,0 0 0 0 0,0 0 0 0 0,0 0 0 0 0,0 0 0 0 0,0 0 0 0 0,0 0 0 0 0,0 0 0 0 0,0 0 0 0 0,0 0 0 0 0,0 0 0 0 0,0 0 0 0 0,0 0 0 0 0,0 0 0 0 0,1 0 0 0 0,-1 0 0 0 0,0 0 0 0 0,0 0 0 0 0,0 0 0 0 0,0 0 0 0 0,0 0-1 0 0,0 0 1 0 0,0 0 0 0 0,0 0 0 0 0,0 0 0 0 0,0 0 0 0 0,0 0 0 0 0,0 0 0 0 0,1 0 0 0 0,-1 0 0 0 0,0 0 0 0 0,6 5-14 0 0,1 2-11 0 0,1 1-1 0 0,-1 0 1 0 0,0 0-1 0 0,0 1 1 0 0,-1 0-1 0 0,2 4 26 0 0,6 7-19 0 0,27 44-106 0 0,6 19 125 0 0,-20-36-12 0 0,68 129-31 0 0,-71-124 31 0 0,-2 0 0 0 0,7 29 12 0 0,-22-57 0 0 0,3 5 0 0 0,-1 1 0 0 0,-2 0 0 0 0,4 30 0 0 0,-11-54 4 0 0,0 1 0 0 0,0-1 0 0 0,-1 5-4 0 0,0-10 5 0 0,1 0-1 0 0,-1 0 0 0 0,1 0 1 0 0,-1 0-1 0 0,1 0 0 0 0,-1-1 1 0 0,1 1-1 0 0,-1 0 0 0 0,0 0 1 0 0,1-1-1 0 0,-1 1 1 0 0,0 0-1 0 0,0-1 0 0 0,0 1 1 0 0,1-1-1 0 0,-1 1 0 0 0,0-1 1 0 0,0 1-1 0 0,0-1 0 0 0,0 1 1 0 0,0-1-1 0 0,0 0 0 0 0,0 0 1 0 0,0 1-1 0 0,0-1 1 0 0,0 0-5 0 0,-1 0 8 0 0,0 0 0 0 0,1 0 1 0 0,-1 0-1 0 0,0 0 1 0 0,0-1-1 0 0,1 1 1 0 0,-1 0-1 0 0,0-1 0 0 0,0 0 1 0 0,1 1-1 0 0,-1-1 1 0 0,1 0-1 0 0,-2 0-8 0 0,-19-15 179 0 0,17 12-153 0 0,-31-26 56 0 0,1-2 1 0 0,-2-5-83 0 0,-63-74 210 0 0,-7-6-97 0 0,76 85-113 0 0,-75-77 0 0 0,-31-48 0 0 0,62 62 64 0 0,66 83-64 0 0,2 4-12 0 0,6 7-50 0 0,3 5-24 0 0,19 40-100 0 0,1 4-340 0 0,10 31 526 0 0,16 70-30 0 0,-38-109 33 0 0,-1-1 0 0 0,3 36-3 0 0,-11-65 0 0 0,-1-1 0 0 0,0 1 0 0 0,0-1 0 0 0,0 1 0 0 0,-1-1 0 0 0,-1 1 0 0 0,-2 7 0 0 0,-2-4 0 0 0,5-12 3 0 0,0 1 1 0 0,0-1-1 0 0,0 0 0 0 0,0 1 0 0 0,-1-1 1 0 0,1 0-1 0 0,-1 0 0 0 0,1 0 0 0 0,-1 0 1 0 0,1 0-1 0 0,-1-1 0 0 0,1 1 0 0 0,-1 0 1 0 0,0-1-1 0 0,1 1 0 0 0,-1-1 0 0 0,0 0 1 0 0,0 1-1 0 0,1-1 0 0 0,-1 0 0 0 0,0 0 0 0 0,0 0 1 0 0,1 0-1 0 0,-1 0 0 0 0,0-1 0 0 0,-1 1-3 0 0,-6-2 29 0 0,1-1-1 0 0,0 1 0 0 0,-1-2 1 0 0,-6-2-29 0 0,11 4 5 0 0,-11-6 16 0 0,1-1 0 0 0,-1 0 0 0 0,2 0 0 0 0,-1-2 0 0 0,2 0 0 0 0,-1 0 0 0 0,-5-7-21 0 0,2-2 3 0 0,0 0 0 0 0,2 0 0 0 0,-1-3-3 0 0,-2-2 1 0 0,9 12-1 0 0,0-1 0 0 0,1 1 0 0 0,0-1 0 0 0,-4-14 0 0 0,7 11 0 0 0,3 6-12 0 0,1 9-52 0 0,2 3-25 0 0,5 4 52 0 0,-1 0-1 0 0,0 1 1 0 0,0-1 0 0 0,0 1 0 0 0,-1 0 0 0 0,0 1-1 0 0,0-1 1 0 0,0 1 0 0 0,1 3 37 0 0,7 15-82 0 0,0 0 0 0 0,0 6 82 0 0,-5-12 11 0 0,-2 1 1 0 0,0 0-1 0 0,-1 0 0 0 0,-1 0 0 0 0,-1 0 1 0 0,-1 1-1 0 0,0 9-11 0 0,-1-6 56 0 0,0-12-54 0 0,0 0-1 0 0,-1-1 0 0 0,-1 13-1 0 0,0-21-4 0 0,1 0 1 0 0,-1 0-1 0 0,1 0 0 0 0,-1 0 0 0 0,0 0 0 0 0,0-1 1 0 0,0 1-1 0 0,-1 0 0 0 0,1-1 0 0 0,-1 1 1 0 0,1-1-1 0 0,-1 1 0 0 0,0-1 0 0 0,0 0 0 0 0,0 1 1 0 0,0-1-1 0 0,-3 1 4 0 0,3-1 8 0 0,-1 0 1 0 0,0 0-1 0 0,0-1 1 0 0,0 0-1 0 0,0 1 1 0 0,-1-1-1 0 0,1 0 1 0 0,0-1-1 0 0,0 1 1 0 0,-1 0-1 0 0,1-1 1 0 0,0 0-1 0 0,-1 0 0 0 0,1 0 1 0 0,0 0-1 0 0,-1 0 1 0 0,1-1-1 0 0,0 0 1 0 0,0 1-1 0 0,-1-1 1 0 0,0-1-9 0 0,-1 0 11 0 0,-1 0 0 0 0,1-1 0 0 0,-1 0 0 0 0,1 0 0 0 0,0 0 0 0 0,0 0 0 0 0,0-1 0 0 0,1 0 0 0 0,-1 0 0 0 0,1 0 0 0 0,-1-2-11 0 0,-4-6 3 0 0,0 0 0 0 0,1 0 0 0 0,0-1 1 0 0,0-3-4 0 0,-24-55-2 0 0,24 51 1 0 0,-24-63 1 0 0,12 29 0 0 0,4 9 0 0 0,2 0 0 0 0,2-1 0 0 0,1-4 0 0 0,11 49 0 0 0,0 1-1 0 0,0-1 0 0 0,0 0 1 0 0,-1 1-1 0 0,1-1 0 0 0,0 0 1 0 0,0 1-1 0 0,0-1 1 0 0,0 0-1 0 0,0 1 0 0 0,0-1 1 0 0,0 0-1 0 0,0 1 0 0 0,1-1 1 0 0,-1 0-1 0 0,0 1 0 0 0,0-1 1 0 0,0 1-1 0 0,1-2 1 0 0,0 2-2 0 0,0 0-1 0 0,-1 0 0 0 0,1 0 0 0 0,0 0 1 0 0,0 0-1 0 0,0 1 0 0 0,0-1 1 0 0,-1 0-1 0 0,1 0 0 0 0,0 0 0 0 0,0 1 1 0 0,-1-1-1 0 0,1 0 0 0 0,0 1 1 0 0,0-1-1 0 0,-1 1 0 0 0,1-1 0 0 0,0 1 3 0 0,16 12-24 0 0,-8-5 9 0 0,0 1 0 0 0,0 0 0 0 0,-1 0 0 0 0,0 1 0 0 0,-1 0 0 0 0,0 1 0 0 0,-1 0 0 0 0,0 0 0 0 0,0 2 15 0 0,11 26-58 0 0,-2 1 0 0 0,-2 1 58 0 0,-12-40 0 0 0,14 53 18 0 0,-2 1 0 0 0,-3 0 0 0 0,-2 0 0 0 0,1 43-18 0 0,-8-71-73 0 0,-1 17 73 0 0,-2-28-15 0 0,-2-6 26 0 0,4-10-10 0 0,0 0 0 0 0,0 1 0 0 0,0-1 0 0 0,0 0 1 0 0,0 0-1 0 0,0 0 0 0 0,0 0 0 0 0,0 0 0 0 0,0 0 0 0 0,0 0 0 0 0,0 0 0 0 0,0 0 0 0 0,-1 1 1 0 0,1-1-1 0 0,0 0 0 0 0,0 0 0 0 0,0 0 0 0 0,0 0 0 0 0,0 0 0 0 0,0 0 0 0 0,0 0 1 0 0,0 0-1 0 0,0 0 0 0 0,0 0 0 0 0,-1 0 0 0 0,1 0 0 0 0,0 0 0 0 0,0 0 0 0 0,0 0 1 0 0,0 0-1 0 0,0 0 0 0 0,0 0 0 0 0,0 0 0 0 0,0 0 0 0 0,-1 0 0 0 0,1 0 0 0 0,0 0 1 0 0,0 0-2 0 0,-2 0 4 0 0,0 0 1 0 0,0-1 0 0 0,0 1 0 0 0,0 0 0 0 0,0-1 0 0 0,0 0-1 0 0,0 1 1 0 0,0-1 0 0 0,0 0 0 0 0,0 0 0 0 0,0 0 0 0 0,0 0 0 0 0,1-1-1 0 0,-1 1 1 0 0,0 0 0 0 0,1-1 0 0 0,-1 1 0 0 0,1-1 0 0 0,0 1-1 0 0,-1-1 1 0 0,1 0-5 0 0,-4-6 19 0 0,0-1 0 0 0,0 1-1 0 0,1-1 1 0 0,0-3-19 0 0,-1 1 29 0 0,-3-6-52 0 0,1 0 1 0 0,1-1-1 0 0,1 0 1 0 0,1 0-1 0 0,0 0 1 0 0,1 0-1 0 0,1 0 1 0 0,1-1-1 0 0,1-12 23 0 0,2 12-873 0 0,5 2-3471 0 0,2 2-1399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1.5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2 224 2759 0 0,'0'0'383'0'0,"0"0"566"0"0,0 0 253 0 0,0 0 50 0 0,0 0-88 0 0,0 0-415 0 0,0 0-186 0 0,0 3-34 0 0,-1 4-345 0 0,1 0-1 0 0,0 0 1 0 0,0 0-1 0 0,1 0 1 0 0,0 0-1 0 0,1 0 1 0 0,-1 0-1 0 0,1 0 1 0 0,1 0-184 0 0,6 18 575 0 0,11 20-575 0 0,-1-4 249 0 0,-9-17-99 0 0,50 116 905 0 0,-60-139-1028 0 0,1 0 0 0 0,-1 0 0 0 0,1 0 0 0 0,-1 0 0 0 0,1 0 0 0 0,0 0 0 0 0,0 0 0 0 0,-1 0 0 0 0,1 0 0 0 0,0 0 0 0 0,0 0 0 0 0,0-1 0 0 0,0 1 0 0 0,0 0 1 0 0,0 0-1 0 0,0-1 0 0 0,0 1 0 0 0,0-1 0 0 0,1 1 0 0 0,-1-1 0 0 0,0 0 0 0 0,0 1 0 0 0,0-1 0 0 0,1 0 0 0 0,-1 0 0 0 0,0 0 0 0 0,0 0 0 0 0,1 0 0 0 0,-1 0 0 0 0,0 0 0 0 0,1 0-27 0 0,1-1 35 0 0,-1 0 0 0 0,1 1 0 0 0,0-1 0 0 0,-1-1 0 0 0,1 1 0 0 0,-1 0 0 0 0,0-1 0 0 0,1 1 0 0 0,-1-1 0 0 0,0 0 0 0 0,0 0 0 0 0,0 1 0 0 0,0-1 0 0 0,0-1-35 0 0,10-12 184 0 0,-1 0 0 0 0,0-1 0 0 0,-1-1 0 0 0,-1 0 0 0 0,-1 0 0 0 0,5-15-184 0 0,7-24 415 0 0,4-31-415 0 0,-3 10 91 0 0,14-22-77 0 0,-20 54-2518 0 0,10-19 2504 0 0,-21 54-1408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1.9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123 3141 6447 0 0,'0'0'298'0'0,"0"0"-10"0"0,-1-1-188 0 0,-4-2 71 0 0,1 1 1 0 0,0-1 0 0 0,0-1 0 0 0,0 1 0 0 0,1 0-1 0 0,-1-1 1 0 0,1 0 0 0 0,0 0 0 0 0,0 0-1 0 0,0 0 1 0 0,0 0 0 0 0,1 0 0 0 0,-1-1-1 0 0,1 0 1 0 0,0 1 0 0 0,0-3-172 0 0,-4-13 626 0 0,1 1 0 0 0,1-1 0 0 0,-1-10-626 0 0,-2-35 1081 0 0,3-1 0 0 0,4-41-1081 0 0,0 67 165 0 0,-22-441 920 0 0,17 400-977 0 0,-5-433 948 0 0,39 26 197 0 0,-8 213-739 0 0,10-117-1 0 0,-13 185-289 0 0,-11 137-154 0 0,-2 25 21 0 0,-1 1 0 0 0,-4-42-91 0 0,-3 65-382 0 0,3 19-656 0 0,0 2-3294 0 0,0 0-1408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2.6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307 91 6047 0 0,'0'0'274'0'0,"0"0"-6"0"0,-2-1-172 0 0,-8-3 555 0 0,0 0 1 0 0,0 0 0 0 0,-1 1-1 0 0,-4-1-651 0 0,14 4 460 0 0,-1 0-4 0 0,-5 1-225 0 0,0 1-1 0 0,0-1 0 0 0,0 1 0 0 0,0 1 1 0 0,0-1-1 0 0,1 1 0 0 0,-1 1 0 0 0,1-1 1 0 0,0 1-1 0 0,0 0 0 0 0,0 0 0 0 0,1 1 1 0 0,-4 3-231 0 0,-1 3 112 0 0,1 0 1 0 0,0 0 0 0 0,1 1-1 0 0,0 0 1 0 0,1 1 0 0 0,-2 4-113 0 0,-10 24 308 0 0,-3 16-308 0 0,10-26 87 0 0,2 1 0 0 0,2 0 0 0 0,1 0 0 0 0,1 1 0 0 0,2 0 1 0 0,1 0-1 0 0,1 0 0 0 0,2 1 0 0 0,2-1 0 0 0,1 0 0 0 0,2 7-87 0 0,4 3 16 0 0,1 0 0 0 0,3-1 0 0 0,1 0 0 0 0,2-1 0 0 0,1-1 0 0 0,3 0 0 0 0,1-1 0 0 0,25 33-16 0 0,-39-63 0 0 0,0 0 0 0 0,0-1 0 0 0,0 0 0 0 0,1 0 0 0 0,0-1 0 0 0,1 0 0 0 0,0 0 0 0 0,0-1 0 0 0,0 0 0 0 0,1-1 0 0 0,-1 0 0 0 0,1 0 0 0 0,1-1 0 0 0,-1 0 0 0 0,0-1 0 0 0,1 0 0 0 0,0-1 0 0 0,0 0 0 0 0,0-1 0 0 0,0 0 0 0 0,0-1 0 0 0,0 0 0 0 0,0 0 0 0 0,0-1 0 0 0,-1-1 0 0 0,11-2 0 0 0,-4-1 31 0 0,0-1-1 0 0,0-1 0 0 0,0-1 1 0 0,-1 0-1 0 0,0-1 0 0 0,-1-1 1 0 0,0 0-1 0 0,0-1 1 0 0,-1-1-1 0 0,0 0-30 0 0,7-9 74 0 0,0-1 0 0 0,-2-1 0 0 0,0 0 0 0 0,-2-2 0 0 0,11-19-74 0 0,-14 18 122 0 0,-2 1 1 0 0,0-2 0 0 0,-2 0-1 0 0,-1 0 1 0 0,-1-1 0 0 0,0-9-123 0 0,4-28 423 0 0,-3-1 0 0 0,-2-13-423 0 0,-4 9 410 0 0,-3 0 1 0 0,-3 0-1 0 0,-4-11-410 0 0,4 61 121 0 0,0-1 0 0 0,-2 1 0 0 0,0 0-1 0 0,-1 0 1 0 0,-1-1-121 0 0,4 13 67 0 0,-1-1 1 0 0,0 0-1 0 0,-1 1 0 0 0,0 0 0 0 0,0 0 0 0 0,0 0 1 0 0,-1 1-1 0 0,-1 0 0 0 0,1 0 0 0 0,-1 0 0 0 0,0 1 1 0 0,-1-1-68 0 0,1 3 78 0 0,1 1 1 0 0,-1-1 0 0 0,1 1-1 0 0,-1 0 1 0 0,0 1-1 0 0,-1-1 1 0 0,1 2 0 0 0,-6-2-79 0 0,-2 1 53 0 0,1 0 0 0 0,-1 1 0 0 0,-13 1-53 0 0,15 2-15 0 0,1 0 1 0 0,-1 0-1 0 0,1 1 1 0 0,0 1 0 0 0,0 0-1 0 0,-5 4 15 0 0,16-8-8 0 0,-7 3-425 0 0,1 0 0 0 0,0 0 0 0 0,0 0 0 0 0,0 1 0 0 0,1 1 0 0 0,-1-1 0 0 0,1 1 0 0 0,0 0 1 0 0,1 0-1 0 0,-4 3 433 0 0,-10 13-6142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3.0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9215 0 0,'0'0'707'0'0,"0"2"-464"0"0,0 6 33 0 0,0 0 1 0 0,1 1-1 0 0,0-1 0 0 0,0 0 1 0 0,0 0-1 0 0,2 4-276 0 0,5 8 764 0 0,0 0 0 0 0,2-1 0 0 0,0 0 0 0 0,7 10-764 0 0,-8-16 269 0 0,0 0-1 0 0,1-1 1 0 0,0-1-1 0 0,1 0 1 0 0,1 0-1 0 0,8 6-268 0 0,8 4 212 0 0,0-2 0 0 0,1-1 0 0 0,2-1 0 0 0,-1-2 0 0 0,31 11-212 0 0,-4-3 107 0 0,-20-8-225 0 0,34 8 118 0 0,-67-22-337 0 0,0 0 0 0 0,0-1 0 0 0,0 1 0 0 0,1-1 0 0 0,0 0 337 0 0,8 0-5727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3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93 1839 0 0,'0'0'486'0'0,"0"0"1366"0"0,0 0 600 0 0,1-1 120 0 0,2-3-1469 0 0,0-1 0 0 0,-1 0 0 0 0,1 1 1 0 0,0-5-1104 0 0,-2 5 173 0 0,1 0 1 0 0,-1 1 0 0 0,1-1-1 0 0,-1 1 1 0 0,1 0 0 0 0,0-1-1 0 0,1 1 1 0 0,-1 0 0 0 0,0 0-1 0 0,1 0 1 0 0,0 1 0 0 0,-1-1-1 0 0,2 0-173 0 0,0 0 129 0 0,0 1-1 0 0,0 0 1 0 0,0 0-1 0 0,0 0 1 0 0,0 0 0 0 0,0 1-1 0 0,1-1 1 0 0,-1 1-1 0 0,1 0 1 0 0,-1 0-1 0 0,1 1 1 0 0,-1 0 0 0 0,1-1-1 0 0,-1 1 1 0 0,1 1-1 0 0,-1-1 1 0 0,1 1-1 0 0,-1 0 1 0 0,3 0-129 0 0,4 3 104 0 0,1 0 1 0 0,-2 0-1 0 0,1 1 0 0 0,0 1 1 0 0,-1 0-1 0 0,0 0 0 0 0,-1 1 1 0 0,1 0-1 0 0,-1 1 0 0 0,-1 0 1 0 0,1 0-1 0 0,-1 1 0 0 0,-1 0 1 0 0,0 0-1 0 0,0 1 0 0 0,3 6-104 0 0,-2-2 90 0 0,0 1-1 0 0,-1 0 1 0 0,0 0 0 0 0,-2 0-1 0 0,1 1 1 0 0,-2 0-1 0 0,0 0 1 0 0,-1 0 0 0 0,-1 1-1 0 0,0 0-89 0 0,-2 21 266 0 0,-1-1 0 0 0,-1 0 0 0 0,-2 0 0 0 0,-8 30-266 0 0,-5 1 951 0 0,-18 46-951 0 0,34-112 106 0 0,1-2 13 0 0,0 0 1 0 0,0 0 0 0 0,0 0 0 0 0,3 1 0 0 0,0 0-89 0 0,0 1 0 0 0,0-1 0 0 0,0 0 0 0 0,1 0 0 0 0,-1 0 0 0 0,1-1 0 0 0,-1 1 0 0 0,0-1 0 0 0,1 0 0 0 0,2 0-31 0 0,0 0 37 0 0,0-1-1 0 0,0 0 0 0 0,0-1 1 0 0,0 1-1 0 0,0-1 0 0 0,1-1-36 0 0,34-15 182 0 0,0-1 0 0 0,37-26-182 0 0,-23 13-4 0 0,-18 11-45 0 0,23-13-531 0 0,40-16 580 0 0,-33 22-2860 0 0,-34 14-4795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7.0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75 4607 0 0,'-2'1'354'0'0,"-69"20"1642"0"0,51-16-866 0 0,18-4-776 0 0,1-1-28 0 0,-2 1-212 0 0,1 0 45 0 0,0 0 0 0 0,0 0 0 0 0,1 0 0 0 0,-1-1 0 0 0,0 1 0 0 0,0-1 0 0 0,0 1 0 0 0,0-1 0 0 0,0 0 0 0 0,-2 0-159 0 0,3 0 96 0 0,1 0-1 0 0,0 0 0 0 0,-1 0 0 0 0,1 0 0 0 0,0 0 1 0 0,0 0-1 0 0,-1 0 0 0 0,1 1 0 0 0,0-1 0 0 0,-1 0 1 0 0,1 0-1 0 0,0 0 0 0 0,0 0 0 0 0,-1 0 0 0 0,1 1 1 0 0,0-1-1 0 0,0 0 0 0 0,-1 0 0 0 0,1 0 0 0 0,0 1 1 0 0,0-1-1 0 0,0 0 0 0 0,0 0 0 0 0,-1 1 0 0 0,1-1 0 0 0,0 0 1 0 0,0 0-1 0 0,0 1 0 0 0,0-1 0 0 0,0 1-95 0 0,6 3 88 0 0,0 1-1 0 0,0-1 1 0 0,1 0-1 0 0,0 0 1 0 0,0-1-1 0 0,0 0 1 0 0,0 0-1 0 0,1-1 1 0 0,-1 1-1 0 0,1-2 1 0 0,-1 1-1 0 0,1-1 1 0 0,2 0-88 0 0,10 0 167 0 0,-1-1 1 0 0,1 0-1 0 0,0-1 1 0 0,0-2-1 0 0,0 0-167 0 0,100-24 649 0 0,-41 9-363 0 0,-28 6-171 0 0,33-6 2 0 0,-25 6-58 0 0,-19 4 28 0 0,14-1-87 0 0,310-28 75 0 0,-287 31 12 0 0,58 4-87 0 0,78 10 123 0 0,-95-2-5 0 0,321 0 498 0 0,-313-5-382 0 0,-99-1-183 0 0,188 16 235 0 0,-118-8-182 0 0,43 8 105 0 0,4 1-149 0 0,-107-15-9 0 0,-5 0-38 0 0,13 3-13 0 0,-23-2 47 0 0,-1 0-85 0 0,14 4 38 0 0,-31-6-200 0 0,0 0 127 0 0,0-1-6815 0 0,-4 0 1933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7.7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88 0 8751 0 0,'-20'8'688'0'0,"3"-2"28"0"0,-1 1 0 0 0,-13 8-716 0 0,29-14 379 0 0,2-1-158 0 0,0 0-70 0 0,0 0-14 0 0,0 0-3 0 0,0 0-13 0 0,0 0-8 0 0,0 0-1 0 0,0 0 15 0 0,0 0 62 0 0,3 2 31 0 0,2 2-135 0 0,0-1-1 0 0,0 1 1 0 0,1-1-1 0 0,0 0 1 0 0,-1-1-1 0 0,1 1 1 0 0,0-1-1 0 0,0 0 1 0 0,5 0-85 0 0,15 4 516 0 0,21 0-516 0 0,-21-2 171 0 0,-14-3-91 0 0,118 18 1568 0 0,76 23-1648 0 0,-85-3 303 0 0,-63-19-155 0 0,26 3-148 0 0,260 58 459 0 0,-321-74-370 0 0,-1 1 0 0 0,0 0 0 0 0,13 8-89 0 0,-24-11 31 0 0,-3-1 29 0 0,0 0 0 0 0,-1 1-1 0 0,1 0 1 0 0,-1 0 0 0 0,0 1-1 0 0,0 0 1 0 0,-1 0 0 0 0,0 0 0 0 0,3 4-60 0 0,-7-7 39 0 0,0 0 1 0 0,-1 0-1 0 0,1 0 1 0 0,0 0 0 0 0,-1 1-1 0 0,0-1 1 0 0,1 2-40 0 0,0 1 57 0 0,-1-2 8 0 0,0 1-1 0 0,0 0 1 0 0,0-1-1 0 0,0 1 1 0 0,-1 0-1 0 0,0-1 0 0 0,0 1 1 0 0,0 0-1 0 0,-1 0 1 0 0,0-1-1 0 0,1 1 1 0 0,-2 0-1 0 0,0 3-64 0 0,-4 9 302 0 0,-1-1-1 0 0,-8 16-301 0 0,13-29 29 0 0,-5 10 130 0 0,0-1 1 0 0,-2 0-1 0 0,-8 9-159 0 0,-8 13 244 0 0,13-18-126 0 0,-1 0-1 0 0,0-1 0 0 0,-1 0 1 0 0,-1-1-1 0 0,0-1 0 0 0,-10 6-117 0 0,-8 10 172 0 0,1 0-1 0 0,-6 11-171 0 0,35-37 7 0 0,-123 136 315 0 0,-2 2 238 0 0,96-105-410 0 0,3 1 0 0 0,1 1 1 0 0,-7 15-151 0 0,35-52 0 0 0,-25 36 63 0 0,-2 0 0 0 0,-2-2 0 0 0,-23 22-63 0 0,38-41 2 0 0,5-7 14 0 0,0-1-1 0 0,0 1 1 0 0,-1-2-1 0 0,-9 7-15 0 0,-1 0-3 0 0,17-13-5 0 0,0 1-45 0 0,3-2-11 0 0,0 0-41 0 0,0 0-173 0 0,-3-12-426 0 0,3 11 654 0 0,-1-1 0 0 0,1 1 0 0 0,-1 0 0 0 0,1 0 0 0 0,0-1-1 0 0,-1 1 1 0 0,1 0 0 0 0,0 0 0 0 0,0-1 0 0 0,0 1 50 0 0,1-5-421 0 0,0 0 0 0 0,0 1 1 0 0,1-1-1 0 0,0 1 0 0 0,0-1 0 0 0,0 1 0 0 0,1 0 421 0 0,3-8-1567 0 0,4-13-4628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1.7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557 227 2759 0 0,'2'-1'207'0'0,"7"-6"158"0"0,0 0-1 0 0,-1-1 1 0 0,0 0 0 0 0,0-1 0 0 0,0 1-1 0 0,4-10-364 0 0,-1 5 740 0 0,-5 4-296 0 0,0 0-1 0 0,-1 0 0 0 0,0-1 1 0 0,-1 1-1 0 0,2-6-443 0 0,-4 5 726 0 0,-1 8-404 0 0,-2 1-246 0 0,1 0 0 0 0,-1 0-1 0 0,1 0 1 0 0,-1 0 0 0 0,1 0 0 0 0,0-1-1 0 0,0 1 1 0 0,-1 0 0 0 0,1 0-1 0 0,0 0-75 0 0,-1-5 186 0 0,0 3-94 0 0,0 0-1 0 0,0 1 1 0 0,0-1 0 0 0,-1 1-1 0 0,0-1 1 0 0,1 1 0 0 0,-1-1-1 0 0,0 1 1 0 0,0 0 0 0 0,0 0-1 0 0,0 0 1 0 0,0 0 0 0 0,-1 0-92 0 0,-1-1 123 0 0,0 1 1 0 0,0 0-1 0 0,0-1 1 0 0,0 1-1 0 0,-1 1 0 0 0,1-1 1 0 0,-5 0-124 0 0,-1-1 167 0 0,0 2 0 0 0,0-1 0 0 0,-1 2-1 0 0,1-1 1 0 0,-1 1 0 0 0,1 1 0 0 0,-1 0-167 0 0,-4 0 141 0 0,0 2 0 0 0,0-1 1 0 0,1 2-1 0 0,-1 0 0 0 0,1 1 0 0 0,0 0 0 0 0,0 1 0 0 0,1 1 1 0 0,-2 1-142 0 0,-36 25 546 0 0,-40 35-546 0 0,91-68 0 0 0,-20 16 41 0 0,2 1 0 0 0,0 0 0 0 0,1 2 0 0 0,1 0 0 0 0,1 0 0 0 0,0 1 0 0 0,2 1 0 0 0,-9 18-41 0 0,9-12 41 0 0,0 1 1 0 0,2 1-1 0 0,2 0 0 0 0,0 0 0 0 0,2 1 0 0 0,1 0 0 0 0,1 0-41 0 0,3-15 4 0 0,1 0-1 0 0,1 0 1 0 0,0 0-1 0 0,1 0 0 0 0,1 0 1 0 0,0 0-1 0 0,0 0 1 0 0,2-1-1 0 0,0 1 1 0 0,1-1-1 0 0,0 0 0 0 0,1 0 1 0 0,1-1-1 0 0,0 0 1 0 0,0 0-1 0 0,2 0 1 0 0,-1-1-1 0 0,2 0 0 0 0,-1-1 1 0 0,2 0-1 0 0,5 4-3 0 0,12 10 72 0 0,2-1-1 0 0,23 14-71 0 0,-35-27 30 0 0,1-1 0 0 0,0 0 0 0 0,1-1 0 0 0,0-1 1 0 0,11 3-31 0 0,-3-4 35 0 0,1-1 0 0 0,-1-1 0 0 0,1-2 0 0 0,0-1 0 0 0,0-1 0 0 0,0-1 0 0 0,-1-2 0 0 0,1-1 0 0 0,0-1 0 0 0,-1-1 0 0 0,0-2 0 0 0,0 0 0 0 0,0-2 0 0 0,1-2-35 0 0,10-5 87 0 0,0-2 0 0 0,25-16-87 0 0,-48 25 25 0 0,0-2 1 0 0,-1 0-1 0 0,-1 0 1 0 0,0-2-1 0 0,0 0 1 0 0,-1 0-1 0 0,4-7-25 0 0,-6 5 41 0 0,0-1-1 0 0,-1 0 0 0 0,0 0 1 0 0,-2-1-1 0 0,0-1 0 0 0,-1 1 1 0 0,0-1-1 0 0,0-6-40 0 0,-2 3 90 0 0,-1 0 0 0 0,-1-1 0 0 0,-1 0 0 0 0,0 0-1 0 0,-2 0 1 0 0,0 1 0 0 0,-2-3-90 0 0,-2-15 220 0 0,-1 0-1 0 0,-3 0 0 0 0,-1 1 1 0 0,-3-4-220 0 0,5 19 131 0 0,-2 0-1 0 0,0 1 1 0 0,-2 1 0 0 0,0 0 0 0 0,-2 0 0 0 0,0 1 0 0 0,-7-8-131 0 0,10 17 44 0 0,1 1 0 0 0,-1-1 0 0 0,-1 2 0 0 0,0 0 0 0 0,0 0 0 0 0,-1 1 0 0 0,-11-6-44 0 0,14 9-40 0 0,-1 0 0 0 0,0 1 0 0 0,0 0 0 0 0,-1 1 0 0 0,1 0 1 0 0,-1 0-1 0 0,0 1 0 0 0,1 0 0 0 0,-1 1 0 0 0,-5 1 40 0 0,12-1-162 0 0,1 2 0 0 0,-1-1 1 0 0,1 0-1 0 0,-1 1 0 0 0,1-1 1 0 0,-1 1-1 0 0,1 0 0 0 0,0 0 1 0 0,-2 1 161 0 0,-8 7-4788 0 0,4 1-976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2.0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0 8751 0 0,'-2'1'674'0'0,"1"0"-569"0"0,-1 1-25 0 0,-12-2 43 0 0,14 0-117 0 0,0 0 1 0 0,0 0-1 0 0,0 0 1 0 0,0 0 0 0 0,0 0-1 0 0,0 0 1 0 0,0 0-1 0 0,-1 0 1 0 0,1 0 0 0 0,0 0-1 0 0,0 0 1 0 0,0 0-1 0 0,0 0 1 0 0,0 0 0 0 0,0 1-1 0 0,0-1 1 0 0,0 0-1 0 0,-1 0 1 0 0,1 0-1 0 0,0 0 1 0 0,0 0 0 0 0,0 0-1 0 0,0 0 1 0 0,0 0-1 0 0,0 0 1 0 0,0 0 0 0 0,0 0-1 0 0,0 0 1 0 0,0 0-1 0 0,0 1 1 0 0,-1-1 0 0 0,1 0-1 0 0,0 0 1 0 0,0 0-1 0 0,0 0-6 0 0,-1 3 69 0 0,-1-1 0 0 0,0 1 0 0 0,1-1 0 0 0,0 1 0 0 0,0 0 0 0 0,-1 0 0 0 0,2 0 0 0 0,-1 0 0 0 0,0-1 0 0 0,1 1 0 0 0,-1 0 0 0 0,1 0 0 0 0,0 1 0 0 0,0-1 0 0 0,0 0 0 0 0,0 0 0 0 0,0 0 0 0 0,1 0 0 0 0,0 0 0 0 0,0 0-69 0 0,2 6 145 0 0,1 0-1 0 0,0 0 0 0 0,1 0 0 0 0,0-1 0 0 0,0 0 1 0 0,1 0-1 0 0,0-1 0 0 0,0 1 0 0 0,1-1-144 0 0,15 16 527 0 0,2-2-1 0 0,2 1-526 0 0,74 57 1115 0 0,-31-26 202 0 0,31 34-1317 0 0,-57-47 213 0 0,2-2-1 0 0,3-1-212 0 0,-8-8-28 0 0,-37-27-709 0 0,0-2-298 0 0,12 2-70 0 0,-11-2-14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2.4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 0 10591 0 0,'0'0'819'0'0,"0"4"-534"0"0,0 36 72 0 0,-2 104 1792 0 0,2-139-2068 0 0,-16 186 3152 0 0,4-86-1943 0 0,11-92-1181 0 0,0 1 1 0 0,1 0-1 0 0,1 0 1 0 0,2 7-110 0 0,-2-15-9 0 0,0 1 1 0 0,0 0-1 0 0,1 0 0 0 0,1-1 0 0 0,-1 1 1 0 0,1-1-1 0 0,0 0 0 0 0,0 0 1 0 0,2 3 8 0 0,0-4-688 0 0,10 5-270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441 0 5351 0 0,'0'0'242'0'0,"0"0"-1"0"0,0 0-81 0 0,0 0 208 0 0,0 0 105 0 0,0 0 27 0 0,0 0-8 0 0,1 1-50 0 0,0 3-26 0 0,0 0 1 0 0,0 0-1 0 0,1 0 1 0 0,0-1-1 0 0,3 4-416 0 0,62 66 1879 0 0,-44-50-1449 0 0,5 4 117 0 0,-16-14-303 0 0,-2-2 272 0 0,4 7-516 0 0,0 3 368 0 0,-2-1 0 0 0,-1 2 0 0 0,-2-1 0 0 0,2 10-368 0 0,-5-4 761 0 0,-1 21-761 0 0,-3 28 614 0 0,-2-62-501 0 0,0 2 14 0 0,-1 27 234 0 0,-1-29-263 0 0,-6 36 260 0 0,-1-3-61 0 0,-9 35 70 0 0,-36 90 561 0 0,40-140-424 0 0,-7 7-504 0 0,-1 4 320 0 0,-16 23 24 0 0,4-9-152 0 0,24-39-93 0 0,-1 4 162 0 0,0 1-261 0 0,9-17 72 0 0,-1 0 0 0 0,-1 0 0 0 0,0 1 0 0 0,0-1 0 0 0,-5 4-72 0 0,2-2 78 0 0,1-1-1 0 0,0 1 1 0 0,1 1-78 0 0,-2 1 55 0 0,-14 23 71 0 0,-6 9 39 0 0,5-9-63 0 0,5-7 78 0 0,-13 11-180 0 0,11-12 69 0 0,10-13 32 0 0,-5 4-101 0 0,-16 16 171 0 0,-18 19 88 0 0,41-44-224 0 0,-77 78 261 0 0,83-84-294 0 0,-35 35 135 0 0,34-33-330 0 0,1-4-774 0 0,3-4 11 0 0,1 2 364 0 0,-1-1 0 0 0,1 1 0 0 0,0 0 0 0 0,1-1 592 0 0,7-6-1687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3.2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256 78 5983 0 0,'0'0'274'0'0,"0"0"-6"0"0,0-1-172 0 0,1 0-85 0 0,0-2-20 0 0,-2-10 125 0 0,-2-7 1195 0 0,3 18-528 0 0,0 2-13 0 0,0 0-83 0 0,-2 0-573 0 0,1 0 0 0 0,0 0 1 0 0,0 0-1 0 0,-1 0 0 0 0,1 0 0 0 0,0 0 1 0 0,-1 1-1 0 0,1-1 0 0 0,0 0 0 0 0,0 1 0 0 0,-1-1 1 0 0,1 1-1 0 0,0-1 0 0 0,0 1 0 0 0,0 0 1 0 0,0 0-1 0 0,0-1 0 0 0,0 1 0 0 0,0 0 0 0 0,0 0 1 0 0,-1 1-115 0 0,-13 16 433 0 0,0 1 0 0 0,0 0 1 0 0,2 1-1 0 0,1 1 0 0 0,-4 9-433 0 0,-102 184 2039 0 0,96-169-1542 0 0,21-43-339 0 0,1-2-13 0 0,0 0-8 0 0,0 0-1 0 0,1-2-81 0 0,-1 0 1 0 0,1 0-1 0 0,-1 0 0 0 0,1 0 0 0 0,0 0 0 0 0,0 0 0 0 0,0 1 0 0 0,0-1 0 0 0,1-1-55 0 0,2-3 112 0 0,69-152 1027 0 0,-16 43-915 0 0,-11 25-184 0 0,-43 83-16 0 0,2-2-11 0 0,-1-1 1 0 0,0 1-1 0 0,0-3-13 0 0,-6 15 30 0 0,1 0 1 0 0,-1-1 0 0 0,0 1-1 0 0,0 0 1 0 0,0 0-1 0 0,0 0-30 0 0,-4 4 37 0 0,-11 17-18 0 0,-55 82 126 0 0,55-79-99 0 0,1 2 1 0 0,-11 28-47 0 0,24-49-91 0 0,0 0 0 0 0,1 0-1 0 0,0 1 1 0 0,0-1 0 0 0,1 1-1 0 0,0 0 1 0 0,0-1 0 0 0,1 1-1 0 0,0 0 1 0 0,0 0 91 0 0,2-3-1331 0 0,5 7-393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3.6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1 172 9439 0 0,'0'0'432'0'0,"0"0"-5"0"0,0 0-212 0 0,0 0 137 0 0,3-2 89 0 0,4-4-217 0 0,1 1 1 0 0,0-1-1 0 0,0 2 1 0 0,1-1-1 0 0,-1 1 1 0 0,6-1-225 0 0,60-20 702 0 0,-57 20-547 0 0,51-16 21 0 0,111-32 708 0 0,-136 43-698 0 0,1 1 0 0 0,1 3-1 0 0,5 1-185 0 0,-39 4-202 0 0,1 1 1 0 0,-1 1-1 0 0,8 0 202 0 0,2 3-723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4.0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1 105 13359 0 0,'0'0'1027'0'0,"0"0"-699"0"0,3 0-448 0 0,20-6-261 0 0,31-6-14 0 0,-20 6 665 0 0,1-2 0 0 0,29-12-270 0 0,-10 5 254 0 0,33-5-254 0 0,-62 15-145 0 0,18-3-156 0 0,1 3-18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4.3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646 61 7367 0 0,'-10'-11'342'0'0,"4"3"112"0"0,0 0 0 0 0,-1 1 0 0 0,-4-3-454 0 0,9 8 177 0 0,-1 0-1 0 0,1 1 0 0 0,0-1 1 0 0,0 1-1 0 0,-1 0 1 0 0,1-1-1 0 0,-1 1 1 0 0,1 0-1 0 0,-1 0 1 0 0,1 1-1 0 0,-1-1 1 0 0,0 1-1 0 0,1-1 1 0 0,-1 1-1 0 0,0 0-176 0 0,-11 1 207 0 0,1 0-1 0 0,0 1 1 0 0,-1 0 0 0 0,1 1-1 0 0,0 0 1 0 0,-4 3-207 0 0,-6 3 270 0 0,1 2 0 0 0,-3 2-270 0 0,1-1 157 0 0,-2 1-16 0 0,1 2 0 0 0,0 0 1 0 0,1 2-1 0 0,1 1 0 0 0,1 1 0 0 0,0 0 0 0 0,1 2 0 0 0,2 1 0 0 0,0 0 0 0 0,1 1 0 0 0,-6 12-141 0 0,7-7 125 0 0,1 0 0 0 0,1 2 0 0 0,1 0 0 0 0,-6 24-125 0 0,14-35 22 0 0,0-1 1 0 0,2 1-1 0 0,1 0 1 0 0,0 0-1 0 0,1 1 0 0 0,1-1 1 0 0,1 0-1 0 0,2 16-22 0 0,-1-25 13 0 0,1 0 0 0 0,0 0 1 0 0,1 0-1 0 0,-1 0 0 0 0,2-1 1 0 0,0 1-1 0 0,0-1-13 0 0,0-2 8 0 0,0 0 0 0 0,0 0 0 0 0,1-1-1 0 0,0 1 1 0 0,0-1 0 0 0,0 0 0 0 0,1 0 0 0 0,0-1 0 0 0,1 1-8 0 0,3 2 15 0 0,1 0 0 0 0,1-1 0 0 0,-1 0 0 0 0,1-1 0 0 0,0 0 1 0 0,1 0-1 0 0,-1-2 0 0 0,1 1 0 0 0,0-2 0 0 0,0 0 0 0 0,1 0 0 0 0,2-1-15 0 0,16 1 52 0 0,1-2 0 0 0,-1-1-1 0 0,1-1 1 0 0,-1-2 0 0 0,1-1-1 0 0,-1-2 1 0 0,0-1 0 0 0,-1-1-1 0 0,1-2 1 0 0,-2-1 0 0 0,0-2 0 0 0,0-1-1 0 0,26-16-51 0 0,-37 16 59 0 0,0 0 0 0 0,-2-1-1 0 0,0 0 1 0 0,0-1 0 0 0,-2-1-1 0 0,7-10-58 0 0,-13 15 77 0 0,0-1-1 0 0,-1 0 1 0 0,0-1 0 0 0,-1 1-1 0 0,-1-2 1 0 0,0 1-1 0 0,-1 0 1 0 0,0-1-1 0 0,2-13-76 0 0,-4 10 89 0 0,-1 0 0 0 0,-1 1 0 0 0,0-1 0 0 0,-1 0 0 0 0,-1 0-1 0 0,0 0 1 0 0,-2 1 0 0 0,-1-7-89 0 0,0 8 67 0 0,0-1 0 0 0,-1 1 1 0 0,-1-1-1 0 0,-1 2 0 0 0,0-1 0 0 0,-1 1 0 0 0,0 0 0 0 0,-2 0 0 0 0,0 1 0 0 0,0 1 0 0 0,-1-1 1 0 0,-1 2-1 0 0,0 0 0 0 0,0 0 0 0 0,-2 1 0 0 0,1 0 0 0 0,-1 2 0 0 0,-7-5-67 0 0,8 7 61 0 0,-1 0 0 0 0,1 1 0 0 0,-13-4-61 0 0,21 9-83 0 0,0-1 1 0 0,-1 1-1 0 0,1 0 1 0 0,0 1-1 0 0,-1-1 1 0 0,1 1-1 0 0,-1 0 1 0 0,1 0-1 0 0,-1 1 0 0 0,1 0 1 0 0,-6 1 82 0 0,-8 4-953 0 0,1 2-57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4.7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11575 0 0,'0'0'530'0'0,"0"0"-13"0"0,0 4-329 0 0,1 7-121 0 0,1 0-1 0 0,0 0 1 0 0,1 0 0 0 0,0 0-1 0 0,1-1 1 0 0,0 1 0 0 0,0-1-1 0 0,1 0 1 0 0,1 0 0 0 0,0-1-1 0 0,3 4-66 0 0,2 3 228 0 0,1-2 0 0 0,1 0 0 0 0,1 0 0 0 0,0-1 0 0 0,1-1 0 0 0,2 2-228 0 0,3 0 214 0 0,179 133 583 0 0,-177-129-512 0 0,0 2-285 0 0,12 10-866 0 0,-11-12-2906 0 0,-4-5-1206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5.0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 0 14799 0 0,'-4'9'128'0'0,"1"-1"-1"0"0,0 1 0 0 0,0 0 0 0 0,1-1 1 0 0,-1 8-128 0 0,-1 13 691 0 0,1 4-691 0 0,-3 22 280 0 0,-4 13-212 0 0,3 0 0 0 0,1 38-68 0 0,6-100-130 0 0,0 0 0 0 0,1-1 0 0 0,0 1 0 0 0,0 0 0 0 0,0 0 0 0 0,1 0 0 0 0,-1-1 0 0 0,1 1 0 0 0,1-1 0 0 0,-1 1 0 0 0,1-1 0 0 0,0 0 0 0 0,0 0 0 0 0,0 0 0 0 0,4 3 130 0 0,5 4-1116 0 0,-9-10-18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5.4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82 5 8751 0 0,'-2'0'674'0'0,"-6"-3"-364"0"0,7 3-256 0 0,0-1-1 0 0,1 1 1 0 0,-1 0-1 0 0,0 0 1 0 0,0-1-1 0 0,1 1 0 0 0,-1 0 1 0 0,0 0-1 0 0,0 0 1 0 0,1 0-1 0 0,-1 0 1 0 0,0 0-1 0 0,0 0 0 0 0,0 1-53 0 0,-1-1 158 0 0,2 0-141 0 0,-1 0 1 0 0,1 0 0 0 0,0 0-1 0 0,0 0 1 0 0,0 0 0 0 0,0 0-1 0 0,-1 0 1 0 0,1 0 0 0 0,0 0-1 0 0,0 0 1 0 0,0 0 0 0 0,-1 0-1 0 0,1 0 1 0 0,0 1-1 0 0,0-1 1 0 0,0 0 0 0 0,0 0-1 0 0,0 0 1 0 0,-1 0 0 0 0,1 0-1 0 0,0 0 1 0 0,0 0 0 0 0,0 1-1 0 0,0-1 1 0 0,0 0 0 0 0,0 0-1 0 0,0 0 1 0 0,-1 0 0 0 0,1 0-18 0 0,-4 7 202 0 0,0-1 0 0 0,-1 1 1 0 0,2-1-1 0 0,-1 1 0 0 0,1 0 1 0 0,0 0-1 0 0,1 0 0 0 0,0 1 1 0 0,0-1-1 0 0,-1 7-202 0 0,-1 15 536 0 0,1 1-1 0 0,1 5-535 0 0,2-29 47 0 0,-1 7 59 0 0,-6 182 1446 0 0,7-129-479 0 0,10 63-1073 0 0,-6-98 57 0 0,16 113 152 0 0,-18-131-175 0 0,-2-11-257 0 0,0-2-705 0 0,0 0-295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5.8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92 5063 0 0,'0'-2'232'0'0,"-2"-10"-13"0"0,2 11-213 0 0,0-1-1 0 0,0 0 1 0 0,0 1 0 0 0,-1-1-1 0 0,2 1 1 0 0,-1-1 0 0 0,0 0-1 0 0,0 0-5 0 0,1 0 164 0 0,0 0-1 0 0,0-1 0 0 0,0 1 0 0 0,0 0 1 0 0,0 0-1 0 0,0 0 0 0 0,1 0 0 0 0,-1 0 0 0 0,0 0 1 0 0,1 1-1 0 0,0-1 0 0 0,0 0 0 0 0,-1 1 1 0 0,1-1-1 0 0,0 1 0 0 0,0 0 0 0 0,0-1 0 0 0,0 1 1 0 0,0 0-1 0 0,1 0 0 0 0,-1 0 0 0 0,2 0-163 0 0,6-2 1382 0 0,1 1-1 0 0,0 0 0 0 0,0 0 0 0 0,5 0-1381 0 0,2 1 896 0 0,67-7 1615 0 0,39 3-2511 0 0,-85 6 222 0 0,0 2 1 0 0,24 5-223 0 0,26 2 108 0 0,-75-9-105 0 0,-3 0-26 0 0,0 0 0 0 0,0 0 0 0 0,-1 1 0 0 0,10 2 23 0 0,6 6-385 0 0,13 3-534 0 0,-6-6 100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6.1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244 15 9215 0 0,'-10'-12'422'0'0,"8"9"-13"0"0,-1 3-264 0 0,-10 2-129 0 0,9-1 176 0 0,0 0-1 0 0,1 1 0 0 0,-1 0 0 0 0,1 0 0 0 0,0 0 0 0 0,-1 0 1 0 0,1 0-1 0 0,0 1 0 0 0,0-1 0 0 0,0 1 0 0 0,1 0 1 0 0,-1 0-1 0 0,1 0 0 0 0,-1 0 0 0 0,1 0 0 0 0,-1 4-191 0 0,-5 6 883 0 0,2 0-1 0 0,0 1 1 0 0,-3 11-883 0 0,-15 51 877 0 0,3 2 0 0 0,4 0 0 0 0,4 1 0 0 0,-1 40-877 0 0,5-41 278 0 0,-5 75 29 0 0,7-73-138 0 0,-3-1-169 0 0,7-59 23 0 0,2-1-222 0 0,0 0 0 0 0,1 6 199 0 0,0-9-2250 0 0,0-16 898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6.5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1 253 11287 0 0,'0'-3'515'0'0,"1"0"-337"0"0,0 0-125 0 0,0-1 0 0 0,0 0 0 0 0,1 1 0 0 0,-1-1 0 0 0,1 1 1 0 0,0 0-1 0 0,-1-1 0 0 0,1 1 0 0 0,1 0 0 0 0,-1 0-53 0 0,6-4 49 0 0,-1 0 0 0 0,1 0 0 0 0,0 1-1 0 0,1 0 1 0 0,-1 1 0 0 0,2-1-49 0 0,20-9 936 0 0,8-2-936 0 0,-13 6 307 0 0,22-8 238 0 0,0 2-1 0 0,1 2 1 0 0,0 2-1 0 0,1 3 1 0 0,37-3-545 0 0,69-2 1072 0 0,26 6-1072 0 0,-169 9 36 0 0,148-9 237 0 0,-137 8-272 0 0,-16 0-12 0 0,1 0-1 0 0,0 1 1 0 0,0 0-1 0 0,-1 1 1 0 0,1-1-1 0 0,0 1 1 0 0,-1 1-1 0 0,1-1 1 0 0,1 2 11 0 0,-4-2-111 0 0,-4 0-20 0 0,0-1 0 0 0,0 1-1 0 0,1-1 1 0 0,-1 1 0 0 0,0-1 0 0 0,0 1 0 0 0,0 0 0 0 0,0 0 0 0 0,0-1-1 0 0,0 1 1 0 0,0 0 131 0 0,10 8-5936 0 0</inkml:trace>
  <inkml:trace contextRef="#ctx0" brushRef="#br0" timeOffset="1">108 638 8751 0 0,'0'0'674'0'0,"4"0"-204"0"0,4 0 175 0 0,41 0 2905 0 0,0-2 1 0 0,21-5-3551 0 0,241-33 2630 0 0,-49 8-1400 0 0,-158 17-821 0 0,-84 13-380 0 0,270-32 399 0 0,-243 30-615 0 0,-4 0-751 0 0,0 2 1 0 0,27 2 937 0 0,-43 2-1180 0 0,-21-2-18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602 0 6735 0 0,'0'0'307'0'0,"0"0"-6"0"0,0 0-118 0 0,0 0 213 0 0,0 0 109 0 0,0 0 27 0 0,0 0-9 0 0,0 0-55 0 0,-1 1-20 0 0,-9 6 824 0 0,10-6-1208 0 0,-1-1-1 0 0,1 0 1 0 0,-1 1-1 0 0,0-1 1 0 0,1 1 0 0 0,-1-1-1 0 0,1 0 1 0 0,0 1-1 0 0,-1-1 1 0 0,1 1-64 0 0,-2 1 133 0 0,-24 21 2146 0 0,18-16-1501 0 0,-1 1 0 0 0,-1-1 1 0 0,-9 7-779 0 0,12-10 206 0 0,1 1 1 0 0,0-1-1 0 0,1 1 1 0 0,-1 0 0 0 0,2 0-207 0 0,-8 7 297 0 0,8-8-222 0 0,-25 23 849 0 0,-4 8-924 0 0,-38 45 721 0 0,47-54-537 0 0,4-6 51 0 0,0 5-235 0 0,-18 24 787 0 0,-19 42-787 0 0,48-72 40 0 0,-5 10 90 0 0,-8 9 166 0 0,3 0-296 0 0,5 1 432 0 0,-2 17-432 0 0,6-20 120 0 0,-1 12 103 0 0,2-5-25 0 0,-6 14 101 0 0,7-22-112 0 0,2 1-1 0 0,3 2-186 0 0,0-16 58 0 0,1 4 87 0 0,-1 44 99 0 0,3-69-243 0 0,-2 19 9 0 0,0 20 66 0 0,1-19-7 0 0,0-9 32 0 0,2 9-101 0 0,0-9 34 0 0,-1-7 5 0 0,0 0-1 0 0,1 0 1 0 0,1 4-39 0 0,5 10 48 0 0,-3-4 53 0 0,7 10-101 0 0,-4-13 34 0 0,13 27 76 0 0,1 5-4 0 0,-8-20-15 0 0,0-2-13 0 0,-8-15-70 0 0,4 5 146 0 0,3 4-154 0 0,-4-7 72 0 0,-1 1 0 0 0,3 4-72 0 0,4 13 494 0 0,19 21-494 0 0,-33-47 7 0 0,6 6 160 0 0,0 0 1 0 0,1 0-1 0 0,4 4-167 0 0,-5-6 157 0 0,3 4-157 0 0,-6-5 162 0 0,1 0-1 0 0,4 3-161 0 0,-5-5 89 0 0,-3-2-80 0 0,6 6 229 0 0,2 0-42 0 0,-7-6-137 0 0,-2-7-648 0 0,2-8-753 0 0,1 4-5995 0 0,1 3-402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1.9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944 49 1839 0 0,'-2'-2'134'0'0,"-2"-1"230"0"0,0-1 0 0 0,-1 1-1 0 0,0 0 1 0 0,1 0 0 0 0,-1 0 0 0 0,0 1 0 0 0,0 0 0 0 0,-1 0 0 0 0,1 0 0 0 0,-3 0-364 0 0,-5-2 709 0 0,-1 0-441 0 0,0 1-1 0 0,0 1 1 0 0,0 0 0 0 0,0 0 0 0 0,0 2 0 0 0,0 0 0 0 0,0 0-1 0 0,-10 3-267 0 0,-1 0 191 0 0,1 2-1 0 0,0 1 0 0 0,0 1 1 0 0,-13 6-191 0 0,20-6 156 0 0,0 1 0 0 0,1 1 0 0 0,-15 9-156 0 0,-3 6 492 0 0,-7 7-492 0 0,10-4 333 0 0,1 1 1 0 0,1 2-1 0 0,-25 32-333 0 0,7 1 702 0 0,-24 43-702 0 0,36-49 166 0 0,4 2 0 0 0,2 1 0 0 0,2 2 0 0 0,1 6-166 0 0,17-42 38 0 0,2 1 0 0 0,0-1 0 0 0,2 1 0 0 0,-1 7-38 0 0,5-20 14 0 0,0 1-1 0 0,1-1 1 0 0,0 0 0 0 0,1 0-1 0 0,1 0 1 0 0,0 0 0 0 0,1 0-1 0 0,0 0 1 0 0,1 1-14 0 0,0-7 9 0 0,0 0 0 0 0,0 0 0 0 0,0 0 0 0 0,1-1 0 0 0,0 1 0 0 0,1-1 0 0 0,-1 0 0 0 0,1-1 0 0 0,1 1 0 0 0,-1-1 0 0 0,1 0 0 0 0,0-1 0 0 0,1 0 0 0 0,6 4-9 0 0,4 1 35 0 0,-1-1-1 0 0,2-1 1 0 0,0 0-1 0 0,0-1 1 0 0,0-2-1 0 0,3 1-34 0 0,6 0 59 0 0,1-2 0 0 0,-1 0 0 0 0,1-2-1 0 0,0-2 1 0 0,5 0-59 0 0,39-5 312 0 0,32-8-312 0 0,-9-2 528 0 0,83-24-528 0 0,-127 24 53 0 0,-1-2 1 0 0,-1-3 0 0 0,0-1-1 0 0,8-8-53 0 0,-38 18 19 0 0,0-1 0 0 0,-1-1 0 0 0,0-1 0 0 0,-1-1 0 0 0,-1 0 0 0 0,12-14-19 0 0,3-7 125 0 0,11-16-125 0 0,-31 36 49 0 0,-1 0 1 0 0,-1 0-1 0 0,-1-1 0 0 0,7-16-49 0 0,-8 11 81 0 0,0 0-1 0 0,-1-1 1 0 0,-1 0 0 0 0,-2 0-1 0 0,0 0 1 0 0,-1 0 0 0 0,-1-1-1 0 0,-2 1 1 0 0,0 0-1 0 0,-1-1 1 0 0,-3-13-81 0 0,-3 4 188 0 0,0 0 0 0 0,-2 0 0 0 0,-2 1 0 0 0,0 1 0 0 0,-3 0 0 0 0,0 0 0 0 0,-17-24-188 0 0,24 43 37 0 0,-1 0 0 0 0,0 1 0 0 0,-1 0 0 0 0,-1 0-1 0 0,0 1 1 0 0,0 0 0 0 0,-1 1 0 0 0,0 0 0 0 0,-1 0 0 0 0,-4-1-37 0 0,8 5-41 0 0,0 1 0 0 0,-1 0 0 0 0,0 0 1 0 0,0 1-1 0 0,0 0 0 0 0,-1 1 0 0 0,1 0 0 0 0,0 0 0 0 0,-1 1 0 0 0,1 0 0 0 0,-1 1 1 0 0,0 0-1 0 0,1 0 0 0 0,-1 1 0 0 0,-6 1 41 0 0,6 1-369 0 0,0-1-1 0 0,-7 3 370 0 0,-19 11-780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2.2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10135 0 0,'1'3'778'0'0,"22"53"-210"0"0,2-2 0 0 0,25 41-568 0 0,-29-64 788 0 0,2 0 0 0 0,25 26-788 0 0,55 51 972 0 0,-1-3-555 0 0,-44-31-247 0 0,-31-39-61 0 0,7 5-109 0 0,26 26-1183 0 0,-39-47-3872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2.8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67 7343 0 0,'0'0'332'0'0,"0"0"-4"0"0,0 0-146 0 0,1-2 154 0 0,0-6 89 0 0,-1 8-409 0 0,0 0 0 0 0,0 0 0 0 0,0 0 0 0 0,0-1 0 0 0,0 1-1 0 0,0 0 1 0 0,0 0 0 0 0,1 0 0 0 0,-1 0 0 0 0,0-1 0 0 0,0 1 0 0 0,0 0 0 0 0,0 0 0 0 0,0 0 0 0 0,0 0 0 0 0,0 0-1 0 0,0-1 1 0 0,1 1 0 0 0,-1 0 0 0 0,0 0 0 0 0,0 0 0 0 0,0 0 0 0 0,0 0 0 0 0,0 0 0 0 0,1 0 0 0 0,-1 0-1 0 0,0 0 1 0 0,0 0-16 0 0,13-8 306 0 0,1 0-1 0 0,-1 1 1 0 0,1 1-1 0 0,0 0 0 0 0,1 1 1 0 0,-1 1-1 0 0,5-1-305 0 0,-10 4 83 0 0,-1-1 0 0 0,1 2 0 0 0,0-1 0 0 0,0 1 0 0 0,-1 0 0 0 0,1 1 0 0 0,0 0 0 0 0,-1 0 0 0 0,1 1 0 0 0,-1 0-1 0 0,1 0 1 0 0,-1 1 0 0 0,6 3-83 0 0,-11-4 29 0 0,0-1 0 0 0,0 1-1 0 0,0 0 1 0 0,0 0-1 0 0,-1 0 1 0 0,1 0 0 0 0,-1 0-1 0 0,1 0 1 0 0,-1 1 0 0 0,0 0-1 0 0,0-1 1 0 0,0 1-1 0 0,0 0 1 0 0,-1 0 0 0 0,1 0-1 0 0,-1 0 1 0 0,1 0-1 0 0,-1 1-28 0 0,0 1 31 0 0,0 0-1 0 0,0 0 1 0 0,0 0-1 0 0,-1 0 1 0 0,1 1-1 0 0,-1-1 1 0 0,-1 0-1 0 0,1 0 1 0 0,-1 0-1 0 0,0 0 1 0 0,-1 4-31 0 0,-2 5 126 0 0,-1 1 0 0 0,0-1 0 0 0,-2 0 1 0 0,1-1-1 0 0,-2 2-126 0 0,-14 20 608 0 0,-8 8-608 0 0,13-20 345 0 0,-1-1 0 0 0,-16 15-345 0 0,-46 38 902 0 0,9-8 304 0 0,70-67-1186 0 0,1 1 1 0 0,-1-1-1 0 0,1 1 0 0 0,-1-1 0 0 0,1 1 1 0 0,-1-1-1 0 0,1 1 0 0 0,0 0 0 0 0,-1-1 1 0 0,1 1-1 0 0,0 0 0 0 0,-1-1 0 0 0,1 1 1 0 0,0 0-1 0 0,0 0 0 0 0,0 0-20 0 0,-1 1 39 0 0,0 1 45 0 0,1-3-11 0 0,0 0-2 0 0,19 1 59 0 0,-15 0-114 0 0,1 0 0 0 0,-1-1-1 0 0,0 0 1 0 0,3 0-16 0 0,23-4 151 0 0,23-6-151 0 0,12-2 127 0 0,-18 6-137 0 0,1 2 0 0 0,1 1 0 0 0,36 5 10 0 0,-33 5-1292 0 0,-27-3 504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3.3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253 91 8783 0 0,'0'0'399'0'0,"-1"-2"-4"0"0,1 2-383 0 0,0-1 1 0 0,0 1-1 0 0,-1-1 0 0 0,1 1 1 0 0,0-1-1 0 0,-1 1 1 0 0,1-1-1 0 0,-1 1 1 0 0,1-1-1 0 0,0 1 1 0 0,-1-1-1 0 0,1 1 0 0 0,-1 0 1 0 0,1-1-1 0 0,-1 1-12 0 0,-1 0 23 0 0,1 0-1 0 0,0-1 0 0 0,-1 1 1 0 0,1 1-1 0 0,0-1 0 0 0,0 0 1 0 0,-1 0-1 0 0,1 0 0 0 0,0 1 1 0 0,-1-1-1 0 0,1 0 0 0 0,0 1 0 0 0,0-1 1 0 0,0 1-1 0 0,0 0 0 0 0,-1-1 1 0 0,1 1-1 0 0,0 0 0 0 0,0 0 1 0 0,0 0-23 0 0,-22 20 394 0 0,23-20-383 0 0,-23 25 599 0 0,1 0-1 0 0,-15 25-609 0 0,-31 62 1037 0 0,22-38 51 0 0,45-73-805 0 0,1-2 45 0 0,0 0 21 0 0,0 0 3 0 0,0 0 0 0 0,0 0 2 0 0,0 0 4 0 0,21-23 358 0 0,-1-1 1 0 0,14-23-717 0 0,-12 16 265 0 0,11-18 115 0 0,-3-1 1 0 0,22-52-381 0 0,-41 81 69 0 0,-5 8-23 0 0,17-30 76 0 0,-22 41-43 0 0,-3 6-18 0 0,-36 59-33 0 0,-7 5-28 0 0,-15 24 48 0 0,49-73-54 0 0,0 0-1 0 0,2 1 0 0 0,0 0 1 0 0,1 1-1 0 0,1 0 0 0 0,1 0 1 0 0,1 0-1 0 0,0 7 7 0 0,4-23-151 0 0,1 0-1 0 0,0 1 1 0 0,0-1 0 0 0,0 0-1 0 0,1 4 152 0 0,-1-5-1188 0 0,1-1-1 0 0,0 1 0 0 0,0 0 0 0 0,2 3 1189 0 0,5 8-5883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3.7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1 143 2303 0 0,'0'0'378'0'0,"0"0"743"0"0,0 0 324 0 0,2-1 69 0 0,11-6-616 0 0,0 1 0 0 0,1 0 1 0 0,-1 1-1 0 0,6-1-898 0 0,60-13 1192 0 0,-28 8-669 0 0,117-24 540 0 0,-40 9-724 0 0,-91 18-225 0 0,25-1-114 0 0,-42 7-127 0 0,0 1 1 0 0,0 1-1 0 0,0 1 0 0 0,1 0 127 0 0,2 3-583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4.1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1 157 10135 0 0,'0'0'464'0'0,"0"0"-9"0"0,3-2-295 0 0,11-7 18 0 0,-4 2 389 0 0,0 0 0 0 0,1 1 0 0 0,1 0-567 0 0,39-14 2842 0 0,30-7-2842 0 0,-19 8 495 0 0,-20 5-229 0 0,1 3-1 0 0,37-5-265 0 0,-7 7-4572 0 0,-30 6-746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4.9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1080 102 3679 0 0,'-1'-2'167'0'0,"0"-1"-145"0"0,-1-2 3 0 0,-1-1-1 0 0,0 1 1 0 0,0 0-1 0 0,0 1 1 0 0,-1-1-1 0 0,0 0 0 0 0,-2-2-24 0 0,-1 1 400 0 0,0 1-1 0 0,0-1 0 0 0,-1 1 0 0 0,1 1 0 0 0,-1-1 0 0 0,0 1 0 0 0,0 1 0 0 0,-1-1 0 0 0,1 1 0 0 0,-1 1 1 0 0,1 0-1 0 0,-1 0 0 0 0,0 1 0 0 0,0 0 0 0 0,-6 0-399 0 0,-8 1 286 0 0,1 1 0 0 0,1 1-1 0 0,-1 0 1 0 0,-1 2-286 0 0,-26 7 578 0 0,-11 5-578 0 0,19-3 204 0 0,-1 2-1 0 0,2 2 0 0 0,0 2 0 0 0,2 1 0 0 0,-17 12-203 0 0,1 3 594 0 0,-5 8-594 0 0,32-21 256 0 0,0 1 1 0 0,-20 23-257 0 0,20-16 117 0 0,1 2 0 0 0,1 0 0 0 0,2 2 0 0 0,2 1 0 0 0,1 0 0 0 0,1 1 0 0 0,2 1 0 0 0,-1 11-117 0 0,12-30 24 0 0,0 1 1 0 0,1 0-1 0 0,2 0 1 0 0,0 0-1 0 0,0 0 1 0 0,2 1-1 0 0,1 13-24 0 0,0-21 1 0 0,2 1-1 0 0,-1-1 1 0 0,2 0-1 0 0,-1 0 1 0 0,2 0-1 0 0,0 0 1 0 0,0-1-1 0 0,1 1 1 0 0,0-1-1 0 0,1 0 1 0 0,0-1-1 0 0,5 7 0 0 0,-1-5 0 0 0,0 0 0 0 0,0-1-1 0 0,2-1 1 0 0,-1 0 0 0 0,1 0-1 0 0,0-1 1 0 0,1 0 0 0 0,6 2 0 0 0,10 4 23 0 0,1 0 0 0 0,0-2 0 0 0,13 2-23 0 0,-3-2 43 0 0,1-1 0 0 0,-1-3 0 0 0,2-1 1 0 0,-1-2-1 0 0,1-2 0 0 0,13-1-43 0 0,-19-3 57 0 0,1-2 1 0 0,-1-1-1 0 0,0-2 1 0 0,0-1-1 0 0,-1-2 1 0 0,1-1-1 0 0,14-8-57 0 0,-28 9 83 0 0,0-1 1 0 0,0-1-1 0 0,-1 0 0 0 0,0-2 0 0 0,4-4-83 0 0,-2-1 151 0 0,-1-1-1 0 0,0 0 1 0 0,-2-2-1 0 0,0 0 1 0 0,2-6-151 0 0,-12 15 85 0 0,-1-1 1 0 0,-1-1 0 0 0,-1 0-1 0 0,1 0 1 0 0,-2 0-1 0 0,0-1 1 0 0,0 0-1 0 0,-2 0 1 0 0,0 0-1 0 0,2-11-85 0 0,-3 1 103 0 0,-1 0-1 0 0,-1 1 1 0 0,-2-1-1 0 0,0 0 1 0 0,-1 0-1 0 0,-2 0 1 0 0,0 1 0 0 0,-1 0-1 0 0,-2 0 1 0 0,0 0-1 0 0,-2-2-102 0 0,2 10-2 0 0,1 0 1 0 0,-2 0-1 0 0,0 1 0 0 0,-2-2 2 0 0,6 10-171 0 0,0 1-1 0 0,0-1 1 0 0,-1 1 0 0 0,1 0 0 0 0,-1 1 0 0 0,0-1-1 0 0,-1 1 1 0 0,1 0 0 0 0,-1 0 0 0 0,0 1 0 0 0,-2-2 171 0 0,-11-2-6110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5.3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11055 0 0,'0'0'506'0'0,"0"0"-10"0"0,0 2-318 0 0,2 12-158 0 0,1-7 38 0 0,0-1 0 0 0,1 0-1 0 0,0 0 1 0 0,0 0 0 0 0,1 0-1 0 0,-1-1 1 0 0,5 3-58 0 0,2 5 142 0 0,9 9 354 0 0,2 0 1 0 0,0-2-1 0 0,21 14-496 0 0,77 49 1350 0 0,-63-45-79 0 0,43 37-1271 0 0,-64-43 152 0 0,-1 2 0 0 0,24 31-152 0 0,-34-35-48 0 0,39 47-1169 0 0,-52-60-4502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5.6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80 1 13791 0 0,'-2'2'630'0'0,"-15"34"153"0"0,1 1 1 0 0,1 4-784 0 0,8-19 475 0 0,1 0 0 0 0,1 0-1 0 0,0 0 1 0 0,1 15-475 0 0,2-22 55 0 0,2-1 0 0 0,0 1 0 0 0,1 0 0 0 0,0-1 0 0 0,1 1 0 0 0,0-1 0 0 0,2 1 0 0 0,0 0-55 0 0,4 10-2592 0 0,6 11 2592 0 0,-12-33-992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6.0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90 8551 0 0,'0'0'390'0'0,"-1"2"-8"0"0,-5 5-114 0 0,5-6 412 0 0,1-1 212 0 0,0 0 42 0 0,5-1-33 0 0,64-13 1896 0 0,12 2-2797 0 0,76-6 1238 0 0,-49 7-529 0 0,230-20 1492 0 0,-92 19-949 0 0,-239 12-1021 0 0,-2 0-1092 0 0,1 0-4855 0 0,-6 0-670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75 2303 0 0,'0'0'102'0'0,"-2"0"183"0"0,-4 1 690 0 0,3-1 302 0 0,2-1-538 0 0,-3 0-728 0 0,1 1 6904 0 0,3-1-6591 0 0,2-4 862 0 0,-1 4-945 0 0,-1 0-170 0 0,1 1-48 0 0,-1-1 0 0 0,0 1 1 0 0,0 0-1 0 0,1 0 0 0 0,-1-1 0 0 0,0 1 0 0 0,1 0 0 0 0,-1 0 0 0 0,0 0 0 0 0,1-1 1 0 0,-1 1-1 0 0,1 0 0 0 0,-1 0 0 0 0,1 0 0 0 0,-1 0 0 0 0,1-1-23 0 0,3 0 144 0 0,1 0 0 0 0,0 0 0 0 0,-1 0 0 0 0,1 0 1 0 0,0 0-1 0 0,1 1-144 0 0,9-2 503 0 0,8 1-503 0 0,26 0 993 0 0,24 1-993 0 0,-68 0 30 0 0,24 1 99 0 0,21 0 39 0 0,59-1 112 0 0,-68 0-218 0 0,-12-1 0 0 0,10 2-62 0 0,55 3 64 0 0,-13-1 23 0 0,2 0 151 0 0,1-3 0 0 0,52-3-238 0 0,-92 1 116 0 0,40-2 137 0 0,-60 2-149 0 0,0 1 0 0 0,13 0-104 0 0,71 1 187 0 0,-67 1-70 0 0,14-2-117 0 0,-20 0 6 0 0,-13 0 50 0 0,0 0 0 0 0,12-2-56 0 0,-17 1 28 0 0,0 1 0 0 0,0 0 1 0 0,0 0-29 0 0,36 0 84 0 0,27-1 43 0 0,-42 2-90 0 0,95 0 136 0 0,-96 0-146 0 0,10 0 10 0 0,23-4 195 0 0,12-2-232 0 0,-42 3 124 0 0,21 0-124 0 0,-34 2 53 0 0,-18 0-42 0 0,0 0 1 0 0,1 1-1 0 0,7 0-11 0 0,16 1 111 0 0,9 0-111 0 0,-29-1 6 0 0,4-1 5 0 0,-13 1-2 0 0,0 0-1 0 0,0-1 1 0 0,0 1-1 0 0,1 1 1 0 0,2-1-9 0 0,-1 1 23 0 0,0-1 1 0 0,0 0-1 0 0,1 0-23 0 0,9 0 58 0 0,-7 0-34 0 0,0 0 1 0 0,0 0 0 0 0,0-1 0 0 0,2 0-25 0 0,11-1 39 0 0,-3 1 89 0 0,18-1-128 0 0,-6 2 64 0 0,8-1 43 0 0,-22 0-78 0 0,20-2-3 0 0,-23 2-7 0 0,0 0 0 0 0,5 1-19 0 0,-1 0 34 0 0,15 0 95 0 0,19 0 2 0 0,-32 0-111 0 0,20 1 256 0 0,44 2-266 0 0,-39-3 1 0 0,-34-1 28 0 0,9 1 103 0 0,4-2-142 0 0,-15 2 69 0 0,-2 0-18 0 0,-4 0-33 0 0,-1 1-1 0 0,0-1 1 0 0,0 0-1 0 0,1 0 1 0 0,-1 0-1 0 0,0-1 1 0 0,1 1-1 0 0,-1 0 0 0 0,0 0-17 0 0,4-1 86 0 0,-1 0-1 0 0,5 0-85 0 0,2 0 69 0 0,-3 0 78 0 0,0 1 0 0 0,5-1-147 0 0,-3 1 88 0 0,10-1 226 0 0,-26 3-4594 0 0,4-1 2139 0 0,-7 1-5147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6.5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256 125 7799 0 0,'0'-10'260'0'0,"0"0"0"0"0,1 0 0 0 0,1-2-260 0 0,1-11 68 0 0,3-25 1151 0 0,-6 46-548 0 0,0 0-26 0 0,0 1-544 0 0,0 1 1 0 0,0 0-1 0 0,0 0 0 0 0,1-1 1 0 0,-1 1-1 0 0,0 0 0 0 0,0 0 1 0 0,0-1-1 0 0,0 1 1 0 0,0 0-1 0 0,0 0 0 0 0,0-1 1 0 0,0 1-1 0 0,0 0 0 0 0,-1 0 1 0 0,1-1-1 0 0,0 1 0 0 0,0 0 1 0 0,0 0-1 0 0,0 0 0 0 0,0-1 1 0 0,0 1-1 0 0,0 0 0 0 0,0 0 1 0 0,-1 0-1 0 0,1-1 0 0 0,0 1 1 0 0,0 0-1 0 0,0 0-101 0 0,-4 7 862 0 0,-5 22-1099 0 0,7-23 569 0 0,-6 26-7 0 0,2 1 1 0 0,1 0 0 0 0,1 13-326 0 0,-4 25 312 0 0,-23 103 326 0 0,17-101-404 0 0,-24 91 266 0 0,14-66-192 0 0,-52 209 906 0 0,60-245-508 0 0,-3 42-706 0 0,18-98 30 0 0,0 21 47 0 0,1-26-75 0 0,0-1-1 0 0,-1 0 1 0 0,1 0-1 0 0,0 0 1 0 0,0 1 0 0 0,0-1-1 0 0,0 0 1 0 0,0 0 0 0 0,1 0-1 0 0,-1 1 1 0 0,0-1 0 0 0,0 0-1 0 0,0 0 1 0 0,0 0-1 0 0,0 0 1 0 0,0 1 0 0 0,0-1-1 0 0,0 0 1 0 0,0 0 0 0 0,0 0-1 0 0,1 0 1 0 0,-1 1 0 0 0,0-1-1 0 0,0 0 1 0 0,0 0 0 0 0,0 0-2 0 0,6 6-97 0 0,0-1 1 0 0,0 0 0 0 0,0 0-1 0 0,1 0 97 0 0,-7-5-20 0 0,0 0-1 0 0,0 0 0 0 0,1 0 0 0 0,-1 0 1 0 0,0 0-1 0 0,0 0 0 0 0,0 0 1 0 0,0 0-1 0 0,0 0 0 0 0,1 0 1 0 0,-1 1-1 0 0,0-1 0 0 0,0 0 1 0 0,0 0-1 0 0,0 0 0 0 0,0 0 1 0 0,1 0-1 0 0,-1-1 0 0 0,0 1 0 0 0,0 0 1 0 0,0 0-1 0 0,0 0 0 0 0,0 0 1 0 0,1 0-1 0 0,-1 0 0 0 0,0 0 1 0 0,0 0-1 0 0,0 0 0 0 0,0 0 1 0 0,0 0-1 0 0,0 0 0 0 0,0 0 1 0 0,1-1-1 0 0,-1 1 0 0 0,0 0 21 0 0,1 0-141 0 0,3-3-557 0 0,1 0 1 0 0,-1 0-1 0 0,0-1 0 0 0,3-2 698 0 0,4-8-5940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6.9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15 271 10591 0 0,'0'0'819'0'0,"-2"0"-534"0"0,-8-2-269 0 0,8 2-90 0 0,6-2 104 0 0,77-28 3225 0 0,82-21-3255 0 0,91-10 1188 0 0,52 2 293 0 0,-169 30-666 0 0,-7 2-75 0 0,-111 23-685 0 0,-8 2 15 0 0,0 0 0 0 0,4 1-70 0 0,-12 0 4 0 0,1 1 1 0 0,-1 0-1 0 0,0 1 1 0 0,0-1-1 0 0,1 1 0 0 0,-1-1 1 0 0,0 1-1 0 0,0 0 1 0 0,4 1-5 0 0,7 6-90 0 0,-10-4-842 0 0,1 5-3525 0 0,-3-6-1518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7.2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0 111 17047 0 0,'0'0'1311'0'0,"3"0"-846"0"0,41 2-402 0 0,0-2-1 0 0,19-4-62 0 0,-9 2 446 0 0,83-5 1176 0 0,0-7 0 0 0,43-12-1622 0 0,-101 10 190 0 0,111-17 235 0 0,-147 28-621 0 0,0 1 0 0 0,0 3-1 0 0,19 2 197 0 0,-47 0-673 0 0,-1 1 0 0 0,12 3 673 0 0,-5 0-703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1537 393 4143 0 0,'0'0'319'0'0,"1"-1"-108"0"0,4-4 323 0 0,-4 4 160 0 0,0 0 36 0 0,8-12 444 0 0,-8 12-780 0 0,-1-4-16 0 0,-1 0-1 0 0,1 0 0 0 0,-1 0 1 0 0,0 0-1 0 0,0 0 0 0 0,0-1-377 0 0,1 5 63 0 0,-1 0-1 0 0,1 0 0 0 0,0 0 1 0 0,0 1-1 0 0,-1-1 0 0 0,1 0 1 0 0,0 1-1 0 0,-1-1 0 0 0,1 0 1 0 0,-1 0-63 0 0,-1-2 128 0 0,1 1-47 0 0,-2-5 154 0 0,0 1-1 0 0,-1 0 0 0 0,1 0 0 0 0,-1 0 0 0 0,0 0 0 0 0,0 1 0 0 0,-5-5-234 0 0,-4-1 367 0 0,0-2 94 0 0,-1 1 0 0 0,0 1 0 0 0,-4-1-461 0 0,14 10 49 0 0,-15-10 175 0 0,0 1 1 0 0,0 2-1 0 0,-13-5-224 0 0,9 7 165 0 0,0 2 1 0 0,-1 0-1 0 0,-20 0-165 0 0,-73 2 390 0 0,103 3-340 0 0,-38 2 189 0 0,0 3 0 0 0,-27 7-239 0 0,33-1 192 0 0,-25 10-192 0 0,33-9 48 0 0,-70 27 78 0 0,73-22-64 0 0,0 2 0 0 0,-3 3-62 0 0,8-4 28 0 0,8-4 42 0 0,0 0 0 0 0,-13 12-70 0 0,-63 63 185 0 0,67-58-86 0 0,2 1 1 0 0,-1 4-100 0 0,17-17 76 0 0,0 0 0 0 0,-9 20-76 0 0,-5 8 123 0 0,0-1 132 0 0,3 1-1 0 0,-4 13-254 0 0,0 8 174 0 0,15-33-106 0 0,4-12 45 0 0,2 0 1 0 0,-4 18-114 0 0,-7 50 166 0 0,15-69-117 0 0,0 1 0 0 0,1 18-49 0 0,2 45 84 0 0,1-73-74 0 0,1 36 118 0 0,2 7-128 0 0,8 48 149 0 0,-6-55-106 0 0,-2-16 28 0 0,1-1 1 0 0,2 0 0 0 0,0 0-1 0 0,2-1 1 0 0,1-1 0 0 0,1 0-1 0 0,11 21-71 0 0,5 2 230 0 0,3-1-1 0 0,1-2 0 0 0,3-1 1 0 0,15 17-230 0 0,-29-42 67 0 0,1-1 1 0 0,1-1-1 0 0,9 7-67 0 0,-13-15 94 0 0,0 0 0 0 0,0-2 0 0 0,1 0 0 0 0,18 7-94 0 0,-3-4 168 0 0,0-2 0 0 0,2-2 0 0 0,8 1-168 0 0,-19-6 77 0 0,58 11 118 0 0,-11-9 8 0 0,1-3-1 0 0,60-6-202 0 0,-94-3 216 0 0,34-10-216 0 0,-33 4 144 0 0,23-10-144 0 0,38-20 163 0 0,-26 7 97 0 0,53-33-260 0 0,-85 42 50 0 0,9-6 43 0 0,15-14-93 0 0,52-49 53 0 0,-89 67-43 0 0,-3 4 22 0 0,-1-2 1 0 0,3-5-33 0 0,14-21 88 0 0,6-11-88 0 0,-24 26 41 0 0,-1-2 0 0 0,6-15-41 0 0,10-26 75 0 0,28-76-75 0 0,-53 112 16 0 0,-1-1 0 0 0,-2 0 0 0 0,-1-1 0 0 0,2-23-16 0 0,-6 19 24 0 0,-2 0-1 0 0,-1-20-23 0 0,-2-98 17 0 0,-2 166-17 0 0,0-45 0 0 0,-1 1 0 0 0,-3 0 0 0 0,-2-12 0 0 0,3 37 0 0 0,-5-27 0 0 0,-9-35 0 0 0,13 67 0 0 0,-1 0 0 0 0,0 0 0 0 0,0 1 0 0 0,-1-1 0 0 0,0 1 0 0 0,-1 1 0 0 0,-6-8 0 0 0,-1-2 27 0 0,-25-32 11 0 0,28 40-46 0 0,-1 0-1 0 0,-7-7 9 0 0,-33-24-85 0 0,4 2 90 0 0,21 19-5 0 0,-2 0 0 0 0,-21-12 0 0 0,17 15 1 0 0,-19-9-1 0 0,36 22-3 0 0,0 1 0 0 0,0 1 0 0 0,-1 1 0 0 0,-8-2 3 0 0,3 3-13 0 0,0 2 0 0 0,0 0-1 0 0,-1 1 1 0 0,-18 3 13 0 0,3 1-33 0 0,15-2-114 0 0,0 2-1 0 0,-14 3 148 0 0,31-4-28 0 0,-9 1-371 0 0,-2 2 399 0 0,13-3-188 0 0,0-1 1 0 0,0 1 0 0 0,1 0 0 0 0,-1 0 0 0 0,0 1 0 0 0,0 0 187 0 0,2 0-1130 0 0,0 4-283 0 0,2-7 1310 0 0,-1 0 0 0 0,1 0 0 0 0,0 0-1 0 0,0 0 1 0 0,0 1 0 0 0,0-1 0 0 0,0 0 0 0 0,0 0 0 0 0,0 0 0 0 0,0 0 0 0 0,0 0 0 0 0,0 1-1 0 0,0-1 1 0 0,0 0 0 0 0,0 0 0 0 0,0 0 0 0 0,0 0 0 0 0,0 0 0 0 0,0 1 0 0 0,0-1 0 0 0,0 0-1 0 0,0 0 1 0 0,1 0 0 0 0,-1 0 103 0 0,2 9-6512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1876 230 2303 0 0,'2'-1'167'0'0,"1"-1"-76"0"0,1 0 0 0 0,0-1 0 0 0,2-1-91 0 0,-2 0 1017 0 0,0 1 1 0 0,-1-1 0 0 0,1 0 0 0 0,-1 0-1 0 0,2-3-1017 0 0,0 0 774 0 0,-4 5-240 0 0,0 1-425 0 0,-1 0-1 0 0,1 0 0 0 0,0 0 1 0 0,0 0-1 0 0,0 0 0 0 0,-1-1 1 0 0,1 1-1 0 0,0 0 1 0 0,-1-1-1 0 0,1 1 0 0 0,-1 0 1 0 0,1-1-109 0 0,-1 1 69 0 0,0 0 31 0 0,1-1 0 0 0,-1 0 0 0 0,0 1 0 0 0,0-1 0 0 0,1 1 0 0 0,-1-1 0 0 0,0 0 0 0 0,0 1 0 0 0,0-1 0 0 0,0 0 1 0 0,-1 1-1 0 0,1-1 0 0 0,0 0 0 0 0,-1 1 0 0 0,1-1 0 0 0,-1 1 0 0 0,1-1 0 0 0,-1 1 0 0 0,1-1 0 0 0,-1 1 0 0 0,0-1 0 0 0,0 1 1 0 0,0 0-1 0 0,1 0-100 0 0,-3-3 200 0 0,-1 0 0 0 0,1 0 0 0 0,0 1 0 0 0,-1 0 0 0 0,1 0 0 0 0,-4-2-200 0 0,-2 0 188 0 0,0 0 0 0 0,0 1 0 0 0,0 0-1 0 0,-1 0 1 0 0,-4 0-188 0 0,-6-2 209 0 0,13 3-156 0 0,-65-21 399 0 0,45 17 31 0 0,-20-3-483 0 0,1 3 480 0 0,-5 3-480 0 0,-3-1 174 0 0,0 1-44 0 0,11 1-40 0 0,-2 0 98 0 0,-10 3-188 0 0,-28 6 84 0 0,79-5-83 0 0,-28 3 63 0 0,0 2-1 0 0,-24 10-63 0 0,21-7 44 0 0,-114 33 148 0 0,124-33-117 0 0,0 1 1 0 0,-8 5-76 0 0,-47 28 144 0 0,33-17-45 0 0,-28 19 197 0 0,-15 15-296 0 0,50-32 142 0 0,2 3 0 0 0,-12 13-142 0 0,3 2 236 0 0,-21 29-236 0 0,-20 40 240 0 0,57-71-80 0 0,2 2 0 0 0,-5 15-160 0 0,21-39 50 0 0,-3 9 156 0 0,-14 32-206 0 0,13-20 251 0 0,-11 42-251 0 0,23-63 46 0 0,-1 1 0 0 0,2 0 0 0 0,1 0 0 0 0,-1 20-46 0 0,3-18 28 0 0,0-1 0 0 0,2 1 1 0 0,0 0-1 0 0,2 0 0 0 0,2 8-28 0 0,0-6 23 0 0,1-1 0 0 0,2 0 1 0 0,0 0-1 0 0,1-1 0 0 0,1-1 0 0 0,2 3-23 0 0,-5-15 14 0 0,44 90 150 0 0,-30-63 15 0 0,16 19-179 0 0,-19-31 61 0 0,1 1 52 0 0,13 15-113 0 0,-30-40 3 0 0,83 95 187 0 0,-63-75-92 0 0,0-2 0 0 0,2 0 1 0 0,1-1-99 0 0,-2-3 91 0 0,67 48 276 0 0,-67-52-241 0 0,0 0 0 0 0,6 0-126 0 0,-10-4 60 0 0,77 29 211 0 0,-41-17-110 0 0,3 0 59 0 0,2-2 0 0 0,33 4-220 0 0,-66-19 99 0 0,1-1-1 0 0,14 0-98 0 0,55-6 174 0 0,-55-2 152 0 0,15-6-326 0 0,-22 5 55 0 0,17-6 27 0 0,-1-3-1 0 0,0-2-81 0 0,-6 2 34 0 0,48-21 18 0 0,-18 6-18 0 0,-33 15 19 0 0,19-7-53 0 0,-21 7 21 0 0,-1-1 1 0 0,-1-3-1 0 0,13-8-21 0 0,-15 3 73 0 0,0-2 0 0 0,7-8-73 0 0,-20 15-2 0 0,36-31 66 0 0,-30 24-64 0 0,1 0 75 0 0,-1-1-1 0 0,-1-2 1 0 0,5-9-75 0 0,-9 7 79 0 0,-2-1 0 0 0,-1-1 0 0 0,-1-1 0 0 0,-1 0 0 0 0,-2-2-1 0 0,8-23-78 0 0,-3 0 80 0 0,-3-1-1 0 0,7-39-79 0 0,-20 70 32 0 0,-1 0-1 0 0,0 0 1 0 0,-2 0-1 0 0,-1 0 1 0 0,-1-1-1 0 0,-2-28-31 0 0,-2 26 19 0 0,0 1 0 0 0,-2 1-1 0 0,-1-1 1 0 0,-9-28-19 0 0,2 22 0 0 0,-1 1 0 0 0,-1 1 0 0 0,-2 0 0 0 0,-1 1 0 0 0,-17-23 0 0 0,18 32 0 0 0,0 2 0 0 0,-2 0 0 0 0,0 1 0 0 0,-2 2 0 0 0,0 0 0 0 0,-18-12 0 0 0,11 11-33 0 0,-2 2-1 0 0,1 1 0 0 0,-2 2 1 0 0,0 2-1 0 0,0 1 1 0 0,-4 0 33 0 0,-9-1-515 0 0,0 3 0 0 0,-8 0 515 0 0,5 4-3951 0 0,-5 3 3951 0 0,9 1-7506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0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 3511 1839 0 0,'0'0'318'0'0,"0"0"659"0"0,0 0 287 0 0,0 0 59 0 0,0 0-110 0 0,0 0-506 0 0,0 1-218 0 0,-3 2-45 0 0,2-2-15 0 0,1-1-18 0 0,0 0-10 0 0,0 0-1 0 0,0 0-2 0 0,0 0-13 0 0,0 0-8 0 0,0 0-1 0 0,0-1-1 0 0,2-7-63 0 0,0 0-1 0 0,1 0 1 0 0,-1 0-1 0 0,1 1 1 0 0,0-1 0 0 0,1 1-312 0 0,2-6 555 0 0,1-5-555 0 0,52-140 1811 0 0,-23 65-1192 0 0,4-8-191 0 0,-15 41-247 0 0,-10 22-70 0 0,92-215 731 0 0,-87 209-691 0 0,29-57 130 0 0,7-10 294 0 0,-5-4-575 0 0,25-70 399 0 0,-58 140-317 0 0,4-6 61 0 0,9-11-143 0 0,-13 26 41 0 0,93-172 348 0 0,-70 134-250 0 0,30-48 80 0 0,-55 92-155 0 0,69-129 213 0 0,-64 114-248 0 0,106-209 246 0 0,-49 118-221 0 0,-57 98 12 0 0,2-9-66 0 0,-3 4 61 0 0,40-81 14 0 0,-32 68 8 0 0,19-28-83 0 0,-27 48 18 0 0,-1-2-1 0 0,-1 0 1 0 0,11-36-18 0 0,-18 46 0 0 0,3-4 0 0 0,8-19 0 0 0,0-7 24 0 0,8-22 16 0 0,-28 72-40 0 0,0-1 0 0 0,0 0 0 0 0,0-1 0 0 0,0-4 0 0 0,0 3 0 0 0,0 8 0 0 0,-1 1 0 0 0,-1 0 0 0 0,1 0 0 0 0,-1 0 0 0 0,0 1 0 0 0,0-1 0 0 0,0-1 0 0 0,1-1 0 0 0,-1 0 0 0 0,0 0 0 0 0,1 0 0 0 0,1-3 0 0 0,0 0 0 0 0,1 0 0 0 0,-1 1-50 0 0,-2 5-216 0 0,0 1-99 0 0,0 0-19 0 0,0 0-153 0 0,0 0-617 0 0,0 0-258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08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21 685 2303 0 0,'0'0'102'0'0,"-2"0"-1"0"0,-8 2-233 0 0,8-2 1146 0 0,-1 0 324 0 0,0 0 4305 0 0,4-2-3713 0 0,11-3-2690 0 0,-6 2 1463 0 0,4-1-395 0 0,-1 0-48 0 0,-1 0-1 0 0,1 1 0 0 0,1 0 0 0 0,0 0-259 0 0,13 0 310 0 0,-9 1 30 0 0,2-1-340 0 0,43-10 434 0 0,-41 8-142 0 0,9-3-292 0 0,9-2 212 0 0,5 0 16 0 0,-10 1 41 0 0,1 3 1 0 0,6 0-270 0 0,76-4 367 0 0,-67 6-315 0 0,-13 2 74 0 0,7-3-126 0 0,150-30 326 0 0,-152 30-197 0 0,31 0-129 0 0,11-1 92 0 0,16-7 107 0 0,174-19 253 0 0,-114 15-303 0 0,72-5 20 0 0,-9 3-98 0 0,97-12 95 0 0,-289 29-151 0 0,17-1-20 0 0,83-9 82 0 0,224-9 131 0 0,-175 8-146 0 0,-1-1 15 0 0,-126 13-42 0 0,216-12 271 0 0,-156 6-258 0 0,12 6-48 0 0,21-7-16 0 0,-70 3 16 0 0,151-8 0 0 0,-122 5 33 0 0,54-2 153 0 0,19 1-117 0 0,47-3-6 0 0,-72 5 0 0 0,41-4 11 0 0,-79 9-44 0 0,-1 0 15 0 0,-4-6 13 0 0,64-2-52 0 0,-94 8 48 0 0,-20 0-55 0 0,-11 0 46 0 0,9-5-45 0 0,35-2 19 0 0,3 3-22 0 0,30-1 60 0 0,-95 7-46 0 0,18-1 15 0 0,0-2 1 0 0,12-4-27 0 0,20-4 10 0 0,-32 4-10 0 0,-21 3 0 0 0,11 0 0 0 0,24 2 27 0 0,84-7 74 0 0,-48-6-65 0 0,14-2-8 0 0,-46 13 23 0 0,9-1-38 0 0,-37 2-13 0 0,2-1 0 0 0,21-6 0 0 0,-2-1 64 0 0,45-1-64 0 0,-10 7 0 0 0,-44 3 0 0 0,-16 1 0 0 0,7-3 0 0 0,-1 1 6 0 0,25 1-6 0 0,-16 1 58 0 0,25 0 6 0 0,-30 2-64 0 0,0 0 0 0 0,-24-1 64 0 0,15 1-64 0 0,5 1 26 0 0,-20-1 12 0 0,12 2-38 0 0,0 0 27 0 0,-16-2 10 0 0,9 2-37 0 0,6 2-140 0 0,-28-5 16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0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440 0 2303 0 0,'-1'2'290'0'0,"-1"5"501"0"0,-1 0 0 0 0,0 0 0 0 0,0-1 0 0 0,-4 5-791 0 0,-4 10 822 0 0,-17 30 1273 0 0,-2 1-2095 0 0,27-47 101 0 0,-36 54 887 0 0,15-24-432 0 0,-61 92 1522 0 0,71-104-1713 0 0,0-1 400 0 0,-9 10-765 0 0,-5 5 1120 0 0,-4 10-1120 0 0,26-38 83 0 0,0 1 68 0 0,0-1-1 0 0,-2 6-150 0 0,3-4 39 0 0,-1 1 0 0 0,-5 6-39 0 0,4-5 65 0 0,5-8-46 0 0,-1-1 0 0 0,0 1 0 0 0,0-1 0 0 0,-3 4-19 0 0,-1 1 46 0 0,6-8-37 0 0,-5 8 137 0 0,3-3-52 0 0,2-4 3 0 0,1-2-21 0 0,0 0-11 0 0,0 0 2 0 0,0 0 10 0 0,0 0 3 0 0,0 0 0 0 0,5 7 114 0 0,-3-5-76 0 0,7 3-8 0 0,1 0-1 0 0,0-1 0 0 0,0-1 1 0 0,0 0-1 0 0,4 0-109 0 0,2-1 61 0 0,0-1 0 0 0,6 0-61 0 0,2-1 55 0 0,6 2-23 0 0,-10 0 20 0 0,10-1-52 0 0,-14-1 0 0 0,1 0 0 0 0,4 3 0 0 0,-6-2 40 0 0,5-1-40 0 0,7 1 24 0 0,3 2-22 0 0,50 5 50 0 0,-44-3-45 0 0,30-1-7 0 0,36-5 39 0 0,-85 1-15 0 0,54-6 31 0 0,-33 2-15 0 0,133-17 198 0 0,-115 13-199 0 0,-21 3-23 0 0,45-5 40 0 0,110 2-23 0 0,-3 0-2 0 0,-17-1-31 0 0,41-14 64 0 0,-68 10-65 0 0,-22 2 13 0 0,-38 0 46 0 0,35-4 1 0 0,108 2-59 0 0,-81 7 0 0 0,-135 5 0 0 0,184-5 0 0 0,-62 5 0 0 0,37-10 0 0 0,-7 8 0 0 0,-2 0 0 0 0,-117-1 0 0 0,16 0 0 0 0,12 2 0 0 0,-23 4 0 0 0,175-1 0 0 0,88-2 0 0 0,-167 0 0 0 0,34 3 0 0 0,-115 3 0 0 0,14 1 0 0 0,17-4 0 0 0,-41-4 0 0 0,73 0 0 0 0,48 10 54 0 0,-82-8-3 0 0,9-6-51 0 0,50-1 23 0 0,143-5-23 0 0,-91 4 0 0 0,47-6 0 0 0,-145 8-1 0 0,-53 4 13 0 0,31 0 44 0 0,35-3-59 0 0,-17-5 18 0 0,61-3 34 0 0,30-1-49 0 0,-120 7-1 0 0,35-4 56 0 0,-14 2 10 0 0,28-4-56 0 0,22-6 271 0 0,38 5-280 0 0,-94 7 47 0 0,-41 4-30 0 0,48-6 31 0 0,90-3 112 0 0,-157 12-128 0 0,67-2 48 0 0,95-11-80 0 0,-157 11 0 0 0,32-1 54 0 0,-52 3-37 0 0,142-1 91 0 0,-1-8-31 0 0,-56-3 41 0 0,-61 8-59 0 0,30-2 68 0 0,64-6 204 0 0,-46 5-162 0 0,-40 3-98 0 0,-5 1-4 0 0,29-3 50 0 0,33-6 130 0 0,29-4 143 0 0,-21 6-115 0 0,-32 8-147 0 0,-62 1-75 0 0,-9 1-24 0 0,-1-1 1 0 0,1 1-1 0 0,0 0 1 0 0,-1 1-30 0 0,11 0 21 0 0,-7 1 22 0 0,23 4 31 0 0,-24-5-74 0 0,0 0 0 0 0,-1 1 0 0 0,24 9-360 0 0,-26-11-425 0 0,-1 1-1 0 0,1-1 1 0 0,-1 1-1 0 0,1-1 1 0 0,-1-1-1 0 0,1 1 1 0 0,1-1 785 0 0,4-1-1934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10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13 5039 0 0,'0'0'231'0'0,"2"1"-18"0"0,1-1-113 0 0,0 1-1 0 0,0-1 0 0 0,2 1-99 0 0,11 0 628 0 0,-10 1-369 0 0,-1-1-16 0 0,1 0 1 0 0,-1 0-1 0 0,0 0 1 0 0,4-1-244 0 0,-8 0 13 0 0,66-1 1059 0 0,6 0-240 0 0,-26 1-392 0 0,41-1 1095 0 0,44-9-1535 0 0,-68 3 565 0 0,14 4-565 0 0,65 4 220 0 0,-34 1-118 0 0,105 4 36 0 0,-165-3-111 0 0,112 5 72 0 0,-76-8-81 0 0,22 1 86 0 0,30 0 34 0 0,-81-1-132 0 0,57-3 125 0 0,-7 0 16 0 0,-57 3-1 0 0,9 5-146 0 0,33 1 52 0 0,1-5-52 0 0,-23-1 12 0 0,8 5 67 0 0,11 4-79 0 0,-64-5 55 0 0,-3-1 131 0 0,21 0-186 0 0,-14-3 138 0 0,56-1 407 0 0,-49-2-392 0 0,-30 3-141 0 0,0-1-1 0 0,-3 1 32 0 0,0 0-33 0 0,-1 2-7 0 0,-3 1-6 0 0,2-3 3 0 0,-2 3 3 0 0,1-1-1 0 0,-1 0 0 0 0,0 1 1 0 0,1-1-1 0 0,-1 0 0 0 0,0 0 1 0 0,0 0-1 0 0,-1 0-2 0 0,-3 2 16 0 0,-1 1 0 0 0,0-1-16 0 0,-10 7 13 0 0,-21 18-13 0 0,-26 28 0 0 0,8 2-56 0 0,41-43 48 0 0,-5 9-35 0 0,-16 23 43 0 0,3-4-21 0 0,-9 13 32 0 0,-56 101 148 0 0,2 12 115 0 0,76-133-224 0 0,-35 57 200 0 0,-41 51-250 0 0,53-82 224 0 0,-26 53-224 0 0,-29 73 464 0 0,68-128-154 0 0,-5 12 276 0 0,21-43-110 0 0,-2 0 0 0 0,-6 7-476 0 0,11-19 174 0 0,-69 114 442 0 0,60-95-594 0 0,-44 83 101 0 0,5 5 36 0 0,17-32-39 0 0,-15 31-23 0 0,-9 16 456 0 0,33-80-309 0 0,-28 58 108 0 0,48-90-327 0 0,-39 80 90 0 0,21-42-75 0 0,12-23-5 0 0,-17 39 102 0 0,-4 7 133 0 0,7-16-32 0 0,-17 35 56 0 0,40-88-263 0 0,-9 15 162 0 0,-12 18-193 0 0,-24 40 185 0 0,42-71-120 0 0,3-5 74 0 0,0 5-139 0 0,3-7 48 0 0,0-1 1 0 0,-3 3-49 0 0,-46 74 193 0 0,13-22-118 0 0,30-49-65 0 0,6-10 52 0 0,-3 7-62 0 0,-11 20 77 0 0,5-10 65 0 0,-7 19-142 0 0,21-42 9 0 0,-14 33 81 0 0,-2-1 0 0 0,-5 7-90 0 0,6-13 138 0 0,0 2-138 0 0,-4 10 70 0 0,-6 11 37 0 0,1-2-14 0 0,3-14-10 0 0,12-17-35 0 0,-3 6 113 0 0,-7 17-161 0 0,-16 31 258 0 0,12-24-69 0 0,24-46-184 0 0,-5 9 135 0 0,-1 0 0 0 0,-5 7-140 0 0,9-14 56 0 0,0-1 0 0 0,0 1 0 0 0,-1 2-56 0 0,2-2 70 0 0,-1 0 1 0 0,-3 5-71 0 0,-1-1 27 0 0,1-1 53 0 0,4-4-29 0 0,-5 9 58 0 0,5-8-42 0 0,-1 2 23 0 0,2-7-23 0 0,1-1 13 0 0,1-1-13 0 0,3-9-661 0 0,-1 0 0 0 0,0 1 0 0 0,0-1 0 0 0,0 0 0 0 0,-1-1 0 0 0,0 0 594 0 0,1-11-7935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1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15 4941 6447 0 0,'-1'-2'499'0'0,"-3"-11"-363"0"0,1 0 0 0 0,1-1 1 0 0,0 1-1 0 0,0-4-136 0 0,2 8 241 0 0,-1 0 0 0 0,1 0 0 0 0,1 0 0 0 0,-1 1 0 0 0,1-1 0 0 0,1 0 0 0 0,0-4-241 0 0,-1 9 118 0 0,1 0-1 0 0,-1 0 1 0 0,1 0-1 0 0,-1 0 1 0 0,1 0-1 0 0,0 0 1 0 0,1 0-118 0 0,-2 2 43 0 0,0 1 0 0 0,0-1 1 0 0,1 0-1 0 0,-1 1 0 0 0,0-1 0 0 0,1 1 1 0 0,-1-1-1 0 0,1 1 0 0 0,0 0 0 0 0,-1 0 0 0 0,1 0 1 0 0,0 0-1 0 0,0 0 0 0 0,1 0-43 0 0,1 0 54 0 0,1 0 0 0 0,-1 0 0 0 0,0 1 1 0 0,1 0-1 0 0,-1 0 0 0 0,0 1 0 0 0,1-1 0 0 0,-1 1 0 0 0,0 0 1 0 0,1 0-1 0 0,-1 1-54 0 0,11 4 154 0 0,-1 0 0 0 0,7 6-154 0 0,-17-10 20 0 0,14 8 14 0 0,0 1 0 0 0,0 1-1 0 0,-1 1 1 0 0,-1 1 0 0 0,0 1 0 0 0,7 9-34 0 0,3 4 10 0 0,52 63-10 0 0,-67-77 7 0 0,-1-1 15 0 0,1 0 1 0 0,0 0 0 0 0,2 0-23 0 0,-13-13 1 0 0,0 0 0 0 0,0 0 0 0 0,0 0-1 0 0,0 0 1 0 0,0-1 0 0 0,0 1 0 0 0,0 0 0 0 0,0 0 0 0 0,0 0 0 0 0,0 0-1 0 0,0 0 1 0 0,0 0 0 0 0,0 0 0 0 0,0 0 0 0 0,0 0 0 0 0,0 0-1 0 0,0 0 1 0 0,0 0 0 0 0,0 0 0 0 0,1 0 0 0 0,-1 0 0 0 0,0 0 0 0 0,0 0-1 0 0,0 0 1 0 0,0 0 0 0 0,0 0 0 0 0,0 0 0 0 0,0 0 0 0 0,0 0 0 0 0,0 0-1 0 0,0 0 1 0 0,0 0 0 0 0,0 0 0 0 0,0 0 0 0 0,0 0 0 0 0,0 0 0 0 0,0 0-1 0 0,0 0 1 0 0,0 0 0 0 0,0 0 0 0 0,0 0 0 0 0,0 0 0 0 0,0 0 0 0 0,0 0-1 0 0,0 0 1 0 0,0 0 0 0 0,0 0 0 0 0,0 0 0 0 0,0 0 0 0 0,0 0-1 0 0,0-3 18 0 0,0 0 0 0 0,-1 0 0 0 0,1 0 0 0 0,-1-1 0 0 0,0 1 0 0 0,1 0 0 0 0,-1 0 0 0 0,-1 0-18 0 0,-3-9 142 0 0,-2-4-142 0 0,5 13 12 0 0,-25-52 148 0 0,-12-13-160 0 0,8 14 0 0 0,-22-36 0 0 0,22 37 126 0 0,-3-12-126 0 0,32 62 4 0 0,0-1-3 0 0,0 1-1 0 0,0-1 1 0 0,1 0 0 0 0,-1 0 0 0 0,1 0-1 0 0,0 0 1 0 0,0 0 0 0 0,0 0-1 0 0,0-3 0 0 0,1 6 0 0 0,0 1 0 0 0,0-1 0 0 0,0 1 0 0 0,0-1 0 0 0,0 1 0 0 0,0 0 0 0 0,0-1 0 0 0,0 1 0 0 0,0-1 0 0 0,0 1 0 0 0,0-1 0 0 0,0 1 0 0 0,0 0 0 0 0,1-1 0 0 0,-1 1 0 0 0,0-1 0 0 0,0 1 0 0 0,0 0 0 0 0,1-1 0 0 0,-1 1 0 0 0,1 0 0 0 0,-1-1 0 0 0,0 1 0 0 0,1 0 0 0 0,-1 0 0 0 0,1-1 0 0 0,-1 1 0 0 0,0 0 0 0 0,1 0 0 0 0,-1 0 0 0 0,1 0 0 0 0,-1 0 0 0 0,1 0 0 0 0,-1 0 0 0 0,1 0 0 0 0,-1 0 0 0 0,1 0 0 0 0,-1 0 0 0 0,0 0 0 0 0,1 0 0 0 0,10 5 0 0 0,-3-1 0 0 0,-1 1-1 0 0,1 0 0 0 0,-1 0 1 0 0,1 2 0 0 0,27 26 4 0 0,-20-18 5 0 0,73 78 44 0 0,10 9-53 0 0,-70-75 0 0 0,16 15 0 0 0,1-3 0 0 0,3-2 0 0 0,-45-34 1 0 0,3 2-2 0 0,1-1 0 0 0,1 1 1 0 0,-6-4 1 0 0,0 0 1 0 0,0 0-1 0 0,0 0 0 0 0,0-1 0 0 0,0 1 0 0 0,0-1 0 0 0,0 1 1 0 0,1-1-1 0 0,-1 0 0 0 0,0 0-1 0 0,-2 0 2 0 0,1 0 0 0 0,-1 0 0 0 0,0 0 1 0 0,1 0-1 0 0,-1 0 0 0 0,0 0 0 0 0,0 0 0 0 0,1 0 0 0 0,-1 0 0 0 0,0 0 0 0 0,1-1 1 0 0,-1 1-1 0 0,0 0 0 0 0,0 0 0 0 0,1 0 0 0 0,-1 0 0 0 0,0-1 0 0 0,0 1 1 0 0,1 0-1 0 0,-1 0 0 0 0,0-1 0 0 0,0 1 0 0 0,0 0 0 0 0,1 0 0 0 0,-1-1-2 0 0,0 0 7 0 0,0 0-1 0 0,0 0 0 0 0,1 0 1 0 0,-1 0-1 0 0,0 0 0 0 0,0 0 1 0 0,0 0-1 0 0,0 0 1 0 0,-1 0-1 0 0,1 0 0 0 0,0 0 1 0 0,0 0-1 0 0,-1 0-6 0 0,-4-16 106 0 0,4 15-92 0 0,-22-55 317 0 0,-2 1-1 0 0,-26-43-330 0 0,36 71 41 0 0,-22-39 202 0 0,-7-22-243 0 0,34 66 62 0 0,1 0 0 0 0,1-1 1 0 0,0 0-1 0 0,2-1 0 0 0,0 0 1 0 0,1-3-63 0 0,4 21 13 0 0,0 0 1 0 0,0-1-1 0 0,1 0 1 0 0,0 1-1 0 0,0-1 1 0 0,0 1-1 0 0,1-1 1 0 0,0 0-14 0 0,-1 7 8 0 0,1-1 0 0 0,-1 1-1 0 0,0 0 1 0 0,1 0 0 0 0,-1 0 0 0 0,1 0 0 0 0,-1 0 0 0 0,1 0 0 0 0,0 0 0 0 0,-1 0 0 0 0,1 0 0 0 0,0 0 0 0 0,-1 0 0 0 0,1 0 0 0 0,0 0 0 0 0,0 0 0 0 0,0 1 0 0 0,0-1 0 0 0,0 1-1 0 0,-1-1 1 0 0,1 0 0 0 0,0 1 0 0 0,0 0 0 0 0,0-1 0 0 0,0 1 0 0 0,1 0 0 0 0,-1-1 0 0 0,0 1 0 0 0,0 0 0 0 0,0 0 0 0 0,0 0-8 0 0,3 0 25 0 0,1 1 1 0 0,-1-1 0 0 0,0 1-1 0 0,0 0 1 0 0,1 0-1 0 0,-1 0 1 0 0,1 1-26 0 0,8 4 124 0 0,1 1 1 0 0,11 8-125 0 0,26 19 199 0 0,-35-22-148 0 0,14 10-40 0 0,-2 1 0 0 0,18 20-11 0 0,-29-26 2 0 0,52 50 60 0 0,11 4-62 0 0,-63-58 0 0 0,17 10 0 0 0,-24-16 0 0 0,1-2 0 0 0,0 0 0 0 0,10 4 0 0 0,-18-9 0 0 0,-1 1 0 0 0,0 0 0 0 0,1-1 0 0 0,-1 0 0 0 0,1 1 0 0 0,0-1 0 0 0,-3 0 0 0 0,1 0 0 0 0,-1 0 0 0 0,1 0 0 0 0,0-1 0 0 0,-1 1 0 0 0,1 0 0 0 0,-1 0 0 0 0,0 0 0 0 0,1 0 0 0 0,-1-1 0 0 0,1 1 0 0 0,-1 0 0 0 0,1-1 0 0 0,-1 1 0 0 0,1 0 0 0 0,-1-1 0 0 0,0 1 0 0 0,1-1 0 0 0,-1 1 0 0 0,0-1 0 0 0,1 1 0 0 0,-1-1 0 0 0,0 1 0 0 0,1-1 0 0 0,-1 1 0 0 0,0-1 0 0 0,0 1 0 0 0,0-1 0 0 0,0 1 0 0 0,1-1 0 0 0,-1-1 2 0 0,0 1 0 0 0,0-1 0 0 0,0 0 0 0 0,0 1 0 0 0,0-1-1 0 0,0 1 1 0 0,0-1 0 0 0,0 1 0 0 0,0-1 0 0 0,-1 0-2 0 0,-5-17 34 0 0,6 19-33 0 0,-7-20 5 0 0,-2 1 0 0 0,-8-15-6 0 0,4 9-2 0 0,-73-167 2 0 0,62 133 0 0 0,-50-130 0 0 0,60 147 0 0 0,2 0 0 0 0,1-1 0 0 0,-3-28 0 0 0,14 66 0 0 0,-3-11 0 0 0,1-1 0 0 0,1-1 0 0 0,0 14 0 0 0,1-1 0 0 0,1 1 0 0 0,-1 0 0 0 0,0 0 0 0 0,1-1 0 0 0,-1 1 0 0 0,1 0 0 0 0,0 0 0 0 0,1 0 0 0 0,0-2 0 0 0,-2 4 0 0 0,1 1 0 0 0,0-1 0 0 0,0 1 0 0 0,-1-1 0 0 0,1 1 0 0 0,0 0 0 0 0,0-1-1 0 0,0 1 1 0 0,0 0 0 0 0,1 0 0 0 0,-1 0 0 0 0,0 0 0 0 0,0 0 0 0 0,1 0 0 0 0,-1 0 0 0 0,0 0 0 0 0,1 1-1 0 0,-1-1 1 0 0,0 1 0 0 0,1-1 0 0 0,-1 1 0 0 0,1-1 0 0 0,-1 1 0 0 0,1 0 0 0 0,-1 0 0 0 0,1 0 0 0 0,0 0 0 0 0,4 1 2 0 0,-1 0 0 0 0,1 0 0 0 0,-1 1 0 0 0,0 0 1 0 0,1 0-1 0 0,3 3-2 0 0,30 16 52 0 0,20 16-52 0 0,-21-13 1 0 0,28 19-1 0 0,-1 3 0 0 0,23 24 0 0 0,-65-49 0 0 0,84 67 0 0 0,-88-75 0 0 0,-1-1 0 0 0,2-1 0 0 0,-1 0 0 0 0,1-2 0 0 0,1-1 0 0 0,-17-6 0 0 0,-1-1 0 0 0,1 0 0 0 0,0 0 0 0 0,-1 0 0 0 0,1-1 0 0 0,0 1 0 0 0,0-1 0 0 0,2 0 0 0 0,-6 0 0 0 0,1 0 0 0 0,-1 0 0 0 0,1 0 0 0 0,-1 0 0 0 0,0-1 0 0 0,1 1 0 0 0,-1 0 0 0 0,1 0 0 0 0,-1 0 0 0 0,1 0 0 0 0,-1-1 0 0 0,1 1 0 0 0,-1 0 0 0 0,0 0 0 0 0,1-1 0 0 0,-1 1 0 0 0,0 0 0 0 0,1-1 0 0 0,-1 1 0 0 0,0-1 0 0 0,1 1 0 0 0,-1 0 0 0 0,0-1 0 0 0,1 1 0 0 0,-1-1 0 0 0,0 1 0 0 0,0-1 0 0 0,0 1 0 0 0,1-1 0 0 0,-1 1 0 0 0,0-1 0 0 0,0 0 0 0 0,0 0 0 0 0,0-1 0 0 0,0 1 0 0 0,-1-1 0 0 0,1 1 0 0 0,0-1 0 0 0,-1 1 0 0 0,1-1 0 0 0,0 1 0 0 0,-1 0 0 0 0,0-1 0 0 0,1 1 0 0 0,-1 0 0 0 0,-12-22 0 0 0,0 1 0 0 0,-15-19 0 0 0,8 12 0 0 0,-89-150 0 0 0,46 71 0 0 0,5 17 0 0 0,-51-62 0 0 0,38 57 0 0 0,52 67 0 0 0,0-2 0 0 0,-4-13 0 0 0,15 28 0 0 0,8 15 0 0 0,0 1 0 0 0,0-1 0 0 0,-1 1 0 0 0,1-1 0 0 0,0 0 0 0 0,0 1 0 0 0,0-1 0 0 0,0 1 0 0 0,0-1 0 0 0,0 0 0 0 0,0 1 0 0 0,0-1 0 0 0,0 1 0 0 0,0-1 0 0 0,0 0 0 0 0,0 1 0 0 0,0-1 0 0 0,0 1 0 0 0,0-1 0 0 0,1 1 0 0 0,-1 0 0 0 0,0 0 0 0 0,1-1 0 0 0,-1 1 0 0 0,0 0 0 0 0,1 0 0 0 0,-1-1 0 0 0,0 1 0 0 0,1 0 0 0 0,-1 0 0 0 0,0 0 0 0 0,1 0 0 0 0,-1 0 0 0 0,0 0 0 0 0,1 0 0 0 0,-1 0 0 0 0,0 0 0 0 0,1 0 0 0 0,-1 0 0 0 0,0 0 0 0 0,1 0 0 0 0,-1 0 0 0 0,0 0 0 0 0,1 0 0 0 0,0 0 0 0 0,11 6 0 0 0,7 5 0 0 0,0 1 0 0 0,-1 2 0 0 0,9 7 0 0 0,-23-17 0 0 0,27 23 0 0 0,0 2 0 0 0,24 31 0 0 0,51 72 0 0 0,-38-45 0 0 0,49 50 0 0 0,18 22 0 0 0,-101-115 0 0 0,37 45 0 0 0,-53-68 0 0 0,25 28 0 0 0,-34-41 11 0 0,-8-7 10 0 0,-1-3 1 0 0,-2-5-20 0 0,-1 0 0 0 0,0 0 0 0 0,0 0 0 0 0,0 0 1 0 0,-1 1-1 0 0,-2-4-2 0 0,0-1 8 0 0,-84-138 50 0 0,-7 4-63 0 0,32 58 5 0 0,-31-44 0 0 0,5-6 0 0 0,-52-116 64 0 0,134 236-64 0 0,-6-15 0 0 0,14 30 3 0 0,0-1 0 0 0,1 1 0 0 0,-1-1 0 0 0,0-1-3 0 0,1 3 2 0 0,0 1 0 0 0,0 0-1 0 0,0 0 1 0 0,0-1 0 0 0,0 1-1 0 0,0 0 1 0 0,0-1 0 0 0,0 1-1 0 0,0 0 1 0 0,0 0-1 0 0,0-1 1 0 0,0 1 0 0 0,0 0-1 0 0,0-1 1 0 0,0 1 0 0 0,0 0-1 0 0,0 0 1 0 0,0-1 0 0 0,0 1-1 0 0,0 0 1 0 0,0 0 0 0 0,1-1-1 0 0,-1 1 1 0 0,0 0 0 0 0,0 0-1 0 0,0-1 1 0 0,0 1 0 0 0,1 0-1 0 0,-1 0-1 0 0,1 0 2 0 0,-1-1 0 0 0,1 1 0 0 0,0 0 0 0 0,-1 0-1 0 0,1 0 1 0 0,0 0 0 0 0,0 0 0 0 0,-1 0 0 0 0,1 0 0 0 0,0 0-1 0 0,-1 0 1 0 0,1 1 0 0 0,0-1 0 0 0,0 0 0 0 0,-1 1 0 0 0,1-1-1 0 0,-1 0 1 0 0,1 1-2 0 0,3 1 20 0 0,0 1-1 0 0,3 2-19 0 0,3 4 4 0 0,0 1 1 0 0,-1-1-1 0 0,2 3-4 0 0,25 34 5 0 0,-30-36 0 0 0,36 46 19 0 0,41 55 5 0 0,-4-18-29 0 0,71 89 0 0 0,-62-60 0 0 0,63 82 0 0 0,-77-114 0 0 0,65 82 0 0 0,-113-139 0 0 0,29 37 0 0 0,-39-51 0 0 0,2 0 0 0 0,7 5 0 0 0,-24-23 0 0 0,-1-1 0 0 0,0 0 0 0 0,0 0 0 0 0,1 1 0 0 0,-1-1 0 0 0,0 0 0 0 0,0 0 0 0 0,1 0 0 0 0,-1 1 0 0 0,0-1 0 0 0,1 0 0 0 0,-1 0 0 0 0,0 0 0 0 0,1 0 0 0 0,-1 0 0 0 0,0 0 0 0 0,1 1 0 0 0,-1-1 0 0 0,0 0 0 0 0,1-1 0 0 0,-1 1 0 0 0,0-1 0 0 0,0 1 0 0 0,0-1 0 0 0,0 1 0 0 0,1-1 0 0 0,-1 1 0 0 0,0-1 0 0 0,0 1 0 0 0,0-1 0 0 0,0 1 0 0 0,0-1 0 0 0,0 1 0 0 0,0-1 0 0 0,0 1 0 0 0,-1-1 0 0 0,1 1 0 0 0,0-1 0 0 0,0 1 0 0 0,0-1 0 0 0,0 1 0 0 0,-5-14 0 0 0,-1-1 18 0 0,-1 1 0 0 0,0 0 0 0 0,-2 0-18 0 0,-2-5 10 0 0,-4-8-10 0 0,-2-5 0 0 0,-13-17 0 0 0,6 15 0 0 0,-2 0 0 0 0,-1 3 0 0 0,0 0 0 0 0,-8-3 0 0 0,32 32 1 0 0,-51-46 9 0 0,53 47-5 0 0,0 0-1 0 0,1 1 1 0 0,-1-1 0 0 0,0 1 0 0 0,0-1-1 0 0,1 1 1 0 0,-1-1 0 0 0,0 1 0 0 0,0 0-5 0 0,1 0 0 0 0,0 1 1 0 0,1 0 0 0 0,-1 0 0 0 0,0-1 0 0 0,1 1 0 0 0,-1 0 0 0 0,0-1 0 0 0,1 1 0 0 0,-1-1-1 0 0,1 1 1 0 0,-1 0 0 0 0,1-1-1 0 0,13 17 0 0 0,0-1 0 0 0,2-1 0 0 0,5 7 0 0 0,48 53 83 0 0,2 9-83 0 0,25 33 35 0 0,-56-73-17 0 0,24 21-18 0 0,22 10 0 0 0,20 18 0 0 0,-33-19 21 0 0,48 42 42 0 0,-120-115-60 0 0,5 5 8 0 0,0-1 1 0 0,0 0 0 0 0,1-1-1 0 0,-1 1 1 0 0,1-1-1 0 0,6 2-11 0 0,-12-6 7 0 0,0 1 0 0 0,0-1 0 0 0,1 0 0 0 0,-1 1 0 0 0,0-1-1 0 0,1 0 1 0 0,-1 0-7 0 0,0 0 2 0 0,-1 0 0 0 0,0 0 0 0 0,1 0 0 0 0,-1 0-1 0 0,1-1 1 0 0,-1 1 0 0 0,0 0 0 0 0,1 0 0 0 0,-1 0 0 0 0,1-1-1 0 0,-1 1 1 0 0,0 0 0 0 0,1 0 0 0 0,-1-1 0 0 0,0 1-1 0 0,1 0 1 0 0,-1-1 0 0 0,0 1 0 0 0,0 0 0 0 0,1-1 0 0 0,-1 1-1 0 0,0-1 1 0 0,0 1 0 0 0,1 0 0 0 0,-1-1 0 0 0,0 1 0 0 0,0-1-1 0 0,0 1 1 0 0,0-1 0 0 0,0 1 0 0 0,0-1 0 0 0,0 1-2 0 0,1-2 3 0 0,-1 0 1 0 0,0 0 0 0 0,0 0-1 0 0,0 0 1 0 0,0 0 0 0 0,-1 0-1 0 0,1-1-3 0 0,-1-4 0 0 0,-1 1 0 0 0,0 0 1 0 0,0 0-1 0 0,0 0 0 0 0,-2-3 0 0 0,-16-29 30 0 0,13 25-7 0 0,-76-130 22 0 0,-5 3-16 0 0,87 139-29 0 0,-11-17 0 0 0,-99-147 0 0 0,86 135 0 0 0,12 15 0 0 0,10 12 0 0 0,3 3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0,-1 0 0 0 0,7 3-2 0 0,-1 1 0 0 0,0-1 0 0 0,-1 1 0 0 0,2 1 2 0 0,-5-4-2 0 0,19 17-38 0 0,-1 0-1 0 0,-1 2 1 0 0,1 1 40 0 0,48 67-68 0 0,-50-66 47 0 0,83 107 8 0 0,7-6 14 0 0,-84-100-5 0 0,45 48-35 0 0,-47-51 24 0 0,1-2 1 0 0,8 5 14 0 0,-15-11 0 0 0,-15-12 0 0 0,1 0 0 0 0,-1 1 0 0 0,1-1 0 0 0,0 1 0 0 0,-1-1 0 0 0,1 1 0 0 0,0-1 0 0 0,0 1 0 0 0,-1-1 0 0 0,1 0 0 0 0,0 0 0 0 0,0 1 0 0 0,-1-1 0 0 0,1-1 0 0 0,-1 1 0 0 0,0 0 0 0 0,0 0 0 0 0,0 0 0 0 0,1-1 0 0 0,-1 1 0 0 0,0 0 0 0 0,0 0 0 0 0,0 0 0 0 0,0-1 0 0 0,1 1 0 0 0,-1 0 0 0 0,0-1 0 0 0,0 1 0 0 0,0 0 0 0 0,0 0 0 0 0,0-1 0 0 0,0 1 0 0 0,0 0 0 0 0,0-1 0 0 0,0 1 0 0 0,0 0 0 0 0,0 0 0 0 0,0-1 0 0 0,0 1 0 0 0,0 0 0 0 0,0-1 0 0 0,0 1 0 0 0,0 0 0 0 0,0 0 0 0 0,0-1 0 0 0,0 1 0 0 0,-3-13 0 0 0,-2 1 0 0 0,-1-1 0 0 0,0 2 0 0 0,-5-9 0 0 0,-6-7 0 0 0,-1 1 0 0 0,-9-9 0 0 0,-28-27 0 0 0,7 9 0 0 0,-13-23 0 0 0,0-9 0 0 0,-26-34 0 0 0,77 106 0 0 0,7 11 0 0 0,5 4 0 0 0,3 9 0 0 0,25 31 0 0 0,4 5 0 0 0,-9-15 0 0 0,6 9 0 0 0,2-1 0 0 0,2-2 0 0 0,21 18 0 0 0,36 40 0 0 0,-34-30 0 0 0,28 31 0 0 0,-80-90 0 0 0,3 3 0 0 0,0-1 0 0 0,1 0 0 0 0,9 6 0 0 0,-19-15 0 0 0,1 1 0 0 0,-1-1 0 0 0,1 1 0 0 0,-1-1 0 0 0,1 0 0 0 0,-1 0 0 0 0,1 1 0 0 0,0-1 0 0 0,-1 0 0 0 0,1 0 0 0 0,0 0 0 0 0,-1 0 0 0 0,1 0 0 0 0,0 1 0 0 0,0-2 0 0 0,-1 1 0 0 0,0 0 0 0 0,1 0 0 0 0,-1 0 0 0 0,0-1 0 0 0,1 1 0 0 0,-1 0 0 0 0,0-1-1 0 0,1 1 1 0 0,-1 0 0 0 0,0-1 0 0 0,1 1 0 0 0,-1 0 0 0 0,0-1 0 0 0,0 1 0 0 0,0-1 0 0 0,1 1-1 0 0,-1 0 1 0 0,0-1 0 0 0,0 1 0 0 0,0-1 0 0 0,0 1 0 0 0,0-1 0 0 0,0 1 0 0 0,0-1 0 0 0,0 0 0 0 0,1-1 2 0 0,-1 0 1 0 0,0-1 0 0 0,0 1-1 0 0,0 0 1 0 0,-1-1-3 0 0,-1-9 10 0 0,0 1 1 0 0,-1-1-1 0 0,0 1 0 0 0,-1 0 0 0 0,-4-9-10 0 0,5 12 2 0 0,-28-65-2 0 0,11 25 0 0 0,-40-84 0 0 0,35 78 0 0 0,-13-37 0 0 0,35 84 0 0 0,0 0 0 0 0,1 0 0 0 0,0 0 0 0 0,0 0 0 0 0,1-1 0 0 0,-1 1 0 0 0,1-7 0 0 0,1 13 0 0 0,0 0 0 0 0,0 0 0 0 0,0 0 0 0 0,0 0 0 0 0,0 0 0 0 0,0 0 0 0 0,0 0 0 0 0,0 0 0 0 0,0 0 0 0 0,1 0 0 0 0,-1 0 0 0 0,0 0 0 0 0,1 0 0 0 0,-1 0 0 0 0,1 0 0 0 0,-1 0 0 0 0,1 0 0 0 0,-1 1 0 0 0,1-1 0 0 0,0-1 0 0 0,0 2 0 0 0,0-1 0 0 0,0 0 0 0 0,0 1 0 0 0,0-1 0 0 0,1 0 0 0 0,-1 1 0 0 0,0 0 0 0 0,0-1 0 0 0,0 1 0 0 0,1 0 0 0 0,-1 0 0 0 0,0-1 0 0 0,0 1 0 0 0,1 1 0 0 0,4-1 8 0 0,0 1 0 0 0,-1 0-1 0 0,1 0 1 0 0,-1 1 0 0 0,1-1 0 0 0,-1 1-1 0 0,1 1 1 0 0,4 2-8 0 0,8 6 2 0 0,13 11-2 0 0,-31-21 0 0 0,81 63 0 0 0,-2-1 0 0 0,-38-32 0 0 0,36 25 0 0 0,85 82 0 0 0,-161-138 0 0 0,42 40 0 0 0,-33-32 0 0 0,1 0 0 0 0,-1-1 0 0 0,4 2 0 0 0,0-3 0 0 0,-14-6 0 0 0,1 1 0 0 0,0-1 0 0 0,0 0 0 0 0,-1 0 0 0 0,1 0 0 0 0,0 0 0 0 0,0 1 0 0 0,0-1 0 0 0,-1 0 0 0 0,1-1 0 0 0,0 1 0 0 0,0 0 0 0 0,0 0 0 0 0,-1 0 0 0 0,1-1 0 0 0,0 1 0 0 0,-1-1 0 0 0,1 1 0 0 0,-1-1 0 0 0,1 1 0 0 0,-1-1 0 0 0,1 1 0 0 0,-1-1 0 0 0,1 1 0 0 0,-1-1 0 0 0,1 0 0 0 0,-1 1 0 0 0,0-1 0 0 0,1 0 0 0 0,-1 1 0 0 0,0-1 0 0 0,0 0 0 0 0,1 0 0 0 0,-1 1 0 0 0,0-1 0 0 0,0 0 0 0 0,0 0 0 0 0,1-2 0 0 0,-1 0 0 0 0,0 1 0 0 0,0-1 0 0 0,0 0 0 0 0,0 0 0 0 0,0-2 0 0 0,-2-5 0 0 0,1 1 0 0 0,-1-1 0 0 0,-2-4 0 0 0,-10-30 0 0 0,8 27 0 0 0,-16-49-46 0 0,-22-68 28 0 0,37 111 18 0 0,-1-4 0 0 0,-1-10 0 0 0,7 29 0 0 0,0-1 0 0 0,1 1 0 0 0,0-1 0 0 0,1 0 0 0 0,0 1 0 0 0,0-6 0 0 0,2 2 0 0 0,-2 11 0 0 0,1 0 0 0 0,-1 1 0 0 0,0-1 0 0 0,0 0 0 0 0,1 1 0 0 0,-1-1 0 0 0,0 0 0 0 0,1 1 0 0 0,-1-1 0 0 0,1 0 0 0 0,-1 1 0 0 0,0-1 0 0 0,1 1 0 0 0,0-1 0 0 0,0 1 0 0 0,0-1 0 0 0,-1 1 0 0 0,1 0 0 0 0,0-1 0 0 0,0 1 0 0 0,0 0 0 0 0,0 0 0 0 0,0 0 0 0 0,0 0 0 0 0,0 0 0 0 0,0 0 0 0 0,-1 0 0 0 0,1 0 0 0 0,0 0 0 0 0,1 1 0 0 0,1 0 0 0 0,0 0 0 0 0,0 0 0 0 0,0 0 0 0 0,1 1 0 0 0,8 6 0 0 0,0 0 0 0 0,0 1 0 0 0,-1 1 0 0 0,4 5 0 0 0,12 9 0 0 0,24 15 0 0 0,33 19 0 0 0,-66-47 0 0 0,5 4 0 0 0,4 1 0 0 0,-16-11 0 0 0,0 0 0 0 0,0 0 0 0 0,8 1 0 0 0,-6-4 0 0 0,-12-1 0 0 0,0-1 0 0 0,1 0 0 0 0,-1 0 0 0 0,0 0 0 0 0,0-1 0 0 0,0 1 0 0 0,0 0 0 0 0,0 0 0 0 0,0-1 0 0 0,0 1 0 0 0,0-1 0 0 0,0 0 0 0 0,0 1 0 0 0,0-1 0 0 0,0 0 0 0 0,0 0 0 0 0,0 0 0 0 0,-1 0 0 0 0,1 0 0 0 0,0 0 0 0 0,-1 0 0 0 0,1 0 0 0 0,0 0 0 0 0,-1 0 0 0 0,1 0 0 0 0,-1-1 0 0 0,1 1 0 0 0,-1 0 0 0 0,0 0 0 0 0,1-1 0 0 0,-1 0 0 0 0,1-2 0 0 0,-1 0 0 0 0,1 0 0 0 0,-1 0 0 0 0,0 0 0 0 0,0 0 0 0 0,-1-4 0 0 0,-5-70 0 0 0,3 36 0 0 0,3 39 0 0 0,0 0 0 0 0,0 0 0 0 0,0 0 0 0 0,1 0 0 0 0,-1 0 0 0 0,0 1 0 0 0,1-3 0 0 0,0 4 0 0 0,-1 0 0 0 0,0 0 0 0 0,1 0 0 0 0,-1-1 0 0 0,1 1 0 0 0,-1 0 0 0 0,1 0 0 0 0,-1 0 0 0 0,1 0 0 0 0,0 0 0 0 0,-1 0 0 0 0,1 0 0 0 0,0 0 0 0 0,0 1 0 0 0,-1-1 0 0 0,1 0 0 0 0,0 0 0 0 0,0 1 0 0 0,0-1 0 0 0,0 1 0 0 0,0-1 0 0 0,0 1 0 0 0,0-1 0 0 0,0 1 0 0 0,0 0 0 0 0,0-1 0 0 0,0 1 0 0 0,0 0 0 0 0,0 0 0 0 0,0 0 0 0 0,0 0 0 0 0,0 0 0 0 0,0 0 0 0 0,0 0 0 0 0,0 1 0 0 0,0-1 0 0 0,1 0 0 0 0,2 2 0 0 0,0 1 0 0 0,0-1 0 0 0,0 0 0 0 0,0 1 0 0 0,-1 0 0 0 0,2 2 0 0 0,-2-3 0 0 0,35 32 0 0 0,-13-11 0 0 0,1-2 0 0 0,19 12 0 0 0,-6-9 0 0 0,1-3 0 0 0,7 1 0 0 0,-30-14 0 0 0,-6-2 0 0 0,11 3 0 0 0,-18-8 0 0 0,-1 0 0 0 0,1 0 0 0 0,-1 0 0 0 0,1-1 0 0 0,0 1 0 0 0,-1-1 0 0 0,1 0 0 0 0,2-1 0 0 0,4-2 0 0 0,-9 3 0 0 0,-1-1 0 0 0,1 1 0 0 0,-1 0 0 0 0,1 0 0 0 0,-1-1 0 0 0,0 1 0 0 0,1 0 0 0 0,-1-1 0 0 0,1 1 0 0 0,-1-1 0 0 0,0 1 0 0 0,1-1 0 0 0,-1 1 0 0 0,0 0 0 0 0,1-1 0 0 0,-1 0 0 0 0,0 0 0 0 0,1 0 0 0 0,-1-1 0 0 0,0 1 0 0 0,1 0 0 0 0,-1-1 0 0 0,0 1 0 0 0,0 0 0 0 0,0-1 0 0 0,0 1 0 0 0,0 0 0 0 0,0-2 0 0 0,-4-15 0 0 0,-1-4 0 0 0,-2 1 0 0 0,-1-1 0 0 0,-6-13 0 0 0,-2-3 0 0 0,-9-22 0 0 0,-8-8 0 0 0,23 47 0 0 0,5 10 0 0 0,-1-1 0 0 0,2-1 0 0 0,-2-5 0 0 0,5 17 0 0 0,1 0 0 0 0,-1-1 0 0 0,1 1 0 0 0,0 0 0 0 0,0-1 0 0 0,0 1 0 0 0,-1-1 0 0 0,1 1 0 0 0,0 1 0 0 0,1-1 0 0 0,-1 1 0 0 0,0-1 0 0 0,0 1 0 0 0,0-1 0 0 0,0 1 0 0 0,0-1 0 0 0,0 1 0 0 0,1-1 0 0 0,-1 1 0 0 0,0 0 0 0 0,0-1 0 0 0,0 1 0 0 0,1-1 0 0 0,-1 1 0 0 0,0 0 0 0 0,1-1 0 0 0,-1 1 0 0 0,0 0 0 0 0,1-1 0 0 0,-1 1 0 0 0,1-1 0 0 0,0 1 0 0 0,-1 0 0 0 0,1-1 0 0 0,0 1 0 0 0,0 0 0 0 0,0 0 0 0 0,-1 0 0 0 0,1-1 0 0 0,0 1 0 0 0,0 0 0 0 0,0 1 0 0 0,2-1 0 0 0,0 0 0 0 0,0 1 0 0 0,0 0 0 0 0,0 0 0 0 0,0 0 0 0 0,1 1 0 0 0,12 7 0 0 0,0 1 0 0 0,0 1 0 0 0,-1 1 0 0 0,-1 0 0 0 0,12 13 0 0 0,11 16 0 0 0,7 12 0 0 0,-2-2 0 0 0,-23-29 0 0 0,0-2 0 0 0,1 0 0 0 0,3 1 0 0 0,5 1 0 0 0,1-2 0 0 0,1 0 0 0 0,0-3 0 0 0,27 11 0 0 0,-48-24 0 0 0,0 0 0 0 0,1-1 0 0 0,-1-1 0 0 0,1 0 0 0 0,2 0 0 0 0,-11-2 0 0 0,1 0 0 0 0,-1 0 0 0 0,1 0 0 0 0,-1 0 0 0 0,1 0 0 0 0,-1 0 0 0 0,1-1 0 0 0,-1 1 0 0 0,1 0 0 0 0,-1-1 0 0 0,1 0 0 0 0,-1 1 0 0 0,1-1 0 0 0,-1 0 0 0 0,0 0 0 0 0,-1 0 0 0 0,1 1 0 0 0,0-1 0 0 0,-1 0 0 0 0,1 0 0 0 0,0 0 0 0 0,-1 0 0 0 0,1 0 0 0 0,-1 0 0 0 0,1 0 0 0 0,-1 0 0 0 0,1 0 0 0 0,-1 0 0 0 0,0 0 0 0 0,0-1 0 0 0,1 1 0 0 0,-1 0 0 0 0,0 0 0 0 0,0 0 0 0 0,0-6 0 0 0,0 0 0 0 0,0 0 0 0 0,-1 0 0 0 0,1 0 0 0 0,-1 0 0 0 0,-1 1 0 0 0,-1-6 0 0 0,2 4 0 0 0,-9-29 0 0 0,-1 2 1 0 0,-2-3-1 0 0,0-1 10 0 0,-12-35 54 0 0,-33-65-64 0 0,42 102 18 0 0,1-1-1 0 0,1 0 1 0 0,-8-39-18 0 0,19 65 11 0 0,1 0 0 0 0,0 0-1 0 0,0 0 1 0 0,1 0 0 0 0,1-1-1 0 0,-1 1-10 0 0,1 9 3 0 0,1 1-1 0 0,-1-1 1 0 0,0 0-1 0 0,1 1 1 0 0,-1-1-1 0 0,1 1 0 0 0,-1-1 1 0 0,1 1-1 0 0,0 0 1 0 0,0-1-1 0 0,0 1 1 0 0,0 0-1 0 0,1-1-2 0 0,-1 1 2 0 0,0 1 1 0 0,0-1-1 0 0,1 1 0 0 0,-1-1 0 0 0,1 1 0 0 0,-1 0 0 0 0,1-1 0 0 0,-1 1 0 0 0,1 0 1 0 0,0 0-1 0 0,-1 1 0 0 0,1-1 0 0 0,0 0 0 0 0,0 1 0 0 0,1-1-2 0 0,3 0 4 0 0,0 0 0 0 0,0 1 0 0 0,1 0 0 0 0,-1 0 0 0 0,0 0 0 0 0,0 1 0 0 0,0 0 0 0 0,0 1 0 0 0,6 2-4 0 0,2 1 12 0 0,0 1 0 0 0,-1 1 0 0 0,8 5-12 0 0,9 9 0 0 0,0 1 0 0 0,-2 1 0 0 0,18 20 0 0 0,-13-13 0 0 0,28 19 0 0 0,39 21 0 0 0,23 17 0 0 0,-75-49 12 0 0,-8-5 14 0 0,1-2 0 0 0,5 0-26 0 0,-35-25 0 0 0,0-1 0 0 0,-1 0 0 0 0,4 1 0 0 0,-10-5 0 0 0,1 1 0 0 0,0-1 0 0 0,0 0 0 0 0,-1-1 0 0 0,1 1 0 0 0,0-1 0 0 0,0 0 0 0 0,-1 0 0 0 0,1-1 0 0 0,-3 1 1 0 0,-1 0 0 0 0,1-1-1 0 0,-1 1 1 0 0,0-1 0 0 0,0 1-1 0 0,1-1 1 0 0,-1 0 0 0 0,0 1-1 0 0,0-1 1 0 0,1 0 0 0 0,-1 0-1 0 0,0 0 1 0 0,0 0 0 0 0,0 0-1 0 0,1-2 0 0 0,-1 2 2 0 0,0-1 0 0 0,0 0 0 0 0,0 0 0 0 0,0 0 0 0 0,-1 0 0 0 0,1 0 0 0 0,0 0 0 0 0,-1 0 0 0 0,1 0 0 0 0,-1 0 0 0 0,0 0-2 0 0,1-4 4 0 0,-1 0 0 0 0,0 0 0 0 0,0 0 0 0 0,0 0 0 0 0,-1 0 0 0 0,1 0 0 0 0,-1 0 0 0 0,-1-1-4 0 0,-2-10 0 0 0,-1 1 0 0 0,0 0 0 0 0,-2-2 0 0 0,-21-46 0 0 0,14 33 0 0 0,-42-102 0 0 0,-2-1 0 0 0,-4 3 0 0 0,-16-8 0 0 0,-15-12 0 0 0,77 127 0 0 0,1-1 0 0 0,2-1 0 0 0,-2-6 0 0 0,14 32 0 0 0,1-1 0 0 0,-1 0 0 0 0,1 0 0 0 0,0 0 0 0 0,-1 0 0 0 0,1 0 0 0 0,0 0 0 0 0,0 1 0 0 0,0-1 0 0 0,0 0 0 0 0,0 0 0 0 0,0-1 0 0 0,0 2 0 0 0,0 0 0 0 0,0 0 0 0 0,0-1 0 0 0,0 1 0 0 0,0 0 0 0 0,1 0 0 0 0,-1-1 0 0 0,0 1 0 0 0,0 0 0 0 0,0 0 0 0 0,1-1 0 0 0,-1 1 0 0 0,0 0 0 0 0,0 0 0 0 0,1 0 0 0 0,-1 0 0 0 0,0 0 0 0 0,0-1 0 0 0,1 1 0 0 0,-1 0 0 0 0,0 0 0 0 0,0 0 0 0 0,1 0 0 0 0,-1 0 0 0 0,0 0 0 0 0,1 0 0 0 0,-1 0 0 0 0,0 0 0 0 0,0 0 0 0 0,1 0 0 0 0,-1 0 0 0 0,0 0 0 0 0,0 0 0 0 0,1 1 0 0 0,-1-1 0 0 0,12 4 0 0 0,0 3 11 0 0,0 0 0 0 0,0 1-1 0 0,6 6-10 0 0,33 30 32 0 0,-21-14-32 0 0,-1 1 0 0 0,16 21 0 0 0,-6-2 0 0 0,119 141 0 0 0,68 45 0 0 0,-222-233 0 0 0,-4-2 0 0 0,16 15 0 0 0,0-1 0 0 0,0-1 0 0 0,2 1 0 0 0,-15-14 0 0 0,-1 1 0 0 0,1-1 0 0 0,0 1 0 0 0,-1-1 0 0 0,-1-1 0 0 0,-1 0 0 0 0,0 1 0 0 0,1-1 0 0 0,-1 0 0 0 0,0 0 0 0 0,1 0 0 0 0,-1 0 0 0 0,0 0 0 0 0,1 0 0 0 0,-1 0 0 0 0,1 0 0 0 0,-1 0 0 0 0,0 0 0 0 0,1 0 0 0 0,-1 0 0 0 0,0 0 0 0 0,1 0 0 0 0,-1 0 0 0 0,0 0 0 0 0,1-1 0 0 0,-1 1 0 0 0,0 0 0 0 0,1 0 0 0 0,-1-1 0 0 0,1 1 0 0 0,-1-1 0 0 0,1 0 0 0 0,-1 0 0 0 0,1 0 0 0 0,-1 0 0 0 0,0 0 0 0 0,1 0 0 0 0,-1 0 0 0 0,0 0 0 0 0,0 0 0 0 0,0 0 0 0 0,0-1 0 0 0,0 1 0 0 0,0 0 0 0 0,0 0 0 0 0,-1-20 0 0 0,-3-2 0 0 0,-1 0 0 0 0,0 1 0 0 0,-6-15 0 0 0,8 29 0 0 0,-15-46 0 0 0,-2 1 0 0 0,-8-12 0 0 0,-53-100 0 0 0,-55-80 0 0 0,88 161 0 0 0,-26-52 0 0 0,69 127 0 0 0,1 0 0 0 0,-3-9 0 0 0,7 18 0 0 0,0 0 0 0 0,0 0 0 0 0,0-1 0 0 0,-1 1 0 0 0,1 0 0 0 0,0-1 0 0 0,0 1 0 0 0,0-1 0 0 0,0 1 0 0 0,0 0 0 0 0,0-1 0 0 0,0 1 0 0 0,0 0 0 0 0,0-1 0 0 0,0 1 0 0 0,0-1 0 0 0,0 1 0 0 0,0 0 0 0 0,0-1 0 0 0,0 1 0 0 0,0-1 0 0 0,1 1 0 0 0,0 1 0 0 0,-1-1 0 0 0,1 0 0 0 0,0 0 0 0 0,0 1 0 0 0,-1-1 0 0 0,1 0 0 0 0,0 1 0 0 0,-1-1 0 0 0,1 1 0 0 0,0-1 0 0 0,0 1 0 0 0,9 8 17 0 0,0 0 0 0 0,-1 1 0 0 0,3 4-17 0 0,12 12 21 0 0,7 4-21 0 0,61 65 0 0 0,-3 6 0 0 0,6 25 0 0 0,8 9 0 0 0,23 13 0 0 0,-10-11 0 0 0,-20-15 0 0 0,-11-13 0 0 0,5-5 0 0 0,10-1 50 0 0,-57-59-36 0 0,21 19-14 0 0,15 7 0 0 0,-78-69 0 0 0,1 1 0 0 0,0-1 0 0 0,0 0 0 0 0,0 1 0 0 0,1-1 0 0 0,-3 0 0 0 0,0-1 0 0 0,1 0 0 0 0,-1 0 0 0 0,0 0 0 0 0,0 0 0 0 0,0 0 0 0 0,1 0 0 0 0,-1 0 0 0 0,0 0 0 0 0,0 0 0 0 0,0 0 0 0 0,1 0 0 0 0,-1 0 0 0 0,0 0 0 0 0,0 0 0 0 0,1 0 0 0 0,-1 0 0 0 0,0 0 0 0 0,0 0 0 0 0,0 0 0 0 0,0-1 0 0 0,1 1 0 0 0,-1 0 0 0 0,0 0 0 0 0,0 0 0 0 0,0 0 0 0 0,0 0 0 0 0,1-1 0 0 0,-1 1 0 0 0,0 0 0 0 0,0 0 0 0 0,0 0 0 0 0,0-1 0 0 0,0 1 0 0 0,0 0 0 0 0,1 0 0 0 0,-1 0 0 0 0,0-1 0 0 0,0 1 0 0 0,0-1 0 0 0,0 0 0 0 0,0 0 0 0 0,0 1 0 0 0,0-1 0 0 0,0 0 0 0 0,0 0 0 0 0,0 0 0 0 0,0 0 0 0 0,0 0 0 0 0,0 0 0 0 0,-2-3 0 0 0,1 0 0 0 0,0 0 0 0 0,-1 0 0 0 0,1 0 0 0 0,-1 1 0 0 0,0-1 0 0 0,0 0 0 0 0,-6-8 0 0 0,-4-4 0 0 0,6 8 0 0 0,-20-27-40 0 0,-1 2 0 0 0,-13-11 40 0 0,-17-13-34 0 0,-68-71-20 0 0,47 36 54 0 0,-12-14 0 0 0,19 27-64 0 0,70 79 64 0 0,1-1 0 0 0,-1 1 0 0 0,1 0 0 0 0,0-1 0 0 0,-1 1 0 0 0,1-1 0 0 0,0 1 0 0 0,-1-1 0 0 0,1 1 0 0 0,0 0 0 0 0,-1-1 0 0 0,1 1 0 0 0,0-1 0 0 0,0 0 0 0 0,1 2 0 0 0,1 0 0 0 0,0-1 0 0 0,-1 1 0 0 0,1 0 0 0 0,0 1 0 0 0,15 10 10 0 0,0 1-1 0 0,13 15-9 0 0,30 34 36 0 0,-4-4-19 0 0,67 50 17 0 0,-7-7-4 0 0,25 48-30 0 0,-74-77 0 0 0,-2-6 0 0 0,-54-56 0 0 0,1 0 0 0 0,-1-2 0 0 0,2 1 0 0 0,-1-2 0 0 0,2 1 0 0 0,-6-5 0 0 0,-8-3 0 0 0,0 0 0 0 0,1 0 0 0 0,-1 0 0 0 0,0 0 0 0 0,0 0 0 0 0,0 0 0 0 0,1 0 0 0 0,-1 0 0 0 0,0 0 0 0 0,0 0 0 0 0,1 0 0 0 0,-1 0 0 0 0,0 0 0 0 0,0 0 0 0 0,1 0 0 0 0,-1 0 0 0 0,0 0 0 0 0,0 0 0 0 0,1-1 0 0 0,-1 1 0 0 0,0 0 0 0 0,0 0 0 0 0,0-1 1 0 0,0 1-1 0 0,0 0 0 0 0,0 0 0 0 0,0 0 0 0 0,0-1 0 0 0,0 1 0 0 0,0 0 0 0 0,0 0 0 0 0,0-1 0 0 0,0 1 0 0 0,0 0 0 0 0,0 0 0 0 0,0-1 0 0 0,0 1 0 0 0,0 0 1 0 0,0 0-1 0 0,0-1 0 0 0,-2-7 9 0 0,-1-1 4 0 0,-1 1 0 0 0,0 0 1 0 0,-1 0-1 0 0,-3-5-13 0 0,5 9 0 0 0,-95-156 0 0 0,-64-99 0 0 0,108 181 0 0 0,-66-100 0 0 0,87 119 0 0 0,28 49 0 0 0,0-1 0 0 0,1 1 0 0 0,0-1 0 0 0,-3-10 0 0 0,7 19 5 0 0,0 1-1 0 0,-1-1 1 0 0,1 0 0 0 0,0 1-1 0 0,0-1 1 0 0,0 0 0 0 0,0 1-1 0 0,0-1 1 0 0,0 0-1 0 0,0 0 1 0 0,0 1 0 0 0,1-1-1 0 0,-1 0-4 0 0,1 1 3 0 0,-1 0 1 0 0,0 1-1 0 0,0-1 0 0 0,1 0 0 0 0,-1 1 0 0 0,1-1 0 0 0,-1 1 1 0 0,1-1-1 0 0,-1 0 0 0 0,0 1 0 0 0,1-1 0 0 0,0 1 0 0 0,-1 0 1 0 0,1-1-1 0 0,-1 1 0 0 0,1-1 0 0 0,-1 1 0 0 0,1 0 1 0 0,0 0-1 0 0,-1-1 0 0 0,1 1 0 0 0,0 0 0 0 0,-1 0 0 0 0,1 0 1 0 0,0 0-1 0 0,-1 0 0 0 0,1 0 0 0 0,-1 0 0 0 0,2 0-3 0 0,2 1 17 0 0,0 0 0 0 0,1 0 0 0 0,-1 0-1 0 0,0 1 1 0 0,0 0 0 0 0,0 0 0 0 0,3 2-17 0 0,13 7 4 0 0,-2 2 0 0 0,1 0 1 0 0,16 17-5 0 0,3 7-3 0 0,6 9 3 0 0,20 27 0 0 0,5 7 0 0 0,83 71 0 0 0,-141-141 0 0 0,45 46 0 0 0,14 21 0 0 0,46 67 0 0 0,-40-50 0 0 0,-56-71 0 0 0,1-2 0 0 0,21 17 0 0 0,-38-34 0 0 0,1-1 0 0 0,-1 0 0 0 0,1 0 0 0 0,-1 0 0 0 0,1 0 0 0 0,3 0 0 0 0,-7-3 0 0 0,-1 0 0 0 0,0 0 0 0 0,1 1 0 0 0,-1-1 0 0 0,0 0 0 0 0,1 0 0 0 0,-1 0 0 0 0,0 0 0 0 0,1 0 0 0 0,-1 0 0 0 0,0 0 0 0 0,1 0 0 0 0,-1 0 0 0 0,0 0 0 0 0,1 0 0 0 0,-1 0 0 0 0,0-1 0 0 0,1 1 0 0 0,-1 0 0 0 0,0 0 0 0 0,1 0 0 0 0,-1 0 0 0 0,0-1 0 0 0,1 1 0 0 0,-1 0 0 0 0,0-1 0 0 0,0 1 0 0 0,1-1 0 0 0,-1 0 0 0 0,0 1 0 0 0,0-1 0 0 0,0 1 0 0 0,0-1 0 0 0,0 0 0 0 0,0 1 0 0 0,0-1 0 0 0,0 0 0 0 0,0 1 0 0 0,0-1 0 0 0,0 0 0 0 0,0 1 0 0 0,-1-1 0 0 0,1 1 0 0 0,0-1 0 0 0,0 0 0 0 0,-1 1 0 0 0,1-1 0 0 0,-8-15 0 0 0,6 12 0 0 0,-54-102 0 0 0,-2-2 0 0 0,46 85-2 0 0,-106-194-68 0 0,-11 15 70 0 0,53 86 0 0 0,70 107 0 0 0,-1-2 0 0 0,-3-7 0 0 0,9 17 0 0 0,1 1 0 0 0,0 0 0 0 0,-1-1 0 0 0,1 1 0 0 0,0-1 0 0 0,0 1 0 0 0,0-1 0 0 0,-1 1 0 0 0,1-1 0 0 0,0 0 0 0 0,0 1 0 0 0,0-1 0 0 0,0 1 0 0 0,0-1 0 0 0,0 1 0 0 0,0-1 0 0 0,0 1 0 0 0,0-1 0 0 0,0 0 0 0 0,0 1 0 0 0,1 0 0 0 0,-1 0 0 0 0,0-1 0 0 0,1 1 0 0 0,-1 0 0 0 0,0 0 0 0 0,1 0 0 0 0,-1-1 0 0 0,1 1 0 0 0,-1 0 0 0 0,1 0 0 0 0,-1 0 0 0 0,0 0 0 0 0,1 0 0 0 0,-1 0 0 0 0,1 0 0 0 0,-1 0 0 0 0,0 0 0 0 0,1 0 0 0 0,-1 0 0 0 0,1 1 0 0 0,-1-1 0 0 0,6 1 0 0 0,-1 1 0 0 0,0 0 0 0 0,0 0 0 0 0,0 1 0 0 0,0-1 0 0 0,1 2 0 0 0,7 5 0 0 0,7 7 0 0 0,15 13 0 0 0,24 29 0 0 0,28 39 0 0 0,51 57 0 0 0,18 8 0 0 0,-8 7 0 0 0,-120-136 0 0 0,-4-6 0 0 0,2-1 0 0 0,0-1 0 0 0,1-2 0 0 0,10 6 0 0 0,-26-21 0 0 0,-1-2 0 0 0,1 1 0 0 0,-7-5 0 0 0,0-1 0 0 0,0 1 0 0 0,0-1 0 0 0,0 0 0 0 0,0 0 0 0 0,0 0 0 0 0,3 0 0 0 0,-6-1 1 0 0,0 0-1 0 0,0 0 0 0 0,0 0 0 0 0,0 0 1 0 0,0 0-1 0 0,0-1 0 0 0,0 1 0 0 0,0 0 1 0 0,0 0-1 0 0,0-1 0 0 0,0 1 1 0 0,0-1-1 0 0,0 1 0 0 0,-1-1 0 0 0,1 0 1 0 0,0 1-1 0 0,0-1 0 0 0,0 0 1 0 0,0 0-1 0 0,-1 1 0 0 0,1-1 0 0 0,0 0 1 0 0,-1 0-1 0 0,1 0 0 0 0,-1 0 1 0 0,1 0-1 0 0,-1 0 0 0 0,1 0 0 0 0,-1 0 1 0 0,1 0-1 0 0,-1-1 0 0 0,0 1 1 0 0,1 0-1 0 0,-1 0 0 0 0,0 0 0 0 0,0 0 1 0 0,0-1-1 0 0,0 0 0 0 0,0-2 6 0 0,0-1 0 0 0,-1 1 0 0 0,1 0 0 0 0,-1-1-1 0 0,0 1 1 0 0,0 0 0 0 0,0 0 0 0 0,-1-1 0 0 0,0 1-6 0 0,2 3 0 0 0,-51-151 64 0 0,0-19-64 0 0,50 165 0 0 0,-20-76 0 0 0,18 65 0 0 0,0-1 0 0 0,1 1 0 0 0,-1-15 0 0 0,3 27 0 0 0,0-1 0 0 0,1 1 0 0 0,-1 0 0 0 0,1 0 0 0 0,-1 0 0 0 0,1 0 0 0 0,0 3 0 0 0,0-1 0 0 0,-1 1 0 0 0,1 0 0 0 0,0 0 0 0 0,0-1 0 0 0,0 1 0 0 0,0 0 0 0 0,1 0 0 0 0,-1 0 0 0 0,0 1 0 0 0,1-1 0 0 0,-1 0 0 0 0,2-1 0 0 0,0 1 0 0 0,0 0 0 0 0,-1 0 0 0 0,1 1 0 0 0,0-1 0 0 0,0 1 0 0 0,0-1 0 0 0,0 1 0 0 0,0 0 0 0 0,0 1 0 0 0,0-1 0 0 0,0 1 0 0 0,1-1 0 0 0,-1 1 0 0 0,3 0 0 0 0,5 2 0 0 0,0-1 0 0 0,1 1 0 0 0,4 3 0 0 0,-14-5 0 0 0,17 6 0 0 0,0 0 0 0 0,-1 1 0 0 0,1 2 0 0 0,-1 0 0 0 0,14 11 0 0 0,45 36 0 0 0,13 15 0 0 0,47 36 0 0 0,105 67 0 0 0,-222-161 0 0 0,0 0 0 0 0,14 5 0 0 0,-20-11 0 0 0,1-1 0 0 0,-1-1 0 0 0,1-1 0 0 0,6 1 0 0 0,-16-4 0 0 0,-1-1 0 0 0,1 1 0 0 0,-1-1 0 0 0,1 0 0 0 0,-1 0 0 0 0,1-1 0 0 0,-1 0 0 0 0,1 0 0 0 0,-3 1 0 0 0,0-1 0 0 0,0 0 0 0 0,0 0 0 0 0,0 0 0 0 0,0 0 0 0 0,0 0 0 0 0,0 0 0 0 0,0-1 0 0 0,0 1 0 0 0,-1-1 0 0 0,1 0 0 0 0,-1 1 0 0 0,1-1 0 0 0,-1 0 0 0 0,1 0 0 0 0,-1 0 0 0 0,1-2 0 0 0,0-1 0 0 0,0 1 0 0 0,-1-1 0 0 0,1 0 0 0 0,-1 0 0 0 0,0 0 0 0 0,0 0 0 0 0,0 0 0 0 0,0 0 0 0 0,-1 0 0 0 0,0 0 0 0 0,0-1 0 0 0,0 1 0 0 0,-1-3 0 0 0,-1-11 0 0 0,-1 0 0 0 0,-6-18 0 0 0,8 31 0 0 0,-39-142 0 0 0,23 87 0 0 0,12 44 0 0 0,1 0 0 0 0,0-1 0 0 0,1 1 0 0 0,0-11 0 0 0,3 24 0 0 0,0 1 0 0 0,0 0 0 0 0,0-1 0 0 0,1 1 0 0 0,-1 0 0 0 0,1-1 0 0 0,-1 1 0 0 0,1 0 0 0 0,0 0 0 0 0,1-3 0 0 0,-1 4 0 0 0,-1 1 0 0 0,1 0 0 0 0,0-1 0 0 0,0 1 0 0 0,-1-1 0 0 0,1 1 0 0 0,0 0 0 0 0,0 0 0 0 0,0 0 0 0 0,1-1 0 0 0,-1 1 0 0 0,0 0 0 0 0,0 1 0 0 0,0-1 0 0 0,1 0 0 0 0,-1 0 0 0 0,0 1 0 0 0,1-1 0 0 0,-1 1 0 0 0,0-1 0 0 0,1 1 0 0 0,-1-1 0 0 0,4 1 10 0 0,0 0-1 0 0,-1 0 1 0 0,1 0 0 0 0,-1 1-1 0 0,1 0 1 0 0,-1 0-1 0 0,2 1-9 0 0,0-1-3 0 0,6 3 3 0 0,-2-1 0 0 0,1 2 0 0 0,0 0 0 0 0,-1 0 0 0 0,1 1 0 0 0,-1 1 0 0 0,0 0 0 0 0,17 14 0 0 0,21 23 0 0 0,33 39 0 0 0,-3-5 0 0 0,-63-63 0 0 0,1-1 0 0 0,0-1 0 0 0,1-1 0 0 0,9 5 0 0 0,-25-17 0 0 0,-1 0 0 0 0,1 1 0 0 0,-1-1 0 0 0,0 0 0 0 0,1 0 0 0 0,-1 0 0 0 0,1 1 0 0 0,-1-1 0 0 0,0 0 0 0 0,1 0 0 0 0,-1 0 0 0 0,1 0 0 0 0,-1 0 0 0 0,1 0 0 0 0,-1 0 0 0 0,1 0 0 0 0,-1 0 0 0 0,1 0 0 0 0,-1-1 0 0 0,0 1 0 0 0,1 0 0 0 0,-1-1 0 0 0,0 1 0 0 0,0-1 0 0 0,1 1 0 0 0,-1 0 0 0 0,0-1 0 0 0,0 1 0 0 0,0-1 0 0 0,1 1 0 0 0,-1-1 0 0 0,0 1 0 0 0,0-1 0 0 0,0 1 0 0 0,0-1 0 0 0,0 1 0 0 0,0-1 0 0 0,0 1 0 0 0,0-1 0 0 0,0 1 0 0 0,0-1 0 0 0,0 1 0 0 0,0-3 0 0 0,0 0 0 0 0,-1 1 0 0 0,1-1 0 0 0,-1-1 0 0 0,-4-11 0 0 0,0 1 0 0 0,-1-1 0 0 0,0 1 0 0 0,-2-2 0 0 0,3 6 0 0 0,-31-58 0 0 0,3 6 0 0 0,-31-71 0 0 0,-14-49 0 0 0,66 152 0 0 0,4 12 0 0 0,1-1 0 0 0,-3-12 0 0 0,9 29 2 0 0,1 0-1 0 0,0-1 0 0 0,-1 1 1 0 0,1 0-1 0 0,0 0 0 0 0,0 0 1 0 0,0 0-1 0 0,0-2-1 0 0,0 4 1 0 0,0 0 0 0 0,0 0 0 0 0,0 0 0 0 0,0 0 0 0 0,0 0-1 0 0,0 0 1 0 0,0 0 0 0 0,0 0 0 0 0,0 0 0 0 0,0 0 0 0 0,0-1 0 0 0,0 1 0 0 0,0 0 0 0 0,0 0 0 0 0,0 0 0 0 0,0 0 0 0 0,0 0 0 0 0,0 0 0 0 0,0 0-1 0 0,0 0 1 0 0,0 0 0 0 0,0 0 0 0 0,0 0 0 0 0,1 0 0 0 0,-1 0 0 0 0,0 0 0 0 0,0 0 0 0 0,0 0 0 0 0,0 0 0 0 0,0 0 0 0 0,0 0 0 0 0,0 0 0 0 0,0 0-1 0 0,0 0 1 0 0,0-1 0 0 0,0 1 0 0 0,0 0 0 0 0,0 0 0 0 0,0 0 0 0 0,0 0 0 0 0,0 0 0 0 0,0 0 0 0 0,0 0 0 0 0,1 0 0 0 0,-1 1 0 0 0,0-1-1 0 0,1-1 19 0 0,1 1 0 0 0,0 1 1 0 0,0-1-1 0 0,-1 0 1 0 0,1 0-1 0 0,0 1 1 0 0,-1-1-1 0 0,1 1 1 0 0,0 0-1 0 0,-1-1 1 0 0,1 1-1 0 0,0 0 1 0 0,0 1-20 0 0,4 2 353 0 0,1 1 0 0 0,2 4-353 0 0,-7-7 53 0 0,26 26 216 0 0,-2 0 1 0 0,7 12-270 0 0,5 7-630 0 0,68 68 64 0 0,-13-15 653 0 0,28 32-23 0 0,-107-118-53 0 0,-13-14-6 0 0,0 1-1 0 0,0 0 1 0 0,0 0 0 0 0,0-1 0 0 0,0 1-1 0 0,0 0 1 0 0,0-1 0 0 0,0 1 0 0 0,1 0-5 0 0,-2-2 0 0 0,0 1 1 0 0,0 0 0 0 0,0 0 0 0 0,1 0-1 0 0,-1 0 1 0 0,0 0 0 0 0,0 0 0 0 0,0 0-1 0 0,1 0 1 0 0,-1 0 0 0 0,0 0 0 0 0,0-1-1 0 0,0 1 1 0 0,1 0 0 0 0,-1 0 0 0 0,0 0-1 0 0,0 0 1 0 0,0-1 0 0 0,0 1 0 0 0,0 0-1 0 0,1 0 1 0 0,-1-1 0 0 0,0 1 0 0 0,0 0-1 0 0,0 0 1 0 0,0 0 0 0 0,0-1 0 0 0,0 1-1 0 0,0 0 1 0 0,0-1 0 0 0,0 1 0 0 0,0 0-1 0 0,0 0 1 0 0,0-1 0 0 0,0 1 0 0 0,0 0-1 0 0,0 0 1 0 0,0-1-1 0 0,-1-11 36 0 0,-2-1-16 0 0,-1 0 1 0 0,0 0 0 0 0,0 0-1 0 0,-7-11-20 0 0,7 15 3 0 0,-35-75 51 0 0,16 36-55 0 0,-65-122 68 0 0,47 92-70 0 0,3 8 3 0 0,-13-26 0 0 0,44 83 0 0 0,1-1 0 0 0,1 0 0 0 0,0 0 0 0 0,0-1 0 0 0,1 0 0 0 0,-1-12 0 0 0,4 25 0 0 0,1 0 0 0 0,0 0 0 0 0,0 0 0 0 0,0 0 0 0 0,0 0 0 0 0,0-1 0 0 0,0 1 0 0 0,0 0-1 0 0,1 0 1 0 0,-1 0 0 0 0,1 0 0 0 0,-1 1 1 0 0,1-1 0 0 0,-1 1-1 0 0,1 0 1 0 0,-1 0-1 0 0,1 0 1 0 0,-1 0 0 0 0,1 0-1 0 0,0 0 1 0 0,0 0-1 0 0,-1 1 1 0 0,1-1 0 0 0,0 0-1 0 0,0 0 1 0 0,0 1-1 0 0,0-1 1 0 0,0 0 0 0 0,0 1-1 0 0,0-1 1 0 0,0 1-1 0 0,1-1 3 0 0,-1 1 0 0 0,1-1 0 0 0,0 1 0 0 0,0-1 0 0 0,0 1 0 0 0,-1 0 0 0 0,1 0 0 0 0,0 0 0 0 0,0 0 0 0 0,0 1-3 0 0,5 0 11 0 0,-1 0 0 0 0,3 2-11 0 0,-3 0 1 0 0,18 5 12 0 0,0 1 0 0 0,-1 1 0 0 0,0 2-1 0 0,0 1 1 0 0,5 5-13 0 0,101 78 11 0 0,-54-38 48 0 0,1-3-1 0 0,3-5-58 0 0,-72-46 0 0 0,34 19 0 0 0,-35-20 0 0 0,0 0 0 0 0,1-1 0 0 0,-1 0 0 0 0,0 0 0 0 0,5-1 0 0 0,-9 0 0 0 0,0-1 0 0 0,0 0 0 0 0,0 0 0 0 0,0 0 0 0 0,0-1 0 0 0,0 1 0 0 0,0 0 0 0 0,0-1 0 0 0,0 0 0 0 0,0 1 0 0 0,0-1 0 0 0,1-1 0 0 0,-2 1 0 0 0,1 0 0 0 0,-1 0 0 0 0,0 0 0 0 0,0 0 0 0 0,1-1 0 0 0,-1 1 0 0 0,0-1 0 0 0,0 1 0 0 0,0-1 0 0 0,0 1 0 0 0,0-1 0 0 0,-1 0 0 0 0,1 1 0 0 0,0-1 0 0 0,0-1 0 0 0,0-2 1 0 0,0 0-1 0 0,0-1 0 0 0,0 0 0 0 0,0 1 1 0 0,-1-1-1 0 0,1 1 0 0 0,-2-7 0 0 0,0-5 52 0 0,-3-17-52 0 0,-4-13 10 0 0,-6-18-10 0 0,3 16 0 0 0,-61-237 0 0 0,70 278 0 0 0,-24-88 0 0 0,17 61 0 0 0,-2-27 0 0 0,10 51 6 0 0,0 0 0 0 0,0 0-1 0 0,1 0 1 0 0,0 0 0 0 0,1 0-1 0 0,0-2-5 0 0,0 8 2 0 0,-1 0 1 0 0,1 0-1 0 0,1 0 0 0 0,-1-1 1 0 0,1 1-1 0 0,-1 1 0 0 0,1-1 1 0 0,0 0-1 0 0,1 0 0 0 0,-1 1 1 0 0,1 0-1 0 0,0-1 0 0 0,2-1-2 0 0,-2 2 6 0 0,1 0 0 0 0,-1 1 0 0 0,1-1-1 0 0,0 1 1 0 0,0 0 0 0 0,1 1 0 0 0,-1-1 0 0 0,0 1-1 0 0,1 0 1 0 0,2-1-6 0 0,-1 1 2 0 0,1 1 0 0 0,-1-1 0 0 0,1 1 0 0 0,0 1 0 0 0,-1 0 0 0 0,1 0 0 0 0,1 0-2 0 0,6 2 3 0 0,0 1 0 0 0,0 1 0 0 0,0 0 1 0 0,-1 1-1 0 0,1 0 0 0 0,10 7-3 0 0,67 39 219 0 0,66 32 34 0 0,-136-74-170 0 0,7 1-83 0 0,-20-7 16 0 0,0-1 0 0 0,0 0 0 0 0,0-1 0 0 0,0 0 0 0 0,1-1-16 0 0,-6 0 7 0 0,-1 0 1 0 0,0 0 0 0 0,1 0 0 0 0,-1-1-1 0 0,0 1 1 0 0,0-1 0 0 0,1 0 0 0 0,0 0-8 0 0,-2 0 3 0 0,0 1 0 0 0,0-1 1 0 0,0 0-1 0 0,0 1 1 0 0,-1-1-1 0 0,1 0 0 0 0,0 0 1 0 0,0 0-1 0 0,0 0 1 0 0,0 0-1 0 0,-1 0 0 0 0,1 0 1 0 0,0 0-1 0 0,-1 0 1 0 0,1 0-1 0 0,-1-1 1 0 0,1 1-4 0 0,0-3 6 0 0,0 1 0 0 0,-1 0 0 0 0,1-1 0 0 0,-1 1 1 0 0,1 0-1 0 0,-1-1 0 0 0,0 1 0 0 0,0-1 1 0 0,0 0-7 0 0,-1-6 49 0 0,-1-1 0 0 0,0-4-49 0 0,-6-20 107 0 0,-1 1 1 0 0,-8-17-108 0 0,14 40 12 0 0,-22-60 46 0 0,-21-39-58 0 0,-36-64 36 0 0,24 50 9 0 0,38 83-38 0 0,-76-175-4 0 0,-12-25-3 0 0,106 237 0 0 0,-2-3 0 0 0,1 0 0 0 0,0 0 0 0 0,0-3 0 0 0,2 4 0 0 0,1 6 0 0 0,-1 0 0 0 0,1 0 0 0 0,0 0 0 0 0,0 0 0 0 0,0 0 0 0 0,0-1 0 0 0,0 1 0 0 0,0 0 0 0 0,0 0 0 0 0,0 0 0 0 0,0 0 0 0 0,0 0 0 0 0,0 0 0 0 0,0 0 0 0 0,1 0 0 0 0,-1-1 0 0 0,0 1 0 0 0,0 0 0 0 0,0 0 0 0 0,0 0 0 0 0,0 0 0 0 0,0 0 0 0 0,0 0 0 0 0,0 0 0 0 0,0 0 0 0 0,0 0 0 0 0,0 0 0 0 0,0 0 0 0 0,0-1 0 0 0,0 1 0 0 0,0 0 0 0 0,0 0 0 0 0,0 0 0 0 0,1 1 0 0 0,0-1 0 0 0,0 0 0 0 0,0 1 0 0 0,0-1 0 0 0,0 1 0 0 0,0-1 0 0 0,-1 1 0 0 0,1 0 0 0 0,0-1 0 0 0,0 1 0 0 0,0 0 0 0 0,10 10 0 0 0,-1 0 0 0 0,8 10 0 0 0,18 28 0 0 0,-29-40 0 0 0,153 202 0 0 0,67 72 0 0 0,-226-282 0 0 0,0 0 0 0 0,0 0 0 0 0,0 0 0 0 0,0 1 0 0 0,-1-1 0 0 0,1 0 0 0 0,0 1 0 0 0,-2-2 0 0 0,0-1 0 0 0,1 1 0 0 0,-1 0 0 0 0,0-1 0 0 0,0 1 0 0 0,1-1 0 0 0,-1 1 0 0 0,0-1 0 0 0,0 1 0 0 0,1-1 0 0 0,-1 0 0 0 0,-14-12 0 0 0,1-1 0 0 0,-10-14 0 0 0,3 3 0 0 0,-50-53 0 0 0,-128-150 0 0 0,112 115 0 0 0,-32-39 0 0 0,97 125 0 0 0,-61-78 0 0 0,-31-72 0 0 0,74 105 0 0 0,32 55 0 0 0,0 0 0 0 0,1-1 0 0 0,-1-5 0 0 0,7 19 0 0 0,0 0 0 0 0,0 0 0 0 0,0 0 0 0 0,0 1 0 0 0,1-2 0 0 0,0 1 0 0 0,-1-2 0 0 0,1 5 0 0 0,0 0 0 0 0,0 0 0 0 0,1 0 0 0 0,-1 0 0 0 0,0 0 0 0 0,0 0 0 0 0,0 0 0 0 0,1 0 0 0 0,-1 0 0 0 0,1 0 0 0 0,-1 0 0 0 0,0 0 0 0 0,1 0 0 0 0,-1 0 0 0 0,1 1 0 0 0,0-1 0 0 0,-1 0 0 0 0,1 0 0 0 0,0 1 0 0 0,-1-1 0 0 0,1 0 0 0 0,0 1 0 0 0,-1-1 0 0 0,1 1 0 0 0,0-1 0 0 0,0 1 0 0 0,0-1 0 0 0,0 1 0 0 0,0-1 0 0 0,2 1 0 0 0,0-1 0 0 0,-1 1 0 0 0,1-1 0 0 0,0 1 0 0 0,0 0 0 0 0,-1 0 0 0 0,1 0 0 0 0,0 1 0 0 0,0-1 0 0 0,1 1 0 0 0,6 3 0 0 0,1-1 0 0 0,0 2 0 0 0,-11-4 0 0 0,73 33 0 0 0,63 43 0 0 0,15 30 0 0 0,-38-26 0 0 0,-21-19 0 0 0,158 110 0 0 0,-213-145 1 0 0,2-2-1 0 0,5 1 0 0 0,-26-17-2 0 0,0-1-1 0 0,0 0 0 0 0,1-2 1 0 0,0-1-1 0 0,19 3 3 0 0,-30-7-13 0 0,-1 0 0 0 0,0 0 0 0 0,0-2 0 0 0,0 1-1 0 0,0-1 1 0 0,6-1 13 0 0,-10 1-6 0 0,-1 1 0 0 0,1-1 0 0 0,-1 0-1 0 0,1-1 1 0 0,-1 1 0 0 0,1 0 0 0 0,-1-1 0 0 0,1 0-1 0 0,-1 0 1 0 0,0 1 0 0 0,0-2 0 0 0,0 1 0 0 0,0 0-1 0 0,0 0 1 0 0,0-1 0 0 0,0 1 0 0 0,-1-1 0 0 0,2-2 6 0 0,-1 0-13 0 0,-1 1 1 0 0,1-1-1 0 0,-1 1 1 0 0,0-1 0 0 0,0 0-1 0 0,0 0 1 0 0,-1 0-1 0 0,1 1 1 0 0,-1-1 0 0 0,0-4 12 0 0,-1-5-41 0 0,0 0 1 0 0,-1 1-1 0 0,-1-3 41 0 0,-1-5-46 0 0,-1 1 0 0 0,0 0 0 0 0,-3-4 46 0 0,-24-57-118 0 0,-32-59 27 0 0,-7-18 46 0 0,48 101 45 0 0,3-1 0 0 0,13 34 0 0 0,0 0 0 0 0,2-1 0 0 0,-3-22 0 0 0,7 42 0 0 0,1 0 0 0 0,-1 0 0 0 0,1-1 0 0 0,1 1 0 0 0,-1 0 0 0 0,0 0 0 0 0,2-5 0 0 0,-2 8 0 0 0,1 1 0 0 0,-1-1 0 0 0,0 0 0 0 0,1 1 0 0 0,0-1 0 0 0,-1 1 0 0 0,1 0 0 0 0,-1-1 0 0 0,1 1 0 0 0,0 0 0 0 0,0-1 0 0 0,0 1 0 0 0,0 0 0 0 0,0 0 0 0 0,0 0 0 0 0,0 0 0 0 0,0 0 0 0 0,0 0 0 0 0,0 0 0 0 0,0 0 0 0 0,1 1 0 0 0,-1-1 0 0 0,0 0 0 0 0,0 1 0 0 0,1 0 0 0 0,-1-1 0 0 0,1 1 0 0 0,4-1 0 0 0,-1 1 0 0 0,0 1 0 0 0,1-1 0 0 0,-1 1 0 0 0,1 0 0 0 0,3 2 0 0 0,-8-3 0 0 0,31 9 0 0 0,-1 2 0 0 0,1 1 0 0 0,-1 1 0 0 0,21 15 0 0 0,18 16 0 0 0,19 20 0 0 0,75 50-1 0 0,-24-19-70 0 0,-104-67 71 0 0,11 14 0 0 0,25 20 0 0 0,-72-62 0 0 0,1 1 0 0 0,0-1 0 0 0,0 1 0 0 0,-1 0 0 0 0,1-1 0 0 0,0 0 0 0 0,0 1 0 0 0,0-1 0 0 0,0 0 0 0 0,0 1 0 0 0,-1-1 0 0 0,2 0 0 0 0,-2 0 0 0 0,0 0 0 0 0,0 0 0 0 0,1 0 0 0 0,-1 0 0 0 0,0 0-1 0 0,0 0 1 0 0,0 0 0 0 0,1 0 0 0 0,-1-1 0 0 0,0 1 0 0 0,0 0 0 0 0,0 0-1 0 0,0 0 1 0 0,1 0 0 0 0,-1 0 0 0 0,0-1 0 0 0,0 1 0 0 0,0 0 0 0 0,0 0-1 0 0,0 0 1 0 0,0-1 0 0 0,0 1 0 0 0,1 0 0 0 0,-1 0 0 0 0,0 0 0 0 0,0-8-15 0 0,0 5 6 0 0,-1 0 0 0 0,1 0 1 0 0,-1 0-1 0 0,0-1 9 0 0,-2-6-4 0 0,-1 1 0 0 0,0 0 1 0 0,-3-5 3 0 0,-16-27-4 0 0,15 28-5 0 0,-68-112-66 0 0,42 75 19 0 0,-18-19 56 0 0,19 29-3 0 0,-117-153-47 0 0,125 156 41 0 0,-90-124 7 0 0,15 35 2 0 0,-20-26 0 0 0,110 139 0 0 0,-7-15 0 0 0,17 28 0 0 0,-1 0 0 0 0,1-1 0 0 0,0 1 0 0 0,-1-1 0 0 0,1 1 0 0 0,0-1 0 0 0,-1 1 0 0 0,1-1 0 0 0,0 1 0 0 0,0-1 0 0 0,-1 0 0 0 0,1 1 0 0 0,0-1 0 0 0,0 1 0 0 0,0-1 0 0 0,0 0 0 0 0,0 1 0 0 0,0-1 0 0 0,0 0 0 0 0,0 1 0 0 0,1 0 0 0 0,-1-1 0 0 0,1 1 0 0 0,-1 0 0 0 0,1 0 0 0 0,-1-1 0 0 0,1 1 0 0 0,0 0 0 0 0,-1 0 0 0 0,1 0 0 0 0,-1 0 0 0 0,1 0 0 0 0,-1 0 0 0 0,1 0 0 0 0,0 0 0 0 0,-1 0 0 0 0,1 0 0 0 0,0 0 0 0 0,6 2 0 0 0,0-1 0 0 0,0 1 0 0 0,-1 1 0 0 0,1-1 0 0 0,0 1 0 0 0,-1 1 0 0 0,6 3 0 0 0,8 7 0 0 0,15 13 0 0 0,12 13 0 0 0,3 8 0 0 0,43 48 0 0 0,-12-11 0 0 0,-26-31 0 0 0,95 103 0 0 0,-36-15 0 0 0,-7 5 0 0 0,-99-135 0 0 0,4 4 0 0 0,-1 2 0 0 0,5 8 0 0 0,-13-20 0 0 0,-3-6 0 0 0,0 0 0 0 0,0 0 0 0 0,0 0 0 0 0,0 0 0 0 0,0 0 0 0 0,0 0 0 0 0,0 0 0 0 0,0 1 0 0 0,0-1 0 0 0,0 0 0 0 0,0 0 0 0 0,0 0 0 0 0,0 0 0 0 0,0 0 0 0 0,0 0 0 0 0,0 1 0 0 0,0-1 0 0 0,0 0 0 0 0,0 0 0 0 0,0 0 0 0 0,0 0 0 0 0,0 0 0 0 0,0 0 0 0 0,0 1 0 0 0,0-1 0 0 0,0 0 0 0 0,-1 0 0 0 0,0 0-1 0 0,1 0 0 0 0,-1 0 1 0 0,1 0-1 0 0,-1 0 0 0 0,0 0 1 0 0,1 0-1 0 0,-1 0 0 0 0,1 0 1 0 0,-1 0-1 0 0,0 0 0 0 0,1-1 1 0 0,-1 1-1 0 0,1 0 0 0 0,-1-1 1 0 0,0 1 0 0 0,-5-4-11 0 0,0 0 0 0 0,0 0 1 0 0,0 0-1 0 0,0-1 1 0 0,-3-5 10 0 0,5 7-1 0 0,-43-41-10 0 0,-31-30-31 0 0,-62-45 29 0 0,-3-4 15 0 0,-99-84-12 0 0,116 103-39 0 0,-67-54 43 0 0,-3 10 7 0 0,-36-4-1 0 0,183 124 0 0 0,-2 3 0 0 0,-2 1 0 0 0,11 8 0 0 0,-1 1 0 0 0,-30-4 0 0 0,69 18 0 0 0,-14-3 0 0 0,1 2 0 0 0,-13-1 0 0 0,25 3 0 0 0,0 0 0 0 0,1 0 0 0 0,-1 0 0 0 0,0 1 0 0 0,1 0 0 0 0,-1 0 0 0 0,1 1 0 0 0,-1-1 0 0 0,1 1 0 0 0,0 0 0 0 0,-1 1 0 0 0,-1 1 0 0 0,4-3 0 0 0,0 1 0 0 0,0 0 0 0 0,0 0 0 0 0,0 1 0 0 0,0-1 0 0 0,0 0 0 0 0,0 1 0 0 0,1-1 0 0 0,-1 1 0 0 0,1 0 0 0 0,-1 0 0 0 0,1 1 0 0 0,-1 0 0 0 0,1 1 0 0 0,0-1 0 0 0,-1 1 0 0 0,2-1 0 0 0,-1 1 0 0 0,0 1 0 0 0,1 6 0 0 0,0 1 0 0 0,0 0 0 0 0,1-1 0 0 0,0 1 0 0 0,1 2 0 0 0,6 34 0 0 0,2 0 0 0 0,2-1 0 0 0,4 8 0 0 0,51 140 0 0 0,-53-159 0 0 0,-2-3 0 0 0,-1 2 0 0 0,1 6 0 0 0,-10-31 0 0 0,1 1 0 0 0,-2-1 0 0 0,1 1 0 0 0,-1 0 0 0 0,-1 0 0 0 0,0 0 0 0 0,0 0 0 0 0,-2 11 0 0 0,1-19 0 0 0,1 0 0 0 0,-1 0 0 0 0,0 0 0 0 0,0 0 0 0 0,-1 0 0 0 0,1-1 0 0 0,0 1 0 0 0,-1 0 0 0 0,0-1 0 0 0,0 1 0 0 0,0-1 0 0 0,0 0 0 0 0,-1 0 0 0 0,1 0 0 0 0,-1 0 0 0 0,1-1 0 0 0,-1 1 0 0 0,0-1 0 0 0,0 1 0 0 0,0-1 0 0 0,0 0 0 0 0,-1 0 0 0 0,-2 1 0 0 0,-1 0 0 0 0,0-1 0 0 0,1 0 0 0 0,-1 0 0 0 0,0-1 0 0 0,0 0 0 0 0,0-1 0 0 0,0 1 0 0 0,-3-2 0 0 0,-15-1 0 0 0,1-1 0 0 0,-2-2 0 0 0,19 4 0 0 0,-77-17 0 0 0,1-4 0 0 0,1-4 0 0 0,-8-7 0 0 0,-221-99 0 0 0,208 84 0 0 0,-90-37-10 0 0,177 79-4 0 0,-93-33-26 0 0,-1 7 40 0 0,92 28 0 0 0,-16-2 0 0 0,28 5 0 0 0,0 1 0 0 0,0 0 0 0 0,0 1 0 0 0,0-1 0 0 0,1 1 0 0 0,-1 0 0 0 0,-4 2 0 0 0,8-2 0 0 0,0 0 0 0 0,0 0 0 0 0,0 0 0 0 0,0 0 0 0 0,0 0 0 0 0,0 0 0 0 0,0 1 0 0 0,0 0 0 0 0,0-1 0 0 0,1 1 0 0 0,-1 0 0 0 0,1 0 0 0 0,-1 0 0 0 0,1 0 0 0 0,-1 0 0 0 0,0 2 0 0 0,1-1 0 0 0,-1 1 0 0 0,1-1 0 0 0,0 0 0 0 0,0 1 0 0 0,1-1 0 0 0,-1 1 0 0 0,1 0 0 0 0,-1-1 0 0 0,1 1 0 0 0,0-1 0 0 0,0 1 0 0 0,0 1 0 0 0,1 7 0 0 0,1 0 0 0 0,0 0 0 0 0,0-1 0 0 0,1 1 0 0 0,3 8 0 0 0,7 17 0 0 0,2 2 0 0 0,-10-28 0 0 0,13 31 0 0 0,1-1 0 0 0,2-1 0 0 0,1 0 0 0 0,8 7 0 0 0,-4-8 14 0 0,105 164 36 0 0,-119-182-50 0 0,8 21 0 0 0,-15-31 0 0 0,-1 0 0 0 0,0 1 0 0 0,-1 0 0 0 0,2 8 0 0 0,-5-16 0 0 0,1-1 0 0 0,-1 0 0 0 0,1 0 0 0 0,-1 0 0 0 0,0 0 0 0 0,0 0 0 0 0,-1 1 0 0 0,1-3 0 0 0,0 0 0 0 0,0 0 0 0 0,0 1 0 0 0,-1-1 0 0 0,1 0 0 0 0,0 0 0 0 0,-1 0 0 0 0,1 0 0 0 0,-1 0 0 0 0,1 0 0 0 0,-1-1 0 0 0,1 1 0 0 0,-1 0 0 0 0,0 0 0 0 0,1 0 0 0 0,-1 0 0 0 0,0-1 0 0 0,1 1 0 0 0,-1 0 0 0 0,-1 0 0 0 0,0 0 0 0 0,-1 0 0 0 0,0 0 0 0 0,0 0 0 0 0,1-1 0 0 0,-1 1 0 0 0,0-1 0 0 0,0 1 0 0 0,0-1 0 0 0,0 0 0 0 0,-2-1 0 0 0,-5 0 0 0 0,-1 0 0 0 0,0-1 0 0 0,0 0 0 0 0,0-2 0 0 0,-4-1 0 0 0,-18-9 0 0 0,-1-2 0 0 0,-15-10 0 0 0,-19-15 0 0 0,-45-36 0 0 0,34 23 0 0 0,-112-82 0 0 0,161 113 0 0 0,-46-36 0 0 0,-3 4 0 0 0,-84-44 0 0 0,140 86 0 0 0,0 2 0 0 0,-10-3 0 0 0,22 10 0 0 0,0 1 0 0 0,0 0 0 0 0,0 1 0 0 0,0 0 0 0 0,0 1 0 0 0,-6 0 0 0 0,14 2 0 0 0,1-1 0 0 0,0 0 0 0 0,-1 0 0 0 0,1 1 0 0 0,0-1 0 0 0,0 1 0 0 0,0 0 0 0 0,-1 0 0 0 0,1 0 0 0 0,0 0 1 0 0,0 0-1 0 0,-1 1 0 0 0,2 0-4 0 0,0-1 1 0 0,0 0 0 0 0,-1 0 0 0 0,1 1 0 0 0,0-1 0 0 0,0 1-1 0 0,0-1 1 0 0,0 1 0 0 0,1 0 0 0 0,-1-1 0 0 0,0 1 0 0 0,0 0 0 0 0,1 0-1 0 0,-1 0 1 0 0,1 0 0 0 0,0-1 0 0 0,-1 1 3 0 0,1 4 2 0 0,-1 0-1 0 0,1 0 1 0 0,0 0 0 0 0,0-1 0 0 0,1 1 0 0 0,-1 0-1 0 0,1 0 1 0 0,1 4-2 0 0,3 8 20 0 0,0-1-1 0 0,1 3-19 0 0,11 24 0 0 0,1-2 0 0 0,17 31 0 0 0,50 75 0 0 0,-33-61 0 0 0,-40-63 0 0 0,0 0 0 0 0,6 21 0 0 0,-14-33 0 0 0,0 1 0 0 0,1 7 0 0 0,-4-13 0 0 0,1-1 0 0 0,-2 1 0 0 0,1 0 0 0 0,-1 0 0 0 0,0 6 0 0 0,0-11 0 0 0,0 0 0 0 0,0 0 0 0 0,-1 1 0 0 0,1-1 0 0 0,0 0 0 0 0,-1 0 0 0 0,0 0 0 0 0,0 1 0 0 0,1-1 0 0 0,-1 0 0 0 0,0 0 0 0 0,0 0 0 0 0,-1 1 0 0 0,0-1 0 0 0,0 0 0 0 0,1 0 0 0 0,-1-1 0 0 0,0 1 0 0 0,0 0 0 0 0,0-1 0 0 0,0 0 0 0 0,0 1 0 0 0,0-1 0 0 0,0 0 0 0 0,-1 0 0 0 0,-2 1 0 0 0,0 0 0 0 0,0-1 0 0 0,0 0 0 0 0,0 0 0 0 0,0-1 0 0 0,0 0 0 0 0,0 0 0 0 0,-1 0 0 0 0,-6-1 0 0 0,0-1 0 0 0,1-1 0 0 0,-1 0 0 0 0,-10-4 0 0 0,0-2 0 0 0,0 0 0 0 0,-1-3 0 0 0,-63-37 0 0 0,74 42 0 0 0,-376-228 0 0 0,325 197-53 0 0,-3 2 53 0 0,-107-46-11 0 0,145 69 11 0 0,1 2 0 0 0,-1 2 0 0 0,-1 1 0 0 0,-11-1 0 0 0,33 8 0 0 0,1 0 0 0 0,-1 1 0 0 0,0-1 0 0 0,0 2 0 0 0,-6 0 0 0 0,11 0 0 0 0,-1-1 0 0 0,1 1 0 0 0,0 0 0 0 0,0 0 0 0 0,0 0 0 0 0,0 0 0 0 0,0 0 0 0 0,0 0 0 0 0,0 1 0 0 0,0-1 0 0 0,1 0 0 0 0,0 1 0 0 0,0-1 0 0 0,0 0 0 0 0,0 1 0 0 0,0-1 0 0 0,0 1 0 0 0,0-1 0 0 0,0 1 0 0 0,1-1 0 0 0,-1 1 0 0 0,1 0 0 0 0,-1 0 0 0 0,1-1 0 0 0,-1 2 0 0 0,0 0 0 0 0,1 0 0 0 0,0 0 0 0 0,-1 0 0 0 0,1 1 0 0 0,0-1 0 0 0,0 0 0 0 0,1 0 0 0 0,-1 0 0 0 0,1 1 0 0 0,1 6 0 0 0,0 0 0 0 0,3 4 0 0 0,-5-12 0 0 0,9 23 12 0 0,0 0 0 0 0,2-1 0 0 0,1 3-12 0 0,40 68 33 0 0,-47-85-38 0 0,69 114 81 0 0,8 2-76 0 0,-31-46 56 0 0,-35-53 2 0 0,12 30-58 0 0,-23-47 4 0 0,-1 1 0 0 0,0 0 1 0 0,1 5-5 0 0,-4-12 0 0 0,0 0-1 0 0,-1 0 1 0 0,1 0 0 0 0,-1 0 0 0 0,0 2 0 0 0,0-4-1 0 0,0 0 1 0 0,0 0 0 0 0,0 0 0 0 0,0 0 0 0 0,-1 0 0 0 0,1 0 0 0 0,-1 0-1 0 0,0 0 1 0 0,1 0 0 0 0,-2 1 0 0 0,2-1 0 0 0,-1-1 0 0 0,0 0 0 0 0,1 0 0 0 0,-1 0 0 0 0,0 0 0 0 0,0 1 0 0 0,0-1 0 0 0,0-1 0 0 0,0 1 0 0 0,0 0 0 0 0,0 0 0 0 0,-1 0 0 0 0,0 0 0 0 0,0 0 0 0 0,0 0 0 0 0,-1 0 0 0 0,1-1 0 0 0,0 1 0 0 0,-1-1 0 0 0,1 1 0 0 0,-2-1 0 0 0,-3 0 0 0 0,1-1 0 0 0,-1 0 0 0 0,0 0 0 0 0,-6-2 0 0 0,-1-1 0 0 0,1-2 0 0 0,-13-5 0 0 0,-24-17 0 0 0,42 24 0 0 0,-147-95 0 0 0,51 32 0 0 0,-126-82-72 0 0,212 137 72 0 0,-56-38 0 0 0,56 39 0 0 0,-1 1 0 0 0,0 1 0 0 0,-2 0 0 0 0,12 6 0 0 0,-1 0 0 0 0,1 0 0 0 0,0 1 0 0 0,-1 1 0 0 0,1 0 0 0 0,-1 0 0 0 0,-7 2 0 0 0,15-1 0 0 0,-1 0 0 0 0,1 1 0 0 0,-1-1 0 0 0,1 1 0 0 0,0 0 0 0 0,0 0 0 0 0,-1 0 0 0 0,-1 1 0 0 0,3-1 0 0 0,0-1 0 0 0,0 1 0 0 0,0 0 0 0 0,1 0 0 0 0,-1 0 0 0 0,0-1 0 0 0,0 1 0 0 0,1 0 0 0 0,-1 0 0 0 0,0 0 0 0 0,1 0 0 0 0,-1 1 0 0 0,1-1 0 0 0,-1 0 0 0 0,1 0 0 0 0,-1 0 0 0 0,1 0 0 0 0,0 1 0 0 0,-1-1 0 0 0,1 1 0 0 0,0 1 0 0 0,0-1 0 0 0,0 0 0 0 0,0 1 0 0 0,0-1 0 0 0,1 1 0 0 0,-1-1 0 0 0,0 0 0 0 0,1 1 0 0 0,0 0 0 0 0,1 5 0 0 0,1-1 0 0 0,0 2 0 0 0,7 12 0 0 0,0 0 0 0 0,7 9 0 0 0,27 40 0 0 0,-30-48 0 0 0,8 13 1 0 0,98 148 32 0 0,7-7 8 0 0,-69-103-17 0 0,50 67 5 0 0,-50-53 3 0 0,-2 3 0 0 0,12 35-32 0 0,-55-100 0 0 0,-1 2 0 0 0,-7-15 0 0 0,-1 0 0 0 0,0 1 0 0 0,1 4 0 0 0,-4-13 0 0 0,0 0 0 0 0,-1-1 0 0 0,1 1 0 0 0,-1 0 0 0 0,0 0 0 0 0,0 0 0 0 0,0-3 0 0 0,0 0 0 0 0,0 0 0 0 0,0 0 0 0 0,0 0 0 0 0,0 0 0 0 0,0 0 0 0 0,-1 0 0 0 0,1 0 0 0 0,0 0 0 0 0,-1 0 0 0 0,1 0 0 0 0,-1 0 0 0 0,1 0 0 0 0,0-1 0 0 0,-1 1 0 0 0,0 0 0 0 0,1 0 0 0 0,-1 0 0 0 0,1-1 0 0 0,-1 1 0 0 0,0 0 0 0 0,0-1 0 0 0,0 1 0 0 0,0 0 0 0 0,0-1 0 0 0,0 1 0 0 0,0-1 0 0 0,0 0 0 0 0,0 1 0 0 0,0-1 0 0 0,-1 0 0 0 0,1 0 0 0 0,0 0 0 0 0,0 0 0 0 0,0 0 0 0 0,-1 0 0 0 0,1 0 0 0 0,-3-1 0 0 0,0 0 0 0 0,1 0 0 0 0,-3-1 0 0 0,-8-5 0 0 0,1 0 0 0 0,-1 0 0 0 0,2-2 0 0 0,-4-2 0 0 0,-7-5 0 0 0,-102-71 0 0 0,2-7 0 0 0,53 35 0 0 0,-40-34 0 0 0,65 58 0 0 0,-24-12 0 0 0,46 34 0 0 0,0 1 0 0 0,-1 1 0 0 0,0 1 0 0 0,-16-3 0 0 0,36 12 0 0 0,0 0 0 0 0,0 0 0 0 0,0 0 0 0 0,-3 1 0 0 0,6 0 0 0 0,0 0 0 0 0,0 0 0 0 0,0 0 0 0 0,0 0 0 0 0,0 0 0 0 0,0 1 0 0 0,0-1 0 0 0,-1 0 0 0 0,1 1 0 0 0,0-1 0 0 0,0 1 0 0 0,0 0 0 0 0,0-1 0 0 0,0 1 0 0 0,1 0 0 0 0,-1 0 0 0 0,0-1 0 0 0,0 2 0 0 0,0-2 0 0 0,1 1 0 0 0,0-1 0 0 0,-1 1 0 0 0,1-1 0 0 0,0 1 0 0 0,-1 0 0 0 0,1-1 0 0 0,0 1 0 0 0,0 0 0 0 0,-1-1 0 0 0,1 1 0 0 0,0 0 0 0 0,0 0 0 0 0,0-1 0 0 0,0 1 0 0 0,0 0 0 0 0,0 0 0 0 0,0 1 0 0 0,0 0 0 0 0,1 0 0 0 0,-1 0 0 0 0,1 0 0 0 0,-1 0 0 0 0,1 0 0 0 0,2 5 0 0 0,-1 0 0 0 0,1 0 0 0 0,0-1 0 0 0,4 5 0 0 0,16 23 0 0 0,-14-21 0 0 0,174 240 75 0 0,-86-121-22 0 0,9-1-53 0 0,50 61 51 0 0,-11 13 16 0 0,-88-111-56 0 0,-40-61-12 0 0,13 33 1 0 0,-29-64 0 0 0,4 9 0 0 0,-1 1 0 0 0,1 3 0 0 0,-4-12 0 0 0,-1 0 0 0 0,1 1 0 0 0,0-1 0 0 0,-1 0 0 0 0,0 1 0 0 0,0-1 0 0 0,0 1 0 0 0,0-1 0 0 0,0 1 0 0 0,0 0 0 0 0,0-3 0 0 0,-1-1 0 0 0,1 1 0 0 0,0 0 0 0 0,0 0 0 0 0,0 0 0 0 0,-1-1 0 0 0,1 1 0 0 0,0 0 0 0 0,-1 0 0 0 0,1-1 0 0 0,0 1 0 0 0,-1 0 0 0 0,1-1 0 0 0,-1 1 0 0 0,1-1 0 0 0,-1 1 0 0 0,1-1 0 0 0,-1 1 0 0 0,1-1 0 0 0,-1 1 0 0 0,0-1 0 0 0,0 1 0 0 0,0-1 0 0 0,0 0 0 0 0,0 1 0 0 0,0-1 0 0 0,0 0 0 0 0,0 0 0 0 0,0 0 1 0 0,0 0-1 0 0,0 0 0 0 0,0 0 0 0 0,0 0 0 0 0,0 0 0 0 0,0 0 0 0 0,-4-2-2 0 0,0 1-1 0 0,1-1 1 0 0,0-1 0 0 0,-1 1 0 0 0,-3-3 2 0 0,-14-11-45 0 0,1-1 1 0 0,-6-6 44 0 0,0-1-62 0 0,-75-60-3 0 0,-78-69-5 0 0,91 65 70 0 0,-32-29 0 0 0,73 73 0 0 0,-31-19 0 0 0,71 58 0 0 0,-53-39 0 0 0,39 30 0 0 0,-18-8 0 0 0,23 14 0 0 0,17 8 0 0 0,-1 0 0 0 0,1 0 0 0 0,-1 0 0 0 0,1-1 0 0 0,-1 1 0 0 0,1 0 0 0 0,0 0 0 0 0,-1 0 0 0 0,1 0 0 0 0,-1 0 0 0 0,1 0 0 0 0,-1 0 0 0 0,1 0 0 0 0,-1 0 0 0 0,1 0 0 0 0,-1 1 0 0 0,1-1 0 0 0,0 0 0 0 0,-1 0 0 0 0,1 0 0 0 0,-1 1 0 0 0,1-1 0 0 0,0 1 0 0 0,0-1 0 0 0,-1 1 0 0 0,1 0 0 0 0,0-1 0 0 0,0 1 0 0 0,0 0 0 0 0,0-1 0 0 0,0 1 0 0 0,0-1 0 0 0,0 1 0 0 0,0 0 0 0 0,0-1 0 0 0,0 1 0 0 0,0 0 0 0 0,0-1 0 0 0,1 1 0 0 0,-1-1 0 0 0,0 1 0 0 0,0 0 0 0 0,1-1 0 0 0,-1 1 0 0 0,2 3 0 0 0,0 1 0 0 0,0-1 0 0 0,0 0 0 0 0,12 17 23 0 0,0-1-1 0 0,1-1 1 0 0,2 2-23 0 0,-9-12 7 0 0,125 137 101 0 0,-51-60-99 0 0,-66-68-15 0 0,182 191 76 0 0,-173-185-64 0 0,92 94 44 0 0,-7 6-42 0 0,-65-69-8 0 0,23 28 0 0 0,-54-64 0 0 0,-1 0 0 0 0,-9-12-28 0 0,-4-7 27 0 0,0 0 1 0 0,0 0 0 0 0,0 0-1 0 0,0 0 1 0 0,0 0-1 0 0,0 0 1 0 0,0 0 0 0 0,0 0-1 0 0,0 0 1 0 0,0 0-1 0 0,0 0 1 0 0,0 0-1 0 0,0 0 1 0 0,0 0 0 0 0,0 0-1 0 0,0 0 1 0 0,0 0-1 0 0,0 0 1 0 0,0 0 0 0 0,0 0-1 0 0,0 0 1 0 0,0 0-1 0 0,0 0 1 0 0,0 0-1 0 0,0 0 1 0 0,0 0 0 0 0,0 0-1 0 0,0 1 1 0 0,0-1-1 0 0,0 0 1 0 0,0 0 0 0 0,0 0-1 0 0,0 0 1 0 0,0 0-1 0 0,0 0 1 0 0,0 0 0 0 0,0 0-1 0 0,0 0 1 0 0,0 0-1 0 0,0 0 1 0 0,0 0-1 0 0,0 0 1 0 0,0 0 0 0 0,0 0-1 0 0,0 0 1 0 0,0 0-1 0 0,0 0 1 0 0,0 0 0 0 0,0 0-1 0 0,-6-6-35 0 0,6 6 31 0 0,-50-57-163 0 0,-11-21 168 0 0,-2-2-54 0 0,22 29 51 0 0,-82-99-33 0 0,6-8 11 0 0,26 26 44 0 0,-71-103 26 0 0,153 223-45 0 0,-85-129 0 0 0,21 17 75 0 0,-51-120-75 0 0,123 244 1 0 0,-42-99 49 0 0,36 80-49 0 0,0-1-1 0 0,2 0 1 0 0,0 0-1 0 0,0-3 0 0 0,4 16 2 0 0,0 0 0 0 0,0 0 0 0 0,0-1 0 0 0,1 1 1 0 0,0 0-1 0 0,1 0 0 0 0,0-3-2 0 0,-1 6 3 0 0,1 1 0 0 0,0 0 0 0 0,-1-1 0 0 0,1 1 0 0 0,1 0 0 0 0,-1 0 0 0 0,0 0 0 0 0,0 0 1 0 0,1 0-1 0 0,0 0 0 0 0,-1 0 0 0 0,1 1 0 0 0,0-1 0 0 0,0 1 0 0 0,0-1 0 0 0,1 0-3 0 0,1 0 1 0 0,0 1 0 0 0,-1-1 0 0 0,1 0 1 0 0,0 1-1 0 0,0 0 0 0 0,0 0 0 0 0,0 1 0 0 0,1-1-1 0 0,3 0 9 0 0,-1 1 1 0 0,0 0-1 0 0,0 0 0 0 0,6 0-9 0 0,6 2 9 0 0,0 1 0 0 0,0 2-1 0 0,6 1-8 0 0,36 10-20 0 0,-1 4 0 0 0,20 11 20 0 0,115 59-189 0 0,-54-27 88 0 0,-61-28 15 0 0,-72-31 79 0 0,27 13-29 0 0,0-2-1 0 0,7-1 37 0 0,-41-13-1 0 0,-1 1 1 0 0,1-1-1 0 0,-1 0 0 0 0,1 0 0 0 0,-1 0 1 0 0,1 0-1 0 0,0 0 0 0 0,-1 0 0 0 0,1 0 1 0 0,-1 0-1 0 0,1 0 0 0 0,-1 0 0 0 0,1 0 1 0 0,0 0-1 0 0,-1 0 0 0 0,1-1 1 0 0,-1 1-1 0 0,0 0-1 0 0,1 0 1 0 0,-1 0-1 0 0,0-1 1 0 0,0 1-1 0 0,0 0 1 0 0,0 0 0 0 0,0 0-1 0 0,0-1 1 0 0,0 1-1 0 0,0 0 1 0 0,0 0-1 0 0,0-1 1 0 0,0 1-1 0 0,0 0 1 0 0,0 0-1 0 0,0 0 1 0 0,0-1-1 0 0,0 1 1 0 0,0 0 0 0 0,0 0-1 0 0,0-1 1 0 0,0 1 1 0 0,-2-7-19 0 0,-7-6 11 0 0,-5-3-27 0 0,0 1 0 0 0,-10-9 35 0 0,-34-25-63 0 0,38 33 42 0 0,-66-63-32 0 0,3-6 20 0 0,45 46 29 0 0,-130-116-42 0 0,61 59 32 0 0,-36-44 14 0 0,11 10 0 0 0,63 66 0 0 0,-13-12 0 0 0,0-8 0 0 0,-30-43 0 0 0,100 114 0 0 0,9 9 6 0 0,4 6 7 0 0,5 6 22 0 0,35 36 80 0 0,20 14-115 0 0,48 35 23 0 0,-45-40-23 0 0,26 30 0 0 0,-22-13-31 0 0,99 94-68 0 0,-150-149 90 0 0,40 36 1 0 0,-45-38 9 0 0,0 0 0 0 0,-1 0 0 0 0,3 6-1 0 0,-11-14 0 0 0,0 0 0 0 0,3 5 0 0 0,-6-9 0 0 0,1-1-1 0 0,-1 1 0 0 0,0 0 1 0 0,0 0-1 0 0,1-1 0 0 0,-1 1 1 0 0,0 0-1 0 0,0-1 1 0 0,1 1-1 0 0,-1 0 0 0 0,0 0 1 0 0,0 0-1 0 0,0-1 0 0 0,0 1 1 0 0,0 0-1 0 0,0 0 1 0 0,0 0 0 0 0,-1-1-2 0 0,1 1 1 0 0,0-1-1 0 0,0 1 1 0 0,-1-1-1 0 0,1 1 1 0 0,-1-1-1 0 0,1 1 1 0 0,0-1 0 0 0,-1 0-1 0 0,1 1 1 0 0,-1-1-1 0 0,1 0 1 0 0,-1 1-1 0 0,1-1 1 0 0,-1 0-1 0 0,1 0 1 0 0,-1 0 0 0 0,1 1-1 0 0,-1-1 1 0 0,1 0-1 0 0,-1 0 1 0 0,0 0-1 0 0,1 0 1 0 0,-1 0 1 0 0,-2 0-5 0 0,0 0 1 0 0,1 0-1 0 0,-1 0 0 0 0,-2-1 5 0 0,-7-2-2 0 0,0-1-1 0 0,1-1 0 0 0,-1 0 1 0 0,-4-3 2 0 0,-19-12-57 0 0,-27-19 57 0 0,-32-31 6 0 0,30 23-9 0 0,60 43 3 0 0,-267-198 0 0 0,270 201 1 0 0,-134-105-20 0 0,-3 7-27 0 0,120 86 46 0 0,-131-92 0 0 0,132 92 0 0 0,-43-33 0 0 0,38 31 0 0 0,-19-10 0 0 0,37 23 2 0 0,0 0 0 0 0,-1 0 0 0 0,1 0 0 0 0,-1 0 0 0 0,0 1 0 0 0,-3-1-2 0 0,7 2 3 0 0,1 0-1 0 0,-1 0 0 0 0,1 0 1 0 0,-1 0-1 0 0,1 0 1 0 0,-1 0-1 0 0,1 0 0 0 0,-1 0 1 0 0,1 0-1 0 0,-1 1 1 0 0,1-1-1 0 0,-1 0 0 0 0,1 0 1 0 0,-1 0-1 0 0,1 1 1 0 0,0-1-1 0 0,-1 0 0 0 0,1 0 1 0 0,-1 1-1 0 0,1-1-2 0 0,-1 1 1 0 0,1 0 0 0 0,-1 0 0 0 0,1 0-1 0 0,0 0 1 0 0,-1 0 0 0 0,1 0 0 0 0,0 0 0 0 0,0 0-1 0 0,0 0 1 0 0,-1 0 0 0 0,1 0 0 0 0,0 0 0 0 0,0 0-1 0 0,0 0 1 0 0,1 0 0 0 0,-1 1-1 0 0,0 2 0 0 0,1 1-1 0 0,0-1 1 0 0,0 3 0 0 0,2 1 0 0 0,-1 0 0 0 0,2 0 0 0 0,-1 0 0 0 0,3 5 0 0 0,19 31 0 0 0,-22-39 0 0 0,90 135 28 0 0,5-5 28 0 0,31 43-12 0 0,-104-141 7 0 0,6 15-51 0 0,-23-37 13 0 0,-1-1 1 0 0,0 2-1 0 0,-1-1 0 0 0,-1 1 1 0 0,2 5-14 0 0,-7-18 1 0 0,1 0 0 0 0,0-1 0 0 0,-1 1 0 0 0,0 0 0 0 0,1 0 1 0 0,-1 0-1 0 0,0 0 0 0 0,0 0 0 0 0,0 0 0 0 0,-1 0 0 0 0,1 1-1 0 0,-1-3 0 0 0,1 0-1 0 0,-1 1 0 0 0,1-1 0 0 0,-1 1 1 0 0,1-1-1 0 0,-1 0 0 0 0,1 0 0 0 0,-1 0 1 0 0,0 1-1 0 0,0-1 0 0 0,0 0 0 0 0,0 0 0 0 0,1 0 1 0 0,-1 0-1 0 0,0 0 0 0 0,0-1 0 0 0,-1 1 1 0 0,1 0-1 0 0,0 0 0 0 0,0-1 0 0 0,0 1 1 0 0,-1 0 0 0 0,-1 0-9 0 0,0 0 0 0 0,-1-1 0 0 0,1 1 1 0 0,0-1-1 0 0,0 0 0 0 0,0 0 0 0 0,0 0 1 0 0,0 0-1 0 0,-1 0 9 0 0,-6-2-16 0 0,0-1 0 0 0,-2 0 16 0 0,3 0-16 0 0,-78-25 3 0 0,58 17 14 0 0,1-2 0 0 0,0-2-1 0 0,-59-39 0 0 0,31 19 0 0 0,-106-62 11 0 0,-14-8 45 0 0,149 90-48 0 0,-10-6 46 0 0,-16-6-54 0 0,39 21 2 0 0,-1 1 0 0 0,1 0 0 0 0,-1 1 0 0 0,0 1 0 0 0,-7 0-2 0 0,18 2 6 0 0,0 1 0 0 0,1 0 0 0 0,-1 0 0 0 0,0 1 0 0 0,0 0 0 0 0,0-1 0 0 0,1 1 0 0 0,-1 1 0 0 0,0-1-6 0 0,2 0 0 0 0,0 0 0 0 0,1 0 0 0 0,-1 0 0 0 0,0 0 0 0 0,1 0 0 0 0,-1 0 0 0 0,1 1 0 0 0,-1-1 0 0 0,1 1 0 0 0,0-1 0 0 0,0 1 0 0 0,-1 0 0 0 0,1-1-1 0 0,0 1 1 0 0,0 0 0 0 0,0 0 0 0 0,0 0 0 0 0,1 0 0 0 0,-1 1 0 0 0,0 1 0 0 0,0 0 0 0 0,0 0 0 0 0,1 0 0 0 0,-1 0 0 0 0,1 1 0 0 0,0-1 0 0 0,0 0 0 0 0,0 0 0 0 0,1 0 0 0 0,0 1-1 0 0,0 0 1 0 0,2 10 4 0 0,0-1 0 0 0,4 7-4 0 0,-5-13 4 0 0,12 32 52 0 0,6 20-2 0 0,-17-49-49 0 0,-1-1-1 0 0,0 1 1 0 0,0 0-1 0 0,0 9-4 0 0,-2-17 3 0 0,0 1 0 0 0,0 0 0 0 0,-1 0 0 0 0,1 0 1 0 0,-1 0-1 0 0,1-1 0 0 0,-1 1 0 0 0,0 0 0 0 0,0 0 0 0 0,-1-1 1 0 0,0 4-4 0 0,1-5 1 0 0,0 0 0 0 0,-1 0 0 0 0,1 0 0 0 0,0 0 0 0 0,-1 0 0 0 0,1 0 0 0 0,-1 0 0 0 0,0-1 0 0 0,1 1 0 0 0,-1 0 0 0 0,0-1 0 0 0,0 0 0 0 0,0 0 0 0 0,0 1 0 0 0,0-1 0 0 0,0 0 0 0 0,0-1 0 0 0,0 1-1 0 0,-4 0 0 0 0,0 1 0 0 0,0-2 0 0 0,0 1 0 0 0,0-1 0 0 0,0 0 0 0 0,0-1 0 0 0,-11-1 0 0 0,-9-3 0 0 0,5 0 0 0 0,0-1 0 0 0,0-2 0 0 0,-14-7 0 0 0,-59-35 0 0 0,31 15 0 0 0,-11-4 7 0 0,-119-65 46 0 0,187 100-51 0 0,-153-86 110 0 0,128 75-89 0 0,0 2-1 0 0,-1 1 1 0 0,0 2-1 0 0,-9-1-22 0 0,37 11 0 0 0,-6-2 0 0 0,0 0 0 0 0,-5 1 0 0 0,13 0 0 0 0,-1 1 0 0 0,1 1 0 0 0,-1-1 0 0 0,1 0 0 0 0,-1 1 0 0 0,1-1 0 0 0,0 1 0 0 0,-1 0 0 0 0,1 0 0 0 0,0 0 0 0 0,-1 0 0 0 0,1 1 0 0 0,1-2 0 0 0,0 1 0 0 0,0 0 0 0 0,1 0 0 0 0,-1 0 0 0 0,0-1 0 0 0,1 1 0 0 0,-1 0 0 0 0,1 0 0 0 0,-1 0 0 0 0,1 0 0 0 0,-1 0 0 0 0,1 0 0 0 0,-1 1 0 0 0,1-1 0 0 0,0 0 0 0 0,0 0 0 0 0,-1 0 0 0 0,1 0 0 0 0,0 0 0 0 0,0 1 0 0 0,0-1 0 0 0,0 0 0 0 0,0 0 0 0 0,1 1 0 0 0,-1 3 0 0 0,1-1 0 0 0,-1 0 0 0 0,1 0 0 0 0,1 1 0 0 0,-1-1 0 0 0,0 0 0 0 0,5 9 14 0 0,-1-1 0 0 0,1 1-1 0 0,4 4-13 0 0,22 34 75 0 0,-15-25-47 0 0,10 18 122 0 0,11 22-150 0 0,-34-58 3 0 0,-1 0 1 0 0,1 0 0 0 0,1 9-4 0 0,-4-13 0 0 0,0 0 0 0 0,0 0 0 0 0,-1 0 0 0 0,1 0 0 0 0,-1 0 0 0 0,1 0-1 0 0,-1 0 1 0 0,0 0 0 0 0,-1 3 0 0 0,1-5 0 0 0,-1-1 0 0 0,1 1 0 0 0,0-1 0 0 0,-1 1 0 0 0,1-1 0 0 0,-1 1 0 0 0,0-1 0 0 0,1 0 0 0 0,-1 1 0 0 0,0-1 0 0 0,0 0 0 0 0,1 0 0 0 0,-1 1 0 0 0,0-1 0 0 0,0 0 0 0 0,0 0 0 0 0,0 0 0 0 0,-1 0 0 0 0,1 0 0 0 0,0-1 0 0 0,0 1 0 0 0,0 0 0 0 0,-1-1 0 0 0,1 1 0 0 0,0-1 0 0 0,-1 1 0 0 0,1-1 0 0 0,0 0 0 0 0,-5 1 0 0 0,1 0 0 0 0,0 0 0 0 0,-1-1 0 0 0,1 0 0 0 0,-1-1 0 0 0,-2 0 0 0 0,-9-1 3 0 0,0-2-1 0 0,0-1 1 0 0,0 0-1 0 0,0-2 1 0 0,-7-4-3 0 0,-26-15 53 0 0,-3-6-53 0 0,-19-9 52 0 0,-16-5-42 0 0,-72-22-10 0 0,122 55 0 0 0,31 11 0 0 0,0 1 0 0 0,0-1 0 0 0,0 2 0 0 0,-2-1 0 0 0,7 1 0 0 0,0 0 0 0 0,0 0 0 0 0,0 1 0 0 0,0-1 0 0 0,0 0 0 0 0,0 1 0 0 0,0 0 0 0 0,0-1 0 0 0,1 1 0 0 0,-1 0 0 0 0,0 0 0 0 0,0 0 0 0 0,1 1 0 0 0,0-2 0 0 0,0 1 0 0 0,0 0 0 0 0,0 0 0 0 0,0 0 0 0 0,0 0 0 0 0,1 1 0 0 0,-1-1 0 0 0,0 0 0 0 0,1 0 0 0 0,-1 0 0 0 0,1 1 0 0 0,-1-1 0 0 0,1 0 0 0 0,-1 1 0 0 0,1-1 0 0 0,0 0 0 0 0,-1 1 0 0 0,1-1 0 0 0,0 1 0 0 0,0 0 0 0 0,0 2 0 0 0,0 0 0 0 0,1 0 0 0 0,-1 0 0 0 0,1 0 0 0 0,0 0 0 0 0,0 0-1 0 0,1 3 1 0 0,2 5 12 0 0,5 11-12 0 0,-1-7 23 0 0,1 1 0 0 0,1-2 0 0 0,0 1 1 0 0,9 10-24 0 0,50 54 63 0 0,-56-65-48 0 0,60 69 59 0 0,11 24-74 0 0,-4 4 0 0 0,-45-60 0 0 0,3 13 0 0 0,-36-61 0 0 0,3 4 0 0 0,2 7 0 0 0,-6-13 0 0 0,0 1 0 0 0,0-1 0 0 0,-1 0 0 0 0,1 1 0 0 0,-1-1 0 0 0,1 1 0 0 0,-1-1 0 0 0,0 0 0 0 0,1 2 0 0 0,-1-4 0 0 0,0 1 0 0 0,0-1 0 0 0,0 0 0 0 0,0 1 0 0 0,0-1 0 0 0,0 1 0 0 0,0-1 0 0 0,0 1 0 0 0,-1-1 0 0 0,1 0 0 0 0,0 1 0 0 0,0-1 0 0 0,0 0 0 0 0,0 1 0 0 0,0-1 0 0 0,-1 1 0 0 0,1-1 0 0 0,0 0 0 0 0,0 1 0 0 0,-1-1 0 0 0,1 0 0 0 0,0 0 0 0 0,0 1 0 0 0,-1-1 0 0 0,1 0 0 0 0,0 0 0 0 0,-1 1 0 0 0,1-1 0 0 0,0 0 0 0 0,0 0 0 0 0,-1 0 0 0 0,1 0 0 0 0,-1 1 0 0 0,1-1 0 0 0,0 0 0 0 0,-1 0 0 0 0,1 0 0 0 0,0 0 0 0 0,-1 0 0 0 0,-1 0 0 0 0,0 0 0 0 0,0-1 0 0 0,1 1 0 0 0,-1-1 0 0 0,0 1 0 0 0,0-1 0 0 0,0 0 0 0 0,-15-6 5 0 0,0-1 0 0 0,-14-10-5 0 0,-32-25 23 0 0,10 6-2 0 0,8 8-10 0 0,-56-38-12 0 0,-17-22 15 0 0,-23-18 18 0 0,90 72-14 0 0,-45-22-18 0 0,82 50 0 0 0,-1 0 0 0 0,1 1 0 0 0,-12-2 0 0 0,26 8 0 0 0,-1-1 0 0 0,1 1 0 0 0,-1 0 0 0 0,1 0 0 0 0,-1 0 0 0 0,1 0 0 0 0,-1 0 0 0 0,1 0 0 0 0,0 0 0 0 0,-1 0 0 0 0,1 0 0 0 0,-1 0 0 0 0,1 0 0 0 0,-1 0 0 0 0,1 0 0 0 0,-1 0 0 0 0,1 0 0 0 0,-1 0 0 0 0,1 1 0 0 0,0 0 0 0 0,0-1 0 0 0,0 1 0 0 0,0-1 0 0 0,0 1 0 0 0,0-1 0 0 0,0 1 0 0 0,0-1 0 0 0,1 1 0 0 0,-1-1 0 0 0,0 1 0 0 0,0-1 0 0 0,0 1 0 0 0,1-1 0 0 0,-1 1 0 0 0,0-1 0 0 0,0 0 0 0 0,1 1 0 0 0,-1-1 0 0 0,0 1 0 0 0,1-1 0 0 0,-1 0 0 0 0,11 13 0 0 0,66 64 46 0 0,-9-10-17 0 0,4 15 69 0 0,10 21-98 0 0,-53-68 19 0 0,41 49-19 0 0,8 9 0 0 0,-78-93 0 0 0,6 7 0 0 0,-1 0 0 0 0,0 0 0 0 0,-1 0 0 0 0,1 1 0 0 0,-1 0 0 0 0,-3-6 0 0 0,-1-1 0 0 0,1 0 0 0 0,-1 1 0 0 0,1-1 0 0 0,-1 1 0 0 0,0-1 0 0 0,0 1 0 0 0,1-1 0 0 0,-1 1 0 0 0,0-1 0 0 0,0 1 0 0 0,0-1 0 0 0,0 2 0 0 0,0-2 0 0 0,-1 0 0 0 0,1 0 0 0 0,0 0 0 0 0,-1 0 0 0 0,1-1 0 0 0,0 1 0 0 0,-1 0 0 0 0,1 0 0 0 0,-1 0 0 0 0,1 0 0 0 0,-1-1 0 0 0,1 1 0 0 0,-1 0 0 0 0,0-1 0 0 0,1 1 0 0 0,-1 0 0 0 0,0-1 0 0 0,1 1 0 0 0,-1-1 0 0 0,0 1 0 0 0,0-1 0 0 0,-2 1 0 0 0,0 1 0 0 0,-1-1 0 0 0,0 0 0 0 0,1 0 0 0 0,-1-1 0 0 0,1 1 0 0 0,-1-1 0 0 0,0 0 0 0 0,-2-1 0 0 0,-6 0 0 0 0,-1 0 0 0 0,0-1 0 0 0,1-1 0 0 0,0-1 0 0 0,0 0 0 0 0,-2-2 0 0 0,-23-10 0 0 0,-10-9 0 0 0,-18-10 0 0 0,-12-1 0 0 0,24 14 0 0 0,-89-39 0 0 0,76 35 3 0 0,50 20-21 0 0,0 2-1 0 0,-1 0 0 0 0,0 1 19 0 0,14 2-2 0 0,0 1 0 0 0,-1 0 0 0 0,1 0 0 0 0,0 0 0 0 0,0 0 0 0 0,-4 1 2 0 0,6 0 1 0 0,0-1-1 0 0,0 1 0 0 0,0-1 0 0 0,-1 1 0 0 0,1-1 0 0 0,0 1 0 0 0,0 0 0 0 0,0-1 0 0 0,0 1 0 0 0,0 0 0 0 0,0 0 0 0 0,0 0 0 0 0,0 0 0 0 0,0 0 0 0 0,1 0 0 0 0,-1 1 0 0 0,0-1 0 0 0,0 1 0 0 0,0 1 0 0 0,0-1 0 0 0,0 1 0 0 0,1 0 0 0 0,-1 0 0 0 0,1-1 0 0 0,-1 1 0 0 0,1 0 0 0 0,0 0 0 0 0,0 0 0 0 0,0 0 0 0 0,0 0 0 0 0,0-1 0 0 0,1 1 0 0 0,-1 0 0 0 0,1 0 0 0 0,0 1 0 0 0,2 7 0 0 0,0-1 0 0 0,1 0 0 0 0,3 7 0 0 0,10 20 0 0 0,2-1 0 0 0,9 13 0 0 0,49 65 0 0 0,-16-36 0 0 0,12 6 0 0 0,-10-12 0 0 0,57 81 0 0 0,-88-107 0 0 0,-2 2 0 0 0,12 25 0 0 0,-35-58 0 0 0,7 17 0 0 0,-11-26 0 0 0,-1 0 0 0 0,-1 0 0 0 0,1 1 0 0 0,-1-1 0 0 0,0 1 0 0 0,1 5 0 0 0,-2-10 0 0 0,0 0 0 0 0,0 0 0 0 0,0-1 0 0 0,0 1 0 0 0,0 0 0 0 0,-1 0 0 0 0,1 0 0 0 0,0 0 0 0 0,-1 0 0 0 0,1 0 0 0 0,-1 0 0 0 0,0 1 0 0 0,0-2 0 0 0,1 0 0 0 0,-1 0 0 0 0,0 0 0 0 0,0 0 0 0 0,0 1 0 0 0,0-1 0 0 0,0-1 0 0 0,0 1 0 0 0,0 0 0 0 0,0 0 0 0 0,0 0 0 0 0,0-1 0 0 0,0 1 0 0 0,0 0 0 0 0,0-1 0 0 0,0 1 0 0 0,-1-1 0 0 0,-2 1 0 0 0,1 0 0 0 0,-1 0 0 0 0,0-1 0 0 0,1 0 0 0 0,-1 0 0 0 0,0 0 0 0 0,1 0 0 0 0,-1-1 0 0 0,-1 0 0 0 0,-7-2 0 0 0,0-1 0 0 0,-3-1 0 0 0,-66-31 0 0 0,39 16 0 0 0,15 8 0 0 0,-170-84 0 0 0,149 69 0 0 0,-18-9 0 0 0,-35-13 0 0 0,61 32 0 0 0,-1 3 0 0 0,0 2 0 0 0,-5 1 0 0 0,38 10 0 0 0,-1-1 0 0 0,-7 1 0 0 0,12 2 0 0 0,0-1 0 0 0,0 0 0 0 0,0 1 0 0 0,0 0 0 0 0,1 0 0 0 0,-1 0 0 0 0,0 1 0 0 0,2-1 0 0 0,1-1 0 0 0,0 1 0 0 0,-1 0 0 0 0,1-1 0 0 0,0 1 0 0 0,0 0 0 0 0,0 0 0 0 0,0 0 0 0 0,-1 0 0 0 0,1 1 0 0 0,1-1 0 0 0,-1-1 0 0 0,1 1 0 0 0,-1 0 0 0 0,1 0 0 0 0,-1 0 0 0 0,1 0 0 0 0,0 0 0 0 0,-1 0 0 0 0,1 0 0 0 0,0 0 0 0 0,0 0 0 0 0,0 0 0 0 0,0 0 0 0 0,-1 0 0 0 0,1 0 0 0 0,0 0 0 0 0,0 0 0 0 0,1 3 0 0 0,-1-1 0 0 0,1 1 0 0 0,-1-1 0 0 0,1 1 0 0 0,0-1 0 0 0,0 0 0 0 0,0 1 0 0 0,2 1 0 0 0,1 5 0 0 0,1-1 0 0 0,2 3 0 0 0,4 4 13 0 0,0-1 1 0 0,1 0-1 0 0,0 0 0 0 0,2 0-13 0 0,57 52 15 0 0,-30-29-8 0 0,88 94 39 0 0,-73-73-39 0 0,126 132 57 0 0,-175-184-64 0 0,44 49 0 0 0,-41-44 0 0 0,0 1 0 0 0,-1 0 0 0 0,6 10 0 0 0,-12-18 0 0 0,-1 0 0 0 0,2 4 0 0 0,-4-9 0 0 0,0 1 0 0 0,0 0 0 0 0,1-1 0 0 0,-1 1 0 0 0,0-1 0 0 0,0 1 0 0 0,0 0 0 0 0,1-1 0 0 0,-1 1 0 0 0,0 0 0 0 0,0-1 0 0 0,0 1 0 0 0,0-1 0 0 0,0 1 0 0 0,0 0 0 0 0,0-1 0 0 0,0 1 0 0 0,-1 0 0 0 0,1 0 0 0 0,-1-1 0 0 0,1 1 0 0 0,-1-1 0 0 0,1 1 0 0 0,-1-1 0 0 0,1 1 0 0 0,-1-1 0 0 0,1 0 0 0 0,-1 1 0 0 0,0-1 0 0 0,1 0 0 0 0,-1 1 0 0 0,1-1 0 0 0,-1 0 0 0 0,0 0 0 0 0,1 0 0 0 0,-1 0 0 0 0,0 0 0 0 0,0 0 0 0 0,-3 0 0 0 0,1 0 0 0 0,-1 0 0 0 0,-1 0 0 0 0,-4-2-6 0 0,1 0 0 0 0,0 0-1 0 0,0-1 1 0 0,-6-3 6 0 0,-31-19-47 0 0,44 24 46 0 0,-32-19-59 0 0,-14-14 60 0 0,-30-27-22 0 0,16 12 25 0 0,-101-67-68 0 0,73 55 66 0 0,23 10-1 0 0,10 8 0 0 0,40 30 0 0 0,9 8 0 0 0,13 10 0 0 0,-5-3 0 0 0,14 12 0 0 0,0 1 0 0 0,0-2 0 0 0,8 4 0 0 0,32 20 0 0 0,33 24 11 0 0,119 105 40 0 0,-166-131-49 0 0,65 50-2 0 0,17 13 0 0 0,104 113 0 0 0,-154-142 0 0 0,23 25 0 0 0,-6 6 0 0 0,-17-4 0 0 0,-56-71 0 0 0,-1 1 0 0 0,12 26 0 0 0,-25-46 0 0 0,0 1 0 0 0,-1-1 0 0 0,1 1 0 0 0,-1-1 0 0 0,0 1 0 0 0,0 0 0 0 0,-1 0 0 0 0,0 2 0 0 0,0-7 0 0 0,-1-1 0 0 0,0 1 0 0 0,0 0 0 0 0,0-1 0 0 0,0 1 0 0 0,0 0 0 0 0,-1 0 0 0 0,1-1 0 0 0,0 1 0 0 0,-1 0 0 0 0,1-1 0 0 0,-1 1 0 0 0,1-1 0 0 0,-1 1 0 0 0,0 0 0 0 0,0-1 0 0 0,0 0 0 0 0,1 0 0 0 0,-1 0 0 0 0,0 0 0 0 0,0 0 0 0 0,0-1 0 0 0,0 1 0 0 0,0 0 0 0 0,0-1 0 0 0,0 1 0 0 0,0-1 0 0 0,0 1 0 0 0,0-1 0 0 0,0 1 0 0 0,0-1 0 0 0,0 0 0 0 0,0 0 0 0 0,0 0 0 0 0,0 0 0 0 0,-2 0 0 0 0,-1 0-4 0 0,-1 0 1 0 0,1-1-1 0 0,-1 1 0 0 0,-3-2 4 0 0,-20-8-54 0 0,-21-10-217 0 0,-36-21 271 0 0,-45-37-118 0 0,12-6 56 0 0,35 24 17 0 0,-131-100 34 0 0,151 108 11 0 0,-125-97 0 0 0,166 134 32 0 0,1 2 0 0 0,-7-3-32 0 0,20 12 11 0 0,7 4 10 0 0,2 2 1 0 0,33 34 93 0 0,36 28-115 0 0,-39-35 47 0 0,120 102-31 0 0,-92-84-16 0 0,78 63 0 0 0,10 22 0 0 0,9 21 0 0 0,-106-100 0 0 0,20 28 0 0 0,-60-68 0 0 0,-1 1 0 0 0,2 3 0 0 0,-8-11 0 0 0,0 0 0 0 0,0-1 0 0 0,0 1 0 0 0,-1 0 0 0 0,0 1 0 0 0,0-1 0 0 0,0 2 0 0 0,-2-6 0 0 0,1-1 0 0 0,-1 1 0 0 0,0-1 0 0 0,0 1 0 0 0,0-1 0 0 0,0 1 0 0 0,0 0 0 0 0,0-1 0 0 0,0 1 0 0 0,0-1 0 0 0,0 1 0 0 0,-1 0 0 0 0,1-1 0 0 0,-1 1 0 0 0,1-1 0 0 0,-1 0 0 0 0,0 2 0 0 0,1-2 0 0 0,-1 1 0 0 0,0-1 0 0 0,-1 0 0 0 0,1 1 0 0 0,0-1 0 0 0,0 0 0 0 0,0 0 0 0 0,-1 0 0 0 0,1 0 0 0 0,-1 0 0 0 0,1 0 0 0 0,-1 0 0 0 0,1 0 0 0 0,-2 0 0 0 0,-4 1-4 0 0,0 0-1 0 0,0 0 1 0 0,0-1-1 0 0,0 0 1 0 0,0-1-1 0 0,-1 0 1 0 0,1 0-1 0 0,-4-1 5 0 0,-10-2-18 0 0,1-1 0 0 0,-9-4 18 0 0,-18-7-22 0 0,-17-10 22 0 0,-45-24-48 0 0,54 23 54 0 0,-222-106-59 0 0,206 100 41 0 0,-42-13 12 0 0,61 29 1 0 0,0 2-1 0 0,-35-3 0 0 0,65 14 0 0 0,0 2 0 0 0,-5 0 0 0 0,17 1 0 0 0,1 1 0 0 0,-1 0 0 0 0,0 1 0 0 0,1 0 0 0 0,-1 1 0 0 0,-1 1 0 0 0,8-3 0 0 0,0 0 0 0 0,-1 1 0 0 0,1 0 0 0 0,0 0 0 0 0,0 0 0 0 0,0 0 0 0 0,0 1 0 0 0,0-1 0 0 0,0 1 0 0 0,0 0 0 0 0,1 0 0 0 0,-1 0 0 0 0,1 1 0 0 0,0-1 0 0 0,0 1 0 0 0,0-1 0 0 0,0 1 0 0 0,1 0 0 0 0,-1 0 0 0 0,1 0 0 0 0,-1 0 0 0 0,1 0 0 0 0,0 1 0 0 0,-1 7 0 0 0,0 1 0 0 0,1-1 0 0 0,0 1 0 0 0,1 0 0 0 0,0-1 0 0 0,1 1 0 0 0,0 0 0 0 0,1 3 0 0 0,4 17 0 0 0,1 0 0 0 0,5 17 0 0 0,3 2 2 0 0,22 84 70 0 0,-33-119-39 0 0,-1 0 0 0 0,2 15-33 0 0,-4-26 4 0 0,-1 0 1 0 0,0 1-1 0 0,0-1 1 0 0,0 0-1 0 0,0 0 0 0 0,-1 0 1 0 0,0 0-1 0 0,0 0 1 0 0,0 0-1 0 0,-1 0-4 0 0,1-4-1 0 0,0 0 0 0 0,1 0 0 0 0,-1-1 0 0 0,0 1 0 0 0,0 0 0 0 0,0 0 0 0 0,-1-1 0 0 0,1 1 0 0 0,0-1 0 0 0,0 1 0 0 0,-1-1 0 0 0,1 1 0 0 0,-1-1 0 0 0,0 1 1 0 0,-1-1-7 0 0,1 1 1 0 0,-1-1-1 0 0,0 0 0 0 0,1 0 0 0 0,-1 0 1 0 0,0 0-1 0 0,0-1 0 0 0,-2 1 7 0 0,-4-1-60 0 0,0 0 0 0 0,0-1 0 0 0,1 0 0 0 0,-1 0 0 0 0,-5-3 60 0 0,-19-5-498 0 0,-4-5-28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87 3223 0 0,'0'0'358'0'0,"0"0"292"0"0,0 0 136 0 0,0 0 22 0 0,0 0-44 0 0,0 0-211 0 0,0 0-89 0 0,0 0-16 0 0,-1 0-9 0 0,-21-3 5123 0 0,20 3-5214 0 0,2 0-16 0 0,0 0-4 0 0,0 0 0 0 0,0 0-10 0 0,0 0-45 0 0,0 0-17 0 0,0 0-7 0 0,0 0-7 0 0,0 0-29 0 0,0 0-12 0 0,2-1-1 0 0,17-1 368 0 0,-1 0-1 0 0,9 0-567 0 0,4-1 306 0 0,-15 2 20 0 0,4-1-326 0 0,256-8 1528 0 0,-133 6-1385 0 0,-75 1-38 0 0,15 1 51 0 0,-12 0-7 0 0,1 1 50 0 0,101-3 274 0 0,-67 1-258 0 0,-63 1-139 0 0,7 1-4 0 0,58-2 88 0 0,20 0 97 0 0,-1 0-173 0 0,-52 2 0 0 0,-26 0 35 0 0,39 3-119 0 0,-5 0 337 0 0,24-2-337 0 0,-43 0 132 0 0,-10-1 96 0 0,7-2-228 0 0,-10 0 260 0 0,-11 1-167 0 0,-6 0-31 0 0,13 1-62 0 0,-5 1 13 0 0,24 3-13 0 0,-60-3 6 0 0,18 0 52 0 0,-19 0-58 0 0,46 0 421 0 0,37-4-421 0 0,-32 2 142 0 0,-8 0-28 0 0,-21 0-30 0 0,60-3 371 0 0,-55 3-226 0 0,-11 2-154 0 0,-7-1-13 0 0,13 0 79 0 0,-6 1-8 0 0,12 1 155 0 0,-31-1-261 0 0,7 0 106 0 0,-1 1-66 0 0,0-1-43 0 0,-6 0 34 0 0,5 0 46 0 0,-5 0-37 0 0,-2 0 10 0 0,0 0-10 0 0,0 0-3 0 0,0 0 0 0 0,0 0 0 0 0,0 0 0 0 0,0 0 0 0 0,0 0 0 0 0,0 0 0 0 0,0 0 0 0 0,0 0 0 0 0,0 0-11 0 0,1-3-122 0 0,-1 2-340 0 0,-1 1-119 0 0,-7-1-520 0 0,0 0 0 0 0,1 1 1 0 0,-1 0-1 0 0,-2 0 1048 0 0,-9 0-1953 0 0,3 0 170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38.2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1 163 6335 0 0,'0'0'290'0'0,"0"0"-9"0"0,0 0-118 0 0,0 0 178 0 0,0 0 99 0 0,0 0 21 0 0,0 0-6 0 0,0 0-40 0 0,0 0-21 0 0,0 0-2 0 0,0 0-28 0 0,0 0-118 0 0,0 0-57 0 0,1 2-12 0 0,8 12 143 0 0,1-1 0 0 0,1-1 0 0 0,2 3-320 0 0,-2-2 152 0 0,-1 1-1 0 0,0 1 1 0 0,3 7-152 0 0,-9-13 61 0 0,1 0 0 0 0,-1 1 0 0 0,0 2-61 0 0,10 22 137 0 0,2-4-24 0 0,-5-12-25 0 0,-2 0 0 0 0,3 8-88 0 0,-10-20-1 0 0,1 0 0 0 0,0 0-1 0 0,3 4 2 0 0,13 25 79 0 0,-17-32-36 0 0,3 3-22 0 0,-3-4 32 0 0,-2-2 11 0 0,0 0 0 0 0,0 0 0 0 0,0-2-30 0 0,0 0 0 0 0,0 0 0 0 0,1 1-1 0 0,-1-1 1 0 0,1 0 0 0 0,-1 1 0 0 0,1-1-34 0 0,3-9 115 0 0,-2-5 66 0 0,-1 1 0 0 0,0-1 0 0 0,-2-9-181 0 0,1-14 168 0 0,2 2-139 0 0,2 0-1 0 0,2 0 1 0 0,4-12-29 0 0,-4 22 15 0 0,2 1-1 0 0,1 0 1 0 0,1 1 0 0 0,13-22-15 0 0,-19 39-96 0 0,0 1 0 0 0,1 0 0 0 0,0 0 0 0 0,0 0 0 0 0,0 1-1 0 0,1 0 1 0 0,0 0 0 0 0,1 0 0 0 0,-1 1 0 0 0,7-5 96 0 0,-12 9-479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38.8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267 2602 1839 0 0,'0'0'83'0'0,"0"0"234"0"0,0 0 942 0 0,0 0 405 0 0,0 0 85 0 0,0-2-146 0 0,-1-6-1050 0 0,0 1-1 0 0,-1-1 1 0 0,0 0 0 0 0,0 1-1 0 0,0-1 1 0 0,-3-4-553 0 0,-6-20 753 0 0,-97-426 2815 0 0,96 404-3325 0 0,-45-273 805 0 0,21-122-211 0 0,28 317-474 0 0,-2-31 364 0 0,6-269-445 0 0,4 315-30 0 0,-5-158 188 0 0,5 245-213 0 0,2-23-227 0 0,-1 49 220 0 0,0-1-939 0 0,0-6-6195 0 0,-1 11 1236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3:02.95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17 1839 0 0,'0'0'83'0'0,"0"0"122"0"0,0 0 473 0 0,0 0 200 0 0,0 0 40 0 0,0 0-73 0 0,0 0-340 0 0,0 0-149 0 0,0 0-32 0 0,0 0-9 0 0,0 0-24 0 0,-1-2-17 0 0,0-11 3118 0 0,1 11-3181 0 0,0 2 10 0 0,0 0 3 0 0,0 0 0 0 0,0 0 6 0 0,0 0 20 0 0,0 0 8 0 0,0 0 4 0 0,0 0 4 0 0,0 0 4 0 0,0 0 2 0 0,0 0 0 0 0,0 0-2 0 0,0 0-13 0 0,0 0-8 0 0,0 0-1 0 0,0 0-6 0 0,1 2-29 0 0,4 7-2 0 0,1-1 1 0 0,-2 1 0 0 0,0 1-1 0 0,0-1 1 0 0,0 1-1 0 0,1 6-211 0 0,9 37 312 0 0,-4-20-98 0 0,-2-1 0 0 0,0 16-214 0 0,5 19 172 0 0,-8-45-85 0 0,0 1-1 0 0,-2-1 1 0 0,0 21-87 0 0,-2-30 57 0 0,0-1-1 0 0,1 1 0 0 0,1 3-56 0 0,-1-6 46 0 0,0 1 0 0 0,-1-1-1 0 0,0 1 1 0 0,0-1 0 0 0,-1 3-46 0 0,-1-4 65 0 0,2-5-4 0 0,0 3-37 0 0,-1-3 24 0 0,2 2-22 0 0,-2-5 38 0 0,0-1 4 0 0,0 0 4 0 0,0 0 4 0 0,0 1-69 0 0,1-1 0 0 0,0 1 0 0 0,-1-1 0 0 0,1 1 0 0 0,-1-1 0 0 0,1 0 1 0 0,0 1-1 0 0,-1-1 0 0 0,1 0 0 0 0,0 1 0 0 0,0-1-7 0 0,-1 0 7 0 0,1 1 0 0 0,-1-1 0 0 0,1 0 0 0 0,0 0 0 0 0,-1 1 0 0 0,1-1 0 0 0,0 0 0 0 0,-1 0 0 0 0,1 0 0 0 0,0 0 0 0 0,-1 1 0 0 0,1-1 0 0 0,0 0 0 0 0,-1 0 0 0 0,2-1-7 0 0,1 1 15 0 0,15 1-2 0 0,-14-2-14 0 0,0 0 1 0 0,16-3 0 0 0,-1-1 0 0 0,1-1 0 0 0,-1 0 0 0 0,7-4 0 0 0,37-13 0 0 0,85-26 70 0 0,-41 12 259 0 0,-98 34-294 0 0,13-3 148 0 0,0-2 1 0 0,-1 0 0 0 0,0-1 0 0 0,0-2-1 0 0,-1 0-183 0 0,30-23 544 0 0,-47 32-472 0 0,0-3 4 0 0,-2 4 16 0 0,-1 1-30 0 0,0 0-136 0 0,0 0-16 0 0,-2-1-208 0 0,-7-1-904 0 0,-5 1-388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3:05.2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 37 919 0 0,'0'0'274'0'0,"0"0"811"0"0,0 0 355 0 0,0 0 68 0 0,0 0-140 0 0,0 0-657 0 0,0 0-287 0 0,0 0-59 0 0,-2 0-4 0 0,-4 0 33 0 0,5 0 12 0 0,1 0 2 0 0,-2 0-2 0 0,-11 0 380 0 0,11 0-394 0 0,1 0-4 0 0,-8 1 33 0 0,6-1 3748 0 0,11-3-2516 0 0,14-3-1563 0 0,1 2 0 0 0,0 0 0 0 0,0 1 0 0 0,13 1-90 0 0,11-2 69 0 0,79-5 213 0 0,58 6-282 0 0,-158 4 291 0 0,0 2 0 0 0,15 2-291 0 0,-21-4 327 0 0,-16-1-314 0 0,-2 0 67 0 0,-2 0 0 0 0,0 0 3 0 0,0 0 10 0 0,0 0 3 0 0,0 0 0 0 0,0 0-1 0 0,0 0-6 0 0,0 0-1 0 0,0 0 0 0 0,0 0 2 0 0,0 0 4 0 0,0 0-3 0 0,0 1-32 0 0,1 1-51 0 0,-1-1-4 0 0,1-1 0 0 0,-1 1-1 0 0,0-1 1 0 0,1 1 0 0 0,-1-1-1 0 0,0 1 1 0 0,0 0 0 0 0,0-1-1 0 0,0 1 1 0 0,0-1 0 0 0,0 1-1 0 0,0 0 1 0 0,0-1 0 0 0,0 1 0 0 0,0 0-4 0 0,-2 154 138 0 0,-1-45-63 0 0,-15 82 42 0 0,10-103-53 0 0,5-50-40 0 0,3-26-11 0 0,-2 1 1 0 0,1-1-1 0 0,-2 2-13 0 0,0 0 0 0 0,1 0 0 0 0,0 0 0 0 0,0-1 0 0 0,2-11 0 0 0,1-3 0 0 0,1-10 0 0 0,2-14 0 0 0,18-68 0 0 0,-1 5 0 0 0,-18 73 0 0 0,1 0 0 0 0,3-7 0 0 0,4-13 0 0 0,-2 5 0 0 0,2 0 0 0 0,7-14 0 0 0,-5 12 0 0 0,9-31 0 0 0,-18 48 0 0 0,9-27 0 0 0,-9 32 0 0 0,1 0 0 0 0,-2 1 11 0 0,-3 5 32 0 0,-2-3-22 0 0,-2 2 32 0 0,2 2 1 0 0,-1 1-51 0 0,0 1 1 0 0,1-1 0 0 0,-1 0 0 0 0,0 1 0 0 0,0-1 0 0 0,0 1 0 0 0,0 0 0 0 0,0 0 0 0 0,0 0 0 0 0,0 1 0 0 0,0-1 0 0 0,-2 1-4 0 0,-8 2 14 0 0,0-2-1 0 0,-2 1-13 0 0,11-1 7 0 0,0-1 0 0 0,0 0 0 0 0,0 0 0 0 0,1 0 1 0 0,-1 0-1 0 0,0-1 0 0 0,0 1-7 0 0,-6-2 14 0 0,-11-1-3 0 0,0-1 1 0 0,0-1-1 0 0,-12-4-11 0 0,10 2 15 0 0,0 2 0 0 0,-21-4-15 0 0,9 6 16 0 0,0 1 0 0 0,-19 2-16 0 0,35 1 7 0 0,1 1-1 0 0,0 1 0 0 0,0 0 1 0 0,0 1-1 0 0,-13 5-6 0 0,12-1 0 0 0,-15 8 0 0 0,25-11 0 0 0,-8 2 0 0 0,15-5-8 0 0,1-1 5 0 0,0-1 0 0 0,1 1 0 0 0,-1-1 0 0 0,0 0 0 0 0,1 1 0 0 0,-1-1 0 0 0,0 0-1 0 0,1 0 1 0 0,-1 1 0 0 0,0-1 0 0 0,0 0 0 0 0,1 0 0 0 0,-1 0 0 0 0,0 0 0 0 0,0 0-1 0 0,1 0 1 0 0,-1 0 0 0 0,0 0 0 0 0,0 0 0 0 0,1 0 0 0 0,-1-1 0 0 0,0 1 0 0 0,0 0 0 0 0,1-1 3 0 0,-3 0-43 0 0,-1-5 32 0 0,0 0 11 0 0,3-1-10 0 0,-1-2-41 0 0,2 5 50 0 0,3-4-11 0 0,1 0-35 0 0,-2 6 40 0 0,6-9 7 0 0,-4 9 0 0 0,-1 0 0 0 0,6-3-20 0 0,2 1 0 0 0,-1-1-1 0 0,0 1 1 0 0,1 1 0 0 0,6-1 20 0 0,-3 0-16 0 0,23-5 12 0 0,0 3 0 0 0,1 0 1 0 0,16 2 3 0 0,-26 1 0 0 0,17 2 0 0 0,-24 1 0 0 0,8-2 0 0 0,-4-1 0 0 0,53-7 0 0 0,-67 8 0 0 0,0 1 0 0 0,0 0 0 0 0,5-1 37 0 0,-13 0 46 0 0,2 1 15 0 0,-5 3-20 0 0,-6 91 300 0 0,1 6-329 0 0,3-45 80 0 0,-5 21-129 0 0,-1 10 60 0 0,3-44-4092 0 0,5-41-2664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2:59.3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1839 0 0,'0'0'314'0'0,"0"0"642"0"0,0 0 277 0 0,0 0 58 0 0,0 0-134 0 0,0 0-609 0 0,0 0-268 0 0,0 0-51 0 0,0 0 21 0 0,0 0 106 0 0,0 0 48 0 0,0 0 10 0 0,0 0-8 0 0,0 0-44 0 0,0 0-11 0 0,0 0-6 0 0,0 0-18 0 0,0 0-72 0 0,0 0-30 0 0,0 0-8 0 0,0 0-5 0 0,0 0-16 0 0,0 0-4 0 0,0 0 0 0 0,0 0-5 0 0,0 0-24 0 0,0 0-17 0 0,0 0-2 0 0,0 0 2 0 0,0 0 4 0 0,0 0 2 0 0,0 0 0 0 0,0 0 2 0 0,0 0 6 0 0,0 0 6 0 0,0 0 2 0 0,0 0 3 0 0,0 0 10 0 0,1 0 3 0 0,1 0-121 0 0,10 5 318 0 0,-2 3-241 0 0,2 9 80 0 0,-7-10-136 0 0,4 6 55 0 0,-1 1 0 0 0,0 1 0 0 0,0-1 0 0 0,-2 1 0 0 0,4 12-139 0 0,5 20 475 0 0,0 12-475 0 0,-4-16 126 0 0,5 17 36 0 0,11 45 50 0 0,-24-92-200 0 0,5 20 144 0 0,-2 3-156 0 0,-1-13 111 0 0,-4 0 68 0 0,-1-14-88 0 0,0-7-22 0 0,0 0-5 0 0,0 5 0 0 0,0-5 2 0 0,0 0-8 0 0,1 7-35 0 0,2 0 20 0 0,-1-1-22 0 0,0-6 22 0 0,5 2-22 0 0,-6-4-18 0 0,0 1 1 0 0,0-1-1 0 0,0 0 1 0 0,1 0 0 0 0,-1 1-1 0 0,0-1 1 0 0,0 0-1 0 0,1 0 1 0 0,-1-1-1 0 0,0 1 1 0 0,1 0-1 0 0,-1 0 1 0 0,0 0-1 0 0,0-1 1 0 0,0 1-4 0 0,1-1 11 0 0,2 1-8 0 0,0-1 0 0 0,0-1 0 0 0,0 1 0 0 0,-1 0 1 0 0,1-1-1 0 0,-1 0 0 0 0,1 0 0 0 0,1-1-3 0 0,24-20 21 0 0,-6 5-14 0 0,121-76-7 0 0,-39 27 0 0 0,-23 14 64 0 0,-77 49-64 0 0,-3 3 0 0 0,0-1 0 0 0,0 1 0 0 0,0 0 0 0 0,0-1 0 0 0,0 1 0 0 0,1 0 0 0 0,-1 1 0 0 0,0-1 0 0 0,2 0 0 0 0,9-3 90 0 0,0 0 0 0 0,0 0 0 0 0,1 2-90 0 0,-13 1 72 0 0,-1 1 13 0 0,0 0-16 0 0,0 0 1 0 0,0 0 16 0 0,0 0-11 0 0,0 0-10 0 0,0 0-1 0 0,0 0 3 0 0,0 0 10 0 0,0 0 3 0 0,0 0 0 0 0,0 0-2 0 0,0 0-12 0 0,0 0-2 0 0,0 0 0 0 0,0 0 6 0 0,0 0 20 0 0,0 0 1 0 0,0 0-16 0 0,0 0 10 0 0,-1 2-26 0 0,-2 1-59 0 0,1-1 14 0 0,0 0 0 0 0,0 0 0 0 0,-1 0 1 0 0,1 0-1 0 0,0-1 0 0 0,-1 1 0 0 0,1-1 1 0 0,-1 1-1 0 0,0-1 0 0 0,-2 1-14 0 0,-41 16 124 0 0,1-1-81 0 0,-30 7 10 0 0,49-16-53 0 0,-23 6 0 0 0,39-12 0 0 0,1 1 0 0 0,-1 1 0 0 0,0 0 0 0 0,1 0 0 0 0,-3 3 0 0 0,-2 0 0 0 0,-51 30 0 0 0,44-26 0 0 0,0 2 0 0 0,1 1 0 0 0,-5 5 0 0 0,-2 2 0 0 0,-4 0 0 0 0,18-12 0 0 0,0 0 0 0 0,-4 6 0 0 0,10-10 0 0 0,0-1 0 0 0,1 1 0 0 0,-1 1 0 0 0,2-2-12 0 0,4-3-46 0 0,1-1-8 0 0,0 0 0 0 0,0 0-9 0 0,2 0 19 0 0,7-2 35 0 0,1-3-22 0 0,-5 1 26 0 0,1 0 0 0 0,-1 0 0 0 0,-1 0 1 0 0,1-1-1 0 0,0 0 0 0 0,-1 1 0 0 0,0-1 0 0 0,0-1 0 0 0,2-3 17 0 0,-1-1-36 0 0,1-1-1 0 0,-1 0 0 0 0,-1-1 0 0 0,3-7 37 0 0,31-116-64 0 0,-33 112 38 0 0,0-2 0 0 0,-1 0 26 0 0,0-4-92 0 0,2-4 92 0 0,13-40-288 0 0,-19 70 284 0 0,1 1-1 0 0,0 0 0 0 0,0 0 0 0 0,0 0 1 0 0,1 0-1 0 0,-1 0 0 0 0,0 0 1 0 0,1 0-1 0 0,0 0 0 0 0,-1 0 1 0 0,1 1-1 0 0,0-1 0 0 0,0 1 1 0 0,0-1-1 0 0,0 1 5 0 0,2-1-803 0 0,0-1 1 0 0,0 1-1 0 0,0 1 0 0 0,0-1 0 0 0,0 1 1 0 0,0 0-1 0 0,3-1 803 0 0,-5 2-5287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3:00.2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0 2759 0 0,'0'0'318'0'0,"0"2"290"0"0,-7 25 3394 0 0,7-25-3628 0 0,0-2-20 0 0,0 0-2 0 0,0 0-9 0 0,0 2-39 0 0,4 12 961 0 0,0 1-1 0 0,0 7-1264 0 0,11 57 2576 0 0,-12-67-2347 0 0,0 0-1 0 0,0 0 0 0 0,1 0 1 0 0,1 0-1 0 0,3 5-228 0 0,10 17 695 0 0,4 3-695 0 0,-3-3 491 0 0,1 2-491 0 0,-6-6 160 0 0,31 62 634 0 0,29 92-794 0 0,-30-59 545 0 0,-44-123-486 0 0,0-2 26 0 0,0 0-10 0 0,0 0 14 0 0,0 0-1 0 0,0 0-7 0 0,0 0-1 0 0,0 0-1 0 0,-1-1-18 0 0,1 1-61 0 0,0 0 1 0 0,-1 0-1 0 0,1 0 1 0 0,0 0 0 0 0,-1 0-1 0 0,1 0 1 0 0,0 0 0 0 0,0 0-1 0 0,-1 0 1 0 0,1 0 0 0 0,0-1-1 0 0,-1 1 1 0 0,1 0-1 0 0,0 0 1 0 0,0 0 0 0 0,0 0-1 0 0,-1-1 1 0 0,1 1 0 0 0,0 0-1 0 0,0 0 0 0 0,0-1 0 0 0,0 0 0 0 0,0 0 0 0 0,0 0 0 0 0,0 1 0 0 0,0-1 0 0 0,0 0 0 0 0,1 0 0 0 0,-1 0 0 0 0,0 1 0 0 0,1-1 0 0 0,-1 0 0 0 0,0 1 0 0 0,1-1 0 0 0,-1 0 0 0 0,1 1 0 0 0,-1-1 0 0 0,1 0 0 0 0,-1 1 0 0 0,1-1 0 0 0,0 0 0 0 0,15-12 0 0 0,6 0-31 0 0,1 1 0 0 0,5 0 31 0 0,27-15-2 0 0,-32 15 10 0 0,39-23 288 0 0,18-14-296 0 0,-45 26 569 0 0,3 1-569 0 0,21-12 423 0 0,-28 14-256 0 0,-28 18-112 0 0,2-3-34 0 0,-4 4 0 0 0,-1 1-125 0 0,0 0-65 0 0,0 0-880 0 0,0 0-3643 0 0,0 0-1566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3:07.2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 44 2303 0 0,'0'0'306'0'0,"0"0"440"0"0,0 0 190 0 0,0 0 38 0 0,0 0-69 0 0,0 0-322 0 0,0 0-139 0 0,0 0-27 0 0,-2-1-6 0 0,-1-2-72 0 0,1 1-1 0 0,-1-1 1 0 0,0 0 0 0 0,1 0 0 0 0,0 0 0 0 0,-1 0-1 0 0,1-1 1 0 0,1 1 0 0 0,-1-1-339 0 0,-8-8 4973 0 0,15 28-4836 0 0,0-1 0 0 0,1 0 0 0 0,5 9-137 0 0,67 144 833 0 0,-57-120-661 0 0,-2 1 133 0 0,-2 2-1 0 0,5 28-304 0 0,-9-30 133 0 0,-1 4-20 0 0,-10-39-61 0 0,1 0 0 0 0,0 0 0 0 0,1-1 0 0 0,1 1 0 0 0,5 11-52 0 0,-3-11 53 0 0,7 29 86 0 0,-13-41-86 0 0,-1-2 17 0 0,1 2 15 0 0,5 8-26 0 0,4-3-38 0 0,1-3 22 0 0,-6-4-34 0 0,0 0 1 0 0,0-1 0 0 0,0 1 0 0 0,0-1 0 0 0,0 0 0 0 0,-1 0 0 0 0,1 0-10 0 0,34-13 5 0 0,-14 4-5 0 0,33-13 0 0 0,37-22 0 0 0,-54 26 0 0 0,41-17 0 0 0,-37 17 0 0 0,33-19 0 0 0,-51 22 0 0 0,-3 4 50 0 0,-19 10-33 0 0,21-12 156 0 0,-20 11-75 0 0,-5 2-83 0 0,14-10 192 0 0,-13 10-127 0 0,-2 1 0 0 0,2-2-13 0 0,4-5-40 0 0,-5 5 39 0 0,-1 2 14 0 0,0 0 0 0 0,0 0 3 0 0,0 0 10 0 0,-1 2-13 0 0,-27 26 20 0 0,-34 37 35 0 0,42-44-76 0 0,0-1-1 0 0,-16 11-58 0 0,5-4-1 0 0,17-14 13 0 0,-10 7-12 0 0,2-6 27 0 0,0-1-1 0 0,-17 8-26 0 0,23-14 0 0 0,-57 22 64 0 0,69-27-64 0 0,-20 2 0 0 0,9-2 0 0 0,-7 2 0 0 0,6-3 0 0 0,10-1 0 0 0,-6 1-10 0 0,8-1-33 0 0,-6 0 32 0 0,-2 1 11 0 0,-1-3 0 0 0,2-3 0 0 0,2-1 0 0 0,-5-3 0 0 0,13 8 0 0 0,-12-11 0 0 0,8 6-10 0 0,-1 0 0 0 0,1 0 1 0 0,1-1-1 0 0,-1 0 0 0 0,1 1 0 0 0,0-2 0 0 0,0-1 10 0 0,-3-3-1 0 0,0 0-1 0 0,-1 0 2 0 0,-8-12 0 0 0,1-1 0 0 0,-4-12 0 0 0,-17-26 0 0 0,23 42 4 0 0,0-1-1 0 0,2 0 1 0 0,-4-13-4 0 0,5 10 61 0 0,-6-7-61 0 0,6 11 56 0 0,-7-22-56 0 0,-25-65 0 0 0,39 100 0 0 0,4 8 0 0 0,-1 0-1 0 0,0 0 1 0 0,0 0-1 0 0,0 1 1 0 0,0-1-1 0 0,0 0 0 0 0,0 0 1 0 0,0 0-1 0 0,0 0 1 0 0,0 0-1 0 0,0 0 1 0 0,0 0-1 0 0,0 0 1 0 0,0 0-1 0 0,0 0 1 0 0,0 0-1 0 0,0 0 1 0 0,0-1-1 0 0,0 1 1 0 0,0 0-1 0 0,0 0 1 0 0,0 0-1 0 0,0 0 0 0 0,0 0 1 0 0,0 0-1 0 0,0 0 1 0 0,0 0-1 0 0,1 0 1 0 0,-1 0-1 0 0,0 0 1 0 0,0 0-1 0 0,0 0 1 0 0,0 0-1 0 0,0 0 1 0 0,0 0-1 0 0,0 0 1 0 0,0 0-1 0 0,0 0 1 0 0,0 0-1 0 0,0 0 0 0 0,0 0 1 0 0,0 0-1 0 0,0 0 1 0 0,0 0-1 0 0,0 0 1 0 0,0 0-1 0 0,0 0 1 0 0,0 0-1 0 0,0 0 1 0 0,0 0-1 0 0,0 0 1 0 0,0-1-1 0 0,0 1 1 0 0,0 0-1 0 0,0 0 1 0 0,0 0-1 0 0,0 0 0 0 0,0 0 1 0 0,0 0 0 0 0,4 5-21 0 0,5 6 9 0 0,2 6 12 0 0,-2 0 0 0 0,0 1 0 0 0,0 3 0 0 0,21 56 0 0 0,-23-58 0 0 0,18 57 0 0 0,-3 1 0 0 0,10 64 0 0 0,-25-98 0 0 0,6 28 0 0 0,-11-63 0 0 0,0 1 0 0 0,0 7 0 0 0,1 17 0 0 0,-1-21 11 0 0,-1-7 32 0 0,-1-5-43 0 0,0 1 0 0 0,1 0 0 0 0,-1 0 0 0 0,1 0 0 0 0,-1 0 0 0 0,1-1 0 0 0,0 1 0 0 0,-1 0 0 0 0,1 0 0 0 0,0 0 0 0 0,0 0-4 0 0,0-1 1 0 0,0 1 0 0 0,-1-1 0 0 0,1 0 0 0 0,0 1 0 0 0,0-1 0 0 0,0 0 0 0 0,0 1 0 0 0,0-1 0 0 0,0 0 0 0 0,0 0 0 0 0,0 0 0 0 0,0 0 0 0 0,0 0 3 0 0,5-1-9 0 0,1 0 1 0 0,-1 0 0 0 0,0-1-1 0 0,0 0 1 0 0,0 0-1 0 0,0-1 1 0 0,0 1-1 0 0,0-1 1 0 0,2-2 8 0 0,11-5 1 0 0,5-2-60 0 0,7-7 59 0 0,-10 7-2 0 0,0 0-1 0 0,1 1 3 0 0,-5 4 0 0 0,-1-2 0 0 0,-1 0 0 0 0,3-2 0 0 0,63-37-64 0 0,-46 27 64 0 0,10-3 0 0 0,26-15 0 0 0,-46 21 0 0 0,-14 11 63 0 0,0 1 0 0 0,9-4-63 0 0,3 0-31 0 0,-22 12-460 0 0,1 9-222 0 0,-1-8-50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1263 106 5903 0 0,'0'0'267'0'0,"0"0"0"0"0,1-1-171 0 0,0 1-87 0 0,1-1-13 0 0,3-9 77 0 0,-5 9 279 0 0,1 0 118 0 0,2-4 18 0 0,-3 4-11 0 0,0 1-70 0 0,0 0-30 0 0,0 0-8 0 0,0 0-3 0 0,0 0-13 0 0,0 0-8 0 0,0 0-1 0 0,0 0-18 0 0,0 0-78 0 0,0 0-31 0 0,0 0-8 0 0,0 0-2 0 0,0 0-6 0 0,0 0-1 0 0,-1 0 0 0 0,-11 6 229 0 0,1 1-1 0 0,-1 0 1 0 0,-2 3-429 0 0,-34 28 890 0 0,31-23-415 0 0,-3 6-475 0 0,-6 4 213 0 0,15-13-102 0 0,-1 0 0 0 0,1 1 0 0 0,-1 4-111 0 0,-30 45 264 0 0,23-32-141 0 0,-14 23 145 0 0,2 3 0 0 0,-15 38-268 0 0,-17 47 177 0 0,14-30-106 0 0,-58 137 64 0 0,106-245-134 0 0,-58 144 90 0 0,5 4 0 0 0,-6 41-91 0 0,22-72 10 0 0,-3 6 1 0 0,-10 76 41 0 0,7-27 3 0 0,-18 43-45 0 0,43-143 21 0 0,2 1 0 0 0,2 4-31 0 0,-21 156 52 0 0,35-232-48 0 0,-50 416 70 0 0,8-29 209 0 0,28-246 27 0 0,2 41-310 0 0,0 6 170 0 0,-13 204 97 0 0,16-126-126 0 0,2-57 3 0 0,7-20-48 0 0,8 0-13 0 0,-4-107-73 0 0,31 417 209 0 0,-28-430-206 0 0,35 332 231 0 0,-25-289-150 0 0,4-1 0 0 0,16 52-94 0 0,-20-113 52 0 0,8 19-52 0 0,-5-17 66 0 0,1 12-66 0 0,-1 11 11 0 0,-2-9-12 0 0,11 27 1 0 0,11 30 11 0 0,0-13 66 0 0,-24-77 17 0 0,17 34-94 0 0,-20-46 11 0 0,-6-11 21 0 0,1 0-1 0 0,5 8-31 0 0,0-3 34 0 0,4 10-34 0 0,6 12 41 0 0,13 23 1 0 0,-23-41-23 0 0,1-1-1 0 0,0 0 1 0 0,1-1 0 0 0,7 7-19 0 0,2-1 22 0 0,2-1-1 0 0,1-2 0 0 0,27 19-21 0 0,-37-30 7 0 0,49 33 50 0 0,-37-29-26 0 0,0-2-1 0 0,13 3-30 0 0,-27-12 3 0 0,65 25 8 0 0,-54-23 0 0 0,0 0-1 0 0,0-2 1 0 0,1-2 0 0 0,-1-1-1 0 0,18-1-10 0 0,-6-2 27 0 0,61-1 44 0 0,-71-1-29 0 0,0-2 0 0 0,17-5-42 0 0,28-11 101 0 0,0-4 0 0 0,25-16-101 0 0,-81 32 6 0 0,53-27 52 0 0,-38 18-60 0 0,-6 4 15 0 0,1-3-13 0 0,4-6 43 0 0,0-2-1 0 0,-1-2 1 0 0,3-5-43 0 0,18-22 126 0 0,13-22-126 0 0,-10 11 63 0 0,24-33 10 0 0,-15 17-18 0 0,-38 50-23 0 0,-2-3 0 0 0,15-27-32 0 0,-16 24 5 0 0,73-131 65 0 0,-38 43-15 0 0,-50 111-46 0 0,7-15 45 0 0,2 0-54 0 0,-2 3 53 0 0,1-5-53 0 0,65-153 10 0 0,-2-7 67 0 0,-9 23 1 0 0,-3 6-21 0 0,-47 108-54 0 0,-2 0 1 0 0,0-10-4 0 0,31-120 53 0 0,14-70 9 0 0,-50 201-49 0 0,-1 1 10 0 0,-2-1 1 0 0,-1-12-24 0 0,0 4 6 0 0,12-114 25 0 0,1-12 2 0 0,-10 128-33 0 0,-5 27 0 0 0,1-13 0 0 0,4-72 0 0 0,18-159 0 0 0,-24 242 0 0 0,33-220 0 0 0,-33 225 0 0 0,22-144 0 0 0,17-164 0 0 0,-38 298 0 0 0,9-58-1 0 0,11-84 66 0 0,-2 2-65 0 0,1 7 0 0 0,-17 109 17 0 0,-1 16 6 0 0,-1-1 1 0 0,-1-12-24 0 0,-5-17 0 0 0,1 24 0 0 0,-2-23 47 0 0,-4-22-47 0 0,-10-73 41 0 0,9 106-1 0 0,-4-38 24 0 0,-6-68-64 0 0,10 49-1 0 0,2 27 13 0 0,2 56 28 0 0,-16-191 26 0 0,13 184-60 0 0,-2 0-1 0 0,-9-33-5 0 0,-2 9 64 0 0,-2 2 0 0 0,-9-17-64 0 0,16 46-2 0 0,-13-29 15 0 0,12 27 17 0 0,7 18-7 0 0,-6-9-23 0 0,-26-56 64 0 0,11 27 0 0 0,-12-38-64 0 0,32 77 0 0 0,-9-16 0 0 0,-3-7 0 0 0,5 12 0 0 0,0 2 0 0 0,-19-28 0 0 0,10 22 21 0 0,0 1 1 0 0,-2 2-1 0 0,-20-19-21 0 0,-8-1 76 0 0,-35-24-76 0 0,42 37-12 0 0,20 17 12 0 0,-45-40 0 0 0,53 46 0 0 0,-1 1 0 0 0,0 2 0 0 0,-5-2 0 0 0,-14-9 0 0 0,23 15 0 0 0,0 0 0 0 0,-3 1 0 0 0,0-1 0 0 0,-7-4 0 0 0,-3-3 0 0 0,-5 0 0 0 0,12 6 0 0 0,-1 1 0 0 0,-13-3 0 0 0,26 9 0 0 0,-16-4 62 0 0,-25-2-62 0 0,35 7 2 0 0,-46-5-2 0 0,19 2 0 0 0,-30 2 0 0 0,13 0 0 0 0,46 2 0 0 0,-5-1 0 0 0,-9 1 0 0 0,16 2 0 0 0,-3 0 0 0 0,0 1 0 0 0,-9 1 0 0 0,5 1 0 0 0,-3-1 0 0 0,18-2 0 0 0,-30 1 53 0 0,-15 3-35 0 0,33-3 28 0 0,-5 0-18 0 0,0 1 0 0 0,0 1-1 0 0,-1 3-27 0 0,-26 7 0 0 0,28-5-1 0 0,-40 15 66 0 0,50-18-68 0 0,-1 0-10 0 0,-1 0 0 0 0,1-1 1 0 0,-2 0 12 0 0,6-2-208 0 0,7-2-47 0 0,1 0-1 0 0,0 0-203 0 0,0 0-852 0 0,0 0-381 0 0,0 0-70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77 1 1375 0 0,'0'0'283'0'0,"0"0"650"0"0,-4 2-37 0 0,1 0-1 0 0,-1-1 1 0 0,0 0-1 0 0,1 0 1 0 0,-1 0-896 0 0,-1 0 616 0 0,0 1 1 0 0,0-1-1 0 0,-1 2-616 0 0,2-1 433 0 0,0 1 0 0 0,0 0 0 0 0,0 0 0 0 0,-3 2-433 0 0,7-4 269 0 0,0-1 3 0 0,0 0 0 0 0,-10 11 328 0 0,9-10-496 0 0,1-1 34 0 0,0 0 12 0 0,0 0 2 0 0,0 0 2 0 0,0 0 4 0 0,0 0 2 0 0,0 0 0 0 0,0 0-1 0 0,0 0-6 0 0,0 0-1 0 0,1 1 0 0 0,-1 1-116 0 0,1 1 0 0 0,-1-1 0 0 0,1-1 0 0 0,0 1 0 0 0,0 0 0 0 0,0 0 0 0 0,0 0 0 0 0,0-1 0 0 0,0 1 0 0 0,0 0 0 0 0,1-1 0 0 0,-1 1-36 0 0,3 1 55 0 0,0 0-1 0 0,1 0 1 0 0,-1 0-1 0 0,1-1 0 0 0,-1 1 1 0 0,1-1-1 0 0,4 0-54 0 0,6 2 410 0 0,13 0-410 0 0,-15-2 197 0 0,1 1-1 0 0,7 2-196 0 0,81 27 592 0 0,-78-25 173 0 0,13 1-765 0 0,-8-2 555 0 0,8 0-549 0 0,0-1-1 0 0,0-3 0 0 0,0-1 1 0 0,25-5-6 0 0,-34 2 126 0 0,0 2 0 0 0,0 2 0 0 0,12 3-126 0 0,10 4 512 0 0,23 11-512 0 0,5 7 336 0 0,-64-23-280 0 0,77 21 256 0 0,11-3 102 0 0,-69-15-240 0 0,0-1 0 0 0,0-3 0 0 0,3-1-174 0 0,-19-1 90 0 0,-6-1-127 0 0,1 0 0 0 0,-1-1 37 0 0,31-4 1 0 0,44-7 138 0 0,-72 10-88 0 0,26-7 12 0 0,-25 5-59 0 0,-1 2 1 0 0,10 0-5 0 0,2-1 55 0 0,29-4 36 0 0,57-8 10 0 0,-86 13-90 0 0,-18 2-9 0 0,-1 0 1 0 0,1-1-1 0 0,-1-1 1 0 0,2 0-3 0 0,11-4 34 0 0,1 1 1 0 0,0 0-1 0 0,0 3 0 0 0,3 0-34 0 0,-7 0-455 0 0,15-4 455 0 0,8-1-518 0 0,-34 6 624 0 0,71-6 1575 0 0,44 3-1681 0 0,-83 8-526 0 0,25 7 526 0 0,-33-6 20 0 0,-7-1 12 0 0,0-1 0 0 0,5-1-32 0 0,14-2 112 0 0,46-1 243 0 0,-57-3-227 0 0,25-8-128 0 0,-26 5 59 0 0,0 1-1 0 0,0 2-58 0 0,-9 3 15 0 0,3 0 34 0 0,0-2-49 0 0,-6 1 42 0 0,0 2 0 0 0,0 0 0 0 0,0 2 0 0 0,6 2-42 0 0,3-1 96 0 0,13 0-96 0 0,-35-3 3 0 0,28 0 91 0 0,-10 1-29 0 0,-7 0 48 0 0,-10-2-15 0 0,0 1 0 0 0,0 1-1 0 0,4 0-97 0 0,-4 1 108 0 0,-1-1 0 0 0,1-1 0 0 0,-1 1 0 0 0,6-1-108 0 0,18 1 224 0 0,-27-1-149 0 0,-1 0-2 0 0,1 1-44 0 0,13-3 278 0 0,-14 2-372 0 0,-1 0 32 0 0,-1 0-1 0 0,0-1 1 0 0,1 1 0 0 0,-1 0 0 0 0,1 0-1 0 0,-1 0 1 0 0,1-1 0 0 0,-1 1-1 0 0,1 0 1 0 0,-1-1 0 0 0,1 1 0 0 0,-1-1 33 0 0,-3-1-839 0 0,-10-2-4612 0 0,-3 2-1855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63 2759 0 0,'0'0'126'0'0,"0"0"175"0"0,0 0 655 0 0,0 0 284 0 0,0 0 59 0 0,0 0-110 0 0,0 0-506 0 0,0 0-218 0 0,0 0-45 0 0,0 0-21 0 0,0 0-47 0 0,0 0-22 0 0,0 0-2 0 0,0 0-6 0 0,0 0-30 0 0,0 0-18 0 0,0 0-2 0 0,0 0 0 0 0,0 0 0 0 0,0 0 0 0 0,0 0 0 0 0,0 0 3 0 0,0 0 10 0 0,0 0 3 0 0,0 0 0 0 0,0 0-8 0 0,0 0-33 0 0,0 0-14 0 0,0 0-1 0 0,0 0-8 0 0,0 0-34 0 0,1 1-20 0 0,-1 1-120 0 0,1 0 1 0 0,0-1-1 0 0,0 1 0 0 0,-1 0 0 0 0,1-1 1 0 0,0 1-1 0 0,0-1 0 0 0,0 0 0 0 0,0 0 0 0 0,1 1 1 0 0,-1-1-1 0 0,0 0 0 0 0,0 0 0 0 0,0 0 0 0 0,1 0 1 0 0,-1-1-1 0 0,0 1 0 0 0,1 0-50 0 0,4 2 52 0 0,1-1-1 0 0,-1 0 1 0 0,5 0-52 0 0,3 1 149 0 0,14 5 44 0 0,11 2 286 0 0,4 4-479 0 0,-3 0 368 0 0,1-2 0 0 0,17-1-368 0 0,-39-9 124 0 0,0-1 0 0 0,0-1 1 0 0,0-1-1 0 0,8-3-124 0 0,3 0 178 0 0,7 2-178 0 0,27 2 184 0 0,122 2 219 0 0,-110 3-256 0 0,99 2 108 0 0,-59 0-57 0 0,-20-2-49 0 0,-69-4-25 0 0,0-1-124 0 0,0 0 156 0 0,4 2-156 0 0,41 3 165 0 0,-40-3-109 0 0,44-2 23 0 0,9-4-79 0 0,-60 2-4 0 0,3 0 64 0 0,-7 1-31 0 0,0 0-1 0 0,13 2-28 0 0,-8 1 58 0 0,1-2-58 0 0,-3-1 70 0 0,13 4-70 0 0,31 2 64 0 0,-29-3 55 0 0,-1 1 62 0 0,-17 0-55 0 0,0-2 0 0 0,15-1-126 0 0,-10-2-65 0 0,27-2 119 0 0,31-9 160 0 0,-19 6-73 0 0,-39 2 73 0 0,22-9-214 0 0,-20 5 181 0 0,5 2-181 0 0,-18 4 75 0 0,24-5 42 0 0,-31 5-88 0 0,-3 2-17 0 0,0-1-1 0 0,1 1 1 0 0,4 0-12 0 0,13-4 53 0 0,-12 3-53 0 0,12 3 53 0 0,-12-1-42 0 0,27-6 42 0 0,-30 4-41 0 0,-1 1-12 0 0,-1 1 0 0 0,0-1-1 0 0,5 1 1 0 0,54-1 64 0 0,-40 1-31 0 0,7-1 62 0 0,26 0 74 0 0,-30 2-131 0 0,-1-2 0 0 0,1-2-38 0 0,16-2 11 0 0,-38 4 4 0 0,0 0-1 0 0,0 1 1 0 0,1 0 0 0 0,0 1-15 0 0,15-1 58 0 0,-16 0-54 0 0,0 0 0 0 0,0 0-1 0 0,7 2-3 0 0,-12-2 7 0 0,0 0 0 0 0,0 0-1 0 0,0 0 1 0 0,1 0 0 0 0,-1 0 0 0 0,0 0-1 0 0,0-1 1 0 0,1 1-7 0 0,7-2 74 0 0,0 0-10 0 0,-1-2 1 0 0,-8 4-61 0 0,1 0-1 0 0,-1-1 0 0 0,0 1 0 0 0,0 0 1 0 0,1 0-1 0 0,-1 0 0 0 0,0-1 0 0 0,1 1 1 0 0,-1 0-1 0 0,0 0 0 0 0,0 0 0 0 0,1 0 1 0 0,-1 0-1 0 0,0 0 0 0 0,1 0 0 0 0,-1 0 1 0 0,0 0-1 0 0,0 0 0 0 0,1 0 0 0 0,-1 0 1 0 0,0 0-4 0 0,3 0 3 0 0,8-8 156 0 0,-8 6-82 0 0,1-3-9 0 0,-2 4-52 0 0,0-1-1 0 0,0 0 0 0 0,0 1 0 0 0,1 0 1 0 0,-1 0-1 0 0,0 0 0 0 0,0 0 0 0 0,1 0 1 0 0,-1 1-1 0 0,2-1-15 0 0,6-2 43 0 0,-4 1-21 0 0,2 0 33 0 0,10-4-57 0 0,-8 1 2 0 0,1-1 11 0 0,0 0 33 0 0,-5 3-35 0 0,1 1 44 0 0,10-4 33 0 0,-13 5-33 0 0,3 0 11 0 0,-6 1 0 0 0,-1 0 0 0 0,2 0 0 0 0,5-1 0 0 0,-5 0 0 0 0,-2 1 0 0 0,0 0 1 0 0,0 0 5 0 0,0 0-2 0 0,0 0 6 0 0,0 0-7 0 0,0 0-3 0 0,0 0 0 0 0,0 0 0 0 0,0 0 0 0 0,0 0 1 0 0,-1-1-23 0 0,-1-4-190 0 0,-3-4-5156 0 0,4 7-2271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457 1107 2303 0 0,'0'0'275'0'0,"0"0"313"0"0,-1 1 137 0 0,-6 10 327 0 0,1 0 0 0 0,0 0 0 0 0,1 0 0 0 0,1 0 0 0 0,-3 10-1052 0 0,6-19 224 0 0,-2 5 224 0 0,3-5-224 0 0,0-2 2 0 0,0 0 4 0 0,0 0 2 0 0,0 0 0 0 0,-5 0 179 0 0,4 0-374 0 0,1 0 0 0 0,-1 0 0 0 0,1 0 0 0 0,-1 0 0 0 0,0 0 0 0 0,1 0 0 0 0,-1 0 0 0 0,1 0 0 0 0,-1 0 0 0 0,1 0 0 0 0,-1-1 0 0 0,0 1 0 0 0,1 0 0 0 0,-1 0 0 0 0,1-1 0 0 0,-1 1 0 0 0,1 0-37 0 0,-3-2 86 0 0,0-1 0 0 0,0 1-1 0 0,1-1 1 0 0,-1 1 0 0 0,0-1 0 0 0,1 0-1 0 0,0 0 1 0 0,0 0 0 0 0,0 0-1 0 0,0-1-85 0 0,-5-9 343 0 0,-4-14-343 0 0,7 17 24 0 0,2 7 10 0 0,-4-15 12 0 0,5 10-30 0 0,1 7 18 0 0,1 2 7 0 0,5 2-15 0 0,-1 0 0 0 0,-1 1 0 0 0,1 0 0 0 0,0 0 0 0 0,-1 1 1 0 0,0-1-1 0 0,0 1 0 0 0,0 0 0 0 0,-1 0 0 0 0,1 0 0 0 0,-1 0 0 0 0,0 1 0 0 0,-1-1 0 0 0,2 5-26 0 0,4 12 30 0 0,-1 0-1 0 0,-1 1 0 0 0,-1-1 1 0 0,-1 3-30 0 0,-3-14 10 0 0,-2-2 1 0 0,1-7 50 0 0,0-2 45 0 0,-9 1 132 0 0,6-1-186 0 0,-1 0-1 0 0,1-1 1 0 0,0 0 0 0 0,0 1-1 0 0,0-1 1 0 0,0 0-1 0 0,0-1 1 0 0,0 1 0 0 0,0 0-1 0 0,1-1 1 0 0,-1 0-1 0 0,-2-1-51 0 0,-5-5 204 0 0,0-1 0 0 0,-5-4-204 0 0,8 6 44 0 0,-14-15 1 0 0,0-1 0 0 0,-13-21-45 0 0,19 25 7 0 0,15 19-7 0 0,0-1 0 0 0,0 1 0 0 0,-1 0 0 0 0,1 0 0 0 0,0-1 0 0 0,0 1 0 0 0,0 0 0 0 0,0 0 0 0 0,-1-1 0 0 0,1 1 0 0 0,0 0 0 0 0,0 0 0 0 0,0-1 0 0 0,-1 1 0 0 0,1 0 0 0 0,0 0 0 0 0,0 0 0 0 0,-1 0 0 0 0,1 0 0 0 0,0-1 0 0 0,-1 1 0 0 0,1 0 0 0 0,0 0 0 0 0,0 0 0 0 0,-1 0 0 0 0,1 0 0 0 0,0 0 0 0 0,-1 0 0 0 0,1 0 0 0 0,0 0 0 0 0,-1 0 0 0 0,1 0 0 0 0,0 0 0 0 0,-1 0 0 0 0,-1 5 0 0 0,2-5 0 0 0,-3 5 0 0 0,0 1 0 0 0,1-1 0 0 0,0 1 0 0 0,0-1 0 0 0,1 1 0 0 0,0 0 0 0 0,0 0 0 0 0,0 0 0 0 0,0 3 0 0 0,0 0 0 0 0,0 0 0 0 0,-1 0 0 0 0,-1 4 0 0 0,-10 24 0 0 0,8-28 0 0 0,-12 13 0 0 0,7-15 0 0 0,8-7 0 0 0,-1 1 0 0 0,1 0 0 0 0,-1-1 0 0 0,0 1 0 0 0,1-1 0 0 0,-1 0 0 0 0,0 1 0 0 0,0-2 0 0 0,1 1 0 0 0,-1 0 0 0 0,0 0 0 0 0,1-1 0 0 0,-2 0 0 0 0,-2 0 0 0 0,1-1 0 0 0,-1 0 0 0 0,1 0 0 0 0,0-1 0 0 0,-4-2 0 0 0,-6-4-2 0 0,-1 2 56 0 0,14 6-112 0 0,2 4 3 0 0,0 1 45 0 0,1 1-3 0 0,-1 0 1 0 0,1 1 0 0 0,0-1 0 0 0,1 3 12 0 0,6 21-133 0 0,-6-14 122 0 0,-2-14 11 0 0,0 0 0 0 0,-1 0 0 0 0,1 0 0 0 0,0-1 0 0 0,0 1 0 0 0,0 0 0 0 0,-1 0 0 0 0,1-1 0 0 0,0 1 0 0 0,-1 0 0 0 0,1 0 0 0 0,-1-1 0 0 0,1 1 0 0 0,-1 0 0 0 0,1 0 0 0 0,-1-1 0 0 0,0 1 0 0 0,0-1 0 0 0,1 1 0 0 0,-1-1 0 0 0,0 1 0 0 0,0-1 0 0 0,1 1 0 0 0,-1-1 0 0 0,0 0 0 0 0,0 0 0 0 0,0 1 0 0 0,0-1 0 0 0,0 0 0 0 0,-13-1 11 0 0,2-3 32 0 0,2-3-33 0 0,-4-3-10 0 0,11 6 0 0 0,1 0 0 0 0,-4-3 11 0 0,5 5 16 0 0,3 3-91 0 0,0 0 55 0 0,4 1-20 0 0,-1 1-1 0 0,1 0 0 0 0,0 0 0 0 0,-1 0 1 0 0,0 1-1 0 0,5 4 30 0 0,1 4-23 0 0,-7-7-4 0 0,0 0-1 0 0,1 0 1 0 0,0-1 0 0 0,0 0 0 0 0,0 0-1 0 0,4 3 28 0 0,5 3-16 0 0,-1-2 6 0 0,-11-8 7 0 0,-1 0 1 0 0,0 0 0 0 0,0 0-1 0 0,0 0 1 0 0,0 0 0 0 0,0 0 0 0 0,1 0-1 0 0,-1 0 1 0 0,0 0 0 0 0,0 0 0 0 0,0 0-1 0 0,0-1 1 0 0,0 1 0 0 0,1-1-1 0 0,-1 1 1 0 0,0-1 0 0 0,0 1 0 0 0,0-1-1 0 0,0 1 1 0 0,0-1 0 0 0,0 0-1 0 0,-1 0 1 0 0,1 1 0 0 0,0-1 0 0 0,0 0-1 0 0,0 0 1 0 0,-1 0 0 0 0,1 0 0 0 0,-1 0-1 0 0,1 0 1 0 0,0-1 2 0 0,1-2-9 0 0,0-1 0 0 0,0 1 0 0 0,0-1-1 0 0,-1 0 1 0 0,1 1 0 0 0,-1-5 9 0 0,2-9 43 0 0,-1 0-1 0 0,-1 0 1 0 0,-1-9-43 0 0,-5-55 239 0 0,1-7-108 0 0,4 89-135 0 0,0-1 1 0 0,-1 1-1 0 0,1-1 1 0 0,0 0-1 0 0,0 1 1 0 0,0-1-1 0 0,0 1 1 0 0,1-1-1 0 0,-1 1 1 0 0,0-1-1 0 0,0 1 1 0 0,0-1-1 0 0,0 1 1 0 0,0-1-1 0 0,1 1 1 0 0,-1-1-1 0 0,0 1 1 0 0,0 0-1 0 0,1-1 1 0 0,-1 1-1 0 0,0-1 4 0 0,2 1-4 0 0,-1 0-1 0 0,0 0 0 0 0,0 0 0 0 0,0 0 1 0 0,0 0-1 0 0,0 0 0 0 0,0 0 1 0 0,1 0-1 0 0,-1 1 0 0 0,0-1 0 0 0,0 0 1 0 0,0 1-1 0 0,0-1 0 0 0,0 1 1 0 0,0-1-1 0 0,0 1 0 0 0,0-1 0 0 0,0 1 1 0 0,0 0-1 0 0,0 0 5 0 0,21 16-91 0 0,-8-3 55 0 0,-1 0 1 0 0,-1 0 0 0 0,0 2-1 0 0,2 6 36 0 0,6 5-46 0 0,4 8 35 0 0,8 16 11 0 0,-14-20 0 0 0,-11-20 16 0 0,-8-24 128 0 0,-4-6 0 0 0,0 0-1 0 0,-1 0 0 0 0,-1 1 1 0 0,-2-4-144 0 0,-8-20 229 0 0,-15-48 27 0 0,-4-29-256 0 0,31 92 47 0 0,-3-22-47 0 0,5 22 6 0 0,1 9-6 0 0,2 17 0 0 0,0 0 0 0 0,0 0 0 0 0,0 0 0 0 0,0 0 0 0 0,1 0 0 0 0,-1 0 0 0 0,0 1 0 0 0,0-1 0 0 0,0 0 0 0 0,1 0 0 0 0,-1 0 0 0 0,1 0 0 0 0,-1 0 0 0 0,1 0-6 0 0,0 0-1 0 0,0 1 1 0 0,0-1 0 0 0,0 0-1 0 0,0 0 1 0 0,0 1 0 0 0,0-1-1 0 0,0 1 1 0 0,0-1-1 0 0,0 1 1 0 0,0-1 0 0 0,0 1-1 0 0,0 0 1 0 0,1-1 0 0 0,-1 1-1 0 0,0 0 1 0 0,0 0-1 0 0,0 0 1 0 0,0 0 0 0 0,1 0-1 0 0,-1 0 1 0 0,0 0-1 0 0,0 1 1 0 0,0-1 0 0 0,0 0-1 0 0,1 1 1 0 0,0-1 6 0 0,3 2-57 0 0,1 1 1 0 0,0-1 0 0 0,-1 1-1 0 0,0 0 1 0 0,1 0 56 0 0,7 6-60 0 0,0 0 0 0 0,-1 1 1 0 0,0 1-1 0 0,0 0 1 0 0,-1 0-1 0 0,-1 1 1 0 0,2 3 59 0 0,18 27-387 0 0,13 25 387 0 0,-30-47-14 0 0,-13-20 14 0 0,35 57 0 0 0,5 14 0 0 0,-40-71 0 0 0,0 1 1 0 0,0-1 0 0 0,0 1-1 0 0,1 0 1 0 0,-1-1 0 0 0,0 1 0 0 0,1 0-1 0 0,-1-1 1 0 0,0 1 0 0 0,1-1-1 0 0,-1 1 1 0 0,1-1 0 0 0,-1 1 0 0 0,1-1-1 0 0,-1 1 1 0 0,1-1-1 0 0,-1-1 6 0 0,1 0 0 0 0,-1 0 1 0 0,0 0-1 0 0,1 0 0 0 0,-1 0 1 0 0,0-1-1 0 0,0 1 0 0 0,0 0 0 0 0,0 0 1 0 0,0 0-1 0 0,-1-1 0 0 0,1 0-6 0 0,-3-21 120 0 0,2 20-99 0 0,-6-31 477 0 0,-10-32-498 0 0,3 18 97 0 0,-61-243-23 0 0,68 266-55 0 0,2 0 0 0 0,0 0-1 0 0,2-1 1 0 0,0-10-19 0 0,5 22 43 0 0,3 5-57 0 0,-5 9 11 0 0,0 0-1 0 0,0 0 1 0 0,1 0-1 0 0,-1 0 1 0 0,0-1-1 0 0,0 1 1 0 0,0 0-1 0 0,0 0 1 0 0,0 0-1 0 0,0 0 1 0 0,0 0-1 0 0,1 0 1 0 0,-1 0-1 0 0,0 0 1 0 0,0 0-1 0 0,0 0 0 0 0,0 0 1 0 0,1 0-1 0 0,-1 0 1 0 0,0 0-1 0 0,0 0 1 0 0,0 0-1 0 0,0 0 1 0 0,0 0-1 0 0,1 0 1 0 0,-1 0-1 0 0,0 0 1 0 0,0 0-1 0 0,0 0 1 0 0,0 0-1 0 0,0 0 1 0 0,1 0-1 0 0,-1 0 4 0 0,4 0-21 0 0,1 1-1 0 0,-1 0 0 0 0,0 0 0 0 0,1 1 1 0 0,-1-1-1 0 0,0 1 0 0 0,0 0 1 0 0,0 0-1 0 0,1 1 22 0 0,2 1-86 0 0,0 1 0 0 0,0 0 0 0 0,-1 1 0 0 0,6 5 86 0 0,4 8-157 0 0,-1 0-1 0 0,0 1 0 0 0,0 3 158 0 0,0 0 0 0 0,-2 1 0 0 0,0 1 0 0 0,-2 0 0 0 0,1 3 0 0 0,4 19 0 0 0,9 40 0 0 0,-22-77 0 0 0,-3-10 0 0 0,0-1 0 0 0,-1-9 0 0 0,-12-43 195 0 0,-2 1 0 0 0,-11-21-195 0 0,-14-45 65 0 0,10 26-32 0 0,-17-32-8 0 0,-17-46 14 0 0,56 144-39 0 0,0-8 0 0 0,7 29-3 0 0,3 4-6 0 0,4 7-36 0 0,-6-5 34 0 0,14 16-56 0 0,-1 1 1 0 0,0 1-1 0 0,-2 1 0 0 0,8 16 67 0 0,4 16-46 0 0,4 17 46 0 0,19 53-11 0 0,-32-83 9 0 0,0 10 2 0 0,2 4 13 0 0,-11-41 43 0 0,-16-44 21 0 0,-70-162 339 0 0,64 157-412 0 0,-42-90 46 0 0,-4-4-60 0 0,62 130-88 0 0,1 1-16 0 0,0 0 100 0 0,0 1 0 0 0,1 0 1 0 0,-1 0-1 0 0,0-1 0 0 0,0 1 0 0 0,1 0 0 0 0,-1 0 0 0 0,1-1 0 0 0,-1 1 0 0 0,0 0 0 0 0,1-1 0 0 0,0 1 1 0 0,-1-1 13 0 0,2 3-25 0 0,17 28-151 0 0,22 25 176 0 0,2 3-83 0 0,-15-17 83 0 0,73 115 0 0 0,23 62 0 0 0,-80-145-12 0 0,-44-74 11 0 0,0 0 0 0 0,1 0-1 0 0,-1 0 1 0 0,0 0 0 0 0,0 1-1 0 0,0-1 1 0 0,0 0 0 0 0,0 0-1 0 0,0 0 1 0 0,0 0 0 0 0,0 0-1 0 0,0 0 1 0 0,0 0 0 0 0,0 0-1 0 0,0 0 1 0 0,1 1 0 0 0,-1-1-1 0 0,0 0 1 0 0,0 0 0 0 0,0 0-1 0 0,0 0 1 0 0,0 0 0 0 0,0 0-1 0 0,1 0 1 0 0,-1 0 0 0 0,0 0-1 0 0,0 0 1 0 0,0 0 0 0 0,0 0-1 0 0,0 0 1 0 0,0 0 0 0 0,1 0-1 0 0,-1 0 1 0 0,0 0 0 0 0,0 0-1 0 0,0 0 2 0 0,12-2-12 0 0,-11 2 16 0 0,0-1-1 0 0,1 0 1 0 0,-1 0-1 0 0,0 0 0 0 0,0 0 1 0 0,1 0-1 0 0,-1 0 1 0 0,0 0-1 0 0,0 0 0 0 0,0 0 1 0 0,0 0-1 0 0,0-1 1 0 0,-1 1-1 0 0,1 0 1 0 0,0-1-1 0 0,-1 1 0 0 0,1 0 1 0 0,-1-1-1 0 0,1 1 1 0 0,-1-1-1 0 0,1 1 0 0 0,-1-1 1 0 0,0 1-1 0 0,0-1-3 0 0,1-5 34 0 0,-1 0-1 0 0,0 0 1 0 0,0 0-1 0 0,-1-5-33 0 0,-3-17 296 0 0,-8-27-296 0 0,3 14 120 0 0,-6-22-13 0 0,9 38-78 0 0,0-1-1 0 0,1 0 1 0 0,2 0 0 0 0,0-11-29 0 0,3 35 1 0 0,0 0 1 0 0,0 0-1 0 0,1-1 1 0 0,0 1-1 0 0,-1 0 1 0 0,1 0-1 0 0,1-3-1 0 0,-2 6-1 0 0,1-1 0 0 0,-1 0 0 0 0,0 1 0 0 0,1-1 0 0 0,-1 1 0 0 0,0-1 0 0 0,1 0 0 0 0,-1 1 0 0 0,1-1 0 0 0,-1 1 0 0 0,1-1 0 0 0,-1 1 0 0 0,2-1 1 0 0,-1 0-4 0 0,0 1-1 0 0,0-1 1 0 0,1 1 0 0 0,-1 0-1 0 0,0 0 1 0 0,1-1 0 0 0,-1 1 0 0 0,1 0-1 0 0,-1 0 1 0 0,0 0 0 0 0,1 0-1 0 0,-1 0 1 0 0,1 1 0 0 0,-1-1-1 0 0,0 0 1 0 0,1 1 0 0 0,-1-1 0 0 0,0 1-1 0 0,0-1 1 0 0,1 1 0 0 0,-1 0-1 0 0,0-1 1 0 0,1 2 4 0 0,4 2-11 0 0,0 0 1 0 0,0 1-1 0 0,0 0 1 0 0,0 1 10 0 0,9 9-14 0 0,0 0 1 0 0,-1 2 0 0 0,-1-1-1 0 0,5 10 14 0 0,10 16-64 0 0,20 25 64 0 0,-22-34 0 0 0,-2 1 0 0 0,-1 1 0 0 0,4 11 0 0 0,51 108 11 0 0,-77-153 10 0 0,0-3 1 0 0,0-8-1 0 0,0 0 0 0 0,0 0 0 0 0,-1 0 0 0 0,0-1 0 0 0,-1 1 0 0 0,0 0 0 0 0,-3-9-21 0 0,-5-18 203 0 0,-7-18-203 0 0,3 13 36 0 0,5 15-28 0 0,0-2 14 0 0,-1 0 0 0 0,-11-21-22 0 0,20 50-1 0 0,0 0 0 0 0,0 0 0 0 0,0 0 0 0 0,0 0 0 0 0,0 0 0 0 0,0 0 0 0 0,0 0 0 0 0,0 0 0 0 0,0 0 0 0 0,0 0-1 0 0,0 0 1 0 0,0 0 0 0 0,0 0 0 0 0,0 0 0 0 0,0 0 0 0 0,-1 0 0 0 0,1 0 0 0 0,0 0 0 0 0,0 0 0 0 0,0 0 0 0 0,0 0 0 0 0,0 0 0 0 0,0 0 0 0 0,0 0-1 0 0,0 0 1 0 0,0 0 0 0 0,0 0 0 0 0,0 0 0 0 0,0 0 0 0 0,0 0 0 0 0,0 0 0 0 0,0 0 0 0 0,0 0 0 0 0,0 0 0 0 0,-1 0 0 0 0,1 0 0 0 0,0 0 0 0 0,0 0-1 0 0,0 0 1 0 0,0 0 0 0 0,0 0 0 0 0,0 0 0 0 0,0 0 0 0 0,0 0 0 0 0,0 0 0 0 0,0 0 0 0 0,0 0 0 0 0,0 0 0 0 0,0 0 0 0 0,0 0 0 0 0,0 0 0 0 0,0 0-1 0 0,0 0 1 0 0,0 0 0 0 0,0 0 0 0 0,0 0 0 0 0,0 0 0 0 0,0-1 0 0 0,0 1 0 0 0,0 0 0 0 0,0 0 1 0 0,-79 102-403 0 0,74-96 403 0 0,0 0 0 0 0,0-1 0 0 0,0 0 0 0 0,-1 0 0 0 0,0 0 0 0 0,0-1 0 0 0,0 0 0 0 0,0 0 0 0 0,0-1 0 0 0,-3 1 0 0 0,-4 2 0 0 0,-1-1 0 0 0,0 0 0 0 0,0-1 0 0 0,-9 1 0 0 0,19-4 3 0 0,-18 0-19 0 0,11-1-48 0 0,9 0-4 0 0,3 2 53 0 0,-1 1-1 0 0,1-1 1 0 0,0 1 0 0 0,0-1-1 0 0,0 0 1 0 0,0 1 0 0 0,0-1-1 0 0,0 0 1 0 0,0 0 0 0 0,1 0-1 0 0,0 0 16 0 0,0 2-14 0 0,149 230-322 0 0,-145-224 336 0 0,0-1-1 0 0,1 5 1 0 0,0 1 9 0 0,1 0-1 0 0,5 5-8 0 0,-11-18 76 0 0,-2-5 0 0 0,-1-3-18 0 0,0 0 0 0 0,0 0 0 0 0,0-1 0 0 0,0 1 0 0 0,-1 0 0 0 0,0 0 0 0 0,0 0 0 0 0,-1 0-58 0 0,-8-17 534 0 0,-6-8-534 0 0,5 9 10 0 0,-22-46 54 0 0,-1-10-64 0 0,30 63 0 0 0,5 15 0 0 0,-1-1-1 0 0,1 1 1 0 0,0-1-1 0 0,0 1 1 0 0,0 0-1 0 0,0-1 1 0 0,0 1-1 0 0,0-1 1 0 0,0 1-1 0 0,0-1 1 0 0,0 1-1 0 0,0-1 1 0 0,0 1-1 0 0,0 0 1 0 0,0-1-1 0 0,0 1 1 0 0,0-1-1 0 0,0 1 1 0 0,0-1-1 0 0,1 1 1 0 0,-1 0-1 0 0,0-1 1 0 0,0 1-1 0 0,1-1 1 0 0,0 1-3 0 0,0-1 0 0 0,0 1-1 0 0,1 0 1 0 0,-1-1-1 0 0,0 1 1 0 0,0 0 0 0 0,1 0-1 0 0,-1 0 1 0 0,0 0 0 0 0,0 0-1 0 0,1 0 1 0 0,-1 0-1 0 0,0 0 1 0 0,0 1 0 0 0,0-1-1 0 0,1 0 1 0 0,-1 1 0 0 0,0-1 3 0 0,26 11-124 0 0,-12-2-9 0 0,0 1 0 0 0,5 5 133 0 0,5 2-34 0 0,-6-2 34 0 0,-1 0 0 0 0,-1 1 0 0 0,9 11 0 0 0,-6-6 0 0 0,5 6 0 0 0,-16-16 0 0 0,0-1 0 0 0,9 7 0 0 0,-6-8 0 0 0,-11-8 0 0 0,0-1 0 0 0,-1 1 0 0 0,1-1 0 0 0,0 1 0 0 0,0-1 0 0 0,-1 1 0 0 0,1-1 0 0 0,0 0 0 0 0,0 0 0 0 0,-1 1 0 0 0,1-1 0 0 0,0 0 0 0 0,0 0 0 0 0,0 0 0 0 0,-1 0 0 0 0,1 0 0 0 0,0 0 0 0 0,-1-1 0 0 0,1 1 0 0 0,-1 0 0 0 0,0-1 0 0 0,1 1 0 0 0,-1 0 0 0 0,1-1 0 0 0,-1 1 0 0 0,1 0 0 0 0,-1-1 0 0 0,0 1 0 0 0,1-1 0 0 0,-1 1 0 0 0,0 0 0 0 0,1-1 0 0 0,-1 0 0 0 0,1-1 0 0 0,0 0 0 0 0,0 0 0 0 0,-1 0 0 0 0,1-1 0 0 0,-1 1 0 0 0,1 0 0 0 0,-1 0 0 0 0,0-1 0 0 0,0 1 0 0 0,0 0 0 0 0,0-1 0 0 0,0 1 0 0 0,0 0 0 0 0,-1-1 0 0 0,1 1 0 0 0,-1-1 0 0 0,-2-7 17 0 0,0 1 1 0 0,-1 0-1 0 0,-1-2-17 0 0,5 10 2 0 0,-24-48 70 0 0,-3 0 0 0 0,-1 1-72 0 0,5 17 37 0 0,-1 0 0 0 0,-4-3-37 0 0,-9-10 11 0 0,-211-255 106 0 0,71 90-133 0 0,208 256-268 0 0,-21-33 260 0 0,1-1-24 0 0,-11-12 48 0 0,0-1-1 0 0,1 0 1 0 0,-1 1-1 0 0,0-1 0 0 0,1 1 1 0 0,-1-1-1 0 0,1 0 1 0 0,-1 1-1 0 0,1-1 1 0 0,-1 0-1 0 0,0 1 0 0 0,1-1 1 0 0,-1 0-1 0 0,1 0 1 0 0,0 0-1 0 0,-1 1 1 0 0,1-1-1 0 0,-1 0 0 0 0,1 0 1 0 0,-1 0-1 0 0,1 0 1 0 0,0 0 0 0 0,0-1 0 0 0,-1 0 0 0 0,1 1 0 0 0,0-1 0 0 0,0 0 0 0 0,-1 1 0 0 0,1-1 0 0 0,-1 0-1 0 0,1 0 1 0 0,0 0 0 0 0,-1 1 0 0 0,0-1 0 0 0,1 0 0 0 0,-1 0 0 0 0,1 0 0 0 0,-1 0 0 0 0,0 0 0 0 0,0 0 0 0 0,0 0-1 0 0,0 0 1 0 0,1 0 0 0 0,-1 0 0 0 0,0 0 0 0 0,-1 0 0 0 0,1-27 84 0 0,0 26-72 0 0,-3-38 214 0 0,-2 15-154 0 0,2 13-72 0 0,1-1 0 0 0,2 3 11 0 0,0 10-10 0 0,0 0-1 0 0,0-1 1 0 0,0 1 0 0 0,0 0-1 0 0,0 0 1 0 0,0 0 0 0 0,0 0-1 0 0,0 0 1 0 0,0 0-1 0 0,0 0 1 0 0,0 0 0 0 0,0 0-1 0 0,0 0 1 0 0,0 0 0 0 0,0 0-1 0 0,0-1 1 0 0,0 1 0 0 0,0 0-1 0 0,0 0 1 0 0,0 0 0 0 0,0 0-1 0 0,0 0 1 0 0,0 0 0 0 0,0 0-1 0 0,0 0 1 0 0,1 0 0 0 0,-1 0-1 0 0,0 0 1 0 0,0 0 0 0 0,0 0-1 0 0,0 0 1 0 0,0 0 0 0 0,0 0-1 0 0,0 0 1 0 0,0-1 0 0 0,0 1-1 0 0,0 0 1 0 0,0 0 0 0 0,0 0-1 0 0,0 0 1 0 0,1 0-1 0 0,-1 0 1 0 0,0 0 0 0 0,0 0-1 0 0,0 0 1 0 0,0 0 0 0 0,0 0-1 0 0,0 0 1 0 0,0 0 0 0 0,0 0-1 0 0,0 0 1 0 0,0 1 0 0 0,0-1-1 0 0,0 0 1 0 0,1 0 0 0 0,-1 0-1 0 0,0 0 1 0 0,0 0 0 0 0,0 0-1 0 0,0 0 1 0 0,0 0 0 0 0,0 0-1 0 0,0 0 1 0 0,0 0 0 0 0,0 0-1 0 0,9 2 31 0 0,-1 0 0 0 0,0 1 0 0 0,0 0 0 0 0,0 0 0 0 0,0 1 0 0 0,0 0 0 0 0,0 0 0 0 0,-1 1 0 0 0,0 0 0 0 0,0 0 0 0 0,0 0 0 0 0,-1 1 0 0 0,0 0 0 0 0,2 3-31 0 0,73 74 110 0 0,-18-19-48 0 0,-24-23-50 0 0,45 47 42 0 0,67 93-8 0 0,-113-130 17 0 0,-2 0 1 0 0,21 43-64 0 0,-22-25 68 0 0,-18-32 1 0 0,3-1 1 0 0,1-1 0 0 0,7 8-70 0 0,-26-41 112 0 0,-3-5 63 0 0,-5-19 72 0 0,-2 0 0 0 0,0 0 0 0 0,-10-16-247 0 0,18 37 4 0 0,-25-47 579 0 0,-30-43-583 0 0,42 71 4 0 0,-60-89 49 0 0,-28-46 11 0 0,81 120-48 0 0,-13-24 124 0 0,-33-41-140 0 0,64 98-61 0 0,3 4-18 0 0,4 4 22 0 0,140 218-761 0 0,-88-130 733 0 0,17 47 85 0 0,-18-11 2 0 0,-15-35-57 0 0,1 6 44 0 0,-22-50 11 0 0,-18-44 1 0 0,-6-11-2 0 0,-7-8 16 0 0,-44-66 286 0 0,-25-49-301 0 0,62 96 3 0 0,0-1 0 0 0,2-1 0 0 0,2 0 0 0 0,-4-15-3 0 0,13 30 0 0 0,5 16-1 0 0,0 1 0 0 0,0-1-1 0 0,0 1 1 0 0,0 0 0 0 0,0-1-1 0 0,0 1 1 0 0,0-1 0 0 0,0 1-1 0 0,1-1 2 0 0,-1 1-2 0 0,0 0 0 0 0,1 0 0 0 0,-1 1 0 0 0,0-1 0 0 0,1 0 0 0 0,-1 0 0 0 0,1 0 0 0 0,-1 0 0 0 0,1 1-1 0 0,-1-1 1 0 0,1 0 0 0 0,0 1 0 0 0,-1-1 0 0 0,1 0 0 0 0,0 1 0 0 0,0-1 0 0 0,-1 1 0 0 0,1-1 0 0 0,0 1 0 0 0,0-1 0 0 0,0 1 2 0 0,1-1-7 0 0,-1 1 1 0 0,1 0 0 0 0,0-1 0 0 0,0 1-1 0 0,-1 0 1 0 0,1 0 0 0 0,0 0 0 0 0,0 0-1 0 0,0 0 1 0 0,1 1 6 0 0,4 0-43 0 0,0 1 0 0 0,0 0-1 0 0,0 1 1 0 0,-1 0 0 0 0,2 1 43 0 0,6 3-79 0 0,0 1 0 0 0,-1 0 0 0 0,10 9 79 0 0,35 33-142 0 0,-50-44 127 0 0,49 50-159 0 0,42 52 174 0 0,-54-58-46 0 0,20 27 32 0 0,-33-38 15 0 0,1-1 0 0 0,32 27-1 0 0,-64-64 0 0 0,-1-1 0 0 0,0 1 0 0 0,1-1 0 0 0,-1 0 0 0 0,1 1 0 0 0,-1-1 0 0 0,1 0 0 0 0,-1 1 0 0 0,1-1 0 0 0,-1 0 0 0 0,1 1 0 0 0,-1-1 0 0 0,1 0 0 0 0,-1 0 0 0 0,1 1 0 0 0,0-1 0 0 0,-1 0 0 0 0,1 0 0 0 0,-1-1 1 0 0,1 0 0 0 0,-1 0 0 0 0,0 0 0 0 0,0 0 0 0 0,0 1 0 0 0,0-1 0 0 0,0 0 0 0 0,0 0 0 0 0,0 0 0 0 0,0 0 0 0 0,0 0 0 0 0,0 0 0 0 0,0 0 0 0 0,-1 0 0 0 0,1 0-1 0 0,-6-20 71 0 0,-8-18 337 0 0,-10-16-408 0 0,0 0 136 0 0,-127-303 90 0 0,136 321-204 0 0,2-1-1 0 0,1 0 0 0 0,1-6-21 0 0,7 27 0 0 0,4 16 0 0 0,0 1 0 0 0,0-1 0 0 0,0 0 0 0 0,0 1 0 0 0,0-1 0 0 0,0 1 0 0 0,0-1 0 0 0,1 0 0 0 0,-1 1 0 0 0,0-1 0 0 0,0 1 0 0 0,0-1 0 0 0,0 1 0 0 0,1-1 0 0 0,-1 0 0 0 0,0 1 0 0 0,1-1 0 0 0,-1 1 0 0 0,1-1 0 0 0,-1 1-1 0 0,1-1-1 0 0,0 1 0 0 0,0 0 1 0 0,0-1-1 0 0,0 1 0 0 0,0 0 1 0 0,0-1-1 0 0,0 1 1 0 0,0 0-1 0 0,0 0 0 0 0,0 0 1 0 0,0 0-1 0 0,0 0 0 0 0,0 0 1 0 0,0 0-1 0 0,0 0 0 0 0,0 1 1 0 0,0-1-1 0 0,0 0 1 0 0,0 1-1 0 0,0-1 0 0 0,0 0 1 0 0,0 1-1 0 0,0 0 2 0 0,4 1-10 0 0,0 1 0 0 0,0 0-1 0 0,-1 0 1 0 0,2 1 10 0 0,10 10-28 0 0,-1 1-1 0 0,-1 0 0 0 0,0 1 1 0 0,6 11 28 0 0,11 12-30 0 0,-9-11 30 0 0,0 2 0 0 0,-2 1 0 0 0,9 18 0 0 0,-3 3 0 0 0,17 47 0 0 0,-25-55 25 0 0,27 67 121 0 0,-37-97-91 0 0,-7-11 17 0 0,-1-3 6 0 0,0 0 2 0 0,-2-3 0 0 0,-12-16 97 0 0,2 0 0 0 0,0-1-1 0 0,0-2-176 0 0,-31-68 358 0 0,19 38-334 0 0,-10-17 53 0 0,-7-15-63 0 0,-3-18-14 0 0,39 89 15 0 0,-31-89 26 0 0,31 84-42 0 0,0 0 1 0 0,2-1-1 0 0,0 1 0 0 0,0-14 1 0 0,3 11 0 0 0,0 19 0 0 0,0 1 0 0 0,0 0 0 0 0,1 0 0 0 0,-1-1 0 0 0,0 1 0 0 0,1 0 0 0 0,-1-1 0 0 0,1 1 0 0 0,-1 0 0 0 0,1 0 0 0 0,0-1 0 0 0,0 2 1 0 0,-1-1-1 0 0,1 0 0 0 0,-1 1 0 0 0,1-1 1 0 0,0 0-1 0 0,-1 1 0 0 0,1-1 1 0 0,0 1-1 0 0,0-1 0 0 0,0 1 1 0 0,-1 0-1 0 0,1-1 0 0 0,0 1 1 0 0,0 0-1 0 0,0 0 0 0 0,0-1 0 0 0,0 1 1 0 0,0 0-1 0 0,1 0-7 0 0,0 0 0 0 0,0 0 0 0 0,0 0 0 0 0,0 1 0 0 0,0-1 0 0 0,0 0 0 0 0,0 1 0 0 0,1 0 7 0 0,4 2-44 0 0,0 1 0 0 0,0-1 0 0 0,0 1 0 0 0,1 1 44 0 0,-6-3-14 0 0,28 19-124 0 0,-1 1 0 0 0,-1 2 0 0 0,-1 0 0 0 0,18 23 138 0 0,-11-11-84 0 0,-7-8 74 0 0,-2 0 0 0 0,15 23 10 0 0,-17-20 0 0 0,-10-13 0 0 0,0 0 0 0 0,-1 1 0 0 0,-1 1 0 0 0,1 4 0 0 0,-9-17 25 0 0,-4-9-7 0 0,-3-9 22 0 0,-59-123 481 0 0,-19-21-521 0 0,-28-58 20 0 0,86 166-17 0 0,11 21 13 0 0,0 0-1 0 0,2-2 0 0 0,1 1 0 0 0,0-4-15 0 0,9 30 0 0 0,1 0 0 0 0,0 1 0 0 0,0-1 0 0 0,0 0 0 0 0,-1 1 0 0 0,1-1 0 0 0,0 0 0 0 0,0 1 0 0 0,0-1 0 0 0,0 0 0 0 0,0 1 0 0 0,0-1 0 0 0,0 1 0 0 0,0-1 0 0 0,1 0 0 0 0,-1 1 0 0 0,0-1 0 0 0,1 0-1 0 0,-1 1 0 0 0,1-1 0 0 0,-1 1 1 0 0,1 0-1 0 0,0-1 0 0 0,-1 1 0 0 0,1 0 0 0 0,0-1 0 0 0,-1 1 0 0 0,1 0 0 0 0,0 0 0 0 0,-1-1 0 0 0,1 1 0 0 0,0 0 0 0 0,0 0 1 0 0,0 0 0 0 0,0 0-9 0 0,1 0 1 0 0,0 0-1 0 0,0 0 1 0 0,0 0 0 0 0,-1 0-1 0 0,1 0 1 0 0,1 1 8 0 0,2 0-14 0 0,0 1 1 0 0,0 0-1 0 0,0 1 1 0 0,0-1-1 0 0,0 1 1 0 0,0 0-1 0 0,3 3 14 0 0,3 4 0 0 0,-2 4 0 0 0,-2 0 0 0 0,-6-11 2 0 0,0 0-1 0 0,0 0 1 0 0,-1 0-1 0 0,1 1 1 0 0,-1-1-1 0 0,0 0 1 0 0,0 0-1 0 0,0 2-1 0 0,-2 8 48 0 0,1-10-43 0 0,0-1 0 0 0,1 0 0 0 0,-1 0 0 0 0,-1 0 0 0 0,1 0 0 0 0,0 0 0 0 0,0 0 0 0 0,-1 0 0 0 0,1 0 0 0 0,-1 0 0 0 0,1 0 0 0 0,-3 1-5 0 0,1-1 7 0 0,-1 1-1 0 0,0 0 1 0 0,1-1-1 0 0,-1 0 1 0 0,0 0-1 0 0,-4 1-6 0 0,-4 1 35 0 0,0-1-1 0 0,1 0 0 0 0,-2-1 0 0 0,-8 1-34 0 0,-4 0 16 0 0,1-1 0 0 0,-1-1 0 0 0,0-1 0 0 0,1-1 0 0 0,-5-2-16 0 0,3-1 16 0 0,1-2 0 0 0,-1-1 0 0 0,1 0 0 0 0,0-2 0 0 0,1-1 0 0 0,0-1 0 0 0,1-1 0 0 0,-8-6-16 0 0,7 3 0 0 0,0-2 0 0 0,1 0 0 0 0,0-1 0 0 0,2-2 0 0 0,-2-2 0 0 0,15 11 0 0 0,5 1-12 0 0,2 10 11 0 0,1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0,1 0 0 0 0,-1 0 0 0 0,0 0 0 0 0,0 0 0 0 0,0 0 0 0 0,0 0 0 0 0,0 0 0 0 0,0 0 0 0 0,0 0 0 0 0,0 0 0 0 0,0-1 0 0 0,0 1 0 0 0,0 0 0 0 0,0 0 0 0 0,0 0 0 0 0,1 0 0 0 0,-1 0 0 0 0,0 0 1 0 0,0 0-1 0 0,0 0 0 0 0,0 0 0 0 0,0 0 0 0 0,0 0 0 0 0,0 0 0 0 0,0 0 0 0 0,0 0 0 0 0,0 0 1 0 0,5 0-16 0 0,-1-1 1 0 0,0 1 0 0 0,1 0-1 0 0,-1 0 1 0 0,1 0 0 0 0,-1 0-1 0 0,0 1 1 0 0,1-1 0 0 0,-1 1 0 0 0,0 0-1 0 0,0 1 1 0 0,3 0 15 0 0,10 5-60 0 0,-1 1 0 0 0,9 6 60 0 0,-23-13-3 0 0,27 17-40 0 0,-1 1-1 0 0,0 1 1 0 0,17 18 43 0 0,72 74-84 0 0,-96-90 81 0 0,-2-3-15 0 0,-2 2 0 0 0,0 0 1 0 0,10 20 17 0 0,12 14 14 0 0,-38-53 55 0 0,-1-2-60 0 0,-1-1 1 0 0,1 1-1 0 0,-1-1 0 0 0,1 1 0 0 0,0-1 1 0 0,-1 0-1 0 0,1 1 0 0 0,0-1 1 0 0,-1 0-1 0 0,1 1 0 0 0,0-1 0 0 0,0 0-9 0 0,-2-3 21 0 0,-19-41 204 0 0,-10-20 137 0 0,-13-43-362 0 0,39 92 7 0 0,1 0 1 0 0,0 1 0 0 0,1-1-1 0 0,1-1 1 0 0,1 1 0 0 0,0 0-1 0 0,1-8-7 0 0,0 21 1 0 0,0-1-1 0 0,1 0 0 0 0,-1 1 1 0 0,1-1-1 0 0,0 1 1 0 0,0-1-1 0 0,0 1 1 0 0,1 0-1 0 0,-1-1 0 0 0,2 0 0 0 0,-2 2-3 0 0,0 0-1 0 0,0 1 0 0 0,0 0 0 0 0,0-1 0 0 0,1 1 0 0 0,-1 0 0 0 0,0-1 0 0 0,1 1 1 0 0,-1 0-1 0 0,1 0 0 0 0,0 0 0 0 0,-1 0 0 0 0,1 1 0 0 0,0-1 0 0 0,-1 0 0 0 0,1 1 1 0 0,0-1-1 0 0,0 1 0 0 0,0-1 0 0 0,0 1 4 0 0,5 0-11 0 0,-1 0 1 0 0,1 0-1 0 0,-1 0 0 0 0,0 1 1 0 0,1 0-1 0 0,-1 0 0 0 0,3 2 11 0 0,9 2-70 0 0,15 8 70 0 0,-16-5-12 0 0,0 0 1 0 0,-1 1-1 0 0,-1 1 1 0 0,1 1 0 0 0,1 1 11 0 0,69 64-61 0 0,-47-41 0 0 0,-27-24 39 0 0,0 0-1 0 0,-1 1 1 0 0,7 9 22 0 0,-8-9 0 0 0,-9-11 0 0 0,-1-1 0 0 0,0 0 0 0 0,1 1 0 0 0,-1-1 0 0 0,1 0 0 0 0,-1 0 0 0 0,1 1 0 0 0,-1-1 0 0 0,1 0 0 0 0,-1 0 0 0 0,1 0 0 0 0,-1 1 0 0 0,1-1 0 0 0,-1 0 0 0 0,1 0 0 0 0,-1 0 0 0 0,1 0 0 0 0,-1 0 0 0 0,1 0 0 0 0,-1 0 0 0 0,1 0 0 0 0,0-1 0 0 0,-1 1 0 0 0,1-1 0 0 0,-1 1 0 0 0,1-1 0 0 0,-1 1 0 0 0,0-1 0 0 0,1 0 0 0 0,-1 1 0 0 0,0-1 0 0 0,1 0 0 0 0,-1 1 0 0 0,0-1 0 0 0,0 0 0 0 0,1 1 0 0 0,-1-1 0 0 0,0 0 0 0 0,0 0 0 0 0,0 1 0 0 0,0-1 0 0 0,0 0 0 0 0,0 0 0 0 0,0 1 0 0 0,0-1 0 0 0,-1 0 0 0 0,-2-22 0 0 0,3 19 0 0 0,-12-54 11 0 0,4 23 7 0 0,2 0-1 0 0,1 0 1 0 0,1-26-18 0 0,4 57 0 0 0,0 0 0 0 0,0 0 0 0 0,0 0 0 0 0,1 0 0 0 0,0 0 0 0 0,1-3 0 0 0,4-4 0 0 0,-5 10 0 0 0,0 0 0 0 0,-1 0 0 0 0,1 0 0 0 0,0 0 0 0 0,0 1 0 0 0,0-1 0 0 0,0 0 0 0 0,0 1 0 0 0,2-1 0 0 0,-2 0-1 0 0,0 1 0 0 0,0 0 0 0 0,0-1 0 0 0,0 1 0 0 0,0 0 0 0 0,0 0 0 0 0,0 0 0 0 0,0 0 0 0 0,1 0 0 0 0,-1 0 0 0 0,0 0 0 0 0,0 0 1 0 0,3 1-5 0 0,0 0 0 0 0,0 1-1 0 0,0-1 1 0 0,0 1 0 0 0,-1-1-1 0 0,1 1 1 0 0,0 1 0 0 0,-1-1-1 0 0,0 0 1 0 0,1 1 0 0 0,-1-1 0 0 0,0 2 5 0 0,4 3-2 0 0,0 1 0 0 0,0-1 0 0 0,-1 2 1 0 0,2 2 1 0 0,1 2-43 0 0,-3-7 33 0 0,-6-6 10 0 0,0 0 0 0 0,0 0 0 0 0,0 0 0 0 0,0 0 0 0 0,1 0 0 0 0,-1 0 0 0 0,0 0 0 0 0,0 0 0 0 0,0 0 0 0 0,0 0 0 0 0,0 0-1 0 0,0 0 1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0,0 0 0 0 0,0 0 0 0 0,0 0 0 0 0,0 0 0 0 0,0-1-1 0 0,0 1 1 0 0,0 0 0 0 0,0 0 0 0 0,0 0 0 0 0,0 0 0 0 0,0 0 0 0 0,0 0 0 0 0,0 0 0 0 0,-2-7 1 0 0,0-7-1 0 0,2 0-10 0 0,1 1-33 0 0,0 12 41 0 0,-1 0 0 0 0,1 0 0 0 0,-1 0 0 0 0,1 0 0 0 0,0 0 0 0 0,-1 0 0 0 0,1 0 0 0 0,0 0 0 0 0,0 0 0 0 0,0 0 1 0 0,0 0 1 0 0,2-1-6 0 0,0 1 0 0 0,0-1 0 0 0,0 1 0 0 0,0 0 0 0 0,0 0 0 0 0,0 0 0 0 0,0 0 0 0 0,1 0 0 0 0,-1 1 1 0 0,0-1-1 0 0,0 1 0 0 0,1 0 0 0 0,-1 0 0 0 0,0 0 0 0 0,0 1 0 0 0,2-1 6 0 0,3 1-5 0 0,0 1 0 0 0,0 0 0 0 0,0 0 0 0 0,-1 1-1 0 0,1-1 1 0 0,0 2 5 0 0,17 10 0 0 0,-14-6 0 0 0,0 2 0 0 0,-2-3 11 0 0,-11-19 42 0 0,-3-5-53 0 0,1 4 20 0 0,-4-10 24 0 0,3 9-44 0 0,5 13 1 0 0,0 0 0 0 0,-1 1 0 0 0,1-1 0 0 0,0 0 0 0 0,0 1 0 0 0,-1-1-1 0 0,1 1 1 0 0,0-1 0 0 0,-1 1 0 0 0,1-1 0 0 0,-1 0 0 0 0,1 1 0 0 0,-1-1 0 0 0,1 1 0 0 0,-1-1-1 0 0,0 1 3 0 0,0 1 0 0 0,1-1 1 0 0,-1 0-1 0 0,0 1 1 0 0,0-1-1 0 0,1 0 1 0 0,-1 1-1 0 0,0-1 1 0 0,1 1-1 0 0,-1-1 1 0 0,0 1-1 0 0,1-1 0 0 0,-1 1 1 0 0,1 0-1 0 0,-1-1 1 0 0,1 1-1 0 0,-1 0 1 0 0,1-1-1 0 0,0 1 1 0 0,-1 0-1 0 0,1 0-3 0 0,-10 19 74 0 0,2 0-90 0 0,2 1-1 0 0,0 0 1 0 0,1 0-1 0 0,0 13 17 0 0,-4 12-71 0 0,-2 11 20 0 0,-11 45 23 0 0,7-36 28 0 0,5-21 0 0 0,-2-1 0 0 0,-9 23 0 0 0,11-35 0 0 0,6-17 0 0 0,-1-4-13 0 0,0 0-40 0 0,0-2 29 0 0,4-7-30 0 0,2 0 1 0 0,5 9 42 0 0,-1 3 11 0 0,2-2 0 0 0,11 11 0 0 0,-13-16 0 0 0,0 0 0 0 0,0 0 0 0 0,0 0 0 0 0,-1 0 0 0 0,1 5 0 0 0,10 20 0 0 0,-2 1 0 0 0,-1 0 0 0 0,3 17 0 0 0,-12-36 0 0 0,-2-1 0 0 0,-4 0 0 0 0,3-12 0 0 0,-1 0 0 0 0,1 0 0 0 0,-1 0 0 0 0,0 0 0 0 0,1 0 0 0 0,-1 0 0 0 0,0 0 0 0 0,0 0 0 0 0,0 0 0 0 0,-10 5 0 0 0,-6 0 0 0 0,13-7 0 0 0,1 1 0 0 0,-12 6 0 0 0,14-6 0 0 0,0 0 0 0 0,0 1 0 0 0,0-1 0 0 0,0 1 0 0 0,1-1 0 0 0,-1 1 0 0 0,0-1 0 0 0,0 1 0 0 0,1 0 0 0 0,-1-1 0 0 0,0 1 0 0 0,1 0 0 0 0,-1 0 0 0 0,0 0 0 0 0,1 0 0 0 0,-1 1 0 0 0,1-1 0 0 0,-1 0 0 0 0,1 1 0 0 0,-1-1 0 0 0,1 1 0 0 0,-2 13 0 0 0,2-1 0 0 0,2-8 0 0 0,-1-3 0 0 0,-1-1 0 0 0,1 1 0 0 0,-1 0 0 0 0,1-1 0 0 0,-1 1 0 0 0,0 0 0 0 0,0 1 0 0 0,1 10 0 0 0,0 0 0 0 0,-3-1 0 0 0,-3 1 0 0 0,-1-1 0 0 0,-3-2 0 0 0,-2-2 0 0 0,8-8 4 0 0,0 1-1 0 0,0-1 1 0 0,0 0-1 0 0,0 0 1 0 0,0 0-1 0 0,0 0 1 0 0,0 0-1 0 0,0-1 1 0 0,0 0-1 0 0,0 1 1 0 0,-1-1 0 0 0,1 0-1 0 0,0-1 1 0 0,0 1-1 0 0,0 0 1 0 0,0-1-1 0 0,-2 0-3 0 0,-7-3 25 0 0,0 0-1 0 0,1 0 1 0 0,0-1-1 0 0,0-1-24 0 0,-13-5 24 0 0,-2 0 21 0 0,-33-14 142 0 0,-48-29-187 0 0,33 7 62 0 0,-34-30-62 0 0,30 20 12 0 0,-55-41 48 0 0,25 17 8 0 0,-21-5-68 0 0,100 70 0 0 0,-1 1 0 0 0,0 2 0 0 0,-30-8 0 0 0,41 14 0 0 0,8 3 0 0 0,10 4-1 0 0,0 0 0 0 0,1 0 0 0 0,-1 0 0 0 0,1 0 0 0 0,-1-1 0 0 0,1 1 0 0 0,-1 0 0 0 0,1 0 0 0 0,-1 0 0 0 0,1 0 0 0 0,-1 1 0 0 0,0-1 0 0 0,1 0 0 0 0,-1 0 0 0 0,1 0 0 0 0,-1 0 0 0 0,0 1 1 0 0,1-1-7 0 0,-1 1-1 0 0,0 0 1 0 0,1 0 0 0 0,-1 0 0 0 0,1 0 0 0 0,-1 0 0 0 0,1 0-1 0 0,-1 0 1 0 0,1 0 0 0 0,0 0 0 0 0,-1 0 0 0 0,1 0-1 0 0,0 0 1 0 0,0 0 0 0 0,0 0 0 0 0,0 0 0 0 0,0 0-1 0 0,0 0 1 0 0,0 0 0 0 0,0 1 7 0 0,1 3-31 0 0,-1 1 0 0 0,1 0 0 0 0,1 3 31 0 0,14 42-119 0 0,-12-36 66 0 0,-1 1 29 0 0,-3-15 20 0 0,0 0 0 0 0,0 0 0 0 0,0 0 0 0 0,0 0 0 0 0,0 0 0 0 0,0 0 0 0 0,0 0 1 0 0,0 1-1 0 0,0-1 0 0 0,-1 0 0 0 0,1 1 4 0 0,-1-2 3 0 0,1 1 0 0 0,-1 0 0 0 0,0-1 0 0 0,1 1 0 0 0,-1 0 0 0 0,1-1 0 0 0,-1 1 0 0 0,0 0 0 0 0,0-1 0 0 0,1 1 0 0 0,-1-1 0 0 0,0 0 0 0 0,0 1 0 0 0,0-1 0 0 0,0 1 0 0 0,0-1 0 0 0,1 0 0 0 0,-1 0 0 0 0,0 0 0 0 0,0 1 0 0 0,0-1 0 0 0,0 0 0 0 0,0 0 0 0 0,0 0 0 0 0,0-1 0 0 0,0 1 0 0 0,0 0-3 0 0,-4-1 31 0 0,1 1 0 0 0,-1-1 0 0 0,1-1 0 0 0,-5-1-31 0 0,-4-2 46 0 0,1-1-1 0 0,0 0 1 0 0,0-1 0 0 0,1 0-1 0 0,0-1 1 0 0,0 0-46 0 0,-8-8 69 0 0,1 0 0 0 0,-15-18-69 0 0,-3-10 7 0 0,2-2 0 0 0,-26-47-7 0 0,2 3-2 0 0,31 50-8 0 0,26 38-49 0 0,1 2-26 0 0,3 1 15 0 0,10 5 4 0 0,-5-1 33 0 0,-1 1 1 0 0,1-1 0 0 0,-1 1 0 0 0,5 7 32 0 0,24 29-160 0 0,-31-36 131 0 0,18 22-24 0 0,-2 1 0 0 0,-1 1-1 0 0,11 24 54 0 0,14 24-64 0 0,7 4 64 0 0,-41-66 0 0 0,-11-15 0 0 0,1 0 0 0 0,-1-1 0 0 0,0 1 0 0 0,1 0 0 0 0,-1-1 0 0 0,1 1 0 0 0,-1-1 0 0 0,1 1 0 0 0,-1-1 0 0 0,1 1 0 0 0,0-1 0 0 0,-1 0 0 0 0,1 1 0 0 0,0-1 0 0 0,-1 0 0 0 0,1 0 0 0 0,-1 0 0 0 0,0-1 0 0 0,0 1 0 0 0,1 0 0 0 0,-1-1 0 0 0,0 1 0 0 0,0 0 0 0 0,0-1 0 0 0,0 1 0 0 0,1 0 0 0 0,-1-1 0 0 0,0 1 0 0 0,0 0 0 0 0,0-1 0 0 0,0 1 0 0 0,0-1 0 0 0,0 1 0 0 0,0 0 0 0 0,0-1 0 0 0,0 1 0 0 0,0 0 0 0 0,0-1 0 0 0,0 1 0 0 0,0 0 0 0 0,-1-1 0 0 0,1 1 0 0 0,-3-15 0 0 0,-8-20 145 0 0,-3 0-1 0 0,-6-11-144 0 0,3 7 55 0 0,7 15-42 0 0,2-1 0 0 0,0-1 0 0 0,1 0-1 0 0,2 0 1 0 0,-2-24-13 0 0,6 44 0 0 0,1 0 0 0 0,0 0 1 0 0,0 0-1 0 0,0 0 0 0 0,1 0 0 0 0,0 0 0 0 0,0 0 0 0 0,1 0 0 0 0,1-4 0 0 0,-2 7 0 0 0,0 0-1 0 0,1 0 0 0 0,-1 0 0 0 0,1 1 0 0 0,0-1 0 0 0,0 0 1 0 0,0 1-1 0 0,0 0 0 0 0,0-1 0 0 0,0 1 0 0 0,1 0 0 0 0,-1 0 1 0 0,1 0-1 0 0,-1 0 0 0 0,1 1 0 0 0,0-1 0 0 0,0 1 0 0 0,-1 0 1 0 0,3-1 0 0 0,2 0-12 0 0,0 0 0 0 0,0 1 0 0 0,0 0 0 0 0,1 0 0 0 0,-1 1-1 0 0,0 0 1 0 0,1 0 0 0 0,-1 0 0 0 0,0 1 0 0 0,0 0 0 0 0,1 1 0 0 0,1 0 12 0 0,15 5-50 0 0,-1 1 0 0 0,-1 2 0 0 0,3 1 50 0 0,6 5-18 0 0,0 1 0 0 0,-1 1 0 0 0,0 2 0 0 0,-2 1 1 0 0,5 6 17 0 0,39 38-74 0 0,14 21 74 0 0,-16-10 0 0 0,49 72 0 0 0,-114-143-1 0 0,11 20 13 0 0,-14-22 44 0 0,-4-4-48 0 0,0 1 1 0 0,1-1-1 0 0,-1 1 1 0 0,0-1-1 0 0,1 0 1 0 0,-1 1-1 0 0,1-1 1 0 0,-1 0-1 0 0,1 0 0 0 0,0 0 1 0 0,-1 0-1 0 0,1-1 1 0 0,0 1-1 0 0,0 0 1 0 0,0 0-9 0 0,-2-2 17 0 0,-12-13 17 0 0,1-1 1 0 0,0 0-1 0 0,2 0 1 0 0,-3-6-35 0 0,-12-17 19 0 0,-25-33 17 0 0,3-2 0 0 0,-27-58-36 0 0,67 114 0 0 0,1-1 0 0 0,1-1 0 0 0,3 9 0 0 0,1 0 0 0 0,3 12 0 0 0,0 0 0 0 0,0 0 0 0 0,0 0 0 0 0,0 0 0 0 0,0 0 0 0 0,0 0 0 0 0,0-1 0 0 0,0 1 0 0 0,0 0 0 0 0,0 0 0 0 0,0 0 0 0 0,0 0 0 0 0,0 0-1 0 0,0 0 1 0 0,0 0 0 0 0,0 0 0 0 0,0 0 0 0 0,0 0 0 0 0,0 0 0 0 0,0 0 0 0 0,1 0 0 0 0,-1-1 0 0 0,0 1 0 0 0,0 0 0 0 0,0 0 0 0 0,0 0 0 0 0,0 0 0 0 0,0 0 0 0 0,0 0 0 0 0,0 0 0 0 0,0 0 0 0 0,0 0 0 0 0,0 0 0 0 0,0 0 0 0 0,0 0 0 0 0,0 0 0 0 0,1 0 0 0 0,-1 0 0 0 0,0 0 0 0 0,0 0 0 0 0,0 0 0 0 0,0 0 0 0 0,0 0-1 0 0,0 0 1 0 0,0 0 0 0 0,0 0 0 0 0,0 0 0 0 0,0 0 0 0 0,0 0 0 0 0,0 0 0 0 0,1 0 0 0 0,-1 0 0 0 0,0 0 0 0 0,6 5-14 0 0,1 2-11 0 0,1 1-1 0 0,-1 0 1 0 0,0 0-1 0 0,0 1 1 0 0,-1 0-1 0 0,2 4 26 0 0,6 7-19 0 0,27 44-106 0 0,6 19 125 0 0,-20-36-12 0 0,68 129-31 0 0,-71-124 31 0 0,-2 0 0 0 0,7 29 12 0 0,-22-57 0 0 0,3 5 0 0 0,-1 1 0 0 0,-2 0 0 0 0,4 30 0 0 0,-11-54 4 0 0,0 1 0 0 0,0-1 0 0 0,-1 5-4 0 0,0-10 5 0 0,1 0-1 0 0,-1 0 0 0 0,1 0 1 0 0,-1 0-1 0 0,1 0 0 0 0,-1-1 1 0 0,1 1-1 0 0,-1 0 0 0 0,0 0 1 0 0,1-1-1 0 0,-1 1 1 0 0,0 0-1 0 0,0-1 0 0 0,0 1 1 0 0,1-1-1 0 0,-1 1 0 0 0,0-1 1 0 0,0 1-1 0 0,0-1 0 0 0,0 1 1 0 0,0-1-1 0 0,0 0 0 0 0,0 0 1 0 0,0 1-1 0 0,0-1 1 0 0,0 0-5 0 0,-1 0 8 0 0,0 0 0 0 0,1 0 1 0 0,-1 0-1 0 0,0 0 1 0 0,0-1-1 0 0,1 1 1 0 0,-1 0-1 0 0,0-1 0 0 0,0 0 1 0 0,1 1-1 0 0,-1-1 1 0 0,1 0-1 0 0,-2 0-8 0 0,-19-15 179 0 0,17 12-153 0 0,-31-26 56 0 0,1-2 1 0 0,-2-5-83 0 0,-63-74 210 0 0,-7-6-97 0 0,76 85-113 0 0,-75-77 0 0 0,-31-48 0 0 0,62 62 64 0 0,66 83-64 0 0,2 4-12 0 0,6 7-50 0 0,3 5-24 0 0,19 40-100 0 0,1 4-340 0 0,10 31 526 0 0,16 70-30 0 0,-38-109 33 0 0,-1-1 0 0 0,3 36-3 0 0,-11-65 0 0 0,-1-1 0 0 0,0 1 0 0 0,0-1 0 0 0,0 1 0 0 0,-1-1 0 0 0,-1 1 0 0 0,-2 7 0 0 0,-2-4 0 0 0,5-12 3 0 0,0 1 1 0 0,0-1-1 0 0,0 0 0 0 0,0 1 0 0 0,-1-1 1 0 0,1 0-1 0 0,-1 0 0 0 0,1 0 0 0 0,-1 0 1 0 0,1 0-1 0 0,-1-1 0 0 0,1 1 0 0 0,-1 0 1 0 0,0-1-1 0 0,1 1 0 0 0,-1-1 0 0 0,0 0 1 0 0,0 1-1 0 0,1-1 0 0 0,-1 0 0 0 0,0 0 0 0 0,0 0 1 0 0,1 0-1 0 0,-1 0 0 0 0,0-1 0 0 0,-1 1-3 0 0,-6-2 29 0 0,1-1-1 0 0,0 1 0 0 0,-1-2 1 0 0,-6-2-29 0 0,11 4 5 0 0,-11-6 16 0 0,1-1 0 0 0,-1 0 0 0 0,2 0 0 0 0,-1-2 0 0 0,2 0 0 0 0,-1 0 0 0 0,-5-7-21 0 0,2-2 3 0 0,0 0 0 0 0,2 0 0 0 0,-1-3-3 0 0,-2-2 1 0 0,9 12-1 0 0,0-1 0 0 0,1 1 0 0 0,0-1 0 0 0,-4-14 0 0 0,7 11 0 0 0,3 6-12 0 0,1 9-52 0 0,2 3-25 0 0,5 4 52 0 0,-1 0-1 0 0,0 1 1 0 0,0-1 0 0 0,0 1 0 0 0,-1 0 0 0 0,0 1-1 0 0,0-1 1 0 0,0 1 0 0 0,1 3 37 0 0,7 15-82 0 0,0 0 0 0 0,0 6 82 0 0,-5-12 11 0 0,-2 1 1 0 0,0 0-1 0 0,-1 0 0 0 0,-1 0 0 0 0,-1 0 1 0 0,-1 1-1 0 0,0 9-11 0 0,-1-6 56 0 0,0-12-54 0 0,0 0-1 0 0,-1-1 0 0 0,-1 13-1 0 0,0-21-4 0 0,1 0 1 0 0,-1 0-1 0 0,1 0 0 0 0,-1 0 0 0 0,0 0 0 0 0,0-1 1 0 0,0 1-1 0 0,-1 0 0 0 0,1-1 0 0 0,-1 1 1 0 0,1-1-1 0 0,-1 1 0 0 0,0-1 0 0 0,0 0 0 0 0,0 1 1 0 0,0-1-1 0 0,-3 1 4 0 0,3-1 8 0 0,-1 0 1 0 0,0 0-1 0 0,0-1 1 0 0,0 0-1 0 0,0 1 1 0 0,-1-1-1 0 0,1 0 1 0 0,0-1-1 0 0,0 1 1 0 0,-1 0-1 0 0,1-1 1 0 0,0 0-1 0 0,-1 0 0 0 0,1 0 1 0 0,0 0-1 0 0,-1 0 1 0 0,1-1-1 0 0,0 0 1 0 0,0 1-1 0 0,-1-1 1 0 0,0-1-9 0 0,-1 0 11 0 0,-1 0 0 0 0,1-1 0 0 0,-1 0 0 0 0,1 0 0 0 0,0 0 0 0 0,0 0 0 0 0,0-1 0 0 0,1 0 0 0 0,-1 0 0 0 0,1 0 0 0 0,-1-2-11 0 0,-4-6 3 0 0,0 0 0 0 0,1 0 0 0 0,0-1 1 0 0,0-3-4 0 0,-24-55-2 0 0,24 51 1 0 0,-24-63 1 0 0,12 29 0 0 0,4 9 0 0 0,2 0 0 0 0,2-1 0 0 0,1-4 0 0 0,11 49 0 0 0,0 1-1 0 0,0-1 0 0 0,0 0 1 0 0,-1 1-1 0 0,1-1 0 0 0,0 0 1 0 0,0 1-1 0 0,0-1 1 0 0,0 0-1 0 0,0 1 0 0 0,0-1 1 0 0,0 0-1 0 0,0 1 0 0 0,1-1 1 0 0,-1 0-1 0 0,0 1 0 0 0,0-1 1 0 0,0 1-1 0 0,1-2 1 0 0,0 2-2 0 0,0 0-1 0 0,-1 0 0 0 0,1 0 0 0 0,0 0 1 0 0,0 0-1 0 0,0 1 0 0 0,0-1 1 0 0,-1 0-1 0 0,1 0 0 0 0,0 0 0 0 0,0 1 1 0 0,-1-1-1 0 0,1 0 0 0 0,0 1 1 0 0,0-1-1 0 0,-1 1 0 0 0,1-1 0 0 0,0 1 3 0 0,16 12-24 0 0,-8-5 9 0 0,0 1 0 0 0,0 0 0 0 0,-1 0 0 0 0,0 1 0 0 0,-1 0 0 0 0,0 1 0 0 0,-1 0 0 0 0,0 0 0 0 0,0 2 15 0 0,11 26-58 0 0,-2 1 0 0 0,-2 1 58 0 0,-12-40 0 0 0,14 53 18 0 0,-2 1 0 0 0,-3 0 0 0 0,-2 0 0 0 0,1 43-18 0 0,-8-71-73 0 0,-1 17 73 0 0,-2-28-15 0 0,-2-6 26 0 0,4-10-10 0 0,0 0 0 0 0,0 1 0 0 0,0-1 0 0 0,0 0 1 0 0,0 0-1 0 0,0 0 0 0 0,0 0 0 0 0,0 0 0 0 0,0 0 0 0 0,0 0 0 0 0,0 0 0 0 0,0 0 0 0 0,-1 1 1 0 0,1-1-1 0 0,0 0 0 0 0,0 0 0 0 0,0 0 0 0 0,0 0 0 0 0,0 0 0 0 0,0 0 0 0 0,0 0 1 0 0,0 0-1 0 0,0 0 0 0 0,0 0 0 0 0,-1 0 0 0 0,1 0 0 0 0,0 0 0 0 0,0 0 0 0 0,0 0 1 0 0,0 0-1 0 0,0 0 0 0 0,0 0 0 0 0,0 0 0 0 0,0 0 0 0 0,-1 0 0 0 0,1 0 0 0 0,0 0 1 0 0,0 0-2 0 0,-2 0 4 0 0,0 0 1 0 0,0-1 0 0 0,0 1 0 0 0,0 0 0 0 0,0-1 0 0 0,0 0-1 0 0,0 1 1 0 0,0-1 0 0 0,0 0 0 0 0,0 0 0 0 0,0 0 0 0 0,0 0 0 0 0,1-1-1 0 0,-1 1 1 0 0,0 0 0 0 0,1-1 0 0 0,-1 1 0 0 0,1-1 0 0 0,0 1-1 0 0,-1-1 1 0 0,1 0-5 0 0,-4-6 19 0 0,0-1 0 0 0,0 1-1 0 0,1-1 1 0 0,0-3-19 0 0,-1 1 29 0 0,-3-6-52 0 0,1 0 1 0 0,1-1-1 0 0,1 0 1 0 0,1 0-1 0 0,0 0 1 0 0,1 0-1 0 0,1 0 1 0 0,1-1-1 0 0,1-12 23 0 0,2 12-873 0 0,5 2-3471 0 0,2 2-1399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562 1 2759 0 0,'0'0'330'0'0,"0"0"340"0"0,0 0 149 0 0,0 0 28 0 0,0 0-39 0 0,0 0-194 0 0,1 1-80 0 0,2 6-20 0 0,-3-5-7 0 0,0-2-24 0 0,1 1-17 0 0,1 2-231 0 0,1 1-1 0 0,-1-1 1 0 0,1 0-1 0 0,-1 0 1 0 0,1-1-1 0 0,0 1 0 0 0,0-1 1 0 0,0 1-1 0 0,0-1 1 0 0,0-1-1 0 0,1 1 1 0 0,-1 0-235 0 0,23 9 441 0 0,0 2 1 0 0,-1 2 0 0 0,0 1-1 0 0,-1 1 1 0 0,0 2 0 0 0,-1 1 0 0 0,1 3-442 0 0,-6-3 246 0 0,0 2 0 0 0,-1 1 0 0 0,-1 0 0 0 0,-1 1 0 0 0,8 18-246 0 0,31 66 848 0 0,11 36 43 0 0,-31-68-638 0 0,-20-44-170 0 0,30 63 210 0 0,-24-54-157 0 0,12 23 64 0 0,-10-22-60 0 0,-1 1 0 0 0,-2 2 0 0 0,-2 0 0 0 0,7 24-140 0 0,13 37 661 0 0,17 29-661 0 0,-17-44 259 0 0,-18-46-117 0 0,8 20-4 0 0,-22-52-107 0 0,11 34 168 0 0,11 40-199 0 0,5 45 128 0 0,19 71 687 0 0,-32-124-526 0 0,-2 1 0 0 0,0 24-289 0 0,5 117 197 0 0,-12-104-124 0 0,-2-18 39 0 0,4 39 64 0 0,14 95 256 0 0,-6 44-432 0 0,-18-90 278 0 0,1 6-113 0 0,-2-39-100 0 0,-1-151-66 0 0,-4 74 1 0 0,-6 65 59 0 0,1-32-54 0 0,0 72 65 0 0,-6 77-76 0 0,12-221 23 0 0,-4 53 83 0 0,-3 0-100 0 0,5-54 8 0 0,-16 99 59 0 0,-18 76 85 0 0,17-88-152 0 0,-8 32 0 0 0,27-142 1 0 0,-30 149 70 0 0,10-52-153 0 0,8-38 76 0 0,4-27 6 0 0,-10 29 0 0 0,-4 16 0 0 0,7-27-1 0 0,-2 0 0 0 0,-9 15 1 0 0,-6 18 55 0 0,22-57-43 0 0,-6 18-13 0 0,-2-1 1 0 0,-8 22 0 0 0,21-57 27 0 0,0 0-1 0 0,-3 16-26 0 0,2-7 11 0 0,6-20-10 0 0,-43 138 62 0 0,25-86-43 0 0,-16 43 24 0 0,-10 22-33 0 0,31-84 46 0 0,1 7-57 0 0,-12 34-4 0 0,10-35 4 0 0,5-12 11 0 0,-6 9-11 0 0,0-9 54 0 0,6-15-55 0 0,0-2 1 0 0,0 0 0 0 0,-4 2 0 0 0,-8 16 0 0 0,11-19 0 0 0,-1-1 0 0 0,-1 0 0 0 0,-7 10 0 0 0,-7 13 0 0 0,-11 20 0 0 0,25-38 11 0 0,-1 0-1 0 0,-1-1 1 0 0,0-1 0 0 0,-1-1-1 0 0,-1-1 1 0 0,-4 2-11 0 0,6-6 66 0 0,-11 14-66 0 0,6-6-2 0 0,11-13 18 0 0,1 0 0 0 0,0 1 0 0 0,1 1 0 0 0,-4 6-16 0 0,-10 16 31 0 0,-2-1-1 0 0,-7 5-30 0 0,21-25 3 0 0,-90 99 12 0 0,1-1 34 0 0,84-93-47 0 0,-18 14-2 0 0,-9 10-98 0 0,38-37 30 0 0,-1 0-1 0 0,0 0 0 0 0,0 0 1 0 0,-5 2 68 0 0,9-7-121 0 0,1 0 1 0 0,-1 0 0 0 0,0 0-1 0 0,0 0 1 0 0,0 0 0 0 0,0-1-1 0 0,0 1 1 0 0,0-1 0 0 0,0 1-1 0 0,0-1 1 0 0,0 0-1 0 0,0 0 1 0 0,0 0 0 0 0,0 0-1 0 0,0-1 1 0 0,0 1 0 0 0,0-1-1 0 0,0 0 1 0 0,-1 0 120 0 0,-8-7-1647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654 163 5839 0 0,'0'0'267'0'0,"0"0"0"0"0,0 0-81 0 0,0 0 296 0 0,0 0 152 0 0,0 0 34 0 0,0 0-22 0 0,0 0-112 0 0,0 0-43 0 0,0 0-10 0 0,0 0-17 0 0,0 0-66 0 0,0 0-29 0 0,0 0-8 0 0,0 0-9 0 0,0 0-34 0 0,0 0-20 0 0,0 0-2 0 0,0 0-5 0 0,0 0-23 0 0,-1 0-11 0 0,-1-1-185 0 0,0 1-1 0 0,0 0 1 0 0,0 0-1 0 0,0 1 1 0 0,1-1 0 0 0,-1 0-1 0 0,0 1 1 0 0,0-1-1 0 0,0 1 1 0 0,1 0-1 0 0,-1 0 1 0 0,0 0-1 0 0,1 0 1 0 0,-1 0-1 0 0,0 1-71 0 0,-6 5 137 0 0,0 0 0 0 0,-4 5-137 0 0,0 1 149 0 0,-4 3-38 0 0,1 2 0 0 0,0 0-1 0 0,1 1 1 0 0,1 1 0 0 0,0 1-1 0 0,-8 19-110 0 0,5-12 42 0 0,7-13 48 0 0,-4 11-90 0 0,-36 71 220 0 0,32-60-59 0 0,-1-2 0 0 0,-4 5-161 0 0,5-12 133 0 0,1 1 0 0 0,1 1 0 0 0,2 1 0 0 0,-2 6-133 0 0,-17 60 117 0 0,-9 54-117 0 0,-11 33 21 0 0,37-137 5 0 0,2-9 47 0 0,2 0 1 0 0,1 2-1 0 0,-3 21-73 0 0,-2 27 78 0 0,-11 77 68 0 0,18-109-25 0 0,-9 63 107 0 0,15-93-156 0 0,1-1 0 0 0,0 0 0 0 0,2 22-72 0 0,4 40 77 0 0,2 36 27 0 0,-1-55-49 0 0,4 56 101 0 0,-7-90-16 0 0,4 15-140 0 0,-2-6 41 0 0,1-6 1 0 0,1-1-1 0 0,4 12-41 0 0,6 28 45 0 0,2 32-19 0 0,13 64 194 0 0,-10-62-146 0 0,-15-78-42 0 0,-4-13-16 0 0,1 0 0 0 0,4 9-16 0 0,4 8 61 0 0,3-1 0 0 0,2 5-61 0 0,1-1 222 0 0,5 20-222 0 0,-18-44 1 0 0,1 3 4 0 0,1 1 0 0 0,5 9-5 0 0,55 114 64 0 0,-41-83 43 0 0,-7-13 29 0 0,-11-27-23 0 0,0 0 0 0 0,4 3-113 0 0,-5-9-8 0 0,-4-6 33 0 0,0-1 0 0 0,1 0 0 0 0,-1 0 0 0 0,1 0 0 0 0,0-1 0 0 0,1 0 0 0 0,-1 0 0 0 0,2 1-25 0 0,0 0 34 0 0,1 0 0 0 0,1 3-34 0 0,-3-2-2 0 0,1-1 0 0 0,5 4 2 0 0,7 5 40 0 0,-8-6 67 0 0,0-2 0 0 0,8 6-107 0 0,-4-6 100 0 0,0 0 0 0 0,1-1 1 0 0,13 2-101 0 0,-14-4 75 0 0,-1-1 1 0 0,1-1 0 0 0,7-1-76 0 0,-5-2 98 0 0,1-1 0 0 0,-1-1 0 0 0,13-6-98 0 0,-15 6 57 0 0,2-3-1 0 0,0 0-1 0 0,-1-2 0 0 0,2-1-55 0 0,-1 1 41 0 0,-6 1-14 0 0,1 0 0 0 0,-1-1-1 0 0,0-1 1 0 0,0 0 0 0 0,4-7-27 0 0,-4 6 6 0 0,8-10 98 0 0,10-15-104 0 0,-21 26 13 0 0,10-15 100 0 0,11-21-113 0 0,-6 10 86 0 0,-8 11 70 0 0,5-12-156 0 0,-8 15 24 0 0,12-24 81 0 0,-2 0 1 0 0,9-26-106 0 0,-2 5 70 0 0,-15 36-12 0 0,7-23-58 0 0,34-93 106 0 0,-14 13-39 0 0,3-10 58 0 0,-2 8 28 0 0,-16 50-84 0 0,-13 44-6 0 0,5-32-63 0 0,5-45 70 0 0,-16 84-33 0 0,36-250 102 0 0,-29 148-11 0 0,-3-5-128 0 0,-1-139 128 0 0,-8 239-107 0 0,-2 1-1 0 0,-1-1 1 0 0,-1 1 0 0 0,-3-14-21 0 0,-25-112 58 0 0,-2-21-63 0 0,-2-13 69 0 0,32 185-64 0 0,-1-1 0 0 0,0 1 0 0 0,-1-1 0 0 0,-2-3 0 0 0,3 9 0 0 0,0 1 0 0 0,-1 0 0 0 0,1 0 0 0 0,-2 0 0 0 0,1 1 0 0 0,-7-7 0 0 0,7 7 0 0 0,-1 1 0 0 0,1-2 1 0 0,1 1-1 0 0,-3-5 0 0 0,-12-21 52 0 0,10 20-44 0 0,-35-53-5 0 0,34 51-3 0 0,1 0 0 0 0,0-1 0 0 0,1 0 0 0 0,-1-6 0 0 0,-1 0 0 0 0,-2-5 0 0 0,-1-10 0 0 0,4 12 0 0 0,-10-20 0 0 0,9 25 56 0 0,-1 0 1 0 0,-12-16-57 0 0,16 27 6 0 0,-1-1 0 0 0,0 1 1 0 0,-1 1-1 0 0,0 0 0 0 0,-5-4-6 0 0,5 5 0 0 0,-1 1 0 0 0,0 1 0 0 0,-5-3 0 0 0,8 6 0 0 0,1 0 0 0 0,0 1 0 0 0,-1 0 0 0 0,1 0 0 0 0,-1 1 0 0 0,-3 0 0 0 0,-64-3 0 0 0,26 0 0 0 0,-38-6 0 0 0,67 6 0 0 0,0-1 0 0 0,-7-5 0 0 0,5 3 0 0 0,-13-5 0 0 0,29 11 0 0 0,0 0 1 0 0,0 0-1 0 0,1 1 1 0 0,-2 0-1 0 0,5 0-2 0 0,-1 0 1 0 0,0 0-1 0 0,0 1 1 0 0,1-1-1 0 0,-1 1 1 0 0,0-1-1 0 0,1 1 1 0 0,-1 0-1 0 0,0 0 1 0 0,1 0 0 0 0,-1 0-1 0 0,0 2 2 0 0,-5 3-28 0 0,1 1-1 0 0,0 0 1 0 0,-2 2 28 0 0,-3 9-1562 0 0,9-14 83 0 0,0 0 0 0 0,1 0 0 0 0,-1 0 1 0 0,1 1 1478 0 0,-4 13-7382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73 51 4863 0 0,'0'0'223'0'0,"-1"-1"-16"0"0,-1-5-119 0 0,2 5 138 0 0,0 1 46 0 0,-1-1 0 0 0,-5-9 1503 0 0,5 9-1518 0 0,1 1-1 0 0,-1-1 11 0 0,0-1 99 0 0,0-1-1 0 0,0 1 1 0 0,-1 0 0 0 0,1 0-1 0 0,-1 0 1 0 0,1 0 0 0 0,-1 0 0 0 0,1 1-1 0 0,-1-1 1 0 0,0 1 0 0 0,0-1-1 0 0,0 1 1 0 0,0 0 0 0 0,1 0-1 0 0,-3-1-365 0 0,3 2 376 0 0,-6-1 704 0 0,3 1-635 0 0,1 0 0 0 0,-1 1 0 0 0,1 0 0 0 0,0 0 0 0 0,-1 0 0 0 0,1 1-445 0 0,1-2 114 0 0,2 0-2 0 0,0 0-2 0 0,0 0-12 0 0,0 0-2 0 0,0 0 0 0 0,0 2-16 0 0,1 2-63 0 0,-1-1 0 0 0,1 1 0 0 0,-1-1 0 0 0,1 1 0 0 0,0-1 0 0 0,0 1 0 0 0,0-1-1 0 0,0 0 1 0 0,1 1 0 0 0,-1-1 0 0 0,1 0 0 0 0,-1 0-17 0 0,7 10 94 0 0,0 0 0 0 0,1 1-94 0 0,-7-11 17 0 0,114 159 529 0 0,-84-123-234 0 0,25 22-312 0 0,37 30 114 0 0,-23-23 446 0 0,-3 3-560 0 0,-40-37 547 0 0,7 12-547 0 0,-18-23 225 0 0,-2 2-1 0 0,4 8-224 0 0,-12-17 80 0 0,-7-15-5 0 0,0-1-6 0 0,0 0-5 0 0,0 0 0 0 0,0 0 0 0 0,0 0 0 0 0,0 0 0 0 0,0 0 0 0 0,0 0 0 0 0,0 0 0 0 0,-2 0-35 0 0,-1-1-1 0 0,1 1 1 0 0,0-1-1 0 0,-1 0 1 0 0,1 0-1 0 0,0 0 1 0 0,-1 0 0 0 0,1-1-1 0 0,-2 0-28 0 0,-18-17 60 0 0,3 0 20 0 0,-4-7-80 0 0,-15-15 51 0 0,16 18-29 0 0,-9-14-22 0 0,-12-12 31 0 0,-27-33-19 0 0,24 26-13 0 0,22 28 1 0 0,2 0 0 0 0,-11-18 0 0 0,-19-40 0 0 0,38 64 0 0 0,-3-4 0 0 0,-3-3 0 0 0,4 4 0 0 0,35 59 0 0 0,-19-34 0 0 0,26 43 0 0 0,25 29 0 0 0,-36-53 0 0 0,94 113 0 0 0,-59-76 0 0 0,51 55 0 0 0,-55-57 0 0 0,27 42 0 0 0,-43-56 0 0 0,22 33 64 0 0,14 32-64 0 0,-66-105 0 0 0,11 18 70 0 0,1 0-1 0 0,6 6-69 0 0,-17-23 56 0 0,-1-1 21 0 0,-1-1-64 0 0,0 1-1 0 0,0-1 1 0 0,-1 0 0 0 0,1 1-1 0 0,0-1 1 0 0,0 0 0 0 0,0 0-1 0 0,0 0 1 0 0,0 0 0 0 0,0 0-13 0 0,-2-3 33 0 0,-16-15 65 0 0,0-1-1 0 0,-4-7-97 0 0,-33-47 134 0 0,35 46-79 0 0,5 7-7 0 0,-93-127-16 0 0,41 58-72 0 0,-8-10-8 0 0,14 16 48 0 0,-7-8 0 0 0,39 48 2 0 0,-41-65-15 0 0,70 107-40 0 0,5 11-11 0 0,8 14 46 0 0,1 0-1 0 0,15 19 19 0 0,32 37-63 0 0,-34-46 46 0 0,39 46 4 0 0,19 26 15 0 0,-55-65 10 0 0,52 75 99 0 0,-68-94-92 0 0,-1 0 0 0 0,0 2 1 0 0,-2 0-1 0 0,7 18-19 0 0,-9-22 11 0 0,-8-17 42 0 0,-1-3 11 0 0,-5-7-50 0 0,1 1-1 0 0,-1-1 0 0 0,1-1 1 0 0,1 1-1 0 0,-3-6-13 0 0,0 1-1 0 0,0 0-1 0 0,-2-2 2 0 0,-1 0 19 0 0,-21-28 26 0 0,18 24-82 0 0,13 18-149 0 0,0 1-31 0 0,0 0 1 0 0,0 0-200 0 0,0 0-841 0 0,0 0-372 0 0,0 0-69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70 6 7279 0 0,'0'0'332'0'0,"0"0"-4"0"0,0-2-110 0 0,0 2-166 0 0,0 0 1 0 0,0 0-1 0 0,0 0 1 0 0,0 0 0 0 0,0 0-1 0 0,0 0 1 0 0,0-1-1 0 0,0 1 1 0 0,0 0-1 0 0,0 0 1 0 0,0 0 0 0 0,0 0-1 0 0,0 0 1 0 0,0 0-1 0 0,0-1 1 0 0,0 1 0 0 0,0 0-1 0 0,0 0 1 0 0,0 0-1 0 0,0 0 1 0 0,-1 0-1 0 0,1 0 1 0 0,0 0 0 0 0,0-1-1 0 0,0 1 1 0 0,0 0-1 0 0,0 0 1 0 0,0 0-1 0 0,0 0 1 0 0,0 0 0 0 0,0 0-1 0 0,0 0 1 0 0,0 0-1 0 0,0 0 1 0 0,-1 0-1 0 0,1 0 1 0 0,0 0 0 0 0,0 0-1 0 0,0 0 1 0 0,0 0-1 0 0,0-1 1 0 0,0 1-1 0 0,0 0 1 0 0,0 0 0 0 0,-1 0-1 0 0,1 0 1 0 0,0 1-1 0 0,0-1 1 0 0,0 0 0 0 0,0 0-1 0 0,0 0 1 0 0,0 0-1 0 0,0 0 1 0 0,0 0-53 0 0,-6 7 2434 0 0,5-4-3182 0 0,-10 16 1231 0 0,-4 13-483 0 0,6-13-911 0 0,-10 16 911 0 0,13-27-343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0 1375 0 0,'0'0'128'0'0,"0"0"-128"0"0,-3 8 0 0 0,1 1 0 0 0,2-9 744 0 0,0 0 128 0 0,0 0 24 0 0,0 0 8 0 0,0 0-608 0 0,0 0-120 0 0,0 0-24 0 0,-2 10-8 0 0,2-10-144 0 0,0 0-152 0 0,0 0 32 0 0,0 0-2056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 0 6047 0 0,'-8'5'264'0'0,"5"0"56"0"0,-3-1-256 0 0,1 1-64 0 0,-2 2 0 0 0,3-2 0 0 0,0 1 296 0 0,-1 1 48 0 0,1-2 8 0 0,0 2 0 0 0,0-2-224 0 0,2 2-48 0 0,2-7-8 0 0,-3 5 0 0 0,3-5-72 0 0,0 0 0 0 0,-3 7 0 0 0,3-7-3352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1 5783 0 0,'0'0'256'0'0,"-2"10"56"0"0,-2-2-248 0 0,1 1-64 0 0,0-1 0 0 0,3-8 0 0 0,0 0 312 0 0,0 0 48 0 0,0 0 16 0 0,0 0 0 0 0,2 9-312 0 0,-2-9-64 0 0,0 0 0 0 0,0 0-3168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1839 0 0,'1'25'80'0'0,"2"-13"16"0"0,-2 3-96 0 0,0 2 0 0 0,1 0 0 0 0,-1 0 0 0 0,0 2 416 0 0,2-1 56 0 0,-1-1 8 0 0,1 0 8 0 0,0 0-488 0 0,-1 0 0 0 0,1-2 0 0 0,-1 1-104 0 0,1-1-72 0 0,0 0-16 0 0,-1 0 0 0 0,1-1 0 0 0</inkml:trace>
  <inkml:trace contextRef="#ctx0" brushRef="#br0" timeOffset="1">95 715 6159 0 0,'-7'76'895'0'0,"0"37"-895"0"0,3-19 196 0 0,2-38-293 0 0,2-1 0 0 0,1 0 0 0 0,6 35 97 0 0,1-31-560 0 0,-7-42 272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 0 3223 0 0,'0'0'470'0'0,"0"0"760"0"0,0 0 333 0 0,0 0 65 0 0,0 0-113 0 0,0 0-546 0 0,0 0-237 0 0,0 0-48 0 0,0 0-39 0 0,0 0-119 0 0,0 0-57 0 0,0 0-12 0 0,0 0-23 0 0,0 0-97 0 0,0 0-45 0 0,0 0-11 0 0,0 0-26 0 0,0 0-106 0 0,0 1-42 0 0,-1 2-74 0 0,1-1 1 0 0,-1 1-1 0 0,1-1 0 0 0,-1 0 1 0 0,0 0-1 0 0,0 1 0 0 0,0-1 1 0 0,-1 2-34 0 0,-7 13 104 0 0,8-15-91 0 0,0 1 0 0 0,0-1-1 0 0,0 0 1 0 0,0 1 0 0 0,-1-1-1 0 0,1 0 1 0 0,-1 0 0 0 0,1 0-1 0 0,-1 0 1 0 0,0 0 0 0 0,-1 0-13 0 0,1 0-222 0 0,1 0 1 0 0,-1 0-1 0 0,0 0 1 0 0,0 1-1 0 0,1-1 1 0 0,-1 0-1 0 0,1 1 1 0 0,0-1 0 0 0,-1 1-1 0 0,1 0 1 0 0,0 1 221 0 0,0-3-1274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0 1375 0 0,'0'0'64'0'0,"0"0"8"0"0,0 0-72 0 0,0 0 0 0 0,-4 17 0 0 0,1-1 0 0 0,1-6 984 0 0,-2 2 176 0 0,0 0 40 0 0,0-1 8 0 0,1 0-888 0 0,1-1-168 0 0,-1-2-40 0 0,1 2-1872 0 0,-2 0-368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6.6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1 1375 0 0,'0'0'367'0'0,"0"0"1002"0"0,-1 1 441 0 0,-3 4 1865 0 0,-14 20-225 0 0,17-24-3082 0 0,0 1-262 0 0,1 0 1 0 0,-1-1-1 0 0,0 1 1 0 0,0-1-1 0 0,1 1 1 0 0,-1 0-1 0 0,1-1 1 0 0,0 1-107 0 0,-1 2 263 0 0,-3 13 1062 0 0,4-12-988 0 0,-1-3 79 0 0,1-2 0 0 0,1 2-24 0 0,0 7-143 0 0,2 0 0 0 0,0 0 0 0 0,0 0 0 0 0,0 0 0 0 0,1 0 0 0 0,2 2-249 0 0,9 17 738 0 0,7 7-738 0 0,43 56 1655 0 0,27 27-1655 0 0,-20-28 433 0 0,-29-36-221 0 0,59 80 160 0 0,-72-91-302 0 0,73 106 527 0 0,-93-133-670 0 0,4 7 55 0 0,1 0-1 0 0,0 0 1 0 0,2-2-1 0 0,7 7 19 0 0,-1-2-425 0 0,-22-24 194 0 0,-1-2-127 0 0,0 0-532 0 0,0 0-227 0 0,0 0-1048 0 0,0 0-4017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18 681 1375 0 0,'0'1'107'0'0,"-9"50"2836"0"0,3-9 1028 0 0,5-33-3854 0 0,0 1-1 0 0,1-1 1 0 0,0 0-1 0 0,0 0 1 0 0,1 0-1 0 0,-1 1-116 0 0,9 38-441 0 0,-8-47 298 0 0,-1 1-1 0 0,2 8-268 0 0,0 1-1 0 0,-1 0 0 0 0,0 0 1 0 0,-1 0-1 0 0,0 0 0 0 0,0 1 413 0 0,0-3-2540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4143 0 0,'0'0'191'0'0,"0"2"-11"0"0,4 8 349 0 0,0 0 0 0 0,0 0 0 0 0,0 1-529 0 0,-3-10 228 0 0,0 2-118 0 0,0 0 0 0 0,0-1 0 0 0,0 1 0 0 0,0-1 0 0 0,0 1 1 0 0,1-1-1 0 0,-1 1 0 0 0,1 0-110 0 0,-1-2 95 0 0,4 7 153 0 0,-1 0 44 0 0,0-1 0 0 0,1 0 1 0 0,0 0-1 0 0,4 3-292 0 0,-9-9-2 0 0,1-1 1 0 0,-1 0-1 0 0,0 1 0 0 0,1-1 0 0 0,-1 0 1 0 0,1 1-1 0 0,-1-1 0 0 0,1 0 0 0 0,-1 0 1 0 0,1 0-1 0 0,-1 1 0 0 0,1-1 0 0 0,0 0 2 0 0,1 0-38 0 0,5 4-120 0 0</inkml:trace>
  <inkml:trace contextRef="#ctx0" brushRef="#br0" timeOffset="1">208 198 5151 0 0,'0'0'234'0'0,"1"-1"-10"0"0,0-1-191 0 0,0 1 0 0 0,1-1 0 0 0,-1 0 1 0 0,0 1-1 0 0,1-1 0 0 0,-1 1 0 0 0,1 0 1 0 0,-1-1-1 0 0,1 1 0 0 0,-1 0 0 0 0,1 0 0 0 0,0 0-33 0 0,6-3 96 0 0,-6 3-86 0 0,-1 0 1 0 0,1 0-1 0 0,-1 1 0 0 0,1-1 0 0 0,0 1 1 0 0,1-1-11 0 0,-1 0 11 0 0,3 0-16 0 0,8-3 80 0 0,2 1-10 0 0,-6 1-65 0 0,17-4-13 0 0,-25 6-54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1 735 5727 0 0,'0'0'256'0'0,"0"0"48"0"0,0 0-240 0 0,0 0-64 0 0,5-10 0 0 0,0 3 0 0 0,-5 7 64 0 0,7-5 0 0 0,-3-6 0 0 0,0 0-1800 0 0,-1 1-360 0 0</inkml:trace>
  <inkml:trace contextRef="#ctx0" brushRef="#br0" timeOffset="1">210 319 2303 0 0,'1'-2'102'0'0,"2"-4"-61"0"0,0 0 0 0 0,0 0-1 0 0,1 0-40 0 0,-2 3 198 0 0,0-1-1 0 0,0 0 1 0 0,0 0-1 0 0,-1 0 0 0 0,1 0 1 0 0,0-2-198 0 0,4-12 2233 0 0,2-1-1407 0 0,1 0 0 0 0,2-1-826 0 0,-3 5-371 0 0,-5 9 102 0 0,0 1-1 0 0,0 0 1 0 0,0 0 0 0 0,1-1 269 0 0,-2 4-38 0 0,-1 0 0 0 0,1-1 0 0 0,-1 1 0 0 0,0-1 1 0 0,1-1 37 0 0,-1 0-28 0 0,1 0 0 0 0,0 0-1 0 0,0 1 1 0 0,1-2 28 0 0,-2 2 9 0 0,0 1 0 0 0,0 0-1 0 0,0-1 1 0 0,0 1-1 0 0,0-1 1 0 0,0 0 0 0 0,-1 1-1 0 0,1-1 1 0 0,-1 0-1 0 0,1 1 1 0 0,-1-2-9 0 0,4-16 159 0 0,6-27-258 0 0,-7 36-504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1 178 5783 0 0,'0'0'266'0'0,"0"-1"-5"0"0,2-13-156 0 0,1 2 31 0 0,13-57 1848 0 0,-10 33-1014 0 0,-4 27-765 0 0,6-10-182 0 0,-8 17-143 0 0,2-5-2535 0 0,-1-1-336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1 303 1839 0 0,'0'-2'134'0'0,"4"-35"2066"0"0,-1 0 0 0 0,0-27-2200 0 0,-3 36 1023 0 0,0-46 530 0 0,0 15-4827 0 0,0 57 830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88 1839 0 0,'0'0'83'0'0,"0"0"128"0"0,0 0 495 0 0,0 0 218 0 0,0 0 42 0 0,0 0-76 0 0,0 0-351 0 0,0 0-156 0 0,0 0-30 0 0,0 0-37 0 0,0 0-124 0 0,0 0-52 0 0,0 0-11 0 0,0 0-6 0 0,0 0-22 0 0,0 0-6 0 0,0 0-6 0 0,0 0 1 0 0,0 0 6 0 0,0 0 6 0 0,-1-1 2 0 0,-1-1 83 0 0,1-1-1 0 0,-1 1 0 0 0,1-1 0 0 0,-1 0 0 0 0,1 0 0 0 0,0 0 1 0 0,-1-1-187 0 0,2 4 112 0 0,0-2-16 0 0,0 2 3 0 0,-1-1 10 0 0,-1-4 243 0 0,1 0 0 0 0,-1-1 0 0 0,1 1 0 0 0,0-1 0 0 0,0-1-352 0 0,1 5 140 0 0,0 2 16 0 0,-1-1 4 0 0,-1-13 583 0 0,2 12-647 0 0,0 2-47 0 0,0 0 0 0 0,0 0 1 0 0,0-1-1 0 0,-1 1 0 0 0,1 0 0 0 0,0 0 1 0 0,0-1-1 0 0,0 1 0 0 0,0 0 0 0 0,0 0 0 0 0,0-1 1 0 0,0 1-1 0 0,0 0 0 0 0,0 0 0 0 0,0-1 1 0 0,0 1-1 0 0,0 0 0 0 0,0 0 0 0 0,0-1 0 0 0,0 1 1 0 0,0 0-1 0 0,1 0 0 0 0,-1-1 0 0 0,0 1 1 0 0,0 0-50 0 0,4 1 74 0 0,0 1 1 0 0,1 0-1 0 0,-1 0 1 0 0,0 0-1 0 0,0 1 1 0 0,0 0-1 0 0,-1 0 1 0 0,4 3-75 0 0,5 6 189 0 0,0 0 0 0 0,0 2-189 0 0,3 7 346 0 0,11 19-346 0 0,6 7 194 0 0,7 5 2 0 0,24 33 112 0 0,16 18 40 0 0,-15-21-101 0 0,-14-18 14 0 0,-34-44-199 0 0,-4-6-60 0 0,3 7-2 0 0,39 50 121 0 0,-33-44-60 0 0,-11-15 14 0 0,7 6-75 0 0,-6-6 125 0 0,6 7-125 0 0,3 9 165 0 0,-19-26-122 0 0,2 4-21 0 0,1-1 37 0 0,-4-4 6 0 0,1 0-11 0 0,0 1-42 0 0,4 9 253 0 0,-5-9-212 0 0,0-2 17 0 0,0 0 20 0 0,0 0 6 0 0,-3-9 94 0 0,-1 3-125 0 0,1 0 1 0 0,-1 0 0 0 0,0 0 0 0 0,0 1 0 0 0,-1 0-1 0 0,-1-2-65 0 0,-1 0 87 0 0,1 0 0 0 0,-3-6-87 0 0,-67-95 192 0 0,11 16-186 0 0,24 37 52 0 0,-16-21-47 0 0,14 20-12 0 0,9 10 1 0 0,2 5 0 0 0,-12-23 0 0 0,25 34 0 0 0,9 16 0 0 0,1-1 0 0 0,0 0 0 0 0,1-1 0 0 0,-1-2 0 0 0,-2-8 43 0 0,-1 2 0 0 0,-1 0-1 0 0,-3-4-42 0 0,14 24 58 0 0,3 7 72 0 0,6 12 85 0 0,3 7-192 0 0,0 0 1 0 0,0-1-1 0 0,2 0 1 0 0,0-1-1 0 0,3 2-23 0 0,11 16 6 0 0,14 21 52 0 0,43 48-58 0 0,-42-59 19 0 0,-1 3 0 0 0,-2 2-1 0 0,-2 2 1 0 0,0 5-19 0 0,63 102 99 0 0,-91-150-81 0 0,13 23 43 0 0,-1 3-61 0 0,9 15 14 0 0,-15-26 41 0 0,-1-4-134 0 0,2 3 79 0 0,-14-24-404 0 0,-1-2-149 0 0,-1-2-799 0 0,-3-8-3239 0 0,-3-6-1384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5983 0 0,'0'0'464'0'0,"0"0"-214"0"0,1 1 236 0 0,6 1 223 0 0,0 0 0 0 0,0-1 0 0 0,0 0 0 0 0,0 0-1 0 0,3 0-708 0 0,31-5 2023 0 0,-37 4-1944 0 0,-1 0 0 0 0,0-1 0 0 0,1 0-1 0 0,2 0-78 0 0,-3 0-55 0 0,0 0 0 0 0,0 0 0 0 0,0 1 0 0 0,2-1 55 0 0,3 1-150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6911 0 0,'0'0'315'0'0,"0"0"-7"0"0,1 1-199 0 0,3 5 80 0 0,0-1-1 0 0,0 0 1 0 0,1 0-189 0 0,-4-3 302 0 0,1-1-36 0 0,18 8-156 0 0,-10-7-110 0 0,3-2-26 0 0,12 1-350 0 0,-23-1 122 0 0</inkml:trace>
  <inkml:trace contextRef="#ctx0" brushRef="#br0" timeOffset="1">357 115 5727 0 0,'0'0'264'0'0,"2"1"-8"0"0,17 1 440 0 0,0 1-1 0 0,17 6-695 0 0,-34-9 90 0 0,0 1-1 0 0,-1-1 1 0 0,1 1 0 0 0,0-1-1 0 0,0 0 1 0 0,1 0-90 0 0,2 0 159 0 0,-1 0 1 0 0,0 1 0 0 0,0-1-1 0 0,3-1-159 0 0,-4 1 33 0 0,1 0 26 0 0,-1 0-28 0 0,12-5 27 0 0,4-1-647 0 0,-9 4-2418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64 5527 0 0,'0'0'423'0'0,"2"0"-278"0"0,19-2 1190 0 0,1 1-1335 0 0,-2 3 324 0 0,-10-1-247 0 0,2 1-9 0 0,0 0-10 0 0,1-1-1 0 0,0 0 0 0 0,10-2-57 0 0,22-2-429 0 0,23 2 429 0 0,-32 2-409 0 0,-2 1 15 0 0,-20 0 297 0 0,-1-2 0 0 0,2 0 97 0 0,1 0-46 0 0,30-4 38 0 0,-34 2 8 0 0,-7 1-8 0 0,3-1-26 0 0,10-9 12 0 0,-7 5 22 0 0,0 1-21 0 0,28-10-1875 0 0,16-2 1896 0 0,-42 14-411 0 0,-5 1 772 0 0,-1 1-1 0 0,1 1 1 0 0,-1-1-1 0 0,0 2 1 0 0,1-1-1 0 0,-1 1 1 0 0,2 1-361 0 0,2 0 2604 0 0,12 0-2604 0 0,53-5 3622 0 0,19 1-1904 0 0,-80 2-1444 0 0,0 1 93 0 0,0 0 0 0 0,0 2 0 0 0,0 0 0 0 0,-1 2 0 0 0,1 0 0 0 0,12 7-367 0 0,-21-10 196 0 0,9 6 738 0 0,0-2 0 0 0,6 2-934 0 0,-20-8 155 0 0,1 1-58 0 0,1 0-72 0 0,13 2 146 0 0,-13-4-117 0 0,3-2-57 0 0,-6 3 1 0 0,1 0 1 0 0,-1 0-1 0 0,0 0 1 0 0,0 0-1 0 0,0 0 1 0 0,0 0-1 0 0,0 0 1 0 0,0 0 0 0 0,0 0-1 0 0,0-1 1 0 0,0 1-1 0 0,0 0 1 0 0,1 0-1 0 0,-1 0 1 0 0,0 0-1 0 0,0 0 1 0 0,0 0-1 0 0,0 0 1 0 0,0 0-1 0 0,0 0 1 0 0,0-1-1 0 0,0 1 1 0 0,0 0-1 0 0,0 0 1 0 0,0 0-1 0 0,0 0 1 0 0,0 0-1 0 0,0 0 1 0 0,0 0-1 0 0,0-1 1 0 0,0 1-1 0 0,0 0 1 0 0,0 0-1 0 0,0 0 1 0 0,0 0 0 0 0,0 0 1 0 0,0-5-279 0 0,1 1 0 0 0,-1 0 1 0 0,-1-1-1 0 0,1 1 0 0 0,-1-3 279 0 0,-2-4-1524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6271 0 0,'0'0'290'0'0,"0"2"-9"0"0,3 35-124 0 0,-2-22 611 0 0,1 12-768 0 0,-1 17 1929 0 0,2 7-1929 0 0,1 22 767 0 0,-2 5-332 0 0,2 50-410 0 0,-3-102-833 0 0,1-2-2828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4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79 0 8751 0 0,'2'26'708'0'0,"-1"0"0"0"0,-2-1 0 0 0,0 1 0 0 0,-4 18-708 0 0,3-32 362 0 0,-25 167 3008 0 0,20-140-2862 0 0,-11 42 312 0 0,0 2 88 0 0,15-54 106 0 0,5-31-720 0 0,3-2-154 0 0,-1 0 0 0 0,0 0-1 0 0,-1-1 1 0 0,1 1 0 0 0,-1-1-1 0 0,0 0 1 0 0,3-5-140 0 0,3-11 430 0 0,4-10-430 0 0,0-1 220 0 0,-9 22-206 0 0,17-37 186 0 0,2 1 1 0 0,8-9-201 0 0,-23 42 32 0 0,1 0 0 0 0,0 0 1 0 0,1 1-1 0 0,0 0 0 0 0,1 1 0 0 0,0 1 0 0 0,1-1 0 0 0,0 2 0 0 0,8-5-32 0 0,-11 8-373 0 0,1 1 0 0 0,0 0 0 0 0,0 1 0 0 0,0 0-1 0 0,0 1 1 0 0,1 0 0 0 0,-1 0 0 0 0,1 1 0 0 0,0 0-1 0 0,-1 1 1 0 0,1 1 0 0 0,0-1 0 0 0,0 2 0 0 0,0-1 0 0 0,0 2-1 0 0,-1-1 1 0 0,9 4 373 0 0,0 0-6384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7.0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660 0 1375 0 0,'0'0'416'0'0,"0"0"1210"0"0,0 0 528 0 0,0 0 108 0 0,0 0-178 0 0,0 0-818 0 0,-1 2-360 0 0,-8 7 750 0 0,2 1 0 0 0,-5 5-1656 0 0,-12 17 2221 0 0,-18 17 40 0 0,15-16-705 0 0,-9 6-1556 0 0,7-6 442 0 0,1 0-1 0 0,2 2 1 0 0,-4 9-442 0 0,-33 44 424 0 0,32-48-77 0 0,-3 9-347 0 0,-13 20 173 0 0,13-22-97 0 0,12-15-60 0 0,-2-1-1 0 0,-1-1 0 0 0,-1-2 1 0 0,-4 3-16 0 0,25-27-124 0 0,-1 1 0 0 0,0-1 1 0 0,0 0-1 0 0,-5 2 124 0 0,10-6-33 0 0,1 0 0 0 0,0 1 1 0 0,-1-1-1 0 0,1 0 0 0 0,-1 0 0 0 0,1 0 0 0 0,0 0 1 0 0,-1 1-1 0 0,1-1 0 0 0,0 0 0 0 0,-1 0 0 0 0,1 0 0 0 0,-1 0 1 0 0,1 0-1 0 0,-1 0 0 0 0,1 0 0 0 0,0 0 0 0 0,-1 0 0 0 0,1-1 1 0 0,-1 1 32 0 0,0 0-120 0 0,1 0 45 0 0,-1 0 0 0 0,1-1 0 0 0,0 1 0 0 0,-1 0 0 0 0,1-1 0 0 0,-1 1 0 0 0,1 0 0 0 0,0-1 0 0 0,-1 1 0 0 0,1 0 0 0 0,0-1 0 0 0,0 1 0 0 0,-1-1 0 0 0,1 1 0 0 0,0 0 0 0 0,0-1 0 0 0,0 1 0 0 0,-1-1 0 0 0,1 1 0 0 0,0-1 0 0 0,0 1 0 0 0,0-1 75 0 0,0 1-223 0 0,-3-11-1384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6911 0 0,'0'0'315'0'0,"0"0"-7"0"0,0 0-148 0 0,0 0 113 0 0,0 0 71 0 0,1 1 10 0 0,8 7 279 0 0,1 0 1 0 0,7 4-634 0 0,3 3 465 0 0,68 47 783 0 0,-45-37-864 0 0,0-3 1 0 0,28 7-385 0 0,-41-17 21 0 0,-13-4-219 0 0,31 12 332 0 0,-16-5-3846 0 0,-19-8-20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33 154 1839 0 0,'0'0'83'0'0,"0"0"114"0"0,0 0 439 0 0,0 0 188 0 0,0 0 38 0 0,0-2-26 0 0,-1-1-136 0 0,0 0 1 0 0,1 0-1 0 0,-1 0 0 0 0,-1 0 1 0 0,1 0-1 0 0,0 0-700 0 0,0 2 539 0 0,1 1-58 0 0,0 0-29 0 0,0 0-4 0 0,0 0-5 0 0,0 0-22 0 0,-1 0-6 0 0,-10 0 2434 0 0,10 0-2449 0 0,1 0 0 0 0,0 0-16 0 0,-1 2-66 0 0,-2 3-29 0 0,2-3-8 0 0,-2 5 187 0 0,0 1-183 0 0,3-6-230 0 0,-1-1 107 0 0,1-1-28 0 0,0 0-7 0 0,0 0-6 0 0,0 0-6 0 0,1 2-23 0 0,0 0-71 0 0,0 0 0 0 0,0 0 0 0 0,0 0 1 0 0,0 0-1 0 0,0 0 0 0 0,1 0 0 0 0,-1 0 0 0 0,1 0 0 0 0,-1-1 1 0 0,1 1-1 0 0,-1-1 0 0 0,1 1 0 0 0,0-1 0 0 0,0 0 1 0 0,-1 0-1 0 0,1 0 0 0 0,0 0 0 0 0,1 0-21 0 0,7 2 24 0 0,0 0-1 0 0,-1 0 1 0 0,4-1-24 0 0,-6-1 24 0 0,46 9 168 0 0,15-3-192 0 0,-24-5 63 0 0,19 1 7 0 0,118 9 338 0 0,-175-12-394 0 0,7 0-6 0 0,11 1 69 0 0,14 3-77 0 0,3 1 140 0 0,17-2-140 0 0,-11 0 121 0 0,146-3 479 0 0,-85-2-306 0 0,-9-2-68 0 0,-52 2 43 0 0,-1-4 0 0 0,23-7-269 0 0,-29 6 100 0 0,5-4 130 0 0,32-12-230 0 0,68-31 513 0 0,-131 49-485 0 0,6-2 168 0 0,5 0-196 0 0,100-13 379 0 0,-69 11-99 0 0,4-4-280 0 0,-1 1 35 0 0,7-2 93 0 0,-7 1 29 0 0,-28 6 31 0 0,28-2-188 0 0,-19 4 51 0 0,-22 2-6 0 0,0 1-1 0 0,1 1-44 0 0,3 0-7 0 0,-1 1 48 0 0,1 0 0 0 0,13 4-41 0 0,-20-2 26 0 0,1 0 1 0 0,0-2-27 0 0,7 1 53 0 0,2-1-41 0 0,14-2-12 0 0,11-1-1 0 0,-31 3 24 0 0,1 2 0 0 0,-1 1 0 0 0,1 1 1 0 0,-1 0-1 0 0,0 2 0 0 0,14 7-23 0 0,-19-5 27 0 0,0 0 0 0 0,0 0 0 0 0,2 4-27 0 0,-5-4 36 0 0,4 2 24 0 0,-10-8-56 0 0,4 5-3 0 0,-8-5 3 0 0,0 0 4 0 0,0-1 56 0 0,0 0-8 0 0,0 0-48 0 0,9 10-5 0 0,-9-9-3 0 0,6 9 11 0 0,-6-10 42 0 0,-2 0 0 0 0,1 1-52 0 0,0-1 0 0 0,-1 0 0 0 0,1 0-1 0 0,0 0 1 0 0,-1 0 0 0 0,1 1 0 0 0,-1-1-1 0 0,1 0 1 0 0,-1 0 0 0 0,0 0 0 0 0,1 0-1 0 0,-1 0 1 0 0,0-1 0 0 0,1 1 0 0 0,-1 0-1 0 0,-1 0 0 0 0,0 2-1 0 0,-1-1 1 0 0,1 0 0 0 0,-1 1 0 0 0,0-1 0 0 0,0-1 0 0 0,1 1 0 0 0,-1 0 0 0 0,0-1 0 0 0,0 0 0 0 0,0 0 0 0 0,0 0 0 0 0,0 0 0 0 0,-9 1 0 0 0,0-1 0 0 0,-3 0 0 0 0,11-1 0 0 0,-92 2 0 0 0,-25-9 0 0 0,74 4 0 0 0,-94-2 0 0 0,112 4 0 0 0,-4 2 0 0 0,-27 5 0 0 0,9 0 0 0 0,-48 2 0 0 0,-216 11 0 0 0,282-18 0 0 0,-33-2 0 0 0,-33-5 0 0 0,38 0 2 0 0,-51-6-15 0 0,13-4-44 0 0,-66-8 61 0 0,89 20-140 0 0,-73 9 136 0 0,51 0-64 0 0,90-4 64 0 0,-55 3 0 0 0,24-1 3 0 0,23-2-31 0 0,0 0 0 0 0,0 1 28 0 0,-43 9-11 0 0,21-5 11 0 0,1 2 0 0 0,-17 8 0 0 0,-48 18-128 0 0,50-16 23 0 0,17-7-66 0 0,-14 9 171 0 0,35-14-47 0 0,0-1 0 0 0,0-1 0 0 0,-1 0 0 0 0,0-1 47 0 0,13-3 0 0 0,-6 1-75 0 0,7 0 22 0 0,1-1-11 0 0,0 0-3 0 0,0 0-10 0 0,2 0 10 0 0,41 4-198 0 0,38-4 265 0 0,-11-1-100 0 0,328 31-33 0 0,-360-26 130 0 0,315 38-9 0 0,-228-27-8 0 0,0-7 0 0 0,0-7 0 0 0,22-9 20 0 0,30 1 0 0 0,83 14 0 0 0,-211-3-8 0 0,-7 0 44 0 0,0-3 0 0 0,2-2-36 0 0,30 0 0 0 0,-10 0 0 0 0,-38-2 2 0 0,-13 1 100 0 0,8 1-102 0 0,-18 1 21 0 0,10 0 263 0 0,-31-2-129 0 0,5 0-124 0 0,-77-6 86 0 0,-48-4-53 0 0,-247-14 224 0 0,311 24-305 0 0,-103 1-46 0 0,-104 18 106 0 0,57-2-79 0 0,161-12 23 0 0,-185 14 11 0 0,165-7 5 0 0,-27 3-73 0 0,62-4-55 0 0,-7 6 125 0 0,25-7-43 0 0,-15 5 25 0 0,-28 6-49 0 0,47-13 54 0 0,12-2-19 0 0,0-1 1 0 0,0-1 0 0 0,0-1-1 0 0,-1 0 32 0 0,10-2-6 0 0,-11 1-132 0 0,-14-4 138 0 0,25 3-44 0 0,0 0 0 0 0,0-1 0 0 0,-1 0-1 0 0,1 0 1 0 0,0-1 0 0 0,1 0 0 0 0,-5-2 44 0 0,2 0-428 0 0,1-1-1 0 0,-1 0 1 0 0,-3-4 428 0 0,8 7-264 0 0,0 0 1 0 0,0 0-1 0 0,-1 0 0 0 0,2 0 1 0 0,-1 0-1 0 0,0-1 1 0 0,0 1-1 0 0,1-1 0 0 0,0 0 1 0 0,-1-2 263 0 0,-3-11-1535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8 218 6703 0 0,'0'0'307'0'0,"0"0"-6"0"0,-1 0-193 0 0,-2-1-18 0 0,2 0 310 0 0,0 1 132 0 0,1 0-477 0 0,0 0 0 0 0,0 0 0 0 0,0 0 1 0 0,0 0-1 0 0,0 0 0 0 0,0 0 0 0 0,0 0 0 0 0,-1 0 1 0 0,1 0-1 0 0,0 0 0 0 0,0 0 0 0 0,0 0 0 0 0,0 0 1 0 0,0 0-1 0 0,0 0 0 0 0,0 0 0 0 0,0-1 0 0 0,0 1 1 0 0,0 0-1 0 0,0 0 0 0 0,0 0 0 0 0,0 0 0 0 0,0 0 1 0 0,0 0-1 0 0,0 0 0 0 0,-1 0 0 0 0,1 0 0 0 0,0 0 1 0 0,0 0-1 0 0,0-1 0 0 0,0 1 0 0 0,0 0 0 0 0,0 0 1 0 0,0 0-1 0 0,0 0 0 0 0,0 0 0 0 0,0 0 0 0 0,0 0 1 0 0,0 0-1 0 0,0-1 0 0 0,0 1 0 0 0,0 0 0 0 0,0 0 1 0 0,0 0-1 0 0,0 0 0 0 0,0 0 0 0 0,0 0 0 0 0,1 0 1 0 0,-1 0-1 0 0,0 0 0 0 0,0-1 0 0 0,0 1 0 0 0,0 0 1 0 0,0 0-1 0 0,0 0-55 0 0,5-6 714 0 0,11-5-494 0 0,9-3 8 0 0,1 1 0 0 0,0 2 1 0 0,0 2-1 0 0,18-3-228 0 0,109-16 187 0 0,-128 25-107 0 0,293-31 376 0 0,-249 31-327 0 0,11 4-129 0 0,69 9 180 0 0,-140-10-161 0 0,83 11 605 0 0,0 6 0 0 0,-1 4 0 0 0,65 28-624 0 0,-43-13 888 0 0,24-1-888 0 0,-111-29 72 0 0,11 3 518 0 0,0-2 0 0 0,13-2-590 0 0,4-3 942 0 0,1-4-1 0 0,44-9-941 0 0,-95 10 41 0 0,0 0 0 0 0,0 0 0 0 0,0-1 1 0 0,-1 1-1 0 0,1-1 0 0 0,2-1-41 0 0,1-1 136 0 0,-2 0-43 0 0,-5 3-80 0 0,1 0 63 0 0,-1 1 0 0 0,0-1-4 0 0,-1-1-57 0 0,0 0 0 0 0,0 0 1 0 0,0 1-1 0 0,-1-1 0 0 0,1 0 0 0 0,0 1 0 0 0,-1-1 0 0 0,1 1 0 0 0,0-1 0 0 0,-1 1 1 0 0,1 0-1 0 0,-1 0 0 0 0,0 0 0 0 0,1 0 0 0 0,-1 0 0 0 0,0 0 0 0 0,1 1 0 0 0,-1-1 0 0 0,0 1 1 0 0,0-1-1 0 0,0 1-15 0 0,-6-1 47 0 0,-1 0 0 0 0,0 1 0 0 0,-8 1-47 0 0,10-1 21 0 0,-74 10 119 0 0,-63-4-64 0 0,-19-9-76 0 0,24-10 0 0 0,74 6 0 0 0,-91-16 0 0 0,-39-3 0 0 0,152 24-21 0 0,-1 2 0 0 0,1 3 0 0 0,0 2 0 0 0,-3 4 21 0 0,15-2-46 0 0,-73 14-32 0 0,103-20 78 0 0,-8 0-11 0 0,1 1 1 0 0,-1-1-1 0 0,1-1 0 0 0,-1 0 1 0 0,0-1-1 0 0,-4-1 11 0 0,10 1-7 0 0,4-1-12 0 0,3-1-32 0 0,-4 3 48 0 0,11-4-37 0 0,0 0-1 0 0,1 2 1 0 0,4-1 40 0 0,6-2-55 0 0,166-42-154 0 0,-44 10 146 0 0,99-18-7 0 0,-143 37 68 0 0,45 3 2 0 0,52 7 0 0 0,128 20 0 0 0,-264-5 0 0 0,0 4 0 0 0,11 6 0 0 0,-56-13 42 0 0,0 1-1 0 0,-1 1 0 0 0,0 1 1 0 0,0 0-1 0 0,0 2 0 0 0,-1 0 1 0 0,5 5-42 0 0,-16-12 26 0 0,-1 0 0 0 0,1 1 1 0 0,-1-1-1 0 0,0 1 1 0 0,0 0-1 0 0,0 0 0 0 0,0 0 1 0 0,0 0-1 0 0,1 3-26 0 0,-2-5 10 0 0,-1 0 0 0 0,0 0 0 0 0,1 0 1 0 0,-1 0-1 0 0,0 0 0 0 0,1 0 0 0 0,-1 0 0 0 0,0 0 0 0 0,0 0 0 0 0,0 0 0 0 0,1 0 0 0 0,-1 0 0 0 0,0 1 0 0 0,0-1 1 0 0,-1 0-1 0 0,1 0 0 0 0,0 0 0 0 0,0 0 0 0 0,0 0 0 0 0,0 0 0 0 0,-1 0 0 0 0,1 0 0 0 0,0 0 0 0 0,-1 0 0 0 0,1 0 0 0 0,-1 0 1 0 0,1 0-1 0 0,-1 0 0 0 0,1 0 0 0 0,-1 0 0 0 0,1-1 0 0 0,-1 1 0 0 0,0 0 0 0 0,1 0 0 0 0,-2 0-10 0 0,0 1 37 0 0,-1 0-1 0 0,1 0 1 0 0,-1-1-1 0 0,0 1 1 0 0,0-1-1 0 0,0 1 1 0 0,-2 0-37 0 0,-23 4 179 0 0,18-4-126 0 0,-27 4 251 0 0,-1-1 1 0 0,0-3-1 0 0,-18-3-304 0 0,6-3 328 0 0,1-3 0 0 0,-21-8-328 0 0,-29-7-628 0 0,0 6-1 0 0,-25 4 629 0 0,97 10-1253 0 0,1-1-54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 40 1375 0 0,'0'0'66'0'0,"0"0"110"0"0,0 0 444 0 0,0 0 196 0 0,0 0 42 0 0,0 0-63 0 0,0 0-292 0 0,0 0-130 0 0,0 0-21 0 0,0 0-11 0 0,0 0-18 0 0,0 0-10 0 0,0 0-1 0 0,0 0-6 0 0,-1 0-29 0 0,-4-3-12 0 0,3 3-1 0 0,2 0 0 0 0,0 0 0 0 0,-1-1 0 0 0,-5-2 0 0 0,4 2 4 0 0,2 1 16 0 0,0 0 4 0 0,0 0 0 0 0,-1-1 8 0 0,-5-4 35 0 0,4 4 18 0 0,2 1 3 0 0,0 0 0 0 0,0 0 2 0 0,-1-1 4 0 0,-4-2 2 0 0,3 2 2 0 0,2 1 4 0 0,0 0 2 0 0,0 0 0 0 0,0 0-6 0 0,0 0-29 0 0,0 0-12 0 0,0 0-1 0 0,0 0-18 0 0,0 0-80 0 0,0 0-35 0 0,0 0-10 0 0,0 0-19 0 0,0 0-76 0 0,2-1-12 0 0,1-2-28 0 0,0 1 1 0 0,1 0 0 0 0,-1 0 0 0 0,1 0 0 0 0,-1 1 0 0 0,1-1-1 0 0,0 1 1 0 0,-1 0 0 0 0,4 0-43 0 0,7 0 112 0 0,1 1 1 0 0,0 0-113 0 0,1 0 96 0 0,4 2 20 0 0,-1 0 0 0 0,0 2 0 0 0,1 1 0 0 0,0 2-116 0 0,37 7 184 0 0,-16-7 48 0 0,8-1-232 0 0,-7-1 210 0 0,18 7-210 0 0,-30-6 60 0 0,35 10 118 0 0,-29-7-18 0 0,-36-9-150 0 0,22 6 427 0 0,-1-2 0 0 0,0-1-1 0 0,8-1-436 0 0,-30-2 15 0 0,1 0-1 0 0,0 0 1 0 0,-1 0-1 0 0,1-1 1 0 0,-1 1-1 0 0,1 0 1 0 0,-1-1-1 0 0,1 1 0 0 0,0 0 1 0 0,-1-1-1 0 0,1 1 1 0 0,-1-1-15 0 0,-1-1 45 0 0,-3-1 23 0 0,0 0 1 0 0,0 1-1 0 0,1 0 0 0 0,-2 0 1 0 0,1 0-1 0 0,0 1 1 0 0,0 0-1 0 0,0 0-68 0 0,-13 0 313 0 0,-13 1-313 0 0,-1 0 110 0 0,-114-6 72 0 0,110 2-132 0 0,-9-3-50 0 0,3 1 56 0 0,23 3-19 0 0,0 0 0 0 0,1-2-1 0 0,-1 0 1 0 0,-9-6-37 0 0,22 8-12 0 0,10 4-6 0 0,0 0-1 0 0,-1 0 0 0 0,1-1 1 0 0,0 0-1 0 0,3 0 19 0 0,3 0-27 0 0,234 5-121 0 0,-63 5 148 0 0,-122-3 0 0 0,-5-1 0 0 0,12-2 0 0 0,-36-5-2354 0 0,0-1 2354 0 0,-26 0-4902 0 0,6-3-1506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61 41 6479 0 0,'0'0'298'0'0,"-2"0"-10"0"0,0 0-237 0 0,-12-2 8 0 0,6 1-49 0 0,0-1 1705 0 0,1 1-1 0 0,-6-3-1714 0 0,12 4 473 0 0,1 0-11 0 0,0 0-46 0 0,-5 0-43 0 0,4 0 3990 0 0,72 13-3844 0 0,21-3-519 0 0,9 2 147 0 0,277 29 221 0 0,-358-40-362 0 0,73 5 386 0 0,50 14-392 0 0,-7 3 303 0 0,-107-20-148 0 0,1-2 1 0 0,-1-2 0 0 0,19-3-156 0 0,-44 4 22 0 0,14-6 191 0 0,-16 5-168 0 0,0 0-1 0 0,0 0 1 0 0,0-1 0 0 0,0 1 0 0 0,1-1-45 0 0,-2 1 72 0 0,-1 1 5 0 0,0 0 2 0 0,0 0-6 0 0,0 0-1 0 0,0 0 0 0 0,0 0 0 0 0,-1-2-12 0 0,-8-10-49 0 0,5 8 21 0 0,2 2-9 0 0,-3-3-13 0 0,1 2 1 0 0,-1-1-1 0 0,0 0 1 0 0,0 1 0 0 0,0 0-1 0 0,0 1 1 0 0,0-1-1 0 0,0 1 1 0 0,-1 1 0 0 0,1-1-1 0 0,-1 1 1 0 0,0 0-11 0 0,-14-3 65 0 0,-26-6 5 0 0,-10 1-70 0 0,25 5 4 0 0,-118-12-4 0 0,74 9-64 0 0,57 6 64 0 0,0 0 0 0 0,0 2 0 0 0,-11 2 0 0 0,-11 1-1 0 0,-7 2-91 0 0,35-4 21 0 0,-12-1 71 0 0,11-1 4 0 0,-8 2-4 0 0,-16 2 0 0 0,25-2-11 0 0,6-2 2 0 0,1 1 0 0 0,-1-1 1 0 0,0 0-1 0 0,0-1 0 0 0,1 0 0 0 0,-3 0 9 0 0,-5-2-29 0 0,12 3 11 0 0,-11 0 1 0 0,5 1 7 0 0,5-1-44 0 0,5-1 1 0 0,41-10-22 0 0,1 3 1 0 0,12 1 74 0 0,44-2-28 0 0,54-3 2 0 0,-59 9 39 0 0,45-2 28 0 0,-134 5-33 0 0,63 3 58 0 0,-61-2-55 0 0,-7-1 42 0 0,-2 0 13 0 0,0 0 8 0 0,-1 0 2 0 0,-8 3-35 0 0,0-1-1 0 0,-1 0 0 0 0,1-1 1 0 0,0 0-1 0 0,-2-1-40 0 0,-48-4-267 0 0,26 2-888 0 0,19 0-185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170 358 5983 0 0,'0'0'274'0'0,"0"0"-6"0"0,0 0-43 0 0,0 0 456 0 0,0 0 219 0 0,0 0 42 0 0,0 0-90 0 0,0 0-412 0 0,0 0-178 0 0,0 0-35 0 0,0 0-12 0 0,0 0-13 0 0,0 0-2 0 0,0 0 0 0 0,2-1 0 0 0,67-35 893 0 0,20-12-538 0 0,89-64-123 0 0,-151 95-232 0 0,2 3 0 0 0,9-3-200 0 0,59-18 608 0 0,-64 24-321 0 0,0 3 0 0 0,1 1 0 0 0,-1 3 0 0 0,8 1-287 0 0,-20 2 173 0 0,0 2 0 0 0,0 1 1 0 0,-1 1-1 0 0,1 2 1 0 0,-1 0-1 0 0,0 2 1 0 0,9 4-174 0 0,0 2 163 0 0,-7-3 71 0 0,1 1-1 0 0,0 2-233 0 0,-22-12 64 0 0,1 0 0 0 0,5 5 0 0 0,-5-4 0 0 0,-2-2 0 0 0,0 0 0 0 0,0 0 0 0 0,0 0 0 0 0,0 0 0 0 0,0 0 0 0 0,0 0 0 0 0,0 0 0 0 0,0 0 0 0 0,0 0 0 0 0,0 0 0 0 0,-2-2-10 0 0,-23-16 71 0 0,-1 2 1 0 0,-1 0 0 0 0,0 3-1 0 0,-21-7-125 0 0,20 11 59 0 0,-1 2 1 0 0,-2 1-60 0 0,-58-6 82 0 0,45 7-35 0 0,-18 0-34 0 0,-24 5-13 0 0,48 0-1 0 0,-13 3 1 0 0,34-1 0 0 0,10-1-12 0 0,6 0-46 0 0,2 1-10 0 0,2 1 55 0 0,0-1 0 0 0,0 1 0 0 0,0-1 1 0 0,0 1-1 0 0,0-1 0 0 0,0 0 1 0 0,1-1-1 0 0,-1 1 0 0 0,0-1 0 0 0,1 0 1 0 0,-1 0-1 0 0,1 0 0 0 0,0 0 13 0 0,9 1-28 0 0,0-1-1 0 0,0-1 1 0 0,1 0 28 0 0,51-6-89 0 0,5 1 37 0 0,24 6-2 0 0,39 9 54 0 0,-96-6 0 0 0,41 6 0 0 0,-12 0 146 0 0,-65-10-60 0 0,-1 0 2 0 0,0 0 10 0 0,0 0 39 0 0,0 0 20 0 0,0 0 3 0 0,-2 0 3 0 0,-11 3 82 0 0,-1-1-1 0 0,1-1 1 0 0,-6-1-245 0 0,0 0 126 0 0,-19-1 300 0 0,-27-5-426 0 0,10 0 85 0 0,-130-5 157 0 0,-8 10-242 0 0,173 3-24 0 0,0 0 0 0 0,0 2 0 0 0,-16 5 24 0 0,26-5-10 0 0,2 0-48 0 0,6-3-24 0 0,3 1 14 0 0,2 2 52 0 0,-1-1 0 0 0,1 1 0 0 0,-1-1 1 0 0,1 0-1 0 0,0 0 0 0 0,0 0 1 0 0,0 0-1 0 0,0-1 0 0 0,1 1 0 0 0,-1-1 1 0 0,0 0-1 0 0,1-1 0 0 0,-1 1 1 0 0,1-1-1 0 0,1 1 16 0 0,11 2-69 0 0,0 0 0 0 0,15 0 69 0 0,-29-4-2 0 0,80 6-88 0 0,44-7 90 0 0,-90 0-4 0 0,-7 1 1 0 0,198-4-40 0 0,-226 4 128 0 0,-1 0 11 0 0,0 0-7 0 0,-50-2 793 0 0,-31-9-882 0 0,55 8 62 0 0,-214-28 170 0 0,232 30-232 0 0,-125-15 50 0 0,91 14-43 0 0,1 2 0 0 0,-9 2-7 0 0,29 1-13 0 0,-23 1-129 0 0,-8-2 142 0 0,50-2-80 0 0,5-1 3 0 0,249-54-275 0 0,-163 43 316 0 0,0 6 0 0 0,89 8 36 0 0,-168-1 0 0 0,-1 0 0 0 0,1 0 0 0 0,-1 1 0 0 0,1 1 0 0 0,-1 0 0 0 0,0 0 0 0 0,5 4 0 0 0,-5 0 0 0 0,-4 0 12 0 0,-3-6 50 0 0,-2-1 13 0 0,-2 2-19 0 0,1 0-39 0 0,-1 1-1 0 0,0-1 0 0 0,0 0 0 0 0,1 0 0 0 0,-1 0 0 0 0,0 0 1 0 0,-1 0-1 0 0,1-1 0 0 0,0 1 0 0 0,0-1 0 0 0,-1 0 0 0 0,1 0 1 0 0,0 0-1 0 0,-1 0 0 0 0,1 0 0 0 0,-1-1 0 0 0,-1 1-16 0 0,-22 2 89 0 0,0-1-1 0 0,0-2 0 0 0,-19-3-88 0 0,10 1 71 0 0,-224-17 77 0 0,248 18-144 0 0,-147-1 66 0 0,142 2-68 0 0,-125 9-2 0 0,126-8 0 0 0,1 1 0 0 0,0 0 0 0 0,-1 1 0 0 0,2 1 0 0 0,-1 0 0 0 0,0 1 0 0 0,1 1 0 0 0,-1 1 0 0 0,-6 6 0 0 0,18-12 0 0 0,-1 1-19 0 0,-1 1 0 0 0,1-1 0 0 0,0 1 0 0 0,0 0 0 0 0,0 1 0 0 0,0-1 0 0 0,0 1 0 0 0,-1 2 19 0 0,3-5-163 0 0,1-1-346 0 0,7 2-577 0 0,-2 0 827 0 0,-2-2 23 0 0,0 1 0 0 0,0-1-1 0 0,1-1 1 0 0,-1 1 0 0 0,0-1 0 0 0,0 1 0 0 0,0-1 0 0 0,0 0 0 0 0,2-1 236 0 0,16-9-1522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7 6271 0 0,'0'0'290'0'0,"0"0"-9"0"0,-1 0-182 0 0,-11 1-308 0 0,2-1 1466 0 0,1 0 0 0 0,-1-1 0 0 0,-9-2-1257 0 0,7 0 2247 0 0,11 3-1911 0 0,1 0-39 0 0,0 0-10 0 0,0 0-6 0 0,0 0-30 0 0,0 0-123 0 0,0 0-52 0 0,1 1-11 0 0,1 2-58 0 0,0 0 1 0 0,0 0-1 0 0,0 0 0 0 0,0 0 0 0 0,0 0 1 0 0,1-1-1 0 0,-1 0 0 0 0,1 1 0 0 0,0-1 0 0 0,-1 0 1 0 0,1-1-1 0 0,0 1 0 0 0,0 0 0 0 0,0-1 0 0 0,0 0 1 0 0,0 0-8 0 0,11 3 81 0 0,-1-1 0 0 0,1 0 0 0 0,1-1-81 0 0,-8-2 41 0 0,154 13 631 0 0,-67-7-520 0 0,-64-4-85 0 0,15 1 212 0 0,32 9-279 0 0,-49-6 574 0 0,0 2 0 0 0,9 5-574 0 0,-36-13 202 0 0,0 1-2 0 0,-1 0-83 0 0,1-1-1 0 0,-1 1 1 0 0,0-1 0 0 0,1 1-1 0 0,-1-1 1 0 0,0 1-1 0 0,1-1 1 0 0,-1 1 0 0 0,0-1-1 0 0,1 0 1 0 0,-1 1-117 0 0,-4 3 241 0 0,1-2-197 0 0,0 1-4 0 0,0-1-1 0 0,0-1 1 0 0,-1 1-1 0 0,1-1 0 0 0,-1 1 1 0 0,1-1-1 0 0,-2-1-39 0 0,-26 4 389 0 0,8-1-254 0 0,5-1-116 0 0,1-2-1 0 0,-1 0 0 0 0,-14-4-18 0 0,15 3 25 0 0,-45-6 247 0 0,-22-8-272 0 0,55 8 38 0 0,0 2 0 0 0,0 2 0 0 0,0 1 0 0 0,-8 2-38 0 0,25 2 44 0 0,-2 2-34 0 0,14-4-11 0 0,0 0 0 0 0,0 0 0 0 0,0 0 0 0 0,0 0 0 0 0,0 0 0 0 0,0 0 0 0 0,0 0 0 0 0,0 0 0 0 0,0 0 0 0 0,0 1 0 0 0,-1-1 0 0 0,1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0,0-1 0 0 0,0 0 0 0 0,0 0 1 0 0,2 10-64 0 0,0-8 57 0 0,-1 1 1 0 0,1 0-1 0 0,0-1 0 0 0,-1 1 0 0 0,1-1 0 0 0,0 1 0 0 0,0-1 1 0 0,0 0-1 0 0,0 0 0 0 0,1 0 0 0 0,-1-1 0 0 0,0 1 0 0 0,2 0 7 0 0,3 2-11 0 0,-1-1-1 0 0,1 0 0 0 0,-1-1 0 0 0,5 1 12 0 0,8 1 1 0 0,0-1-1 0 0,-1-2 1 0 0,1 0-1 0 0,0-2 0 0 0,6-2 0 0 0,21-4-27 0 0,26-10 27 0 0,-49 10-220 0 0,0-2-1 0 0,2-2 221 0 0,21-11-5536 0 0,-16 6-598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465 120 3679 0 0,'-11'1'141'0'0,"0"0"-1"0"0,-2 2-140 0 0,-7 0 79 0 0,0 2 3060 0 0,0 0 0 0 0,-19 9-3139 0 0,33-12 161 0 0,-31 6 2103 0 0,36-8-1873 0 0,1 0-21 0 0,0 0-2 0 0,0 0-4 0 0,0 0-17 0 0,0 0-10 0 0,0 0-1 0 0,2 0-22 0 0,12-4 44 0 0,0 1 1 0 0,11-1-359 0 0,-7 2 17 0 0,82-10 48 0 0,12-2 118 0 0,-27 2 417 0 0,73 2-600 0 0,-54 12 354 0 0,-1 6 0 0 0,0 6 0 0 0,2 6-354 0 0,-71-11 78 0 0,-1 2 1 0 0,8 5-79 0 0,66 25 336 0 0,-30-12-27 0 0,-24-10-70 0 0,11 5 34 0 0,-14-6 177 0 0,-49-17-346 0 0,0 0 6 0 0,0-1-73 0 0,-1 0-1 0 0,0 0 1 0 0,0 0-1 0 0,0 0 0 0 0,1 0 1 0 0,-1 0-1 0 0,0 0 1 0 0,0 0-1 0 0,0 0 1 0 0,1 0-1 0 0,-1 0 0 0 0,0 0 1 0 0,0 1-1 0 0,0-1 1 0 0,1 0-1 0 0,-1 0 1 0 0,0 0-1 0 0,0 0 1 0 0,0 1-1 0 0,0-1 0 0 0,0 0 1 0 0,1 0-1 0 0,-1 1-36 0 0,-6 3 418 0 0,-1 0-343 0 0,0-1-1 0 0,0 0 1 0 0,0 0 0 0 0,0-1-1 0 0,-1-1 1 0 0,1 1 0 0 0,-6-1-75 0 0,-11-1 107 0 0,-18-3-107 0 0,14 1 61 0 0,-13-2 13 0 0,-24-7-74 0 0,-41-15 86 0 0,-32-14-39 0 0,-92-22 23 0 0,81 35-70 0 0,-15 8 0 0 0,118 15-17 0 0,1 1-41 0 0,1-2 1 0 0,-3-4 57 0 0,38 7-12 0 0,2 0 12 0 0,3-2-13 0 0,4 4 12 0 0,0 0 0 0 0,0 0 0 0 0,0 0 0 0 0,0 0 0 0 0,0 0 0 0 0,0 0 0 0 0,0 0 0 0 0,0 0 0 0 0,0 0 0 0 0,0 0 0 0 0,0 0 1 0 0,0 0-1 0 0,0 0 0 0 0,0 0 0 0 0,0 0 0 0 0,0 0 0 0 0,0 0 0 0 0,0 0 0 0 0,0 0 0 0 0,0 0 0 0 0,0 0 0 0 0,0 0 0 0 0,0 0 0 0 0,0 0 0 0 0,0 0 0 0 0,0 0 0 0 0,0-1 0 0 0,0 1 1 0 0,0 0-1 0 0,0 0 0 0 0,0 0 0 0 0,0 0 0 0 0,0 0 0 0 0,0 0 0 0 0,0 0 0 0 0,0 0 0 0 0,0 0 0 0 0,0 0 0 0 0,0 0 0 0 0,0 0 0 0 0,0 0 0 0 0,0 0 0 0 0,0 0 0 0 0,0 0 0 0 0,0 0 1 0 0,0 0-1 0 0,0 0 0 0 0,0 0 0 0 0,0 0 0 0 0,0 0 0 0 0,0 0 0 0 0,0 0 0 0 0,0 0 0 0 0,0 0 0 0 0,0 0 0 0 0,0 0 0 0 0,0 0 0 0 0,1 0 0 0 0,-1 0 0 0 0,0 0 0 0 0,0 0 0 0 0,0 0 1 0 0,0 0-1 0 0,0 0 0 0 0,0 0 0 0 0,0 0 0 0 0,0 0 0 0 0,0 0 1 0 0,6-4-32 0 0,0 1 1 0 0,0 0 0 0 0,1 0-1 0 0,-1 1 1 0 0,0 0 0 0 0,1 1-1 0 0,-1-1 1 0 0,1 2 31 0 0,9-3-40 0 0,131-19-74 0 0,1 9 9 0 0,-117 11 100 0 0,94-2-59 0 0,70 11 64 0 0,-107-1 0 0 0,226 22 0 0 0,-281-25 123 0 0,-11-1 88 0 0,-1 2-1 0 0,3 1-210 0 0,-17-3 112 0 0,-6-1 0 0 0,-1-1 1 0 0,0 0 6 0 0,0 0 1 0 0,0 0 0 0 0,0 0 0 0 0,0 0 0 0 0,-2-1 0 0 0,-235-38 900 0 0,80 13-885 0 0,156 25-134 0 0,-183-26 56 0 0,-1 13-62 0 0,89 13 5 0 0,1 6 0 0 0,-33 9 0 0 0,11 8-14 0 0,-8 9 14 0 0,78-17-41 0 0,0 4 1 0 0,0 2-1 0 0,-44 27 41 0 0,73-36-14 0 0,-12 7-47 0 0,-6 7 61 0 0,32-22-16 0 0,0 0 3 0 0,1 0 0 0 0,-1-1 0 0 0,0 0 0 0 0,-1 0 13 0 0,4-1-72 0 0,1-1-10 0 0,16-2 0 0 0,0 0 1 0 0,0-1 0 0 0,0-1-1 0 0,2-2 82 0 0,13-3-25 0 0,258-43-114 0 0,-149 36 62 0 0,75 7 77 0 0,-213 9 0 0 0,302 8 0 0 0,-279-6-4 0 0,42 3 286 0 0,0 4 0 0 0,4 5-282 0 0,-51-7 272 0 0,-20-7-260 0 0,0 0 1 0 0,1 0-1 0 0,-1 0 0 0 0,0 0 0 0 0,0 1 1 0 0,1-1-1 0 0,-1 0 0 0 0,0 0 0 0 0,1 0 0 0 0,-1 1 1 0 0,0-1-1 0 0,0 0 0 0 0,1 1 0 0 0,-1-1 1 0 0,0 0-1 0 0,0 1 0 0 0,0-1 0 0 0,1 1-12 0 0,-1-1 19 0 0,0 0 0 0 0,0 0-1 0 0,0 0 1 0 0,0 0-1 0 0,0 0 1 0 0,0 1 0 0 0,0-1-1 0 0,0 0 1 0 0,0 0-1 0 0,0 0 1 0 0,1 0 0 0 0,-1 0-1 0 0,0 0 1 0 0,0 0 0 0 0,0 1-1 0 0,0-1 1 0 0,0 0-1 0 0,0 0 1 0 0,0 0 0 0 0,1 0-1 0 0,-1 0 1 0 0,0 0-1 0 0,0 0 1 0 0,0 0 0 0 0,0 0-1 0 0,0 0 1 0 0,0 0 0 0 0,0 0-1 0 0,1 0-18 0 0,-6 4 210 0 0,3-2-169 0 0,-2 1-11 0 0,0-1 0 0 0,0 0 1 0 0,1 0-1 0 0,-1-1 0 0 0,0 1 0 0 0,-2-1-30 0 0,-25 5 156 0 0,27-6-152 0 0,-91 10-1940 0 0,78-8 999 0 0,-2-2-4695 0 0,-1 0-1735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2120 3282 2303 0 0,'0'0'102'0'0,"0"0"178"0"0,0 0 666 0 0,0 0 293 0 0,0 0 60 0 0,0 0-103 0 0,0 0-480 0 0,0 0-210 0 0,0 0-39 0 0,0 0-16 0 0,0 2-29 0 0,6 15 1754 0 0,-5-16-1696 0 0,-1-1 0 0 0,0 0 0 0 0,0 0 0 0 0,0 0 0 0 0,0 0-12 0 0,0 0-50 0 0,0 0-24 0 0,0 0-2 0 0,0 0-17 0 0,0 0-72 0 0,0 0-30 0 0,0 0-8 0 0,0 0-14 0 0,0 0-58 0 0,0 0-172 0 0,0 0 1 0 0,1 1-1 0 0,-1-1 0 0 0,1 0 0 0 0,-1 0 1 0 0,1 0-1 0 0,-1 1 0 0 0,0-1 0 0 0,1 0 0 0 0,-1 0 1 0 0,0 1-1 0 0,1-1 0 0 0,-1 1-21 0 0,1-1 48 0 0,0 1 107 0 0,1 0-24 0 0,0 0-83 0 0,0-1 1 0 0,0 1-1 0 0,0-1 1 0 0,0 0 0 0 0,0 0-1 0 0,0 0 1 0 0,0 0 0 0 0,0 0-1 0 0,0 0 1 0 0,0-1-1 0 0,0 1 1 0 0,0-1 0 0 0,0 0-1 0 0,-1 0 1 0 0,1 0 0 0 0,0 0-1 0 0,0 0 1 0 0,0 0-1 0 0,-1-1 1 0 0,1 1 0 0 0,1-2-49 0 0,4-5 202 0 0,0 0 0 0 0,0-1 0 0 0,-1 0 0 0 0,2-4-202 0 0,4-5 287 0 0,0 2-121 0 0,-1-2 0 0 0,-1 0 0 0 0,0 0 0 0 0,-1-1 0 0 0,0 0 0 0 0,-2-1 1 0 0,1-1-1 0 0,1-11-166 0 0,22-71 601 0 0,-5 23-253 0 0,-16 46-198 0 0,-2 7 63 0 0,-1 0 0 0 0,4-22-213 0 0,48-258 376 0 0,-26 145-240 0 0,-29 133 40 0 0,1-18-176 0 0,-2 14 168 0 0,1 0-168 0 0,-1 2 237 0 0,2-26-237 0 0,-4 28 30 0 0,2 1-1 0 0,2-12-29 0 0,7-39-1 0 0,3-18 13 0 0,-12 82 23 0 0,-2 1 1 0 0,1-9-36 0 0,1-13 54 0 0,0 10 12 0 0,-1-14-66 0 0,-1 15 70 0 0,3-18-70 0 0,1 3 25 0 0,0-1 0 0 0,-3 0 0 0 0,0-4-25 0 0,-1-47 128 0 0,-1 90-119 0 0,0 0 0 0 0,0 0 0 0 0,-1 0 0 0 0,1 0 0 0 0,0 0 0 0 0,-1-1-9 0 0,0 0 0 0 0,1 0 0 0 0,-1 1 0 0 0,1-1-1 0 0,0 0 1 0 0,-1 0 0 0 0,1 0 0 0 0,0 0 0 0 0,0 0 0 0 0,1 0 0 0 0,-1-1 0 0 0,1-1 14 0 0,-1 0 0 0 0,0 0-1 0 0,0-1 1 0 0,0 1 0 0 0,-1-4-14 0 0,0-1-5 0 0,-1-5 5 0 0,1 3 0 0 0,1 1 0 0 0,-1-9 0 0 0,1 5 0 0 0,0 5 0 0 0,0 0 0 0 0,0 1 0 0 0,-1-1 0 0 0,-1 0 0 0 0,1 1 0 0 0,-1-2 0 0 0,-2-17 0 0 0,3 18 0 0 0,1 2 0 0 0,-2 0 0 0 0,-1-3 0 0 0,2 2 0 0 0,-4-12 0 0 0,-2-1 22 0 0,-5-8-22 0 0,8 20 42 0 0,-19-42-42 0 0,11 22 0 0 0,-14-24 0 0 0,17 38 0 0 0,-7-9 0 0 0,16 25 0 0 0,-12-17 0 0 0,7 10 0 0 0,0 0 0 0 0,-3-6 0 0 0,-14-24 0 0 0,-7-6 0 0 0,-3-12 0 0 0,28 47 0 0 0,-2 0 0 0 0,1 1 0 0 0,-6-6 0 0 0,5 6 0 0 0,-16-16 0 0 0,13 14 0 0 0,-9-11 0 0 0,12 12 0 0 0,-1 1 0 0 0,-4-3 0 0 0,5 3 0 0 0,-1 1 0 0 0,-3-5 0 0 0,-42-49 0 0 0,22 23 0 0 0,-10-7 0 0 0,33 35 0 0 0,4 5 0 0 0,-1 0 0 0 0,0 1 0 0 0,1-1 0 0 0,-2 1 0 0 0,-51-42 0 0 0,43 37 0 0 0,1-2 0 0 0,-4-4 0 0 0,16 14 0 0 0,-4-4-21 0 0,0 1-1 0 0,0 0 1 0 0,-4-2 21 0 0,-2 1 0 0 0,-7-2 0 0 0,6 1 0 0 0,-4-3 0 0 0,0 2 0 0 0,-3 0 0 0 0,-14-6 0 0 0,19 5 0 0 0,11 6 0 0 0,-1 0 0 0 0,1 0 0 0 0,-1 0 0 0 0,0 1 0 0 0,-1-1 0 0 0,-72-19 0 0 0,67 17 0 0 0,2 2 0 0 0,0-1 0 0 0,1 2 0 0 0,-4-1 0 0 0,-22-1 0 0 0,0-1 0 0 0,-10-4 0 0 0,28 5 0 0 0,0 1 0 0 0,-1 1 0 0 0,-1 0 0 0 0,-9-2 0 0 0,-84-17 0 0 0,97 18 0 0 0,0 0 0 0 0,-1 0 0 0 0,0 2 0 0 0,-10 1 0 0 0,9 2-21 0 0,-1 1 1 0 0,1 0-1 0 0,-9 6 21 0 0,-1 0-55 0 0,2 2 43 0 0,3-2 13 0 0,8-5-13 0 0,0 0 0 0 0,0 2 0 0 0,1 0 0 0 0,-1 0-1 0 0,-1 3 13 0 0,-47 52-3 0 0,41-43 3 0 0,9-9 0 0 0,-47 53 0 0 0,45-51 0 0 0,-90 104 0 0 0,68-82 0 0 0,3-3 0 0 0,1 1 0 0 0,-8 14 0 0 0,-13 20 0 0 0,-31 48 0 0 0,67-92-62 0 0,-8 20 62 0 0,-2 4-2 0 0,-2 2 2 0 0,2 1 0 0 0,-16 47 0 0 0,10-23-21 0 0,10-26-22 0 0,-8 27 43 0 0,10-22 0 0 0,-26 90 0 0 0,21-56 0 0 0,-35 148-64 0 0,50-198 64 0 0,1 2 0 0 0,0 11 0 0 0,-1 4 0 0 0,-2 28-42 0 0,4-29 20 0 0,-7 106 22 0 0,7-57 0 0 0,-12 54 0 0 0,-7 16 0 0 0,4-61 0 0 0,-2 16 0 0 0,-2 5 0 0 0,-1 12 0 0 0,17-71-32 0 0,3 1 0 0 0,1 32 32 0 0,4-43 0 0 0,-2 62 0 0 0,4-57-64 0 0,8 63 64 0 0,15 139 0 0 0,-17-171 0 0 0,-2-33 0 0 0,-1 44 0 0 0,-6 65 0 0 0,2-134 0 0 0,2 8 0 0 0,1 25 0 0 0,-2-32 0 0 0,1 0 0 0 0,5 21 0 0 0,14 83 0 0 0,-2-48 0 0 0,8 21 0 0 0,-2-8 0 0 0,-15-68 0 0 0,6 23 0 0 0,8 18 0 0 0,-12-41 0 0 0,0 3 0 0 0,-6-21 0 0 0,15 75 0 0 0,-10-46 0 0 0,6 19 0 0 0,4 2 0 0 0,-8-22 0 0 0,18 46 0 0 0,-20-73 0 0 0,2-1 0 0 0,0 0 0 0 0,9 13 0 0 0,-15-26 0 0 0,12 19 0 0 0,0-2 0 0 0,4 3 0 0 0,-3-4 0 0 0,-1 0 0 0 0,-1 2 0 0 0,1 4 0 0 0,27 54 0 0 0,-37-69 0 0 0,-7-14 0 0 0,0 0 0 0 0,1 0 0 0 0,-1 0 0 0 0,1 0 0 0 0,3 3 0 0 0,31 35 0 0 0,-30-35 8 0 0,-1-1 0 0 0,1-1-1 0 0,0 1 1 0 0,0-1 0 0 0,1-1 0 0 0,-1 0-1 0 0,1 0 1 0 0,0-1 0 0 0,2 1-8 0 0,6 1-2 0 0,1 0 1 0 0,0-1 0 0 0,0-2-1 0 0,2 0 2 0 0,43 9 0 0 0,57 5 11 0 0,-108-16 17 0 0,0-1 0 0 0,0 0 0 0 0,0-1 0 0 0,8-3-28 0 0,-9 3 5 0 0,11-4-5 0 0,0-1 0 0 0,16-8 0 0 0,-12 5 0 0 0,14-3 0 0 0,-24 7 0 0 0,0-1 0 0 0,0 0 0 0 0,-1-2 0 0 0,7-4 0 0 0,6-3 0 0 0,-7 3 0 0 0,0 0 0 0 0,16-16 0 0 0,34-33 0 0 0,-32 27 0 0 0,14-16 0 0 0,-35 33 18 0 0,-1-2-1 0 0,0 0 1 0 0,2-6-18 0 0,4-5 11 0 0,59-73-11 0 0,-48 56-2 0 0,-14 20 15 0 0,2 0-13 0 0,83-107 64 0 0,34-41 53 0 0,-113 146-117 0 0,-13 15 5 0 0,0-1 1 0 0,-1-1-6 0 0,1 0 62 0 0,5-5-62 0 0,-7 9 33 0 0,0-1 0 0 0,5-10-33 0 0,-6 7 114 0 0,3-8-114 0 0,4-9 67 0 0,19-36 69 0 0,-26 53-136 0 0,9-16 11 0 0,-10 20 30 0 0,-3 5-37 0 0,0 0 0 0 0,0-1-1 0 0,-1 0 1 0 0,0 0 0 0 0,0 0 0 0 0,3-8-4 0 0,-2 2 30 0 0,0-1 0 0 0,1 1 1 0 0,0 0-1 0 0,6-8-30 0 0,6-7 71 0 0,10-12-71 0 0,61-79 53 0 0,-79 106-53 0 0,11-13 0 0 0,-11 15 0 0 0,-1 0 0 0 0,7-11 0 0 0,-3 2 0 0 0,-3 7 19 0 0,-1-1-1 0 0,-1 0 1 0 0,0-1 0 0 0,2-6-19 0 0,0 0 58 0 0,-5 12-23 0 0,-1 1 0 0 0,1-3-35 0 0,-4 8 21 0 0,0 2-9 0 0,0 0 0 0 0,0 0 0 0 0,0 0 0 0 0,0 0 0 0 0,0 0 0 0 0,0 0 0 0 0,0 0 0 0 0,2 0-12 0 0,1-6 50 0 0,10-11 39 0 0,-10 13-36 0 0,4-2 13 0 0,-6 7-66 0 0,0 1 9 0 0,-1-1 7 0 0,-1 1-140 0 0,0 2-44 0 0,1 4-113 0 0,-1 0 0 0 0,0-1 0 0 0,0 1 0 0 0,0 0 0 0 0,0 0 0 0 0,-1-1 0 0 0,0 1 281 0 0,-3 14-1808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810 2665 4919 0 0,'0'0'224'0'0,"-1"1"-12"0"0,0 6-93 0 0,-1 5 657 0 0,2-11-529 0 0,0 0-1 0 0,0 1 1 0 0,0-1-1 0 0,-1 0 1 0 0,1 1-1 0 0,0-1 1 0 0,0 0-1 0 0,-1 1-246 0 0,-11 44 3421 0 0,11-45-3127 0 0,1 1 8 0 0,-1 32 2130 0 0,-1-20 3384 0 0,3-24-5610 0 0,1 1-1 0 0,0-1 0 0 0,2-2-205 0 0,0-2 123 0 0,-1 0 1 0 0,0 0-1 0 0,1-7-123 0 0,1-6 198 0 0,3-27 42 0 0,-7 44-177 0 0,0 0 0 0 0,0 0 0 0 0,-1-8-63 0 0,0 6 26 0 0,1 0-1 0 0,0-4-25 0 0,7-81 205 0 0,-5 73-46 0 0,0-1 0 0 0,-1-22-159 0 0,-2 34 38 0 0,0 4 2 0 0,0 0-1 0 0,-1-8-39 0 0,1 11 0 0 0,0 0 0 0 0,0 0 0 0 0,0-1 0 0 0,1-4 0 0 0,1-7 0 0 0,0-30 23 0 0,2-36 167 0 0,-3-25 5 0 0,0 87-195 0 0,-2-21 0 0 0,-1-35 136 0 0,-5-162-8 0 0,6 217-128 0 0,0 1 0 0 0,-5-21 0 0 0,1-2 0 0 0,1 8 0 0 0,-3-34 0 0 0,-3-37 2 0 0,7 82 7 0 0,-10-57 161 0 0,10 65-125 0 0,0-1-1 0 0,-4-9-44 0 0,1 5 50 0 0,1-6-50 0 0,-6-31 64 0 0,0 0 128 0 0,2-4-192 0 0,8 55 34 0 0,-1 0 0 0 0,-1-7-34 0 0,-3-8 56 0 0,1-3 38 0 0,-1 0 0 0 0,-2 0-1 0 0,-7-19-93 0 0,10 29 47 0 0,-2-9-47 0 0,3 8 28 0 0,-4-8-28 0 0,-2-8-2 0 0,7 24 21 0 0,0-1-1 0 0,0 1 0 0 0,-5-9-18 0 0,1 3 10 0 0,2 6-9 0 0,0-1-1 0 0,1 1 0 0 0,-2-7 0 0 0,-16-43 64 0 0,19 55-64 0 0,1-1 0 0 0,-1 0 0 0 0,0 1 0 0 0,0 0 0 0 0,-1 0 0 0 0,1 0 0 0 0,-3-2 0 0 0,-2-3 0 0 0,3 5 0 0 0,1-1 0 0 0,0 1 0 0 0,-1-3 0 0 0,-1 0 13 0 0,0 0 0 0 0,0 1 0 0 0,-1 0-1 0 0,0 0 1 0 0,0 0 0 0 0,0 1-13 0 0,-3-3-13 0 0,0 0 34 0 0,0-1 1 0 0,0 0-1 0 0,-1-3-21 0 0,4 5 0 0 0,0 1 0 0 0,-1 0 0 0 0,-6-5 0 0 0,2 2 0 0 0,-2-1 0 0 0,9 8 0 0 0,0-1 0 0 0,0 0 0 0 0,1 0 0 0 0,-4-4 0 0 0,-5-3 0 0 0,11 9 0 0 0,-1 0 0 0 0,1 0 0 0 0,0-1 0 0 0,0 0 0 0 0,-2-1 0 0 0,2 0 0 0 0,0 1 0 0 0,0 1 0 0 0,-1-1 0 0 0,-2-2 0 0 0,-3-2 0 0 0,-5-2 0 0 0,11 8 0 0 0,-8-6 0 0 0,4 4 0 0 0,0-1 0 0 0,-2-1 0 0 0,2 2 0 0 0,2 2 0 0 0,-2-1 0 0 0,1 0 0 0 0,0 1 0 0 0,4-1 0 0 0,-14-4 0 0 0,5 2 0 0 0,9 4 0 0 0,-11-2 0 0 0,9 1 0 0 0,-10-1 0 0 0,-1 3 0 0 0,2-1-12 0 0,7 0-26 0 0,-5 3 24 0 0,3-1 14 0 0,1 1 0 0 0,-1-1 0 0 0,-1 1 0 0 0,-2 2 0 0 0,6-3 0 0 0,-3 3 0 0 0,-5 5 0 0 0,6-5 0 0 0,-4 2 4 0 0,6-5-23 0 0,-3 2-19 0 0,6-4 31 0 0,-9 6 3 0 0,5 0 4 0 0,0 0 0 0 0,0 1-12 0 0,1-2-52 0 0,3-1-9 0 0,0-1 0 0 0,0 0 0 0 0,0 0 0 0 0,0 1 0 0 0,0-1-1 0 0,1 0 1 0 0,-1 2 73 0 0,-1 8-301 0 0,-1-1 5 0 0,-2 8-4491 0 0,2-8-2121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7.8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819 13 1839 0 0,'0'0'342'0'0,"0"0"762"0"0,2 0 336 0 0,25-12 3713 0 0,-25 11-4528 0 0,-2 1-67 0 0,0 0-29 0 0,0 0-8 0 0,0 0 1 0 0,0 0 4 0 0,0 0 2 0 0,0 0 0 0 0,0 0-2 0 0,0 0-13 0 0,0 0-8 0 0,0 0-1 0 0,-1 0-5 0 0,-7 1-162 0 0,1 0 0 0 0,0 0 1 0 0,-1 0-1 0 0,1 1 0 0 0,0 0 0 0 0,-6 2-337 0 0,-4 3 443 0 0,0 1 0 0 0,-3 2-443 0 0,-13 10 200 0 0,1 0-1 0 0,1 3 0 0 0,0 0 1 0 0,2 2-1 0 0,1 1 1 0 0,1 1-1 0 0,1 2 0 0 0,2 0 1 0 0,-1 3-200 0 0,-27 44 14 0 0,42-59-14 0 0,1 0 0 0 0,0 1-1 0 0,-3 12 1 0 0,9-24-10 0 0,2 1 1 0 0,-1-1-1 0 0,1 1 0 0 0,0-1 1 0 0,0 1-1 0 0,1-1 0 0 0,-1 5 10 0 0,1-8-4 0 0,1 0 0 0 0,-1 0 0 0 0,0 0 0 0 0,1 0 0 0 0,0 0 0 0 0,-1 0 0 0 0,1 0 0 0 0,0 0 0 0 0,1 0 0 0 0,-1 0 0 0 0,0-1 0 0 0,1 1 0 0 0,0 0 0 0 0,-1-1 0 0 0,1 1 0 0 0,0-1 0 0 0,1 1 4 0 0,5 4-10 0 0,1-1 1 0 0,0 1-1 0 0,0-1 0 0 0,6 2 10 0 0,41 20-71 0 0,-6-4 37 0 0,1 4 66 0 0,10 9-32 0 0,-42-24 8 0 0,-1 1 0 0 0,0 0 0 0 0,-1 1 0 0 0,10 12-8 0 0,-19-17 79 0 0,0 0 0 0 0,-1 0-1 0 0,0 1 1 0 0,-1 0 0 0 0,0 0-1 0 0,-1 0 1 0 0,0 1 0 0 0,0 0 0 0 0,-1 0-1 0 0,-1 0 1 0 0,0 0 0 0 0,-1 0-1 0 0,0 1 1 0 0,-1 6-79 0 0,0-7 79 0 0,-1 0 0 0 0,-1 0 0 0 0,0-1 0 0 0,0 1 0 0 0,-1 0 1 0 0,-1-1-1 0 0,0 1 0 0 0,-1-1 0 0 0,0 0 0 0 0,0 0 0 0 0,-1 0 0 0 0,-1-1 0 0 0,0 0 0 0 0,0 0 0 0 0,-5 5-79 0 0,0-1 135 0 0,-2 0 0 0 0,0-1-1 0 0,-1-1 1 0 0,0 0 0 0 0,0-1-1 0 0,-1-1 1 0 0,-1 0 0 0 0,-16 8-135 0 0,6-6 139 0 0,0-2 0 0 0,0 0 0 0 0,-1-1 0 0 0,-1-2 0 0 0,-13 1-139 0 0,-36 5 240 0 0,-24-3-240 0 0,-78 1 35 0 0,160-10-155 0 0,13 0-72 0 0,0-1 0 0 0,-1 1 1 0 0,1-2-1 0 0,0 1 1 0 0,-1 0-1 0 0,1-1 0 0 0,0 0 1 0 0,-2-1 191 0 0,8 2-72 0 0,0 0 1 0 0,0-1-1 0 0,-1 1 0 0 0,1 0 1 0 0,0 0-1 0 0,0 0 1 0 0,-1-1-1 0 0,1 1 0 0 0,0 0 1 0 0,0 0-1 0 0,-1-1 1 0 0,1 1-1 0 0,0 0 0 0 0,0-1 1 0 0,0 1-1 0 0,0 0 1 0 0,0-1-1 0 0,0 1 1 0 0,-1 0-1 0 0,1 0 0 0 0,0-1 1 0 0,0 1-1 0 0,0 0 1 0 0,0-1-1 0 0,0 1 0 0 0,0 0 1 0 0,0-1-1 0 0,0 1 72 0 0,2-9-898 0 0,-1 4 231 0 0,1 1 0 0 0,0 0-1 0 0,0 0 1 0 0,2-3 667 0 0,5-9-1407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343 1 4143 0 0,'0'0'319'0'0,"0"0"-83"0"0,0 0 432 0 0,0 0 209 0 0,0 0 41 0 0,0 0-60 0 0,0 0-282 0 0,0 0-120 0 0,0 0-28 0 0,0 0-24 0 0,0 0-84 0 0,-1 0-37 0 0,-7 2 172 0 0,1 1 1 0 0,-1-1-1 0 0,1 2 0 0 0,-4 1-455 0 0,7-2 121 0 0,0 0 1 0 0,0 0-1 0 0,0 0 0 0 0,0 1 1 0 0,1-1-1 0 0,-1 1 1 0 0,1 0-1 0 0,-1 2-121 0 0,-11 14 680 0 0,-4 3-680 0 0,-2 3 529 0 0,10-9-301 0 0,0 0 0 0 0,1 0 0 0 0,1 1 0 0 0,-4 10-228 0 0,13-28 0 0 0,-4 10 42 0 0,1 0 0 0 0,-1 0 0 0 0,2 1 0 0 0,-2 3-42 0 0,-7 26 104 0 0,2-12-13 0 0,-1-3 10 0 0,2 1 1 0 0,-1 8-102 0 0,-1 6 31 0 0,2-12 12 0 0,-1 14-43 0 0,-8 46 64 0 0,9-40-64 0 0,0-9 0 0 0,1 10 0 0 0,5-35-5 0 0,-2 21-55 0 0,3-16-127 0 0,-1 1-1 0 0,-2 5 188 0 0,-2 15-456 0 0,1-7-677 0 0,3-18 130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 6847 0 0,'0'0'315'0'0,"0"1"-7"0"0,-1 8-343 0 0,-9 73 1449 0 0,9-62-1179 0 0,0 1 0 0 0,0 0 0 0 0,2 0-235 0 0,0-13-69 0 0,0-1 0 0 0,0 0 0 0 0,0 0 0 0 0,1 1 69 0 0,1 6-760 0 0,1 3-2319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 0 4143 0 0,'-1'10'374'0'0,"0"0"0"0"0,0-1 0 0 0,0 1 0 0 0,-3 8-374 0 0,-2 15 1596 0 0,-10 67 1042 0 0,13-84-2779 0 0,2 1 1 0 0,0-1-1 0 0,0 3 141 0 0,1-18-276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30 285 2303 0 0,'0'0'267'0'0,"0"0"278"0"0,0 0 119 0 0,0 0 28 0 0,0 0-32 0 0,0 0-152 0 0,0 0-69 0 0,0 0-14 0 0,0 0-14 0 0,0 0-58 0 0,0 0-29 0 0,0 0-4 0 0,0 0-12 0 0,0 0-52 0 0,0 0-28 0 0,0 0-4 0 0,0 0-16 0 0,0 0-66 0 0,0 0-29 0 0,0 0-8 0 0,0-1-18 0 0,-2-4-54 0 0,2 4 42 0 0,0 1 0 0 0,0 0 26 0 0,0 0 48 0 0,0 0 13 0 0,0 0 4 0 0,0 0 2 0 0,0 0 0 0 0,0 0 0 0 0,0 0 0 0 0,0 0-12 0 0,0 0-49 0 0,0 0-19 0 0,0 0-7 0 0,0 0 1 0 0,0 0 4 0 0,0 0 2 0 0,0 0 0 0 0,0 0 8 0 0,-1-13 1113 0 0,0 21 1126 0 0,-1 12-2191 0 0,0-5-27 0 0,1-1 0 0 0,0 1 0 0 0,1 4-117 0 0,0-8 152 0 0,0 0 1 0 0,-2 6-153 0 0,1 22 256 0 0,-10 67 151 0 0,8-64-254 0 0,1-15-113 0 0,1 0 0 0 0,3 25-40 0 0,-1-35 24 0 0,1 0-1 0 0,1 1-23 0 0,2 25 71 0 0,7 74 451 0 0,-7-66-167 0 0,-1-10-210 0 0,-1 0-1 0 0,-2 4-144 0 0,3 41 242 0 0,-3-61-196 0 0,1 0 1 0 0,1 8-47 0 0,3 26 45 0 0,1 61 19 0 0,-6-94-46 0 0,-1-10 5 0 0,1 0 0 0 0,2 11-23 0 0,-1-6 75 0 0,0 21-75 0 0,-2-28 17 0 0,1 0 1 0 0,0 0-1 0 0,2 10-17 0 0,2 13 1 0 0,4 51-1 0 0,-4-30 11 0 0,-1-36 42 0 0,-2-7-47 0 0,-1-5 8 0 0,0 1 1 0 0,1-1 0 0 0,0 0-1 0 0,2 6-14 0 0,-2-10 0 0 0,-1-4 0 0 0,-1 0 0 0 0,1 0 0 0 0,-1 0 0 0 0,0 0 0 0 0,1 1 0 0 0,-1-1 0 0 0,0 0 0 0 0,0 0 0 0 0,0 1 0 0 0,4 38 190 0 0,-2-21-116 0 0,-1-6-44 0 0,2 6 10 0 0,-2-17-35 0 0,3 11 44 0 0,1 11 73 0 0,1 5-48 0 0,-6-26-73 0 0,5 10 48 0 0,-4-11-35 0 0,2 7-14 0 0,0 0 0 0 0,1 4 0 0 0,-3-11 0 0 0,1 0 0 0 0,2 6 0 0 0,5 4 0 0 0,0-2 0 0 0,3 5 64 0 0,-2 1 0 0 0,-5-10-53 0 0,-4-5 42 0 0,0-1 13 0 0,5 4-8 0 0,2 3-46 0 0,0-1-12 0 0,2-2 0 0 0,-6-3 9 0 0,0-1 1 0 0,0 0-1 0 0,0-1 0 0 0,0 1 0 0 0,1-1 1 0 0,-1 0-1 0 0,0-1-9 0 0,7 1-1 0 0,-5 0 39 0 0,0 0-18 0 0,0 0 0 0 0,0-1 0 0 0,-1 0 1 0 0,1 0-1 0 0,5-3-20 0 0,5 0 54 0 0,-10 3-51 0 0,1 0-1 0 0,-1-1 1 0 0,-1 0-1 0 0,3-1-2 0 0,2-2 17 0 0,8-5 83 0 0,11-2-100 0 0,-15 7 116 0 0,10-7-116 0 0,-19 9 20 0 0,0 0-1 0 0,0 0 0 0 0,-1-1 1 0 0,1 1-1 0 0,-1-1 0 0 0,3-4-19 0 0,31-29 132 0 0,-28 27-83 0 0,-1-2-1 0 0,0 0 0 0 0,-1 0 1 0 0,7-13-49 0 0,-6 8 50 0 0,6-11 329 0 0,11-30-379 0 0,-21 46 66 0 0,5-9-66 0 0,-4 10 51 0 0,4-11-51 0 0,-2 1 36 0 0,2-16-36 0 0,5-11 28 0 0,-7 28 54 0 0,7-13-82 0 0,-7 16 100 0 0,7-18-100 0 0,-13 29 10 0 0,1 0 1 0 0,0 0-1 0 0,0 0 1 0 0,1 0-11 0 0,9-19 32 0 0,-1-3-32 0 0,4-3 0 0 0,4-11 64 0 0,2-11-64 0 0,-9 21 39 0 0,1 1 0 0 0,2 0 1 0 0,0 1-40 0 0,9-14 35 0 0,-11 18 79 0 0,2-2-114 0 0,-8 15 72 0 0,5-11-72 0 0,4-8 45 0 0,-4 8-22 0 0,-7 13-3 0 0,0 1 1 0 0,2-3-21 0 0,10-15 0 0 0,5-9 0 0 0,-20 31 0 0 0,14-23 39 0 0,-2 4 32 0 0,0 0 0 0 0,-2-1 0 0 0,5-15-71 0 0,26-79 441 0 0,-28 75-290 0 0,38-93 154 0 0,-12 29 83 0 0,-26 66 59 0 0,1 1 1 0 0,18-33-448 0 0,-25 53 328 0 0,8-18-328 0 0,2-7 299 0 0,9-19-8 0 0,1-3-73 0 0,-9 25-202 0 0,-20 42-23 0 0,4-9 0 0 0,-2 2-64 0 0,-2 8-133 0 0,0-1-1 0 0,-1 0 1 0 0,1 1 0 0 0,-1-1 0 0 0,0 1 0 0 0,1-1 0 0 0,-1 0 0 0 0,0 1-1 0 0,0-1 1 0 0,0 0 0 0 0,0 0 0 0 0,0 1 0 0 0,0-1 0 0 0,0 0 0 0 0,0 1-1 0 0,0-1 1 0 0,-1 0 0 0 0,1 0 204 0 0,-3-7-1680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5 209 7943 0 0,'0'0'364'0'0,"0"-2"-8"0"0,-2-146 3871 0 0,1 130-4151 0 0,0-8-3593 0 0,0 11-541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 5 2759 0 0,'0'0'126'0'0,"0"0"176"0"0,0 0 662 0 0,0 0 291 0 0,0 0 60 0 0,0 0-119 0 0,0 0-547 0 0,-5-4 935 0 0,4 4-1547 0 0,1 0 0 0 0,-1 0 0 0 0,1 0 0 0 0,0 0-1 0 0,-1 0 1 0 0,1 0 0 0 0,-1 0 0 0 0,1 0 0 0 0,-1 0 0 0 0,1 0 0 0 0,-1 0 0 0 0,1 1 0 0 0,-1-1 0 0 0,1 0-1 0 0,0 0 1 0 0,-1 1 0 0 0,1-1 0 0 0,-1 0 0 0 0,1 1 0 0 0,0-1 0 0 0,-1 1-37 0 0,0 0 39 0 0,0 1-1 0 0,0-1 1 0 0,0 1 0 0 0,1-1 0 0 0,-1 1-1 0 0,0 0 1 0 0,1-1 0 0 0,-1 1-39 0 0,-1 4 69 0 0,1 0 1 0 0,0 0-1 0 0,-1 0 1 0 0,1 5-70 0 0,-6 91 973 0 0,1-16-124 0 0,-15 127 1094 0 0,13-80-1056 0 0,7-117-797 0 0,-4 161 422 0 0,4-95-384 0 0,0 20 179 0 0,1-57-172 0 0,-3 158 1319 0 0,2-170 602 0 0,0-36-1931 0 0,1 2-120 0 0,-1 1-1 0 0,1-1 1 0 0,-1 0-1 0 0,1 0 1 0 0,-1 0 0 0 0,1 1-1 0 0,-1-1 1 0 0,1 0-1 0 0,0 0 1 0 0,-1-1-5 0 0,-2-4 14 0 0,1-1-1179 0 0,2 7 473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0 3679 0 0,'0'0'284'0'0,"0"2"-186"0"0,-11 13 770 0 0,9-12-363 0 0,1-3 246 0 0,-2 5 829 0 0,3-5-1416 0 0,0 0 0 0 0,-1 0 0 0 0,1 0 0 0 0,0 1 0 0 0,-1-1 0 0 0,1 0 0 0 0,0 0 0 0 0,0 1 0 0 0,-1-1 0 0 0,1 0 0 0 0,0 1 1 0 0,0-1-1 0 0,0 1 0 0 0,-1-1 0 0 0,1 0 0 0 0,0 1 0 0 0,0-1 0 0 0,0 1 0 0 0,0-1 0 0 0,0 0 0 0 0,0 1 0 0 0,0-1-164 0 0,0 2 52 0 0,1 0 0 0 0,0 0 0 0 0,-1-1 1 0 0,1 1-1 0 0,0-1 0 0 0,0 1 0 0 0,0-1 0 0 0,0 1 0 0 0,0-1 1 0 0,0 0-1 0 0,1 1 0 0 0,-1-1 0 0 0,0 0 0 0 0,0 0 0 0 0,1 0 1 0 0,-1-1-1 0 0,0 1 0 0 0,1 0 0 0 0,0 0-52 0 0,5 2 201 0 0,1-1 1 0 0,-1 1-1 0 0,4-1-201 0 0,-4 0 118 0 0,15 1 406 0 0,0 0-1 0 0,16-2-523 0 0,-10 0 464 0 0,7 2-464 0 0,-10-1 135 0 0,0-1 1 0 0,0-2 0 0 0,6-2-136 0 0,-3 2 131 0 0,2 2-131 0 0,14-1 143 0 0,18 2 51 0 0,-30-1-66 0 0,16 3 350 0 0,43 11-478 0 0,9 12 379 0 0,-33-7-136 0 0,-46-16-158 0 0,1 0 0 0 0,14-1-85 0 0,44-3 174 0 0,-34-1-113 0 0,43-1 232 0 0,35-4 179 0 0,-60 2-249 0 0,-23 1-118 0 0,-4-2 68 0 0,-7 0-50 0 0,-23 4-103 0 0,36-3 116 0 0,-1 3 0 0 0,10 2-136 0 0,-49-1 1 0 0,121 9 85 0 0,-107-8-9 0 0,10 4-77 0 0,9 0 55 0 0,18 2 334 0 0,52 15-389 0 0,-30-8 438 0 0,-14-3-576 0 0,12 3 293 0 0,-34-9 39 0 0,-24-4-128 0 0,0 1 1 0 0,0 2 0 0 0,0 0 0 0 0,-1 0 0 0 0,2 3-67 0 0,-4-2 53 0 0,0 0 0 0 0,2-1-53 0 0,-4-1 37 0 0,0 1-1 0 0,0 0 1 0 0,3 2-37 0 0,40 20 127 0 0,3 2 190 0 0,-36-18-137 0 0,-10-5 409 0 0,7 5-589 0 0,-9-5 95 0 0,0-1 0 0 0,0 0-95 0 0,-6-2 13 0 0,-1-2 43 0 0,-1 2 22 0 0,2 1 1 0 0,1 1-1 0 0,0-1 0 0 0,0 1 0 0 0,0-2 0 0 0,1 1-78 0 0,17 10 208 0 0,-21-13-133 0 0,0 1-5 0 0,5 1 1 0 0,-5-1 1 0 0,-1-1 0 0 0,1 0 1 0 0,14 6 326 0 0,-14-6-319 0 0,-1 0 0 0 0,0 0 3 0 0,0 0 10 0 0,0 0-2 0 0,0 0-137 0 0,0 0-487 0 0,0 0-215 0 0,0 0-1380 0 0,0 0-5364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 31 3679 0 0,'-1'0'167'0'0,"0"0"-66"0"0,-8 7-9 0 0,-2 1 403 0 0,6-7 553 0 0,2-1-393 0 0,-6 0 6163 0 0,34-10-6186 0 0,1 2 0 0 0,10-2-632 0 0,55-5 535 0 0,-56 12-26 0 0,1 2-1 0 0,23 4-508 0 0,-9 2 330 0 0,40 1 140 0 0,42 1 90 0 0,49 1 239 0 0,-76 1-414 0 0,10 0-19 0 0,-49-4-210 0 0,9-1 645 0 0,25-4-801 0 0,209-22 1504 0 0,-264 21-1393 0 0,4 4-111 0 0,-7-1 84 0 0,30 4 76 0 0,-2-1 66 0 0,-26-1-92 0 0,-10-2 49 0 0,4-1-183 0 0,50-7 199 0 0,6-6-199 0 0,-31 5 52 0 0,-13 2-28 0 0,-16 3 9 0 0,-1 2 0 0 0,26 4-33 0 0,-42-3 9 0 0,12 2 41 0 0,-3-1 82 0 0,2 0-132 0 0,37-1 548 0 0,40 9-548 0 0,-58-5 148 0 0,28-3-148 0 0,-13-1 52 0 0,-39 1 23 0 0,2 1-75 0 0,22 3 96 0 0,-25-4-27 0 0,-1 2-1 0 0,4 1-68 0 0,0 1 87 0 0,7-1-87 0 0,-15-3 66 0 0,-1-1 0 0 0,13-2-66 0 0,-10-1 48 0 0,-5 1 92 0 0,11-3-140 0 0,6-2 285 0 0,14 1-285 0 0,-9 1 118 0 0,-25 4-70 0 0,0 0 0 0 0,5 1-48 0 0,5 0 45 0 0,-1 1 2 0 0,-14-2-38 0 0,0 1 0 0 0,-1-1 1 0 0,4 0-10 0 0,0 0 26 0 0,0 0 0 0 0,4 1-26 0 0,-8 0 1 0 0,-2-1 4 0 0,-1 0 0 0 0,1 0-1 0 0,0 1 1 0 0,0 0 0 0 0,-1 0-1 0 0,2 0-4 0 0,2 1 25 0 0,3-2-14 0 0,-5-1 24 0 0,1 0 68 0 0,8 4-30 0 0,-11 0-31 0 0,0 6-31 0 0,-2-8-68 0 0,0 1 1 0 0,0-1-1 0 0,-1 0 0 0 0,1 1 1 0 0,0-1-1 0 0,-1 0 0 0 0,1 1 1 0 0,-1-1-1 0 0,1 0 0 0 0,-1 0 1 0 0,0 1-1 0 0,1-1 0 0 0,-1 0 1 0 0,0 0-1 0 0,0 0 57 0 0,-1 2-466 0 0,0-1-1 0 0,0 0 1 0 0,0 0 0 0 0,0 0-1 0 0,0 0 1 0 0,-2 1 466 0 0,-12 6-7840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75 3012 2303 0 0,'0'0'343'0'0,"0"0"597"0"0,0 0 256 0 0,0 0 55 0 0,0 0-71 0 0,0 0-347 0 0,0 0-156 0 0,0 0-33 0 0,0 0-21 0 0,0 0-74 0 0,0 0-34 0 0,0 0-10 0 0,0 0-37 0 0,0 0-152 0 0,0 0-69 0 0,0 0-14 0 0,0 0-9 0 0,0 0-34 0 0,0 0-20 0 0,1-1-2 0 0,1-1-80 0 0,-1 1-1 0 0,1-1 0 0 0,-1 0 1 0 0,1 0-1 0 0,-1 0 0 0 0,1-1 0 0 0,-1 1 1 0 0,0 0-1 0 0,0-1 0 0 0,0 1 1 0 0,0 0-1 0 0,0-2-87 0 0,3-8 342 0 0,0-1 0 0 0,-1-1-342 0 0,0 0 284 0 0,17-74 818 0 0,-4 30-780 0 0,-4 7-89 0 0,-2 6 276 0 0,9-23-509 0 0,-6 26 143 0 0,19-61 162 0 0,4-33 476 0 0,-22 62-591 0 0,2-11 23 0 0,-12 65-75 0 0,1 0 0 0 0,-2-1 1 0 0,0 1-1 0 0,-1-8-138 0 0,5-41 271 0 0,-1 8-125 0 0,-2-5-146 0 0,3 0 64 0 0,-5 30-42 0 0,0 11 20 0 0,-1-6-42 0 0,-2-3 0 0 0,-2-28 0 0 0,-1-3 40 0 0,1-37-40 0 0,1-19 24 0 0,-1 27-24 0 0,1 35 0 0 0,-6-56 27 0 0,3 60 10 0 0,2-36-37 0 0,2 61 0 0 0,1 5 0 0 0,1-10 0 0 0,0-9 0 0 0,-2 1 0 0 0,-3-33 0 0 0,1 34 0 0 0,1 22 19 0 0,0 0-1 0 0,-1 0 0 0 0,-1 1 1 0 0,0 0-1 0 0,-6-18-18 0 0,1 11 39 0 0,0 1 0 0 0,-1 0-1 0 0,-13-22-38 0 0,9 20 57 0 0,3 4 92 0 0,-14-19-149 0 0,-71-113 280 0 0,72 118-270 0 0,6 7-26 0 0,-17-19 16 0 0,34 48-86 0 0,1 1-45 0 0,0 0-12 0 0,0 0-219 0 0,0 0-920 0 0,0 0-394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219 1 1839 0 0,'-1'1'283'0'0,"-6"3"2311"0"0,-1 1 0 0 0,-7 1-2594 0 0,14-5 324 0 0,-5 1 289 0 0,-37 9 1241 0 0,32-9-1821 0 0,4-1 160 0 0,0-1 0 0 0,1-1 0 0 0,-1 0 0 0 0,1 0 0 0 0,-1 0 0 0 0,0-1-193 0 0,-1-1 156 0 0,0 2 0 0 0,-1-1-1 0 0,-3 1-155 0 0,-4 1 80 0 0,6 0-80 0 0,8 1 0 0 0,2-1 0 0 0,0 0 0 0 0,-1 0 0 0 0,1 0 0 0 0,0 0 0 0 0,-1 0 0 0 0,1 0 0 0 0,0 0 0 0 0,-1 0 0 0 0,1 0 0 0 0,-1-1 0 0 0,1 1 0 0 0,0 0 0 0 0,-1 0 0 0 0,1 0 0 0 0,0 0 0 0 0,0-1 0 0 0,-1 1 0 0 0,1 0 0 0 0,0 0 0 0 0,-1-1 0 0 0,-3-1-21 0 0,3 1-99 0 0,1 1-77 0 0,0 0-25 0 0,0 0-10 0 0,0 0-34 0 0,-2-5-143 0 0,2 3-3740 0 0,0 2 1469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8.6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138 1 3223 0 0,'0'0'428'0'0,"0"0"590"0"0,0 0 262 0 0,0 0 52 0 0,0 0-96 0 0,0 0-446 0 0,0 0-190 0 0,0 0-37 0 0,0 0-24 0 0,0 0-63 0 0,0 0-27 0 0,0 0-8 0 0,0 0-1 0 0,0 0 0 0 0,0 0 0 0 0,0 0 0 0 0,0 0-4 0 0,0 0-16 0 0,0 0-4 0 0,0 0 0 0 0,0 0-14 0 0,1 2-62 0 0,3 5-27 0 0,-3-5-8 0 0,-1 0-5 0 0,1 2-161 0 0,0 1 0 0 0,0-1 0 0 0,-1 1 0 0 0,1 0 0 0 0,-1-1 0 0 0,0 1 0 0 0,-1 0 0 0 0,1-1 0 0 0,-2 4-139 0 0,-2 12 949 0 0,-4 12-949 0 0,5-24 134 0 0,-12 36 513 0 0,1-7-258 0 0,-23 73 629 0 0,15-44-378 0 0,21-64-535 0 0,1-2-27 0 0,0 0-13 0 0,0 0-1 0 0,0 0 16 0 0,0 0 68 0 0,-1-6-62 0 0,1 1-1 0 0,-1 0 1 0 0,1-1 0 0 0,1 1-1 0 0,-1 0 1 0 0,1-1-1 0 0,0 1 1 0 0,0-2-86 0 0,2-12 103 0 0,4-25 64 0 0,2-1-1 0 0,2 2 1 0 0,10-27-167 0 0,-14 53 61 0 0,0-1 0 0 0,5-5-61 0 0,-9 17 15 0 0,0-2 55 0 0,-2 6 19 0 0,-1 2-14 0 0,1 2-10 0 0,1 3-36 0 0,0 0 0 0 0,-1 0 1 0 0,0 0-1 0 0,0 0 0 0 0,0 0 0 0 0,0 1 0 0 0,-1-1 1 0 0,0 0-1 0 0,0 0 0 0 0,-1 5-29 0 0,-1 12 137 0 0,-5 21-137 0 0,5-35 3 0 0,-9 42 97 0 0,-3-1 0 0 0,-2 2-100 0 0,-38 93-433 0 0,52-139 200 0 0,0-1 0 0 0,0 0-1 0 0,0 0 1 0 0,0-1 0 0 0,-1 1 0 0 0,0 0 0 0 0,0-1 233 0 0,-7 7-1631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2915 6335 0 0,'0'0'290'0'0,"0"0"-9"0"0,0 0-108 0 0,0 0 222 0 0,0 0 110 0 0,0 0 27 0 0,0 0-5 0 0,0 0-38 0 0,0 0-10 0 0,0 0-6 0 0,0 0-10 0 0,0 0-38 0 0,0 0-10 0 0,0 0-6 0 0,0 0-25 0 0,0 0-100 0 0,0 0-41 0 0,0 0-10 0 0,1-1-11 0 0,6-12 132 0 0,0 0 1 0 0,0-4-355 0 0,11-19 501 0 0,-3 5-191 0 0,0-1-1 0 0,-2-1 0 0 0,1-6-309 0 0,14-34 311 0 0,22-68-32 0 0,-22 42 128 0 0,-2-2 0 0 0,6-56-407 0 0,-1-43 1052 0 0,6-65-428 0 0,-17 85-190 0 0,-13 81-133 0 0,-4-1 0 0 0,-3 1 0 0 0,-3-1 0 0 0,-6-28-301 0 0,-9-125 245 0 0,11 155-64 0 0,-4-13-181 0 0,6 76 78 0 0,-2 0-1 0 0,0 1 0 0 0,-6-18-77 0 0,-6-6 232 0 0,-13-30-232 0 0,5 5 0 0 0,15 46 0 0 0,9 29 0 0 0,1 0 0 0 0,-1 0 0 0 0,-1 0 0 0 0,1 1 0 0 0,-1 0 0 0 0,0 0 0 0 0,-3-5 0 0 0,2 8-29 0 0,5 3-120 0 0,-6-2-1774 0 0,6 3 424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2589 919 0 0,'0'0'296'0'0,"0"0"908"0"0,0 0 402 0 0,0 0 80 0 0,0 0-155 0 0,0 0-694 0 0,0 0-301 0 0,0 0-65 0 0,0 0-35 0 0,0 0-91 0 0,0 0-38 0 0,0 0-10 0 0,0 0-7 0 0,0 0-30 0 0,0 0-18 0 0,0 0-2 0 0,0 0-5 0 0,1 1-23 0 0,3 0-100 0 0,-1 0 1 0 0,1 0-1 0 0,-1 0 0 0 0,1-1 0 0 0,-1 1 1 0 0,1-1-1 0 0,0 0 0 0 0,-1-1 1 0 0,1 1-1 0 0,2-2-112 0 0,1 1 69 0 0,0 0 34 0 0,1 0 0 0 0,-1-1 1 0 0,0 0-1 0 0,1-1 0 0 0,-1 0 0 0 0,0-1 1 0 0,6-4-104 0 0,18-14 669 0 0,0-2 1 0 0,10-13-670 0 0,-29 26 154 0 0,-1-2-1 0 0,0 0 1 0 0,0-1 0 0 0,-1 0-1 0 0,0-1 1 0 0,-1 0-1 0 0,0-2-153 0 0,3-7 129 0 0,7-13 130 0 0,-2 0 0 0 0,6-19-259 0 0,-22 53 10 0 0,16-45 415 0 0,11-48-425 0 0,-16 42 403 0 0,-1-2 0 0 0,3-40-403 0 0,31-382 2048 0 0,-38 373-1846 0 0,-4 1 0 0 0,-3-1 0 0 0,-6-28-202 0 0,-10-89 338 0 0,-29-155-338 0 0,38 327 11 0 0,-1-5 42 0 0,-7-30-53 0 0,7 48 15 0 0,5 21 5 0 0,0 1 0 0 0,-1-1 0 0 0,-3-8-20 0 0,6 22 6 0 0,-1-4-15 0 0,0 0 1 0 0,0 1 0 0 0,0 0 0 0 0,-1 0 0 0 0,0-1 0 0 0,-1-1 8 0 0,3 6-94 0 0,1 1-153 0 0,0 0-660 0 0,0 0-291 0 0,0 0-60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2978 5063 0 0,'0'0'390'0'0,"0"0"-169"0"0,0 0 222 0 0,0 0 123 0 0,0 0 30 0 0,0 0-16 0 0,0 2-82 0 0,0 4-33 0 0,0-4-8 0 0,0-2-15 0 0,0 0-62 0 0,0 0-27 0 0,0 0-8 0 0,0 0-15 0 0,0 0-61 0 0,0 0-21 0 0,0 0-7 0 0,0 0-3 0 0,0 0-12 0 0,0 0-2 0 0,0 0 0 0 0,0 0-9 0 0,0 0-39 0 0,2 0-16 0 0,0 0-119 0 0,0-1 1 0 0,0 1-1 0 0,0-1 0 0 0,0 1 1 0 0,0-1-1 0 0,0 0 0 0 0,-1 0 0 0 0,1 0 1 0 0,0 0-1 0 0,0-1 0 0 0,-1 1 1 0 0,1 0-1 0 0,0-1 0 0 0,-1 0 1 0 0,1 0-1 0 0,-1 0-41 0 0,6-7 164 0 0,-1 0 0 0 0,1 0 0 0 0,-2-2-164 0 0,4-3 178 0 0,0-2 18 0 0,0 0 0 0 0,-1 0 0 0 0,2-8-196 0 0,18-52 380 0 0,-3 9-86 0 0,85-214 336 0 0,-42 118-444 0 0,-53 129-64 0 0,0 0-1 0 0,-2-2 0 0 0,-2 0 1 0 0,0 0-1 0 0,-2-1 0 0 0,1-11-121 0 0,0-10 312 0 0,-2-1-1 0 0,0-35-311 0 0,-3-41 303 0 0,2-24 71 0 0,0-107 343 0 0,-6 251-686 0 0,-1-105 319 0 0,-4 1 0 0 0,-5-1 0 0 0,-3 2 0 0 0,-10-41-350 0 0,17 128 95 0 0,-20-104 234 0 0,-5-18-94 0 0,27 138-233 0 0,-4-20 70 0 0,0 1 0 0 0,-2 0-1 0 0,-6-17-71 0 0,10 40 20 0 0,0 0 0 0 0,0 0-1 0 0,-1 1 1 0 0,-1-1 0 0 0,1 2 0 0 0,-3-4-20 0 0,0 3-236 0 0,8 10 77 0 0,1 0-174 0 0,0 0-728 0 0,0 0-321 0 0,0 1-1002 0 0,-1 6-3752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2310 2759 0 0,'0'0'126'0'0,"0"0"318"0"0,0 0 1254 0 0,0 0 550 0 0,0 0 110 0 0,0 0-230 0 0,1 0-1036 0 0,13 8 584 0 0,-13-8-1275 0 0,3-1-125 0 0,3-1 241 0 0,-1 0 0 0 0,1-1 0 0 0,5-3-517 0 0,-10 4 77 0 0,0 1-1 0 0,0-1 1 0 0,0 1-1 0 0,0-1 0 0 0,0 0 1 0 0,-1 0-1 0 0,1 0 1 0 0,0 0-1 0 0,-1 0 1 0 0,0-1-1 0 0,1 1 1 0 0,-1 0-1 0 0,1-3-76 0 0,1-4 161 0 0,0 0-1 0 0,0 0 0 0 0,-1-1 1 0 0,0 0-1 0 0,0 1 1 0 0,0-1-1 0 0,-1 0 1 0 0,0-8-161 0 0,-1-15 696 0 0,-2-33-696 0 0,1 37 140 0 0,-3-53 208 0 0,-1-15 144 0 0,4-14-492 0 0,12-110 384 0 0,9 1-158 0 0,8-121 83 0 0,-24 257-98 0 0,-4 0 1 0 0,-2 0-1 0 0,-4-7-211 0 0,-1 24 237 0 0,-3 0 0 0 0,-2 0 0 0 0,-14-48-237 0 0,-8-8 146 0 0,24 96-106 0 0,0 0-1 0 0,-1 0 0 0 0,-4-6-39 0 0,5 14-264 0 0,-1 0 0 0 0,0 1 0 0 0,-8-9 264 0 0,18 26-453 0 0,1 1-762 0 0,0 0-333 0 0,0 0-68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493 2878 4143 0 0,'0'0'319'0'0,"0"0"-14"0"0,0 0 723 0 0,0 0 336 0 0,1-1 68 0 0,5-9-425 0 0,-1 0 0 0 0,0 0-1 0 0,-1-1 1 0 0,1 0 0 0 0,-2 0-1 0 0,4-11-1006 0 0,0-10 862 0 0,-1-1 1 0 0,0-17-863 0 0,5-67 1091 0 0,-2 15-211 0 0,-2 31-355 0 0,6-46 230 0 0,14-143 35 0 0,-21 168-659 0 0,-3 0 1 0 0,-3-1-1 0 0,-6-58-131 0 0,-15-38 257 0 0,18 161-159 0 0,-10-58 592 0 0,-13-48-690 0 0,-25-82 606 0 0,39 165-473 0 0,-17-61 498 0 0,-3 3 1 0 0,-26-60-632 0 0,-24-29 685 0 0,64 160-540 0 0,-2 0 1 0 0,-1 1-1 0 0,-21-28-145 0 0,31 50 69 0 0,0 2 1 0 0,0-1-1 0 0,-1 2 0 0 0,0 0 1 0 0,-8-4-70 0 0,15 11-339 0 0,0 1 1 0 0,-1 1 0 0 0,0 0 0 0 0,0 0-1 0 0,0 0 1 0 0,0 1 0 0 0,0 0 0 0 0,0 0-1 0 0,0 1 1 0 0,0 0 0 0 0,0 0-1 0 0,-1 1 1 0 0,1 0 0 0 0,-6 2 338 0 0,-5 2-7563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1985 5151 0 0,'0'0'234'0'0,"1"-1"-10"0"0,6-2-175 0 0,-2 1 44 0 0,0-1-1 0 0,0 2 0 0 0,2-1-92 0 0,-1-1 197 0 0,1 1 0 0 0,-1-1 0 0 0,0 0 0 0 0,0 0 0 0 0,1-2-197 0 0,6-3 134 0 0,-5 3-49 0 0,1-1-1 0 0,-1 0 1 0 0,-1-1-1 0 0,1 0 1 0 0,2-3-85 0 0,6-9 362 0 0,11-16-362 0 0,10-12 413 0 0,-15 21 256 0 0,4-10-669 0 0,16-21 410 0 0,33-33-410 0 0,-27 33 292 0 0,14-23-292 0 0,-35 39 21 0 0,-1-2-1 0 0,-1-2 0 0 0,-1-1 1 0 0,2-11-21 0 0,55-138 351 0 0,-40 97-6 0 0,59-123-65 0 0,-65 152-181 0 0,3 2 0 0 0,6-2-99 0 0,-15 24 15 0 0,100-154 43 0 0,-6-12-1047 0 0,-96 159-2599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1992 2847 0 0,'0'0'132'0'0,"0"0"26"0"0,0 0 43 0 0,0 0 20 0 0,0 0 3 0 0,0 0-12 0 0,0 0-50 0 0,0 0-24 0 0,0 0-2 0 0,0 0-9 0 0,0 0-40 0 0,-1 1-21 0 0,-3 2-2 0 0,-1 4 6 0 0,2-2-2 0 0,1-1 0 0 0,0 2 1 0 0,0-1-1 0 0,1 0 0 0 0,-1 0 0 0 0,1 1 1 0 0,-1 0-69 0 0,-3 13 484 0 0,4-11 151 0 0,1-6-499 0 0,0-1 293 0 0,0-1 9 0 0,0 0 22 0 0,0 0 10 0 0,0 0 2 0 0,0 0-4 0 0,1 0-349 0 0,0 0-1 0 0,0-1 0 0 0,1 0 1 0 0,-1 1-1 0 0,0-1 0 0 0,0 0 1 0 0,0 0-1 0 0,0 1 1 0 0,1-1-1 0 0,-1-1-118 0 0,2 0 164 0 0,3-5 141 0 0,1 0 0 0 0,2-3-305 0 0,4-5 101 0 0,10-12 130 0 0,20-30-231 0 0,-9 12 48 0 0,115-168 168 0 0,-99 134 284 0 0,-3-3 0 0 0,-2-2 0 0 0,2-15-500 0 0,145-376 1812 0 0,-156 379-1615 0 0,120-321 326 0 0,-131 345-1089 0 0,-3-1 0 0 0,-2-1 0 0 0,6-48 566 0 0,-24 112-1060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2140 4607 0 0,'-1'1'208'0'0,"0"1"-83"0"0,-7 8-10 0 0,-9 10 972 0 0,12-14-635 0 0,4-5 379 0 0,1-1-43 0 0,0 0-212 0 0,0 0-96 0 0,0 0-22 0 0,0 0 2 0 0,0 0 16 0 0,0 0 4 0 0,2-1 0 0 0,3-4-221 0 0,1-1-1 0 0,0 0 0 0 0,-1 0 1 0 0,0-1-1 0 0,0 0 1 0 0,0-2-259 0 0,11-13 304 0 0,96-141 297 0 0,17-52 118 0 0,-88 139 536 0 0,31-77-1255 0 0,38-117 1622 0 0,20-74-635 0 0,69-238-474 0 0,-191 555-554 0 0,-1 0 1 0 0,-1 0-1 0 0,-1-1 0 0 0,-1 0 0 0 0,-1 0 1 0 0,-1-1-1 0 0,0-11 41 0 0,-2 22-1373 0 0,1 1 1 0 0,2-11 1372 0 0,-2 18-1738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1791 6591 0 0,'0'0'299'0'0,"0"1"-4"0"0,-11 25-79 0 0,11-24 288 0 0,0-2 169 0 0,0 0 30 0 0,0 0-11 0 0,0 0-78 0 0,0 0-35 0 0,0 0-10 0 0,0 0-18 0 0,0 0-72 0 0,0-1-422 0 0,1 1 1 0 0,-1 0 0 0 0,1 0 0 0 0,-1-1 0 0 0,1 1 0 0 0,-1 0-1 0 0,0-1 1 0 0,1 1 0 0 0,-1-1 0 0 0,1 1 0 0 0,-1-1-1 0 0,0 1 1 0 0,1-1-58 0 0,1-1 139 0 0,25-28 391 0 0,-1-1 0 0 0,-1-2 0 0 0,5-12-530 0 0,-7 13 250 0 0,61-103 471 0 0,-26 39-258 0 0,-4 11 247 0 0,-3-3-1 0 0,-3-3 0 0 0,-1-8-709 0 0,-11 12 667 0 0,-3-2 0 0 0,12-54-667 0 0,41-191 493 0 0,-47 153-400 0 0,-25 111-117 0 0,-7 31-350 0 0,-5 24-508 0 0,1 0-1 0 0,1 0 0 0 0,0-2 883 0 0,2-4-4454 0 0,0 1-1262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1861 4607 0 0,'0'0'354'0'0,"0"2"-233"0"0,-8 24 791 0 0,7-25 99 0 0,1-1 49 0 0,0 0-56 0 0,0 0-278 0 0,0 0-118 0 0,0 0-28 0 0,2 0-433 0 0,-1-1 0 0 0,0 1-1 0 0,0-1 1 0 0,1 0-1 0 0,-1 1 1 0 0,0-1 0 0 0,0 0-1 0 0,0 0 1 0 0,1-1-147 0 0,2-2 271 0 0,1 0-11 0 0,0 0 1 0 0,0-1-1 0 0,0 0 1 0 0,0 0-1 0 0,2-4-260 0 0,5-10 447 0 0,2-3-447 0 0,-3 5 211 0 0,116-172 1340 0 0,-55 86-1013 0 0,-38 52-291 0 0,46-69 373 0 0,-73 107-546 0 0,29-49 936 0 0,24-53-1010 0 0,-10-4 571 0 0,7-33-571 0 0,37-127 735 0 0,-45 128-584 0 0,10-7-95 0 0,-23 64-74 0 0,-23 58-1058 0 0,2 0 0 0 0,1 2 1 0 0,14-24 1075 0 0,-19 40-1267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48.3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86 3679 0 0,'0'0'284'0'0,"0"0"-21"0"0,0 0 604 0 0,0 0 278 0 0,0 0 58 0 0,0 0-63 0 0,0 0-314 0 0,0 0-139 0 0,0 0-23 0 0,-1 0-25 0 0,0 0-571 0 0,1 0 0 0 0,0 0 1 0 0,0 0-1 0 0,-1 0 1 0 0,1 0-1 0 0,0 0 0 0 0,0 1 1 0 0,0-2-1 0 0,-1 1 0 0 0,1 0 1 0 0,0 0-1 0 0,0 0 0 0 0,-1 0 1 0 0,1 0-1 0 0,0 0 1 0 0,0 0-1 0 0,0 0 0 0 0,-1 0 1 0 0,1 0-1 0 0,0 0 0 0 0,0 0 1 0 0,0-1-1 0 0,-1 1 0 0 0,1 0 1 0 0,0 0-1 0 0,0 0 1 0 0,0 0-1 0 0,0 0 0 0 0,-1-1 1 0 0,1 1-1 0 0,0 0 0 0 0,0 0 1 0 0,0 0-1 0 0,0-1 1 0 0,0 1-1 0 0,0 0 0 0 0,0 0 1 0 0,0-1-1 0 0,0 1 0 0 0,0 0 1 0 0,0 0-1 0 0,0 0 0 0 0,0-1 1 0 0,0 1-1 0 0,0 0 1 0 0,0 0-1 0 0,0-1 0 0 0,0 1 1 0 0,0 0-1 0 0,0 0 0 0 0,0 0 1 0 0,0-1-1 0 0,0 1 1 0 0,0 0-1 0 0,0 0 0 0 0,0 0 1 0 0,0-1-1 0 0,1 1 0 0 0,-1 0 1 0 0,0 0-1 0 0,0 0 0 0 0,0-1 1 0 0,0 1-1 0 0,0 0 1 0 0,1 0-69 0 0,2-4 62 0 0,1 0 1 0 0,-1 0-1 0 0,1 0 0 0 0,0 0 1 0 0,0 1-1 0 0,1 0 1 0 0,-1-1-1 0 0,1 2 1 0 0,-1-1-1 0 0,1 0 1 0 0,0 1-1 0 0,0 0 1 0 0,0 0-1 0 0,0 1 1 0 0,1-1-63 0 0,16-3 168 0 0,0 1 0 0 0,1 1 1 0 0,2 0-169 0 0,-3 1 196 0 0,40-5-41 0 0,0 3 0 0 0,-1 3-1 0 0,51 6-154 0 0,143 26 486 0 0,-147-9-305 0 0,-65-13-293 0 0,-4-2 596 0 0,12 1-484 0 0,-37-7-465 0 0,0 0 0 0 0,0-1 0 0 0,0 0 0 0 0,0-1 0 0 0,9-2 465 0 0,-14 1-4134 0 0,-8 2-1262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2021 3679 0 0,'0'0'284'0'0,"-1"2"-186"0"0,-2 4 63 0 0,3-4 620 0 0,0-2 269 0 0,0 0 50 0 0,-1 0-909 0 0,1 1 0 0 0,0-1 1 0 0,0 0-1 0 0,0 0 1 0 0,0 0-1 0 0,-1 0 0 0 0,1 1 1 0 0,0-1-1 0 0,0 0 1 0 0,-1 0-1 0 0,1 0 0 0 0,0 0 1 0 0,0 0-1 0 0,0 0 1 0 0,-1 0-1 0 0,1 0 0 0 0,0 0 1 0 0,0 0-1 0 0,-1 0 0 0 0,1 0 1 0 0,0 0-1 0 0,0 0 1 0 0,-1 0-1 0 0,1 0-191 0 0,0-6 183 0 0,-1 0-1 0 0,1 0 1 0 0,1 0 0 0 0,-1 0 0 0 0,1 0-1 0 0,-1 0 1 0 0,1 1 0 0 0,0-1-1 0 0,1 0 1 0 0,1-5-183 0 0,4-10 196 0 0,1-1 1 0 0,2-2-197 0 0,-7 18 117 0 0,47-107 875 0 0,23-58 371 0 0,-42 93-867 0 0,40-106 527 0 0,11-47-126 0 0,-21 54-386 0 0,15-36-45 0 0,54-141-148 0 0,-104 284-300 0 0,13-36-23 0 0,3-13-1015 0 0,-32 93-104 0 0,-2 2-876 0 0,-1 1-3931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2250 4607 0 0,'0'0'354'0'0,"0"0"-92"0"0,0 0 484 0 0,2 0 234 0 0,3 0-541 0 0,0-1 0 0 0,1 1 0 0 0,-1-1 1 0 0,0 0-1 0 0,0-1 0 0 0,0 0 0 0 0,0 0 1 0 0,0 0-1 0 0,4-3-439 0 0,13-11 379 0 0,0 0 0 0 0,-1-2 0 0 0,0-2 0 0 0,-2 0 0 0 0,10-12-379 0 0,-3-2 259 0 0,0-1 0 0 0,-2-2 0 0 0,8-16-259 0 0,-8 7 615 0 0,-1-2 0 0 0,4-13-615 0 0,35-103 1342 0 0,-43 114-957 0 0,13-41 627 0 0,0-14-1012 0 0,40-141 723 0 0,32-115-270 0 0,-42 118-225 0 0,-43 155 64 0 0,8-72-292 0 0,-2-73 280 0 0,-24 198-314 0 0,-1 21-2922 0 0,0 8 137 0 0,0 5-3076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2230 3093 1375 0 0,'0'1'107'0'0,"0"6"512"0"0,-1-1 0 0 0,0 1 0 0 0,0-1 0 0 0,-1 6-619 0 0,-3 15 2057 0 0,2 11-613 0 0,3-36-1248 0 0,-1 0-4 0 0,-2 17 221 0 0,-2 6 414 0 0,5-23-643 0 0,-1-1 3 0 0,1-1-106 0 0,0 0 1 0 0,0 1-1 0 0,0-1 1 0 0,-1 0-1 0 0,1 0 1 0 0,0 0-1 0 0,0 0 0 0 0,0 0 1 0 0,0 0-1 0 0,0 0 1 0 0,0 1-1 0 0,0-1 1 0 0,0 0-1 0 0,0 0 0 0 0,0 0 1 0 0,0 0-1 0 0,0 0 1 0 0,0 1-1 0 0,0-1 1 0 0,0 0-1 0 0,0 0 0 0 0,0 0 1 0 0,0 0-1 0 0,0 1 1 0 0,0-1-1 0 0,0 0 1 0 0,0 0-1 0 0,0 0 0 0 0,0 0 1 0 0,0 0-1 0 0,0 1 1 0 0,0-1-1 0 0,0 0 1 0 0,0 0-1 0 0,0 0 1 0 0,0 0-1 0 0,0 0 0 0 0,0 1 1 0 0,0-1-82 0 0,5-1 2725 0 0,-4 0-3533 0 0,1 1 916 0 0,-2 0 16 0 0,0 0 4 0 0,2-1 0 0 0,15-12 256 0 0,-13 10-266 0 0,1 0-26 0 0,0 0 92 0 0,2-2-45 0 0,-1 0 1 0 0,1-1 0 0 0,-1 0 0 0 0,0 0 0 0 0,1-2-140 0 0,1-1 125 0 0,-6 6-65 0 0,1 0 0 0 0,-1 0 1 0 0,0-1-1 0 0,0 1 0 0 0,1-3-60 0 0,2-3 111 0 0,-3 6-58 0 0,-1 0 0 0 0,1-1 0 0 0,0 0 0 0 0,0-1-53 0 0,-1 2 29 0 0,0 0 1 0 0,1-1-1 0 0,-1 2 0 0 0,2-3-29 0 0,8-16 217 0 0,15-38 31 0 0,-5 11-8 0 0,-15 36-148 0 0,-2 0-1 0 0,1 0 1 0 0,-1-1-1 0 0,0 0 0 0 0,-1 0 1 0 0,-1-1-1 0 0,2-6-91 0 0,-3 13 48 0 0,0 0 0 0 0,0 1 0 0 0,1 0 0 0 0,1-5-48 0 0,3-9 80 0 0,0-7 30 0 0,-5 20-69 0 0,7-30 78 0 0,-4 16-49 0 0,0 0-8 0 0,-1 0 0 0 0,2-19-62 0 0,-6 36 2 0 0,4-10 40 0 0,-2 8-15 0 0,5-30 82 0 0,0-5 53 0 0,-2 3-77 0 0,-2 26-39 0 0,0 0 0 0 0,-1-1 1 0 0,1-7-47 0 0,-2 13 28 0 0,1 1 1 0 0,0-1 0 0 0,0 0-1 0 0,2-2-28 0 0,2-18 99 0 0,-2-1-35 0 0,6-41 152 0 0,3 2 67 0 0,-8 42-205 0 0,12-54 46 0 0,-12 54-112 0 0,-1 12 32 0 0,-1 4-9 0 0,0-1 0 0 0,1-11-35 0 0,3-13 163 0 0,2-4-163 0 0,-2 9 45 0 0,1 0 30 0 0,-7 26-72 0 0,1 1-1 0 0,-1 0 1 0 0,1-1-1 0 0,-1 1 1 0 0,1-1-1 0 0,-1 1 1 0 0,0-1-3 0 0,2-21 53 0 0,-1 18-49 0 0,-1 0 0 0 0,1 0 1 0 0,-1 0-1 0 0,-1 0 0 0 0,1-4-4 0 0,-1-10 54 0 0,1 11-24 0 0,0-1 1 0 0,1 0-1 0 0,1-9-30 0 0,-1 8 19 0 0,0 0 0 0 0,0-4-19 0 0,-1 12 11 0 0,0 0-1 0 0,0 0 0 0 0,0 0 1 0 0,1 0-1 0 0,-1 1 1 0 0,1-1-1 0 0,-1 0 0 0 0,2-1-10 0 0,0-3 14 0 0,-1 0-1 0 0,0 1 0 0 0,1-1 0 0 0,-2-1-13 0 0,2 0 35 0 0,-2 1 1 0 0,1-1-1 0 0,-1 0 0 0 0,0-2-35 0 0,0 1 3 0 0,0-14 69 0 0,0 0-1 0 0,-1-67 99 0 0,2 41-148 0 0,-1 37 20 0 0,1-6-29 0 0,-1 8-17 0 0,-1-11 59 0 0,0 9 24 0 0,0-1 0 0 0,-3-11-79 0 0,-2-8 97 0 0,0-27 35 0 0,4 43-128 0 0,0-1 21 0 0,0 0-1 0 0,1-10-24 0 0,-1-10 11 0 0,1 30-11 0 0,0 0 0 0 0,0 1 0 0 0,0-1 0 0 0,-1-1 0 0 0,0-6 0 0 0,0 0 5 0 0,-7-55 43 0 0,0 8-37 0 0,8 56-11 0 0,-3-22 0 0 0,4 23 0 0 0,-15-63 11 0 0,13 63 31 0 0,1 1-30 0 0,-1-1 0 0 0,1 0 0 0 0,0 0 0 0 0,0 0-1 0 0,0-2-11 0 0,-1-2 16 0 0,-5-15-5 0 0,2 5 11 0 0,2 8-6 0 0,0 0-1 0 0,-3-8-15 0 0,-2-3 30 0 0,-1-2 4 0 0,3 13-19 0 0,3 6-5 0 0,1-1 0 0 0,-1 0 0 0 0,1 0-1 0 0,0 0 1 0 0,0-1-10 0 0,-10-25 0 0 0,9 24 3 0 0,-1 0 0 0 0,0 0 0 0 0,0 0 1 0 0,-1-1-4 0 0,-3-3 51 0 0,0-2-51 0 0,1 3 0 0 0,-6-4 0 0 0,8 7 0 0 0,3 4 0 0 0,-1 1 0 0 0,1-1 0 0 0,0 1 0 0 0,-1 0 0 0 0,0 0 0 0 0,1 0 0 0 0,-1 0 0 0 0,-2-1 0 0 0,-3-3 0 0 0,-13-16 0 0 0,18 19 13 0 0,0 0-1 0 0,0 0 0 0 0,0-1 1 0 0,0 0-1 0 0,-1-1-12 0 0,4 4 1 0 0,-1-1-1 0 0,0 1 0 0 0,0 0 0 0 0,0 0 1 0 0,0 0-1 0 0,0 0 0 0 0,-1-1 0 0 0,-1 0 0 0 0,-25-23 0 0 0,25 22 0 0 0,-1-1 0 0 0,1 0 0 0 0,0 0 0 0 0,-1-1 0 0 0,2 0 0 0 0,-2-1 0 0 0,3 4 0 0 0,-8-9 0 0 0,-16-17 0 0 0,-8-7 0 0 0,27 29 0 0 0,0-1 0 0 0,0 1 0 0 0,1-1 0 0 0,-1-1 0 0 0,0-2 0 0 0,5 9 0 0 0,1 0 0 0 0,-1-1 0 0 0,0 1 0 0 0,1 0 0 0 0,-1 0 0 0 0,0 0 0 0 0,0 0 0 0 0,0 0 0 0 0,1 0 0 0 0,-1 1 0 0 0,0-1 0 0 0,0 0 0 0 0,0 0 0 0 0,0 1 0 0 0,0-1 0 0 0,-3-1 0 0 0,-9-12 0 0 0,12 12 0 0 0,0 1 0 0 0,-1-1 0 0 0,1 0 0 0 0,-1 1 0 0 0,1-1 0 0 0,-1 1 0 0 0,0-1 0 0 0,0 1 0 0 0,1 0 0 0 0,-1 0 0 0 0,0 0 0 0 0,0 0 0 0 0,0 1 0 0 0,-5-2 0 0 0,0-2 0 0 0,-6-8 0 0 0,11 9 0 0 0,-1 1 0 0 0,0-1 0 0 0,0 1 0 0 0,0 0 0 0 0,0 0 0 0 0,0 0 0 0 0,0 0 0 0 0,0 0 0 0 0,-1 1 0 0 0,-1-2 0 0 0,1 1 0 0 0,-1-1 0 0 0,1 0 0 0 0,-4-3 0 0 0,4 1 0 0 0,-1 2 0 0 0,0-1 0 0 0,-1 0 0 0 0,-2-2 0 0 0,4 3 0 0 0,0 1 0 0 0,1-1 0 0 0,-1 1 0 0 0,-3-2 0 0 0,-14-6 64 0 0,11 4-64 0 0,0 2 0 0 0,-2 2 0 0 0,-35-6 0 0 0,23 6 0 0 0,17 2 0 0 0,0 0 0 0 0,0-1 0 0 0,0-1 0 0 0,0 0 0 0 0,-1 0 0 0 0,1-1 0 0 0,3 1 0 0 0,0 1 0 0 0,0-1 0 0 0,0 1 0 0 0,0 0 0 0 0,-1 0 0 0 0,-1 0 0 0 0,-3 1 0 0 0,0-2 0 0 0,0 1 0 0 0,0-2 0 0 0,-5-2 0 0 0,-20-4 0 0 0,-27 2 0 0 0,-3-1 0 0 0,57 7 0 0 0,0 0 0 0 0,-1 0 0 0 0,1 1 0 0 0,-4 1 0 0 0,1 0 0 0 0,8-2 0 0 0,1 1 0 0 0,0-1 0 0 0,0 1 0 0 0,0-1 0 0 0,1 1 0 0 0,-1 0 0 0 0,0-1 0 0 0,0 1 0 0 0,0 0 0 0 0,0 0 0 0 0,0 0 0 0 0,0 0 0 0 0,0 0 0 0 0,-7 0 0 0 0,-10 3 0 0 0,15-2 0 0 0,-12-3 0 0 0,12 1 0 0 0,-11 0 0 0 0,4 1 0 0 0,-1 0 0 0 0,0 0 0 0 0,0 1 0 0 0,-1-2 0 0 0,9 0 0 0 0,-15 0 0 0 0,-5 1 0 0 0,22 0 0 0 0,-4-1 16 0 0,-1 1 0 0 0,0 0 0 0 0,0 0 0 0 0,-2 1-16 0 0,-23 8 0 0 0,20-6 0 0 0,2 3 0 0 0,4-3 0 0 0,-3 1 0 0 0,1 0 0 0 0,0 0 0 0 0,-5 1 0 0 0,12-5 0 0 0,-5 2 0 0 0,0 0 0 0 0,-1 0 0 0 0,1-1 0 0 0,-4 1 0 0 0,-4 0 0 0 0,10-1 0 0 0,0 2 0 0 0,1-1 0 0 0,-12 5 0 0 0,1-1 0 0 0,8-3 0 0 0,0-1 0 0 0,-1 1 0 0 0,1 0 0 0 0,-1 1 0 0 0,-2 1 0 0 0,0 0 0 0 0,-5 2 0 0 0,-2 2 0 0 0,13-9 0 0 0,1 1 0 0 0,0-1 0 0 0,0 1 0 0 0,0 0 0 0 0,0-1 0 0 0,0 1 0 0 0,0 0 0 0 0,-1 0 0 0 0,2 0 0 0 0,-1 0 0 0 0,-1 1 0 0 0,0 1 0 0 0,-3 1 0 0 0,0 0 0 0 0,0-1 0 0 0,-1 0 0 0 0,1 0 0 0 0,-2 0 0 0 0,-4 3 0 0 0,9-3 0 0 0,-1 0 0 0 0,-20 23 0 0 0,-9 4 0 0 0,21-19 0 0 0,9-7 0 0 0,-1-1 0 0 0,0-1 0 0 0,0 0 0 0 0,-8 9 0 0 0,-4 7 0 0 0,8-7 0 0 0,3-4 0 0 0,-12 20 0 0 0,11-21 0 0 0,-12 23 0 0 0,15-25 0 0 0,-10 17 0 0 0,-2 4 0 0 0,7-13 0 0 0,-6 7 0 0 0,9-15 0 0 0,1 1 0 0 0,0-1 0 0 0,0 1 0 0 0,0 0 0 0 0,0 0 0 0 0,1 0 0 0 0,-1 1 0 0 0,-5 14 0 0 0,-6 11 0 0 0,1-2 0 0 0,-1 9 0 0 0,9-24 0 0 0,3-10 0 0 0,0-3 0 0 0,1 1 0 0 0,0 0 0 0 0,0 0 0 0 0,0 1 0 0 0,0-1 0 0 0,0 0 0 0 0,0 0 0 0 0,1 1 0 0 0,-16 38 0 0 0,0-5 0 0 0,12-25 0 0 0,0 0 0 0 0,0-1 0 0 0,1 2 0 0 0,-1 5 0 0 0,3-13 0 0 0,-5 15 0 0 0,-7 21 0 0 0,9-29 0 0 0,-1 4 0 0 0,0 1 0 0 0,1 0 0 0 0,1 0 0 0 0,-7 22 0 0 0,-3 4 0 0 0,12-39 0 0 0,0 2 0 0 0,-1 1 0 0 0,0-1 0 0 0,0 1 0 0 0,-1-1 0 0 0,1 0 0 0 0,-3 3 0 0 0,4-6 0 0 0,-1 1 0 0 0,1 0 0 0 0,-1 0 0 0 0,1 0 0 0 0,-1 2 0 0 0,-6 18 0 0 0,-4 8 0 0 0,11-27 0 0 0,-3 9 0 0 0,1-7 0 0 0,-10 30 0 0 0,1 0 0 0 0,-6 27 0 0 0,12-41 0 0 0,-1 0 0 0 0,-6 12 0 0 0,3-6 0 0 0,-15 28 0 0 0,12-23 0 0 0,-6 10 0 0 0,-4 8 0 0 0,13-27 0 0 0,1 0 0 0 0,0 3 0 0 0,5-12 0 0 0,-5 17 0 0 0,-6 12 0 0 0,10-31 0 0 0,1 1 0 0 0,1-1 0 0 0,0 1 0 0 0,0-1 0 0 0,1 3 0 0 0,-1-4 0 0 0,-5 15 0 0 0,0-1 0 0 0,2 4 0 0 0,2-14 0 0 0,-5 14 0 0 0,2-7 0 0 0,-2 7 0 0 0,-11 25 0 0 0,18-50 0 0 0,-6 17 0 0 0,-1 8 0 0 0,-3 10 0 0 0,-1-3 0 0 0,2 2 0 0 0,1 0 0 0 0,-28 110 0 0 0,1-5 0 0 0,25-83 0 0 0,-2 29 0 0 0,-4 23 0 0 0,14-91 0 0 0,1 9 0 0 0,-3 15 0 0 0,-7 38 0 0 0,8-57 0 0 0,2 0 0 0 0,0 0 0 0 0,1 6 0 0 0,0 82 0 0 0,3-73 0 0 0,1 4 0 0 0,-1-12 0 0 0,0-18 0 0 0,0 1 0 0 0,1 7 0 0 0,1 1 109 0 0,-1 0-1 0 0,-1 6-108 0 0,0-15 23 0 0,1 10-74 0 0,-1-14 29 0 0,-1-1-1 0 0,1 9 23 0 0,-2 113 23 0 0,0-10 18 0 0,1 2-41 0 0,0-68 0 0 0,2-19 0 0 0,0-1 0 0 0,3 1 0 0 0,0-2 0 0 0,4 12 0 0 0,-4-21 0 0 0,2-2 0 0 0,1 2 0 0 0,7 26 0 0 0,-6-19 0 0 0,-4-19 0 0 0,-1 0 0 0 0,1 11 0 0 0,3 16 0 0 0,-2-10 0 0 0,1 25 0 0 0,-3-28 0 0 0,3 12 0 0 0,1 10 0 0 0,-6-38 0 0 0,1-1 0 0 0,0 1 0 0 0,1 1 0 0 0,1 4 0 0 0,1 6 0 0 0,5 18 0 0 0,1 12 0 0 0,-8-32 14 0 0,-1-4 23 0 0,1 0-1 0 0,-2 0 1 0 0,0 0-1 0 0,0 12-36 0 0,0 19 0 0 0,0-19 0 0 0,0-11 17 0 0,-1-15-9 0 0,-1 0 1 0 0,1-1 0 0 0,-1 1-1 0 0,0 0 1 0 0,1 2-9 0 0,-2 24 4 0 0,1-1 0 0 0,1 1 0 0 0,1 1-4 0 0,10 58 0 0 0,-4-34 0 0 0,12 91 0 0 0,-12-94 0 0 0,-3-24 0 0 0,0 14 0 0 0,-1 4 0 0 0,2-1 0 0 0,2 7 0 0 0,-4-27 0 0 0,3 12 0 0 0,-6-31 0 0 0,19 66 0 0 0,-13-48 0 0 0,-2-6 0 0 0,1 0 0 0 0,1-1 0 0 0,7 16 0 0 0,-10-26 0 0 0,5 10 0 0 0,9 15 0 0 0,-10-19 0 0 0,-1 0 0 0 0,4 11 0 0 0,-4-10 0 0 0,-2-4 13 0 0,-1-1 0 0 0,1 0 0 0 0,1 0-1 0 0,-1-1 1 0 0,5 5-13 0 0,23 25-144 0 0,26 23 144 0 0,-55-58 0 0 0,-1 1 0 0 0,0 0 0 0 0,2 2 0 0 0,-3-3 0 0 0,1 1 0 0 0,-1-1 0 0 0,1 0 0 0 0,0 0 0 0 0,0-1 0 0 0,2 3 0 0 0,10 5 0 0 0,-1 1 0 0 0,4 5 0 0 0,-8-8 0 0 0,-1 0 0 0 0,10 4 0 0 0,4 4 0 0 0,-3-3 0 0 0,13 6 0 0 0,5 3 0 0 0,-31-18 0 0 0,-4-3 0 0 0,0 0 0 0 0,1 1 0 0 0,-1-1 0 0 0,0 1 0 0 0,1 1 0 0 0,1 1 0 0 0,17 9 0 0 0,-18-11 0 0 0,14 5 0 0 0,5 4 0 0 0,-8-3 0 0 0,-2-3-3 0 0,-7-3 7 0 0,-1 1-1 0 0,1-1 1 0 0,-1 1-1 0 0,0 0 1 0 0,1 1-4 0 0,-3-1 26 0 0,1-1-1 0 0,-1-1 1 0 0,1 1 0 0 0,1 0-26 0 0,18 8 34 0 0,-8-5-34 0 0,0 0 0 0 0,0 0 0 0 0,12 2 0 0 0,-20-5 0 0 0,8 4-44 0 0,-9-3 21 0 0,-1-1-1 0 0,1-1 1 0 0,0 1 0 0 0,-1-1-1 0 0,1-1 1 0 0,2 1 23 0 0,-6-1 0 0 0,12 1 24 0 0,-1-1 0 0 0,1 0 0 0 0,-1-1 0 0 0,2-2-24 0 0,-5 1-22 0 0,0 0-1 0 0,-1-2 1 0 0,6-2 22 0 0,9-3-29 0 0,7-3 109 0 0,-20 9-83 0 0,0 0 0 0 0,-1-2 0 0 0,1 0 1 0 0,-1 0-1 0 0,0-1 0 0 0,6-5 3 0 0,10-11 65 0 0,4-4-65 0 0,-13 12 0 0 0,-13 11 0 0 0,8-7 0 0 0,9-5 0 0 0,-10 7 0 0 0,-5 3 0 0 0,1-2 0 0 0,2-1 0 0 0,10-11 0 0 0,-14 15 0 0 0,0 0 0 0 0,0-1 0 0 0,0 0 0 0 0,1-1 0 0 0,0-1 0 0 0,30-36 0 0 0,-20 22 0 0 0,-8 10 0 0 0,2 1-14 0 0,-5 4-6 0 0,1 0-1 0 0,-1-1 1 0 0,1 1-1 0 0,-1-2 21 0 0,-2 3 0 0 0,1 0 0 0 0,0 0 0 0 0,4-3 0 0 0,5-7 0 0 0,7-7 0 0 0,-14 16 0 0 0,-1 1 0 0 0,0-1 0 0 0,0 0 0 0 0,2-5 0 0 0,-3 4 4 0 0,2 0 0 0 0,-1 1 0 0 0,1-1 0 0 0,-1 1 0 0 0,1 1 0 0 0,6-4-4 0 0,-3 1-4 0 0,0 0 0 0 0,4-7 4 0 0,19-18-19 0 0,-22 23 20 0 0,0-1 0 0 0,0 0 0 0 0,7-12-1 0 0,-6 7 0 0 0,3-5 0 0 0,0-1 0 0 0,3-10 0 0 0,0 1 0 0 0,-9 16 0 0 0,4-7 0 0 0,1-7 0 0 0,2 2 0 0 0,4-7 0 0 0,-15 29 11 0 0,0-1-1 0 0,-1 0 1 0 0,0 0-1 0 0,0 0 1 0 0,1-5-11 0 0,3-5 19 0 0,0 3 7 0 0,0 0 0 0 0,2 0-26 0 0,3-7 20 0 0,-10 18-20 0 0,-1-1 0 0 0,0 0 0 0 0,1 1 0 0 0,0-1 0 0 0,0 1 0 0 0,0-1 0 0 0,2-1 0 0 0,47-70 0 0 0,-48 69 0 0 0,0 1 0 0 0,0-1 0 0 0,0 1 0 0 0,-1-1 0 0 0,2-2 0 0 0,0-2 0 0 0,65-110 0 0 0,-62 106 0 0 0,2 1 0 0 0,-1 0 0 0 0,1 1 0 0 0,1 0 0 0 0,6-6 0 0 0,-8 9 0 0 0,-1 0 0 0 0,5-8 0 0 0,7-8 0 0 0,34-37 0 0 0,-29 31 0 0 0,-19 24 0 0 0,-3 3 0 0 0,1 0 0 0 0,0-1 0 0 0,-1 0 0 0 0,3-4 0 0 0,-1 0 0 0 0,-1 5 0 0 0,6-12 0 0 0,-1 2 0 0 0,-1-1 0 0 0,8-10 0 0 0,6-11 0 0 0,-6 9 0 0 0,-8 13 0 0 0,11-13 0 0 0,-10 14 0 0 0,37-51 117 0 0,-33 46-111 0 0,-2 0 0 0 0,1-2-6 0 0,-1 2 0 0 0,0 0-1 0 0,4-3 1 0 0,12-10 0 0 0,-23 26 0 0 0,9-11 0 0 0,-3 7 0 0 0,-2 2-11 0 0,-5 5-238 0 0,-1 4-830 0 0,3 9-334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530 2836 2303 0 0,'-2'2'167'0'0,"-2"3"-98"0"0,-4 3 405 0 0,0 1 0 0 0,-1 3-474 0 0,8-11 1086 0 0,0 1 46 0 0,-3 5-111 0 0,3-6-506 0 0,1-1-218 0 0,0 0-45 0 0,-1 2-13 0 0,-4 3-14 0 0,4-3-8 0 0,1-2-1 0 0,0 0-18 0 0,0 0-78 0 0,0 0-31 0 0,0 0-8 0 0,0 0 7 0 0,0 0 35 0 0,0 0 18 0 0,0 0 3 0 0,0 0 8 0 0,0 0 35 0 0,0 0 18 0 0,0 0 3 0 0,0 0 3 0 0,0 0 10 0 0,0 0 3 0 0,0 0 0 0 0,0 0 7 0 0,0 0 29 0 0,1-1 17 0 0,5-4 3 0 0,-5 4-4 0 0,-1 1-17 0 0,2-1-10 0 0,14-10 471 0 0,-14 10-496 0 0,-1-1 0 0 0,3-3 120 0 0,1-1 0 0 0,-1 1 0 0 0,2-6-344 0 0,-3 5 202 0 0,0 1 0 0 0,-1-1 0 0 0,0 0-1 0 0,0-1 1 0 0,0 1 0 0 0,-1-1-202 0 0,8-39 828 0 0,-6 28-595 0 0,0-11 59 0 0,0-3 8 0 0,-1 18-127 0 0,0-1 1 0 0,-1 1-1 0 0,-1-6-173 0 0,2-15 296 0 0,-1 17-141 0 0,0 1 0 0 0,-1 0-1 0 0,-1-6-154 0 0,1 7 110 0 0,0-1-1 0 0,1-12-109 0 0,1-13 93 0 0,-3-27 34 0 0,3-98 170 0 0,5 62-59 0 0,-5-46 38 0 0,-3 101-58 0 0,-6-50-218 0 0,-2 15 132 0 0,4 53-78 0 0,-1-7 26 0 0,-2-26-21 0 0,-2-29 20 0 0,9 68-58 0 0,-1 1 76 0 0,0-11-97 0 0,-3-96 102 0 0,1 56-66 0 0,4 63-29 0 0,0 0 22 0 0,-1 0-1 0 0,-2-11-28 0 0,-1-5 59 0 0,0-15-59 0 0,3 17 34 0 0,-2 1 1 0 0,-2-4-35 0 0,-5-45 64 0 0,-22-96 64 0 0,27 134-128 0 0,4 23 0 0 0,-1 1 0 0 0,-2-3 0 0 0,-1-6 16 0 0,-1 1 0 0 0,-1 0 0 0 0,0 1 0 0 0,-3-3-16 0 0,-12-33 75 0 0,-21-52-22 0 0,34 91-40 0 0,0 1-1 0 0,-1 0 1 0 0,-1 1 0 0 0,1 0-1 0 0,-3-1-12 0 0,7 9 1 0 0,2 2-1 0 0,-1-1 0 0 0,-4-2 0 0 0,4 3 0 0 0,0 1 0 0 0,1-1 0 0 0,-4-5 0 0 0,-17-21 0 0 0,14 17 0 0 0,-7-10 0 0 0,12 16 0 0 0,0 0 0 0 0,0 1 0 0 0,-1 0 0 0 0,0 0 0 0 0,0 1 0 0 0,-2-1 0 0 0,-7-4 0 0 0,13 10 0 0 0,-4-3 0 0 0,0 0 0 0 0,-1 0 0 0 0,1 1 0 0 0,0 0 0 0 0,-3 1 0 0 0,3 0 0 0 0,-4-1 0 0 0,8 3 0 0 0,2 0 0 0 0,-1 1 0 0 0,1-1 0 0 0,-1 0 0 0 0,0 0 0 0 0,1 0 0 0 0,-1 0 0 0 0,1-1 0 0 0,-1 1 0 0 0,0-1 0 0 0,-9-1 0 0 0,2-1 0 0 0,-1 1 0 0 0,2-2-12 0 0,6 3-47 0 0,4 0 5 0 0,3-2 43 0 0,2-1 11 0 0,4-3-10 0 0,-8 7-13 0 0,0 0 3 0 0,-1 0 13 0 0,1-1 4 0 0,9 4 2 0 0,16 6-9 0 0,-27-8 5 0 0,0-1 0 0 0,0 0 0 0 0,0 1 0 0 0,-1-1 1 0 0,1 1-1 0 0,0-1 0 0 0,0 1 0 0 0,-1-1 0 0 0,1 1 1 0 0,0 0-1 0 0,0 0 5 0 0,3 3-1 0 0,15 11-7 0 0,-4-4-11 0 0,-1 0 1 0 0,0 2-1 0 0,9 10 19 0 0,15 23-32 0 0,-2 2 0 0 0,28 50 32 0 0,-51-76-7 0 0,-1 1 0 0 0,-1 1 0 0 0,3 11 7 0 0,26 77-34 0 0,-17-44 25 0 0,13 41 9 0 0,24 110 0 0 0,-24-60 0 0 0,2 50 0 0 0,-17-100 0 0 0,3 24 0 0 0,-7 8 0 0 0,-15-102 0 0 0,0 0 0 0 0,-2 25 0 0 0,-11 146 64 0 0,-13 54-64 0 0,17-209 0 0 0,-1 1 0 0 0,-5 13 0 0 0,4-25 0 0 0,-14 51 0 0 0,19-75 0 0 0,2-15 0 0 0,-2 8 0 0 0,-1-1 0 0 0,-2 5 0 0 0,1 0 0 0 0,3-5 0 0 0,3-11 0 0 0,0-3 0 0 0,0-8 0 0 0,2-13 0 0 0,3-22 0 0 0,37-339 0 0 0,-26 207 1 0 0,1-5-4 0 0,-8-1 69 0 0,-10 93-23 0 0,-9-83-43 0 0,-21-88 32 0 0,18 168 16 0 0,-8-53-43 0 0,-6-1-5 0 0,15 88 32 0 0,-4-3-32 0 0,10 40 8 0 0,-1 2 0 0 0,-1-1 0 0 0,0 1 0 0 0,-6-10-8 0 0,-9-17 39 0 0,13 27 7 0 0,0-1-1 0 0,-1 2 0 0 0,-6-9-45 0 0,0 6 78 0 0,0 1-1 0 0,-1 2 1 0 0,-19-17-78 0 0,29 30 1 0 0,1 0 0 0 0,-4-1-1 0 0,5 3-8 0 0,1 0 0 0 0,-1 0 1 0 0,-3-4 7 0 0,8 7-100 0 0,1 1 6 0 0,-1-1-128 0 0,-2-3-594 0 0,2 2-264 0 0,1 2-51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 2263 4807 0 0,'0'0'216'0'0,"0"0"11"0"0,-1-2-82 0 0,1 1-8 0 0,-1 0-1 0 0,0 0 0 0 0,0 0 0 0 0,0 0 0 0 0,0 0 0 0 0,0 1 0 0 0,0-1 0 0 0,0 0 0 0 0,0 0 1 0 0,0 1-1 0 0,-1-1-136 0 0,1 1 346 0 0,1 0 6 0 0,0 0-1 0 0,-1 1-6 0 0,-5 3-1 0 0,5-2 0 0 0,0-1-5 0 0,-2 4 144 0 0,0 0 0 0 0,0 0 0 0 0,-2 5-483 0 0,4-8 204 0 0,1 0-4 0 0,-3 6 0 0 0,2-6 0 0 0,1-2 0 0 0,0 0 0 0 0,0 0 10 0 0,0 0 36 0 0,0 0 12 0 0,0 0 4 0 0,0 0 2 0 0,0 0 0 0 0,0 0 0 0 0,0 0 0 0 0,0 0-9 0 0,2-1-40 0 0,1-3-131 0 0,-1 0 1 0 0,1 1-1 0 0,-1-2 1 0 0,1 1-1 0 0,-1 0 1 0 0,0 0-1 0 0,1-5-84 0 0,13-36 235 0 0,-14 38-211 0 0,11-37 149 0 0,-2 7 20 0 0,0 1 0 0 0,2 1 0 0 0,6-9-193 0 0,73-139 561 0 0,-5 13-138 0 0,-65 120-126 0 0,14-47-297 0 0,-4 10 175 0 0,14-21 52 0 0,-8 17-54 0 0,-23 53-128 0 0,38-88 150 0 0,-21 45-57 0 0,-17 40-86 0 0,0-3 89 0 0,5-20-141 0 0,-8 21 152 0 0,13-28-152 0 0,-1 11 20 0 0,25-64 48 0 0,-41 102-29 0 0,10-17-39 0 0,2-6 14 0 0,13-28 27 0 0,-9 23-18 0 0,-12 22-1 0 0,-1 0-1 0 0,-1-1 0 0 0,0-3-21 0 0,12-50 0 0 0,-15 57 54 0 0,1-7-33 0 0,-8 29 22 0 0,0-4-33 0 0,2-1 1 0 0,-1 6 42 0 0,-4 10-19 0 0,-2 2-28 0 0,1 1 0 0 0,1 0 0 0 0,0 0 0 0 0,0 0 0 0 0,0 2-6 0 0,-2 17 0 0 0,1-1 0 0 0,-1 0 0 0 0,-2 0 0 0 0,-64 255 54 0 0,25-84-3 0 0,-7 28-28 0 0,33-158-23 0 0,-98 325 128 0 0,91-317-58 0 0,-3-2-1 0 0,-4 1-69 0 0,-36 84 112 0 0,10-19-43 0 0,31-86 4 0 0,-32 48-73 0 0,41-71-9 0 0,-4 6 73 0 0,-23 27-64 0 0,35-53-1 0 0,7-8 14 0 0,0 0 1 0 0,1 1 0 0 0,-1 0 0 0 0,0 2-14 0 0,0-1 21 0 0,3-4 22 0 0,-3 3-33 0 0,-2 2-10 0 0,1 0 0 0 0,0 2 0 0 0,1 1 0 0 0,1 0 0 0 0,0-1 0 0 0,0 0 0 0 0,4-10 0 0 0,0 1 0 0 0,0-1 0 0 0,0 0 0 0 0,0 1 0 0 0,0-1 0 0 0,-1 0 0 0 0,1 0 0 0 0,0 1 0 0 0,0-1 0 0 0,0 0 0 0 0,0 0 0 0 0,0 0 0 0 0,-1 1 0 0 0,1-1 0 0 0,0 0 0 0 0,0 0 0 0 0,0 0 0 0 0,-1 0 0 0 0,1 1 0 0 0,0-1 0 0 0,0 0 0 0 0,0 0 0 0 0,-1 0 0 0 0,1-1 0 0 0,0 0 0 0 0,0 0 0 0 0,0-1 0 0 0,0 1 0 0 0,0 0 0 0 0,1 0 0 0 0,-1 0 0 0 0,0 0 0 0 0,0 0 0 0 0,1-1 0 0 0,-1 1 0 0 0,7-20 0 0 0,-5 14 0 0 0,10-30 0 0 0,17-34 0 0 0,18-32 0 0 0,-43 96 0 0 0,71-147 0 0 0,-51 108 0 0 0,18-47 0 0 0,20-62 0 0 0,-12 29 0 0 0,104-237 211 0 0,-47 111-40 0 0,-41 88-98 0 0,-29 69-18 0 0,52-140 27 0 0,-62 161-60 0 0,14-41 20 0 0,-20 51-17 0 0,8-23 14 0 0,-12 32 25 0 0,-14 42-74 0 0,-1 4-56 0 0,-2 7-60 0 0,0 2-910 0 0,-2 2-3726 0 0,-4 5-1590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696 2294 1839 0 0,'0'0'83'0'0,"0"0"176"0"0,0-2 697 0 0,0-3 35 0 0,0 1 1 0 0,1 0-1 0 0,-1-1 1 0 0,2-2-992 0 0,1-17 827 0 0,-2 3-352 0 0,-1 4 62 0 0,1 0 0 0 0,1-3-537 0 0,5-40 1268 0 0,-2-1 0 0 0,-2-1 0 0 0,-4-55-1268 0 0,-1 81 479 0 0,-1-1 0 0 0,-1 1 0 0 0,-2 0 0 0 0,-2-6-479 0 0,0 11 415 0 0,-1 1 0 0 0,-10-26-415 0 0,-1-2 394 0 0,13 38-268 0 0,1-2 32 0 0,-2 0 0 0 0,0 1 0 0 0,-5-9-158 0 0,-81-165 775 0 0,71 148-611 0 0,-17-33 105 0 0,-18-25 30 0 0,50 87-187 0 0,-5-13-112 0 0,6 13 133 0 0,-8-15-133 0 0,5 15 29 0 0,1 0 0 0 0,1-1 0 0 0,1 0-1 0 0,0-1 1 0 0,0-1-29 0 0,-1-4 72 0 0,-9-20-72 0 0,9 24 28 0 0,1 0 0 0 0,-6-21-28 0 0,0-5 107 0 0,-10-23-107 0 0,11 35 7 0 0,2-1 0 0 0,0 0 0 0 0,-1-11-7 0 0,9 33 0 0 0,-2 0 0 0 0,1 0 0 0 0,-2 0 0 0 0,1 1 0 0 0,-2 0 0 0 0,1 0 0 0 0,-1 1 0 0 0,-7-11 0 0 0,10 17 0 0 0,0-1 0 0 0,0 0 0 0 0,0-1 0 0 0,1 3 0 0 0,0 0 0 0 0,0 0 0 0 0,-1 1 0 0 0,1-1 0 0 0,-1 1 0 0 0,-1-3 0 0 0,-1 0 0 0 0,0-1 0 0 0,1 1 0 0 0,0-1 0 0 0,-1 0 0 0 0,1 0 0 0 0,-1 1 0 0 0,0-1 0 0 0,-6-7-4 0 0,0 0 0 0 0,0-2 0 0 0,-1-4 4 0 0,11 20-58 0 0,1 1-8 0 0,1 2 53 0 0,1 1 0 0 0,-1 0 1 0 0,1-1-1 0 0,0 1 0 0 0,-1-1 13 0 0,5 6-10 0 0,-2-2 2 0 0,0-1 0 0 0,0 0 0 0 0,1 0 0 0 0,-1 0 0 0 0,1-1 1 0 0,0 1-1 0 0,1-1 8 0 0,3 3 1 0 0,-1 0-1 0 0,0 2 0 0 0,97 108-64 0 0,-88-96 46 0 0,-1 1-1 0 0,7 12 19 0 0,-7-10-16 0 0,12 19 3 0 0,-4-7 15 0 0,4 5-2 0 0,1-5 0 0 0,-8-11 0 0 0,-1 3 0 0 0,0 0 0 0 0,9 20 0 0 0,-7-5 0 0 0,-2 2 0 0 0,2 8 0 0 0,29 95 0 0 0,-33-89 0 0 0,-3 2 0 0 0,8 50 0 0 0,11 128 0 0 0,-9-58 100 0 0,5 45 40 0 0,-17-32-108 0 0,-11-127 168 0 0,-6 62-200 0 0,-14 80 560 0 0,4-121-352 0 0,10-70-127 0 0,-1 0 1 0 0,-3 9-82 0 0,5-18 13 0 0,-6 12-13 0 0,7-16 2 0 0,-1 1 1 0 0,1-1 0 0 0,0 0 0 0 0,0 2-3 0 0,-2 6 43 0 0,-1-1-33 0 0,0-2-10 0 0,0-1 0 0 0,5-9 0 0 0,0 0 0 0 0,0 0 0 0 0,0 0 0 0 0,0 0 0 0 0,0 0 0 0 0,0 0 0 0 0,0 0 0 0 0,0 0 0 0 0,0 0 0 0 0,0 0 0 0 0,0 0 0 0 0,0 0 0 0 0,0 0 0 0 0,0 0 0 0 0,0 0 0 0 0,0 0 0 0 0,0 0 0 0 0,0-1 0 0 0,0 1 0 0 0,0 0 0 0 0,0 0 0 0 0,0 0 0 0 0,0 0 0 0 0,0 0 0 0 0,0 0 0 0 0,0 0 0 0 0,0 0 0 0 0,-1 0 0 0 0,1 0 0 0 0,0 0 0 0 0,0 0 0 0 0,0 0 0 0 0,0 0 0 0 0,0 0 0 0 0,0 0 0 0 0,0 0 0 0 0,0 0 0 0 0,0 0 0 0 0,0 0 0 0 0,0 0 0 0 0,0 0 0 0 0,0 0 0 0 0,0 0 0 0 0,0 0 0 0 0,0 0 0 0 0,1-10 0 0 0,3-13 0 0 0,3-26 6 0 0,-1-1-1 0 0,-2-6-5 0 0,-2 19 43 0 0,13-167 5 0 0,-13 130 38 0 0,-3-58-86 0 0,-11-66 87 0 0,-19-106-87 0 0,18 211 64 0 0,-7-21-64 0 0,-31-142 53 0 0,31 141 11 0 0,-26-82-64 0 0,40 177 21 0 0,0 0 0 0 0,-2 1 0 0 0,0 0 0 0 0,0 1 1 0 0,-2 0-1 0 0,-1-1-21 0 0,-13-19 72 0 0,0 2 1 0 0,-6-4-73 0 0,17 25 1 0 0,1 2 0 0 0,-1-1 0 0 0,-2 1-1 0 0,-26-27-35 0 0,40 39-131 0 0,1 1-61 0 0,0 0-881 0 0,0-2-3652 0 0,1-9-1563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41.3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3168 2131 3223 0 0,'0'0'394'0'0,"0"0"442"0"0,0 0 194 0 0,0 0 40 0 0,0 0-49 0 0,0 0-240 0 0,0 0-107 0 0,0 0-24 0 0,0 0-24 0 0,0 0-97 0 0,0 0-45 0 0,0 0-11 0 0,0 0-17 0 0,0 0-68 0 0,1 2-32 0 0,4 3-4 0 0,-4-4-8 0 0,0 0-34 0 0,0 2-170 0 0,1 0 0 0 0,-1 0 0 0 0,0 0 0 0 0,0 0 0 0 0,0 0 0 0 0,-1 0 0 0 0,1 0 0 0 0,-1 0-140 0 0,0 4 221 0 0,-1 0 0 0 0,0 0 1 0 0,-1 0-1 0 0,1 0 1 0 0,-1 0-1 0 0,-1-1 1 0 0,1 1-1 0 0,-2-1 1 0 0,1 1-1 0 0,-1-1 0 0 0,0 0 1 0 0,-4 5-222 0 0,-12 13 306 0 0,-1-2 1 0 0,0 0-1 0 0,-2-1 0 0 0,-9 4-306 0 0,15-12 76 0 0,-10 7 173 0 0,-1-1-249 0 0,18-14 64 0 0,0 1 0 0 0,0-1 0 0 0,0 0 1 0 0,-12 3-65 0 0,-16 7 83 0 0,21-8 20 0 0,-12 3-103 0 0,-42 15 187 0 0,-49 16 5 0 0,8 2-78 0 0,-19 8 17 0 0,-82 21-3 0 0,157-55-64 0 0,0-2 0 0 0,-49 7-64 0 0,-28-3 47 0 0,64-10-30 0 0,13-3-17 0 0,-1-1 0 0 0,21-5 64 0 0,-1 0-1 0 0,-28-5-63 0 0,22 2 55 0 0,-13-2-45 0 0,-47-11-10 0 0,-78-12 0 0 0,129 17 0 0 0,0-1 0 0 0,-8-5 0 0 0,-7-2 0 0 0,32 9 0 0 0,1-1 0 0 0,1-2 0 0 0,0 0 0 0 0,-1-4 0 0 0,-31-16 0 0 0,-25-21 0 0 0,4-2 0 0 0,-10-6 0 0 0,67 42 0 0 0,1 0 0 0 0,1-2 0 0 0,1 0 0 0 0,-10-12 0 0 0,12 8 0 0 0,-11-18 0 0 0,22 28 0 0 0,-5-8 0 0 0,2-1 0 0 0,0-1 0 0 0,2 0 0 0 0,1-3 0 0 0,2-1 0 0 0,1 0 0 0 0,2 0 0 0 0,0-10 0 0 0,2 13 0 0 0,-9-50 0 0 0,-2-64 0 0 0,16 120 0 0 0,-5-91 0 0 0,6 107 0 0 0,2-132 0 0 0,1 77 0 0 0,6-16 0 0 0,-5 49 0 0 0,3-21 0 0 0,3 0 0 0 0,11-32 0 0 0,-5 34 32 0 0,3 1 0 0 0,19-34-32 0 0,40-47 107 0 0,-53 91-55 0 0,1 2 0 0 0,17-16-52 0 0,-11 15 75 0 0,28-28 21 0 0,23-19 131 0 0,-23 21 252 0 0,52-40-479 0 0,-82 77 85 0 0,1 0 1 0 0,2 2-1 0 0,0 1 0 0 0,1 1 1 0 0,22-8-86 0 0,-27 14 56 0 0,-8 4-16 0 0,1 0 1 0 0,0 1-1 0 0,16-4-40 0 0,-15 6 35 0 0,5-3-35 0 0,20-6 49 0 0,9-2 4 0 0,-35 9-47 0 0,0 2-1 0 0,9-2-5 0 0,56-13 64 0 0,-30 11-55 0 0,21-5 46 0 0,-28 5 18 0 0,0 3 0 0 0,1 1-1 0 0,5 2-72 0 0,10-1 62 0 0,-28 0-56 0 0,-25 2 13 0 0,-1 2 1 0 0,0-1-1 0 0,8 1-19 0 0,-4 1 16 0 0,-1-1-1 0 0,8-2-15 0 0,-13 1 16 0 0,1 1 0 0 0,0 0-1 0 0,0 1 1 0 0,-1 0 0 0 0,1 0-1 0 0,2 1-15 0 0,35 5 75 0 0,36 0-75 0 0,-63-4 42 0 0,0 0 0 0 0,-1 1 0 0 0,4 2-42 0 0,0-1 18 0 0,-8-2 9 0 0,0 0 0 0 0,10-1-27 0 0,-8 0 10 0 0,0 0 1 0 0,2 2-11 0 0,186 35 244 0 0,-197-36-232 0 0,42 10 118 0 0,5 4-130 0 0,-26-7 55 0 0,40 7 90 0 0,-40-9-81 0 0,-15-3-42 0 0,1 2 20 0 0,-6-3-28 0 0,-5-2-5 0 0,18 4 47 0 0,-6-2 35 0 0,14 5-91 0 0,-24-6 49 0 0,0 0 1 0 0,0 1-1 0 0,3 1-49 0 0,7 3 189 0 0,16 4-189 0 0,-24-8 0 0 0,-3-1 0 0 0,1 0 0 0 0,-1 1 0 0 0,1 0 0 0 0,0 0 0 0 0,7 2 11 0 0,16 4 42 0 0,-3-3-53 0 0,-8-1 20 0 0,-18-5-10 0 0,35 12 24 0 0,-31-11-33 0 0,8 3 51 0 0,-1 1-41 0 0,7 2-14 0 0,-19-7 3 0 0,16 8 67 0 0,7 3-3 0 0,3 1 0 0 0,-11-5-11 0 0,22 15-42 0 0,-15-6 42 0 0,28 17 33 0 0,-27-15-22 0 0,7 4-11 0 0,-17-9-29 0 0,-9-8 5 0 0,4 4-5 0 0,0 2 40 0 0,1 2-5 0 0,-4-7-12 0 0,-1 1-1 0 0,0 0 0 0 0,1 3-46 0 0,0 0 77 0 0,-2 0 3 0 0,-2-6 0 0 0,2 5 0 0 0,0 1 0 0 0,-3-6-1 0 0,0 4-7 0 0,1-4-18 0 0,0 3-32 0 0,-1-6 6 0 0,0-1-95 0 0,0 0-42 0 0,0 0-10 0 0,0 0-133 0 0,0 0-555 0 0,1-2-243 0 0,2-9-1425 0 0,0-4-5509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52.5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46 315 2303 0 0,'0'0'102'0'0,"0"1"-1"0"0,-11 15 195 0 0,10-14 148 0 0,0-1 1 0 0,0 1-1 0 0,0 0 1 0 0,0-1-1 0 0,-1 1 1 0 0,1-1-1 0 0,0 1 0 0 0,-1-1 1 0 0,1 0-1 0 0,-1 1 1 0 0,0-1-1 0 0,0 0 0 0 0,-1 1-444 0 0,2-1 479 0 0,1-1-51 0 0,0 0-19 0 0,0 0-35 0 0,-3 0 161 0 0,1-1 2260 0 0,4-1-1375 0 0,0 0-1992 0 0,6-5 895 0 0,1 0 0 0 0,0 0-1 0 0,4-2-322 0 0,13-9 432 0 0,-15 10-252 0 0,0 1 0 0 0,2 0-180 0 0,13-10 168 0 0,15-9 248 0 0,24-12-416 0 0,-43 27 132 0 0,-1 1 0 0 0,2 1 0 0 0,15-4-132 0 0,73-18 567 0 0,-77 23-418 0 0,44-15-121 0 0,43-10-200 0 0,-18 11 476 0 0,-63 13-52 0 0,10 0-252 0 0,-11 3 124 0 0,-11 1 21 0 0,0 1 1 0 0,1 1-1 0 0,-1 2 0 0 0,1 0 0 0 0,0 1 0 0 0,-1 2 0 0 0,16 2-145 0 0,106 21 804 0 0,-1 5 0 0 0,14 10-804 0 0,-15 5 244 0 0,-27-8-72 0 0,-89-27-49 0 0,0 1 0 0 0,-1 1-1 0 0,-1 2 1 0 0,0 0-1 0 0,-1 2 1 0 0,21 15-123 0 0,2 6 192 0 0,16 11-24 0 0,-46-33-96 0 0,-9-5-39 0 0,25 17 120 0 0,-2 2 1 0 0,5 5-154 0 0,-21-12 257 0 0,-2 0 0 0 0,0 1 0 0 0,12 22-257 0 0,-8-13 168 0 0,10 20 255 0 0,4 12-423 0 0,-24-41 63 0 0,-1-1 4 0 0,-2-1 0 0 0,6 20-67 0 0,9 46 181 0 0,-14-46-107 0 0,27 123 60 0 0,-33-136-101 0 0,-1 0-1 0 0,-2 14-32 0 0,-5 55 71 0 0,2-72-68 0 0,0 11 33 0 0,-2-1 0 0 0,-4 10-36 0 0,-2-6 106 0 0,-15 32-106 0 0,-6 1 128 0 0,-14 17-128 0 0,21-41 11 0 0,12-21-11 0 0,-2 0 0 0 0,-2-1 0 0 0,0-1 0 0 0,-6 4 0 0 0,-3 2 59 0 0,-3-1-1 0 0,-30 25-58 0 0,53-50 0 0 0,-13 10 29 0 0,-1 1 0 0 0,-1-2 0 0 0,-11 6-29 0 0,-19 12 79 0 0,8-5-34 0 0,12-11-47 0 0,-7 2 2 0 0,-7 4 13 0 0,-6 2 31 0 0,-1-1-44 0 0,-1-1 9 0 0,-119 46 51 0 0,141-57-56 0 0,-59 20-4 0 0,-5-2 0 0 0,56-18 0 0 0,-1-2 0 0 0,0-1 0 0 0,-18 0 0 0 0,32-6 0 0 0,0-2 0 0 0,0 0 0 0 0,0-2 0 0 0,-3 0 0 0 0,-36-3 0 0 0,27 3 0 0 0,0-3 0 0 0,-6-1 0 0 0,-23-4 0 0 0,18 4 0 0 0,1-3 0 0 0,0-1 0 0 0,0-3 0 0 0,-26-10 0 0 0,59 18 0 0 0,-12-6 0 0 0,-11-5 0 0 0,12 7 0 0 0,-18-6 0 0 0,-19-10 0 0 0,0-6 0 0 0,43 21 0 0 0,-1 0 0 0 0,2-1 0 0 0,-11-8 0 0 0,17 11 0 0 0,5 2 0 0 0,-1 1 0 0 0,2-1 0 0 0,-1 0 0 0 0,1 0 0 0 0,-5-7 0 0 0,-6-9 0 0 0,-1-5 0 0 0,-8-10 0 0 0,-94-134 0 0 0,80 104 0 0 0,28 48 11 0 0,5 8 31 0 0,-8-10-42 0 0,9 13 8 0 0,0 0-1 0 0,1 0 0 0 0,-1-3-7 0 0,-8-15 128 0 0,11 20-86 0 0,0-2-20 0 0,0 2 31 0 0,2 5 14 0 0,1 1 7 0 0,0 0-50 0 0,0 0-177 0 0,0 0-60 0 0,0 0-10 0 0,0 0-164 0 0,0 0-683 0 0,0 0-304 0 0,0 0-1275 0 0,0 0-4871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0.3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28 448 3855 0 0,'-1'2'175'0'0,"0"3"-99"0"0,-2 4 17 0 0,-10 15 41 0 0,7-16 387 0 0,5-7 162 0 0,1-1 21 0 0,0 0-6 0 0,0 0-47 0 0,0 0-19 0 0,0 0-7 0 0,0 0-58 0 0,0-2-242 0 0,-2-26 12 0 0,2 1 0 0 0,1-1 0 0 0,3-8-337 0 0,0-14 109 0 0,2-29-343 0 0,4 0 0 0 0,10-27 234 0 0,-12 75-378 0 0,3 0-20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0.6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110 169 11343 0 0,'-56'-4'1212'0'0,"35"1"-1192"0"0,17 2-20 0 0,-6-2-12 0 0,8 2 7 0 0,1 0 0 0 0,-1 0 0 0 0,1 0 0 0 0,0 0 0 0 0,0-1 0 0 0,0 1 0 0 0,0 0 0 0 0,0 0 0 0 0,0-1 0 0 0,0 1-1 0 0,0-1 1 0 0,0 1 0 0 0,1 0 0 0 0,-1-1 0 0 0,1 1 0 0 0,-1-1 0 0 0,1 0 0 0 0,0 0 5 0 0,-1-2-9 0 0,1 0 0 0 0,-1 0 0 0 0,1 0 0 0 0,1 0 0 0 0,-1 0 0 0 0,1 1 0 0 0,0-2 9 0 0,4-12-468 0 0,2 0 1 0 0,0 1-1 0 0,10-16 468 0 0,-6 14-1023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48.9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0 2759 0 0,'-1'0'207'0'0,"-24"0"1336"0"0,16 0 1222 0 0,0 0 3280 0 0,10 1-6005 0 0,0-1 0 0 0,-1 0 0 0 0,1 0 0 0 0,0 0 0 0 0,-1 1-1 0 0,1-1 1 0 0,-1 0 0 0 0,1 1 0 0 0,-1-1 0 0 0,1 0 0 0 0,-1 1-1 0 0,1 0-39 0 0,3 1 97 0 0,5 2 99 0 0,0 0 1 0 0,0-1-1 0 0,0 0 0 0 0,1-1 0 0 0,1 1-196 0 0,49 5 729 0 0,-34-5-468 0 0,136 15 508 0 0,-86-10-333 0 0,25 3 181 0 0,-26-3-133 0 0,0-2 0 0 0,0-4 0 0 0,1-3 0 0 0,18-5-484 0 0,-10-4 462 0 0,8 0-84 0 0,-49 6-279 0 0,62-1 117 0 0,-74 6-1289 0 0,-23-1-3819 0 0,-8 0-1482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1.0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60 107 5983 0 0,'0'0'464'0'0,"-1"-1"-305"0"0,-37-36 2852 0 0,37 36-2530 0 0,-1 0-117 0 0,-11-12 283 0 0,13 13-636 0 0,-1 0 0 0 0,1-1 0 0 0,0 1 1 0 0,-1-1-1 0 0,1 1 0 0 0,0 0 0 0 0,0-1 1 0 0,0 1-1 0 0,-1-1 0 0 0,1 1 1 0 0,0-1-1 0 0,0 1 0 0 0,0-1 0 0 0,0 1 1 0 0,0 0-1 0 0,0-1 0 0 0,0 1 0 0 0,0-1 1 0 0,0 1-1 0 0,0-1-11 0 0,0 0 31 0 0,0-1 51 0 0,0 1-15 0 0,-1-8-54 0 0,3-1-13 0 0,3 1 0 0 0,2 4-16 0 0,-6 4-69 0 0,1 0-38 0 0,5-3-731 0 0,-5 3-2908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2.5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1833 4174 6647 0 0,'0'0'300'0'0,"0"0"0"0"0,-1 2-192 0 0,-2 5-49 0 0,-5 4 776 0 0,4-6 1035 0 0,4-2 2538 0 0,-3-28-3113 0 0,2-18-1295 0 0,0-13 697 0 0,-3-72 465 0 0,3 55-725 0 0,0 24 22 0 0,2 0-1 0 0,9-47-458 0 0,-5 66 292 0 0,-1-23-292 0 0,5-47 287 0 0,-1 13-54 0 0,-6 56-151 0 0,11-168 389 0 0,-4 118-138 0 0,12-36-333 0 0,6-21 376 0 0,0-54-376 0 0,-23 142 113 0 0,-2-1 0 0 0,-5-23-113 0 0,0 25 59 0 0,-9-83 186 0 0,3 65-124 0 0,2 11 94 0 0,-7-22-215 0 0,-4-17 141 0 0,4 17-94 0 0,-16-89 77 0 0,22 118-9 0 0,-4 1 0 0 0,-13-36-115 0 0,6 24 53 0 0,10 31-8 0 0,-2 0-1 0 0,-6-7-44 0 0,-31-55 96 0 0,-7-10-73 0 0,32 59 30 0 0,-9-13-53 0 0,-5-4 64 0 0,-32-35-64 0 0,34 46 0 0 0,-27-48 0 0 0,-11-18 0 0 0,-37-56 0 0 0,61 89 0 0 0,28 45 0 0 0,5 9 0 0 0,-10-12 0 0 0,3 5 0 0 0,15 22 0 0 0,0 0 0 0 0,-1 0 0 0 0,-3-3 0 0 0,-12-12 0 0 0,12 13 0 0 0,-1 1 0 0 0,0 0 0 0 0,-12-9 0 0 0,-8-4 0 0 0,18 13 0 0 0,-2 0 0 0 0,0 2 0 0 0,-17-11 0 0 0,9 9 0 0 0,4 2 0 0 0,0 0 0 0 0,-16-5 0 0 0,19 9 0 0 0,11 4 0 0 0,0 0 0 0 0,-1 1 0 0 0,1-1 0 0 0,-6 0 0 0 0,9 3 0 0 0,-16-4 0 0 0,5 1 0 0 0,-13-1 0 0 0,14 2 0 0 0,1 0 0 0 0,-5-2 0 0 0,-2-1 0 0 0,1 0 0 0 0,-1 2 0 0 0,-6-1 0 0 0,-11 2 0 0 0,-26 1 0 0 0,47 1 0 0 0,-3 1 0 0 0,14 0 0 0 0,0 0 0 0 0,-15 3 0 0 0,0 0 0 0 0,-1 0 0 0 0,-2 2 0 0 0,-3 3-7 0 0,21-7-7 0 0,-1 0-1 0 0,1 0 1 0 0,0-1 0 0 0,-3 1 14 0 0,-7 3 0 0 0,1 1 0 0 0,4-1 0 0 0,-2 0 0 0 0,1-1 0 0 0,-1-1 0 0 0,-10 3 0 0 0,9-2 0 0 0,6-2 0 0 0,-14 0 0 0 0,9 1 0 0 0,-6 0 30 0 0,13-3-396 0 0,35 3-892 0 0,11-5-1550 0 0,-15 0-1959 0 0,2 0-1144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0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264 0 9215 0 0,'-2'2'707'0'0,"-15"7"-315"0"0,-18 7-392 0 0,-4 2 293 0 0,34-15-264 0 0,-10 5 446 0 0,-11 7-475 0 0,21-12 63 0 0,1 0 1 0 0,-1 1 0 0 0,1 0-1 0 0,-1 0 1 0 0,1 0 0 0 0,-3 4-64 0 0,-11 15 57 0 0,7-10-40 0 0,2-1-1 0 0,-5 9-16 0 0,10-15-16 0 0,1-1-137 0 0,0 0-1 0 0,0 0 0 0 0,0 0 1 0 0,-1-1-1 0 0,-3 4 154 0 0,-5 2-880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313 0 5527 0 0,'-25'6'240'0'0,"13"2"56"0"0,-1 2-232 0 0,1 2-64 0 0,1 0 0 0 0,3 0 0 0 0,0-1 504 0 0,8-11 88 0 0,0 0 16 0 0,0 0 8 0 0,0 0-816 0 0,0 0-168 0 0,0 0-32 0 0</inkml:trace>
  <inkml:trace contextRef="#ctx0" brushRef="#br0" timeOffset="1">62 496 5783 0 0,'-19'12'256'0'0,"10"0"56"0"0,0 3-248 0 0,2-1-64 0 0,-3-2 0 0 0,4-1 0 0 0,5 3-88 0 0,1-2-24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7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0 4199 0 0,'-13'21'184'0'0,"6"-7"40"0"0,0 2-224 0 0,0 2 0 0 0,2 3 0 0 0,1-1 0 0 0,1-2 0 0 0,1 0 0 0 0,2-2 0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4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 0 7023 0 0,'-19'14'312'0'0,"8"-5"64"0"0,0 0-304 0 0,4 1-72 0 0,0 1 0 0 0,7-11 0 0 0,-5 12 152 0 0,5-12 8 0 0,0 0 8 0 0,0 0 0 0 0,0 0-64 0 0,0 0-8 0 0,14 7-8 0 0,0-2-2400 0 0,2-2-480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6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1 296 1583 0 0,'0'0'68'0'0,"0"0"79"0"0,0 0 268 0 0,0 0 117 0 0,0 0 20 0 0,0 0 41 0 0,0 0 146 0 0,0 0 58 0 0,0 0 16 0 0,0 0-49 0 0,0 0-218 0 0,0 0-98 0 0,0 0-22 0 0,0 0-8 0 0,0 0-28 0 0,0 0-7 0 0,0 0-6 0 0,0 0-22 0 0,0 0-90 0 0,0 0-38 0 0,0 0-10 0 0,0 2 5 0 0,20 98 1180 0 0,17 114 166 0 0,-26-132-1041 0 0,0 9 18 0 0,34 126 379 0 0,-32-171-761 0 0,2-1-1 0 0,2 0 0 0 0,17 28-162 0 0,-13-34 56 0 0,40 73 116 0 0,-48-92-132 0 0,1 0-1 0 0,2-1 1 0 0,0 0 0 0 0,6 5-40 0 0,8 2 39 0 0,0-1-1 0 0,2-1 1 0 0,1-1 0 0 0,2-1 0 0 0,5 0-39 0 0,-11-3 11 0 0,-1 0-1 0 0,-1 1 0 0 0,17 17-10 0 0,-5-4 33 0 0,5 1-33 0 0,72 56 54 0 0,-90-71 3 0 0,1-1 0 0 0,0-1 0 0 0,2-1 0 0 0,0-2 0 0 0,23 10-57 0 0,-39-19 33 0 0,1-1 0 0 0,-1 0 0 0 0,1-1 0 0 0,0 0 0 0 0,-1 0 0 0 0,1-1 0 0 0,1-1 0 0 0,-1 0 0 0 0,8-1-33 0 0,-4 1 35 0 0,-11-1-12 0 0,0 1 1 0 0,0-2 0 0 0,-1 1 0 0 0,3-1-24 0 0,32-4 232 0 0,25-1-232 0 0,-28 4 54 0 0,-11 1 33 0 0,25-4-87 0 0,-23 0 178 0 0,24-7-178 0 0,10-2 121 0 0,-50 12-70 0 0,-6 0-16 0 0,1 1 0 0 0,-1-1-1 0 0,0 0 1 0 0,0 0 0 0 0,5-3-35 0 0,42-14 223 0 0,4-8 18 0 0,-30 13-58 0 0,18-6-183 0 0,-36 16 48 0 0,0-1 1 0 0,0 0-1 0 0,0-1-48 0 0,3-1 33 0 0,-3 0 5 0 0,0 0-1 0 0,-1-1 0 0 0,0 1 1 0 0,0-1-1 0 0,-1-1 0 0 0,-1 1 1 0 0,3-4-38 0 0,7-11 137 0 0,-2 1 1 0 0,0-2 0 0 0,-2 1 0 0 0,-2-2-1 0 0,0 1 1 0 0,4-19-138 0 0,-1 0 102 0 0,43-146 218 0 0,-49 154-256 0 0,-2 1 0 0 0,1-28-64 0 0,4-43 128 0 0,-2 37-107 0 0,3-33 79 0 0,2-5-21 0 0,-9 60-54 0 0,-1 19 26 0 0,-2 0 1 0 0,-1-17-52 0 0,0 31 3 0 0,0 0 1 0 0,0-1 0 0 0,4-11-4 0 0,-1 5-1 0 0,0-4 1 0 0,-2-11 24 0 0,-2 15 16 0 0,3-9-40 0 0,4-40 0 0 0,-3 1 0 0 0,-4-6 0 0 0,0 48 0 0 0,-1 4 61 0 0,-3-11-61 0 0,0-10 56 0 0,0 8-44 0 0,2 11-13 0 0,0-19 1 0 0,1 22 11 0 0,1 20 0 0 0,0-1 0 0 0,0 1 0 0 0,-1 0 0 0 0,1-1 0 0 0,0 1 0 0 0,-1 0-1 0 0,0-1-10 0 0,-1-8 126 0 0,2 9-115 0 0,0 1-1 0 0,-1-1 0 0 0,1 1 0 0 0,0-1 1 0 0,0 1-1 0 0,0-1 0 0 0,-1 1 0 0 0,1-1 1 0 0,0 1-1 0 0,0 0 0 0 0,-1-1 1 0 0,1 1-1 0 0,-1-1-10 0 0,0 0 24 0 0,1 0 50 0 0,0 1 17 0 0,0 0 0 0 0,0 0-22 0 0,0 0-5 0 0,-2 1-11 0 0,-2 3-40 0 0,0-1-1 0 0,0 1 0 0 0,1 0 0 0 0,0 0 1 0 0,0 0-1 0 0,0 0 0 0 0,0 1 0 0 0,1-1 1 0 0,0 1-1 0 0,0-1 0 0 0,0 2-12 0 0,-6 26 79 0 0,1 12-79 0 0,1-6-3 0 0,-3 31 41 0 0,4-27-12 0 0,-3 14-10 0 0,-22 136 85 0 0,20-142-91 0 0,-27 119-9 0 0,-3-12 80 0 0,-26 90-34 0 0,18-92-47 0 0,39-124 19 0 0,4-11 3 0 0,-1 0 1 0 0,-9 18-23 0 0,-57 117 64 0 0,63-136-64 0 0,-5 6 0 0 0,-5 11 0 0 0,12-21 17 0 0,-1-1-1 0 0,-1 0 1 0 0,-5 8-17 0 0,8-15 2 0 0,1-1 0 0 0,-1 0 0 0 0,-1 1 0 0 0,1-2 0 0 0,-1 1 0 0 0,0-1 0 0 0,-9 5-2 0 0,10-6 2 0 0,-1 0 0 0 0,-1 0-1 0 0,1-1 1 0 0,0 0 0 0 0,-1 0 0 0 0,-3 0-2 0 0,-6 2 17 0 0,7-2-8 0 0,0 0 0 0 0,-1-1 0 0 0,1 0 0 0 0,-1-1-9 0 0,-9 2 0 0 0,13-2 0 0 0,1 0 0 0 0,-1 0 0 0 0,1-1 0 0 0,-1 0 0 0 0,0 0 0 0 0,1 0 0 0 0,-7-1 0 0 0,-13-5 0 0 0,-1-1 0 0 0,1 0 0 0 0,-22-11 0 0 0,12 5-10 0 0,17 6-7 0 0,2 0 0 0 0,-1 0 1 0 0,1-2-1 0 0,-3-2 17 0 0,-45-25-91 0 0,28 15 31 0 0,-6-5 60 0 0,-51-42-127 0 0,-16-20 127 0 0,98 79 3 0 0,-120-96-67 0 0,56 42 64 0 0,60 50-15 0 0,-2 1 1 0 0,0 0-1 0 0,-2 1 15 0 0,-1-2-222 0 0,0 0 0 0 0,0-2 222 0 0,-40-29-1206 0 0,44 29-120 0 0,15 13 430 0 0,-1-8-3805 0 0,3 10 3246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8.6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1907 4575 0 0,'0'0'208'0'0,"1"2"-9"0"0,4 6-118 0 0,-2 0 226 0 0,3 0 66 0 0,30 25 1114 0 0,-34-32-1374 0 0,0 1 1 0 0,-1 0-77 0 0,0-2-22 0 0,-1 1-1 0 0,1 0 0 0 0,0-1 1 0 0,-1 1-1 0 0,1-1 0 0 0,0 1 1 0 0,-1 0-1 0 0,1-1 1 0 0,0 0-1 0 0,0 1 0 0 0,-1-1 1 0 0,1 1-1 0 0,0-1 0 0 0,0 1-14 0 0,12 3 309 0 0,0 0 0 0 0,3-1-309 0 0,-14-2 198 0 0,1-1 8 0 0,5-1-19 0 0,1 0 0 0 0,-1-1-1 0 0,0 1 1 0 0,0-1 0 0 0,2-2-187 0 0,0 0 130 0 0,0-1 0 0 0,-1 0-1 0 0,1-1 1 0 0,-1 1 0 0 0,-1-2 0 0 0,0 1-1 0 0,3-3-129 0 0,5-6 491 0 0,-1-1 0 0 0,11-15-491 0 0,-16 17 204 0 0,-1 0 1 0 0,-1 0-1 0 0,4-11-204 0 0,1-1 107 0 0,3-5-38 0 0,28-50 88 0 0,-24 45-137 0 0,2-3 92 0 0,16-19-112 0 0,5-5 204 0 0,-1-5-204 0 0,18-29 150 0 0,-29 50 110 0 0,-2-2 1 0 0,-3-1 0 0 0,-3 0-1 0 0,14-49-260 0 0,-12 9 944 0 0,2-43-944 0 0,-18 78 226 0 0,20-91 156 0 0,-11 62-183 0 0,8-34 74 0 0,-7 51-9 0 0,-4-1 0 0 0,2-45-264 0 0,-15 88 192 0 0,-1-1 0 0 0,-2 1 0 0 0,-4-22-192 0 0,5 43 133 0 0,-3-3 331 0 0,2 6-221 0 0,0 2-131 0 0,-4 5-93 0 0,0-1 1 0 0,1 1-1 0 0,0 0 0 0 0,0 1 0 0 0,1-1 1 0 0,0 0-1 0 0,0 1 0 0 0,1-1 0 0 0,-1 3-19 0 0,-3 15 24 0 0,2 1-1 0 0,0 0-23 0 0,-5 29 20 0 0,-35 116 41 0 0,17-67-47 0 0,3-5 42 0 0,6-19-59 0 0,-17 38 3 0 0,29-99 0 0 0,3-11 0 0 0,3-7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0-1 0 0,0 0 1 0 0,0 0 0 0 0,0 0 0 0 0,0 0 0 0 0,0 0 0 0 0,0 0 0 0 0,0 0 0 0 0,0 0 0 0 0,0 0 0 0 0,0 0 0 0 0,0 0 0 0 0,0 0 0 0 0,0 0 0 0 0,0 0 0 0 0,0 0 0 0 0,0 0 0 0 0,0 0 0 0 0,0 0 0 0 0,0 0 0 0 0,0 0 0 0 0,0 0 0 0 0,0 0 0 0 0,0 0 0 0 0,0 0 0 0 0,0 0 0 0 0,0 0 0 0 0,0-7-8 0 0,0 5 3 0 0,1-31-53 0 0,2 0 1 0 0,3-9 57 0 0,16-65-147 0 0,-10 53 119 0 0,4-18-30 0 0,4 0 0 0 0,4 1 0 0 0,3 1 0 0 0,23-38 58 0 0,-37 85-324 0 0,-12 22-384 0 0,-1 1-216 0 0,0 0-40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2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72 318 1839 0 0,'-1'2'83'0'0,"-11"20"28"0"0,-10 15-111 0 0,5-13 2568 0 0,8-8-51 0 0,7-11-1924 0 0,1-3 75 0 0,1-2-186 0 0,-1 1-88 0 0,-2 6-11 0 0,2-5 4 0 0,1-2 38 0 0,0 0 20 0 0,0 0 3 0 0,0 0-17 0 0,0 0-74 0 0,0 0-33 0 0,0 0-4 0 0,0 0-6 0 0,0 0-30 0 0,0-3-18 0 0,-2-24 145 0 0,2-1 0 0 0,1 1 0 0 0,1 0 0 0 0,2-2-411 0 0,1-2 148 0 0,1-9 146 0 0,3-1-294 0 0,11-50 168 0 0,-15 66-675 0 0,-2-1-1 0 0,-1-13 508 0 0,-2 37-1349 0 0,0 2-3581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6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58 303 9671 0 0,'0'0'748'0'0,"-3"0"-492"0"0,-35 0 1092 0 0,38 0-1295 0 0,-1-1 0 0 0,0 1 0 0 0,1-1 0 0 0,-1 1 0 0 0,1-1 0 0 0,-1 0-1 0 0,1 1 1 0 0,-1-1 0 0 0,1 0 0 0 0,0 1 0 0 0,-1-1-53 0 0,1 0 49 0 0,-2-3-13 0 0,0 1-1 0 0,1-1 1 0 0,-1 0 0 0 0,1 0 0 0 0,0 0-1 0 0,0 0 1 0 0,1 0 0 0 0,0 0-1 0 0,0 0 1 0 0,0 1 0 0 0,0-3-36 0 0,2-7 123 0 0,0 0 1 0 0,5-11-124 0 0,-2 4 96 0 0,18-93-409 0 0,-14 69-1147 0 0,-6 25-2758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00.1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1767 115 5903 0 0,'0'0'267'0'0,"0"0"0"0"0,1-1-171 0 0,1 1-87 0 0,0-2-13 0 0,5-8 77 0 0,-6 8 279 0 0,0 1 118 0 0,2-4 18 0 0,-2 4-11 0 0,-1 1-70 0 0,0 0-30 0 0,0 0-8 0 0,0 0-3 0 0,0 0-13 0 0,0 0-8 0 0,0 0-1 0 0,0 0-18 0 0,0 0-78 0 0,0 0-31 0 0,0 0-8 0 0,0 0-2 0 0,0 0-6 0 0,0 0-1 0 0,-2 1 0 0 0,-14 5 229 0 0,0 1-1 0 0,0 0 1 0 0,-4 4-429 0 0,-47 31 890 0 0,43-26-415 0 0,-5 7-475 0 0,-6 4 213 0 0,18-14-102 0 0,2 0 0 0 0,-1 1 0 0 0,-1 4-111 0 0,-41 49 264 0 0,30-35-141 0 0,-18 26 145 0 0,3 3 0 0 0,-21 40-268 0 0,-24 52 177 0 0,20-33-106 0 0,-82 148 64 0 0,148-265-134 0 0,-81 157 90 0 0,8 3 0 0 0,-9 45-91 0 0,31-79 10 0 0,-4 8 1 0 0,-14 81 41 0 0,10-28 3 0 0,-26 46-45 0 0,59-155 21 0 0,4 1 0 0 0,3 5-31 0 0,-28 168 52 0 0,48-251-48 0 0,-71 451 70 0 0,12-33 209 0 0,38-265 27 0 0,5 45-310 0 0,-1 5 170 0 0,-19 222 97 0 0,23-137-126 0 0,3-62 3 0 0,9-21-48 0 0,12 0-13 0 0,-5-116-73 0 0,42 451 209 0 0,-38-465-206 0 0,48 360 231 0 0,-34-314-150 0 0,4 0 0 0 0,24 55-94 0 0,-29-121 52 0 0,12 19-52 0 0,-8-17 66 0 0,2 12-66 0 0,-1 13 11 0 0,-4-11-12 0 0,16 31 1 0 0,16 32 11 0 0,0-16 66 0 0,-35-81 17 0 0,25 36-94 0 0,-29-51 11 0 0,-7-10 21 0 0,1-1-1 0 0,8 8-31 0 0,-2-2 34 0 0,6 11-34 0 0,9 12 41 0 0,18 25 1 0 0,-32-44-23 0 0,0-1-1 0 0,2 0 1 0 0,0-2 0 0 0,10 9-19 0 0,5-2 22 0 0,0-1-1 0 0,2-2 0 0 0,38 21-21 0 0,-50-34 7 0 0,66 38 50 0 0,-51-33-26 0 0,1-2-1 0 0,17 3-30 0 0,-37-12 3 0 0,90 26 8 0 0,-76-23 0 0 0,1-3-1 0 0,1 0 1 0 0,-1-3 0 0 0,1 0-1 0 0,24-3-10 0 0,-9 0 27 0 0,87-3 44 0 0,-100 0-29 0 0,0-2 0 0 0,23-5-42 0 0,40-13 101 0 0,0-4 0 0 0,34-18-101 0 0,-113 37 6 0 0,75-31 52 0 0,-53 19-60 0 0,-10 5 15 0 0,2-3-13 0 0,7-7 43 0 0,-1-2-1 0 0,-2-2 1 0 0,5-6-43 0 0,25-24 126 0 0,18-23-126 0 0,-14 12 63 0 0,33-35 10 0 0,-19 17-18 0 0,-56 54-23 0 0,-1-2 0 0 0,21-31-32 0 0,-22 28 5 0 0,102-143 65 0 0,-54 47-15 0 0,-70 119-46 0 0,10-14 45 0 0,3-2-54 0 0,-3 4 53 0 0,2-5-53 0 0,90-166 10 0 0,-1-8 67 0 0,-15 25 1 0 0,-3 7-21 0 0,-66 117-54 0 0,-3 0 1 0 0,1-12-4 0 0,43-129 53 0 0,19-76 9 0 0,-69 219-49 0 0,-3-1 10 0 0,-2 0 1 0 0,-1-13-24 0 0,0 3 6 0 0,17-122 25 0 0,1-13 2 0 0,-15 139-33 0 0,-5 28 0 0 0,0-14 0 0 0,7-77 0 0 0,24-173 0 0 0,-33 263 0 0 0,44-239 0 0 0,-43 244 0 0 0,29-157 0 0 0,24-176 0 0 0,-53 322 0 0 0,13-62-1 0 0,14-93 66 0 0,-1 4-65 0 0,-1 7 0 0 0,-21 118 17 0 0,-2 17 6 0 0,-3-1 1 0 0,-1-12-24 0 0,-5-21 0 0 0,-1 29 0 0 0,-2-27 47 0 0,-5-22-47 0 0,-14-81 41 0 0,13 116-1 0 0,-7-41 24 0 0,-9-74-64 0 0,16 54-1 0 0,2 28 13 0 0,3 60 28 0 0,-23-205 26 0 0,19 198-60 0 0,-3 0-1 0 0,-13-35-5 0 0,-2 10 64 0 0,-4 0 0 0 0,-12-16-64 0 0,22 49-2 0 0,-17-32 15 0 0,15 30 17 0 0,11 19-7 0 0,-8-10-23 0 0,-37-59 64 0 0,16 28 0 0 0,-17-42-64 0 0,44 85 0 0 0,-12-18 0 0 0,-6-8 0 0 0,10 14 0 0 0,-2 1 0 0 0,-26-30 0 0 0,15 24 21 0 0,-2 2 1 0 0,-1 1-1 0 0,-29-21-21 0 0,-11 1 76 0 0,-50-28-76 0 0,61 41-12 0 0,27 18 12 0 0,-63-43 0 0 0,74 49 0 0 0,-1 2 0 0 0,-1 2 0 0 0,-6-2 0 0 0,-20-11 0 0 0,32 17 0 0 0,0 1 0 0 0,-4 0 0 0 0,0 0 0 0 0,-10-6 0 0 0,-4-2 0 0 0,-7-1 0 0 0,18 7 0 0 0,-3 1 0 0 0,-18-3 0 0 0,37 10 0 0 0,-23-4 62 0 0,-35-3-62 0 0,50 8 2 0 0,-65-6-2 0 0,26 3 0 0 0,-43 1 0 0 0,20 1 0 0 0,64 1 0 0 0,-6 1 0 0 0,-14-1 0 0 0,23 3 0 0 0,-4 0 0 0 0,0 1 0 0 0,-13 2 0 0 0,6 0 0 0 0,-2-1 0 0 0,23-2 0 0 0,-41 1 53 0 0,-21 3-35 0 0,46-3 28 0 0,-6 0-18 0 0,-1 1 0 0 0,0 2-1 0 0,-1 2-27 0 0,-36 8 0 0 0,38-6-1 0 0,-55 17 66 0 0,70-19-68 0 0,-2 0-10 0 0,-1-1 0 0 0,0 0 1 0 0,-1-1 12 0 0,9-2-208 0 0,7-2-47 0 0,3 0-1 0 0,0 0-203 0 0,0 0-852 0 0,0 0-381 0 0,0 0-70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9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55 165 4143 0 0,'-3'0'319'0'0,"-14"-3"-137"0"0,15 2-51 0 0,1 0 108 0 0,-1 1 0 0 0,0-1 0 0 0,0 0 0 0 0,0 0 0 0 0,1 0 0 0 0,-1 0 0 0 0,0 0 0 0 0,1 0 0 0 0,-1 0 0 0 0,1 0 0 0 0,0 0 0 0 0,-1-1 0 0 0,1 1 0 0 0,0 0 0 0 0,0-1 0 0 0,0 1 0 0 0,0-1 0 0 0,0 1 0 0 0,0-1 0 0 0,1 0 0 0 0,-1 1 0 0 0,0-2-239 0 0,0-2 73 0 0,0 0 1 0 0,1 1 0 0 0,-1-1 0 0 0,1 1-1 0 0,0-1 1 0 0,1 0 0 0 0,0-1-74 0 0,1-7-92 0 0,1-1 0 0 0,0 1 0 0 0,2 0 0 0 0,-1 1 0 0 0,2-2 92 0 0,-4 10-754 0 0,1-6-214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00.3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63 391 5063 0 0,'-1'-2'232'0'0,"-5"-8"76"0"0,2 4-142 0 0,1 1 0 0 0,-1 0 0 0 0,1 0 0 0 0,-2 0 0 0 0,1 0 0 0 0,-1 0 0 0 0,0 0-166 0 0,4 5 133 0 0,1-1 0 0 0,-1 1 0 0 0,1 0 0 0 0,-1-1 0 0 0,1 1 0 0 0,-1-1 0 0 0,1 1 0 0 0,0-1 0 0 0,-1 1 0 0 0,1-1 0 0 0,0 1 0 0 0,0-1 0 0 0,-1 1 0 0 0,1-1 0 0 0,0 1 0 0 0,0-1 0 0 0,0 1-133 0 0,-1-3 455 0 0,-1 1-164 0 0,1 0 0 0 0,-1 0 1 0 0,0 0-1 0 0,1 0 0 0 0,-1 0 1 0 0,-1 0-292 0 0,1-1 204 0 0,1-18 45 0 0,3 10-228 0 0,1 4-240 0 0,0-1 0 0 0,0 0 0 0 0,1 1-1 0 0,0 0 1 0 0,1 0 0 0 0,0 0 0 0 0,2-1 219 0 0,18-20-5558 0 0,-23 26 5393 0 0,0-1-1 0 0,0 0 0 0 0,0 0 0 0 0,-1 0 0 0 0,0 0 0 0 0,0 0 0 0 0,0 0 0 0 0,0-1 0 0 0,0 1 0 0 0,-1 0 0 0 0,1 0 0 0 0,-1-1 0 0 0,0 0 166 0 0,-1 0 656 0 0,1 1 0 0 0,-1 0 0 0 0,0-1 0 0 0,0 1 0 0 0,0 0 0 0 0,0 0 0 0 0,-1 0 0 0 0,0-1-656 0 0,1 2 477 0 0,-1 0 0 0 0,1 0 0 0 0,0 1 0 0 0,-1-1 0 0 0,0 0 0 0 0,1 1-477 0 0,-1-1 97 0 0,1 1 393 0 0,1 1-11 0 0,0-1-423 0 0,-1 1 0 0 0,1-1 0 0 0,0 1 0 0 0,-1-1 0 0 0,1 1 0 0 0,-1-1 0 0 0,1 1 0 0 0,0-1 0 0 0,-1 1 0 0 0,1 0 1 0 0,-1-1-1 0 0,0 1-56 0 0,1 0 48 0 0,-1-2 167 0 0,1 2-14 0 0,-5-6 10 0 0,5 6-208 0 0,0-1 0 0 0,-1 1 1 0 0,1-1-1 0 0,0 1 0 0 0,0-1 0 0 0,-1 1 0 0 0,1-1 0 0 0,0 1 1 0 0,0-1-1 0 0,0 0 0 0 0,0 1 0 0 0,0-1 0 0 0,0 1 1 0 0,0-1-1 0 0,0 1 0 0 0,0-1-3 0 0,0-1 2 0 0,-1-13-7 0 0,2 13-6 0 0,-1-1-29 0 0,0 0-1 0 0,1 1 0 0 0,0-1 1 0 0,0 0-1 0 0,0 0 1 0 0,0 1-1 0 0,0-1 0 0 0,1 1 1 0 0,0-3 40 0 0,0 2-64 0 0,10-15-693 0 0,-5 8 319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50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1275 29 4143 0 0,'0'0'319'0'0,"0"0"-128"0"0,0 0 242 0 0,0 0 130 0 0,0 0 21 0 0,0 0-23 0 0,0 0-121 0 0,0 0-51 0 0,0 0-6 0 0,0 0-30 0 0,0 0-101 0 0,0-2-41 0 0,-2-5-10 0 0,1 6-2 0 0,0-1-7 0 0,-9-10 177 0 0,9 11-183 0 0,1 1 4 0 0,-2-1 2 0 0,-5-1 0 0 0,5 2-5 0 0,0 0-23 0 0,-1 0-106 0 0,-1 1 0 0 0,1 0 0 0 0,-1 0 0 0 0,1 0 0 0 0,0 0 0 0 0,0 0 0 0 0,0 1 0 0 0,-1-1 0 0 0,2 1 0 0 0,-4 2-58 0 0,-4 3 129 0 0,1 0 1 0 0,-5 5-130 0 0,5-4 105 0 0,0 0 0 0 0,-5 2-105 0 0,-29 21 446 0 0,-17 17-446 0 0,33-26 114 0 0,0 2 74 0 0,1 2 0 0 0,-15 19-188 0 0,13-13 104 0 0,-33 38 38 0 0,9-9-14 0 0,20-22 34 0 0,3 1 0 0 0,-6 12-162 0 0,15-21 62 0 0,-18 33 62 0 0,-2 2-45 0 0,-23 29 122 0 0,6 1-1 0 0,-6 26-200 0 0,36-64 196 0 0,-6 29-196 0 0,19-42 125 0 0,2 0 0 0 0,3 2-125 0 0,-9 50 345 0 0,-10 22-345 0 0,23-101 27 0 0,-35 106 263 0 0,20-67-70 0 0,3 1-1 0 0,1 8-219 0 0,-19 120 288 0 0,23-113-228 0 0,-14 108 128 0 0,19-124-107 0 0,-6 70 296 0 0,6 8-377 0 0,8 128 359 0 0,4-141-233 0 0,0 85 55 0 0,-24 25 59 0 0,4 17-80 0 0,5-49-35 0 0,-10 154 3 0 0,16-203-45 0 0,-1 94 71 0 0,14-1 31 0 0,16 66 71 0 0,-6-134-161 0 0,-4-52-44 0 0,-9-67-45 0 0,4 43 128 0 0,-5 10-134 0 0,-9 119 194 0 0,4-126-116 0 0,-3 57 46 0 0,-6 101 68 0 0,7-11-124 0 0,2-243-72 0 0,5 105 122 0 0,7 12-118 0 0,29 111 10 0 0,-31-193-10 0 0,2-1 0 0 0,3 0 0 0 0,7 13 0 0 0,77 145 0 0 0,-64-138 0 0 0,20 40 0 0 0,-43-77 0 0 0,80 154 0 0 0,-40-87 11 0 0,18 54-11 0 0,4 25 53 0 0,-48-114-39 0 0,32 79 36 0 0,-3-5-8 0 0,-21-53-9 0 0,27 52 23 0 0,-13-28-59 0 0,35 62 3 0 0,-41-78 81 0 0,-3 5-81 0 0,38 77 47 0 0,-52-121-40 0 0,5 1-7 0 0,-18-29-71 0 0,1 0 1 0 0,2-1-1 0 0,14 13 71 0 0,-26-26-243 0 0,0-1 0 0 0,1 0 0 0 0,0 0 0 0 0,0 0 0 0 0,0 0 0 0 0,1 0 0 0 0,-1-1 0 0 0,1 1-1 0 0,-1-1 1 0 0,1 0 0 0 0,0 0 0 0 0,0-1 0 0 0,0 1 0 0 0,1-1 243 0 0,-2-1-1527 0 0,0 1 0 0 0,0-1 0 0 0,0 0-1 0 0,2-1 1528 0 0,-6 1-3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08.6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4798 7144 2303 0 0,'0'0'102'0'0,"0"0"56"0"0,-1 0 157 0 0,-1 0-35 0 0,0 0 1 0 0,1-1-1 0 0,-1 1 0 0 0,0 0 1 0 0,1-1-1 0 0,-1 1 0 0 0,1-1 1 0 0,-2 0-281 0 0,1 0 254 0 0,2 1 2 0 0,0 0 0 0 0,0 0 0 0 0,0 0 0 0 0,0 0 0 0 0,0 0-9 0 0,0 0-39 0 0,0 0-15 0 0,0 0-1 0 0,0 0 4 0 0,0 0 16 0 0,0 0 4 0 0,0 0 0 0 0,0 0 8 0 0,0 0 35 0 0,0 0 18 0 0,0 0 3 0 0,0 0 0 0 0,-1 2 0 0 0,-1 4-86 0 0,-1 0 0 0 0,2 0-1 0 0,-1 0 1 0 0,1 0-1 0 0,-1 1-193 0 0,-2 35 724 0 0,3-22-128 0 0,-3 8-596 0 0,-6 23 557 0 0,-38 218 910 0 0,30-169-1203 0 0,-3 43 96 0 0,10-78-52 0 0,-10 23-308 0 0,4-15 122 0 0,-36 130 168 0 0,37-140-196 0 0,-9 25 42 0 0,14-56-12 0 0,-77 214 452 0 0,81-227-550 0 0,-1 2 35 0 0,-1 0 0 0 0,-10 15-61 0 0,3-11 31 0 0,-15 24 220 0 0,-7 20-251 0 0,20-30 84 0 0,5-10 71 0 0,-2-1 0 0 0,-1 0 1 0 0,-10 13-156 0 0,-19 17 288 0 0,-22 21-288 0 0,39-50 141 0 0,-2-2 0 0 0,-22 16-141 0 0,-30 19 691 0 0,-70 39-691 0 0,75-51 225 0 0,-19 17-225 0 0,69-46 20 0 0,8-6 3 0 0,-1-1 0 0 0,0-1-1 0 0,-7 4-22 0 0,-44 19 162 0 0,-2-2 0 0 0,-13 2-162 0 0,38-18 11 0 0,-35 13 122 0 0,27-12-44 0 0,-117 35 94 0 0,81-29 27 0 0,-1-4 0 0 0,-20 0-210 0 0,34-11 84 0 0,0-3 0 0 0,-1-2 0 0 0,-1-3-84 0 0,-65 2 64 0 0,63-7-64 0 0,-67-9 0 0 0,125 10 5 0 0,-17-3 54 0 0,-40-7-59 0 0,53 6 8 0 0,7 2 10 0 0,-1-2 1 0 0,1 0 0 0 0,-14-5-19 0 0,-5-6 22 0 0,1-2-1 0 0,1 0 0 0 0,1-3 1 0 0,1 0-1 0 0,1-2 0 0 0,-17-17-21 0 0,-5-4 2 0 0,19 16 24 0 0,1-2 0 0 0,-25-29-26 0 0,31 26 9 0 0,1 2-8 0 0,1-1-1 0 0,-17-28 0 0 0,-8-27 0 0 0,-14-18 0 0 0,-10-13 64 0 0,45 66-64 0 0,-15-24 0 0 0,6 4-4 0 0,-31-56-56 0 0,-15-31 60 0 0,-24-53 0 0 0,90 163 0 0 0,-8-15 0 0 0,1-12 0 0 0,-57-200-12 0 0,46 125 24 0 0,-6-85-12 0 0,34 152-71 0 0,-32-213 62 0 0,6-86 9 0 0,29 209 0 0 0,10-35 0 0 0,43-283 0 0 0,-30 369 0 0 0,13-66 0 0 0,-2 12 0 0 0,18-113 0 0 0,-17 138 0 0 0,17-159 0 0 0,31-104 0 0 0,-51 302 0 0 0,54-243 0 0 0,-38 184 0 0 0,-11 51 0 0 0,-8 54 0 0 0,5-5 0 0 0,12-42 0 0 0,8-32 0 0 0,-5 22 0 0 0,56-182 0 0 0,-70 232 0 0 0,17-47 0 0 0,-3 7 0 0 0,0 0 0 0 0,58-137 0 0 0,-81 210 0 0 0,15-25 0 0 0,-17 34 0 0 0,7-23 0 0 0,-8 20 0 0 0,6-9 0 0 0,9-25 0 0 0,-3 7 0 0 0,1-6 0 0 0,-16 40 0 0 0,1 1 0 0 0,7-10 0 0 0,58-111-64 0 0,-56 108 64 0 0,-3-2 0 0 0,6-24 0 0 0,-18 49 0 0 0,14-29 0 0 0,-8 23 0 0 0,17-38 0 0 0,6-17 0 0 0,-19 43 0 0 0,4-3 0 0 0,3-7 0 0 0,22-42 0 0 0,-14 28 0 0 0,37-53 0 0 0,-48 83 0 0 0,7-6-40 0 0,-4 6 8 0 0,1-2 32 0 0,28-30 0 0 0,-3 6 0 0 0,-39 46 0 0 0,0 0 0 0 0,10-8 0 0 0,-8 9 0 0 0,-1-1 0 0 0,7-10 0 0 0,0 1 0 0 0,2 1 0 0 0,0 0 0 0 0,10-7 0 0 0,-20 17 0 0 0,3-3 0 0 0,-10 10 0 0 0,13-8 0 0 0,4-5 0 0 0,-10 7 0 0 0,0 0 0 0 0,3-3 0 0 0,-10 9 0 0 0,11-6 0 0 0,2 0-27 0 0,12-7-10 0 0,-19 10 24 0 0,-6 4-58 0 0,0 1-66 0 0,0 1 14 0 0,0 0 0 0 0,0 0 0 0 0,0 0 0 0 0,-1 0 0 0 0,1 1 0 0 0,-1-1 0 0 0,1 0 0 0 0,-1 1 0 0 0,0-1 0 0 0,0 1 0 0 0,0 1 123 0 0,0-1-1012 0 0,0 1 0 0 0,-1-1 0 0 0,1 1 1 0 0,-1-1-1 0 0,-1 4 1012 0 0,-1 16-6007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5.3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0 489 919 0 0,'0'0'122'0'0,"0"0"174"0"0,0 0 78 0 0,0 0 12 0 0,0 0 7 0 0,0 0 12 0 0,0 0 3 0 0,3-1 0 0 0,2 0-187 0 0,1-1 0 0 0,-1 0 0 0 0,0 0 0 0 0,0-1 0 0 0,0 1-1 0 0,0-1 1 0 0,-1 0 0 0 0,1 0 0 0 0,0-1-221 0 0,13-10 1244 0 0,9-10-1244 0 0,-26 23 15 0 0,29-28 622 0 0,18-15 143 0 0,-24 23-390 0 0,1 1 0 0 0,1 2 0 0 0,1 0 0 0 0,5-1-390 0 0,-4 5 644 0 0,14-4-644 0 0,-15 6 548 0 0,24-13-548 0 0,-23 11 234 0 0,2 1 0 0 0,0 0 1 0 0,11-1-235 0 0,15-7 259 0 0,-20 9-69 0 0,13-3-190 0 0,5-1 114 0 0,7-3 210 0 0,39-7-324 0 0,-67 19 95 0 0,1 1 0 0 0,0 2 0 0 0,33-1-95 0 0,-41 5 85 0 0,1 1-1 0 0,0 0 1 0 0,11 4-85 0 0,78 15 329 0 0,-56-8-123 0 0,-30-7-89 0 0,-1 2 0 0 0,0 1 0 0 0,-1 1 0 0 0,0 1 0 0 0,-1 1 0 0 0,-1 1 0 0 0,0 1 0 0 0,12 9-117 0 0,34 19 291 0 0,18 12-54 0 0,-53-26-118 0 0,-19-13-27 0 0,5 2-92 0 0,11 7 80 0 0,-2 1 0 0 0,13 14-80 0 0,-31-26 5 0 0,33 32 187 0 0,-2 2 0 0 0,4 8-192 0 0,16 18 152 0 0,-11-10-21 0 0,10 9-6 0 0,44 46-37 0 0,-61-65-50 0 0,2 6 31 0 0,-3 3 0 0 0,3 9-69 0 0,31 37 67 0 0,-3-5 16 0 0,-24-28 66 0 0,7 10 88 0 0,58 103 105 0 0,-51-78-260 0 0,-14-27-56 0 0,35 49 12 0 0,-60-92-22 0 0,-1 2 0 0 0,-3 1 0 0 0,-2 0 0 0 0,9 28-16 0 0,-3 4 22 0 0,53 134 84 0 0,-68-175-61 0 0,-3 1 0 0 0,-1 1 0 0 0,1 14-45 0 0,3 16 65 0 0,3 9-50 0 0,24 88 125 0 0,-32-136-108 0 0,-2 0 1 0 0,-2 0-1 0 0,-1 0 0 0 0,-1 24-32 0 0,-5 14 253 0 0,-10 48-253 0 0,8-81 34 0 0,-6 25 89 0 0,10-51-121 0 0,-28 116 134 0 0,19-65-82 0 0,7-35-41 0 0,3-16-5 0 0,-6 63 43 0 0,5-58-49 0 0,-1 82 62 0 0,1-88-62 0 0,4 17 50 0 0,3 17-33 0 0,-1-18 47 0 0,-1 13-66 0 0,-2 29 398 0 0,-5 12-398 0 0,2-49 93 0 0,-3 34 205 0 0,0 24 86 0 0,2 70 123 0 0,1-135-454 0 0,1-15-37 0 0,2 2 28 0 0,0 3-21 0 0,-2-8-22 0 0,0 0 0 0 0,0 0 0 0 0,0 0 1 0 0,0 0-1 0 0,0 1 0 0 0,0-1 0 0 0,0 0 0 0 0,0 0 1 0 0,0 0-1 0 0,1 0 0 0 0,-1 0 0 0 0,0 0 0 0 0,0 1 0 0 0,0-1 1 0 0,0 0-1 0 0,0 0 0 0 0,0 0 0 0 0,0 0 0 0 0,0 0 1 0 0,1 0-1 0 0,-1 0 0 0 0,0 0 0 0 0,0 0 0 0 0,0 1 0 0 0,0-1 1 0 0,0 0-1 0 0,1 0-1 0 0,7 4-139 0 0,-4-4-418 0 0,6-1-152 0 0,-6 0-1181 0 0,5-5-4626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9.1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1197 1839 0 0,'0'3'134'0'0,"4"10"-108"0"0,0 49 2504 0 0,-3-59-1694 0 0,-1-1-280 0 0,0 8-127 0 0,0-7-21 0 0,0-3-13 0 0,0 0-30 0 0,0 0-12 0 0,0 0-1 0 0,0 0-5 0 0,0 0-24 0 0,1-3-17 0 0,5-9-42 0 0,1-1 0 0 0,-2 0-1 0 0,0-1 1 0 0,-1 1-1 0 0,2-9-263 0 0,3-25 435 0 0,-2-2-435 0 0,0 5 135 0 0,19-181 149 0 0,-13-1-102 0 0,-11 190-149 0 0,2-49 21 0 0,7-102 111 0 0,-7 139-121 0 0,-3 27 28 0 0,1 1-1 0 0,1-1 1 0 0,1 1-1 0 0,4-12-71 0 0,-8 30 66 0 0,0 2 4 0 0,0 0 2 0 0,2 2 0 0 0,2 2-56 0 0,1 0-1 0 0,-1 0 0 0 0,-1 0 1 0 0,1 1-1 0 0,-1-1 0 0 0,0 1 1 0 0,3 4-16 0 0,-2 0 24 0 0,3 4-7 0 0,-1 1 1 0 0,0 0-1 0 0,0 6-17 0 0,6 14 24 0 0,15 45-24 0 0,-2-6 0 0 0,-14-45 0 0 0,2 9 0 0 0,2-2 0 0 0,19 33 0 0 0,-14-35 0 0 0,11 13 0 0 0,-5-7 0 0 0,-18-26 3 0 0,1-1-1 0 0,0 0 0 0 0,1 0 0 0 0,0-1 0 0 0,4 4-2 0 0,-10-12 43 0 0,3 2-22 0 0,-6-5-18 0 0,-1 1 0 0 0,1-1 0 0 0,0 0 0 0 0,-1 0 1 0 0,1 1-1 0 0,-1-1 0 0 0,1 0 0 0 0,0 0 0 0 0,-1 1 0 0 0,1-1 0 0 0,0 0 1 0 0,-1 0-1 0 0,1 0 0 0 0,0 0 0 0 0,-1 0 0 0 0,1 0 0 0 0,0 0 0 0 0,0 0-3 0 0,0 0 11 0 0,4-1 53 0 0,-2-1-48 0 0,-1 0 0 0 0,1 0 0 0 0,-1 0 0 0 0,1 0 0 0 0,-1-1 1 0 0,0 1-1 0 0,0-1 0 0 0,0 1 0 0 0,0-1 0 0 0,0 0 0 0 0,0 1 0 0 0,-1-1 1 0 0,0 0-1 0 0,1 0 0 0 0,-1-1-16 0 0,3-8 116 0 0,-1-1 1 0 0,0 1-1 0 0,0-6-116 0 0,0 1 79 0 0,2-22 295 0 0,0-23-374 0 0,-1 19 100 0 0,1-53 170 0 0,-4-17-270 0 0,-1 72 50 0 0,0 19-44 0 0,-1-47 64 0 0,4 1 0 0 0,6-29-70 0 0,-6 79 0 0 0,1 3 0 0 0,0 6-12 0 0,-3 7-48 0 0,2 3-12 0 0,0 2-99 0 0,1-1-1 0 0,-1 0 1 0 0,0 1-1 0 0,0 0 1 0 0,0 0-1 0 0,1 1 172 0 0,5 10-1075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9.9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50 4919 0 0,'-1'2'224'0'0,"-4"10"-12"0"0,-5 0-168 0 0,6-7 93 0 0,1 0-1 0 0,0 1 1 0 0,0 0 0 0 0,0-1-1 0 0,1 1 1 0 0,0 0-1 0 0,0 0 1 0 0,0 1-137 0 0,-1 10 613 0 0,-1 1 0 0 0,2 0-613 0 0,2-1 709 0 0,0-16-687 0 0,0-1-1 0 0,0 1 1 0 0,0 0-1 0 0,1 0 0 0 0,-1-1 1 0 0,0 1-1 0 0,1 0 1 0 0,-1-1-1 0 0,0 1 0 0 0,1-1 1 0 0,-1 1-1 0 0,1 0 1 0 0,0 0-22 0 0,0 0 45 0 0,0 0-13 0 0,0 1-1 0 0,1 0 0 0 0,-1-1 1 0 0,0 1-1 0 0,1-1 0 0 0,0 0 0 0 0,-1 1 1 0 0,1-1-1 0 0,0 0 0 0 0,0 0 1 0 0,-1 0-1 0 0,2 0-31 0 0,0 1 64 0 0,3-1 72 0 0,0-1-63 0 0,0 0-1 0 0,1 0 0 0 0,-1-1 0 0 0,0 0 1 0 0,0 0-1 0 0,1 0 0 0 0,-1-1 0 0 0,0 0 1 0 0,0-1-1 0 0,-1 1 0 0 0,3-2-72 0 0,5-4 171 0 0,-1-1 1 0 0,0-1-1 0 0,0 0 0 0 0,7-9-171 0 0,-4 5 269 0 0,0 0-1 0 0,4-1-268 0 0,-4 3 311 0 0,-1 0 0 0 0,7-9-311 0 0,2-8 360 0 0,-22 27-295 0 0,-1 2-1 0 0,1-2 0 0 0,1-5 6 0 0,-1 5 15 0 0,-2 0-12 0 0,0-7 11 0 0,1 7 4 0 0,0 2-83 0 0,-1 0 0 0 0,1 0 0 0 0,0 0 0 0 0,0 0 0 0 0,0 0 0 0 0,-1 0-1 0 0,1 0 1 0 0,0 0 0 0 0,0 0 0 0 0,0 0 0 0 0,0-1 0 0 0,-1 1 0 0 0,1 0 0 0 0,0 0 0 0 0,0 0-1 0 0,0 0 1 0 0,0 0 0 0 0,-1 0 0 0 0,1-1 0 0 0,0 1 0 0 0,0 0 0 0 0,0 0 0 0 0,0 0-1 0 0,0 0 1 0 0,0 0 0 0 0,0-1 0 0 0,-1 1-5 0 0,1 0 5 0 0,0-1 0 0 0,0 1 0 0 0,0 0 0 0 0,-1-1 0 0 0,1 1 0 0 0,0 0 0 0 0,0 0-1 0 0,-1-1 1 0 0,1 1 0 0 0,0 0 0 0 0,-1 0 0 0 0,1-1 0 0 0,0 1 0 0 0,-1 0 0 0 0,1 0 0 0 0,0 0 0 0 0,-1-1 0 0 0,1 1 0 0 0,0 0-1 0 0,-1 0 1 0 0,1 0 0 0 0,-1 0-5 0 0,-3-1 24 0 0,-1 0 0 0 0,1 0 0 0 0,-1 0 0 0 0,0 1 0 0 0,0-1 0 0 0,1 1 0 0 0,-1 0 0 0 0,-4 1-24 0 0,6 0 12 0 0,0-1-1 0 0,0 1 1 0 0,0 0-1 0 0,0 0 0 0 0,0 0 1 0 0,0 1-1 0 0,0-1 1 0 0,0 1-1 0 0,1-1 1 0 0,-1 1-1 0 0,1 0 0 0 0,-1 0 1 0 0,1 0-1 0 0,-2 2-11 0 0,-7 9 0 0 0,0 0 0 0 0,1 0 0 0 0,1 1 0 0 0,0 0 0 0 0,1 1 0 0 0,0 0 0 0 0,4-4 0 0 0,0 0 0 0 0,1 1 0 0 0,0-1 0 0 0,1 1 0 0 0,0 4 0 0 0,-1 12 0 0 0,4-17 0 0 0,1-2 0 0 0,-1-1 0 0 0,0 1 0 0 0,2 7 0 0 0,3-1 0 0 0,8 17 0 0 0,-6-17 0 0 0,2-2 0 0 0,3-1 0 0 0,1-2 0 0 0,0-4 0 0 0,21 7 0 0 0,-19-7 0 0 0,1-2 0 0 0,-10-2 0 0 0,0-1 0 0 0,0 0 0 0 0,0 0 0 0 0,0 0 0 0 0,3-1 0 0 0,4-3 0 0 0,-6 0 3 0 0,0 0 0 0 0,-1 0 0 0 0,1-1-1 0 0,-1 0 1 0 0,0 0 0 0 0,0-1 0 0 0,0 0 0 0 0,0-1-1 0 0,-1 1 1 0 0,2-4-3 0 0,25-23-576 0 0,-17 15 204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0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45 283 6911 0 0,'-3'0'528'0'0,"-14"6"-303"0"0,15-4-175 0 0,1-2-24 0 0,1 0 0 0 0,-1 0 0 0 0,1 1-1 0 0,0-1 1 0 0,-1 0 0 0 0,1 0 0 0 0,0 0 0 0 0,-1 1 0 0 0,1-1 0 0 0,0 0-1 0 0,-1 0 1 0 0,1 1 0 0 0,0-1 0 0 0,0 0 0 0 0,-1 1 0 0 0,1-1 0 0 0,0 0-1 0 0,0 1 1 0 0,0-1 0 0 0,-1 0 0 0 0,1 1 0 0 0,0-1-26 0 0,-4 8 692 0 0,2-6-587 0 0,0 1 1 0 0,1 0-1 0 0,-1 0 0 0 0,1 0 0 0 0,-1-1 0 0 0,1 2-105 0 0,1-2 119 0 0,0 0-21 0 0,0 19-1 0 0,1-16-100 0 0,1-1 5 0 0,2 15 36 0 0,0 17-38 0 0,1 1 104 0 0,0 9-22 0 0,-2 0 0 0 0,-2 1 0 0 0,-2 8-82 0 0,0 5 146 0 0,1-41-80 0 0,0-7 30 0 0,0-9 67 0 0,0-3 28 0 0,2-3 7 0 0,7-21 197 0 0,-1 0-1 0 0,2-15-394 0 0,2-5 177 0 0,0-1-114 0 0,-8 25-32 0 0,2-1-1 0 0,1 1 0 0 0,4-8-30 0 0,-11 27 0 0 0,1 0 0 0 0,-1 0 0 0 0,1 0 0 0 0,-1 0 0 0 0,1 0 0 0 0,-1 0 0 0 0,1 0 0 0 0,0 1 0 0 0,-1-1 0 0 0,1 0 0 0 0,0 0 0 0 0,0 1 0 0 0,0-1 0 0 0,0 1 0 0 0,0-1-1 0 0,0 1 0 0 0,0 0 0 0 0,-1-1 1 0 0,1 1-1 0 0,0 0 0 0 0,0 0 0 0 0,0 0 0 0 0,0 0 1 0 0,0 0-1 0 0,0 0 0 0 0,0 0 0 0 0,0 1 1 0 0,1-1 0 0 0,1 1-2 0 0,0 0 0 0 0,-1 0 0 0 0,1 0 0 0 0,0 1 0 0 0,0-1 1 0 0,-1 1-1 0 0,1 0 0 0 0,-1 0 0 0 0,1-1 0 0 0,-1 2 0 0 0,0-1 0 0 0,0 0 1 0 0,0 0-1 0 0,0 1 0 0 0,0-1 0 0 0,-1 1 0 0 0,1-1 0 0 0,0 4 2 0 0,4 5-6 0 0,-1 1-1 0 0,0 0 0 0 0,1 11 7 0 0,-4-19 0 0 0,10 43 0 0 0,-2 4 0 0 0,-3-19 0 0 0,-7-31 0 0 0,0 0 0 0 0,0 0 0 0 0,0 0 0 0 0,1 0 0 0 0,-1 0 0 0 0,0 0 0 0 0,1-1 0 0 0,-1 1 0 0 0,1 0 0 0 0,-1 0 0 0 0,1 0 0 0 0,-1 0 0 0 0,1-1 0 0 0,-1 1 0 0 0,1 0 0 0 0,1 0 0 0 0,-1-1 0 0 0,1 1 0 0 0,-1-1 0 0 0,1 0 0 0 0,-1 1 0 0 0,1-1 0 0 0,-1 0 0 0 0,1 0 0 0 0,-1 0 0 0 0,1 0 0 0 0,-1 0 0 0 0,1 0 0 0 0,-1-1 0 0 0,1 1 0 0 0,-1 0 0 0 0,1-1 0 0 0,-1 1 0 0 0,1-1 0 0 0,-1 1 0 0 0,0-1 0 0 0,2-1 0 0 0,1 0 0 0 0,1 0 0 0 0,-1-1 0 0 0,0 0 0 0 0,0 0 0 0 0,0 0 0 0 0,2-3 0 0 0,4-5 19 0 0,-1-1 0 0 0,0 0 0 0 0,-1 0 0 0 0,3-8-19 0 0,4-8 100 0 0,6-18-100 0 0,-6 5 205 0 0,2-13-205 0 0,-4 11 75 0 0,2-11 137 0 0,-3-1 0 0 0,1-21-212 0 0,-3 21 127 0 0,-6 30 23 0 0,1-19-150 0 0,-5 36 23 0 0,0 0 0 0 0,0 0 0 0 0,0 1 0 0 0,-1-1 0 0 0,0 0 0 0 0,-1 0 0 0 0,0-3-23 0 0,1 10-32 0 0,1 1 0 0 0,0-1 0 0 0,-1 0 1 0 0,1 0-1 0 0,-1 0 0 0 0,1 0 0 0 0,-1 0 1 0 0,1 1-1 0 0,-1-1 0 0 0,1 0 0 0 0,-1 0 1 0 0,0 1-1 0 0,1-1 32 0 0,-3-2-194 0 0,-6-6-581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1.4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480 203 3223 0 0,'0'-2'240'0'0,"4"-22"-117"0"0,6-42 2070 0 0,-9 60-1957 0 0,-1 0-1 0 0,0 0 1 0 0,0 1-1 0 0,0-1 1 0 0,-1-2-236 0 0,0-12 466 0 0,1 17-293 0 0,0-1 0 0 0,0 1-1 0 0,0-1 1 0 0,-1 1-1 0 0,1-1 1 0 0,-1 1-1 0 0,0 0 1 0 0,0-1 0 0 0,0 1-1 0 0,0 0 1 0 0,0 0-1 0 0,-1 0 1 0 0,0 0-1 0 0,-1-3-172 0 0,2 5 288 0 0,-1 1 6 0 0,-4-1-105 0 0,-1 1 0 0 0,1 0-1 0 0,-1 0 1 0 0,1 1 0 0 0,0 0 0 0 0,0 0 0 0 0,-1 0 0 0 0,1 1 0 0 0,0 0 0 0 0,0 0 0 0 0,-2 2-189 0 0,-1 0 155 0 0,0 1 0 0 0,0 0 0 0 0,0 0 1 0 0,1 1-1 0 0,0 0 0 0 0,-7 7-155 0 0,5-4 126 0 0,0-1-1 0 0,0 0 1 0 0,-1-1 0 0 0,-5 3-126 0 0,5-3 41 0 0,0 1 1 0 0,1 0-1 0 0,0 0 1 0 0,1 1-1 0 0,0 1 1 0 0,-3 3-42 0 0,-14 18 113 0 0,-6 14-113 0 0,18-24 31 0 0,2 0 0 0 0,0 1 0 0 0,2 0 0 0 0,-1 2-31 0 0,-31 94 67 0 0,33-89-42 0 0,0-1-20 0 0,2 1 1 0 0,1-1-1 0 0,2 1 0 0 0,0 4-5 0 0,1 12 22 0 0,2-1-1 0 0,2 18-21 0 0,1-34 8 0 0,2 0 0 0 0,0 0 0 0 0,2-1 0 0 0,5 15-8 0 0,-5-23 6 0 0,1 1-1 0 0,1-1 0 0 0,1-1 1 0 0,0 1-1 0 0,2-1 0 0 0,5 7-5 0 0,-11-19 0 0 0,1 0 0 0 0,-1-1 0 0 0,1 0 0 0 0,0 0 0 0 0,0 0 0 0 0,0-1 0 0 0,0 1 0 0 0,1-2 0 0 0,0 1 0 0 0,0-1 0 0 0,0 0 0 0 0,0 0 0 0 0,0-1 0 0 0,1 0 0 0 0,-1 0 0 0 0,1-1 0 0 0,-1 0 0 0 0,6 0 0 0 0,-7-1 8 0 0,0-1-1 0 0,0 0 1 0 0,-1 0-1 0 0,1 0 0 0 0,0-1 1 0 0,0 0-1 0 0,0 0-7 0 0,40-19 75 0 0,-43 19-71 0 0,9-4 9 0 0,-1-1-1 0 0,0-1 1 0 0,0 0-1 0 0,-1 0 1 0 0,0-1-1 0 0,-1 0 1 0 0,0-1 0 0 0,0 0-1 0 0,-1 0 1 0 0,5-9-13 0 0,11-20 31 0 0,-3 0 1 0 0,10-23-32 0 0,-14 26 24 0 0,3-4-15 0 0,10-22 54 0 0,4-17-63 0 0,19-49 0 0 0,-5 15 0 0 0,-43 98 1 0 0,41-107 33 0 0,-38 93-24 0 0,0 0-1 0 0,-1-1 1 0 0,-1-9-10 0 0,-5 33 10 0 0,-1-1 0 0 0,0 0 0 0 0,0 1 0 0 0,0-1 0 0 0,-1 1 0 0 0,0-1-1 0 0,0 1 1 0 0,-1-2-10 0 0,2 5 7 0 0,-1 0 0 0 0,-1 0 0 0 0,1 0 0 0 0,0 1 0 0 0,-1-1 0 0 0,1 0-1 0 0,-1 0 1 0 0,0 1 0 0 0,0-1 0 0 0,0 1 0 0 0,0 0 0 0 0,0-1 0 0 0,-1 1 0 0 0,1 0 0 0 0,0 0-1 0 0,-1 1 1 0 0,-1-2-7 0 0,-1 1 36 0 0,0-1 0 0 0,0 1 0 0 0,0 1 0 0 0,0-1 0 0 0,-1 1 0 0 0,1 0 0 0 0,-3 0-36 0 0,-8 0 250 0 0,-14 0-250 0 0,17 1 62 0 0,9 0-44 0 0,0 1-1 0 0,0-1 0 0 0,-1 1 1 0 0,1 0-1 0 0,0 0 0 0 0,0 0 1 0 0,0 0-1 0 0,0 1 1 0 0,0-1-1 0 0,1 1 0 0 0,-1 0-17 0 0,-6 5-22 0 0,0-1-1 0 0,1 2 1 0 0,-2 1 22 0 0,-9 7-86 0 0,13-10-304 0 0,-1 0 1 0 0,1 1 0 0 0,1 0-1 0 0,-1 1 1 0 0,-3 6 389 0 0,-5 8-5067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1.7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10191 0 0,'0'0'464'0'0,"0"0"-8"0"0,1 3-290 0 0,3 11-148 0 0,-3-12-12 0 0,1 1 0 0 0,0 0-1 0 0,-1-1 1 0 0,1 1 0 0 0,0-1 0 0 0,0 1-1 0 0,1-1 1 0 0,-1 0 0 0 0,0 0-1 0 0,1 0 1 0 0,-1 0 0 0 0,1-1 0 0 0,0 1-1 0 0,-1 0 1 0 0,1-1 0 0 0,2 1-6 0 0,8 3 52 0 0,0-1 0 0 0,0-1 0 0 0,5 1-52 0 0,-7-1 24 0 0,43 7 315 0 0,-36-8-155 0 0,0 2-1 0 0,0 0 0 0 0,0 1 1 0 0,-1 1-1 0 0,4 2-183 0 0,66 34 448 0 0,-66-31-362 0 0,-2 1-1 0 0,1 1 0 0 0,2 4-85 0 0,-8-6 71 0 0,0 1 0 0 0,-1 1-1 0 0,5 7-70 0 0,-11-11 24 0 0,0 0 1 0 0,0 1-1 0 0,-1-1 0 0 0,-1 1 0 0 0,0 0 1 0 0,1 3-25 0 0,14 42-615 0 0,-14-39 224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04.9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108 1 1375 0 0,'0'0'283'0'0,"-1"0"650"0"0,-4 2-37 0 0,0 0-1 0 0,0 0 1 0 0,0-1-1 0 0,0 0 1 0 0,-1 0-896 0 0,0 0 616 0 0,-1 1 1 0 0,1-1-1 0 0,-3 2-616 0 0,3 0 433 0 0,0-1 0 0 0,0 1 0 0 0,1 1 0 0 0,-4 2-433 0 0,8-5 269 0 0,1-1 3 0 0,0 0 0 0 0,-14 11 328 0 0,13-10-496 0 0,1-1 34 0 0,0 0 12 0 0,0 0 2 0 0,0 0 2 0 0,0 0 4 0 0,0 0 2 0 0,0 0 0 0 0,0 0-1 0 0,0 0-6 0 0,0 0-1 0 0,1 2 0 0 0,0 0-116 0 0,-1 1 0 0 0,1-1 0 0 0,1 0 0 0 0,-1 0 0 0 0,0 0 0 0 0,0 0 0 0 0,1 0 0 0 0,-1 0 0 0 0,1-1 0 0 0,-1 1 0 0 0,1 0 0 0 0,0 0-36 0 0,4 1 55 0 0,0 1-1 0 0,0-1 1 0 0,0 0-1 0 0,0-1 0 0 0,1 1 1 0 0,-1-1-1 0 0,7 1-54 0 0,8 1 410 0 0,18 1-410 0 0,-20-4 197 0 0,0 2-1 0 0,11 3-196 0 0,112 29 592 0 0,-108-28 173 0 0,18 2-765 0 0,-12-3 555 0 0,11 1-549 0 0,1-2-1 0 0,0-2 0 0 0,0-3 1 0 0,34-4-6 0 0,-47 2 126 0 0,0 2 0 0 0,1 2 0 0 0,16 3-126 0 0,14 6 512 0 0,32 9-512 0 0,8 10 336 0 0,-91-25-280 0 0,108 21 256 0 0,16-2 102 0 0,-97-16-240 0 0,0-2 0 0 0,0-2 0 0 0,5-2-174 0 0,-27-2 90 0 0,-9 1-127 0 0,1-1 0 0 0,0-1 37 0 0,42-4 1 0 0,62-8 138 0 0,-99 10-88 0 0,35-7 12 0 0,-36 7-59 0 0,0 0 1 0 0,14 0-5 0 0,2 1 55 0 0,41-5 36 0 0,80-10 10 0 0,-121 15-90 0 0,-25 2-9 0 0,-1-1 1 0 0,1 0-1 0 0,-1 0 1 0 0,2-2-3 0 0,17-4 34 0 0,0 2 1 0 0,0 0-1 0 0,1 2 0 0 0,3 1-34 0 0,-9 0-455 0 0,21-4 455 0 0,11-2-518 0 0,-48 7 624 0 0,99-7 1575 0 0,63 5-1681 0 0,-117 7-526 0 0,35 7 526 0 0,-46-5 20 0 0,-10-1 12 0 0,0-2 0 0 0,8-2-32 0 0,18 0 112 0 0,65-2 243 0 0,-80-3-227 0 0,36-10-128 0 0,-37 6 59 0 0,-1 2-1 0 0,1 2-58 0 0,-11 3 15 0 0,2-1 34 0 0,1-1-49 0 0,-9 2 42 0 0,0 0 0 0 0,0 2 0 0 0,0 0 0 0 0,9 4-42 0 0,3-2 96 0 0,19 0-96 0 0,-49-3 3 0 0,39 1 91 0 0,-13 0-29 0 0,-11-1 48 0 0,-14 0-15 0 0,1 0 0 0 0,-1 0-1 0 0,7 2-97 0 0,-7-1 108 0 0,-1 1 0 0 0,1-2 0 0 0,0 1 0 0 0,6-1-108 0 0,27 1 224 0 0,-39-1-149 0 0,1 0-2 0 0,0 1-44 0 0,17-3 278 0 0,-18 2-372 0 0,-3 0 32 0 0,0-1-1 0 0,0 1 1 0 0,0 0 0 0 0,1 0 0 0 0,-1 0-1 0 0,0-1 1 0 0,0 1 0 0 0,1 0-1 0 0,-1-1 1 0 0,0 1 0 0 0,1-1 0 0 0,-1 1 33 0 0,-5-3-839 0 0,-14-1-4612 0 0,-3 2-1855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2.1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0 14367 0 0,'0'0'662'0'0,"-1"3"-18"0"0,-2 4-623 0 0,1 0 0 0 0,0 0 0 0 0,0 0 0 0 0,1 1 1 0 0,0-1-1 0 0,0 1 0 0 0,1-1 0 0 0,-1 1 1 0 0,2-1-1 0 0,-1 1 0 0 0,1-1 0 0 0,0 2-21 0 0,7 32-30 0 0,1 0 0 0 0,6 11 30 0 0,30 79 175 0 0,-43-124-162 0 0,7 19 68 0 0,-1-3-4 0 0,0-1 0 0 0,4 4-77 0 0,35 80 187 0 0,-41-89-997 0 0,-1-1 0 0 0,2 16 810 0 0,-3-12-5354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3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1325 2303 0 0,'0'0'102'0'0,"0"3"-1"0"0,0 21-31 0 0,1-21 32 0 0,0 0 101 0 0,-1-1-1 0 0,1 0 1 0 0,-1 0-1 0 0,1 0 1 0 0,0 0-1 0 0,0-1 1 0 0,0 1-1 0 0,0 0 1 0 0,0 0-1 0 0,1 0 1 0 0,-1-1-1 0 0,1 2-202 0 0,0 0 485 0 0,0-1 528 0 0,0 0-374 0 0,5 7 237 0 0,1-1 1 0 0,4 4-877 0 0,-10-10 401 0 0,1-2-1 0 0,0 1-293 0 0,-1-1-1 0 0,1 1 0 0 0,0-1 0 0 0,0 0 1 0 0,-1 0-1 0 0,1 0 0 0 0,0-1 1 0 0,0 1-1 0 0,-1-1 0 0 0,1 1 0 0 0,0-1 1 0 0,-1 0-1 0 0,1 0 0 0 0,0 0-106 0 0,0-1 83 0 0,0-1 0 0 0,0 1-1 0 0,0-1 1 0 0,0 1-1 0 0,0-1 1 0 0,-1 0 0 0 0,1 0-1 0 0,-1 0 1 0 0,0 0-1 0 0,1-1 1 0 0,-2 1-1 0 0,2-3-82 0 0,4-10 262 0 0,-1 1 0 0 0,2-8-262 0 0,-2 6 139 0 0,6-24 445 0 0,6-31-584 0 0,-6 21 168 0 0,33-172 359 0 0,-21 93-236 0 0,7-79 125 0 0,-28 166-352 0 0,-1 0-1 0 0,-3-10-63 0 0,0 0 184 0 0,2 44 12 0 0,0 12 162 0 0,3 15-77 0 0,-3-17-329 0 0,14 96 65 0 0,-2 35-17 0 0,-4-33-19 0 0,9 27 19 0 0,-2-47-194 0 0,2-1-1 0 0,5 0 0 0 0,11 22 195 0 0,-26-79-130 0 0,8 12 130 0 0,-13-27-10 0 0,1 0 0 0 0,-1 0 0 0 0,1-1 0 0 0,1 1 0 0 0,-1-1 0 0 0,1 0 0 0 0,2 2 10 0 0,6 2 0 0 0,-11-8 5 0 0,0 0-1 0 0,1-1 0 0 0,-1 1 0 0 0,0-1 1 0 0,1 1-1 0 0,-1-1 0 0 0,0 0 0 0 0,1 0 1 0 0,-1 0-1 0 0,1 0 0 0 0,-1 0 0 0 0,0-1 1 0 0,1 1-1 0 0,-1-1 0 0 0,0 1 0 0 0,1-1 1 0 0,-1 0-1 0 0,0 0 0 0 0,0 0 0 0 0,0 0 1 0 0,0 0-1 0 0,0 0 0 0 0,0-1 0 0 0,1 0-4 0 0,3-3 25 0 0,0 0-1 0 0,0-1 0 0 0,0 0 1 0 0,-1 0-1 0 0,0 0 0 0 0,3-6-24 0 0,5-8 65 0 0,-1 0 0 0 0,-1-1 0 0 0,-1 0 0 0 0,-1-1 0 0 0,-1 0 0 0 0,-1-1 1 0 0,0 0-1 0 0,-2 0 0 0 0,0-9-65 0 0,6-70 432 0 0,-3-39-432 0 0,-4 52 176 0 0,8-73 134 0 0,-5 104-30 0 0,12-44-280 0 0,21-48 155 0 0,-30 120-151 0 0,2 0 1 0 0,1 0-1 0 0,13-21-4 0 0,-16 34-92 0 0,1 0 0 0 0,3-4 92 0 0,-13 20-226 0 0,1 0-1 0 0,-1 0 1 0 0,0 0-1 0 0,1 0 1 0 0,-1 0-1 0 0,0 0 1 0 0,1 0-1 0 0,-1 0 1 0 0,1 1-1 0 0,-1-1 1 0 0,1 1-1 0 0,-1-1 1 0 0,1 1-1 0 0,0 0 1 0 0,-1-1-1 0 0,2 1 227 0 0,0 0-437 0 0,12-2-4502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3.9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58 367 9215 0 0,'-6'5'301'0'0,"-1"0"-69"0"0,0 2 0 0 0,0-1 1 0 0,-1 2-233 0 0,6-6 23 0 0,0 1 1 0 0,0-1 0 0 0,0 1-1 0 0,0 0 1 0 0,0 0 0 0 0,0-1 0 0 0,1 1-1 0 0,-1 0 1 0 0,1 1 0 0 0,0-1-1 0 0,0 0 1 0 0,0 0 0 0 0,1 0-1 0 0,-1 1 1 0 0,1-1 0 0 0,-1 0 0 0 0,1 0-1 0 0,0 1 1 0 0,0-1 0 0 0,1 0-1 0 0,-1 1 1 0 0,1 2-24 0 0,0-4 17 0 0,0 1 1 0 0,0 0-1 0 0,1-1 0 0 0,-1 1 0 0 0,0-1 1 0 0,1 1-1 0 0,0-1 0 0 0,0 0 0 0 0,-1 0 1 0 0,1 0-1 0 0,0 0 0 0 0,1 0 0 0 0,-1 0 1 0 0,0-1-1 0 0,0 1 0 0 0,1-1 0 0 0,-1 1 1 0 0,1-1-1 0 0,0 0 0 0 0,-1 0 0 0 0,2 0-17 0 0,7 3 77 0 0,-1-1 1 0 0,1 0-1 0 0,0-1 0 0 0,10 1-77 0 0,-11-3 19 0 0,0 1 1 0 0,0-1 0 0 0,0-1 0 0 0,-1 0 0 0 0,1 0-1 0 0,0-1 1 0 0,-1 0 0 0 0,1-1 0 0 0,-1 0-1 0 0,7-4-19 0 0,12-6 104 0 0,-1-1-1 0 0,20-15-103 0 0,-28 17 41 0 0,3-1 40 0 0,-1-2 0 0 0,0-1 0 0 0,-1 0 0 0 0,-1-2-1 0 0,-1 0 1 0 0,11-14-81 0 0,-7 4 145 0 0,-2 0-1 0 0,-1-2 0 0 0,-1 0 0 0 0,-2-1 1 0 0,1-4-145 0 0,-14 28 43 0 0,0 0 1 0 0,-1-1-1 0 0,0 1 1 0 0,0 0-1 0 0,-1-1 1 0 0,1 1-44 0 0,-2 3 35 0 0,0 1 1 0 0,0-1 0 0 0,0 1-1 0 0,0-1 1 0 0,0 1 0 0 0,0-1-1 0 0,-1 1 1 0 0,0 0-1 0 0,0-1 1 0 0,0 1 0 0 0,0 0-1 0 0,0-1 1 0 0,-1 1 0 0 0,0 0-36 0 0,1 1 46 0 0,-1 0 1 0 0,0 0-1 0 0,0 0 1 0 0,0 0-1 0 0,0 0 1 0 0,0 1-1 0 0,0-1 0 0 0,0 1 1 0 0,0-1-1 0 0,-1 1 1 0 0,1 0-1 0 0,0 0 1 0 0,-1 0-1 0 0,1 0 1 0 0,-2 0-47 0 0,-2 0 91 0 0,0 0 1 0 0,1 0 0 0 0,-1 0-1 0 0,0 1 1 0 0,0 0-1 0 0,-3 0-91 0 0,-8 1 146 0 0,1 1-1 0 0,-1 1 0 0 0,1 1 0 0 0,0 0 0 0 0,0 1 1 0 0,-12 5-146 0 0,16-4 30 0 0,0 0 1 0 0,0 1 0 0 0,0 0 0 0 0,1 1-1 0 0,0 0 1 0 0,1 0 0 0 0,-1 2 0 0 0,-4 5-31 0 0,1 0 2 0 0,1 2 0 0 0,0 0 0 0 0,1 1 0 0 0,0 0 0 0 0,-6 16-2 0 0,9-16 0 0 0,1 0 0 0 0,0 1 0 0 0,2 0 0 0 0,0 1 0 0 0,1-1 0 0 0,1 1 0 0 0,0 3 0 0 0,3-8-4 0 0,0-1-1 0 0,1 1 1 0 0,0 0-1 0 0,1 0 0 0 0,1 0 1 0 0,0 0-1 0 0,3 7 5 0 0,-2-10-3 0 0,1 0-1 0 0,0-1 1 0 0,1 0-1 0 0,0 0 0 0 0,1 0 1 0 0,0 0-1 0 0,1-1 1 0 0,0 0-1 0 0,5 4 4 0 0,1 2-152 0 0,1-1-1 0 0,1-1 0 0 0,1 0 1 0 0,0-1-1 0 0,4 1 153 0 0,-10-7-115 0 0,0-1 1 0 0,1 0-1 0 0,-1-1 1 0 0,1 0-1 0 0,0-1 0 0 0,1-1 1 0 0,-1 1-1 0 0,1-2 1 0 0,9 2 114 0 0,9-2-542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4.4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138 269 12239 0 0,'-2'0'562'0'0,"-2"0"-442"0"0,-3-1 92 0 0,-1 0 1 0 0,1 0 0 0 0,-7 1-213 0 0,1 3 0 0 0,9-2 9 0 0,0 1 0 0 0,0 0 0 0 0,0 1 0 0 0,1-1 0 0 0,-1 0 0 0 0,1 1 0 0 0,0 0 0 0 0,0 0 0 0 0,0 0 0 0 0,0 0 0 0 0,0 1 0 0 0,1-1 0 0 0,-1 1-1 0 0,1-1 1 0 0,0 1 0 0 0,0 0 0 0 0,0 0-9 0 0,-2 5 26 0 0,0 1-1 0 0,1-1 0 0 0,0 1 1 0 0,1 0-1 0 0,0 0 0 0 0,-1 8-25 0 0,-5 95 100 0 0,8-88-66 0 0,1 0-1 0 0,1 0 0 0 0,3 12-33 0 0,-4-33 0 0 0,3 23 0 0 0,2 1 0 0 0,9 22 0 0 0,-12-42 0 0 0,0 0 0 0 0,0 0 0 0 0,1-1 0 0 0,0 0 0 0 0,1 1 0 0 0,-1-2 0 0 0,1 1 0 0 0,1 0 0 0 0,-1-1 0 0 0,1 0 0 0 0,6 5 0 0 0,-11-10 5 0 0,1 0 0 0 0,-1 0 0 0 0,1 0 0 0 0,0 0 0 0 0,-1 0 0 0 0,1 0-1 0 0,0 0 1 0 0,-1 0 0 0 0,1-1 0 0 0,0 1 0 0 0,0-1 0 0 0,0 1 0 0 0,0-1 0 0 0,0 0-1 0 0,0 0 1 0 0,-1 0 0 0 0,1 0 0 0 0,0 0 0 0 0,0 0 0 0 0,0 0 0 0 0,0-1 0 0 0,0 1-1 0 0,0-1 1 0 0,0 1 0 0 0,-1-1 0 0 0,1 0 0 0 0,0 1 0 0 0,-1-1 0 0 0,1 0 0 0 0,0 0-1 0 0,-1 0 1 0 0,1-1 0 0 0,-1 1 0 0 0,1 0 0 0 0,-1-1 0 0 0,0 1 0 0 0,0-1 0 0 0,1 0-5 0 0,19-24 255 0 0,-2-2 1 0 0,-1 0-1 0 0,-1-1 0 0 0,-1 0 1 0 0,8-26-256 0 0,-21 47 34 0 0,1 0 1 0 0,0 1-1 0 0,0 0 1 0 0,0 0-1 0 0,5-6-34 0 0,-5 10 53 0 0,2 1-21 0 0,-3 1-26 0 0,1-1-1 0 0,-1 1 1 0 0,1 0-1 0 0,-1 0 0 0 0,1 1 1 0 0,1-1-6 0 0,-3 1 1 0 0,-1 0 0 0 0,1 0 0 0 0,-1 0 0 0 0,1 0 0 0 0,-1 0 0 0 0,1 1 0 0 0,-1-1 0 0 0,0 1 0 0 0,1-1 0 0 0,-1 1 0 0 0,0-1-1 0 0,1 1 1 0 0,-1 0 0 0 0,0 0 0 0 0,0-1 0 0 0,0 1 0 0 0,0 0 0 0 0,1 0 0 0 0,-1 0 0 0 0,0 1-1 0 0,22 27 185 0 0,-15-19-91 0 0,0 1-1 0 0,5 3-93 0 0,3 3 23 0 0,2-1 0 0 0,0-1 1 0 0,17 11-24 0 0,-32-23 3 0 0,0-1 0 0 0,1-1 0 0 0,-1 1 0 0 0,1 0 0 0 0,0-1 0 0 0,-1 0 0 0 0,1 0 0 0 0,0 0 0 0 0,0 0 0 0 0,0-1 0 0 0,0 1 0 0 0,-1-1 0 0 0,1 0 0 0 0,0 0 0 0 0,1 0-3 0 0,-2-1 2 0 0,1 0 0 0 0,-1 0-1 0 0,1 0 1 0 0,-1 0 0 0 0,1-1 0 0 0,-1 0 0 0 0,0 1 0 0 0,0-1-1 0 0,0 0 1 0 0,0 0 0 0 0,0-1 0 0 0,0 1 0 0 0,-1-1 0 0 0,1 1-1 0 0,-1-1 1 0 0,1 0-2 0 0,6-9 43 0 0,0-1-1 0 0,0 0 0 0 0,-1-1 1 0 0,-1 0-1 0 0,-1 0 0 0 0,4-9-42 0 0,2-15 346 0 0,9-38-346 0 0,-10 27 391 0 0,-3 0 0 0 0,-2 0-1 0 0,-2-1 1 0 0,-3 0 0 0 0,-3-38-391 0 0,1 59 101 0 0,-1-6-34 0 0,-2 1-1 0 0,-1-4-66 0 0,4 36-641 0 0,1 2-198 0 0,0 0-1025 0 0,0 0-3956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1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745 280 5063 0 0,'-2'-57'496'0'0,"0"38"-400"0"0,1 15 205 0 0,-1 0 188 0 0,-4-14 1582 0 0,0 1 0 0 0,-3-4-2071 0 0,6 12 332 0 0,1 7-237 0 0,1-1-1 0 0,-1 0 0 0 0,1 1 0 0 0,-1-1 0 0 0,0 1 0 0 0,0 0 1 0 0,0-1-1 0 0,0 1 0 0 0,0 0 0 0 0,0 0 0 0 0,-1 0 1 0 0,1 1-1 0 0,-1-1 0 0 0,1 0 0 0 0,-1 1 0 0 0,0 0 0 0 0,0 0 1 0 0,-2-1-95 0 0,1 0 105 0 0,0 1 1 0 0,0 1 0 0 0,0-1 0 0 0,0 1-1 0 0,0-1 1 0 0,0 1 0 0 0,0 0 0 0 0,-1 0-1 0 0,1 1 1 0 0,0 0 0 0 0,0-1 0 0 0,0 1 0 0 0,0 0-1 0 0,0 1-105 0 0,-7 2 184 0 0,0 2-1 0 0,0-1 1 0 0,1 1-1 0 0,-1 1 0 0 0,1 0 1 0 0,-1 2-184 0 0,-19 16 506 0 0,-6 9-506 0 0,14-13 97 0 0,-43 45 122 0 0,4 2 0 0 0,-23 36-219 0 0,53-62 56 0 0,1 2 0 0 0,3 2 1 0 0,1 0-1 0 0,3 2 0 0 0,1 0 1 0 0,3 1-1 0 0,2 2 0 0 0,-5 29-56 0 0,16-57-6 0 0,1 1 0 0 0,2 0 0 0 0,0 0 0 0 0,2 0 0 0 0,1 1 0 0 0,1 16 6 0 0,1-27-3 0 0,0-1 0 0 0,0 1 0 0 0,2 0 0 0 0,-1-1 0 0 0,2 1 0 0 0,0-1 0 0 0,0 0 0 0 0,1-1 0 0 0,1 1 0 0 0,0-1 0 0 0,1 0 0 0 0,2 1 3 0 0,-3-3-6 0 0,1-1 0 0 0,1 0 0 0 0,-1 0 0 0 0,1-1 0 0 0,1 0 0 0 0,0-1 0 0 0,0 0 0 0 0,0 0 0 0 0,1-1 0 0 0,0 0 0 0 0,0-1 0 0 0,3 1 6 0 0,7 0 0 0 0,0 0 0 0 0,1-1-1 0 0,-1-2 1 0 0,1 0 0 0 0,0-1-1 0 0,0-1 1 0 0,0-1 0 0 0,1-1 0 0 0,-6 0 1 0 0,-1-2 0 0 0,0 1 0 0 0,0-2 0 0 0,0 0 1 0 0,0-1-1 0 0,-1-1 0 0 0,0 0 0 0 0,0-1 1 0 0,0 0-1 0 0,-1-2 0 0 0,2-1-1 0 0,5-6 17 0 0,0 0-1 0 0,-2-2 1 0 0,0-1 0 0 0,4-5-17 0 0,21-28 50 0 0,0-5-50 0 0,4-10 54 0 0,-4-2-1 0 0,-2-2 0 0 0,26-65-53 0 0,-56 109 42 0 0,-1 0 0 0 0,-2-1-1 0 0,-1 1 1 0 0,-1-2 0 0 0,-1 1-1 0 0,-1-1-41 0 0,-3 5 98 0 0,0 1 0 0 0,-2-1 0 0 0,0 1 0 0 0,-2-1 0 0 0,0 1 0 0 0,-2 0 0 0 0,-4-17-98 0 0,1 15 193 0 0,-1 1-1 0 0,-1-1 0 0 0,-1 2 1 0 0,-1 0-1 0 0,-1 0 0 0 0,-7-8-192 0 0,8 15 165 0 0,0 0-1 0 0,-1 1 0 0 0,-1 1 1 0 0,-1 0-1 0 0,0 0 1 0 0,0 1-1 0 0,-1 1 1 0 0,-14-8-165 0 0,5 5 195 0 0,-1 1-1 0 0,-15-7-194 0 0,31 17-10 0 0,0 1 0 0 0,-1 0 0 0 0,1 0 0 0 0,-1 1 0 0 0,1 0 0 0 0,-1 0-1 0 0,0 1 1 0 0,0 0 0 0 0,-3 1 10 0 0,8 1-97 0 0,0-1-1 0 0,0 1 1 0 0,0 0-1 0 0,0 0 1 0 0,0 1-1 0 0,0-1 0 0 0,1 1 1 0 0,-1 0-1 0 0,-3 3 98 0 0,-1 0-1631 0 0,1 0-1 0 0,1 1 1 0 0,-1 0-1 0 0,-4 5 1632 0 0,-8 7-5668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 0 14743 0 0,'-16'2'1136'0'0,"16"-2"-1112"0"0,-1 0 1 0 0,0 0-1 0 0,0 0 0 0 0,1 0 0 0 0,-1 1 0 0 0,0-1 0 0 0,0 0 0 0 0,1 0 0 0 0,-1 1 1 0 0,0-1-1 0 0,1 0 0 0 0,-1 1 0 0 0,0-1 0 0 0,1 0 0 0 0,-1 1 0 0 0,1-1 0 0 0,-2 1-24 0 0,0 2 22 0 0,1-3-22 0 0,0 1 0 0 0,0 0 0 0 0,0-1 0 0 0,0 1 0 0 0,0 0 0 0 0,0 0 0 0 0,1 0 0 0 0,-1 0 0 0 0,0 0 0 0 0,0 2 0 0 0,0-1 0 0 0,0 0 1 0 0,0 0-1 0 0,0 0 0 0 0,0 1 0 0 0,0-1 0 0 0,1 0 0 0 0,0 1 0 0 0,-1-1 0 0 0,1 0 0 0 0,0 1 0 0 0,0-1 1 0 0,0 1-1 0 0,1 1-1 0 0,-1 1 1 0 0,1-1-1 0 0,0 0 1 0 0,0 0-1 0 0,1 0 1 0 0,-1 0-1 0 0,1 1 1 0 0,4 5 5 0 0,-1 0 0 0 0,1 0-1 0 0,1-1 1 0 0,0 0 0 0 0,3 3-5 0 0,4 5 90 0 0,1-1 0 0 0,1 0 0 0 0,1-1 0 0 0,8 6-90 0 0,23 14 46 0 0,-3-1 78 0 0,22 10-124 0 0,4-6 78 0 0,1-3-1 0 0,10 0-77 0 0,-24-8 61 0 0,12 5-3 0 0,-57-27-75 0 0,0-1 0 0 0,1 0 0 0 0,0 0 0 0 0,5-1 17 0 0,7 3-336 0 0,-22-5 52 0 0,1 0-1 0 0,0 0 1 0 0,0 0-1 0 0,0 0 1 0 0,0-1-1 0 0,0 0 1 0 0,1 0 284 0 0,-4 0-815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9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42 16127 0 0,'-8'-3'843'0'0,"3"1"-618"0"0,0 1 0 0 0,0 0 1 0 0,0 0-1 0 0,-3 0-225 0 0,-1-1 116 0 0,7 2 7 0 0,2 0-10 0 0,2-1-19 0 0,5-3-78 0 0,0 0-26 0 0,1 0 0 0 0,0 1-1 0 0,0 0 1 0 0,1 0 0 0 0,-1 0-1 0 0,3 1 11 0 0,1 0 0 0 0,1 1 0 0 0,-1 1 0 0 0,1 0 0 0 0,-1 0 0 0 0,1 2 0 0 0,4 0 0 0 0,-8 0 0 0 0,-1-1 0 0 0,0 2 0 0 0,0-1 0 0 0,0 1 0 0 0,-1 0 0 0 0,1 1 0 0 0,-1-1 0 0 0,0 2 0 0 0,0-1 0 0 0,1 1 0 0 0,2 3 1 0 0,0 1 0 0 0,-1-1 0 0 0,1 2 0 0 0,-2-1-1 0 0,1 1 1 0 0,-1 1 0 0 0,-1 0 0 0 0,0 0 0 0 0,-1 0-1 0 0,0 1 1 0 0,0-1 0 0 0,-1 1 0 0 0,0 4-1 0 0,1 4 57 0 0,-2 1 0 0 0,0 0-1 0 0,-1 0 1 0 0,-1 0 0 0 0,-1 21-57 0 0,-2-14 96 0 0,-1 1 1 0 0,-2 0-1 0 0,-1-1 0 0 0,-2 5-96 0 0,2-12 116 0 0,-2 0 0 0 0,-1-1-1 0 0,-3 6-115 0 0,-31 59 493 0 0,17-37-194 0 0,-17 29 236 0 0,17-32 179 0 0,-8 22-714 0 0,28-54 30 0 0,-6 10 154 0 0,-3 15-184 0 0,12-31 16 0 0,0-1 0 0 0,1 1-1 0 0,-1 1 1 0 0,2-1 0 0 0,-1 0-1 0 0,1 0 1 0 0,0 7-16 0 0,0-12 0 0 0,0 0 0 0 0,1 0 0 0 0,-1 1 0 0 0,1-1 0 0 0,-1 0 0 0 0,1 0 0 0 0,0 0 0 0 0,0 0 0 0 0,0 0 0 0 0,0 0 0 0 0,0 0 0 0 0,1 0 0 0 0,-1 0 0 0 0,1 0 0 0 0,-1-1 0 0 0,1 1 0 0 0,-1-1 0 0 0,1 1 0 0 0,0-1 0 0 0,0 1 0 0 0,0-1 0 0 0,0 0 0 0 0,0 0 0 0 0,0 0 0 0 0,0 0 0 0 0,0 0 0 0 0,0-1 0 0 0,0 1 0 0 0,0-1 0 0 0,2 1 0 0 0,6 0 0 0 0,1 1 0 0 0,0-2 0 0 0,0 1 0 0 0,-1-2 0 0 0,11-1 0 0 0,-2 0 29 0 0,-1-1-1 0 0,1-1 0 0 0,-1 0 1 0 0,0-1-1 0 0,-1-2 0 0 0,1 0 1 0 0,4-3-29 0 0,277-133 769 0 0,-142 63-490 0 0,-41 20-153 0 0,-73 38-107 0 0,15-8 37 0 0,37-11-56 0 0,-64 29-896 0 0,2 2 896 0 0,-23 7-638 0 0,1 1-1 0 0,-1 0 1 0 0,0 1 0 0 0,1 0-1 0 0,1 0 639 0 0,-10 1-6992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2333 2626 1375 0 0,'0'0'66'0'0,"0"0"135"0"0,0 0 550 0 0,0 0 237 0 0,0 0 48 0 0,0 0-64 0 0,0 0-312 0 0,0 0-138 0 0,0 0-30 0 0,0 0-25 0 0,0 0-90 0 0,0 0-38 0 0,0 0-10 0 0,0 0-7 0 0,0 0-28 0 0,0 0-7 0 0,0 0-6 0 0,0 0-5 0 0,0 0-17 0 0,0 0-10 0 0,0 0-1 0 0,0 0-4 0 0,0 0-17 0 0,0 0-10 0 0,0 0-1 0 0,0 0-4 0 0,0 0-17 0 0,0 0-10 0 0,0 0-1 0 0,0 0-4 0 0,2-2-16 0 0,4-3-4 0 0,-5 4 0 0 0,-1 1-4 0 0,2-2-17 0 0,13-14 242 0 0,-14 14-274 0 0,1 0-10 0 0,3-5 71 0 0,0-1 0 0 0,0 0 0 0 0,0-3-168 0 0,36-86 2152 0 0,25-94-2152 0 0,-55 143 416 0 0,4-40-416 0 0,-10 59 56 0 0,4-46 212 0 0,-2-31-268 0 0,-3 33 90 0 0,-3 11 18 0 0,-1 33-30 0 0,1 1 0 0 0,3-8-78 0 0,47-304 258 0 0,-35 219-247 0 0,-11 65 21 0 0,-2 0 0 0 0,-5-52-32 0 0,-2 68 40 0 0,-1 1 0 0 0,-3-8-40 0 0,-6-42 37 0 0,0-1-37 0 0,6 39 0 0 0,-1 6 0 0 0,-12-38 0 0 0,11 55 19 0 0,-1 0-1 0 0,-7-12-18 0 0,4 10 17 0 0,1 0-7 0 0,-13-19-10 0 0,20 39 0 0 0,-1 0 0 0 0,-1 1 0 0 0,1 0 0 0 0,-2 0 0 0 0,1 0 0 0 0,-1 1 0 0 0,-6-3 0 0 0,8 5 0 0 0,1-1 0 0 0,-1 1 0 0 0,-1-4 0 0 0,-8-7 0 0 0,1 1 0 0 0,6 7 0 0 0,0 0 0 0 0,0 0 0 0 0,-1 1 0 0 0,-6-4 0 0 0,-7-4 0 0 0,9 7 0 0 0,-1-1 0 0 0,0 2 0 0 0,-2-1 0 0 0,-52-22 64 0 0,-23-4-64 0 0,79 31 0 0 0,0 1 0 0 0,-12-1 0 0 0,-16-4 0 0 0,27 5 0 0 0,0 1 0 0 0,0 0 0 0 0,0 1 0 0 0,0 0 0 0 0,0 2 0 0 0,0-1 0 0 0,-13 3 0 0 0,-18 5 0 0 0,-34 11 0 0 0,73-17 0 0 0,-19 6 0 0 0,1 1 0 0 0,0 1 0 0 0,0 2 0 0 0,-7 4 0 0 0,-7 4 0 0 0,-13 6 0 0 0,-41 29 0 0 0,36-15 0 0 0,-24 24 0 0 0,65-50 1 0 0,1 0-1 0 0,-13 17 0 0 0,10-11-11 0 0,-9 7 11 0 0,-9 10-27 0 0,1 1 0 0 0,-16 25 27 0 0,29-34 0 0 0,-108 146 0 0 0,64-72 0 0 0,29-43 0 0 0,-13 12 0 0 0,-8 10 0 0 0,-5 18 0 0 0,58-92 0 0 0,-22 40-7 0 0,-13 33 7 0 0,17-33-53 0 0,-26 65 39 0 0,31-70 16 0 0,-24 69-2 0 0,1-4 0 0 0,16-42 0 0 0,2 2 0 0 0,-12 69 0 0 0,5-11 0 0 0,-6 30 0 0 0,-8 138 0 0 0,35-226 0 0 0,-27 175 0 0 0,22-128 64 0 0,3 116-64 0 0,10-188 27 0 0,-3 1 0 0 0,-2 8-27 0 0,1-17 10 0 0,2 28-10 0 0,0-10 0 0 0,-8 65 15 0 0,0 7 34 0 0,-5 89 5 0 0,12-147-45 0 0,-12 201 180 0 0,5-161-130 0 0,3-43-42 0 0,-1 22 83 0 0,4 0 0 0 0,5 56-100 0 0,1-123 0 0 0,0 25 0 0 0,5 15 0 0 0,34 260 128 0 0,-26-213-117 0 0,-6-36 98 0 0,11 28-109 0 0,-15-72 8 0 0,27 96 46 0 0,-6-29-33 0 0,0-1 32 0 0,-11-41-42 0 0,2 0 41 0 0,4 5-52 0 0,-4-11 1 0 0,-10-30-1 0 0,1 1 0 0 0,0-1 0 0 0,3 3 0 0 0,5 9 11 0 0,1 4-2 0 0,2-1 0 0 0,1-1 0 0 0,1-1-1 0 0,2 0 1 0 0,0-2 0 0 0,14 11-9 0 0,-18-19 3 0 0,-6-7 14 0 0,0 1 0 0 0,0-1 0 0 0,10 5-17 0 0,-10-7 5 0 0,0 0 0 0 0,6 7-5 0 0,-6-5 11 0 0,14 9-11 0 0,-11-9 23 0 0,-1 1 0 0 0,4 4-23 0 0,2 2 7 0 0,-6-7 18 0 0,0-1-1 0 0,2 1-24 0 0,4 2 15 0 0,-5-4-2 0 0,1-1-1 0 0,1 0 1 0 0,-1-1-1 0 0,7 1-12 0 0,-19-7 4 0 0,15 6 1 0 0,0-2 0 0 0,1 0 0 0 0,0-2 0 0 0,0 0 0 0 0,0-1 0 0 0,4-1-5 0 0,19-2 54 0 0,0-1 0 0 0,19-5-54 0 0,-32 3 1 0 0,100-16 9 0 0,-80 11 24 0 0,-26 5-6 0 0,0-1-1 0 0,-1-1 1 0 0,23-9-28 0 0,-9 1-2 0 0,30-13 16 0 0,-34 9 119 0 0,29-20-133 0 0,-28 16 82 0 0,-8 4 18 0 0,-1-1 1 0 0,17-18-101 0 0,13-9 119 0 0,-20 17-44 0 0,-1-2-1 0 0,2-5-74 0 0,-13 10 59 0 0,-1-2 0 0 0,13-21-59 0 0,13-16 72 0 0,-25 36-58 0 0,40-52 100 0 0,-32 38-105 0 0,-5 7 56 0 0,4-10-65 0 0,-12 19 62 0 0,7-8-62 0 0,8-11 13 0 0,-19 25 34 0 0,4-7-14 0 0,-1 0 0 0 0,5-13-33 0 0,18-45 148 0 0,-2-7-148 0 0,-20 49 60 0 0,5-4-60 0 0,-5 10 87 0 0,9-28-87 0 0,-19 43 39 0 0,1 1 0 0 0,1 1 0 0 0,7-10-39 0 0,42-77 75 0 0,-17 28-18 0 0,-40 74-50 0 0,10-21 52 0 0,-2-1-1 0 0,0 0 1 0 0,-2-1 0 0 0,2-15-59 0 0,-2 12 9 0 0,8-20-9 0 0,-8 26 1 0 0,-3 3 38 0 0,-5 15-13 0 0,1 1 0 0 0,0 0 0 0 0,2-3-26 0 0,1-8 42 0 0,-3 9-25 0 0,0 0-1 0 0,4-8-16 0 0,5-23 65 0 0,-6 21 4 0 0,1 0 0 0 0,2-2-69 0 0,18-41 117 0 0,-20 53-106 0 0,3-5 36 0 0,-8 11-39 0 0,-1 1-8 0 0,0 1 0 0 0,1 0 0 0 0,-1-1 0 0 0,1 1-1 0 0,0-1 1 0 0,-1 1 0 0 0,1 0 0 0 0,0-1 0 0 0,0 1-1 0 0,0 0 1 0 0,0-1 0 0 0,4-5 0 0 0,0-3 0 0 0,-5 9 0 0 0,0-1 0 0 0,0 0 0 0 0,1 0 0 0 0,-1 0 0 0 0,1 0 0 0 0,-1 1 0 0 0,1-1 0 0 0,-1 0 0 0 0,2-1 0 0 0,7-24 0 0 0,-5 17 0 0 0,-1 4 0 0 0,6-8 0 0 0,1-5 53 0 0,-4 7-42 0 0,0-1-11 0 0,-2 1 0 0 0,-1 5 0 0 0,0-11 0 0 0,5-7 64 0 0,-4 14-64 0 0,-2 6 6 0 0,0 0-1 0 0,-1-1 1 0 0,0 1-1 0 0,0 0 1 0 0,0-1 0 0 0,-1 1-1 0 0,1-5-5 0 0,-1-4 25 0 0,2 2-25 0 0,-2 1 0 0 0,1 0 0 0 0,1 7 0 0 0,-2 4 4 0 0,1-1-1 0 0,-1 1 1 0 0,0-1-1 0 0,1 0 1 0 0,-1 1 0 0 0,0-1-1 0 0,0 1 1 0 0,0-1-1 0 0,0 1 1 0 0,1-1-1 0 0,-1 0 1 0 0,0 1-1 0 0,0-1 1 0 0,0 1-1 0 0,0-2-3 0 0,0-8 22 0 0,0-1 20 0 0,1 0-31 0 0,1-5-11 0 0,-2 14-1 0 0,-2-13 55 0 0,0-1-13 0 0,2 14-19 0 0,3-15-10 0 0,-2 6-12 0 0,1-2 0 0 0,0 2 0 0 0,0 0 0 0 0,-1 0 0 0 0,0 0 0 0 0,2-7 0 0 0,2-4 0 0 0,1 3 0 0 0,-5 15 0 0 0,8-16 0 0 0,5-12 0 0 0,-9 20 0 0 0,-3 9 7 0 0,-1 0 0 0 0,0 0 0 0 0,0 0 0 0 0,0 0-1 0 0,0 0 1 0 0,0-1 0 0 0,-1-2-7 0 0,1 2 27 0 0,0 0 26 0 0,-1-5 0 0 0,3 1-31 0 0,-2 7 32 0 0,-1 1 18 0 0,0 3-6 0 0,3 8-172 0 0,-3-9-507 0 0,0-2-201 0 0,0 0-845 0 0,3 0-3420 0 0,9 0-1469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0 195 1839 0 0,'0'0'286'0'0,"0"0"524"0"0,0 0 228 0 0,0 0 46 0 0,0 0-80 0 0,0 0-379 0 0,0 0-165 0 0,0 0-39 0 0,0 0-5 0 0,0 0-1 0 0,0 0-6 0 0,0 0-1 0 0,0 0-9 0 0,0 0-38 0 0,0 0-10 0 0,0 0-6 0 0,0 0-5 0 0,0 0-17 0 0,0 0-10 0 0,0 0-1 0 0,0 0-4 0 0,0 0-17 0 0,0 0-10 0 0,0 0-1 0 0,0 0-4 0 0,1-2-17 0 0,1 1-157 0 0,-1-1 0 0 0,0 1 0 0 0,1-1 0 0 0,0 1 0 0 0,-1 0 0 0 0,1 0 1 0 0,-1-1-1 0 0,1 1 0 0 0,0 0 0 0 0,0 1 0 0 0,0-1 0 0 0,0 0 0 0 0,2 0-102 0 0,0 0 85 0 0,1 0 0 0 0,0 1 0 0 0,0-1 0 0 0,0 1-1 0 0,0 0 1 0 0,0 0 0 0 0,0 1-85 0 0,10 0 88 0 0,-1 0 52 0 0,0 0 0 0 0,9 3-140 0 0,-5-1 164 0 0,-1-1 0 0 0,10 1-164 0 0,8 0 192 0 0,-21-2-96 0 0,-1-1-1 0 0,0 0 0 0 0,7-1-95 0 0,16-1 122 0 0,106 2 150 0 0,-49-1-138 0 0,-32 0-41 0 0,8-1 202 0 0,-1-2-1 0 0,48-12-294 0 0,-77 10 196 0 0,-1 2 0 0 0,32 0-196 0 0,1 1 509 0 0,40-8-509 0 0,-13 1 177 0 0,-53 7-116 0 0,-7 1 148 0 0,0-2 1 0 0,30-7-210 0 0,-10 1 200 0 0,-32 2-104 0 0,-25 8-89 0 0,-1 0 0 0 0,1-1 0 0 0,0 1 0 0 0,-1 0 0 0 0,1 0 0 0 0,0 0 0 0 0,0-1 0 0 0,0 1 0 0 0,-1 0 0 0 0,1 0 0 0 0,0 0 0 0 0,0 0 0 0 0,0 0 0 0 0,-1 1 0 0 0,1-1-7 0 0,4 0 15 0 0,-1 0 9 0 0,0-1 0 0 0,1 1 1 0 0,-1-1-1 0 0,0 0 1 0 0,2-1-25 0 0,22-5 144 0 0,-16 4-71 0 0,3-2 9 0 0,-10 3-61 0 0,37-15 103 0 0,-37 15-76 0 0,7-1-24 0 0,0 0 38 0 0,-3 1 30 0 0,1 1 1 0 0,5 0-93 0 0,0-1 75 0 0,0 0-11 0 0,-3-1-43 0 0,10-3 26 0 0,-1 1 95 0 0,-10 3-78 0 0,-6 1 0 0 0,2-3 0 0 0,-3 3 3 0 0,5-2 8 0 0,-5 2-19 0 0,4-1-34 0 0,-3 0 26 0 0,3-1-25 0 0,-6 2 30 0 0,-2 1 11 0 0,0 0 0 0 0,0 0 2 0 0,0 0 3 0 0,0 0-4 0 0,-1 2-12 0 0,-13 44-42 0 0,12-41-11 0 0,-8 23 0 0 0,-52 147 0 0 0,44-129 21 0 0,1 0 1 0 0,3 2-1 0 0,2 1-21 0 0,5-24 0 0 0,-3 9 0 0 0,-4 11 0 0 0,5-15 0 0 0,4-13 0 0 0,-3 15 0 0 0,-1 8 0 0 0,-2 2 0 0 0,0 1 0 0 0,-16 93 0 0 0,19-89 0 0 0,3-27 0 0 0,-1 0 0 0 0,0-1 0 0 0,-7 13 0 0 0,-5 16 0 0 0,-23 58 65 0 0,11-30-13 0 0,12-32-23 0 0,7-18-6 0 0,1 1 0 0 0,-2 11-23 0 0,5-17 8 0 0,0-1-1 0 0,-1 0 1 0 0,-2 0 0 0 0,-1 1-8 0 0,-12 27 22 0 0,13-28-8 0 0,-6 8-14 0 0,-4 9-3 0 0,-20 34 67 0 0,25-46-64 0 0,9-15 5 0 0,0 1 1 0 0,-4 9-6 0 0,-11 33 53 0 0,-6 30-53 0 0,9-31 47 0 0,1-5-30 0 0,6-16-12 0 0,-1-1 1 0 0,-16 28-6 0 0,21-41 48 0 0,4-11-46 0 0,0 1-1 0 0,-1-1 0 0 0,1 0 0 0 0,-2 1-1 0 0,-6 13 16 0 0,9-15 3 0 0,-1 0-1 0 0,0-1 1 0 0,-2 4-19 0 0,-16 20 53 0 0,2 1-1 0 0,-3 8-52 0 0,-8 12 23 0 0,26-40-10 0 0,-1 0 0 0 0,1 0 0 0 0,1 0-1 0 0,-1 0 1 0 0,2 1-13 0 0,-3 3 0 0 0,-5 12 0 0 0,2-6 0 0 0,-2-1 0 0 0,-1 1 0 0 0,-1 1 42 0 0,1 1 0 0 0,-3 11-42 0 0,12-28 10 0 0,-1 0-1 0 0,1 0 1 0 0,-1-1-1 0 0,1 1 1 0 0,-1 0-1 0 0,-3 1-9 0 0,0 3 14 0 0,-25 25 80 0 0,21-23-32 0 0,0 1 0 0 0,1-1 0 0 0,-6 11-62 0 0,-26 35 57 0 0,19-27-50 0 0,1 3-7 0 0,9-15 12 0 0,0 0 0 0 0,-1-1 0 0 0,0-1 1 0 0,-1 0-13 0 0,-7 7 4 0 0,12-12-4 0 0,1 1 0 0 0,1-2-13 0 0,6-7-51 0 0,1-2-3 0 0,2-1-141 0 0,2-2-314 0 0,1 1 1 0 0,-1-1-1 0 0,1 0 1 0 0,-1 0-1 0 0,0-1 0 0 0,0 1 1 0 0,0-1-1 0 0,2-3 522 0 0,8-10-6995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8 382 4143 0 0,'0'0'319'0'0,"-2"-1"-210"0"0,-3-1 1397 0 0,5 1 3239 0 0,5 0-685 0 0,1 0-5703 0 0,20-1 1947 0 0,1-1 100 0 0,-1 0 0 0 0,6-3-404 0 0,137-38 1136 0 0,-128 36-782 0 0,2 0-354 0 0,15-2 181 0 0,277-43 562 0 0,-307 50-686 0 0,220-32 576 0 0,-197 31-179 0 0,19 1-454 0 0,23-1 406 0 0,-50 0-242 0 0,39-3 420 0 0,14-6-584 0 0,319-39 1328 0 0,-350 43-833 0 0,28-9-495 0 0,7-1 313 0 0,26-6 156 0 0,-58 10 269 0 0,27-1-738 0 0,-53 13 1004 0 0,33 2-1004 0 0,-49 1 57 0 0,-35 0-927 0 0,-1-1 0 0 0,1 0 0 0 0,-3-1 870 0 0,-1-1-1810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07.5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68 2759 0 0,'0'0'126'0'0,"0"0"175"0"0,0 0 655 0 0,0 0 284 0 0,0 0 59 0 0,0 0-110 0 0,0 0-506 0 0,0 0-218 0 0,0 0-45 0 0,0 0-21 0 0,0 0-47 0 0,0 0-22 0 0,0 0-2 0 0,0 0-6 0 0,0 0-30 0 0,0 0-18 0 0,0 0-2 0 0,0 0 0 0 0,0 0 0 0 0,0 0 0 0 0,0 0 0 0 0,0 0 3 0 0,0 0 10 0 0,0 0 3 0 0,0 0 0 0 0,0 0-8 0 0,0 0-33 0 0,0 0-14 0 0,0 0-1 0 0,0 0-8 0 0,0 0-34 0 0,1 2-20 0 0,0 0-120 0 0,0-1 1 0 0,0 1-1 0 0,0 0 0 0 0,0 0 0 0 0,0-1 1 0 0,1 1-1 0 0,-1-1 0 0 0,1 1 0 0 0,-1-1 0 0 0,1 0 1 0 0,-1 1-1 0 0,1-1 0 0 0,0 0 0 0 0,0 0 0 0 0,-1 0 1 0 0,1 0-1 0 0,0-1 0 0 0,1 1-50 0 0,5 2 52 0 0,1-1-1 0 0,0 0 1 0 0,7 1-52 0 0,2 0 149 0 0,22 5 44 0 0,15 4 286 0 0,4 3-479 0 0,-2 0 368 0 0,1-2 0 0 0,22-1-368 0 0,-54-10 124 0 0,1-1 0 0 0,0-1 1 0 0,-1-1-1 0 0,13-3-124 0 0,3 0 178 0 0,9 1-178 0 0,39 3 184 0 0,170 3 219 0 0,-154 1-256 0 0,139 4 108 0 0,-83-1-57 0 0,-28-1-49 0 0,-96-4-25 0 0,0-2-124 0 0,-1 0 156 0 0,7 2-156 0 0,57 3 165 0 0,-57-3-109 0 0,62-2 23 0 0,13-4-79 0 0,-84 2-4 0 0,4 0 64 0 0,-10 0-31 0 0,1 1-1 0 0,18 3-28 0 0,-12-1 58 0 0,2-1-58 0 0,-4 0 70 0 0,18 2-70 0 0,42 4 64 0 0,-39-3 55 0 0,-2-1 62 0 0,-24 1-55 0 0,1-1 0 0 0,21-3-126 0 0,-15 0-65 0 0,37-3 119 0 0,45-11 160 0 0,-27 8-73 0 0,-54 1 73 0 0,30-9-214 0 0,-28 6 181 0 0,7 0-181 0 0,-25 7 75 0 0,34-7 42 0 0,-45 6-88 0 0,-2 1-17 0 0,-1 1-1 0 0,1-1 1 0 0,6 1-12 0 0,18-4 53 0 0,-16 3-53 0 0,16 3 53 0 0,-17-1-42 0 0,39-7 42 0 0,-43 6-41 0 0,-2-1-12 0 0,0 2 0 0 0,0-1-1 0 0,6 2 1 0 0,76-3 64 0 0,-56 2-31 0 0,9-1 62 0 0,38 0 74 0 0,-44 2-131 0 0,0-3 0 0 0,1-1-38 0 0,23-2 11 0 0,-53 4 4 0 0,-1 0-1 0 0,1 1 1 0 0,-1 0 0 0 0,3 1-15 0 0,20-1 58 0 0,-23 0-54 0 0,1 0 0 0 0,-1 0-1 0 0,9 2-3 0 0,-15-2 7 0 0,-1 0 0 0 0,1 0-1 0 0,0 0 1 0 0,0 0 0 0 0,-1 0 0 0 0,1 0-1 0 0,0-1 1 0 0,1 1-7 0 0,8-2 74 0 0,3-1-10 0 0,-3-1 1 0 0,-11 4-61 0 0,0 0-1 0 0,1 0 0 0 0,-1-1 0 0 0,1 1 1 0 0,-1 0-1 0 0,0 0 0 0 0,1 0 0 0 0,-1 0 1 0 0,0 0-1 0 0,1-1 0 0 0,-1 1 0 0 0,1 0 1 0 0,-1 0-1 0 0,0 0 0 0 0,1 0 0 0 0,-1 0 1 0 0,1 0-1 0 0,-1 0 0 0 0,0 0 0 0 0,1 0 1 0 0,-1 0-4 0 0,4 0 3 0 0,11-8 156 0 0,-11 5-82 0 0,2-2-9 0 0,-3 4-52 0 0,0-1-1 0 0,0 0 0 0 0,0 1 0 0 0,0-1 1 0 0,0 1-1 0 0,0 0 0 0 0,1 0 0 0 0,-1 0 1 0 0,0 1-1 0 0,2-1-15 0 0,9-2 43 0 0,-4 1-21 0 0,0 0 33 0 0,15-5-57 0 0,-10 2 2 0 0,-1-2 11 0 0,2 0 33 0 0,-7 4-35 0 0,0 1 44 0 0,15-4 33 0 0,-19 5-33 0 0,5 0 11 0 0,-7 1 0 0 0,-3 0 0 0 0,2-1 0 0 0,8 0 0 0 0,-8 1 0 0 0,-2 0 0 0 0,0 0 1 0 0,0 0 5 0 0,0 0-2 0 0,0 0 6 0 0,0 0-7 0 0,0 0-3 0 0,0 0 0 0 0,0 0 0 0 0,0 0 0 0 0,0 0 1 0 0,-1-2-23 0 0,-2-3-190 0 0,-4-5-5156 0 0,5 8-2271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183 0 2303 0 0,'-2'1'167'0'0,"-27"9"1367"0"0,0 0 0 0 0,0-2-1 0 0,-17 2-1533 0 0,36-10 787 0 0,0 1 0 0 0,1-1-1 0 0,-8-1-786 0 0,15 1 351 0 0,2 0-6 0 0,0 0-13 0 0,0 0-50 0 0,0 0-24 0 0,0 0-2 0 0,0 0-2 0 0,0 0-13 0 0,0 0-8 0 0,0 0-1 0 0,0 0-5 0 0,0-1-201 0 0,1 0 1 0 0,-1 0-1 0 0,0 1 0 0 0,0-1 0 0 0,1 0 1 0 0,-1 1-1 0 0,0-1 0 0 0,1 0 1 0 0,-1 1-1 0 0,0-1 0 0 0,1 0 1 0 0,-1 1-1 0 0,1-1-26 0 0,0 0 55 0 0,3-3 137 0 0,0 1-114 0 0,1 1 0 0 0,0-1 0 0 0,-1 1-1 0 0,1 0 1 0 0,0 0 0 0 0,0 0-1 0 0,0 1 1 0 0,0 0 0 0 0,1 0 0 0 0,-1 0-78 0 0,12 1 91 0 0,0 1-1 0 0,-1 1 1 0 0,1 1 0 0 0,-1 0 0 0 0,0 1 0 0 0,1 1-91 0 0,29 6 124 0 0,188 31 625 0 0,-3 0-223 0 0,-153-27-334 0 0,70 16 126 0 0,-102-19-147 0 0,1-2 0 0 0,0-2-1 0 0,7-1-170 0 0,66 8 425 0 0,-60-6-82 0 0,3-2-343 0 0,-41-6 28 0 0,30 3 248 0 0,23-3-276 0 0,40-2 242 0 0,-62 1-116 0 0,-17 2 0 0 0,0 1 0 0 0,6 3-126 0 0,-11-2 52 0 0,13 3 106 0 0,31 3 74 0 0,-29-5-167 0 0,-25-1-2 0 0,0-2 1 0 0,8-1-64 0 0,-1 1 56 0 0,-1 1 1 0 0,0 0 0 0 0,4 3-57 0 0,-8-2 46 0 0,-8-2 20 0 0,16-1 94 0 0,26-3 326 0 0,-40 1-326 0 0,-4 0-138 0 0,0 1 37 0 0,-8 0 6 0 0,5 0-1 0 0,3 0 11 0 0,-11 0-20 0 0,-2 0 14 0 0,0 0-81 0 0,0 0-333 0 0,0 0-173 0 0,0 0-1232 0 0,0 0-4784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39 2303 0 0,'1'-2'310'0'0,"5"-18"3351"0"0,-5 18-3129 0 0,0 1-168 0 0,5-5-39 0 0,-4 4-9 0 0,0 1-17 0 0,7-3-10 0 0,-7 4-1 0 0,0-1 3 0 0,1 1-109 0 0,0 0 0 0 0,0 0 0 0 0,1 0-1 0 0,-1 1 1 0 0,2 0-182 0 0,-3-1 296 0 0,1 2-34 0 0,4 3-16 0 0,-1 1 0 0 0,1 0 1 0 0,-1 1-1 0 0,0 0 1 0 0,0 0-247 0 0,29 40 522 0 0,-8-9-98 0 0,17 14 733 0 0,34 30-1157 0 0,-37-40 259 0 0,-9-9-84 0 0,-2 2 0 0 0,-2 0-1 0 0,-1 2 1 0 0,-1 1 0 0 0,-3 2-1 0 0,9 19-174 0 0,23 56 243 0 0,-16-27 131 0 0,1 0 81 0 0,-26-62-310 0 0,2 4 52 0 0,-1 1 0 0 0,-2 0 0 0 0,4 14-197 0 0,12 43 372 0 0,3-1-1 0 0,19 29-371 0 0,-5-31 407 0 0,-25-47-221 0 0,-11-21-47 0 0,-1 0 0 0 0,-1 1-1 0 0,4 14-138 0 0,-1-1 166 0 0,-6-18-17 0 0,0 1 0 0 0,1 11-149 0 0,1 11 189 0 0,2 9 310 0 0,5 13-499 0 0,11 13 536 0 0,-16-45-392 0 0,-3-11-68 0 0,-1 6 24 0 0,-1-1 0 0 0,-1 0 0 0 0,0 16-100 0 0,-1-13 127 0 0,-1-11-58 0 0,0-1 0 0 0,-1 0 0 0 0,0 0 0 0 0,-1 1-69 0 0,-15 97 685 0 0,13-89-542 0 0,-1 12 301 0 0,-4 17-444 0 0,0-6 144 0 0,6-38-104 0 0,1-1-34 0 0,0 18 161 0 0,0-20-87 0 0,1-2-3 0 0,0 1-71 0 0,1 0-1 0 0,-1-1 0 0 0,0 1 0 0 0,0 0 1 0 0,0 0-1 0 0,0-1 0 0 0,-1 1 0 0 0,1 0 1 0 0,0-1-1 0 0,0 1 0 0 0,0 0 0 0 0,-1-1 1 0 0,1 1-6 0 0,0 0 9 0 0,-1 1 44 0 0,1-2-94 0 0,0 0-439 0 0,-5-7-2181 0 0,-1-2-4621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59 1 1375 0 0,'0'0'66'0'0,"0"0"215"0"0,0 2 886 0 0,1 0-615 0 0,0 4-117 0 0,-4 1 3196 0 0,1-3-3396 0 0,1 0-172 0 0,-1 0-1 0 0,0-1 1 0 0,-1 1-1 0 0,1-1 0 0 0,0 0 1 0 0,-1 1-1 0 0,0-1 1 0 0,0 0-1 0 0,0 0 1 0 0,0-1-1 0 0,0 1 1 0 0,-1-1-1 0 0,1 0 1 0 0,-4 2-63 0 0,3-1-127 0 0,-3 5-76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1 5471 0 0,'0'0'240'0'0,"-7"11"48"0"0,0 0-224 0 0,7-11-64 0 0,-6 11 0 0 0,6-11 0 0 0,-5 13 136 0 0,-1 0 24 0 0,6-13 0 0 0,-9 11 0 0 0,9-11-160 0 0,-9 11-88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0 2759 0 0,'0'0'248'0'0,"0"0"-248"0"0,-2 17 0 0 0,2-2 0 0 0,0-15 696 0 0,-2 14 88 0 0,2-14 16 0 0,-3 17 8 0 0,-1-4-592 0 0,4-13-120 0 0,-2 16-32 0 0,0-1-2648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5039 0 0,'0'0'224'0'0,"0"0"40"0"0,0 0-264 0 0,8 14 0 0 0,-8-14 0 0 0,7 17 0 0 0,-2-3 128 0 0,-5-14-32 0 0,4 17-8 0 0,-4-17 0 0 0,0 15-88 0 0,0-15 64 0 0,0 0-64 0 0,0 0-1568 0 0,-4 14-360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229 1 4143 0 0,'0'0'319'0'0,"-2"1"-210"0"0,-2 2 75 0 0,1 0 0 0 0,-1 1 0 0 0,1-1 0 0 0,0 1-1 0 0,0-1 1 0 0,0 1 0 0 0,-1 4-184 0 0,-8 10 901 0 0,8-11-594 0 0,-1 0 1 0 0,1 0 0 0 0,1 1 0 0 0,-2 2-308 0 0,0 4 296 0 0,0-1 1 0 0,-2 0-1 0 0,1 0 0 0 0,-6 7-296 0 0,-2 2 416 0 0,1 0 0 0 0,1 1 0 0 0,-9 23-416 0 0,5-2 112 0 0,1 0 0 0 0,3 2 0 0 0,2-1-1 0 0,1 1 1 0 0,1 17-112 0 0,6-34-263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1375 0 0,'1'13'375'0'0,"0"0"-1"0"0,0-1 1 0 0,2 1-1 0 0,-1-1 0 0 0,2 1 1 0 0,-1-1-375 0 0,10 23 3585 0 0,7 13-3585 0 0,-8-24 218 0 0,12 19-218 0 0,-10-19 168 0 0,9 21-168 0 0,0 9 274 0 0,10 36-274 0 0,23 84-276 0 0,-47-150 260 0 0,2-1 0 0 0,0-1 0 0 0,1 0 0 0 0,1-1 0 0 0,12 14 16 0 0,-2-2 0 0 0,32 39 0 0 0,-24-40-1 0 0,0-1 0 0 0,4-1 1 0 0,30 31 13 0 0,-51-45 176 0 0,0 1 1 0 0,-1 1-1 0 0,-1 0 1 0 0,2 4-190 0 0,-6-9 146 0 0,63 106 651 0 0,-34-54-621 0 0,-18-33-3 0 0,1-1 397 0 0,7 9-570 0 0,-9-13 327 0 0,12 23-327 0 0,0 0 80 0 0,-15-25-36 0 0,3 10-44 0 0,-8-17 10 0 0,0 0 0 0 0,0 0 0 0 0,10 11-10 0 0,16 15 121 0 0,1-2 0 0 0,7 3-121 0 0,-7-8 330 0 0,-1 1 0 0 0,29 43-330 0 0,-63-78 8 0 0,51 68 746 0 0,9 24-754 0 0,-52-78 61 0 0,12 19 526 0 0,2 0-587 0 0,-16-25 82 0 0,1 0 0 0 0,0-1-1 0 0,0 0 1 0 0,1 0-1 0 0,3 1-81 0 0,15 8 19 0 0,-22-18-259 0 0,7 1-99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5039 0 0,'0'0'231'0'0,"2"3"-18"0"0,76 107 1087 0 0,-46-66-729 0 0,-13-19-143 0 0,2 7-428 0 0,55 102 1069 0 0,17 53-1069 0 0,-34-67 196 0 0,12 30 79 0 0,3 24-275 0 0,-38-75 61 0 0,-3 2 1 0 0,3 38-62 0 0,-17-55 78 0 0,-5 0 1 0 0,-3 1 0 0 0,-4 0-1 0 0,-3 13-78 0 0,-5 5 224 0 0,-5 0 0 0 0,-5 0 0 0 0,-9 29-224 0 0,-6 2 488 0 0,-28 79-488 0 0,44-183 42 0 0,-5 20 170 0 0,-5 26-212 0 0,16-59-268 0 0,3-14-126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21 6447 0 0,'0'0'499'0'0,"-1"-1"-328"0"0,-2-6-110 0 0,2 6 156 0 0,1-10 1299 0 0,2 11-1298 0 0,1 0-175 0 0,0 1 1 0 0,0-1 0 0 0,0 1 0 0 0,-1 0-1 0 0,1 0 1 0 0,0 0 0 0 0,-1 0-1 0 0,1 0 1 0 0,0 1 0 0 0,-1-1 0 0 0,1 1-1 0 0,-1 0 1 0 0,0 0 0 0 0,0 0 0 0 0,0 0-1 0 0,0 0 1 0 0,1 0-44 0 0,7 10 250 0 0,-1 0-1 0 0,8 12-249 0 0,-9-13 108 0 0,40 59 924 0 0,40 75-1032 0 0,-75-119 73 0 0,49 93 518 0 0,8 37-591 0 0,-34-64 197 0 0,-4 2 0 0 0,-4 1 0 0 0,-4 2 0 0 0,-3 10-197 0 0,-4 8 239 0 0,-1 66-239 0 0,-14-116 98 0 0,-2 1-1 0 0,-4 0 1 0 0,-7 33-98 0 0,-54 241 297 0 0,59-316-428 0 0,-1 8-83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13.5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787 1 2759 0 0,'0'0'330'0'0,"0"0"340"0"0,0 0 149 0 0,0 0 28 0 0,0 0-39 0 0,0 0-194 0 0,1 2-80 0 0,2 5-20 0 0,-2-5-7 0 0,-1-2-24 0 0,1 1-17 0 0,2 3-231 0 0,1-1-1 0 0,-1 1 1 0 0,1-1-1 0 0,-1 0 1 0 0,1 0-1 0 0,0 0 0 0 0,1-1 1 0 0,-1 1-1 0 0,0-1 1 0 0,1 0-1 0 0,-1 0 1 0 0,1-1-235 0 0,32 12 441 0 0,-1 1 1 0 0,-1 2 0 0 0,0 1-1 0 0,-2 2 1 0 0,0 1 0 0 0,0 2 0 0 0,0 2-442 0 0,-7-1 246 0 0,-2 0 0 0 0,0 2 0 0 0,-2 0 0 0 0,0 1 0 0 0,10 19-246 0 0,44 72 848 0 0,15 38 43 0 0,-45-72-638 0 0,-26-49-170 0 0,42 70 210 0 0,-34-60-157 0 0,17 26 64 0 0,-14-25-60 0 0,-2 2 0 0 0,-3 0 0 0 0,-1 2 0 0 0,8 26-140 0 0,19 40 661 0 0,24 31-661 0 0,-25-48 259 0 0,-24-49-117 0 0,10 21-4 0 0,-30-55-107 0 0,16 35 168 0 0,15 45-199 0 0,7 48 128 0 0,25 76 687 0 0,-43-134-526 0 0,-4 1 0 0 0,2 27-289 0 0,6 127 197 0 0,-17-114-124 0 0,-3-19 39 0 0,5 43 64 0 0,20 102 256 0 0,-8 47-432 0 0,-24-96 278 0 0,-1 6-113 0 0,-2-43-100 0 0,-1-163-66 0 0,-4 81 1 0 0,-11 69 59 0 0,3-34-54 0 0,-1 78 65 0 0,-7 83-76 0 0,16-239 23 0 0,-6 58 83 0 0,-4-1-100 0 0,7-58 8 0 0,-23 107 59 0 0,-24 82 85 0 0,22-94-152 0 0,-9 33 0 0 0,37-152 1 0 0,-43 160 70 0 0,16-55-153 0 0,9-43 76 0 0,7-28 6 0 0,-14 31 0 0 0,-6 17 0 0 0,9-28-1 0 0,-2-1 0 0 0,-13 16 1 0 0,-8 21 55 0 0,32-63-43 0 0,-10 20-13 0 0,-2-2 1 0 0,-12 25 0 0 0,29-62 27 0 0,2 0-1 0 0,-5 17-26 0 0,2-8 11 0 0,9-21-10 0 0,-61 149 62 0 0,35-92-43 0 0,-21 45 24 0 0,-15 25-33 0 0,45-91 46 0 0,-1 7-57 0 0,-16 36-4 0 0,15-37 4 0 0,5-12 11 0 0,-6 9-11 0 0,-2-11 54 0 0,9-15-55 0 0,1-2 1 0 0,-1 0 0 0 0,-5 2 0 0 0,-12 17 0 0 0,16-21 0 0 0,-2 0 0 0 0,-1 0 0 0 0,-9 10 0 0 0,-12 14 0 0 0,-13 22 0 0 0,34-40 11 0 0,-1-1-1 0 0,-2-1 1 0 0,0-1 0 0 0,-2-2-1 0 0,0 0 1 0 0,-6 2-11 0 0,8-7 66 0 0,-14 15-66 0 0,7-6-2 0 0,16-14 18 0 0,0 0 0 0 0,2 1 0 0 0,-1 1 0 0 0,-3 6-16 0 0,-16 18 31 0 0,-2-1-1 0 0,-9 5-30 0 0,28-27 3 0 0,-125 108 12 0 0,1-2 34 0 0,117-101-47 0 0,-24 16-2 0 0,-13 11-98 0 0,52-40 30 0 0,0-1-1 0 0,0 0 0 0 0,-1 0 1 0 0,-5 3 68 0 0,11-8-121 0 0,1 1 1 0 0,-1-1 0 0 0,0 0-1 0 0,1 0 1 0 0,-1 0 0 0 0,0-1-1 0 0,0 1 1 0 0,1-1 0 0 0,-1 1-1 0 0,0-1 1 0 0,0 0-1 0 0,0 0 1 0 0,0 0 0 0 0,1 0-1 0 0,-1-1 1 0 0,0 1 0 0 0,0-1-1 0 0,1 0 1 0 0,-3 0 120 0 0,-9-7-1647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7367 0 0,'0'0'334'0'0,"0"0"-1"0"0,3 0-213 0 0,-1 0-114 0 0,1 0 11 0 0,0-1 1 0 0,1 1-1 0 0,-1 0 0 0 0,1 1 1 0 0,-1-1-1 0 0,1 1 0 0 0,-1-1 0 0 0,0 1 1 0 0,1 0-1 0 0,-1 0 0 0 0,0 1 1 0 0,0-1-1 0 0,0 1 0 0 0,0-1 0 0 0,0 1 1 0 0,0 0-1 0 0,1 2-17 0 0,4 3 165 0 0,-1 1 0 0 0,-1 0 0 0 0,1 0-1 0 0,2 6-164 0 0,21 37 516 0 0,-21-34-360 0 0,-7-12-114 0 0,19 31 498 0 0,-2 2-1 0 0,11 32-539 0 0,-8-5 701 0 0,0 19-701 0 0,13 69 578 0 0,-31-134-510 0 0,26 129 378 0 0,-7 1 0 0 0,-7 1 0 0 0,-3 129-446 0 0,-29 139 256 0 0,15-402-318 0 0,-7 140-785 0 0,8-111-3780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2438 4607 0 0,'0'0'208'0'0,"-1"2"-9"0"0,-4 5-52 0 0,4-5 391 0 0,3-5 158 0 0,16-28 438 0 0,-1-2 0 0 0,10-25-1134 0 0,14-28 414 0 0,13-8-39 0 0,-4 8-118 0 0,-13 15-109 0 0,16-30 66 0 0,-17 40 19 0 0,88-162 644 0 0,-8-26-36 0 0,-87 175-517 0 0,-3-1 0 0 0,6-36-324 0 0,-2-33 568 0 0,3-82-568 0 0,-23 137 123 0 0,-5-1-1 0 0,-4-26-122 0 0,-6-13-141 0 0,-9-36 141 0 0,-3 55-695 0 0,14 87 255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1932 5527 0 0,'0'1'423'0'0,"1"12"-250"0"0,0-10-159 0 0,0-2 46 0 0,0 0-7 0 0,-1-1 0 0 0,0 1 0 0 0,0-1 1 0 0,1 1-1 0 0,-1 0 0 0 0,0-1 0 0 0,1 1 0 0 0,-1-1 1 0 0,0 0-1 0 0,1 1 0 0 0,-1-1 0 0 0,1 1 0 0 0,-1-1 1 0 0,1 0-1 0 0,-1 1 0 0 0,1-1-53 0 0,1 1 177 0 0,-2 0-130 0 0,0-1 1 0 0,1 0-1 0 0,-1 1 1 0 0,0-1-1 0 0,1 0 0 0 0,-1 0 1 0 0,1 1-1 0 0,-1-1 1 0 0,0 0-1 0 0,1 0 1 0 0,-1 0-1 0 0,1 0 1 0 0,-1 1-1 0 0,1-1 0 0 0,-1 0 1 0 0,0 0-1 0 0,1 0 1 0 0,-1 0-1 0 0,1 0 1 0 0,-1 0-1 0 0,1 0 1 0 0,0 0-48 0 0,-1-1 146 0 0,5 1 304 0 0,0-4-302 0 0,1 0 0 0 0,0 1 0 0 0,-1-2 0 0 0,0 1-1 0 0,0-1 1 0 0,0 1 0 0 0,0-2 0 0 0,-1 1 0 0 0,0 0 0 0 0,1-2-148 0 0,9-16 424 0 0,0 0-1 0 0,-1-2-423 0 0,0 0 258 0 0,123-228 1283 0 0,-99 185-1269 0 0,166-298 929 0 0,-162 294-941 0 0,-4-1 0 0 0,-2-2 0 0 0,-4-1 0 0 0,3-22-260 0 0,-10 15 60 0 0,-4-2-1 0 0,-3 0 0 0 0,-4-1 1 0 0,-2-29-60 0 0,-10 104 3 0 0,2-40-124 0 0,-1-1 1 0 0,-4-4 120 0 0,1-3-725 0 0,1 41-252 0 0,-1-14-4033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1477 3223 0 0,'0'0'356'0'0,"0"0"286"0"0,0 0 124 0 0,0 0 30 0 0,0 0-30 0 0,0 0-146 0 0,0 0-63 0 0,0 0-12 0 0,3-2-9 0 0,13-11-58 0 0,-1-2 0 0 0,0 0 0 0 0,-1 0-1 0 0,0-2 1 0 0,-2 1 0 0 0,0-2 0 0 0,-1 0 0 0 0,0 0-1 0 0,6-17-477 0 0,58-152 1297 0 0,-30 72-894 0 0,77-227 318 0 0,-99 272-603 0 0,63-226 220 0 0,-55 183-261 0 0,8-43-1775 0 0,-36 141 750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0 385 5983 0 0,'0'0'274'0'0,"0"-3"-6"0"0,2-17 326 0 0,0 0 0 0 0,2-1 0 0 0,0 1 0 0 0,4-10-594 0 0,2-8 1841 0 0,-1 3-444 0 0,3 1 1 0 0,11-24-1398 0 0,11-33-428 0 0,-30 76-4242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1006 1 3679 0 0,'0'0'284'0'0,"0"0"-85"0"0,0 0 334 0 0,0 0 161 0 0,0 0 36 0 0,0 0-35 0 0,-3 1-172 0 0,-77 40 1715 0 0,76-38-2127 0 0,-1 1-1 0 0,1-1 0 0 0,0 1 0 0 0,-4 4-110 0 0,-12 10 198 0 0,-16 11 96 0 0,1 1 0 0 0,1 3 1 0 0,-9 11-295 0 0,-1 7 259 0 0,2 2 0 0 0,3 2-259 0 0,18-23 162 0 0,1 1 0 0 0,-3 11-162 0 0,-30 71 207 0 0,32-68-170 0 0,-7 20 133 0 0,-9 40-170 0 0,-16 72 118 0 0,50-168-112 0 0,-149 611 271 0 0,99-353-140 0 0,-13 57 57 0 0,34-173 17 0 0,3 32-211 0 0,22-116 136 0 0,2 0 0 0 0,4 1-1 0 0,7 64-135 0 0,7-28 144 0 0,7 13-144 0 0,28 103 112 0 0,-19-108-44 0 0,4-1 0 0 0,44 96-68 0 0,-29-88 56 0 0,16 34-51 0 0,-37-96 52 0 0,21 33-57 0 0,-39-77-34 0 0,51 84 122 0 0,-48-82-296 0 0,0-1 0 0 0,1 0 0 0 0,1-1 0 0 0,9 8 208 0 0,11 5-804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402 1 2303 0 0,'-2'1'167'0'0,"-9"5"317"0"0,0 0 0 0 0,0 0-1 0 0,0 1 1 0 0,1 0 0 0 0,0 1-1 0 0,1 1 1 0 0,0-1 0 0 0,0 1-1 0 0,-4 6-483 0 0,-2 3 1328 0 0,-5 6-1328 0 0,8-12 393 0 0,0 1 1 0 0,2 1-1 0 0,-4 5-393 0 0,-3 8 353 0 0,2 1 0 0 0,0 1-1 0 0,2 0 1 0 0,0 3-353 0 0,-22 74 743 0 0,4 2-1 0 0,-5 49-742 0 0,20-59 127 0 0,5 1 0 0 0,3 1-1 0 0,6-1 1 0 0,3 1 0 0 0,5 0-1 0 0,13 62-126 0 0,22 72-187 0 0,30 73 187 0 0,77 225 189 0 0,-139-501-163 0 0,0 0-124 0 0,2-1-1 0 0,1 0 1 0 0,1-1-1 0 0,2-1 1 0 0,0 0-1 0 0,2-1 1 0 0,8 9 98 0 0,-6-12-439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224 0 4631 0 0,'-2'1'210'0'0,"-21"14"19"0"0,15-10-101 0 0,1 0 0 0 0,0 0-1 0 0,0 0 1 0 0,1 1 0 0 0,-6 6-128 0 0,1 0 585 0 0,1 0 0 0 0,0 1 0 0 0,1 1 0 0 0,1-1 0 0 0,-4 9-585 0 0,1 1 509 0 0,1 0 1 0 0,1 1-1 0 0,0 5-509 0 0,-4 21 451 0 0,2 0-1 0 0,2 1 1 0 0,0 19-451 0 0,1 40 659 0 0,5 7-659 0 0,4 11 144 0 0,6 1 1 0 0,5-1-1 0 0,6-1 1 0 0,5 0-1 0 0,10 16-144 0 0,-9-60 18 0 0,33 77-18 0 0,-32-101 23 0 0,3-1 0 0 0,35 53-23 0 0,-61-107 4 0 0,23 34-712 0 0,20 25 708 0 0,-9-23-832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0 3679 0 0,'0'0'284'0'0,"0"0"-69"0"0,0 0 404 0 0,0 0 197 0 0,-1 1 42 0 0,-3 2-661 0 0,1-1-1 0 0,-1 1 0 0 0,1 0 1 0 0,0 0-1 0 0,0 1 0 0 0,1-1 1 0 0,-1 1-1 0 0,1-1 0 0 0,-1 1 1 0 0,1 0-1 0 0,0 0 0 0 0,1 0 1 0 0,-1 0-1 0 0,1 0 0 0 0,0 0 1 0 0,-1 3-197 0 0,-2 12 314 0 0,0 1 0 0 0,2 0 0 0 0,0 2-314 0 0,1-9 180 0 0,-15 216 1307 0 0,13-154-1114 0 0,5-1-1 0 0,3 7-372 0 0,2-16 535 0 0,8 29-535 0 0,-8-61-1285 0 0,2 0 0 0 0,1-1 0 0 0,10 22 1285 0 0,3-5-4144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1404 2303 0 0,'-1'-2'102'0'0,"-1"-6"-70"0"0,-1 0 0 0 0,1-1 0 0 0,0 1 0 0 0,1-1 0 0 0,-1 1 0 0 0,2-1 0 0 0,-1-6-32 0 0,2-14 1848 0 0,3-21-1848 0 0,3 4 1192 0 0,1 0 0 0 0,2 0 0 0 0,8-15-1192 0 0,51-134 1201 0 0,-5 50-47 0 0,13-13-1154 0 0,-33 70 290 0 0,-12 26-72 0 0,38-55-218 0 0,-42 77 41 0 0,1 1 0 0 0,2 2 0 0 0,10-8-41 0 0,-3 3 1 0 0,15-13-166 0 0,-25 28 17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17.3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914 176 5839 0 0,'0'0'267'0'0,"0"0"0"0"0,0 0-81 0 0,0 0 296 0 0,0 0 152 0 0,0 0 34 0 0,0 0-22 0 0,0 0-112 0 0,0 0-43 0 0,0 0-10 0 0,0 0-17 0 0,0 0-66 0 0,0 0-29 0 0,0 0-8 0 0,0 0-9 0 0,0 0-34 0 0,0 0-20 0 0,0 0-2 0 0,0 0-5 0 0,0 0-23 0 0,-1 0-11 0 0,-2 0-185 0 0,1 0-1 0 0,-1 0 1 0 0,0 0-1 0 0,1 0 1 0 0,-1 0 0 0 0,1 1-1 0 0,-1-1 1 0 0,1 1-1 0 0,-1 0 1 0 0,1-1-1 0 0,-1 1 1 0 0,1 1-1 0 0,0-1 1 0 0,-1 0-1 0 0,0 1-71 0 0,-8 5 137 0 0,1 1 0 0 0,-7 6-137 0 0,0-1 149 0 0,-5 5-38 0 0,0 1 0 0 0,2 1-1 0 0,0 1 1 0 0,1 0 0 0 0,2 2-1 0 0,-13 19-110 0 0,7-11 42 0 0,11-14 48 0 0,-6 11-90 0 0,-50 77 220 0 0,44-66-59 0 0,-1-1 0 0 0,-7 5-161 0 0,9-12 133 0 0,1 0 0 0 0,1 1 0 0 0,2 2 0 0 0,-2 7-133 0 0,-23 64 117 0 0,-14 57-117 0 0,-14 37 21 0 0,51-148 5 0 0,3-10 47 0 0,2 1 1 0 0,2 0-1 0 0,-5 25-73 0 0,-1 28 78 0 0,-16 84 68 0 0,24-119-25 0 0,-11 70 107 0 0,20-103-156 0 0,1 0 0 0 0,1 0 0 0 0,3 24-72 0 0,4 43 77 0 0,5 40 27 0 0,-3-61-49 0 0,5 61 101 0 0,-8-97-16 0 0,4 15-140 0 0,-1-5 41 0 0,0-7 1 0 0,2-1-1 0 0,5 13-41 0 0,9 31 45 0 0,3 33-19 0 0,17 71 194 0 0,-13-68-146 0 0,-22-85-42 0 0,-4-13-16 0 0,1 0 0 0 0,4 9-16 0 0,8 9 61 0 0,2-1 0 0 0,4 4-61 0 0,1 0 222 0 0,7 22-222 0 0,-25-47 1 0 0,2 3 4 0 0,0-1 0 0 0,8 12-5 0 0,77 123 64 0 0,-58-91 43 0 0,-8-13 29 0 0,-17-29-23 0 0,0-1 0 0 0,5 5-113 0 0,-6-11-8 0 0,-6-7 33 0 0,1-1 0 0 0,0 1 0 0 0,0-1 0 0 0,0 0 0 0 0,1 0 0 0 0,0 0 0 0 0,0-1 0 0 0,3 2-25 0 0,0-1 34 0 0,-1 1 0 0 0,4 3-34 0 0,-5-3-2 0 0,1-1 0 0 0,8 5 2 0 0,9 6 40 0 0,-11-8 67 0 0,-1-1 0 0 0,12 6-107 0 0,-5-6 100 0 0,1-1 0 0 0,-1-1 1 0 0,20 4-101 0 0,-21-7 75 0 0,-1 0 1 0 0,1 0 0 0 0,11-2-76 0 0,-7-2 98 0 0,0-2 0 0 0,-1 0 0 0 0,19-6-98 0 0,-21 5 57 0 0,2-2-1 0 0,0-1-1 0 0,0-1 0 0 0,2-2-55 0 0,-3 1 41 0 0,-6 2-14 0 0,0-1 0 0 0,-1-1-1 0 0,0 0 1 0 0,-1-1 0 0 0,8-7-27 0 0,-7 6 6 0 0,10-10 98 0 0,15-17-104 0 0,-28 27 13 0 0,12-15 100 0 0,17-22-113 0 0,-10 11 86 0 0,-10 11 70 0 0,7-14-156 0 0,-12 17 24 0 0,17-25 81 0 0,-2-1 1 0 0,11-28-106 0 0,-2 6 70 0 0,-21 39-12 0 0,11-26-58 0 0,46-99 106 0 0,-19 12-39 0 0,4-9 58 0 0,-2 8 28 0 0,-23 54-84 0 0,-19 47-6 0 0,8-34-63 0 0,6-48 70 0 0,-21 90-33 0 0,49-271 102 0 0,-38 161-11 0 0,-7-5-128 0 0,0-151 128 0 0,-12 259-107 0 0,-2 0-1 0 0,-1 0 1 0 0,-3 0 0 0 0,-4-13-21 0 0,-34-124 58 0 0,-4-21-63 0 0,-1-14 69 0 0,44 199-64 0 0,-1 0 0 0 0,-1 1 0 0 0,-1-1 0 0 0,-3-4 0 0 0,5 11 0 0 0,-1 0 0 0 0,-1 0 0 0 0,0 0 0 0 0,0 1 0 0 0,-1 0 0 0 0,-8-7 0 0 0,9 7 0 0 0,-1 1 0 0 0,1-1 1 0 0,0 0-1 0 0,-2-6 0 0 0,-17-21 52 0 0,14 21-44 0 0,-51-58-5 0 0,50 56-3 0 0,0 0 0 0 0,1-1 0 0 0,0-1 0 0 0,-1-6 0 0 0,-1 1 0 0 0,-2-7 0 0 0,-3-10 0 0 0,6 13 0 0 0,-13-22 0 0 0,12 27 56 0 0,-1 1 1 0 0,-17-18-57 0 0,22 28 6 0 0,-1 1 0 0 0,-1 0 1 0 0,0 1-1 0 0,-1 0 0 0 0,-6-4-6 0 0,6 6 0 0 0,-1 1 0 0 0,1-1 0 0 0,-9-1 0 0 0,13 5 0 0 0,0 1 0 0 0,0 1 0 0 0,0 0 0 0 0,0 0 0 0 0,0 1 0 0 0,-5 0 0 0 0,-89-3 0 0 0,35-1 0 0 0,-52-5 0 0 0,93 5 0 0 0,1-1 0 0 0,-11-4 0 0 0,7 2 0 0 0,-17-5 0 0 0,40 12 0 0 0,1 0 1 0 0,-1 0-1 0 0,1 1 1 0 0,-2 0-1 0 0,5 0-2 0 0,1 0 1 0 0,0 0-1 0 0,-1 1 1 0 0,1-1-1 0 0,-1 1 1 0 0,1 0-1 0 0,0 0 1 0 0,0-1-1 0 0,-1 2 1 0 0,1-1 0 0 0,0 0-1 0 0,-2 1 2 0 0,-5 5-28 0 0,0 1-1 0 0,1-1 1 0 0,-3 3 28 0 0,-4 10-1562 0 0,12-16 83 0 0,1 0 0 0 0,-1 0 0 0 0,1 1 1 0 0,0 0 1478 0 0,-4 15-7382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1674 2759 0 0,'0'-2'362'0'0,"7"-17"737"0"0,-2 1-1 0 0,0-1 1 0 0,-1 0 0 0 0,-1-3-1099 0 0,8-33 921 0 0,13-43 201 0 0,19-85 94 0 0,63-235 438 0 0,-42 204-1319 0 0,-40 133-229 0 0,59-158 96 0 0,-51 161-860 0 0,42-72 658 0 0,-41 92-743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22.3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 98 4431 0 0,'0'0'200'0'0,"0"0"30"0"0,0 0-4 0 0,0 0-2 0 0,0 0 0 0 0,0 0 10 0 0,0 0 38 0 0,0 0 14 0 0,0 0 2 0 0,0 0 4 0 0,0 0 18 0 0,-2 0 8 0 0,-10 3 308 0 0,12-3-381 0 0,0 0-21 0 0,-2 0-7 0 0,-6 0 50 0 0,9 1 801 0 0,13 0 1583 0 0,0 0-2645 0 0,-12 0 16 0 0,0-1 0 0 0,0 0-1 0 0,0 0 1 0 0,-1 1 0 0 0,1-1-1 0 0,0 0 1 0 0,0-1 0 0 0,1 1-22 0 0,-1 0 14 0 0,0-1 1 0 0,1 1-1 0 0,-1 0 1 0 0,0 0-1 0 0,0 0 1 0 0,0 1-1 0 0,2-1-14 0 0,49 9 301 0 0,-18-7-28 0 0,0-1 0 0 0,28-4-273 0 0,-43 0 199 0 0,10-2-199 0 0,-10 1 191 0 0,10 0-191 0 0,-9 1 169 0 0,7-2-169 0 0,-9 1 114 0 0,17-1-114 0 0,-28 4 12 0 0,302-24 385 0 0,-273 23-361 0 0,-18 1 18 0 0,0-1 0 0 0,9-2-54 0 0,2 0 64 0 0,6 0-64 0 0,13-2 80 0 0,-36 5-50 0 0,1 0 0 0 0,-1 1-1 0 0,0 1 1 0 0,1 0-30 0 0,7 1 33 0 0,-3-1 91 0 0,13 5-124 0 0,6-1 112 0 0,33 2 244 0 0,40-3-356 0 0,30 2 282 0 0,-90-6-141 0 0,-35 0-98 0 0,20 2 27 0 0,32 5 25 0 0,5 1 12 0 0,-10-1-86 0 0,2 0 96 0 0,-59-6-116 0 0,-1-1-3 0 0,18-1 14 0 0,-17 2 13 0 0,0 0-5 0 0,15-2-12 0 0,0 0-2 0 0,-15 1 14 0 0,17-5 14 0 0,19-5 62 0 0,33-5 48 0 0,-31 5-24 0 0,-13 1-54 0 0,2-1-66 0 0,-20 7 10 0 0,2 0-10 0 0,0 1 0 0 0,1 0 11 0 0,0 0 32 0 0,1 3-33 0 0,-1-2-10 0 0,0 2 0 0 0,1-1 0 0 0,7 1 3 0 0,-22-2-20 0 0,27-3 213 0 0,-11 2-132 0 0,-3 1-54 0 0,8-1 4 0 0,-19 1 8 0 0,17-5 17 0 0,-15 5 4 0 0,4-3-22 0 0,-3 3 22 0 0,5 0-22 0 0,-6 0 22 0 0,9 1-33 0 0,2 1-10 0 0,4 3 54 0 0,-7-1-44 0 0,0 1 1 0 0,1 2 53 0 0,-11-5-8 0 0,-3-1 21 0 0,2 0-10 0 0,8 3-43 0 0,-5-2 19 0 0,4 1-22 0 0,-6-1 34 0 0,-1-1 14 0 0,8 2-2 0 0,3-2 14 0 0,-11 0-28 0 0,-2 0 11 0 0,0 0-21 0 0,0 0-234 0 0,0 0-635 0 0,0 0-245 0 0,0 0-44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26.6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25 112 2303 0 0,'0'0'306'0'0,"0"0"440"0"0,0 0 190 0 0,0 0 38 0 0,0 0-84 0 0,0 0-384 0 0,0 0-170 0 0,0 0-31 0 0,0 0-22 0 0,0 0-63 0 0,0 0-27 0 0,0 0-8 0 0,0 0-2 0 0,0 0-6 0 0,0 0-1 0 0,2 1 0 0 0,22 3 199 0 0,0 2-1 0 0,0 0-374 0 0,5 2 273 0 0,-22-6-204 0 0,-1-1 1 0 0,1-1 0 0 0,-1 1-1 0 0,7-1-69 0 0,8 1 106 0 0,-1 1-28 0 0,86 7 269 0 0,-75-8-221 0 0,-1-1 0 0 0,15-3-126 0 0,-31 2 36 0 0,84-11 57 0 0,-61 7-67 0 0,-1 1-1 0 0,1 1 0 0 0,1 2-25 0 0,-19 3 10 0 0,1 0 0 0 0,-1 1 0 0 0,16 4-10 0 0,55 20 60 0 0,-40-11-22 0 0,-8-2 1 0 0,9 7-39 0 0,20 6 25 0 0,-23-9 0 0 0,18 6 14 0 0,138 37 15 0 0,-73-19 10 0 0,-107-35-52 0 0,-1-1 1 0 0,1-2 0 0 0,0 0 0 0 0,0-1 0 0 0,5-2-13 0 0,18 1 21 0 0,25-3-21 0 0,-65 1 25 0 0,1 0 0 0 0,-1 1 1 0 0,4 0-26 0 0,18 2 63 0 0,-12-3-21 0 0,12 0 143 0 0,1-1 1 0 0,18-3-186 0 0,-17 1 81 0 0,3 0-21 0 0,39-11 15 0 0,-49 10-33 0 0,5 0-31 0 0,-24 4 8 0 0,19-4 26 0 0,-11 1-45 0 0,-2 3 11 0 0,-7 0 32 0 0,5 3-22 0 0,-5-3 32 0 0,9 0 1 0 0,1 1-44 0 0,1 2-10 0 0,0-1 0 0 0,-1-1 0 0 0,1-2 0 0 0,-13 1 0 0 0,-1 0 0 0 0,0 0 0 0 0,0 0 0 0 0,0 0 0 0 0,-1 0 0 0 0,1 0 0 0 0,0-1 0 0 0,0 1 0 0 0,0 0 0 0 0,0 0 0 0 0,1-1 0 0 0,-2 0 1 0 0,1 0 0 0 0,0 0-1 0 0,-1 0 1 0 0,1 0 0 0 0,-1 0-1 0 0,1 0 1 0 0,-1-1 0 0 0,0 1-1 0 0,1 0 1 0 0,-1 0 0 0 0,0 0-1 0 0,0 0 1 0 0,0-1 0 0 0,0 1-1 0 0,0 0 1 0 0,0-1-1 0 0,-2-2 43 0 0,1 3-39 0 0,-16-14 2 0 0,5 9-6 0 0,-4-1 37 0 0,-4-2 96 0 0,-1 1 1 0 0,-18-5-134 0 0,9 5 141 0 0,14 3-47 0 0,-1 1-1 0 0,-2 0-93 0 0,-172-26 339 0 0,77 9-198 0 0,71 12-45 0 0,0 2 0 0 0,0 1 0 0 0,-7 2-96 0 0,-58 4 468 0 0,-21 7-468 0 0,51-5 34 0 0,42-2 28 0 0,-36 5-62 0 0,-86 13 151 0 0,122-13-120 0 0,1-2 0 0 0,-1-2 0 0 0,-5-1-31 0 0,-19-4 78 0 0,-27-6-78 0 0,-197-23 12 0 0,191 23-14 0 0,38 4 2 0 0,3 1 0 0 0,0-2 0 0 0,-35-10 0 0 0,78 15 0 0 0,-1-1 0 0 0,1 0 0 0 0,0 0 0 0 0,0-1 0 0 0,0 0 0 0 0,0 0 0 0 0,1-1 0 0 0,-1 0 0 0 0,-2-3 0 0 0,-15-10-12 0 0,18 10-36 0 0,-2 0 26 0 0,-2-4-32 0 0,11 9 52 0 0,1 1-6 0 0,-1 0-46 0 0,3 0 1 0 0,7-4 32 0 0,6 1-22 0 0,1 2 23 0 0,0 1 1 0 0,0 1-1 0 0,9 0 20 0 0,15-1-16 0 0,-7-1 13 0 0,86-9-4 0 0,18 0-37 0 0,-107 10 24 0 0,78-5-34 0 0,18 5 54 0 0,69 17-51 0 0,-118-7 38 0 0,399 48 13 0 0,-301-25 0 0 0,-26-4 0 0 0,119 14 0 0 0,-211-30 0 0 0,-19-4 0 0 0,4 0 0 0 0,65 9 0 0 0,-96-14 0 0 0,1-1 0 0 0,0 0 0 0 0,3-1 0 0 0,26 2 0 0 0,69 7 11 0 0,-51-3 53 0 0,-44-5-21 0 0,11 3-22 0 0,-23-4 34 0 0,-3 0 14 0 0,0 0 2 0 0,0 0 14 0 0,0 0-16 0 0,0 0-5 0 0,0 0 0 0 0,0 0 0 0 0,-3 0 0 0 0,-21 2 56 0 0,1-2 1 0 0,-2-1-121 0 0,-14 0 133 0 0,-66-2 389 0 0,-83-14-522 0 0,120 8 7 0 0,-286-26 104 0 0,318 33-100 0 0,-20 0 15 0 0,0 1 1 0 0,-10 4-27 0 0,-196 24 82 0 0,134-14-18 0 0,72-9-33 0 0,-1-2 1 0 0,-11-4-32 0 0,49 2 1 0 0,-85-3-1 0 0,-127-1 0 0 0,81 9 0 0 0,89-3 0 0 0,-41-4 0 0 0,94 2 0 0 0,-52-6 0 0 0,31 3 0 0 0,20 2-11 0 0,1-1-1 0 0,0 0 0 0 0,0 0 1 0 0,0 0 11 0 0,3 0-7 0 0,-12-4 0 0 0,7 0-73 0 0,9 5 20 0 0,1 0 55 0 0,0 0 0 0 0,1 1 0 0 0,-1-1 0 0 0,0 0-1 0 0,1 0 1 0 0,-1 0 0 0 0,0 0 0 0 0,1 0 0 0 0,-1 1-1 0 0,1-1 1 0 0,0 0 0 0 0,-1 1 0 0 0,1-2 5 0 0,1 0-5 0 0,9-9-5 0 0,-5 7 2 0 0,0 0 0 0 0,1 1 0 0 0,-1 0 0 0 0,1 0 1 0 0,0 0-1 0 0,0 0 8 0 0,45-10-56 0 0,-18 5 41 0 0,4-2-21 0 0,1 2 0 0 0,9 1 36 0 0,79-5-72 0 0,-59 8 59 0 0,0 4 1 0 0,0 2-1 0 0,-1 3 0 0 0,1 4 0 0 0,57 14 13 0 0,-33-3-50 0 0,89 20 34 0 0,-119-23 18 0 0,51 21-2 0 0,37 15 0 0 0,36 15 0 0 0,-170-60 0 0 0,12 7 11 0 0,-26-14 44 0 0,-2-1 17 0 0,0 0 4 0 0,-21 4 29 0 0,15-2-89 0 0,0-1-1 0 0,0 0 1 0 0,-3 0-16 0 0,-88 0 110 0 0,-15 2-36 0 0,38-2 17 0 0,-71-7-91 0 0,86 2 43 0 0,-206-18 84 0 0,194 16-114 0 0,-373-40 115 0 0,377 36-128 0 0,32 4 0 0 0,-21 0 0 0 0,21 3 0 0 0,0-2 0 0 0,-24-7 0 0 0,36 7 0 0 0,18 4 0 0 0,1 0 0 0 0,-1-1 0 0 0,1 1 0 0 0,-1-1 0 0 0,-1 0 0 0 0,-2-5 0 0 0,8 6-1 0 0,0 1-1 0 0,-1-1 1 0 0,1 0-1 0 0,0 0 0 0 0,-1 1 1 0 0,1-1-1 0 0,0 0 1 0 0,0 0-1 0 0,0 0 1 0 0,-1 1-1 0 0,1-1 1 0 0,0 0 1 0 0,1-1-10 0 0,-1 1 1 0 0,0-1-1 0 0,0 0 0 0 0,1 1 1 0 0,-1-1-1 0 0,1 1 1 0 0,-1-1-1 0 0,1 1 1 0 0,0-1-1 0 0,0 1 1 0 0,0 0-1 0 0,-1-1 1 0 0,1 1-1 0 0,0 0 0 0 0,1 0 1 0 0,-1-1-1 0 0,0 1 1 0 0,0 0-1 0 0,0 0 1 0 0,1 0-1 0 0,-1 1 1 0 0,0-1-1 0 0,2 0 10 0 0,3-2-12 0 0,0 0-1 0 0,0 0 0 0 0,0 1 1 0 0,0 0-1 0 0,2 0 13 0 0,37-8-84 0 0,1 3 0 0 0,33-2 84 0 0,93 1-60 0 0,-106 6 17 0 0,291 0 18 0 0,-56 19-42 0 0,-58 10 67 0 0,-155-16 0 0 0,25 4 0 0 0,93 10 0 0 0,-112-18 0 0 0,80 9 0 0 0,-153-12 19 0 0,0 1 0 0 0,0 1 0 0 0,3 2-19 0 0,-1-1 7 0 0,34 15 28 0 0,-33-13-848 0 0,0-1 1 0 0,2 0 812 0 0,-21-7-1007 0 0,9-1-44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27.4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131 724 2759 0 0,'0'0'126'0'0,"0"0"120"0"0,-1-2 426 0 0,-1-3-262 0 0,1 0-1 0 0,0-1 0 0 0,0 1 1 0 0,0 0-1 0 0,1-1 0 0 0,0 1 0 0 0,0-1 1 0 0,0 1-1 0 0,1-1-409 0 0,2-19 706 0 0,3-9-706 0 0,-5 30 130 0 0,7-49 470 0 0,-2-1-600 0 0,-4 35 38 0 0,2-23 116 0 0,-1 1 0 0 0,-3-28-154 0 0,2 17 604 0 0,-5 73-353 0 0,0-7-170 0 0,-1 15 265 0 0,-4 10-346 0 0,2-6 127 0 0,-13 64 674 0 0,-31 91-801 0 0,46-175 32 0 0,-8 25 256 0 0,-2 0-1 0 0,-8 14-287 0 0,14-40 161 0 0,7-11-83 0 0,1-1-12 0 0,0 0-2 0 0,0 0 0 0 0,-1-1 3 0 0,0-4-46 0 0,0 0-1 0 0,0 0 1 0 0,0 0-1 0 0,1 0 1 0 0,0 0 0 0 0,0 0-1 0 0,0-5-20 0 0,7-37 100 0 0,-3 28-75 0 0,41-208 119 0 0,-33 175-112 0 0,15-58 0 0 0,-8 31-17 0 0,-18 77 58 0 0,0 4 15 0 0,3 11-58 0 0,0 1 0 0 0,-1 0-1 0 0,-1-1 1 0 0,0 1 0 0 0,-1 0-1 0 0,0 5-29 0 0,-1 5 45 0 0,-1 1 0 0 0,-1-1-1 0 0,-2 9-44 0 0,0-10 15 0 0,-1-1 0 0 0,-1 1 0 0 0,-1-1 0 0 0,-1 0 0 0 0,-7 12-15 0 0,13-30 53 0 0,-3 3 11 0 0,4-5 0 0 0,-2-12 4 0 0,1 3-58 0 0,0-3-3 0 0,1 1 1 0 0,1-1-1 0 0,0 1 1 0 0,0-1 0 0 0,0 0-8 0 0,7-49 26 0 0,-4 43-24 0 0,43-221-292 0 0,3 41-438 0 0,-33 143 250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557 227 2759 0 0,'2'-1'207'0'0,"7"-6"158"0"0,0 0-1 0 0,-1-1 1 0 0,0 0 0 0 0,0-1 0 0 0,0 1-1 0 0,4-10-364 0 0,-1 5 740 0 0,-5 4-296 0 0,0 0-1 0 0,-1 0 0 0 0,0-1 1 0 0,-1 1-1 0 0,2-6-443 0 0,-4 5 726 0 0,-1 8-404 0 0,-2 1-246 0 0,1 0 0 0 0,-1 0-1 0 0,1 0 1 0 0,-1 0 0 0 0,1 0 0 0 0,0-1-1 0 0,0 1 1 0 0,-1 0 0 0 0,1 0-1 0 0,0 0-75 0 0,-1-5 186 0 0,0 3-94 0 0,0 0-1 0 0,0 1 1 0 0,0-1 0 0 0,-1 1-1 0 0,0-1 1 0 0,1 1 0 0 0,-1-1-1 0 0,0 1 1 0 0,0 0 0 0 0,0 0-1 0 0,0 0 1 0 0,0 0 0 0 0,-1 0-92 0 0,-1-1 123 0 0,0 1 1 0 0,0 0-1 0 0,0-1 1 0 0,0 1-1 0 0,-1 1 0 0 0,1-1 1 0 0,-5 0-124 0 0,-1-1 167 0 0,0 2 0 0 0,0-1 0 0 0,-1 2-1 0 0,1-1 1 0 0,-1 1 0 0 0,1 1 0 0 0,-1 0-167 0 0,-4 0 141 0 0,0 2 0 0 0,0-1 1 0 0,1 2-1 0 0,-1 0 0 0 0,1 1 0 0 0,0 0 0 0 0,0 1 0 0 0,1 1 1 0 0,-2 1-142 0 0,-36 25 546 0 0,-40 35-546 0 0,91-68 0 0 0,-20 16 41 0 0,2 1 0 0 0,0 0 0 0 0,1 2 0 0 0,1 0 0 0 0,1 0 0 0 0,0 1 0 0 0,2 1 0 0 0,-9 18-41 0 0,9-12 41 0 0,0 1 1 0 0,2 1-1 0 0,2 0 0 0 0,0 0 0 0 0,2 1 0 0 0,1 0 0 0 0,1 0-41 0 0,3-15 4 0 0,1 0-1 0 0,1 0 1 0 0,0 0-1 0 0,1 0 0 0 0,1 0 1 0 0,0 0-1 0 0,0 0 1 0 0,2-1-1 0 0,0 1 1 0 0,1-1-1 0 0,0 0 0 0 0,1 0 1 0 0,1-1-1 0 0,0 0 1 0 0,0 0-1 0 0,2 0 1 0 0,-1-1-1 0 0,2 0 0 0 0,-1-1 1 0 0,2 0-1 0 0,5 4-3 0 0,12 10 72 0 0,2-1-1 0 0,23 14-71 0 0,-35-27 30 0 0,1-1 0 0 0,0 0 0 0 0,1-1 0 0 0,0-1 1 0 0,11 3-31 0 0,-3-4 35 0 0,1-1 0 0 0,-1-1 0 0 0,1-2 0 0 0,0-1 0 0 0,0-1 0 0 0,0-1 0 0 0,-1-2 0 0 0,1-1 0 0 0,0-1 0 0 0,-1-1 0 0 0,0-2 0 0 0,0 0 0 0 0,0-2 0 0 0,1-2-35 0 0,10-5 87 0 0,0-2 0 0 0,25-16-87 0 0,-48 25 25 0 0,0-2 1 0 0,-1 0-1 0 0,-1 0 1 0 0,0-2-1 0 0,0 0 1 0 0,-1 0-1 0 0,4-7-25 0 0,-6 5 41 0 0,0-1-1 0 0,-1 0 0 0 0,0 0 1 0 0,-2-1-1 0 0,0-1 0 0 0,-1 1 1 0 0,0-1-1 0 0,0-6-40 0 0,-2 3 90 0 0,-1 0 0 0 0,-1-1 0 0 0,-1 0 0 0 0,0 0-1 0 0,-2 0 1 0 0,0 1 0 0 0,-2-3-90 0 0,-2-15 220 0 0,-1 0-1 0 0,-3 0 0 0 0,-1 1 1 0 0,-3-4-220 0 0,5 19 131 0 0,-2 0-1 0 0,0 1 1 0 0,-2 1 0 0 0,0 0 0 0 0,-2 0 0 0 0,0 1 0 0 0,-7-8-131 0 0,10 17 44 0 0,1 1 0 0 0,-1-1 0 0 0,-1 2 0 0 0,0 0 0 0 0,0 0 0 0 0,-1 1 0 0 0,-11-6-44 0 0,14 9-40 0 0,-1 0 0 0 0,0 1 0 0 0,0 0 0 0 0,-1 1 0 0 0,1 0 1 0 0,-1 0-1 0 0,0 1 0 0 0,1 0 0 0 0,-1 1 0 0 0,-5 1 40 0 0,12-1-162 0 0,1 2 0 0 0,-1-1 1 0 0,1 0-1 0 0,-1 1 0 0 0,1-1 1 0 0,-1 1-1 0 0,1 0 0 0 0,0 0 1 0 0,-2 1 161 0 0,-8 7-4788 0 0,4 1-976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0 8751 0 0,'-2'1'674'0'0,"1"0"-569"0"0,-1 1-25 0 0,-12-2 43 0 0,14 0-117 0 0,0 0 1 0 0,0 0-1 0 0,0 0 1 0 0,0 0 0 0 0,0 0-1 0 0,0 0 1 0 0,0 0-1 0 0,-1 0 1 0 0,1 0 0 0 0,0 0-1 0 0,0 0 1 0 0,0 0-1 0 0,0 0 1 0 0,0 0 0 0 0,0 1-1 0 0,0-1 1 0 0,0 0-1 0 0,-1 0 1 0 0,1 0-1 0 0,0 0 1 0 0,0 0 0 0 0,0 0-1 0 0,0 0 1 0 0,0 0-1 0 0,0 0 1 0 0,0 0 0 0 0,0 0-1 0 0,0 0 1 0 0,0 0-1 0 0,0 1 1 0 0,-1-1 0 0 0,1 0-1 0 0,0 0 1 0 0,0 0-1 0 0,0 0-6 0 0,-1 3 69 0 0,-1-1 0 0 0,0 1 0 0 0,1-1 0 0 0,0 1 0 0 0,0 0 0 0 0,-1 0 0 0 0,2 0 0 0 0,-1 0 0 0 0,0-1 0 0 0,1 1 0 0 0,-1 0 0 0 0,1 0 0 0 0,0 1 0 0 0,0-1 0 0 0,0 0 0 0 0,0 0 0 0 0,0 0 0 0 0,1 0 0 0 0,0 0 0 0 0,0 0-69 0 0,2 6 145 0 0,1 0-1 0 0,0 0 0 0 0,1 0 0 0 0,0-1 0 0 0,0 0 1 0 0,1 0-1 0 0,0-1 0 0 0,0 1 0 0 0,1-1-144 0 0,15 16 527 0 0,2-2-1 0 0,2 1-526 0 0,74 57 1115 0 0,-31-26 202 0 0,31 34-1317 0 0,-57-47 213 0 0,2-2-1 0 0,3-1-212 0 0,-8-8-28 0 0,-37-27-709 0 0,0-2-298 0 0,12 2-70 0 0,-11-2-14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 0 10591 0 0,'0'0'819'0'0,"0"4"-534"0"0,0 36 72 0 0,-2 104 1792 0 0,2-139-2068 0 0,-16 186 3152 0 0,4-86-1943 0 0,11-92-1181 0 0,0 1 1 0 0,1 0-1 0 0,1 0 1 0 0,2 7-110 0 0,-2-15-9 0 0,0 1 1 0 0,0 0-1 0 0,1 0 0 0 0,1-1 0 0 0,-1 1 1 0 0,1-1-1 0 0,0 0 0 0 0,0 0 1 0 0,2 3 8 0 0,0-4-688 0 0,10 5-270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256 78 5983 0 0,'0'0'274'0'0,"0"0"-6"0"0,0-1-172 0 0,1 0-85 0 0,0-2-20 0 0,-2-10 125 0 0,-2-7 1195 0 0,3 18-528 0 0,0 2-13 0 0,0 0-83 0 0,-2 0-573 0 0,1 0 0 0 0,0 0 1 0 0,0 0-1 0 0,-1 0 0 0 0,1 0 0 0 0,0 0 1 0 0,-1 1-1 0 0,1-1 0 0 0,0 0 0 0 0,0 1 0 0 0,-1-1 1 0 0,1 1-1 0 0,0-1 0 0 0,0 1 0 0 0,0 0 1 0 0,0 0-1 0 0,0-1 0 0 0,0 1 0 0 0,0 0 0 0 0,0 0 1 0 0,-1 1-115 0 0,-13 16 433 0 0,0 1 0 0 0,0 0 1 0 0,2 1-1 0 0,1 1 0 0 0,-4 9-433 0 0,-102 184 2039 0 0,96-169-1542 0 0,21-43-339 0 0,1-2-13 0 0,0 0-8 0 0,0 0-1 0 0,1-2-81 0 0,-1 0 1 0 0,1 0-1 0 0,-1 0 0 0 0,1 0 0 0 0,0 0 0 0 0,0 0 0 0 0,0 1 0 0 0,0-1 0 0 0,1-1-55 0 0,2-3 112 0 0,69-152 1027 0 0,-16 43-915 0 0,-11 25-184 0 0,-43 83-16 0 0,2-2-11 0 0,-1-1 1 0 0,0 1-1 0 0,0-3-13 0 0,-6 15 30 0 0,1 0 1 0 0,-1-1 0 0 0,0 1-1 0 0,0 0 1 0 0,0 0-1 0 0,0 0-30 0 0,-4 4 37 0 0,-11 17-18 0 0,-55 82 126 0 0,55-79-99 0 0,1 2 1 0 0,-11 28-47 0 0,24-49-91 0 0,0 0 0 0 0,1 0-1 0 0,0 1 1 0 0,0-1 0 0 0,1 1-1 0 0,0 0 1 0 0,0-1 0 0 0,1 1-1 0 0,0 0 1 0 0,0 0 91 0 0,2-3-1331 0 0,5 7-393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1 172 9439 0 0,'0'0'432'0'0,"0"0"-5"0"0,0 0-212 0 0,0 0 137 0 0,3-2 89 0 0,4-4-217 0 0,1 1 1 0 0,0-1-1 0 0,0 2 1 0 0,1-1-1 0 0,-1 1 1 0 0,6-1-225 0 0,60-20 702 0 0,-57 20-547 0 0,51-16 21 0 0,111-32 708 0 0,-136 43-698 0 0,1 1 0 0 0,1 3-1 0 0,5 1-185 0 0,-39 4-202 0 0,1 1 1 0 0,-1 1-1 0 0,8 0 202 0 0,2 3-723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1 105 13359 0 0,'0'0'1027'0'0,"0"0"-699"0"0,3 0-448 0 0,20-6-261 0 0,31-6-14 0 0,-20 6 665 0 0,1-2 0 0 0,29-12-270 0 0,-10 5 254 0 0,33-5-254 0 0,-62 15-145 0 0,18-3-156 0 0,1 3-18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4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406 236 4607 0 0,'-7'-42'1932'0'0,"-1"1"-1"0"0,-12-32-1931 0 0,17 63 600 0 0,-1-1 0 0 0,0 1 0 0 0,-4-5-600 0 0,7 12 166 0 0,-1 1 1 0 0,1-1 0 0 0,-1 1-1 0 0,0-1 1 0 0,0 1 0 0 0,0 0-1 0 0,0 0 1 0 0,0 0 0 0 0,0 0 0 0 0,-1 0-1 0 0,1 0 1 0 0,-1 1 0 0 0,1-1-1 0 0,-1 1 1 0 0,-2-1-167 0 0,4 2 62 0 0,0 0 0 0 0,-1-1 0 0 0,1 1 0 0 0,-1 0 0 0 0,1 0 0 0 0,-1 0 0 0 0,1 0 0 0 0,0 1-1 0 0,-1-1 1 0 0,1 0 0 0 0,-1 1 0 0 0,1-1 0 0 0,0 0 0 0 0,-1 1 0 0 0,1 0 0 0 0,0-1 0 0 0,0 1 0 0 0,-1 0 0 0 0,1 0 0 0 0,0-1 0 0 0,0 1 0 0 0,0 0 0 0 0,-1 1-62 0 0,-3 4 171 0 0,0-1 1 0 0,0 1-1 0 0,0 0 0 0 0,1 1-171 0 0,2-4 50 0 0,-15 23 243 0 0,2 0-1 0 0,1 1 1 0 0,0 1 0 0 0,3 0-1 0 0,-3 9-292 0 0,-14 55 941 0 0,3 2-941 0 0,21-79 81 0 0,-40 200 419 0 0,36-168-436 0 0,-25 166-52 0 0,24-151-2434 0 0,-8 22 2422 0 0,13-67-1242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20.3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101 56 4863 0 0,'0'0'223'0'0,"0"-2"-16"0"0,-3-4-119 0 0,3 4 138 0 0,0 2 46 0 0,-1-1 0 0 0,-8-9 1503 0 0,8 9-1518 0 0,1 1-1 0 0,-1-2 11 0 0,-1 0 99 0 0,1-1-1 0 0,-1 1 1 0 0,0 0 0 0 0,0 0-1 0 0,0-1 1 0 0,0 1 0 0 0,-1 1 0 0 0,1-1-1 0 0,0 0 1 0 0,-1 0 0 0 0,1 1-1 0 0,-1 0 1 0 0,0-1 0 0 0,0 1-1 0 0,-1 0-365 0 0,3 0 376 0 0,-10 0 704 0 0,6 1-635 0 0,0 0 0 0 0,0 1 0 0 0,1 0 0 0 0,-1 0 0 0 0,0 1 0 0 0,0-1-445 0 0,4 0 114 0 0,1-1-2 0 0,0 0-2 0 0,0 0-12 0 0,0 0-2 0 0,0 0 0 0 0,0 2-16 0 0,0 2-63 0 0,1 0 0 0 0,-1-1 0 0 0,1 1 0 0 0,0 0 0 0 0,1 0 0 0 0,-1 0 0 0 0,0-1-1 0 0,1 1 1 0 0,0-1 0 0 0,0 1 0 0 0,0-1 0 0 0,1 0-17 0 0,7 12 94 0 0,1-1 0 0 0,2 0-94 0 0,-10-11 17 0 0,160 173 529 0 0,-119-134-234 0 0,35 25-312 0 0,54 31 114 0 0,-35-25 446 0 0,-2 4-560 0 0,-57-40 547 0 0,10 12-547 0 0,-26-23 225 0 0,-1 1-1 0 0,5 8-224 0 0,-19-18 80 0 0,-7-15-5 0 0,-1-2-6 0 0,0 0-5 0 0,0 0 0 0 0,0 0 0 0 0,0 0 0 0 0,0 0 0 0 0,0 0 0 0 0,0 0 0 0 0,0 0 0 0 0,-3-1-35 0 0,-1 1-1 0 0,1-1 1 0 0,0 1-1 0 0,-1-1 1 0 0,1 0-1 0 0,0-1 1 0 0,0 1 0 0 0,0 0-1 0 0,-3-3-28 0 0,-25-16 60 0 0,5 0 20 0 0,-7-8-80 0 0,-20-17 51 0 0,23 20-29 0 0,-14-14-22 0 0,-15-14 31 0 0,-40-36-19 0 0,34 28-13 0 0,32 31 1 0 0,2-1 0 0 0,-14-18 0 0 0,-29-44 0 0 0,56 69 0 0 0,-7-4 0 0 0,-3-3 0 0 0,6 3 0 0 0,48 66 0 0 0,-26-38 0 0 0,37 45 0 0 0,34 34 0 0 0,-50-59 0 0 0,132 123 0 0 0,-83-82 0 0 0,70 59 0 0 0,-76-62 0 0 0,39 45 0 0 0,-61-59 0 0 0,30 36 64 0 0,21 32-64 0 0,-93-111 0 0 0,16 19 70 0 0,1-1-1 0 0,8 6-69 0 0,-24-23 56 0 0,-1-2 21 0 0,-2-1-64 0 0,1 0-1 0 0,-1 1 1 0 0,0-1 0 0 0,1 0-1 0 0,0 0 1 0 0,-1 0 0 0 0,1 0-1 0 0,-1 0 1 0 0,1 0 0 0 0,0 0-13 0 0,-4-3 33 0 0,-22-17 65 0 0,1 0-1 0 0,-6-9-97 0 0,-47-50 134 0 0,50 50-79 0 0,7 7-7 0 0,-131-137-16 0 0,58 63-72 0 0,-11-12-8 0 0,19 19 48 0 0,-9-10 0 0 0,53 52 2 0 0,-56-70-15 0 0,98 117-40 0 0,6 10-11 0 0,13 16 46 0 0,0 0-1 0 0,20 20 19 0 0,46 41-63 0 0,-48-51 46 0 0,55 51 4 0 0,27 28 15 0 0,-77-71 10 0 0,72 81 99 0 0,-95-101-92 0 0,-1 0 0 0 0,-1 2 1 0 0,-1-1-1 0 0,9 21-19 0 0,-14-24 11 0 0,-9-19 42 0 0,-3-4 11 0 0,-6-6-50 0 0,0 0-1 0 0,1-1 0 0 0,0 0 1 0 0,0 0-1 0 0,-2-6-13 0 0,-1 1-1 0 0,0 0-1 0 0,-2-2 2 0 0,-2 0 19 0 0,-29-31 26 0 0,25 26-82 0 0,17 20-149 0 0,1 1-31 0 0,0 0 1 0 0,0 0-200 0 0,0 0-841 0 0,0 0-372 0 0,0 0-69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646 61 7367 0 0,'-10'-11'342'0'0,"4"3"112"0"0,0 0 0 0 0,-1 1 0 0 0,-4-3-454 0 0,9 8 177 0 0,-1 0-1 0 0,1 1 0 0 0,0-1 1 0 0,0 1-1 0 0,-1 0 1 0 0,1-1-1 0 0,-1 1 1 0 0,1 0-1 0 0,-1 0 1 0 0,1 1-1 0 0,-1-1 1 0 0,0 1-1 0 0,1-1 1 0 0,-1 1-1 0 0,0 0-176 0 0,-11 1 207 0 0,1 0-1 0 0,0 1 1 0 0,-1 0 0 0 0,1 1-1 0 0,0 0 1 0 0,-4 3-207 0 0,-6 3 270 0 0,1 2 0 0 0,-3 2-270 0 0,1-1 157 0 0,-2 1-16 0 0,1 2 0 0 0,0 0 1 0 0,1 2-1 0 0,1 1 0 0 0,1 1 0 0 0,0 0 0 0 0,1 2 0 0 0,2 1 0 0 0,0 0 0 0 0,1 1 0 0 0,-6 12-141 0 0,7-7 125 0 0,1 0 0 0 0,1 2 0 0 0,1 0 0 0 0,-6 24-125 0 0,14-35 22 0 0,0-1 1 0 0,2 1-1 0 0,1 0 1 0 0,0 0-1 0 0,1 1 0 0 0,1-1 1 0 0,1 0-1 0 0,2 16-22 0 0,-1-25 13 0 0,1 0 0 0 0,0 0 1 0 0,1 0-1 0 0,-1 0 0 0 0,2-1 1 0 0,0 1-1 0 0,0-1-13 0 0,0-2 8 0 0,0 0 0 0 0,0 0 0 0 0,1-1-1 0 0,0 1 1 0 0,0-1 0 0 0,0 0 0 0 0,1 0 0 0 0,0-1 0 0 0,1 1-8 0 0,3 2 15 0 0,1 0 0 0 0,1-1 0 0 0,-1 0 0 0 0,1-1 0 0 0,0 0 1 0 0,1 0-1 0 0,-1-2 0 0 0,1 1 0 0 0,0-2 0 0 0,0 0 0 0 0,1 0 0 0 0,2-1-15 0 0,16 1 52 0 0,1-2 0 0 0,-1-1-1 0 0,1-1 1 0 0,-1-2 0 0 0,1-1-1 0 0,-1-2 1 0 0,0-1 0 0 0,-1-1-1 0 0,1-2 1 0 0,-2-1 0 0 0,0-2 0 0 0,0-1-1 0 0,26-16-51 0 0,-37 16 59 0 0,0 0 0 0 0,-2-1-1 0 0,0 0 1 0 0,0-1 0 0 0,-2-1-1 0 0,7-10-58 0 0,-13 15 77 0 0,0-1-1 0 0,-1 0 1 0 0,0-1 0 0 0,-1 1-1 0 0,-1-2 1 0 0,0 1-1 0 0,-1 0 1 0 0,0-1-1 0 0,2-13-76 0 0,-4 10 89 0 0,-1 0 0 0 0,-1 1 0 0 0,0-1 0 0 0,-1 0 0 0 0,-1 0-1 0 0,0 0 1 0 0,-2 1 0 0 0,-1-7-89 0 0,0 8 67 0 0,0-1 0 0 0,-1 1 1 0 0,-1-1-1 0 0,-1 2 0 0 0,0-1 0 0 0,-1 1 0 0 0,0 0 0 0 0,-2 0 0 0 0,0 1 0 0 0,0 1 0 0 0,-1-1 1 0 0,-1 2-1 0 0,0 0 0 0 0,0 0 0 0 0,-2 1 0 0 0,1 0 0 0 0,-1 2 0 0 0,-7-5-67 0 0,8 7 61 0 0,-1 0 0 0 0,1 1 0 0 0,-13-4-61 0 0,21 9-83 0 0,0-1 1 0 0,-1 1-1 0 0,1 0 1 0 0,0 1-1 0 0,-1-1 1 0 0,1 1-1 0 0,-1 0 1 0 0,1 0-1 0 0,-1 1 0 0 0,1 0 1 0 0,-6 1 82 0 0,-8 4-953 0 0,1 2-57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11575 0 0,'0'0'530'0'0,"0"0"-13"0"0,0 4-329 0 0,1 7-121 0 0,1 0-1 0 0,0 0 1 0 0,1 0 0 0 0,0 0-1 0 0,1-1 1 0 0,0 1 0 0 0,0-1-1 0 0,1 0 1 0 0,1 0 0 0 0,0-1-1 0 0,3 4-66 0 0,2 3 228 0 0,1-2 0 0 0,1 0 0 0 0,1 0 0 0 0,0-1 0 0 0,1-1 0 0 0,2 2-228 0 0,3 0 214 0 0,179 133 583 0 0,-177-129-512 0 0,0 2-285 0 0,12 10-866 0 0,-11-12-2906 0 0,-4-5-1206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 0 14799 0 0,'-4'9'128'0'0,"1"-1"-1"0"0,0 1 0 0 0,0 0 0 0 0,1-1 1 0 0,-1 8-128 0 0,-1 13 691 0 0,1 4-691 0 0,-3 22 280 0 0,-4 13-212 0 0,3 0 0 0 0,1 38-68 0 0,6-100-130 0 0,0 0 0 0 0,1-1 0 0 0,0 1 0 0 0,0 0 0 0 0,0 0 0 0 0,1 0 0 0 0,-1-1 0 0 0,1 1 0 0 0,1-1 0 0 0,-1 1 0 0 0,1-1 0 0 0,0 0 0 0 0,0 0 0 0 0,0 0 0 0 0,4 3 130 0 0,5 4-1116 0 0,-9-10-18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82 5 8751 0 0,'-2'0'674'0'0,"-6"-3"-364"0"0,7 3-256 0 0,0-1-1 0 0,1 1 1 0 0,-1 0-1 0 0,0 0 1 0 0,0-1-1 0 0,1 1 0 0 0,-1 0 1 0 0,0 0-1 0 0,0 0 1 0 0,1 0-1 0 0,-1 0 1 0 0,0 0-1 0 0,0 0 0 0 0,0 1-53 0 0,-1-1 158 0 0,2 0-141 0 0,-1 0 1 0 0,1 0 0 0 0,0 0-1 0 0,0 0 1 0 0,0 0 0 0 0,0 0-1 0 0,-1 0 1 0 0,1 0 0 0 0,0 0-1 0 0,0 0 1 0 0,0 0 0 0 0,-1 0-1 0 0,1 0 1 0 0,0 1-1 0 0,0-1 1 0 0,0 0 0 0 0,0 0-1 0 0,0 0 1 0 0,-1 0 0 0 0,1 0-1 0 0,0 0 1 0 0,0 0 0 0 0,0 1-1 0 0,0-1 1 0 0,0 0 0 0 0,0 0-1 0 0,0 0 1 0 0,-1 0 0 0 0,1 0-18 0 0,-4 7 202 0 0,0-1 0 0 0,-1 1 1 0 0,2-1-1 0 0,-1 1 0 0 0,1 0 1 0 0,0 0-1 0 0,1 0 0 0 0,0 1 1 0 0,0-1-1 0 0,-1 7-202 0 0,-1 15 536 0 0,1 1-1 0 0,1 5-535 0 0,2-29 47 0 0,-1 7 59 0 0,-6 182 1446 0 0,7-129-479 0 0,10 63-1073 0 0,-6-98 57 0 0,16 113 152 0 0,-18-131-175 0 0,-2-11-257 0 0,0-2-705 0 0,0 0-295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92 5063 0 0,'0'-2'232'0'0,"-2"-10"-13"0"0,2 11-213 0 0,0-1-1 0 0,0 0 1 0 0,0 1 0 0 0,-1-1-1 0 0,2 1 1 0 0,-1-1 0 0 0,0 0-1 0 0,0 0-5 0 0,1 0 164 0 0,0 0-1 0 0,0-1 0 0 0,0 1 0 0 0,0 0 1 0 0,0 0-1 0 0,0 0 0 0 0,1 0 0 0 0,-1 0 0 0 0,0 0 1 0 0,1 1-1 0 0,0-1 0 0 0,0 0 0 0 0,-1 1 1 0 0,1-1-1 0 0,0 1 0 0 0,0 0 0 0 0,0-1 0 0 0,0 1 1 0 0,0 0-1 0 0,1 0 0 0 0,-1 0 0 0 0,2 0-163 0 0,6-2 1382 0 0,1 1-1 0 0,0 0 0 0 0,0 0 0 0 0,5 0-1381 0 0,2 1 896 0 0,67-7 1615 0 0,39 3-2511 0 0,-85 6 222 0 0,0 2 1 0 0,24 5-223 0 0,26 2 108 0 0,-75-9-105 0 0,-3 0-26 0 0,0 0 0 0 0,0 0 0 0 0,-1 1 0 0 0,10 2 23 0 0,6 6-385 0 0,13 3-534 0 0,-6-6 100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244 15 9215 0 0,'-10'-12'422'0'0,"8"9"-13"0"0,-1 3-264 0 0,-10 2-129 0 0,9-1 176 0 0,0 0-1 0 0,1 1 0 0 0,-1 0 0 0 0,1 0 0 0 0,0 0 0 0 0,-1 0 1 0 0,1 0-1 0 0,0 1 0 0 0,0-1 0 0 0,0 1 0 0 0,1 0 1 0 0,-1 0-1 0 0,1 0 0 0 0,-1 0 0 0 0,1 0 0 0 0,-1 4-191 0 0,-5 6 883 0 0,2 0-1 0 0,0 1 1 0 0,-3 11-883 0 0,-15 51 877 0 0,3 2 0 0 0,4 0 0 0 0,4 1 0 0 0,-1 40-877 0 0,5-41 278 0 0,-5 75 29 0 0,7-73-138 0 0,-3-1-169 0 0,7-59 23 0 0,2-1-222 0 0,0 0 0 0 0,1 6 199 0 0,0-9-2250 0 0,0-16 898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1 253 11287 0 0,'0'-3'515'0'0,"1"0"-337"0"0,0 0-125 0 0,0-1 0 0 0,0 0 0 0 0,1 1 0 0 0,-1-1 0 0 0,1 1 1 0 0,0 0-1 0 0,-1-1 0 0 0,1 1 0 0 0,1 0 0 0 0,-1 0-53 0 0,6-4 49 0 0,-1 0 0 0 0,1 0 0 0 0,0 1-1 0 0,1 0 1 0 0,-1 1 0 0 0,2-1-49 0 0,20-9 936 0 0,8-2-936 0 0,-13 6 307 0 0,22-8 238 0 0,0 2-1 0 0,1 2 1 0 0,0 2-1 0 0,1 3 1 0 0,37-3-545 0 0,69-2 1072 0 0,26 6-1072 0 0,-169 9 36 0 0,148-9 237 0 0,-137 8-272 0 0,-16 0-12 0 0,1 0-1 0 0,0 1 1 0 0,0 0-1 0 0,-1 1 1 0 0,1-1-1 0 0,0 1 1 0 0,-1 1-1 0 0,1-1 1 0 0,1 2 11 0 0,-4-2-111 0 0,-4 0-20 0 0,0-1 0 0 0,0 1-1 0 0,1-1 1 0 0,-1 1 0 0 0,0-1 0 0 0,0 1 0 0 0,0 0 0 0 0,0 0 0 0 0,0-1-1 0 0,0 1 1 0 0,0 0 131 0 0,10 8-5936 0 0</inkml:trace>
  <inkml:trace contextRef="#ctx0" brushRef="#br0" timeOffset="1">108 638 8751 0 0,'0'0'674'0'0,"4"0"-204"0"0,4 0 175 0 0,41 0 2905 0 0,0-2 1 0 0,21-5-3551 0 0,241-33 2630 0 0,-49 8-1400 0 0,-158 17-821 0 0,-84 13-380 0 0,270-32 399 0 0,-243 30-615 0 0,-4 0-751 0 0,0 2 1 0 0,27 2 937 0 0,-43 2-1180 0 0,-21-2-18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944 49 1839 0 0,'-2'-2'134'0'0,"-2"-1"230"0"0,0-1 0 0 0,-1 1-1 0 0,0 0 1 0 0,1 0 0 0 0,-1 0 0 0 0,0 1 0 0 0,0 0 0 0 0,-1 0 0 0 0,1 0 0 0 0,-3 0-364 0 0,-5-2 709 0 0,-1 0-441 0 0,0 1-1 0 0,0 1 1 0 0,0 0 0 0 0,0 0 0 0 0,0 2 0 0 0,0 0 0 0 0,0 0-1 0 0,-10 3-267 0 0,-1 0 191 0 0,1 2-1 0 0,0 1 0 0 0,0 1 1 0 0,-13 6-191 0 0,20-6 156 0 0,0 1 0 0 0,1 1 0 0 0,-15 9-156 0 0,-3 6 492 0 0,-7 7-492 0 0,10-4 333 0 0,1 1 1 0 0,1 2-1 0 0,-25 32-333 0 0,7 1 702 0 0,-24 43-702 0 0,36-49 166 0 0,4 2 0 0 0,2 1 0 0 0,2 2 0 0 0,1 6-166 0 0,17-42 38 0 0,2 1 0 0 0,0-1 0 0 0,2 1 0 0 0,-1 7-38 0 0,5-20 14 0 0,0 1-1 0 0,1-1 1 0 0,0 0 0 0 0,1 0-1 0 0,1 0 1 0 0,0 0 0 0 0,1 0-1 0 0,0 0 1 0 0,1 1-14 0 0,0-7 9 0 0,0 0 0 0 0,0 0 0 0 0,0 0 0 0 0,1-1 0 0 0,0 1 0 0 0,1-1 0 0 0,-1 0 0 0 0,1-1 0 0 0,1 1 0 0 0,-1-1 0 0 0,1 0 0 0 0,0-1 0 0 0,1 0 0 0 0,6 4-9 0 0,4 1 35 0 0,-1-1-1 0 0,2-1 1 0 0,0 0-1 0 0,0-1 1 0 0,0-2-1 0 0,3 1-34 0 0,6 0 59 0 0,1-2 0 0 0,-1 0 0 0 0,1-2-1 0 0,0-2 1 0 0,5 0-59 0 0,39-5 312 0 0,32-8-312 0 0,-9-2 528 0 0,83-24-528 0 0,-127 24 53 0 0,-1-2 1 0 0,-1-3 0 0 0,0-1-1 0 0,8-8-53 0 0,-38 18 19 0 0,0-1 0 0 0,-1-1 0 0 0,0-1 0 0 0,-1-1 0 0 0,-1 0 0 0 0,12-14-19 0 0,3-7 125 0 0,11-16-125 0 0,-31 36 49 0 0,-1 0 1 0 0,-1 0-1 0 0,-1-1 0 0 0,7-16-49 0 0,-8 11 81 0 0,0 0-1 0 0,-1-1 1 0 0,-1 0 0 0 0,-2 0-1 0 0,0 0 1 0 0,-1 0 0 0 0,-1-1-1 0 0,-2 1 1 0 0,0 0-1 0 0,-1-1 1 0 0,-3-13-81 0 0,-3 4 188 0 0,0 0 0 0 0,-2 0 0 0 0,-2 1 0 0 0,0 1 0 0 0,-3 0 0 0 0,0 0 0 0 0,-17-24-188 0 0,24 43 37 0 0,-1 0 0 0 0,0 1 0 0 0,-1 0 0 0 0,-1 0-1 0 0,0 1 1 0 0,0 0 0 0 0,-1 1 0 0 0,0 0 0 0 0,-1 0 0 0 0,-4-1-37 0 0,8 5-41 0 0,0 1 0 0 0,-1 0 0 0 0,0 0 1 0 0,0 1-1 0 0,0 0 0 0 0,-1 1 0 0 0,1 0 0 0 0,0 0 0 0 0,-1 1 0 0 0,1 0 0 0 0,-1 1 1 0 0,0 0-1 0 0,1 0 0 0 0,-1 1 0 0 0,-6 1 41 0 0,6 1-369 0 0,0-1-1 0 0,-7 3 370 0 0,-19 11-780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10135 0 0,'1'3'778'0'0,"22"53"-210"0"0,2-2 0 0 0,25 41-568 0 0,-29-64 788 0 0,2 0 0 0 0,25 26-788 0 0,55 51 972 0 0,-1-3-555 0 0,-44-31-247 0 0,-31-39-61 0 0,7 5-109 0 0,26 26-1183 0 0,-39-47-3872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67 7343 0 0,'0'0'332'0'0,"0"0"-4"0"0,0 0-146 0 0,1-2 154 0 0,0-6 89 0 0,-1 8-409 0 0,0 0 0 0 0,0 0 0 0 0,0 0 0 0 0,0-1 0 0 0,0 1-1 0 0,0 0 1 0 0,0 0 0 0 0,1 0 0 0 0,-1 0 0 0 0,0-1 0 0 0,0 1 0 0 0,0 0 0 0 0,0 0 0 0 0,0 0 0 0 0,0 0 0 0 0,0 0-1 0 0,0-1 1 0 0,1 1 0 0 0,-1 0 0 0 0,0 0 0 0 0,0 0 0 0 0,0 0 0 0 0,0 0 0 0 0,0 0 0 0 0,1 0 0 0 0,-1 0-1 0 0,0 0 1 0 0,0 0-16 0 0,13-8 306 0 0,1 0-1 0 0,-1 1 1 0 0,1 1-1 0 0,0 0 0 0 0,1 1 1 0 0,-1 1-1 0 0,5-1-305 0 0,-10 4 83 0 0,-1-1 0 0 0,1 2 0 0 0,0-1 0 0 0,0 1 0 0 0,-1 0 0 0 0,1 1 0 0 0,0 0 0 0 0,-1 0 0 0 0,1 1 0 0 0,-1 0-1 0 0,1 0 1 0 0,-1 1 0 0 0,6 3-83 0 0,-11-4 29 0 0,0-1 0 0 0,0 1-1 0 0,0 0 1 0 0,0 0-1 0 0,-1 0 1 0 0,1 0 0 0 0,-1 0-1 0 0,1 0 1 0 0,-1 1 0 0 0,0 0-1 0 0,0-1 1 0 0,0 1-1 0 0,0 0 1 0 0,-1 0 0 0 0,1 0-1 0 0,-1 0 1 0 0,1 0-1 0 0,-1 1-28 0 0,0 1 31 0 0,0 0-1 0 0,0 0 1 0 0,0 0-1 0 0,-1 0 1 0 0,1 1-1 0 0,-1-1 1 0 0,-1 0-1 0 0,1 0 1 0 0,-1 0-1 0 0,0 0 1 0 0,-1 4-31 0 0,-2 5 126 0 0,-1 1 0 0 0,0-1 0 0 0,-2 0 1 0 0,1-1-1 0 0,-2 2-126 0 0,-14 20 608 0 0,-8 8-608 0 0,13-20 345 0 0,-1-1 0 0 0,-16 15-345 0 0,-46 38 902 0 0,9-8 304 0 0,70-67-1186 0 0,1 1 1 0 0,-1-1-1 0 0,1 1 0 0 0,-1-1 0 0 0,1 1 1 0 0,-1-1-1 0 0,1 1 0 0 0,0 0 0 0 0,-1-1 1 0 0,1 1-1 0 0,0 0 0 0 0,-1-1 0 0 0,1 1 1 0 0,0 0-1 0 0,0 0 0 0 0,0 0-20 0 0,-1 1 39 0 0,0 1 45 0 0,1-3-11 0 0,0 0-2 0 0,19 1 59 0 0,-15 0-114 0 0,1 0 0 0 0,-1-1-1 0 0,0 0 1 0 0,3 0-16 0 0,23-4 151 0 0,23-6-151 0 0,12-2 127 0 0,-18 6-137 0 0,1 2 0 0 0,1 1 0 0 0,36 5 10 0 0,-33 5-1292 0 0,-27-3 504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0.8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98 6 7279 0 0,'0'0'332'0'0,"0"0"-4"0"0,0-1-110 0 0,0 1-166 0 0,0 0 1 0 0,0-1-1 0 0,0 1 1 0 0,0 0 0 0 0,0 0-1 0 0,0 0 1 0 0,0 0-1 0 0,0 0 1 0 0,0 0-1 0 0,0-1 1 0 0,0 1 0 0 0,0 0-1 0 0,0 0 1 0 0,0 0-1 0 0,0 0 1 0 0,0 0 0 0 0,-1-1-1 0 0,1 1 1 0 0,0 0-1 0 0,0 0 1 0 0,0 0-1 0 0,0 0 1 0 0,0 0 0 0 0,0 0-1 0 0,0 0 1 0 0,0-1-1 0 0,0 1 1 0 0,0 0-1 0 0,-1 0 1 0 0,1 0 0 0 0,0 0-1 0 0,0 0 1 0 0,0 0-1 0 0,0 0 1 0 0,0 0-1 0 0,0 0 1 0 0,-1 0 0 0 0,1 0-1 0 0,0 0 1 0 0,0 0-1 0 0,0 0 1 0 0,0 0-1 0 0,0 0 1 0 0,0 0 0 0 0,-1 0-1 0 0,1 0 1 0 0,0 0-1 0 0,0 0 1 0 0,0 0 0 0 0,0 0-1 0 0,0 0 1 0 0,-1 0-1 0 0,1 0 1 0 0,0 0-53 0 0,-7 8 2434 0 0,4-5-3182 0 0,-11 18 1231 0 0,-8 13-483 0 0,10-13-911 0 0,-15 16 911 0 0,20-27-343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253 91 8783 0 0,'0'0'399'0'0,"-1"-2"-4"0"0,1 2-383 0 0,0-1 1 0 0,0 1-1 0 0,-1-1 0 0 0,1 1 1 0 0,0-1-1 0 0,-1 1 1 0 0,1-1-1 0 0,-1 1 1 0 0,1-1-1 0 0,0 1 1 0 0,-1-1-1 0 0,1 1 0 0 0,-1 0 1 0 0,1-1-1 0 0,-1 1-12 0 0,-1 0 23 0 0,1 0-1 0 0,0-1 0 0 0,-1 1 1 0 0,1 1-1 0 0,0-1 0 0 0,0 0 1 0 0,-1 0-1 0 0,1 0 0 0 0,0 1 1 0 0,-1-1-1 0 0,1 0 0 0 0,0 1 0 0 0,0-1 1 0 0,0 1-1 0 0,0 0 0 0 0,-1-1 1 0 0,1 1-1 0 0,0 0 0 0 0,0 0 1 0 0,0 0-23 0 0,-22 20 394 0 0,23-20-383 0 0,-23 25 599 0 0,1 0-1 0 0,-15 25-609 0 0,-31 62 1037 0 0,22-38 51 0 0,45-73-805 0 0,1-2 45 0 0,0 0 21 0 0,0 0 3 0 0,0 0 0 0 0,0 0 2 0 0,0 0 4 0 0,21-23 358 0 0,-1-1 1 0 0,14-23-717 0 0,-12 16 265 0 0,11-18 115 0 0,-3-1 1 0 0,22-52-381 0 0,-41 81 69 0 0,-5 8-23 0 0,17-30 76 0 0,-22 41-43 0 0,-3 6-18 0 0,-36 59-33 0 0,-7 5-28 0 0,-15 24 48 0 0,49-73-54 0 0,0 0-1 0 0,2 1 0 0 0,0 0 1 0 0,1 1-1 0 0,1 0 0 0 0,1 0 1 0 0,1 0-1 0 0,0 7 7 0 0,4-23-151 0 0,1 0-1 0 0,0 1 1 0 0,0-1 0 0 0,0 0-1 0 0,1 4 152 0 0,-1-5-1188 0 0,1-1-1 0 0,0 1 0 0 0,0 0 0 0 0,2 3 1189 0 0,5 8-5883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1 143 2303 0 0,'0'0'378'0'0,"0"0"743"0"0,0 0 324 0 0,2-1 69 0 0,11-6-616 0 0,0 1 0 0 0,1 0 1 0 0,-1 1-1 0 0,6-1-898 0 0,60-13 1192 0 0,-28 8-669 0 0,117-24 540 0 0,-40 9-724 0 0,-91 18-225 0 0,25-1-114 0 0,-42 7-127 0 0,0 1 1 0 0,0 1-1 0 0,0 1 0 0 0,1 0 127 0 0,2 3-583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1 157 10135 0 0,'0'0'464'0'0,"0"0"-9"0"0,3-2-295 0 0,11-7 18 0 0,-4 2 389 0 0,0 0 0 0 0,1 1 0 0 0,1 0-567 0 0,39-14 2842 0 0,30-7-2842 0 0,-19 8 495 0 0,-20 5-229 0 0,1 3-1 0 0,37-5-265 0 0,-7 7-4572 0 0,-30 6-746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1080 102 3679 0 0,'-1'-2'167'0'0,"0"-1"-145"0"0,-1-2 3 0 0,-1-1-1 0 0,0 1 1 0 0,0 0-1 0 0,0 1 1 0 0,-1-1-1 0 0,0 0 0 0 0,-2-2-24 0 0,-1 1 400 0 0,0 1-1 0 0,0-1 0 0 0,-1 1 0 0 0,1 1 0 0 0,-1-1 0 0 0,0 1 0 0 0,0 1 0 0 0,-1-1 0 0 0,1 1 0 0 0,-1 1 1 0 0,1 0-1 0 0,-1 0 0 0 0,0 1 0 0 0,0 0 0 0 0,-6 0-399 0 0,-8 1 286 0 0,1 1 0 0 0,1 1-1 0 0,-1 0 1 0 0,-1 2-286 0 0,-26 7 578 0 0,-11 5-578 0 0,19-3 204 0 0,-1 2-1 0 0,2 2 0 0 0,0 2 0 0 0,2 1 0 0 0,-17 12-203 0 0,1 3 594 0 0,-5 8-594 0 0,32-21 256 0 0,0 1 1 0 0,-20 23-257 0 0,20-16 117 0 0,1 2 0 0 0,1 0 0 0 0,2 2 0 0 0,2 1 0 0 0,1 0 0 0 0,1 1 0 0 0,2 1 0 0 0,-1 11-117 0 0,12-30 24 0 0,0 1 1 0 0,1 0-1 0 0,2 0 1 0 0,0 0-1 0 0,0 0 1 0 0,2 1-1 0 0,1 13-24 0 0,0-21 1 0 0,2 1-1 0 0,-1-1 1 0 0,2 0-1 0 0,-1 0 1 0 0,2 0-1 0 0,0 0 1 0 0,0-1-1 0 0,1 1 1 0 0,0-1-1 0 0,1 0 1 0 0,0-1-1 0 0,5 7 0 0 0,-1-5 0 0 0,0 0 0 0 0,0-1-1 0 0,2-1 1 0 0,-1 0 0 0 0,1 0-1 0 0,0-1 1 0 0,1 0 0 0 0,6 2 0 0 0,10 4 23 0 0,1 0 0 0 0,0-2 0 0 0,13 2-23 0 0,-3-2 43 0 0,1-1 0 0 0,-1-3 0 0 0,2-1 1 0 0,-1-2-1 0 0,1-2 0 0 0,13-1-43 0 0,-19-3 57 0 0,1-2 1 0 0,-1-1-1 0 0,0-2 1 0 0,0-1-1 0 0,-1-2 1 0 0,1-1-1 0 0,14-8-57 0 0,-28 9 83 0 0,0-1 1 0 0,0-1-1 0 0,-1 0 0 0 0,0-2 0 0 0,4-4-83 0 0,-2-1 151 0 0,-1-1-1 0 0,0 0 1 0 0,-2-2-1 0 0,0 0 1 0 0,2-6-151 0 0,-12 15 85 0 0,-1-1 1 0 0,-1-1 0 0 0,-1 0-1 0 0,1 0 1 0 0,-2 0-1 0 0,0-1 1 0 0,0 0-1 0 0,-2 0 1 0 0,0 0-1 0 0,2-11-85 0 0,-3 1 103 0 0,-1 0-1 0 0,-1 1 1 0 0,-2-1-1 0 0,0 0 1 0 0,-1 0-1 0 0,-2 0 1 0 0,0 1 0 0 0,-1 0-1 0 0,-2 0 1 0 0,0 0-1 0 0,-2-2-102 0 0,2 10-2 0 0,1 0 1 0 0,-2 0-1 0 0,0 1 0 0 0,-2-2 2 0 0,6 10-171 0 0,0 1-1 0 0,0-1 1 0 0,-1 1 0 0 0,1 0 0 0 0,-1 1 0 0 0,0-1-1 0 0,-1 1 1 0 0,1 0 0 0 0,-1 0 0 0 0,0 1 0 0 0,-2-2 171 0 0,-11-2-6110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11055 0 0,'0'0'506'0'0,"0"0"-10"0"0,0 2-318 0 0,2 12-158 0 0,1-7 38 0 0,0-1 0 0 0,1 0-1 0 0,0 0 1 0 0,0 0 0 0 0,1 0-1 0 0,-1-1 1 0 0,5 3-58 0 0,2 5 142 0 0,9 9 354 0 0,2 0 1 0 0,0-2-1 0 0,21 14-496 0 0,77 49 1350 0 0,-63-45-79 0 0,43 37-1271 0 0,-64-43 152 0 0,-1 2 0 0 0,24 31-152 0 0,-34-35-48 0 0,39 47-1169 0 0,-52-60-4502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80 1 13791 0 0,'-2'2'630'0'0,"-15"34"153"0"0,1 1 1 0 0,1 4-784 0 0,8-19 475 0 0,1 0 0 0 0,1 0-1 0 0,0 0 1 0 0,1 15-475 0 0,2-22 55 0 0,2-1 0 0 0,0 1 0 0 0,1 0 0 0 0,0-1 0 0 0,1 1 0 0 0,0-1 0 0 0,2 1 0 0 0,0 0-55 0 0,4 10-2592 0 0,6 11 2592 0 0,-12-33-992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90 8551 0 0,'0'0'390'0'0,"-1"2"-8"0"0,-5 5-114 0 0,5-6 412 0 0,1-1 212 0 0,0 0 42 0 0,5-1-33 0 0,64-13 1896 0 0,12 2-2797 0 0,76-6 1238 0 0,-49 7-529 0 0,230-20 1492 0 0,-92 19-949 0 0,-239 12-1021 0 0,-2 0-1092 0 0,1 0-4855 0 0,-6 0-670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256 125 7799 0 0,'0'-10'260'0'0,"0"0"0"0"0,1 0 0 0 0,1-2-260 0 0,1-11 68 0 0,3-25 1151 0 0,-6 46-548 0 0,0 0-26 0 0,0 1-544 0 0,0 1 1 0 0,0 0-1 0 0,0 0 0 0 0,1-1 1 0 0,-1 1-1 0 0,0 0 0 0 0,0 0 1 0 0,0-1-1 0 0,0 1 1 0 0,0 0-1 0 0,0 0 0 0 0,0-1 1 0 0,0 1-1 0 0,0 0 0 0 0,-1 0 1 0 0,1-1-1 0 0,0 1 0 0 0,0 0 1 0 0,0 0-1 0 0,0 0 0 0 0,0-1 1 0 0,0 1-1 0 0,0 0 0 0 0,0 0 1 0 0,-1 0-1 0 0,1-1 0 0 0,0 1 1 0 0,0 0-1 0 0,0 0-101 0 0,-4 7 862 0 0,-5 22-1099 0 0,7-23 569 0 0,-6 26-7 0 0,2 1 1 0 0,1 0 0 0 0,1 13-326 0 0,-4 25 312 0 0,-23 103 326 0 0,17-101-404 0 0,-24 91 266 0 0,14-66-192 0 0,-52 209 906 0 0,60-245-508 0 0,-3 42-706 0 0,18-98 30 0 0,0 21 47 0 0,1-26-75 0 0,0-1-1 0 0,-1 0 1 0 0,1 0-1 0 0,0 0 1 0 0,0 1 0 0 0,0-1-1 0 0,0 0 1 0 0,0 0 0 0 0,1 0-1 0 0,-1 1 1 0 0,0-1 0 0 0,0 0-1 0 0,0 0 1 0 0,0 0-1 0 0,0 0 1 0 0,0 1 0 0 0,0-1-1 0 0,0 0 1 0 0,0 0 0 0 0,0 0-1 0 0,1 0 1 0 0,-1 1 0 0 0,0-1-1 0 0,0 0 1 0 0,0 0 0 0 0,0 0-2 0 0,6 6-97 0 0,0-1 1 0 0,0 0 0 0 0,0 0-1 0 0,1 0 97 0 0,-7-5-20 0 0,0 0-1 0 0,0 0 0 0 0,1 0 0 0 0,-1 0 1 0 0,0 0-1 0 0,0 0 0 0 0,0 0 1 0 0,0 0-1 0 0,0 0 0 0 0,1 0 1 0 0,-1 1-1 0 0,0-1 0 0 0,0 0 1 0 0,0 0-1 0 0,0 0 0 0 0,0 0 1 0 0,1 0-1 0 0,-1-1 0 0 0,0 1 0 0 0,0 0 1 0 0,0 0-1 0 0,0 0 0 0 0,0 0 1 0 0,1 0-1 0 0,-1 0 0 0 0,0 0 1 0 0,0 0-1 0 0,0 0 0 0 0,0 0 1 0 0,0 0-1 0 0,0 0 0 0 0,0 0 1 0 0,1-1-1 0 0,-1 1 0 0 0,0 0 21 0 0,1 0-141 0 0,3-3-557 0 0,1 0 1 0 0,-1 0-1 0 0,0-1 0 0 0,3-2 698 0 0,4-8-5940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15 271 10591 0 0,'0'0'819'0'0,"-2"0"-534"0"0,-8-2-269 0 0,8 2-90 0 0,6-2 104 0 0,77-28 3225 0 0,82-21-3255 0 0,91-10 1188 0 0,52 2 293 0 0,-169 30-666 0 0,-7 2-75 0 0,-111 23-685 0 0,-8 2 15 0 0,0 0 0 0 0,4 1-70 0 0,-12 0 4 0 0,1 1 1 0 0,-1 0-1 0 0,0 1 1 0 0,0-1-1 0 0,1 1 0 0 0,-1-1 1 0 0,0 1-1 0 0,0 0 1 0 0,4 1-5 0 0,7 6-90 0 0,-10-4-842 0 0,1 5-3525 0 0,-3-6-1518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0 111 17047 0 0,'0'0'1311'0'0,"3"0"-846"0"0,41 2-402 0 0,0-2-1 0 0,19-4-62 0 0,-9 2 446 0 0,83-5 1176 0 0,0-7 0 0 0,43-12-1622 0 0,-101 10 190 0 0,111-17 235 0 0,-147 28-621 0 0,0 1 0 0 0,0 3-1 0 0,19 2 197 0 0,-47 0-673 0 0,-1 1 0 0 0,12 3 673 0 0,-5 0-703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1.1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0 1375 0 0,'0'0'128'0'0,"0"0"-128"0"0,-4 9 0 0 0,0 0 0 0 0,4-9 744 0 0,0 0 128 0 0,0 0 24 0 0,0 0 8 0 0,0 0-608 0 0,0 0-120 0 0,0 0-24 0 0,-1 11-8 0 0,1-11-144 0 0,0 0-152 0 0,0 0 32 0 0,0 0-2056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1033 68 3223 0 0,'0'-2'240'0'0,"0"-15"672"0"0,0 6 2991 0 0,-1 9-3208 0 0,-18-20 1241 0 0,14 18-1359 0 0,-2 2-367 0 0,-1 0 0 0 0,1 0 0 0 0,-1 1 0 0 0,1 0 0 0 0,-1 0 0 0 0,0 0 0 0 0,0 1 0 0 0,1 0 0 0 0,-1 1 0 0 0,0 0-1 0 0,1 0 1 0 0,-1 1 0 0 0,1 0 0 0 0,-1 0 0 0 0,-4 2-210 0 0,-26 11 409 0 0,-22 9 362 0 0,-19 12-771 0 0,29-9 376 0 0,-34 24-376 0 0,57-32 94 0 0,1 1-1 0 0,2 0 0 0 0,-18 20-93 0 0,-8 16 255 0 0,-36 54-255 0 0,33-41 115 0 0,21-25-44 0 0,1 2 1 0 0,3 1 0 0 0,2 1-1 0 0,-2 11-71 0 0,3 0 0 0 0,3 1 0 0 0,-12 55 0 0 0,23-75 1 0 0,3-1 0 0 0,1 2 1 0 0,1-1-1 0 0,3 1 0 0 0,1 0 0 0 0,3 25-1 0 0,1-40 16 0 0,1-1 1 0 0,2 1-1 0 0,0-1 1 0 0,9 24-17 0 0,-7-30 26 0 0,1 0 1 0 0,0-1-1 0 0,2 1 1 0 0,0-2 0 0 0,1 1-1 0 0,8 8-26 0 0,-7-11 14 0 0,0 0 0 0 0,1-1 0 0 0,1-1-1 0 0,0 0 1 0 0,1-1 0 0 0,0 0-14 0 0,-3-4 18 0 0,0-1 1 0 0,1 0-1 0 0,-1-1 0 0 0,1 0 1 0 0,0-1-1 0 0,1-1 0 0 0,-1 0 1 0 0,7 1-19 0 0,46 5 135 0 0,0-2 0 0 0,8-3-135 0 0,-69-5 4 0 0,25 2 39 0 0,0-2 0 0 0,0-1-1 0 0,0-1 1 0 0,0-2 0 0 0,12-3-43 0 0,-19 2 3 0 0,90-21 103 0 0,-90 19-80 0 0,0 0-1 0 0,-1-2 1 0 0,17-9-26 0 0,5-7 88 0 0,-2-2 0 0 0,0-1 0 0 0,23-23-88 0 0,-25 15 153 0 0,-1-1 0 0 0,-2-2 0 0 0,3-7-153 0 0,-18 19 135 0 0,-1-1 0 0 0,-1-1 0 0 0,-1 0 1 0 0,-2-2-1 0 0,-1 0 0 0 0,-1-1 0 0 0,-2 0 0 0 0,-1-1 1 0 0,-2-1-1 0 0,0-5-135 0 0,-6 19 81 0 0,-1 0 0 0 0,-1 0 0 0 0,-1 0 0 0 0,-1 0 0 0 0,0 0 0 0 0,-2-1 0 0 0,0 1 0 0 0,-2 0 0 0 0,0 0 0 0 0,-1 1 0 0 0,-1-1 0 0 0,0 1 0 0 0,-2 0 0 0 0,0 1 0 0 0,-2 0 0 0 0,1 0 0 0 0,-2 1 1 0 0,-2-2-82 0 0,-3-1 1 0 0,-1 0 1 0 0,0 0-1 0 0,-1 2 1 0 0,-1 0-1 0 0,-1 2 1 0 0,-1 0-1 0 0,0 1 1 0 0,-1 1-1 0 0,-1 1 1 0 0,0 1-1 0 0,0 1 1 0 0,-1 1 0 0 0,-22-6-2 0 0,16 7-1607 0 0,25 8-489 0 0,-6 3-4571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10135 0 0,'0'0'778'0'0,"2"2"-414"0"0,1 2-230 0 0,103 134 3178 0 0,-59-81-1812 0 0,24 20-1500 0 0,-26-35 659 0 0,1-2 0 0 0,6 0-659 0 0,101 70 1230 0 0,8-6-253 0 0,-97-64-630 0 0,-38-23-211 0 0,2-2-1 0 0,0-1 0 0 0,0-1 1 0 0,30 9-136 0 0,-55-20-68 0 0,0-1 1 0 0,0-1 0 0 0,0 1 0 0 0,0 0-1 0 0,0-1 1 0 0,1 1 0 0 0,-1-1 0 0 0,0 0 0 0 0,0 0-1 0 0,0 0 1 0 0,1-1 0 0 0,-1 1 0 0 0,0-1 0 0 0,0 0-1 0 0,0 1 1 0 0,0-2 0 0 0,3 0 67 0 0,14-11-1383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 27 5983 0 0,'1'-2'274'0'0,"0"0"-176"0"0,6-18 381 0 0,-6 18 637 0 0,-1 2 367 0 0,0 0 75 0 0,0 0-112 0 0,1 3-518 0 0,2 3-678 0 0,-1 0 0 0 0,0 0 0 0 0,0 1 0 0 0,0-1 1 0 0,-1 1-1 0 0,0-1 0 0 0,0 4-250 0 0,0 16 994 0 0,-1 8-994 0 0,0-13 312 0 0,-14 375 3577 0 0,1-292-2582 0 0,-10 24-1307 0 0,10-58 290 0 0,12-65-280 0 0,1-4-4 0 0,0 0 1 0 0,-1 1 0 0 0,1-1 0 0 0,0 0 0 0 0,0 0 0 0 0,0 0-1 0 0,0 0 1 0 0,0 0 0 0 0,0 0 0 0 0,0 0 0 0 0,0 1-8 0 0,2 8-96 0 0,-2-8-145 0 0,2-4-106 0 0,4-5-617 0 0,0 1 1 0 0,0-2-1 0 0,0-2 965 0 0,7-9-6756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258 1 3223 0 0,'0'0'391'0'0,"0"0"432"0"0,0 0 191 0 0,0 0 40 0 0,0 0-58 0 0,0 0-280 0 0,-2 2-127 0 0,-4 5-189 0 0,0 1 0 0 0,1 0-1 0 0,0 1 1 0 0,0-1 0 0 0,1 1 0 0 0,0 0 0 0 0,-2 8-400 0 0,-112 295 3962 0 0,102-276-2966 0 0,-4 4-996 0 0,-12 25 1004 0 0,22-47 2014 0 0,-9 15-3018 0 0,19-33 26 0 0,14-25 681 0 0,-2-1 0 0 0,2-5-707 0 0,3-8 245 0 0,17-43 273 0 0,19-71-518 0 0,-8 20 128 0 0,-40 119-88 0 0,-3 9-80 0 0,0-2 16 0 0,-10 38-29 0 0,-9 6 50 0 0,-2-1 1 0 0,-2 0-1 0 0,-22 29 3 0 0,21-38 0 0 0,11-15 11 0 0,-2 7 27 0 0,12-18-300 0 0,1-1-806 0 0,0 0-329 0 0,0 0-61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31 178 3679 0 0,'0'0'284'0'0,"-2"1"-32"0"0,-24 2 1642 0 0,24-3-762 0 0,2 0-46 0 0,0 0-232 0 0,0 0-101 0 0,0 0-17 0 0,0 0 11 0 0,0 0 70 0 0,0 0 30 0 0,0 0 7 0 0,4 0-51 0 0,215-46 1576 0 0,112-41-1681 0 0,-197 50-544 0 0,-97 26-1146 0 0,-35 10-3140 0 0,-2 1-1394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0 228 2303 0 0,'4'-1'618'0'0,"44"-11"4988"0"0,-24 6 533 0 0,18-3-6139 0 0,4 2 1594 0 0,-1-1 0 0 0,20-8-1594 0 0,107-37 1488 0 0,41-1-553 0 0,-51 13-741 0 0,-98 27-1278 0 0,-37 8 408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994 21 6415 0 0,'0'0'298'0'0,"0"0"-10"0"0,-2-2-188 0 0,-6-1 368 0 0,1-1 0 0 0,-1 1 0 0 0,0 1 0 0 0,0-1 0 0 0,-6 0-468 0 0,11 3 131 0 0,1 0 1 0 0,-1 0 0 0 0,0 0-1 0 0,1 0 1 0 0,-1 0-1 0 0,1 0 1 0 0,-1 1 0 0 0,1-1-1 0 0,-2 1-131 0 0,-24 10 668 0 0,6-3-171 0 0,-64 15 867 0 0,-7 1-331 0 0,68-16-839 0 0,-16 5 249 0 0,1 1 0 0 0,-13 8-443 0 0,17-4 230 0 0,2 0-1 0 0,1 3 1 0 0,-13 9-230 0 0,25-14 114 0 0,1 1-1 0 0,1 1 1 0 0,0 1 0 0 0,1 0 0 0 0,-8 12-114 0 0,-12 23 190 0 0,3 1 1 0 0,2 1 0 0 0,2 2-1 0 0,-10 31-190 0 0,26-52 38 0 0,2-1-1 0 0,2 2 1 0 0,1 0-1 0 0,2 0 1 0 0,1 0 0 0 0,2 1-1 0 0,2 0 1 0 0,2 0-1 0 0,1 0 1 0 0,2 0-1 0 0,2 0 1 0 0,3 10-38 0 0,-3-24 47 0 0,2 0 0 0 0,1-1 0 0 0,2 0 0 0 0,7 18-47 0 0,-8-25 87 0 0,1-1 0 0 0,0 1 0 0 0,1-2 0 0 0,1 1-1 0 0,1-1 1 0 0,10 10-87 0 0,-13-16 40 0 0,0-1 0 0 0,1 0 0 0 0,0 0 0 0 0,0-1 0 0 0,1 0 0 0 0,0-1 0 0 0,0 0 0 0 0,1-1 0 0 0,-1 0 0 0 0,1-1-40 0 0,6 2 47 0 0,0-2 0 0 0,0 0-1 0 0,1-1 1 0 0,-1-1 0 0 0,1-1-1 0 0,9 0-46 0 0,35-2 232 0 0,0-3-1 0 0,38-8-231 0 0,-53 4 107 0 0,-1-3 0 0 0,-1-2 0 0 0,34-13-107 0 0,-51 15 36 0 0,-1-2 0 0 0,0-1 0 0 0,-1 0 0 0 0,-1-2 0 0 0,0-2 0 0 0,-1 0 0 0 0,-1-1 0 0 0,5-7-36 0 0,10-14 76 0 0,-2-1 0 0 0,10-17-76 0 0,63-92 268 0 0,-109 148-264 0 0,17-24 99 0 0,-1-1-1 0 0,-2 0 0 0 0,-1-2 1 0 0,-1 0-1 0 0,-1 0 0 0 0,6-28-102 0 0,-11 31 111 0 0,-1-1-1 0 0,-2 1 0 0 0,0-1 0 0 0,-2 0 1 0 0,-1 0-1 0 0,-1 0 0 0 0,-2 0 0 0 0,-1-6-110 0 0,1 18 33 0 0,-1 0 0 0 0,-1 0-1 0 0,0 1 1 0 0,-1-1 0 0 0,-1 1 0 0 0,0 0-1 0 0,-1 0 1 0 0,0 1 0 0 0,-1 0 0 0 0,-5-6-33 0 0,8 12-1 0 0,-1 0 1 0 0,0 0 0 0 0,0 1 0 0 0,0-1-1 0 0,-1 1 1 0 0,0 1 0 0 0,0-1-1 0 0,-1 1 1 0 0,1 1 0 0 0,-1 0 0 0 0,0 0-1 0 0,0 0 1 0 0,-1 1 0 0 0,1 0 0 0 0,-1 0-1 0 0,0 1 1 0 0,1 0 0 0 0,-5 1 0 0 0,5 0-269 0 0,1 1 1 0 0,0 1 0 0 0,-1-1-1 0 0,1 1 1 0 0,-1 1 0 0 0,1-1-1 0 0,0 1 1 0 0,0 1-1 0 0,0-1 1 0 0,0 1 0 0 0,0 0-1 0 0,1 1 1 0 0,-1 0 0 0 0,0 0 268 0 0,-14 10-6846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13759 0 0,'0'0'630'0'0,"0"0"-13"0"0,1 3-393 0 0,5 6-179 0 0,0 0 0 0 0,0-1 1 0 0,0 0-1 0 0,1 0 0 0 0,1-1 0 0 0,1 2-45 0 0,20 16 1142 0 0,4 0-1142 0 0,4 5 627 0 0,187 165 2065 0 0,-88-74-1725 0 0,-85-75-803 0 0,-18-15 33 0 0,25 17-197 0 0,52 36 113 0 0,-97-74-211 0 0,0-1 0 0 0,1 0-1 0 0,1-2 1 0 0,13 6 98 0 0,-26-12-112 0 0,1 0 0 0 0,-1 0 1 0 0,1 0-1 0 0,-1-1 0 0 0,4 1 112 0 0,10 0-596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 0 9671 0 0,'0'0'748'0'0,"0"4"-492"0"0,-5 37 3222 0 0,-9 34-3478 0 0,-15 43 4621 0 0,14-62-3785 0 0,7-17-20 0 0,1 1 0 0 0,0 13-816 0 0,-1 80 1021 0 0,8-66-638 0 0,0-64-343 0 0,0 0 0 0 0,0 1 1 0 0,1-1-1 0 0,-1 0 0 0 0,1 0 1 0 0,0 1-1 0 0,0 0-40 0 0,1 1-329 0 0,-1 0-1 0 0,0 1 1 0 0,0-1 0 0 0,-1 0 0 0 0,1 1-1 0 0,-1-1 1 0 0,0 2 329 0 0,2-6-1225 0 0,6 4-14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67 15 7111 0 0,'0'0'324'0'0,"0"0"-4"0"0,0-2-88 0 0,0-8 402 0 0,0 8 196 0 0,0 2 40 0 0,0 0-5 0 0,0 0-56 0 0,0 0-29 0 0,0 0-4 0 0,0 0-38 0 0,0 2-165 0 0,-1 13-3 0 0,-1-1-1 0 0,0 0 1 0 0,-3 9-570 0 0,-4 20 628 0 0,-12 192 1529 0 0,10-1-1165 0 0,11-227-969 0 0,-8 134 187 0 0,1-22-24 0 0,6 44-186 0 0,2-152-9 0 0,0-1 0 0 0,2 8 9 0 0,-2-15-106 0 0,-1-3-67 0 0,0 0-19 0 0,0 0-205 0 0,0 0-837 0 0,0 0-358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1.5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87 0 6047 0 0,'-11'6'264'0'0,"7"-1"56"0"0,-5-1-256 0 0,1 1-64 0 0,-1 3 0 0 0,4-3 0 0 0,-1 3 296 0 0,-1-1 48 0 0,1-2 8 0 0,1 3 0 0 0,-1-3-224 0 0,3 3-48 0 0,3-8-8 0 0,-4 5 0 0 0,4-5-72 0 0,0 0 0 0 0,-4 7 0 0 0,4-7-3352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0 223 11055 0 0,'0'0'852'0'0,"4"0"-560"0"0,0-1-216 0 0,0 0 0 0 0,0-1 0 0 0,0 1 0 0 0,0-1 0 0 0,0 1 0 0 0,0-2-76 0 0,23-7 730 0 0,-11 6-100 0 0,2 0 1 0 0,6 1-631 0 0,-4 0 1323 0 0,19-5-1323 0 0,10-6 853 0 0,45-10 234 0 0,-3 3-181 0 0,-18 3 558 0 0,58-6-1464 0 0,-119 23 80 0 0,344-50 704 0 0,-323 45-780 0 0,-8 2-2077 0 0,21-7 2073 0 0,-27 5-1107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 0 12895 0 0,'0'0'998'0'0,"0"0"-598"0"0,0 0-64 0 0,-1 3 42 0 0,-5 13 206 0 0,1 1 0 0 0,1 0-1 0 0,-2 13-583 0 0,0 1 521 0 0,-1 8 238 0 0,1 0-1 0 0,2 9-758 0 0,-2 79 1007 0 0,4-72-708 0 0,-3 107 380 0 0,-24 402-47 0 0,28-549-608 0 0,-4 74 93 0 0,5-86-88 0 0,0-3-90 0 0,0 0-47 0 0,0 0-11 0 0,0 0-186 0 0,0 0-779 0 0,0 0-335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0 328 12119 0 0,'2'-3'555'0'0,"4"-8"-397"0"0,0 0-1 0 0,1 0 1 0 0,1 1 0 0 0,0 0 0 0 0,0 0-1 0 0,1 1 1 0 0,0 0 0 0 0,4-2-158 0 0,7-5 751 0 0,0 2 1 0 0,0 0-1 0 0,23-10-751 0 0,3 0 1027 0 0,1 2-1 0 0,1 1 1 0 0,18-2-1027 0 0,-17 8 515 0 0,0 3 0 0 0,1 2 0 0 0,40-2-515 0 0,41-4 538 0 0,-107 12-514 0 0,-1 1 1 0 0,1 1 0 0 0,0 1 0 0 0,-1 2 0 0 0,1 0 0 0 0,0 1 0 0 0,1 2-25 0 0,-21-3-37 0 0,0 0-1 0 0,0 0 1 0 0,0 0 0 0 0,0 0-1 0 0,0 1 1 0 0,-1 0-1 0 0,1-1 1 0 0,-1 1-1 0 0,1 1 1 0 0,-1-1 0 0 0,0 0-1 0 0,2 2 38 0 0,-1 0-427 0 0,-1-1 0 0 0,0 1 0 0 0,0 0 0 0 0,1 1 427 0 0,10 20-5347 0 0,-6-9-709 0 0</inkml:trace>
  <inkml:trace contextRef="#ctx0" brushRef="#br0" timeOffset="1">31 729 8287 0 0,'0'2'639'0'0,"0"-1"-619"0"0,0 0 1 0 0,0 0-1 0 0,0 0 0 0 0,0 0 1 0 0,0 0-1 0 0,0 0 1 0 0,1 0-1 0 0,-1 0 0 0 0,0 0 1 0 0,1-1-1 0 0,-1 1-20 0 0,1 1 64 0 0,0-1 0 0 0,0 0 1 0 0,1 0-1 0 0,-1 1 0 0 0,0-1 0 0 0,0 0 0 0 0,1 0 0 0 0,-1 0 1 0 0,1 0-1 0 0,-1-1 0 0 0,1 1 0 0 0,0 0 0 0 0,-1-1 0 0 0,1 1 1 0 0,1 0-65 0 0,5 0 1010 0 0,0 1 1 0 0,8 0-1011 0 0,19 0 2282 0 0,0-2 0 0 0,19-2-2282 0 0,-21 0 569 0 0,29-2 1756 0 0,48-11-2325 0 0,60-17 1529 0 0,-61 10-663 0 0,6-3 395 0 0,-1-5-1 0 0,52-24-1260 0 0,-73 25 315 0 0,-86 28-531 0 0,-1-1 0 0 0,1-1 0 0 0,-1 1 0 0 0,0-1 0 0 0,0 0 0 0 0,0 0 0 0 0,0-1 0 0 0,0 0 0 0 0,4-3 216 0 0,-8 5-5617 0 0,-2 2-1814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343 6 3679 0 0,'9'-1'179'0'0,"10"-2"-113"0"0,-1 2 0 0 0,2 0-66 0 0,-14 1 144 0 0,0 0 0 0 0,0 1 0 0 0,0 0 1 0 0,0 0-1 0 0,0 0 0 0 0,0 1 0 0 0,0 0 0 0 0,2 1-144 0 0,4 2 556 0 0,-1 2 0 0 0,1-1-1 0 0,-1 2 1 0 0,0-1 0 0 0,-1 2-1 0 0,1-1 1 0 0,-2 1-1 0 0,1 1 1 0 0,-1 0 0 0 0,-1 0-1 0 0,5 7-555 0 0,-7-6 274 0 0,0 0 0 0 0,-1 1 0 0 0,0-1 0 0 0,0 1 0 0 0,-1 0 0 0 0,0 6-274 0 0,4 18 1302 0 0,1 21-1302 0 0,-5-28 447 0 0,-1 0 1 0 0,-2 0 0 0 0,-1 0 0 0 0,-1 0 0 0 0,-2 0-1 0 0,-1 0 1 0 0,-4 15-448 0 0,1-20 302 0 0,-1-1 0 0 0,0 0 0 0 0,-2-1 0 0 0,-1 0 1 0 0,-8 13-303 0 0,-4 2 510 0 0,-2-2 1 0 0,-22 25-511 0 0,10-20 211 0 0,-2-1 0 0 0,-1-2-1 0 0,-1-2 1 0 0,-3-2 0 0 0,-14 7-211 0 0,27-20-59 0 0,-1-2 0 0 0,-1-1 1 0 0,-25 9 58 0 0,54-24-272 0 0,-1 0 1 0 0,1-1 0 0 0,-1 0-1 0 0,0 1 1 0 0,0-2 0 0 0,0 1-1 0 0,1 0 1 0 0,-5-1 271 0 0,-10-3-6727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686 58 2303 0 0,'2'-2'167'0'0,"14"-22"688"0"0,-16 24 54 0 0,0 0 34 0 0,0-1-815 0 0,0 0 0 0 0,-1 1 0 0 0,1-1 1 0 0,0 0-1 0 0,0 0 0 0 0,0 0 0 0 0,0 0 1 0 0,-1 1-1 0 0,1-1 0 0 0,0 0 0 0 0,1-1-128 0 0,-1 0 227 0 0,-1-1 422 0 0,1 3-10 0 0,-3-2-35 0 0,-1 0-480 0 0,0 0 0 0 0,0 0 0 0 0,-1 1 0 0 0,1-1 0 0 0,-1 1 0 0 0,1 0 0 0 0,-1 0 0 0 0,1 0 0 0 0,-1 1 0 0 0,0 0 0 0 0,1 0 0 0 0,-1 0 0 0 0,0 0 0 0 0,-2 1-124 0 0,-6 2 257 0 0,1 0 0 0 0,-1 1 0 0 0,1 0 0 0 0,-1 1 0 0 0,1 0 0 0 0,0 1 0 0 0,1 1-1 0 0,-5 3-256 0 0,-15 11 679 0 0,2 2-1 0 0,-9 10-678 0 0,5-3 344 0 0,1 2 0 0 0,2 2 1 0 0,2 0-1 0 0,-8 15-344 0 0,-4 10 515 0 0,3 1 1 0 0,-9 26-516 0 0,12-17 766 0 0,-14 44-766 0 0,36-77 139 0 0,1-1 0 0 0,1 1-1 0 0,2 0 1 0 0,0 14-139 0 0,6-31 62 0 0,1-1 0 0 0,1 1-1 0 0,0 0 1 0 0,2 7-62 0 0,0-13 33 0 0,0 0 1 0 0,1 0 0 0 0,0-1-1 0 0,1 1 1 0 0,0-1-1 0 0,6 10-33 0 0,-3-8 78 0 0,0-1 1 0 0,1 1-1 0 0,1-1 0 0 0,1 0 0 0 0,0-1 0 0 0,0 0 0 0 0,1-1-78 0 0,-2-3 80 0 0,0 0 0 0 0,0-1-1 0 0,1 0 1 0 0,0 0 0 0 0,0-1-1 0 0,0-1 1 0 0,1 0 0 0 0,0 0-1 0 0,8 2-79 0 0,2-1 133 0 0,1-1-1 0 0,0-1 0 0 0,0-1 0 0 0,0-1 1 0 0,18-1-133 0 0,14-2 402 0 0,44-8-402 0 0,-61 5 87 0 0,0-2-1 0 0,0-1 0 0 0,-1-2 1 0 0,0-2-1 0 0,0-1-86 0 0,19-12 110 0 0,-1-2-1 0 0,-1-3 0 0 0,17-14-109 0 0,-42 25 54 0 0,-2-2 0 0 0,-1 0 0 0 0,6-8-54 0 0,67-71 182 0 0,-53 52-90 0 0,-14 16 61 0 0,-1-2 0 0 0,-2-1-1 0 0,-2-1 1 0 0,3-8-153 0 0,-19 28 71 0 0,-1-2 0 0 0,-1 1 0 0 0,-1-1 1 0 0,0 0-1 0 0,-1-1 0 0 0,-1 1 0 0 0,0-1 0 0 0,-2 0 0 0 0,0 0 0 0 0,-1-1 0 0 0,0-4-71 0 0,-2 0 66 0 0,-2 0-1 0 0,0 0 0 0 0,-1 0 0 0 0,-1 0 0 0 0,-2 1 0 0 0,0 0 1 0 0,-1 0-1 0 0,-9-19-65 0 0,10 29 22 0 0,-1 1-1 0 0,0 0 1 0 0,0 1 0 0 0,-1-1-1 0 0,0 1 1 0 0,0 1 0 0 0,-2 0 0 0 0,1 0-1 0 0,-1 0 1 0 0,-1 0-22 0 0,4 5-5 0 0,-1-1-1 0 0,1 1 1 0 0,-1 0-1 0 0,0 1 1 0 0,0 0-1 0 0,0 0 1 0 0,0 0-1 0 0,-1 1 1 0 0,1 0-1 0 0,-1 1 1 0 0,1 0-1 0 0,-1 1 1 0 0,1-1-1 0 0,-1 2 1 0 0,0-1-1 0 0,1 1 1 0 0,-5 1 5 0 0,-21 7-722 0 0,0 1 1 0 0,-28 12 721 0 0,-21 15-7352 0 0,43-17 960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13303 0 0,'1'3'606'0'0,"36"67"285"0"0,21 37 368 0 0,56 73 3257 0 0,30 23-4516 0 0,-110-154 312 0 0,-2 1-1 0 0,8 20-311 0 0,49 76 128 0 0,-37-63-95 0 0,-23-40-187 0 0,-29-43 106 0 0,0 0 1 0 0,0 1-1 0 0,0-1 1 0 0,1 0-1 0 0,-1 0 1 0 0,0 1-1 0 0,0-1 1 0 0,1 0-1 0 0,-1 0 1 0 0,0 1 0 0 0,0-1-1 0 0,1 0 1 0 0,-1 0-1 0 0,0 0 1 0 0,1 0-1 0 0,-1 1 1 0 0,1-1 47 0 0,10 4-1101 0 0,-9-3-61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8287 0 0,'0'0'639'0'0,"3"1"-239"0"0,7 2 505 0 0,0 0-1 0 0,0 0 1 0 0,1-1 0 0 0,6 0-905 0 0,45 2 2199 0 0,-41-4-1492 0 0,0 1 1 0 0,0 2-1 0 0,20 4-707 0 0,-36-6 77 0 0,11 3 764 0 0,13 6-841 0 0,-24-8 90 0 0,0 0 0 0 0,-1 0 0 0 0,1 1 1 0 0,0 0-1 0 0,-1 0 0 0 0,0 0 0 0 0,4 3-90 0 0,-2 0 53 0 0,-1 0 0 0 0,1 0-1 0 0,-1 1 1 0 0,0 0 0 0 0,0 0-1 0 0,-1 0 1 0 0,0 1 0 0 0,0-1-1 0 0,-1 1 1 0 0,0 0 0 0 0,0 0-1 0 0,-1 0 1 0 0,0 0 0 0 0,-1 1-1 0 0,1-1 1 0 0,-2 0 0 0 0,1 1-1 0 0,-1-1 1 0 0,0 1 0 0 0,-1-1-1 0 0,0 1 1 0 0,0-1 0 0 0,-1 0-1 0 0,0 0 1 0 0,-1 0 0 0 0,-1 3-53 0 0,-9 25 337 0 0,-3-2 0 0 0,-16 28-337 0 0,20-41 127 0 0,-2 0-1 0 0,0-1 0 0 0,-1-1 1 0 0,-18 17-127 0 0,-82 75 587 0 0,111-105-520 0 0,-1-1 0 0 0,1 1-1 0 0,-1-1 1 0 0,2 1 0 0 0,-1 0-1 0 0,-1 3-66 0 0,4-7 103 0 0,1-2-8 0 0,2 2-6 0 0,1 0-51 0 0,0 1-1 0 0,0-1 1 0 0,0 1 0 0 0,1-1-1 0 0,-1 0 1 0 0,1-1 0 0 0,-1 1-1 0 0,1 0 1 0 0,0-1 0 0 0,-1 0-1 0 0,1 0 1 0 0,0 0 0 0 0,0 0-1 0 0,0-1 1 0 0,0 0 0 0 0,0 0-1 0 0,1 0-37 0 0,33 1 241 0 0,-4 0 19 0 0,0-2 0 0 0,-1-1-1 0 0,22-5-259 0 0,6-7 238 0 0,28-12-238 0 0,20-5 99 0 0,-89 26-219 0 0,-1-1-1 0 0,1-1 0 0 0,-1-1 1 0 0,17-10 120 0 0,-21 10-524 0 0,0 0-577 0 0,0-1 0 0 0,0 0 0 0 0,1-2 1101 0 0,7-9-1440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420 15 10135 0 0,'0'0'778'0'0,"0"-3"-506"0"0,3-6-188 0 0,-2 7 188 0 0,-1 2 76 0 0,0 0 10 0 0,0 0 41 0 0,-3 2 162 0 0,-14 15 171 0 0,0 1 0 0 0,2 1 0 0 0,-6 8-732 0 0,15-19 83 0 0,-54 78 1742 0 0,-36 71-1825 0 0,78-126 224 0 0,-33 57 805 0 0,4 2 0 0 0,-5 22-1029 0 0,45-94 544 0 0,1 1 0 0 0,-1 5-544 0 0,6-21 406 0 0,1-3 12 0 0,0 0 4 0 0,0 0 5 0 0,4-1 10 0 0,5-1-292 0 0,-1 0 1 0 0,1-1-1 0 0,-1 0 0 0 0,1-1 0 0 0,-1 1 0 0 0,-1-2 1 0 0,1 1-1 0 0,0-1 0 0 0,-1 0 0 0 0,0-1 0 0 0,3-3-145 0 0,8-8 247 0 0,-1 0 0 0 0,0-2-1 0 0,9-14-246 0 0,-6 4 115 0 0,-2-1 0 0 0,-1-1 0 0 0,6-16-115 0 0,15-26 105 0 0,-32 61-87 0 0,0 0 1 0 0,0-1 0 0 0,-1 1-1 0 0,-1-1 1 0 0,3-10-19 0 0,-7 22 0 0 0,0 1 0 0 0,1-1 0 0 0,-1 1 0 0 0,0-1 0 0 0,0 1 0 0 0,0-1 0 0 0,0 0 0 0 0,0 1 0 0 0,0-1 0 0 0,0 1 0 0 0,0-1 0 0 0,0 0 0 0 0,0 1 0 0 0,0-1 0 0 0,-1 1 0 0 0,1-1 0 0 0,0 1 0 0 0,0-1 0 0 0,-1 0-1 0 0,0 1 1 0 0,1 0-1 0 0,-1-1 0 0 0,0 1 0 0 0,0 0 1 0 0,0-1-1 0 0,1 1 0 0 0,-1 0 0 0 0,0 0 0 0 0,0 0 1 0 0,0 0-1 0 0,0-1 0 0 0,1 1 0 0 0,-1 0 1 0 0,0 1-1 0 0,0-1 0 0 0,0 0 0 0 0,0 0 1 0 0,0 0-1 0 0,1 0 0 0 0,-1 1 0 0 0,0-1 1 0 0,0 0-1 0 0,1 1 0 0 0,-1-1 0 0 0,0 1 0 0 0,0-1 1 0 0,-4 3-24 0 0,0 0 0 0 0,0 0 0 0 0,-3 3 24 0 0,0 1-86 0 0,1-1 0 0 0,-5 7 86 0 0,5-5-170 0 0,0-1 1 0 0,-8 6 169 0 0,9-8-189 0 0,1-2-66 0 0,0 1-1 0 0,0 0 1 0 0,0 0-1 0 0,1 1 1 0 0,0-1-1 0 0,0 1 1 0 0,-1 1 255 0 0,-9 21-2456 0 0,3-5-5147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 1 5063 0 0,'-14'3'119'0'0,"4"0"-15"0"0,-1 0 0 0 0,1 0 0 0 0,0 1 0 0 0,0 1 0 0 0,0 0 0 0 0,-6 4-104 0 0,14-8 1275 0 0,2-1 418 0 0,0 0 71 0 0,0 0-101 0 0,25 6-378 0 0,1-2 1 0 0,0-1 0 0 0,0-1-1 0 0,22-1-1285 0 0,105-11 1370 0 0,-132 8-1110 0 0,56-5 71 0 0,105-9 183 0 0,-102 11-370 0 0,21 5-144 0 0,-87 1-131 0 0,-1 1-1 0 0,6 0 132 0 0,-16-1-1010 0 0,-1 18-1721 0 0,-2-16 2450 0 0,-1 0 1 0 0,0 1 0 0 0,0-1-1 0 0,0 0 1 0 0,-1 1 280 0 0,2-4-5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37 12639 0 0,'0'0'579'0'0,"0"0"-15"0"0,1 2-361 0 0,10 7-181 0 0,5-2 782 0 0,0 0 1 0 0,14 4-805 0 0,-27-11 75 0 0,2 2 140 0 0,1-1 0 0 0,0 1 0 0 0,-1-1 0 0 0,1-1 0 0 0,0 1 0 0 0,0-1-1 0 0,0 0 1 0 0,0-1-215 0 0,10 0 544 0 0,1-2-1 0 0,1-1-543 0 0,5 0 334 0 0,70-9 842 0 0,-2 1-793 0 0,-41 3-253 0 0,0 3 0 0 0,8 2-130 0 0,3 2 53 0 0,10 0-2782 0 0,36-7 2729 0 0,-60 2-1552 0 0,-3 4-15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1.9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132 1 5783 0 0,'0'0'256'0'0,"-4"11"56"0"0,-1-2-248 0 0,1 0-64 0 0,1 0 0 0 0,3-9 0 0 0,0 0 312 0 0,0 0 48 0 0,0 0 16 0 0,0 0 0 0 0,1 9-312 0 0,-1-9-64 0 0,0 0 0 0 0,0 0-3168 0 0</inkml:trace>
  <inkml:trace contextRef="#ctx0" brushRef="#br0" timeOffset="1">75 519 1839 0 0,'-9'36'1144'0'0,"-8"19"-1144"0"0,6-23 710 0 0,2 0-1 0 0,0 3-709 0 0,5-11 42 0 0,-3 12-47 0 0,-1 25 5 0 0,7-49-80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699 125 5063 0 0,'2'-2'390'0'0,"29"-30"-136"0"0,-29 27 264 0 0,2-20 890 0 0,-6 20-662 0 0,1 2-546 0 0,-1 0 0 0 0,-1 0-1 0 0,1 0 1 0 0,0 0-1 0 0,-1 0 1 0 0,0 1 0 0 0,1-1-1 0 0,-1 1 1 0 0,0-1-1 0 0,0 1 1 0 0,0 0 0 0 0,-1 0-1 0 0,1 1 1 0 0,0-1-1 0 0,-1 1 1 0 0,1-1 0 0 0,-1 1-1 0 0,0 0 1 0 0,1 0-1 0 0,-3 0-199 0 0,-9 1 285 0 0,0 1 1 0 0,0 0-1 0 0,1 1 0 0 0,-1 1 0 0 0,0 0 0 0 0,-11 4-285 0 0,8-1 143 0 0,0 1 0 0 0,1 1 0 0 0,0 0-1 0 0,0 1 1 0 0,1 1 0 0 0,0 1 0 0 0,0 0 0 0 0,1 1 0 0 0,-12 12-143 0 0,-10 15 471 0 0,1 0 1 0 0,-28 42-472 0 0,29-32 252 0 0,2 1-1 0 0,2 1 0 0 0,2 2 1 0 0,-1 9-252 0 0,13-24 72 0 0,3 1 0 0 0,0 0 0 0 0,3 1 0 0 0,2 0 0 0 0,1 0 0 0 0,-1 21-72 0 0,8-40 16 0 0,0 0 0 0 0,1-1 0 0 0,1 1 0 0 0,0 0 1 0 0,3 3-17 0 0,-3-15 34 0 0,1 0 1 0 0,0-1-1 0 0,1 1 1 0 0,0-1-1 0 0,0 1 1 0 0,1-1 0 0 0,0 0-1 0 0,0-1 1 0 0,1 1-1 0 0,0-1 1 0 0,0 0 0 0 0,1 0-1 0 0,2 2-34 0 0,1-1 76 0 0,0 0-1 0 0,1-1 1 0 0,0 0-1 0 0,0 0 1 0 0,1-1-1 0 0,-1 0 1 0 0,1-1-1 0 0,4 1-75 0 0,1-1 127 0 0,0 0 0 0 0,1-1-1 0 0,-1 0 1 0 0,1-2 0 0 0,10 1-127 0 0,11-2 216 0 0,1-2 1 0 0,-1-1 0 0 0,1-2-1 0 0,32-8-216 0 0,-19 2 267 0 0,1-3 1 0 0,-1-3-1 0 0,30-13-267 0 0,-46 14 180 0 0,1-2 0 0 0,-2-2 0 0 0,-1-1 0 0 0,0-2-1 0 0,6-7-179 0 0,29-26 375 0 0,-2-2-1 0 0,-3-4 0 0 0,40-50-374 0 0,-79 80 195 0 0,-1-1 0 0 0,-1 0 1 0 0,-2-2-1 0 0,13-27-195 0 0,-25 41 83 0 0,0 1 1 0 0,-1-1 0 0 0,-2 0 0 0 0,0-1 0 0 0,-1 1-1 0 0,-1-1 1 0 0,-1 0 0 0 0,0-1 0 0 0,-2-15-84 0 0,-2 19 54 0 0,-1 0 1 0 0,0 0 0 0 0,-1 0-1 0 0,-2 0 1 0 0,0-2-55 0 0,0 5 5 0 0,0 1 1 0 0,-1 0-1 0 0,0 0 0 0 0,-1 0 1 0 0,-1 1-1 0 0,-2-3-5 0 0,7 12-14 0 0,-1-1 0 0 0,0 1 0 0 0,0 0 0 0 0,0 1 0 0 0,0-1 0 0 0,-1 1 0 0 0,0 0 0 0 0,1 0 0 0 0,-1 0 0 0 0,-3-1 14 0 0,-5-1-81 0 0,1 0-1 0 0,-1 0 1 0 0,-8 0 81 0 0,10 2-389 0 0,-1 2-1 0 0,1-1 1 0 0,0 1 0 0 0,0 1-1 0 0,0 0 1 0 0,-1 1 0 0 0,1 0 0 0 0,0 0-1 0 0,0 2 1 0 0,0-1 0 0 0,-10 4 389 0 0,-10 6-1486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10591 0 0,'2'3'819'0'0,"13"22"18"0"0,1-1 0 0 0,1-1-1 0 0,1-1 1 0 0,9 7-837 0 0,86 82 4313 0 0,-54-60-2796 0 0,3-3 1 0 0,33 18-1518 0 0,-55-38 117 0 0,-19-14-107 0 0,28 21-195 0 0,2-3 0 0 0,15 6 185 0 0,-62-37-1044 0 0,6 3-327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110 0 16559 0 0,'0'2'760'0'0,"-24"77"272"0"0,4-24-269 0 0,3 0 0 0 0,2 1-1 0 0,-2 21-762 0 0,10-23 732 0 0,0 42-732 0 0,6-77-68 0 0,0 11-256 0 0,0 1 0 0 0,3-1 0 0 0,1 5 324 0 0,-1-24-1878 0 0,-2-9-4848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0 106 12439 0 0,'0'0'958'0'0,"0"0"-536"0"0,0 0 73 0 0,0 0 96 0 0,2 0 17 0 0,25-1 2984 0 0,27-5-3592 0 0,-13 0 922 0 0,82-10 459 0 0,22-2-973 0 0,-31 7-113 0 0,57-14-295 0 0,-104 7-1848 0 0,-49 14 784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470 31 13791 0 0,'0'0'630'0'0,"0"-2"-13"0"0,-1-2-403 0 0,0 2-88 0 0,1-1 1 0 0,0 1 0 0 0,-1-1 0 0 0,1 1 0 0 0,0-1-1 0 0,0 0 1 0 0,1 1 0 0 0,-1-3-127 0 0,0 7 153 0 0,0 0 1 0 0,-1 0-1 0 0,1 0 0 0 0,-1-1 1 0 0,0 1-1 0 0,0 0 0 0 0,0-1 1 0 0,1 1-154 0 0,-5 8 253 0 0,-32 107 1824 0 0,5 4-2077 0 0,6-19 439 0 0,-55 174 448 0 0,-26 78-281 0 0,104-346-598 0 0,-104 295 293 0 0,61-182-78 0 0,44-116-206 0 0,-5 16 181 0 0,-2 10-198 0 0,8-28 65 0 0,1-3-114 0 0,0 0-478 0 0,2-10-1034 0 0,0 5 354 0 0,2-13-5817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0 333 14999 0 0,'0'0'687'0'0,"1"-1"-16"0"0,2-5-600 0 0,0 1 1 0 0,1 0 0 0 0,0 0-1 0 0,0 0 1 0 0,0 1-1 0 0,0 0 1 0 0,2-1-72 0 0,35-29 1088 0 0,-29 25-691 0 0,-1 1-95 0 0,1 1 0 0 0,0 0-1 0 0,0 0 1 0 0,0 1 0 0 0,5 0-302 0 0,22-8 1057 0 0,4 0-1057 0 0,39-7 1492 0 0,35-2-1492 0 0,-77 15 219 0 0,62-8 301 0 0,5-1-88 0 0,-49 5-266 0 0,128-23 154 0 0,-15-5-313 0 0,-156 36-68 0 0,1 2-335 0 0,-3 0-3037 0 0,-13 2-3967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84 14743 0 0,'2'0'1136'0'0,"12"2"-821"0"0,1-2 0 0 0,-1 1 0 0 0,11-3-315 0 0,11 1 891 0 0,73 1 1252 0 0,215 2 1891 0 0,-106-5-2659 0 0,0-12-631 0 0,-105 7-469 0 0,11-6-41 0 0,-84 9-216 0 0,-1-1 61 0 0,9-4-79 0 0,-16 3-671 0 0,0 2-1 0 0,12-1 672 0 0,-16 4-2283 0 0,-3-2-6085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 1274 1375 0 0,'-2'1'66'0'0,"-10"7"-8"0"0,-1 2-46 0 0,5 2 254 0 0,7-9 1110 0 0,1 0-680 0 0,1 0 0 0 0,-1 0 1 0 0,1 0-1 0 0,0 0 0 0 0,0 0 1 0 0,0 0-1 0 0,2 1-696 0 0,-2-1 699 0 0,-1-2-595 0 0,1 0 0 0 0,-1 1-1 0 0,1-1 1 0 0,0 0 0 0 0,-1 0-1 0 0,1 0 1 0 0,0 0 0 0 0,0 0 0 0 0,0 0-1 0 0,-1 0 1 0 0,1-1 0 0 0,0 1 0 0 0,0 0-1 0 0,1 0-103 0 0,2 2 213 0 0,0 0-93 0 0,0 0-1 0 0,0 0 1 0 0,0-1 0 0 0,1 0-1 0 0,-1 0 1 0 0,1 0-1 0 0,-1 0 1 0 0,1 0-1 0 0,0-1 1 0 0,0 0 0 0 0,0 0-1 0 0,0-1-119 0 0,14 2 335 0 0,-1-1-1 0 0,13-1-334 0 0,-14 0 159 0 0,197-4 1138 0 0,-132 1-946 0 0,368-32 1193 0 0,-421 32-1423 0 0,252-13 1066 0 0,-1 16 96 0 0,-105-1-611 0 0,-53 0-339 0 0,-83 1-267 0 0,456-8 689 0 0,-184-22-486 0 0,-126 9-178 0 0,148-8-21 0 0,-202 11-25 0 0,6-7-45 0 0,20-4 29 0 0,72-5 17 0 0,205-37 39 0 0,107-23 158 0 0,-373 71-167 0 0,827-106 154 0 0,-825 109-230 0 0,86-8 0 0 0,7 1 50 0 0,141-11-36 0 0,69 2 98 0 0,-434 31-96 0 0,849-83 472 0 0,-839 84-449 0 0,238-15 90 0 0,58 11-4 0 0,321 11 83 0 0,-442 2-144 0 0,-151-4-52 0 0,183 6 51 0 0,247 2 53 0 0,-217-6-5 0 0,-228-2-101 0 0,221-1 76 0 0,37-9 94 0 0,-139 9 33 0 0,437-2 431 0 0,-354 6-504 0 0,-39 0-41 0 0,197 6 38 0 0,-147-2-137 0 0,705-3 400 0 0,-826-4-308 0 0,83-2 35 0 0,-115-6-62 0 0,127-2 51 0 0,-213 8-94 0 0,395-13 108 0 0,-384 10-119 0 0,118-8 53 0 0,68 6-64 0 0,142 0 64 0 0,89-4 35 0 0,-290 9-81 0 0,102-12-7 0 0,-7 1 36 0 0,-172 10-41 0 0,120-2 12 0 0,135-7 40 0 0,21-5 55 0 0,8 10-49 0 0,94 6 11 0 0,-164 6-75 0 0,111-6 0 0 0,14 6 0 0 0,-403-7 0 0 0,464 1 0 0 0,-335 3 64 0 0,106-12-64 0 0,48-8 0 0 0,166-3 34 0 0,-321 12 23 0 0,138 2 1 0 0,37-1-63 0 0,159-13 5 0 0,-191 13 0 0 0,-119-1 0 0 0,-1 1 0 0 0,-137 6 0 0 0,291-10 0 0 0,156-7 0 0 0,-337 13 0 0 0,1121-27 0 0 0,-1117 27 33 0 0,99 0-2 0 0,277-6-20 0 0,-202 5 81 0 0,169-10 205 0 0,-193 7-73 0 0,-122 6-88 0 0,99-16 23 0 0,-42 2-43 0 0,-90 12-61 0 0,50-2 7 0 0,380-25 91 0 0,-208 13-61 0 0,-67-1 23 0 0,94-5-16 0 0,-204 22-17 0 0,-21 0-27 0 0,104-2 63 0 0,-60 2-48 0 0,-115 3-48 0 0,58-4 20 0 0,4-4 22 0 0,-24 2 0 0 0,-127 5-64 0 0,-12 0-5 0 0,0 0 16 0 0,14-4-89 0 0,-15 5-297 0 0,-3 0-134 0 0,-4-3-31 0 0,-14-6-982 0 0,0 0 0 0 0,-16-5 1522 0 0,-2 2-1332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1033 68 3223 0 0,'0'-2'240'0'0,"0"-15"672"0"0,0 6 2991 0 0,-1 9-3208 0 0,-18-20 1241 0 0,14 18-1359 0 0,-2 2-367 0 0,-1 0 0 0 0,1 0 0 0 0,-1 1 0 0 0,1 0 0 0 0,-1 0 0 0 0,0 0 0 0 0,0 1 0 0 0,1 0 0 0 0,-1 1 0 0 0,0 0-1 0 0,1 0 1 0 0,-1 1 0 0 0,1 0 0 0 0,-1 0 0 0 0,-4 2-210 0 0,-26 11 409 0 0,-22 9 362 0 0,-19 12-771 0 0,29-9 376 0 0,-34 24-376 0 0,57-32 94 0 0,1 1-1 0 0,2 0 0 0 0,-18 20-93 0 0,-8 16 255 0 0,-36 54-255 0 0,33-41 115 0 0,21-25-44 0 0,1 2 1 0 0,3 1 0 0 0,2 1-1 0 0,-2 11-71 0 0,3 0 0 0 0,3 1 0 0 0,-12 55 0 0 0,23-75 1 0 0,3-1 0 0 0,1 2 1 0 0,1-1-1 0 0,3 1 0 0 0,1 0 0 0 0,3 25-1 0 0,1-40 16 0 0,1-1 1 0 0,2 1-1 0 0,0-1 1 0 0,9 24-17 0 0,-7-30 26 0 0,1 0 1 0 0,0-1-1 0 0,2 1 1 0 0,0-2 0 0 0,1 1-1 0 0,8 8-26 0 0,-7-11 14 0 0,0 0 0 0 0,1-1 0 0 0,1-1-1 0 0,0 0 1 0 0,1-1 0 0 0,0 0-14 0 0,-3-4 18 0 0,0-1 1 0 0,1 0-1 0 0,-1-1 0 0 0,1 0 1 0 0,0-1-1 0 0,1-1 0 0 0,-1 0 1 0 0,7 1-19 0 0,46 5 135 0 0,0-2 0 0 0,8-3-135 0 0,-69-5 4 0 0,25 2 39 0 0,0-2 0 0 0,0-1-1 0 0,0-1 1 0 0,0-2 0 0 0,12-3-43 0 0,-19 2 3 0 0,90-21 103 0 0,-90 19-80 0 0,0 0-1 0 0,-1-2 1 0 0,17-9-26 0 0,5-7 88 0 0,-2-2 0 0 0,0-1 0 0 0,23-23-88 0 0,-25 15 153 0 0,-1-1 0 0 0,-2-2 0 0 0,3-7-153 0 0,-18 19 135 0 0,-1-1 0 0 0,-1-1 0 0 0,-1 0 1 0 0,-2-2-1 0 0,-1 0 0 0 0,-1-1 0 0 0,-2 0 0 0 0,-1-1 1 0 0,-2-1-1 0 0,0-5-135 0 0,-6 19 81 0 0,-1 0 0 0 0,-1 0 0 0 0,-1 0 0 0 0,-1 0 0 0 0,0 0 0 0 0,-2-1 0 0 0,0 1 0 0 0,-2 0 0 0 0,0 0 0 0 0,-1 1 0 0 0,-1-1 0 0 0,0 1 0 0 0,-2 0 0 0 0,0 1 0 0 0,-2 0 0 0 0,1 0 0 0 0,-2 1 1 0 0,-2-2-82 0 0,-3-1 1 0 0,-1 0 1 0 0,0 0-1 0 0,-1 2 1 0 0,-1 0-1 0 0,-1 2 1 0 0,-1 0-1 0 0,0 1 1 0 0,-1 1-1 0 0,-1 1 1 0 0,0 1-1 0 0,0 1 1 0 0,-1 1 0 0 0,-22-6-2 0 0,16 7-1607 0 0,25 8-489 0 0,-6 3-4571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10135 0 0,'0'0'778'0'0,"2"2"-414"0"0,1 2-230 0 0,103 134 3178 0 0,-59-81-1812 0 0,24 20-1500 0 0,-26-35 659 0 0,1-2 0 0 0,6 0-659 0 0,101 70 1230 0 0,8-6-253 0 0,-97-64-630 0 0,-38-23-211 0 0,2-2-1 0 0,0-1 0 0 0,0-1 1 0 0,30 9-136 0 0,-55-20-68 0 0,0-1 1 0 0,0-1 0 0 0,0 1 0 0 0,0 0-1 0 0,0-1 1 0 0,1 1 0 0 0,-1-1 0 0 0,0 0 0 0 0,0 0-1 0 0,0 0 1 0 0,1-1 0 0 0,-1 1 0 0 0,0-1 0 0 0,0 0-1 0 0,0 1 1 0 0,0-2 0 0 0,3 0 67 0 0,14-11-1383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2.2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281 0 1839 0 0,'-1'2'134'0'0,"-3"11"563"0"0,-1 0 1 0 0,-1 0-1 0 0,1-1 0 0 0,-7 8-697 0 0,-31 47 3138 0 0,26-43-2413 0 0,1 1 1 0 0,2 0 0 0 0,-3 7-726 0 0,4-1 627 0 0,-2 8-627 0 0,12-29-4 0 0,0 0 0 0 0,0-1 0 0 0,1 1 0 0 0,1 0 1 0 0,0 0-1 0 0,0 3 4 0 0,1-11-98 0 0</inkml:trace>
  <inkml:trace contextRef="#ctx0" brushRef="#br0" timeOffset="1">68 874 4543 0 0,'-2'6'42'0'0,"0"2"80"0"0,-1 0 0 0 0,1 0-1 0 0,0 6-121 0 0,-1 2 21 0 0,0 0-1 0 0,-5 12-20 0 0,-2 6 11 0 0,4-7 16 0 0,0 0-1 0 0,2 6-26 0 0,-3 18 31 0 0,2-22-10 0 0,2 3-21 0 0,2-19-66 0 0,0 0-40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 27 5983 0 0,'1'-2'274'0'0,"0"0"-176"0"0,6-18 381 0 0,-6 18 637 0 0,-1 2 367 0 0,0 0 75 0 0,0 0-112 0 0,1 3-518 0 0,2 3-678 0 0,-1 0 0 0 0,0 0 0 0 0,0 1 0 0 0,0-1 1 0 0,-1 1-1 0 0,0-1 0 0 0,0 4-250 0 0,0 16 994 0 0,-1 8-994 0 0,0-13 312 0 0,-14 375 3577 0 0,1-292-2582 0 0,-10 24-1307 0 0,10-58 290 0 0,12-65-280 0 0,1-4-4 0 0,0 0 1 0 0,-1 1 0 0 0,1-1 0 0 0,0 0 0 0 0,0 0 0 0 0,0 0-1 0 0,0 0 1 0 0,0 0 0 0 0,0 0 0 0 0,0 0 0 0 0,0 1-8 0 0,2 8-96 0 0,-2-8-145 0 0,2-4-106 0 0,4-5-617 0 0,0 1 1 0 0,0-2-1 0 0,0-2 965 0 0,7-9-6756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258 1 3223 0 0,'0'0'391'0'0,"0"0"432"0"0,0 0 191 0 0,0 0 40 0 0,0 0-58 0 0,0 0-280 0 0,-2 2-127 0 0,-4 5-189 0 0,0 1 0 0 0,1 0-1 0 0,0 1 1 0 0,0-1 0 0 0,1 1 0 0 0,0 0 0 0 0,-2 8-400 0 0,-112 295 3962 0 0,102-276-2966 0 0,-4 4-996 0 0,-12 25 1004 0 0,22-47 2014 0 0,-9 15-3018 0 0,19-33 26 0 0,14-25 681 0 0,-2-1 0 0 0,2-5-707 0 0,3-8 245 0 0,17-43 273 0 0,19-71-518 0 0,-8 20 128 0 0,-40 119-88 0 0,-3 9-80 0 0,0-2 16 0 0,-10 38-29 0 0,-9 6 50 0 0,-2-1 1 0 0,-2 0-1 0 0,-22 29 3 0 0,21-38 0 0 0,11-15 11 0 0,-2 7 27 0 0,12-18-300 0 0,1-1-806 0 0,0 0-329 0 0,0 0-61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31 178 3679 0 0,'0'0'284'0'0,"-2"1"-32"0"0,-24 2 1642 0 0,24-3-762 0 0,2 0-46 0 0,0 0-232 0 0,0 0-101 0 0,0 0-17 0 0,0 0 11 0 0,0 0 70 0 0,0 0 30 0 0,0 0 7 0 0,4 0-51 0 0,215-46 1576 0 0,112-41-1681 0 0,-197 50-544 0 0,-97 26-1146 0 0,-35 10-3140 0 0,-2 1-1394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0 228 2303 0 0,'4'-1'618'0'0,"44"-11"4988"0"0,-24 6 533 0 0,18-3-6139 0 0,4 2 1594 0 0,-1-1 0 0 0,20-8-1594 0 0,107-37 1488 0 0,41-1-553 0 0,-51 13-741 0 0,-98 27-1278 0 0,-37 8 408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994 21 6415 0 0,'0'0'298'0'0,"0"0"-10"0"0,-2-2-188 0 0,-6-1 368 0 0,1-1 0 0 0,-1 1 0 0 0,0 1 0 0 0,0-1 0 0 0,-6 0-468 0 0,11 3 131 0 0,1 0 1 0 0,-1 0 0 0 0,0 0-1 0 0,1 0 1 0 0,-1 0-1 0 0,1 0 1 0 0,-1 1 0 0 0,1-1-1 0 0,-2 1-131 0 0,-24 10 668 0 0,6-3-171 0 0,-64 15 867 0 0,-7 1-331 0 0,68-16-839 0 0,-16 5 249 0 0,1 1 0 0 0,-13 8-443 0 0,17-4 230 0 0,2 0-1 0 0,1 3 1 0 0,-13 9-230 0 0,25-14 114 0 0,1 1-1 0 0,1 1 1 0 0,0 1 0 0 0,1 0 0 0 0,-8 12-114 0 0,-12 23 190 0 0,3 1 1 0 0,2 1 0 0 0,2 2-1 0 0,-10 31-190 0 0,26-52 38 0 0,2-1-1 0 0,2 2 1 0 0,1 0-1 0 0,2 0 1 0 0,1 0 0 0 0,2 1-1 0 0,2 0 1 0 0,2 0-1 0 0,1 0 1 0 0,2 0-1 0 0,2 0 1 0 0,3 10-38 0 0,-3-24 47 0 0,2 0 0 0 0,1-1 0 0 0,2 0 0 0 0,7 18-47 0 0,-8-25 87 0 0,1-1 0 0 0,0 1 0 0 0,1-2 0 0 0,1 1-1 0 0,1-1 1 0 0,10 10-87 0 0,-13-16 40 0 0,0-1 0 0 0,1 0 0 0 0,0 0 0 0 0,0-1 0 0 0,1 0 0 0 0,0-1 0 0 0,0 0 0 0 0,1-1 0 0 0,-1 0 0 0 0,1-1-40 0 0,6 2 47 0 0,0-2 0 0 0,0 0-1 0 0,1-1 1 0 0,-1-1 0 0 0,1-1-1 0 0,9 0-46 0 0,35-2 232 0 0,0-3-1 0 0,38-8-231 0 0,-53 4 107 0 0,-1-3 0 0 0,-1-2 0 0 0,34-13-107 0 0,-51 15 36 0 0,-1-2 0 0 0,0-1 0 0 0,-1 0 0 0 0,-1-2 0 0 0,0-2 0 0 0,-1 0 0 0 0,-1-1 0 0 0,5-7-36 0 0,10-14 76 0 0,-2-1 0 0 0,10-17-76 0 0,63-92 268 0 0,-109 148-264 0 0,17-24 99 0 0,-1-1-1 0 0,-2 0 0 0 0,-1-2 1 0 0,-1 0-1 0 0,-1 0 0 0 0,6-28-102 0 0,-11 31 111 0 0,-1-1-1 0 0,-2 1 0 0 0,0-1 0 0 0,-2 0 1 0 0,-1 0-1 0 0,-1 0 0 0 0,-2 0 0 0 0,-1-6-110 0 0,1 18 33 0 0,-1 0 0 0 0,-1 0-1 0 0,0 1 1 0 0,-1-1 0 0 0,-1 1 0 0 0,0 0-1 0 0,-1 0 1 0 0,0 1 0 0 0,-1 0 0 0 0,-5-6-33 0 0,8 12-1 0 0,-1 0 1 0 0,0 0 0 0 0,0 1 0 0 0,0-1-1 0 0,-1 1 1 0 0,0 1 0 0 0,0-1-1 0 0,-1 1 1 0 0,1 1 0 0 0,-1 0 0 0 0,0 0-1 0 0,0 0 1 0 0,-1 1 0 0 0,1 0 0 0 0,-1 0-1 0 0,0 1 1 0 0,1 0 0 0 0,-5 1 0 0 0,5 0-269 0 0,1 1 1 0 0,0 1 0 0 0,-1-1-1 0 0,1 1 1 0 0,-1 1 0 0 0,1-1-1 0 0,0 1 1 0 0,0 1-1 0 0,0-1 1 0 0,0 1 0 0 0,0 0-1 0 0,1 1 1 0 0,-1 0 0 0 0,0 0 268 0 0,-14 10-6846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13759 0 0,'0'0'630'0'0,"0"0"-13"0"0,1 3-393 0 0,5 6-179 0 0,0 0 0 0 0,0-1 1 0 0,0 0-1 0 0,1 0 0 0 0,1-1 0 0 0,1 2-45 0 0,20 16 1142 0 0,4 0-1142 0 0,4 5 627 0 0,187 165 2065 0 0,-88-74-1725 0 0,-85-75-803 0 0,-18-15 33 0 0,25 17-197 0 0,52 36 113 0 0,-97-74-211 0 0,0-1 0 0 0,1 0-1 0 0,1-2 1 0 0,13 6 98 0 0,-26-12-112 0 0,1 0 0 0 0,-1 0 1 0 0,1 0-1 0 0,-1-1 0 0 0,4 1 112 0 0,10 0-596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 0 9671 0 0,'0'0'748'0'0,"0"4"-492"0"0,-5 37 3222 0 0,-9 34-3478 0 0,-15 43 4621 0 0,14-62-3785 0 0,7-17-20 0 0,1 1 0 0 0,0 13-816 0 0,-1 80 1021 0 0,8-66-638 0 0,0-64-343 0 0,0 0 0 0 0,0 1 1 0 0,1-1-1 0 0,-1 0 0 0 0,1 0 1 0 0,0 1-1 0 0,0 0-40 0 0,1 1-329 0 0,-1 0-1 0 0,0 1 1 0 0,0-1 0 0 0,-1 0 0 0 0,1 1-1 0 0,-1-1 1 0 0,0 2 329 0 0,2-6-1225 0 0,6 4-14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67 15 7111 0 0,'0'0'324'0'0,"0"0"-4"0"0,0-2-88 0 0,0-8 402 0 0,0 8 196 0 0,0 2 40 0 0,0 0-5 0 0,0 0-56 0 0,0 0-29 0 0,0 0-4 0 0,0 0-38 0 0,0 2-165 0 0,-1 13-3 0 0,-1-1-1 0 0,0 0 1 0 0,-3 9-570 0 0,-4 20 628 0 0,-12 192 1529 0 0,10-1-1165 0 0,11-227-969 0 0,-8 134 187 0 0,1-22-24 0 0,6 44-186 0 0,2-152-9 0 0,0-1 0 0 0,2 8 9 0 0,-2-15-106 0 0,-1-3-67 0 0,0 0-19 0 0,0 0-205 0 0,0 0-837 0 0,0 0-358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0 223 11055 0 0,'0'0'852'0'0,"4"0"-560"0"0,0-1-216 0 0,0 0 0 0 0,0-1 0 0 0,0 1 0 0 0,0-1 0 0 0,0 1 0 0 0,0-2-76 0 0,23-7 730 0 0,-11 6-100 0 0,2 0 1 0 0,6 1-631 0 0,-4 0 1323 0 0,19-5-1323 0 0,10-6 853 0 0,45-10 234 0 0,-3 3-181 0 0,-18 3 558 0 0,58-6-1464 0 0,-119 23 80 0 0,344-50 704 0 0,-323 45-780 0 0,-8 2-2077 0 0,21-7 2073 0 0,-27 5-1107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 0 12895 0 0,'0'0'998'0'0,"0"0"-598"0"0,0 0-64 0 0,-1 3 42 0 0,-5 13 206 0 0,1 1 0 0 0,1 0-1 0 0,-2 13-583 0 0,0 1 521 0 0,-1 8 238 0 0,1 0-1 0 0,2 9-758 0 0,-2 79 1007 0 0,4-72-708 0 0,-3 107 380 0 0,-24 402-47 0 0,28-549-608 0 0,-4 74 93 0 0,5-86-88 0 0,0-3-90 0 0,0 0-47 0 0,0 0-11 0 0,0 0-186 0 0,0 0-779 0 0,0 0-335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2.6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1839 0 0,'2'27'80'0'0,"1"-14"16"0"0,-1 4-96 0 0,0 1 0 0 0,0 0 0 0 0,0 1 0 0 0,0 1 416 0 0,1 0 56 0 0,1-2 8 0 0,0 1 8 0 0,-1-1-488 0 0,1 0 0 0 0,0-1 0 0 0,-1-1-104 0 0,1 1-72 0 0,0-1-16 0 0,-1 1 0 0 0,1-3 0 0 0</inkml:trace>
  <inkml:trace contextRef="#ctx0" brushRef="#br0" timeOffset="1">133 774 6159 0 0,'-10'82'895'0'0,"1"41"-895"0"0,2-22 196 0 0,4-41-293 0 0,3 0 0 0 0,3 0 0 0 0,6 36 97 0 0,2-31-560 0 0,-9-47 272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0 328 12119 0 0,'2'-3'555'0'0,"4"-8"-397"0"0,0 0-1 0 0,1 0 1 0 0,1 1 0 0 0,0 0 0 0 0,0 0-1 0 0,1 1 1 0 0,0 0 0 0 0,4-2-158 0 0,7-5 751 0 0,0 2 1 0 0,0 0-1 0 0,23-10-751 0 0,3 0 1027 0 0,1 2-1 0 0,1 1 1 0 0,18-2-1027 0 0,-17 8 515 0 0,0 3 0 0 0,1 2 0 0 0,40-2-515 0 0,41-4 538 0 0,-107 12-514 0 0,-1 1 1 0 0,1 1 0 0 0,0 1 0 0 0,-1 2 0 0 0,1 0 0 0 0,0 1 0 0 0,1 2-25 0 0,-21-3-37 0 0,0 0-1 0 0,0 0 1 0 0,0 0 0 0 0,0 0-1 0 0,0 1 1 0 0,-1 0-1 0 0,1-1 1 0 0,-1 1-1 0 0,1 1 1 0 0,-1-1 0 0 0,0 0-1 0 0,2 2 38 0 0,-1 0-427 0 0,-1-1 0 0 0,0 1 0 0 0,0 0 0 0 0,1 1 427 0 0,10 20-5347 0 0,-6-9-709 0 0</inkml:trace>
  <inkml:trace contextRef="#ctx0" brushRef="#br0" timeOffset="1">31 729 8287 0 0,'0'2'639'0'0,"0"-1"-619"0"0,0 0 1 0 0,0 0-1 0 0,0 0 0 0 0,0 0 1 0 0,0 0-1 0 0,0 0 1 0 0,1 0-1 0 0,-1 0 0 0 0,0 0 1 0 0,1-1-1 0 0,-1 1-20 0 0,1 1 64 0 0,0-1 0 0 0,0 0 1 0 0,1 0-1 0 0,-1 1 0 0 0,0-1 0 0 0,0 0 0 0 0,1 0 0 0 0,-1 0 1 0 0,1 0-1 0 0,-1-1 0 0 0,1 1 0 0 0,0 0 0 0 0,-1-1 0 0 0,1 1 1 0 0,1 0-65 0 0,5 0 1010 0 0,0 1 1 0 0,8 0-1011 0 0,19 0 2282 0 0,0-2 0 0 0,19-2-2282 0 0,-21 0 569 0 0,29-2 1756 0 0,48-11-2325 0 0,60-17 1529 0 0,-61 10-663 0 0,6-3 395 0 0,-1-5-1 0 0,52-24-1260 0 0,-73 25 315 0 0,-86 28-531 0 0,-1-1 0 0 0,1-1 0 0 0,-1 1 0 0 0,0-1 0 0 0,0 0 0 0 0,0 0 0 0 0,0-1 0 0 0,0 0 0 0 0,4-3 216 0 0,-8 5-5617 0 0,-2 2-1814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343 6 3679 0 0,'9'-1'179'0'0,"10"-2"-113"0"0,-1 2 0 0 0,2 0-66 0 0,-14 1 144 0 0,0 0 0 0 0,0 1 0 0 0,0 0 1 0 0,0 0-1 0 0,0 0 0 0 0,0 1 0 0 0,0 0 0 0 0,2 1-144 0 0,4 2 556 0 0,-1 2 0 0 0,1-1-1 0 0,-1 2 1 0 0,0-1 0 0 0,-1 2-1 0 0,1-1 1 0 0,-2 1-1 0 0,1 1 1 0 0,-1 0 0 0 0,-1 0-1 0 0,5 7-555 0 0,-7-6 274 0 0,0 0 0 0 0,-1 1 0 0 0,0-1 0 0 0,0 1 0 0 0,-1 0 0 0 0,0 6-274 0 0,4 18 1302 0 0,1 21-1302 0 0,-5-28 447 0 0,-1 0 1 0 0,-2 0 0 0 0,-1 0 0 0 0,-1 0 0 0 0,-2 0-1 0 0,-1 0 1 0 0,-4 15-448 0 0,1-20 302 0 0,-1-1 0 0 0,0 0 0 0 0,-2-1 0 0 0,-1 0 1 0 0,-8 13-303 0 0,-4 2 510 0 0,-2-2 1 0 0,-22 25-511 0 0,10-20 211 0 0,-2-1 0 0 0,-1-2-1 0 0,-1-2 1 0 0,-3-2 0 0 0,-14 7-211 0 0,27-20-59 0 0,-1-2 0 0 0,-1-1 1 0 0,-25 9 58 0 0,54-24-272 0 0,-1 0 1 0 0,1-1 0 0 0,-1 0-1 0 0,0 1 1 0 0,0-2 0 0 0,0 1-1 0 0,1 0 1 0 0,-5-1 271 0 0,-10-3-6727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686 58 2303 0 0,'2'-2'167'0'0,"14"-22"688"0"0,-16 24 54 0 0,0 0 34 0 0,0-1-815 0 0,0 0 0 0 0,-1 1 0 0 0,1-1 1 0 0,0 0-1 0 0,0 0 0 0 0,0 0 0 0 0,0 0 1 0 0,-1 1-1 0 0,1-1 0 0 0,0 0 0 0 0,1-1-128 0 0,-1 0 227 0 0,-1-1 422 0 0,1 3-10 0 0,-3-2-35 0 0,-1 0-480 0 0,0 0 0 0 0,0 0 0 0 0,-1 1 0 0 0,1-1 0 0 0,-1 1 0 0 0,1 0 0 0 0,-1 0 0 0 0,1 0 0 0 0,-1 1 0 0 0,0 0 0 0 0,1 0 0 0 0,-1 0 0 0 0,0 0 0 0 0,-2 1-124 0 0,-6 2 257 0 0,1 0 0 0 0,-1 1 0 0 0,1 0 0 0 0,-1 1 0 0 0,1 0 0 0 0,0 1 0 0 0,1 1-1 0 0,-5 3-256 0 0,-15 11 679 0 0,2 2-1 0 0,-9 10-678 0 0,5-3 344 0 0,1 2 0 0 0,2 2 1 0 0,2 0-1 0 0,-8 15-344 0 0,-4 10 515 0 0,3 1 1 0 0,-9 26-516 0 0,12-17 766 0 0,-14 44-766 0 0,36-77 139 0 0,1-1 0 0 0,1 1-1 0 0,2 0 1 0 0,0 14-139 0 0,6-31 62 0 0,1-1 0 0 0,1 1-1 0 0,0 0 1 0 0,2 7-62 0 0,0-13 33 0 0,0 0 1 0 0,1 0 0 0 0,0-1-1 0 0,1 1 1 0 0,0-1-1 0 0,6 10-33 0 0,-3-8 78 0 0,0-1 1 0 0,1 1-1 0 0,1-1 0 0 0,1 0 0 0 0,0-1 0 0 0,0 0 0 0 0,1-1-78 0 0,-2-3 80 0 0,0 0 0 0 0,0-1-1 0 0,1 0 1 0 0,0 0 0 0 0,0-1-1 0 0,0-1 1 0 0,1 0 0 0 0,0 0-1 0 0,8 2-79 0 0,2-1 133 0 0,1-1-1 0 0,0-1 0 0 0,0-1 0 0 0,0-1 1 0 0,18-1-133 0 0,14-2 402 0 0,44-8-402 0 0,-61 5 87 0 0,0-2-1 0 0,0-1 0 0 0,-1-2 1 0 0,0-2-1 0 0,0-1-86 0 0,19-12 110 0 0,-1-2-1 0 0,-1-3 0 0 0,17-14-109 0 0,-42 25 54 0 0,-2-2 0 0 0,-1 0 0 0 0,6-8-54 0 0,67-71 182 0 0,-53 52-90 0 0,-14 16 61 0 0,-1-2 0 0 0,-2-1-1 0 0,-2-1 1 0 0,3-8-153 0 0,-19 28 71 0 0,-1-2 0 0 0,-1 1 0 0 0,-1-1 1 0 0,0 0-1 0 0,-1-1 0 0 0,-1 1 0 0 0,0-1 0 0 0,-2 0 0 0 0,0 0 0 0 0,-1-1 0 0 0,0-4-71 0 0,-2 0 66 0 0,-2 0-1 0 0,0 0 0 0 0,-1 0 0 0 0,-1 0 0 0 0,-2 1 0 0 0,0 0 1 0 0,-1 0-1 0 0,-9-19-65 0 0,10 29 22 0 0,-1 1-1 0 0,0 0 1 0 0,0 1 0 0 0,-1-1-1 0 0,0 1 1 0 0,0 1 0 0 0,-2 0 0 0 0,1 0-1 0 0,-1 0 1 0 0,-1 0-22 0 0,4 5-5 0 0,-1-1-1 0 0,1 1 1 0 0,-1 0-1 0 0,0 1 1 0 0,0 0-1 0 0,0 0 1 0 0,0 0-1 0 0,-1 1 1 0 0,1 0-1 0 0,-1 1 1 0 0,1 0-1 0 0,-1 1 1 0 0,1-1-1 0 0,-1 2 1 0 0,0-1-1 0 0,1 1 1 0 0,-5 1 5 0 0,-21 7-722 0 0,0 1 1 0 0,-28 12 721 0 0,-21 15-7352 0 0,43-17 960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13303 0 0,'1'3'606'0'0,"36"67"285"0"0,21 37 368 0 0,56 73 3257 0 0,30 23-4516 0 0,-110-154 312 0 0,-2 1-1 0 0,8 20-311 0 0,49 76 128 0 0,-37-63-95 0 0,-23-40-187 0 0,-29-43 106 0 0,0 0 1 0 0,0 1-1 0 0,0-1 1 0 0,1 0-1 0 0,-1 0 1 0 0,0 1-1 0 0,0-1 1 0 0,1 0-1 0 0,-1 0 1 0 0,0 1 0 0 0,0-1-1 0 0,1 0 1 0 0,-1 0-1 0 0,0 0 1 0 0,1 0-1 0 0,-1 1 1 0 0,1-1 47 0 0,10 4-1101 0 0,-9-3-61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8287 0 0,'0'0'639'0'0,"3"1"-239"0"0,7 2 505 0 0,0 0-1 0 0,0 0 1 0 0,1-1 0 0 0,6 0-905 0 0,45 2 2199 0 0,-41-4-1492 0 0,0 1 1 0 0,0 2-1 0 0,20 4-707 0 0,-36-6 77 0 0,11 3 764 0 0,13 6-841 0 0,-24-8 90 0 0,0 0 0 0 0,-1 0 0 0 0,1 1 1 0 0,0 0-1 0 0,-1 0 0 0 0,0 0 0 0 0,4 3-90 0 0,-2 0 53 0 0,-1 0 0 0 0,1 0-1 0 0,-1 1 1 0 0,0 0 0 0 0,0 0-1 0 0,-1 0 1 0 0,0 1 0 0 0,0-1-1 0 0,-1 1 1 0 0,0 0 0 0 0,0 0-1 0 0,-1 0 1 0 0,0 0 0 0 0,-1 1-1 0 0,1-1 1 0 0,-2 0 0 0 0,1 1-1 0 0,-1-1 1 0 0,0 1 0 0 0,-1-1-1 0 0,0 1 1 0 0,0-1 0 0 0,-1 0-1 0 0,0 0 1 0 0,-1 0 0 0 0,-1 3-53 0 0,-9 25 337 0 0,-3-2 0 0 0,-16 28-337 0 0,20-41 127 0 0,-2 0-1 0 0,0-1 0 0 0,-1-1 1 0 0,-18 17-127 0 0,-82 75 587 0 0,111-105-520 0 0,-1-1 0 0 0,1 1-1 0 0,-1-1 1 0 0,2 1 0 0 0,-1 0-1 0 0,-1 3-66 0 0,4-7 103 0 0,1-2-8 0 0,2 2-6 0 0,1 0-51 0 0,0 1-1 0 0,0-1 1 0 0,0 1 0 0 0,1-1-1 0 0,-1 0 1 0 0,1-1 0 0 0,-1 1-1 0 0,1 0 1 0 0,0-1 0 0 0,-1 0-1 0 0,1 0 1 0 0,0 0 0 0 0,0 0-1 0 0,0-1 1 0 0,0 0 0 0 0,0 0-1 0 0,1 0-37 0 0,33 1 241 0 0,-4 0 19 0 0,0-2 0 0 0,-1-1-1 0 0,22-5-259 0 0,6-7 238 0 0,28-12-238 0 0,20-5 99 0 0,-89 26-219 0 0,-1-1-1 0 0,1-1 0 0 0,-1-1 1 0 0,17-10 120 0 0,-21 10-524 0 0,0 0-577 0 0,0-1 0 0 0,0 0 0 0 0,1-2 1101 0 0,7-9-1440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420 15 10135 0 0,'0'0'778'0'0,"0"-3"-506"0"0,3-6-188 0 0,-2 7 188 0 0,-1 2 76 0 0,0 0 10 0 0,0 0 41 0 0,-3 2 162 0 0,-14 15 171 0 0,0 1 0 0 0,2 1 0 0 0,-6 8-732 0 0,15-19 83 0 0,-54 78 1742 0 0,-36 71-1825 0 0,78-126 224 0 0,-33 57 805 0 0,4 2 0 0 0,-5 22-1029 0 0,45-94 544 0 0,1 1 0 0 0,-1 5-544 0 0,6-21 406 0 0,1-3 12 0 0,0 0 4 0 0,0 0 5 0 0,4-1 10 0 0,5-1-292 0 0,-1 0 1 0 0,1-1-1 0 0,-1 0 0 0 0,1-1 0 0 0,-1 1 0 0 0,-1-2 1 0 0,1 1-1 0 0,0-1 0 0 0,-1 0 0 0 0,0-1 0 0 0,3-3-145 0 0,8-8 247 0 0,-1 0 0 0 0,0-2-1 0 0,9-14-246 0 0,-6 4 115 0 0,-2-1 0 0 0,-1-1 0 0 0,6-16-115 0 0,15-26 105 0 0,-32 61-87 0 0,0 0 1 0 0,0-1 0 0 0,-1 1-1 0 0,-1-1 1 0 0,3-10-19 0 0,-7 22 0 0 0,0 1 0 0 0,1-1 0 0 0,-1 1 0 0 0,0-1 0 0 0,0 1 0 0 0,0-1 0 0 0,0 0 0 0 0,0 1 0 0 0,0-1 0 0 0,0 1 0 0 0,0-1 0 0 0,0 0 0 0 0,0 1 0 0 0,0-1 0 0 0,-1 1 0 0 0,1-1 0 0 0,0 1 0 0 0,0-1 0 0 0,-1 0-1 0 0,0 1 1 0 0,1 0-1 0 0,-1-1 0 0 0,0 1 0 0 0,0 0 1 0 0,0-1-1 0 0,1 1 0 0 0,-1 0 0 0 0,0 0 0 0 0,0 0 1 0 0,0 0-1 0 0,0-1 0 0 0,1 1 0 0 0,-1 0 1 0 0,0 1-1 0 0,0-1 0 0 0,0 0 0 0 0,0 0 1 0 0,0 0-1 0 0,1 0 0 0 0,-1 1 0 0 0,0-1 1 0 0,0 0-1 0 0,1 1 0 0 0,-1-1 0 0 0,0 1 0 0 0,0-1 1 0 0,-4 3-24 0 0,0 0 0 0 0,0 0 0 0 0,-3 3 24 0 0,0 1-86 0 0,1-1 0 0 0,-5 7 86 0 0,5-5-170 0 0,0-1 1 0 0,-8 6 169 0 0,9-8-189 0 0,1-2-66 0 0,0 1-1 0 0,0 0 1 0 0,0 0-1 0 0,1 1 1 0 0,0-1-1 0 0,0 1 1 0 0,-1 1 255 0 0,-9 21-2456 0 0,3-5-5147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 1 5063 0 0,'-14'3'119'0'0,"4"0"-15"0"0,-1 0 0 0 0,1 0 0 0 0,0 1 0 0 0,0 1 0 0 0,0 0 0 0 0,-6 4-104 0 0,14-8 1275 0 0,2-1 418 0 0,0 0 71 0 0,0 0-101 0 0,25 6-378 0 0,1-2 1 0 0,0-1 0 0 0,0-1-1 0 0,22-1-1285 0 0,105-11 1370 0 0,-132 8-1110 0 0,56-5 71 0 0,105-9 183 0 0,-102 11-370 0 0,21 5-144 0 0,-87 1-131 0 0,-1 1-1 0 0,6 0 132 0 0,-16-1-1010 0 0,-1 18-1721 0 0,-2-16 2450 0 0,-1 0 1 0 0,0 1 0 0 0,0-1-1 0 0,0 0 1 0 0,-1 1 280 0 0,2-4-5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37 12639 0 0,'0'0'579'0'0,"0"0"-15"0"0,1 2-361 0 0,10 7-181 0 0,5-2 782 0 0,0 0 1 0 0,14 4-805 0 0,-27-11 75 0 0,2 2 140 0 0,1-1 0 0 0,0 1 0 0 0,-1-1 0 0 0,1-1 0 0 0,0 1 0 0 0,0-1-1 0 0,0 0 1 0 0,0-1-215 0 0,10 0 544 0 0,1-2-1 0 0,1-1-543 0 0,5 0 334 0 0,70-9 842 0 0,-2 1-793 0 0,-41 3-253 0 0,0 3 0 0 0,8 2-130 0 0,3 2 53 0 0,10 0-2782 0 0,36-7 2729 0 0,-60 2-1552 0 0,-3 4-15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699 125 5063 0 0,'2'-2'390'0'0,"29"-30"-136"0"0,-29 27 264 0 0,2-20 890 0 0,-6 20-662 0 0,1 2-546 0 0,-1 0 0 0 0,-1 0-1 0 0,1 0 1 0 0,0 0-1 0 0,-1 0 1 0 0,0 1 0 0 0,1-1-1 0 0,-1 1 1 0 0,0-1-1 0 0,0 1 1 0 0,0 0 0 0 0,-1 0-1 0 0,1 1 1 0 0,0-1-1 0 0,-1 1 1 0 0,1-1 0 0 0,-1 1-1 0 0,0 0 1 0 0,1 0-1 0 0,-3 0-199 0 0,-9 1 285 0 0,0 1 1 0 0,0 0-1 0 0,1 1 0 0 0,-1 1 0 0 0,0 0 0 0 0,-11 4-285 0 0,8-1 143 0 0,0 1 0 0 0,1 1 0 0 0,0 0-1 0 0,0 1 1 0 0,1 1 0 0 0,0 1 0 0 0,0 0 0 0 0,1 1 0 0 0,-12 12-143 0 0,-10 15 471 0 0,1 0 1 0 0,-28 42-472 0 0,29-32 252 0 0,2 1-1 0 0,2 1 0 0 0,2 2 1 0 0,-1 9-252 0 0,13-24 72 0 0,3 1 0 0 0,0 0 0 0 0,3 1 0 0 0,2 0 0 0 0,1 0 0 0 0,-1 21-72 0 0,8-40 16 0 0,0 0 0 0 0,1-1 0 0 0,1 1 0 0 0,0 0 1 0 0,3 3-17 0 0,-3-15 34 0 0,1 0 1 0 0,0-1-1 0 0,1 1 1 0 0,0-1-1 0 0,0 1 1 0 0,1-1 0 0 0,0 0-1 0 0,0-1 1 0 0,1 1-1 0 0,0-1 1 0 0,0 0 0 0 0,1 0-1 0 0,2 2-34 0 0,1-1 76 0 0,0 0-1 0 0,1-1 1 0 0,0 0-1 0 0,0 0 1 0 0,1-1-1 0 0,-1 0 1 0 0,1-1-1 0 0,4 1-75 0 0,1-1 127 0 0,0 0 0 0 0,1-1-1 0 0,-1 0 1 0 0,1-2 0 0 0,10 1-127 0 0,11-2 216 0 0,1-2 1 0 0,-1-1 0 0 0,1-2-1 0 0,32-8-216 0 0,-19 2 267 0 0,1-3 1 0 0,-1-3-1 0 0,30-13-267 0 0,-46 14 180 0 0,1-2 0 0 0,-2-2 0 0 0,-1-1 0 0 0,0-2-1 0 0,6-7-179 0 0,29-26 375 0 0,-2-2-1 0 0,-3-4 0 0 0,40-50-374 0 0,-79 80 195 0 0,-1-1 0 0 0,-1 0 1 0 0,-2-2-1 0 0,13-27-195 0 0,-25 41 83 0 0,0 1 1 0 0,-1-1 0 0 0,-2 0 0 0 0,0-1 0 0 0,-1 1-1 0 0,-1-1 1 0 0,-1 0 0 0 0,0-1 0 0 0,-2-15-84 0 0,-2 19 54 0 0,-1 0 1 0 0,0 0 0 0 0,-1 0-1 0 0,-2 0 1 0 0,0-2-55 0 0,0 5 5 0 0,0 1 1 0 0,-1 0-1 0 0,0 0 0 0 0,-1 0 1 0 0,-1 1-1 0 0,-2-3-5 0 0,7 12-14 0 0,-1-1 0 0 0,0 1 0 0 0,0 0 0 0 0,0 1 0 0 0,0-1 0 0 0,-1 1 0 0 0,0 0 0 0 0,1 0 0 0 0,-1 0 0 0 0,-3-1 14 0 0,-5-1-81 0 0,1 0-1 0 0,-1 0 1 0 0,-8 0 81 0 0,10 2-389 0 0,-1 2-1 0 0,1-1 1 0 0,0 1 0 0 0,0 1-1 0 0,0 0 1 0 0,-1 1 0 0 0,1 0 0 0 0,0 0-1 0 0,0 2 1 0 0,0-1 0 0 0,-10 4 389 0 0,-10 6-1486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10591 0 0,'2'3'819'0'0,"13"22"18"0"0,1-1 0 0 0,1-1-1 0 0,1-1 1 0 0,9 7-837 0 0,86 82 4313 0 0,-54-60-2796 0 0,3-3 1 0 0,33 18-1518 0 0,-55-38 117 0 0,-19-14-107 0 0,28 21-195 0 0,2-3 0 0 0,15 6 185 0 0,-62-37-1044 0 0,6 3-327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3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 0 4319 0 0,'-8'102'966'0'0,"4"32"-966"0"0,1-23 362 0 0,3-94-216 0 0,0 1 0 0 0,2 0-1 0 0,0-1 1 0 0,1 1-1 0 0,0-1 1 0 0,1 0 0 0 0,2 0-1 0 0,-1 0 1 0 0,2-1-1 0 0,1 3-145 0 0,10 19 90 0 0,1 9-90 0 0,-13-32 10 0 0,-2 1-1 0 0,0-1 1 0 0,0 1-1 0 0,0 12-9 0 0,0 21 83 0 0,-2 1 0 0 0,-2 20-83 0 0,-1-51 65 0 0,3 14-65 0 0,0 6 55 0 0,-2-9 12 0 0,0 13-1438 0 0,3 25 1371 0 0,-2-57-441 0 0,-1 0 1 0 0,-1 8 440 0 0,0 7-358 0 0,-1 93 183 0 0,1-86 442 0 0,0-18 180 0 0,0 0-1 0 0,2 8-446 0 0,8 64 1632 0 0,13 60-1632 0 0,-13-108 43 0 0,1 0-1 0 0,6 9-42 0 0,-7-24 26 0 0,1 0 0 0 0,1-1 0 0 0,2 0-1 0 0,1 1-25 0 0,1-2 328 0 0,-2 2-1 0 0,0-1 0 0 0,-1 2 0 0 0,-2 0 0 0 0,6 19-327 0 0,1 28 1087 0 0,-9-34-345 0 0,2-1 0 0 0,6 14-742 0 0,-11-41 83 0 0,-5-7 19 0 0,0-3-11 0 0,0 0-10 0 0,0 0 7 0 0,0 0 35 0 0,0 0 18 0 0,0 0 3 0 0,0 0-13 0 0,0 0-48 0 0,3-1-591 0 0,7 0-2510 0 0,-8 1-1078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110 0 16559 0 0,'0'2'760'0'0,"-24"77"272"0"0,4-24-269 0 0,3 0 0 0 0,2 1-1 0 0,-2 21-762 0 0,10-23 732 0 0,0 42-732 0 0,6-77-68 0 0,0 11-256 0 0,0 1 0 0 0,3-1 0 0 0,1 5 324 0 0,-1-24-1878 0 0,-2-9-4848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0 106 12439 0 0,'0'0'958'0'0,"0"0"-536"0"0,0 0 73 0 0,0 0 96 0 0,2 0 17 0 0,25-1 2984 0 0,27-5-3592 0 0,-13 0 922 0 0,82-10 459 0 0,22-2-973 0 0,-31 7-113 0 0,57-14-295 0 0,-104 7-1848 0 0,-49 14 784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470 31 13791 0 0,'0'0'630'0'0,"0"-2"-13"0"0,-1-2-403 0 0,0 2-88 0 0,1-1 1 0 0,0 1 0 0 0,-1-1 0 0 0,1 1 0 0 0,0-1-1 0 0,0 0 1 0 0,1 1 0 0 0,-1-3-127 0 0,0 7 153 0 0,0 0 1 0 0,-1 0-1 0 0,1 0 0 0 0,-1-1 1 0 0,0 1-1 0 0,0 0 0 0 0,0-1 1 0 0,1 1-154 0 0,-5 8 253 0 0,-32 107 1824 0 0,5 4-2077 0 0,6-19 439 0 0,-55 174 448 0 0,-26 78-281 0 0,104-346-598 0 0,-104 295 293 0 0,61-182-78 0 0,44-116-206 0 0,-5 16 181 0 0,-2 10-198 0 0,8-28 65 0 0,1-3-114 0 0,0 0-478 0 0,2-10-1034 0 0,0 5 354 0 0,2-13-5817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0 333 14999 0 0,'0'0'687'0'0,"1"-1"-16"0"0,2-5-600 0 0,0 1 1 0 0,1 0 0 0 0,0 0-1 0 0,0 0 1 0 0,0 1-1 0 0,0 0 1 0 0,2-1-72 0 0,35-29 1088 0 0,-29 25-691 0 0,-1 1-95 0 0,1 1 0 0 0,0 0-1 0 0,0 0 1 0 0,0 1 0 0 0,5 0-302 0 0,22-8 1057 0 0,4 0-1057 0 0,39-7 1492 0 0,35-2-1492 0 0,-77 15 219 0 0,62-8 301 0 0,5-1-88 0 0,-49 5-266 0 0,128-23 154 0 0,-15-5-313 0 0,-156 36-68 0 0,1 2-335 0 0,-3 0-3037 0 0,-13 2-3967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84 14743 0 0,'2'0'1136'0'0,"12"2"-821"0"0,1-2 0 0 0,-1 1 0 0 0,11-3-315 0 0,11 1 891 0 0,73 1 1252 0 0,215 2 1891 0 0,-106-5-2659 0 0,0-12-631 0 0,-105 7-469 0 0,11-6-41 0 0,-84 9-216 0 0,-1-1 61 0 0,9-4-79 0 0,-16 3-671 0 0,0 2-1 0 0,12-1 672 0 0,-16 4-2283 0 0,-3-2-6085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 1274 1375 0 0,'-2'1'66'0'0,"-10"7"-8"0"0,-1 2-46 0 0,5 2 254 0 0,7-9 1110 0 0,1 0-680 0 0,1 0 0 0 0,-1 0 1 0 0,1 0-1 0 0,0 0 0 0 0,0 0 1 0 0,0 0-1 0 0,2 1-696 0 0,-2-1 699 0 0,-1-2-595 0 0,1 0 0 0 0,-1 1-1 0 0,1-1 1 0 0,0 0 0 0 0,-1 0-1 0 0,1 0 1 0 0,0 0 0 0 0,0 0 0 0 0,0 0-1 0 0,-1 0 1 0 0,1-1 0 0 0,0 1 0 0 0,0 0-1 0 0,1 0-103 0 0,2 2 213 0 0,0 0-93 0 0,0 0-1 0 0,0 0 1 0 0,0-1 0 0 0,1 0-1 0 0,-1 0 1 0 0,1 0-1 0 0,-1 0 1 0 0,1 0-1 0 0,0-1 1 0 0,0 0 0 0 0,0 0-1 0 0,0-1-119 0 0,14 2 335 0 0,-1-1-1 0 0,13-1-334 0 0,-14 0 159 0 0,197-4 1138 0 0,-132 1-946 0 0,368-32 1193 0 0,-421 32-1423 0 0,252-13 1066 0 0,-1 16 96 0 0,-105-1-611 0 0,-53 0-339 0 0,-83 1-267 0 0,456-8 689 0 0,-184-22-486 0 0,-126 9-178 0 0,148-8-21 0 0,-202 11-25 0 0,6-7-45 0 0,20-4 29 0 0,72-5 17 0 0,205-37 39 0 0,107-23 158 0 0,-373 71-167 0 0,827-106 154 0 0,-825 109-230 0 0,86-8 0 0 0,7 1 50 0 0,141-11-36 0 0,69 2 98 0 0,-434 31-96 0 0,849-83 472 0 0,-839 84-449 0 0,238-15 90 0 0,58 11-4 0 0,321 11 83 0 0,-442 2-144 0 0,-151-4-52 0 0,183 6 51 0 0,247 2 53 0 0,-217-6-5 0 0,-228-2-101 0 0,221-1 76 0 0,37-9 94 0 0,-139 9 33 0 0,437-2 431 0 0,-354 6-504 0 0,-39 0-41 0 0,197 6 38 0 0,-147-2-137 0 0,705-3 400 0 0,-826-4-308 0 0,83-2 35 0 0,-115-6-62 0 0,127-2 51 0 0,-213 8-94 0 0,395-13 108 0 0,-384 10-119 0 0,118-8 53 0 0,68 6-64 0 0,142 0 64 0 0,89-4 35 0 0,-290 9-81 0 0,102-12-7 0 0,-7 1 36 0 0,-172 10-41 0 0,120-2 12 0 0,135-7 40 0 0,21-5 55 0 0,8 10-49 0 0,94 6 11 0 0,-164 6-75 0 0,111-6 0 0 0,14 6 0 0 0,-403-7 0 0 0,464 1 0 0 0,-335 3 64 0 0,106-12-64 0 0,48-8 0 0 0,166-3 34 0 0,-321 12 23 0 0,138 2 1 0 0,37-1-63 0 0,159-13 5 0 0,-191 13 0 0 0,-119-1 0 0 0,-1 1 0 0 0,-137 6 0 0 0,291-10 0 0 0,156-7 0 0 0,-337 13 0 0 0,1121-27 0 0 0,-1117 27 33 0 0,99 0-2 0 0,277-6-20 0 0,-202 5 81 0 0,169-10 205 0 0,-193 7-73 0 0,-122 6-88 0 0,99-16 23 0 0,-42 2-43 0 0,-90 12-61 0 0,50-2 7 0 0,380-25 91 0 0,-208 13-61 0 0,-67-1 23 0 0,94-5-16 0 0,-204 22-17 0 0,-21 0-27 0 0,104-2 63 0 0,-60 2-48 0 0,-115 3-48 0 0,58-4 20 0 0,4-4 22 0 0,-24 2 0 0 0,-127 5-64 0 0,-12 0-5 0 0,0 0 16 0 0,14-4-89 0 0,-15 5-297 0 0,-3 0-134 0 0,-4-3-31 0 0,-14-6-982 0 0,0 0 0 0 0,-16-5 1522 0 0,-2 2-1332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1033 68 3223 0 0,'0'-2'240'0'0,"0"-15"672"0"0,0 6 2991 0 0,-1 9-3208 0 0,-18-20 1241 0 0,14 18-1359 0 0,-2 2-367 0 0,-1 0 0 0 0,1 0 0 0 0,-1 1 0 0 0,1 0 0 0 0,-1 0 0 0 0,0 0 0 0 0,0 1 0 0 0,1 0 0 0 0,-1 1 0 0 0,0 0-1 0 0,1 0 1 0 0,-1 1 0 0 0,1 0 0 0 0,-1 0 0 0 0,-4 2-210 0 0,-26 11 409 0 0,-22 9 362 0 0,-19 12-771 0 0,29-9 376 0 0,-34 24-376 0 0,57-32 94 0 0,1 1-1 0 0,2 0 0 0 0,-18 20-93 0 0,-8 16 255 0 0,-36 54-255 0 0,33-41 115 0 0,21-25-44 0 0,1 2 1 0 0,3 1 0 0 0,2 1-1 0 0,-2 11-71 0 0,3 0 0 0 0,3 1 0 0 0,-12 55 0 0 0,23-75 1 0 0,3-1 0 0 0,1 2 1 0 0,1-1-1 0 0,3 1 0 0 0,1 0 0 0 0,3 25-1 0 0,1-40 16 0 0,1-1 1 0 0,2 1-1 0 0,0-1 1 0 0,9 24-17 0 0,-7-30 26 0 0,1 0 1 0 0,0-1-1 0 0,2 1 1 0 0,0-2 0 0 0,1 1-1 0 0,8 8-26 0 0,-7-11 14 0 0,0 0 0 0 0,1-1 0 0 0,1-1-1 0 0,0 0 1 0 0,1-1 0 0 0,0 0-14 0 0,-3-4 18 0 0,0-1 1 0 0,1 0-1 0 0,-1-1 0 0 0,1 0 1 0 0,0-1-1 0 0,1-1 0 0 0,-1 0 1 0 0,7 1-19 0 0,46 5 135 0 0,0-2 0 0 0,8-3-135 0 0,-69-5 4 0 0,25 2 39 0 0,0-2 0 0 0,0-1-1 0 0,0-1 1 0 0,0-2 0 0 0,12-3-43 0 0,-19 2 3 0 0,90-21 103 0 0,-90 19-80 0 0,0 0-1 0 0,-1-2 1 0 0,17-9-26 0 0,5-7 88 0 0,-2-2 0 0 0,0-1 0 0 0,23-23-88 0 0,-25 15 153 0 0,-1-1 0 0 0,-2-2 0 0 0,3-7-153 0 0,-18 19 135 0 0,-1-1 0 0 0,-1-1 0 0 0,-1 0 1 0 0,-2-2-1 0 0,-1 0 0 0 0,-1-1 0 0 0,-2 0 0 0 0,-1-1 1 0 0,-2-1-1 0 0,0-5-135 0 0,-6 19 81 0 0,-1 0 0 0 0,-1 0 0 0 0,-1 0 0 0 0,-1 0 0 0 0,0 0 0 0 0,-2-1 0 0 0,0 1 0 0 0,-2 0 0 0 0,0 0 0 0 0,-1 1 0 0 0,-1-1 0 0 0,0 1 0 0 0,-2 0 0 0 0,0 1 0 0 0,-2 0 0 0 0,1 0 0 0 0,-2 1 1 0 0,-2-2-82 0 0,-3-1 1 0 0,-1 0 1 0 0,0 0-1 0 0,-1 2 1 0 0,-1 0-1 0 0,-1 2 1 0 0,-1 0-1 0 0,0 1 1 0 0,-1 1-1 0 0,-1 1 1 0 0,0 1-1 0 0,0 1 1 0 0,-1 1 0 0 0,-22-6-2 0 0,16 7-1607 0 0,25 8-489 0 0,-6 3-4571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10135 0 0,'0'0'778'0'0,"2"2"-414"0"0,1 2-230 0 0,103 134 3178 0 0,-59-81-1812 0 0,24 20-1500 0 0,-26-35 659 0 0,1-2 0 0 0,6 0-659 0 0,101 70 1230 0 0,8-6-253 0 0,-97-64-630 0 0,-38-23-211 0 0,2-2-1 0 0,0-1 0 0 0,0-1 1 0 0,30 9-136 0 0,-55-20-68 0 0,0-1 1 0 0,0-1 0 0 0,0 1 0 0 0,0 0-1 0 0,0-1 1 0 0,1 1 0 0 0,-1-1 0 0 0,0 0 0 0 0,0 0-1 0 0,0 0 1 0 0,1-1 0 0 0,-1 1 0 0 0,0-1 0 0 0,0 0-1 0 0,0 1 1 0 0,0-2 0 0 0,3 0 67 0 0,14-11-1383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 27 5983 0 0,'1'-2'274'0'0,"0"0"-176"0"0,6-18 381 0 0,-6 18 637 0 0,-1 2 367 0 0,0 0 75 0 0,0 0-112 0 0,1 3-518 0 0,2 3-678 0 0,-1 0 0 0 0,0 0 0 0 0,0 1 0 0 0,0-1 1 0 0,-1 1-1 0 0,0-1 0 0 0,0 4-250 0 0,0 16 994 0 0,-1 8-994 0 0,0-13 312 0 0,-14 375 3577 0 0,1-292-2582 0 0,-10 24-1307 0 0,10-58 290 0 0,12-65-280 0 0,1-4-4 0 0,0 0 1 0 0,-1 1 0 0 0,1-1 0 0 0,0 0 0 0 0,0 0 0 0 0,0 0-1 0 0,0 0 1 0 0,0 0 0 0 0,0 0 0 0 0,0 0 0 0 0,0 1-8 0 0,2 8-96 0 0,-2-8-145 0 0,2-4-106 0 0,4-5-617 0 0,0 1 1 0 0,0-2-1 0 0,0-2 965 0 0,7-9-6756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258 1 3223 0 0,'0'0'391'0'0,"0"0"432"0"0,0 0 191 0 0,0 0 40 0 0,0 0-58 0 0,0 0-280 0 0,-2 2-127 0 0,-4 5-189 0 0,0 1 0 0 0,1 0-1 0 0,0 1 1 0 0,0-1 0 0 0,1 1 0 0 0,0 0 0 0 0,-2 8-400 0 0,-112 295 3962 0 0,102-276-2966 0 0,-4 4-996 0 0,-12 25 1004 0 0,22-47 2014 0 0,-9 15-3018 0 0,19-33 26 0 0,14-25 681 0 0,-2-1 0 0 0,2-5-707 0 0,3-8 245 0 0,17-43 273 0 0,19-71-518 0 0,-8 20 128 0 0,-40 119-88 0 0,-3 9-80 0 0,0-2 16 0 0,-10 38-29 0 0,-9 6 50 0 0,-2-1 1 0 0,-2 0-1 0 0,-22 29 3 0 0,21-38 0 0 0,11-15 11 0 0,-2 7 27 0 0,12-18-300 0 0,1-1-806 0 0,0 0-329 0 0,0 0-61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5.0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75 0 3223 0 0,'0'0'470'0'0,"0"0"760"0"0,0 0 333 0 0,0 0 65 0 0,0 0-113 0 0,0 0-546 0 0,0 0-237 0 0,0 0-48 0 0,0 0-39 0 0,0 0-119 0 0,0 0-57 0 0,0 0-12 0 0,0 0-23 0 0,0 0-97 0 0,0 0-45 0 0,0 0-11 0 0,0 0-26 0 0,0 0-106 0 0,0 1-42 0 0,-1 2-74 0 0,1 0 1 0 0,-1-1-1 0 0,0 1 0 0 0,0-1 1 0 0,0 1-1 0 0,0-1 0 0 0,-1 0 1 0 0,0 3-34 0 0,-11 13 104 0 0,12-15-91 0 0,-1-1 0 0 0,1 1-1 0 0,-1 0 1 0 0,0-1 0 0 0,0 0-1 0 0,0 1 1 0 0,0-1 0 0 0,0 0-1 0 0,-1 0 1 0 0,1 0 0 0 0,-2 1-13 0 0,1-1-222 0 0,1 0 1 0 0,-1 0-1 0 0,1 1 1 0 0,-1-1-1 0 0,1 0 1 0 0,0 1-1 0 0,0 0 1 0 0,0 0 0 0 0,1 0-1 0 0,-1-1 1 0 0,0 3 221 0 0,1-4-1274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31 178 3679 0 0,'0'0'284'0'0,"-2"1"-32"0"0,-24 2 1642 0 0,24-3-762 0 0,2 0-46 0 0,0 0-232 0 0,0 0-101 0 0,0 0-17 0 0,0 0 11 0 0,0 0 70 0 0,0 0 30 0 0,0 0 7 0 0,4 0-51 0 0,215-46 1576 0 0,112-41-1681 0 0,-197 50-544 0 0,-97 26-1146 0 0,-35 10-3140 0 0,-2 1-1394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0 228 2303 0 0,'4'-1'618'0'0,"44"-11"4988"0"0,-24 6 533 0 0,18-3-6139 0 0,4 2 1594 0 0,-1-1 0 0 0,20-8-1594 0 0,107-37 1488 0 0,41-1-553 0 0,-51 13-741 0 0,-98 27-1278 0 0,-37 8 408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994 21 6415 0 0,'0'0'298'0'0,"0"0"-10"0"0,-2-2-188 0 0,-6-1 368 0 0,1-1 0 0 0,-1 1 0 0 0,0 1 0 0 0,0-1 0 0 0,-6 0-468 0 0,11 3 131 0 0,1 0 1 0 0,-1 0 0 0 0,0 0-1 0 0,1 0 1 0 0,-1 0-1 0 0,1 0 1 0 0,-1 1 0 0 0,1-1-1 0 0,-2 1-131 0 0,-24 10 668 0 0,6-3-171 0 0,-64 15 867 0 0,-7 1-331 0 0,68-16-839 0 0,-16 5 249 0 0,1 1 0 0 0,-13 8-443 0 0,17-4 230 0 0,2 0-1 0 0,1 3 1 0 0,-13 9-230 0 0,25-14 114 0 0,1 1-1 0 0,1 1 1 0 0,0 1 0 0 0,1 0 0 0 0,-8 12-114 0 0,-12 23 190 0 0,3 1 1 0 0,2 1 0 0 0,2 2-1 0 0,-10 31-190 0 0,26-52 38 0 0,2-1-1 0 0,2 2 1 0 0,1 0-1 0 0,2 0 1 0 0,1 0 0 0 0,2 1-1 0 0,2 0 1 0 0,2 0-1 0 0,1 0 1 0 0,2 0-1 0 0,2 0 1 0 0,3 10-38 0 0,-3-24 47 0 0,2 0 0 0 0,1-1 0 0 0,2 0 0 0 0,7 18-47 0 0,-8-25 87 0 0,1-1 0 0 0,0 1 0 0 0,1-2 0 0 0,1 1-1 0 0,1-1 1 0 0,10 10-87 0 0,-13-16 40 0 0,0-1 0 0 0,1 0 0 0 0,0 0 0 0 0,0-1 0 0 0,1 0 0 0 0,0-1 0 0 0,0 0 0 0 0,1-1 0 0 0,-1 0 0 0 0,1-1-40 0 0,6 2 47 0 0,0-2 0 0 0,0 0-1 0 0,1-1 1 0 0,-1-1 0 0 0,1-1-1 0 0,9 0-46 0 0,35-2 232 0 0,0-3-1 0 0,38-8-231 0 0,-53 4 107 0 0,-1-3 0 0 0,-1-2 0 0 0,34-13-107 0 0,-51 15 36 0 0,-1-2 0 0 0,0-1 0 0 0,-1 0 0 0 0,-1-2 0 0 0,0-2 0 0 0,-1 0 0 0 0,-1-1 0 0 0,5-7-36 0 0,10-14 76 0 0,-2-1 0 0 0,10-17-76 0 0,63-92 268 0 0,-109 148-264 0 0,17-24 99 0 0,-1-1-1 0 0,-2 0 0 0 0,-1-2 1 0 0,-1 0-1 0 0,-1 0 0 0 0,6-28-102 0 0,-11 31 111 0 0,-1-1-1 0 0,-2 1 0 0 0,0-1 0 0 0,-2 0 1 0 0,-1 0-1 0 0,-1 0 0 0 0,-2 0 0 0 0,-1-6-110 0 0,1 18 33 0 0,-1 0 0 0 0,-1 0-1 0 0,0 1 1 0 0,-1-1 0 0 0,-1 1 0 0 0,0 0-1 0 0,-1 0 1 0 0,0 1 0 0 0,-1 0 0 0 0,-5-6-33 0 0,8 12-1 0 0,-1 0 1 0 0,0 0 0 0 0,0 1 0 0 0,0-1-1 0 0,-1 1 1 0 0,0 1 0 0 0,0-1-1 0 0,-1 1 1 0 0,1 1 0 0 0,-1 0 0 0 0,0 0-1 0 0,0 0 1 0 0,-1 1 0 0 0,1 0 0 0 0,-1 0-1 0 0,0 1 1 0 0,1 0 0 0 0,-5 1 0 0 0,5 0-269 0 0,1 1 1 0 0,0 1 0 0 0,-1-1-1 0 0,1 1 1 0 0,-1 1 0 0 0,1-1-1 0 0,0 1 1 0 0,0 1-1 0 0,0-1 1 0 0,0 1 0 0 0,0 0-1 0 0,1 1 1 0 0,-1 0 0 0 0,0 0 268 0 0,-14 10-6846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13759 0 0,'0'0'630'0'0,"0"0"-13"0"0,1 3-393 0 0,5 6-179 0 0,0 0 0 0 0,0-1 1 0 0,0 0-1 0 0,1 0 0 0 0,1-1 0 0 0,1 2-45 0 0,20 16 1142 0 0,4 0-1142 0 0,4 5 627 0 0,187 165 2065 0 0,-88-74-1725 0 0,-85-75-803 0 0,-18-15 33 0 0,25 17-197 0 0,52 36 113 0 0,-97-74-211 0 0,0-1 0 0 0,1 0-1 0 0,1-2 1 0 0,13 6 98 0 0,-26-12-112 0 0,1 0 0 0 0,-1 0 1 0 0,1 0-1 0 0,-1-1 0 0 0,4 1 112 0 0,10 0-596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 0 9671 0 0,'0'0'748'0'0,"0"4"-492"0"0,-5 37 3222 0 0,-9 34-3478 0 0,-15 43 4621 0 0,14-62-3785 0 0,7-17-20 0 0,1 1 0 0 0,0 13-816 0 0,-1 80 1021 0 0,8-66-638 0 0,0-64-343 0 0,0 0 0 0 0,0 1 1 0 0,1-1-1 0 0,-1 0 0 0 0,1 0 1 0 0,0 1-1 0 0,0 0-40 0 0,1 1-329 0 0,-1 0-1 0 0,0 1 1 0 0,0-1 0 0 0,-1 0 0 0 0,1 1-1 0 0,-1-1 1 0 0,0 2 329 0 0,2-6-1225 0 0,6 4-14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67 15 7111 0 0,'0'0'324'0'0,"0"0"-4"0"0,0-2-88 0 0,0-8 402 0 0,0 8 196 0 0,0 2 40 0 0,0 0-5 0 0,0 0-56 0 0,0 0-29 0 0,0 0-4 0 0,0 0-38 0 0,0 2-165 0 0,-1 13-3 0 0,-1-1-1 0 0,0 0 1 0 0,-3 9-570 0 0,-4 20 628 0 0,-12 192 1529 0 0,10-1-1165 0 0,11-227-969 0 0,-8 134 187 0 0,1-22-24 0 0,6 44-186 0 0,2-152-9 0 0,0-1 0 0 0,2 8 9 0 0,-2-15-106 0 0,-1-3-67 0 0,0 0-19 0 0,0 0-205 0 0,0 0-837 0 0,0 0-358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0 223 11055 0 0,'0'0'852'0'0,"4"0"-560"0"0,0-1-216 0 0,0 0 0 0 0,0-1 0 0 0,0 1 0 0 0,0-1 0 0 0,0 1 0 0 0,0-2-76 0 0,23-7 730 0 0,-11 6-100 0 0,2 0 1 0 0,6 1-631 0 0,-4 0 1323 0 0,19-5-1323 0 0,10-6 853 0 0,45-10 234 0 0,-3 3-181 0 0,-18 3 558 0 0,58-6-1464 0 0,-119 23 80 0 0,344-50 704 0 0,-323 45-780 0 0,-8 2-2077 0 0,21-7 2073 0 0,-27 5-1107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 0 12895 0 0,'0'0'998'0'0,"0"0"-598"0"0,0 0-64 0 0,-1 3 42 0 0,-5 13 206 0 0,1 1 0 0 0,1 0-1 0 0,-2 13-583 0 0,0 1 521 0 0,-1 8 238 0 0,1 0-1 0 0,2 9-758 0 0,-2 79 1007 0 0,4-72-708 0 0,-3 107 380 0 0,-24 402-47 0 0,28-549-608 0 0,-4 74 93 0 0,5-86-88 0 0,0-3-90 0 0,0 0-47 0 0,0 0-11 0 0,0 0-186 0 0,0 0-779 0 0,0 0-335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0 328 12119 0 0,'2'-3'555'0'0,"4"-8"-397"0"0,0 0-1 0 0,1 0 1 0 0,1 1 0 0 0,0 0 0 0 0,0 0-1 0 0,1 1 1 0 0,0 0 0 0 0,4-2-158 0 0,7-5 751 0 0,0 2 1 0 0,0 0-1 0 0,23-10-751 0 0,3 0 1027 0 0,1 2-1 0 0,1 1 1 0 0,18-2-1027 0 0,-17 8 515 0 0,0 3 0 0 0,1 2 0 0 0,40-2-515 0 0,41-4 538 0 0,-107 12-514 0 0,-1 1 1 0 0,1 1 0 0 0,0 1 0 0 0,-1 2 0 0 0,1 0 0 0 0,0 1 0 0 0,1 2-25 0 0,-21-3-37 0 0,0 0-1 0 0,0 0 1 0 0,0 0 0 0 0,0 0-1 0 0,0 1 1 0 0,-1 0-1 0 0,1-1 1 0 0,-1 1-1 0 0,1 1 1 0 0,-1-1 0 0 0,0 0-1 0 0,2 2 38 0 0,-1 0-427 0 0,-1-1 0 0 0,0 1 0 0 0,0 0 0 0 0,1 1 427 0 0,10 20-5347 0 0,-6-9-709 0 0</inkml:trace>
  <inkml:trace contextRef="#ctx0" brushRef="#br0" timeOffset="1">31 729 8287 0 0,'0'2'639'0'0,"0"-1"-619"0"0,0 0 1 0 0,0 0-1 0 0,0 0 0 0 0,0 0 1 0 0,0 0-1 0 0,0 0 1 0 0,1 0-1 0 0,-1 0 0 0 0,0 0 1 0 0,1-1-1 0 0,-1 1-20 0 0,1 1 64 0 0,0-1 0 0 0,0 0 1 0 0,1 0-1 0 0,-1 1 0 0 0,0-1 0 0 0,0 0 0 0 0,1 0 0 0 0,-1 0 1 0 0,1 0-1 0 0,-1-1 0 0 0,1 1 0 0 0,0 0 0 0 0,-1-1 0 0 0,1 1 1 0 0,1 0-65 0 0,5 0 1010 0 0,0 1 1 0 0,8 0-1011 0 0,19 0 2282 0 0,0-2 0 0 0,19-2-2282 0 0,-21 0 569 0 0,29-2 1756 0 0,48-11-2325 0 0,60-17 1529 0 0,-61 10-663 0 0,6-3 395 0 0,-1-5-1 0 0,52-24-1260 0 0,-73 25 315 0 0,-86 28-531 0 0,-1-1 0 0 0,1-1 0 0 0,-1 1 0 0 0,0-1 0 0 0,0 0 0 0 0,0 0 0 0 0,0-1 0 0 0,0 0 0 0 0,4-3 216 0 0,-8 5-5617 0 0,-2 2-1814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343 6 3679 0 0,'9'-1'179'0'0,"10"-2"-113"0"0,-1 2 0 0 0,2 0-66 0 0,-14 1 144 0 0,0 0 0 0 0,0 1 0 0 0,0 0 1 0 0,0 0-1 0 0,0 0 0 0 0,0 1 0 0 0,0 0 0 0 0,2 1-144 0 0,4 2 556 0 0,-1 2 0 0 0,1-1-1 0 0,-1 2 1 0 0,0-1 0 0 0,-1 2-1 0 0,1-1 1 0 0,-2 1-1 0 0,1 1 1 0 0,-1 0 0 0 0,-1 0-1 0 0,5 7-555 0 0,-7-6 274 0 0,0 0 0 0 0,-1 1 0 0 0,0-1 0 0 0,0 1 0 0 0,-1 0 0 0 0,0 6-274 0 0,4 18 1302 0 0,1 21-1302 0 0,-5-28 447 0 0,-1 0 1 0 0,-2 0 0 0 0,-1 0 0 0 0,-1 0 0 0 0,-2 0-1 0 0,-1 0 1 0 0,-4 15-448 0 0,1-20 302 0 0,-1-1 0 0 0,0 0 0 0 0,-2-1 0 0 0,-1 0 1 0 0,-8 13-303 0 0,-4 2 510 0 0,-2-2 1 0 0,-22 25-511 0 0,10-20 211 0 0,-2-1 0 0 0,-1-2-1 0 0,-1-2 1 0 0,-3-2 0 0 0,-14 7-211 0 0,27-20-59 0 0,-1-2 0 0 0,-1-1 1 0 0,-25 9 58 0 0,54-24-272 0 0,-1 0 1 0 0,1-1 0 0 0,-1 0-1 0 0,0 1 1 0 0,0-2 0 0 0,0 1-1 0 0,1 0 1 0 0,-5-1 271 0 0,-10-3-6727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5.4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1 1375 0 0,'0'0'64'0'0,"0"0"8"0"0,0 0-72 0 0,0 0 0 0 0,-5 18 0 0 0,1-2 0 0 0,0-5 984 0 0,-1 2 176 0 0,-1 0 40 0 0,1 0 8 0 0,1-2-888 0 0,1 0-168 0 0,-1-2-40 0 0,0 2-1872 0 0,-1 0-368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686 58 2303 0 0,'2'-2'167'0'0,"14"-22"688"0"0,-16 24 54 0 0,0 0 34 0 0,0-1-815 0 0,0 0 0 0 0,-1 1 0 0 0,1-1 1 0 0,0 0-1 0 0,0 0 0 0 0,0 0 0 0 0,0 0 1 0 0,-1 1-1 0 0,1-1 0 0 0,0 0 0 0 0,1-1-128 0 0,-1 0 227 0 0,-1-1 422 0 0,1 3-10 0 0,-3-2-35 0 0,-1 0-480 0 0,0 0 0 0 0,0 0 0 0 0,-1 1 0 0 0,1-1 0 0 0,-1 1 0 0 0,1 0 0 0 0,-1 0 0 0 0,1 0 0 0 0,-1 1 0 0 0,0 0 0 0 0,1 0 0 0 0,-1 0 0 0 0,0 0 0 0 0,-2 1-124 0 0,-6 2 257 0 0,1 0 0 0 0,-1 1 0 0 0,1 0 0 0 0,-1 1 0 0 0,1 0 0 0 0,0 1 0 0 0,1 1-1 0 0,-5 3-256 0 0,-15 11 679 0 0,2 2-1 0 0,-9 10-678 0 0,5-3 344 0 0,1 2 0 0 0,2 2 1 0 0,2 0-1 0 0,-8 15-344 0 0,-4 10 515 0 0,3 1 1 0 0,-9 26-516 0 0,12-17 766 0 0,-14 44-766 0 0,36-77 139 0 0,1-1 0 0 0,1 1-1 0 0,2 0 1 0 0,0 14-139 0 0,6-31 62 0 0,1-1 0 0 0,1 1-1 0 0,0 0 1 0 0,2 7-62 0 0,0-13 33 0 0,0 0 1 0 0,1 0 0 0 0,0-1-1 0 0,1 1 1 0 0,0-1-1 0 0,6 10-33 0 0,-3-8 78 0 0,0-1 1 0 0,1 1-1 0 0,1-1 0 0 0,1 0 0 0 0,0-1 0 0 0,0 0 0 0 0,1-1-78 0 0,-2-3 80 0 0,0 0 0 0 0,0-1-1 0 0,1 0 1 0 0,0 0 0 0 0,0-1-1 0 0,0-1 1 0 0,1 0 0 0 0,0 0-1 0 0,8 2-79 0 0,2-1 133 0 0,1-1-1 0 0,0-1 0 0 0,0-1 0 0 0,0-1 1 0 0,18-1-133 0 0,14-2 402 0 0,44-8-402 0 0,-61 5 87 0 0,0-2-1 0 0,0-1 0 0 0,-1-2 1 0 0,0-2-1 0 0,0-1-86 0 0,19-12 110 0 0,-1-2-1 0 0,-1-3 0 0 0,17-14-109 0 0,-42 25 54 0 0,-2-2 0 0 0,-1 0 0 0 0,6-8-54 0 0,67-71 182 0 0,-53 52-90 0 0,-14 16 61 0 0,-1-2 0 0 0,-2-1-1 0 0,-2-1 1 0 0,3-8-153 0 0,-19 28 71 0 0,-1-2 0 0 0,-1 1 0 0 0,-1-1 1 0 0,0 0-1 0 0,-1-1 0 0 0,-1 1 0 0 0,0-1 0 0 0,-2 0 0 0 0,0 0 0 0 0,-1-1 0 0 0,0-4-71 0 0,-2 0 66 0 0,-2 0-1 0 0,0 0 0 0 0,-1 0 0 0 0,-1 0 0 0 0,-2 1 0 0 0,0 0 1 0 0,-1 0-1 0 0,-9-19-65 0 0,10 29 22 0 0,-1 1-1 0 0,0 0 1 0 0,0 1 0 0 0,-1-1-1 0 0,0 1 1 0 0,0 1 0 0 0,-2 0 0 0 0,1 0-1 0 0,-1 0 1 0 0,-1 0-22 0 0,4 5-5 0 0,-1-1-1 0 0,1 1 1 0 0,-1 0-1 0 0,0 1 1 0 0,0 0-1 0 0,0 0 1 0 0,0 0-1 0 0,-1 1 1 0 0,1 0-1 0 0,-1 1 1 0 0,1 0-1 0 0,-1 1 1 0 0,1-1-1 0 0,-1 2 1 0 0,0-1-1 0 0,1 1 1 0 0,-5 1 5 0 0,-21 7-722 0 0,0 1 1 0 0,-28 12 721 0 0,-21 15-7352 0 0,43-17 960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13303 0 0,'1'3'606'0'0,"36"67"285"0"0,21 37 368 0 0,56 73 3257 0 0,30 23-4516 0 0,-110-154 312 0 0,-2 1-1 0 0,8 20-311 0 0,49 76 128 0 0,-37-63-95 0 0,-23-40-187 0 0,-29-43 106 0 0,0 0 1 0 0,0 1-1 0 0,0-1 1 0 0,1 0-1 0 0,-1 0 1 0 0,0 1-1 0 0,0-1 1 0 0,1 0-1 0 0,-1 0 1 0 0,0 1 0 0 0,0-1-1 0 0,1 0 1 0 0,-1 0-1 0 0,0 0 1 0 0,1 0-1 0 0,-1 1 1 0 0,1-1 47 0 0,10 4-1101 0 0,-9-3-61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8287 0 0,'0'0'639'0'0,"3"1"-239"0"0,7 2 505 0 0,0 0-1 0 0,0 0 1 0 0,1-1 0 0 0,6 0-905 0 0,45 2 2199 0 0,-41-4-1492 0 0,0 1 1 0 0,0 2-1 0 0,20 4-707 0 0,-36-6 77 0 0,11 3 764 0 0,13 6-841 0 0,-24-8 90 0 0,0 0 0 0 0,-1 0 0 0 0,1 1 1 0 0,0 0-1 0 0,-1 0 0 0 0,0 0 0 0 0,4 3-90 0 0,-2 0 53 0 0,-1 0 0 0 0,1 0-1 0 0,-1 1 1 0 0,0 0 0 0 0,0 0-1 0 0,-1 0 1 0 0,0 1 0 0 0,0-1-1 0 0,-1 1 1 0 0,0 0 0 0 0,0 0-1 0 0,-1 0 1 0 0,0 0 0 0 0,-1 1-1 0 0,1-1 1 0 0,-2 0 0 0 0,1 1-1 0 0,-1-1 1 0 0,0 1 0 0 0,-1-1-1 0 0,0 1 1 0 0,0-1 0 0 0,-1 0-1 0 0,0 0 1 0 0,-1 0 0 0 0,-1 3-53 0 0,-9 25 337 0 0,-3-2 0 0 0,-16 28-337 0 0,20-41 127 0 0,-2 0-1 0 0,0-1 0 0 0,-1-1 1 0 0,-18 17-127 0 0,-82 75 587 0 0,111-105-520 0 0,-1-1 0 0 0,1 1-1 0 0,-1-1 1 0 0,2 1 0 0 0,-1 0-1 0 0,-1 3-66 0 0,4-7 103 0 0,1-2-8 0 0,2 2-6 0 0,1 0-51 0 0,0 1-1 0 0,0-1 1 0 0,0 1 0 0 0,1-1-1 0 0,-1 0 1 0 0,1-1 0 0 0,-1 1-1 0 0,1 0 1 0 0,0-1 0 0 0,-1 0-1 0 0,1 0 1 0 0,0 0 0 0 0,0 0-1 0 0,0-1 1 0 0,0 0 0 0 0,0 0-1 0 0,1 0-37 0 0,33 1 241 0 0,-4 0 19 0 0,0-2 0 0 0,-1-1-1 0 0,22-5-259 0 0,6-7 238 0 0,28-12-238 0 0,20-5 99 0 0,-89 26-219 0 0,-1-1-1 0 0,1-1 0 0 0,-1-1 1 0 0,17-10 120 0 0,-21 10-524 0 0,0 0-577 0 0,0-1 0 0 0,0 0 0 0 0,1-2 1101 0 0,7-9-1440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420 15 10135 0 0,'0'0'778'0'0,"0"-3"-506"0"0,3-6-188 0 0,-2 7 188 0 0,-1 2 76 0 0,0 0 10 0 0,0 0 41 0 0,-3 2 162 0 0,-14 15 171 0 0,0 1 0 0 0,2 1 0 0 0,-6 8-732 0 0,15-19 83 0 0,-54 78 1742 0 0,-36 71-1825 0 0,78-126 224 0 0,-33 57 805 0 0,4 2 0 0 0,-5 22-1029 0 0,45-94 544 0 0,1 1 0 0 0,-1 5-544 0 0,6-21 406 0 0,1-3 12 0 0,0 0 4 0 0,0 0 5 0 0,4-1 10 0 0,5-1-292 0 0,-1 0 1 0 0,1-1-1 0 0,-1 0 0 0 0,1-1 0 0 0,-1 1 0 0 0,-1-2 1 0 0,1 1-1 0 0,0-1 0 0 0,-1 0 0 0 0,0-1 0 0 0,3-3-145 0 0,8-8 247 0 0,-1 0 0 0 0,0-2-1 0 0,9-14-246 0 0,-6 4 115 0 0,-2-1 0 0 0,-1-1 0 0 0,6-16-115 0 0,15-26 105 0 0,-32 61-87 0 0,0 0 1 0 0,0-1 0 0 0,-1 1-1 0 0,-1-1 1 0 0,3-10-19 0 0,-7 22 0 0 0,0 1 0 0 0,1-1 0 0 0,-1 1 0 0 0,0-1 0 0 0,0 1 0 0 0,0-1 0 0 0,0 0 0 0 0,0 1 0 0 0,0-1 0 0 0,0 1 0 0 0,0-1 0 0 0,0 0 0 0 0,0 1 0 0 0,0-1 0 0 0,-1 1 0 0 0,1-1 0 0 0,0 1 0 0 0,0-1 0 0 0,-1 0-1 0 0,0 1 1 0 0,1 0-1 0 0,-1-1 0 0 0,0 1 0 0 0,0 0 1 0 0,0-1-1 0 0,1 1 0 0 0,-1 0 0 0 0,0 0 0 0 0,0 0 1 0 0,0 0-1 0 0,0-1 0 0 0,1 1 0 0 0,-1 0 1 0 0,0 1-1 0 0,0-1 0 0 0,0 0 0 0 0,0 0 1 0 0,0 0-1 0 0,1 0 0 0 0,-1 1 0 0 0,0-1 1 0 0,0 0-1 0 0,1 1 0 0 0,-1-1 0 0 0,0 1 0 0 0,0-1 1 0 0,-4 3-24 0 0,0 0 0 0 0,0 0 0 0 0,-3 3 24 0 0,0 1-86 0 0,1-1 0 0 0,-5 7 86 0 0,5-5-170 0 0,0-1 1 0 0,-8 6 169 0 0,9-8-189 0 0,1-2-66 0 0,0 1-1 0 0,0 0 1 0 0,0 0-1 0 0,1 1 1 0 0,0-1-1 0 0,0 1 1 0 0,-1 1 255 0 0,-9 21-2456 0 0,3-5-5147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 1 5063 0 0,'-14'3'119'0'0,"4"0"-15"0"0,-1 0 0 0 0,1 0 0 0 0,0 1 0 0 0,0 1 0 0 0,0 0 0 0 0,-6 4-104 0 0,14-8 1275 0 0,2-1 418 0 0,0 0 71 0 0,0 0-101 0 0,25 6-378 0 0,1-2 1 0 0,0-1 0 0 0,0-1-1 0 0,22-1-1285 0 0,105-11 1370 0 0,-132 8-1110 0 0,56-5 71 0 0,105-9 183 0 0,-102 11-370 0 0,21 5-144 0 0,-87 1-131 0 0,-1 1-1 0 0,6 0 132 0 0,-16-1-1010 0 0,-1 18-1721 0 0,-2-16 2450 0 0,-1 0 1 0 0,0 1 0 0 0,0-1-1 0 0,0 0 1 0 0,-1 1 280 0 0,2-4-5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37 12639 0 0,'0'0'579'0'0,"0"0"-15"0"0,1 2-361 0 0,10 7-181 0 0,5-2 782 0 0,0 0 1 0 0,14 4-805 0 0,-27-11 75 0 0,2 2 140 0 0,1-1 0 0 0,0 1 0 0 0,-1-1 0 0 0,1-1 0 0 0,0 1 0 0 0,0-1-1 0 0,0 0 1 0 0,0-1-215 0 0,10 0 544 0 0,1-2-1 0 0,1-1-543 0 0,5 0 334 0 0,70-9 842 0 0,-2 1-793 0 0,-41 3-253 0 0,0 3 0 0 0,8 2-130 0 0,3 2 53 0 0,10 0-2782 0 0,36-7 2729 0 0,-60 2-1552 0 0,-3 4-15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699 125 5063 0 0,'2'-2'390'0'0,"29"-30"-136"0"0,-29 27 264 0 0,2-20 890 0 0,-6 20-662 0 0,1 2-546 0 0,-1 0 0 0 0,-1 0-1 0 0,1 0 1 0 0,0 0-1 0 0,-1 0 1 0 0,0 1 0 0 0,1-1-1 0 0,-1 1 1 0 0,0-1-1 0 0,0 1 1 0 0,0 0 0 0 0,-1 0-1 0 0,1 1 1 0 0,0-1-1 0 0,-1 1 1 0 0,1-1 0 0 0,-1 1-1 0 0,0 0 1 0 0,1 0-1 0 0,-3 0-199 0 0,-9 1 285 0 0,0 1 1 0 0,0 0-1 0 0,1 1 0 0 0,-1 1 0 0 0,0 0 0 0 0,-11 4-285 0 0,8-1 143 0 0,0 1 0 0 0,1 1 0 0 0,0 0-1 0 0,0 1 1 0 0,1 1 0 0 0,0 1 0 0 0,0 0 0 0 0,1 1 0 0 0,-12 12-143 0 0,-10 15 471 0 0,1 0 1 0 0,-28 42-472 0 0,29-32 252 0 0,2 1-1 0 0,2 1 0 0 0,2 2 1 0 0,-1 9-252 0 0,13-24 72 0 0,3 1 0 0 0,0 0 0 0 0,3 1 0 0 0,2 0 0 0 0,1 0 0 0 0,-1 21-72 0 0,8-40 16 0 0,0 0 0 0 0,1-1 0 0 0,1 1 0 0 0,0 0 1 0 0,3 3-17 0 0,-3-15 34 0 0,1 0 1 0 0,0-1-1 0 0,1 1 1 0 0,0-1-1 0 0,0 1 1 0 0,1-1 0 0 0,0 0-1 0 0,0-1 1 0 0,1 1-1 0 0,0-1 1 0 0,0 0 0 0 0,1 0-1 0 0,2 2-34 0 0,1-1 76 0 0,0 0-1 0 0,1-1 1 0 0,0 0-1 0 0,0 0 1 0 0,1-1-1 0 0,-1 0 1 0 0,1-1-1 0 0,4 1-75 0 0,1-1 127 0 0,0 0 0 0 0,1-1-1 0 0,-1 0 1 0 0,1-2 0 0 0,10 1-127 0 0,11-2 216 0 0,1-2 1 0 0,-1-1 0 0 0,1-2-1 0 0,32-8-216 0 0,-19 2 267 0 0,1-3 1 0 0,-1-3-1 0 0,30-13-267 0 0,-46 14 180 0 0,1-2 0 0 0,-2-2 0 0 0,-1-1 0 0 0,0-2-1 0 0,6-7-179 0 0,29-26 375 0 0,-2-2-1 0 0,-3-4 0 0 0,40-50-374 0 0,-79 80 195 0 0,-1-1 0 0 0,-1 0 1 0 0,-2-2-1 0 0,13-27-195 0 0,-25 41 83 0 0,0 1 1 0 0,-1-1 0 0 0,-2 0 0 0 0,0-1 0 0 0,-1 1-1 0 0,-1-1 1 0 0,-1 0 0 0 0,0-1 0 0 0,-2-15-84 0 0,-2 19 54 0 0,-1 0 1 0 0,0 0 0 0 0,-1 0-1 0 0,-2 0 1 0 0,0-2-55 0 0,0 5 5 0 0,0 1 1 0 0,-1 0-1 0 0,0 0 0 0 0,-1 0 1 0 0,-1 1-1 0 0,-2-3-5 0 0,7 12-14 0 0,-1-1 0 0 0,0 1 0 0 0,0 0 0 0 0,0 1 0 0 0,0-1 0 0 0,-1 1 0 0 0,0 0 0 0 0,1 0 0 0 0,-1 0 0 0 0,-3-1 14 0 0,-5-1-81 0 0,1 0-1 0 0,-1 0 1 0 0,-8 0 81 0 0,10 2-389 0 0,-1 2-1 0 0,1-1 1 0 0,0 1 0 0 0,0 1-1 0 0,0 0 1 0 0,-1 1 0 0 0,1 0 0 0 0,0 0-1 0 0,0 2 1 0 0,0-1 0 0 0,-10 4 389 0 0,-10 6-1486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10591 0 0,'2'3'819'0'0,"13"22"18"0"0,1-1 0 0 0,1-1-1 0 0,1-1 1 0 0,9 7-837 0 0,86 82 4313 0 0,-54-60-2796 0 0,3-3 1 0 0,33 18-1518 0 0,-55-38 117 0 0,-19-14-107 0 0,28 21-195 0 0,2-3 0 0 0,15 6 185 0 0,-62-37-1044 0 0,6 3-327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110 0 16559 0 0,'0'2'760'0'0,"-24"77"272"0"0,4-24-269 0 0,3 0 0 0 0,2 1-1 0 0,-2 21-762 0 0,10-23 732 0 0,0 42-732 0 0,6-77-68 0 0,0 11-256 0 0,0 1 0 0 0,3-1 0 0 0,1 5 324 0 0,-1-24-1878 0 0,-2-9-4848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0 106 12439 0 0,'0'0'958'0'0,"0"0"-536"0"0,0 0 73 0 0,0 0 96 0 0,2 0 17 0 0,25-1 2984 0 0,27-5-3592 0 0,-13 0 922 0 0,82-10 459 0 0,22-2-973 0 0,-31 7-113 0 0,57-14-295 0 0,-104 7-1848 0 0,-49 14 784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4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0 106 11055 0 0,'162'-27'1452'0'0,"53"-9"-440"0"0,-130 19-170 0 0,33 1-842 0 0,-89 12-298 0 0,-1 0-3590 0 0,-8 2-488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5.7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172 1 2959 0 0,'0'0'134'0'0,"-1"1"-6"0"0,-10 37 30 0 0,6-21-37 0 0,4-14-81 0 0,1 1 1 0 0,-1-1 0 0 0,-1 1 0 0 0,1-1-1 0 0,-2 3-40 0 0,1-2 239 0 0,0 1 1 0 0,0 0-1 0 0,0-1 0 0 0,1 1 0 0 0,0 0 0 0 0,-1 0 0 0 0,1 1-239 0 0,-5 19 510 0 0,-3 9-275 0 0,1-2-575 0 0,4-20 17 0 0,1-3 203 0 0,0 0 0 0 0,0 0 0 0 0,1 0-1 0 0,0 1 1 0 0,1-1 0 0 0,-1 4 120 0 0,2-3-83 0 0</inkml:trace>
  <inkml:trace contextRef="#ctx0" brushRef="#br0" timeOffset="1">25 681 1375 0 0,'0'1'107'0'0,"-13"55"2836"0"0,5-11 1028 0 0,6-35-3854 0 0,2 0-1 0 0,-1 0 1 0 0,1 0-1 0 0,0 0 1 0 0,1-1-1 0 0,0 2-116 0 0,12 41-441 0 0,-13-51 298 0 0,1 1-1 0 0,2 10-268 0 0,-1-1-1 0 0,0 1 0 0 0,-1 0 1 0 0,0 0-1 0 0,-1 0 0 0 0,-1 1 413 0 0,1-4-2540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470 31 13791 0 0,'0'0'630'0'0,"0"-2"-13"0"0,-1-2-403 0 0,0 2-88 0 0,1-1 1 0 0,0 1 0 0 0,-1-1 0 0 0,1 1 0 0 0,0-1-1 0 0,0 0 1 0 0,1 1 0 0 0,-1-3-127 0 0,0 7 153 0 0,0 0 1 0 0,-1 0-1 0 0,1 0 0 0 0,-1-1 1 0 0,0 1-1 0 0,0 0 0 0 0,0-1 1 0 0,1 1-154 0 0,-5 8 253 0 0,-32 107 1824 0 0,5 4-2077 0 0,6-19 439 0 0,-55 174 448 0 0,-26 78-281 0 0,104-346-598 0 0,-104 295 293 0 0,61-182-78 0 0,44-116-206 0 0,-5 16 181 0 0,-2 10-198 0 0,8-28 65 0 0,1-3-114 0 0,0 0-478 0 0,2-10-1034 0 0,0 5 354 0 0,2-13-5817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0 333 14999 0 0,'0'0'687'0'0,"1"-1"-16"0"0,2-5-600 0 0,0 1 1 0 0,1 0 0 0 0,0 0-1 0 0,0 0 1 0 0,0 1-1 0 0,0 0 1 0 0,2-1-72 0 0,35-29 1088 0 0,-29 25-691 0 0,-1 1-95 0 0,1 1 0 0 0,0 0-1 0 0,0 0 1 0 0,0 1 0 0 0,5 0-302 0 0,22-8 1057 0 0,4 0-1057 0 0,39-7 1492 0 0,35-2-1492 0 0,-77 15 219 0 0,62-8 301 0 0,5-1-88 0 0,-49 5-266 0 0,128-23 154 0 0,-15-5-313 0 0,-156 36-68 0 0,1 2-335 0 0,-3 0-3037 0 0,-13 2-3967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84 14743 0 0,'2'0'1136'0'0,"12"2"-821"0"0,1-2 0 0 0,-1 1 0 0 0,11-3-315 0 0,11 1 891 0 0,73 1 1252 0 0,215 2 1891 0 0,-106-5-2659 0 0,0-12-631 0 0,-105 7-469 0 0,11-6-41 0 0,-84 9-216 0 0,-1-1 61 0 0,9-4-79 0 0,-16 3-671 0 0,0 2-1 0 0,12-1 672 0 0,-16 4-2283 0 0,-3-2-6085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 1274 1375 0 0,'-2'1'66'0'0,"-10"7"-8"0"0,-1 2-46 0 0,5 2 254 0 0,7-9 1110 0 0,1 0-680 0 0,1 0 0 0 0,-1 0 1 0 0,1 0-1 0 0,0 0 0 0 0,0 0 1 0 0,0 0-1 0 0,2 1-696 0 0,-2-1 699 0 0,-1-2-595 0 0,1 0 0 0 0,-1 1-1 0 0,1-1 1 0 0,0 0 0 0 0,-1 0-1 0 0,1 0 1 0 0,0 0 0 0 0,0 0 0 0 0,0 0-1 0 0,-1 0 1 0 0,1-1 0 0 0,0 1 0 0 0,0 0-1 0 0,1 0-103 0 0,2 2 213 0 0,0 0-93 0 0,0 0-1 0 0,0 0 1 0 0,0-1 0 0 0,1 0-1 0 0,-1 0 1 0 0,1 0-1 0 0,-1 0 1 0 0,1 0-1 0 0,0-1 1 0 0,0 0 0 0 0,0 0-1 0 0,0-1-119 0 0,14 2 335 0 0,-1-1-1 0 0,13-1-334 0 0,-14 0 159 0 0,197-4 1138 0 0,-132 1-946 0 0,368-32 1193 0 0,-421 32-1423 0 0,252-13 1066 0 0,-1 16 96 0 0,-105-1-611 0 0,-53 0-339 0 0,-83 1-267 0 0,456-8 689 0 0,-184-22-486 0 0,-126 9-178 0 0,148-8-21 0 0,-202 11-25 0 0,6-7-45 0 0,20-4 29 0 0,72-5 17 0 0,205-37 39 0 0,107-23 158 0 0,-373 71-167 0 0,827-106 154 0 0,-825 109-230 0 0,86-8 0 0 0,7 1 50 0 0,141-11-36 0 0,69 2 98 0 0,-434 31-96 0 0,849-83 472 0 0,-839 84-449 0 0,238-15 90 0 0,58 11-4 0 0,321 11 83 0 0,-442 2-144 0 0,-151-4-52 0 0,183 6 51 0 0,247 2 53 0 0,-217-6-5 0 0,-228-2-101 0 0,221-1 76 0 0,37-9 94 0 0,-139 9 33 0 0,437-2 431 0 0,-354 6-504 0 0,-39 0-41 0 0,197 6 38 0 0,-147-2-137 0 0,705-3 400 0 0,-826-4-308 0 0,83-2 35 0 0,-115-6-62 0 0,127-2 51 0 0,-213 8-94 0 0,395-13 108 0 0,-384 10-119 0 0,118-8 53 0 0,68 6-64 0 0,142 0 64 0 0,89-4 35 0 0,-290 9-81 0 0,102-12-7 0 0,-7 1 36 0 0,-172 10-41 0 0,120-2 12 0 0,135-7 40 0 0,21-5 55 0 0,8 10-49 0 0,94 6 11 0 0,-164 6-75 0 0,111-6 0 0 0,14 6 0 0 0,-403-7 0 0 0,464 1 0 0 0,-335 3 64 0 0,106-12-64 0 0,48-8 0 0 0,166-3 34 0 0,-321 12 23 0 0,138 2 1 0 0,37-1-63 0 0,159-13 5 0 0,-191 13 0 0 0,-119-1 0 0 0,-1 1 0 0 0,-137 6 0 0 0,291-10 0 0 0,156-7 0 0 0,-337 13 0 0 0,1121-27 0 0 0,-1117 27 33 0 0,99 0-2 0 0,277-6-20 0 0,-202 5 81 0 0,169-10 205 0 0,-193 7-73 0 0,-122 6-88 0 0,99-16 23 0 0,-42 2-43 0 0,-90 12-61 0 0,50-2 7 0 0,380-25 91 0 0,-208 13-61 0 0,-67-1 23 0 0,94-5-16 0 0,-204 22-17 0 0,-21 0-27 0 0,104-2 63 0 0,-60 2-48 0 0,-115 3-48 0 0,58-4 20 0 0,4-4 22 0 0,-24 2 0 0 0,-127 5-64 0 0,-12 0-5 0 0,0 0 16 0 0,14-4-89 0 0,-15 5-297 0 0,-3 0-134 0 0,-4-3-31 0 0,-14-6-982 0 0,0 0 0 0 0,-16-5 1522 0 0,-2 2-1332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6.1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4143 0 0,'0'2'191'0'0,"0"4"-82"0"0,1 23-1 0 0,-1-22 172 0 0,1-1 0 0 0,0 0 0 0 0,0 1 0 0 0,1-1 0 0 0,0 1-280 0 0,4 10 1400 0 0,10 15-1400 0 0,-14-28-5 0 0,5 9-225 0 0,-1 0 0 0 0,0 1 0 0 0,-1 0 1 0 0,0 0-1 0 0,2 13 230 0 0,-4-9-808 0 0,-2-16 346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6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4143 0 0,'0'0'191'0'0,"1"2"-11"0"0,3 9 349 0 0,2 0 0 0 0,-1 0 0 0 0,2 0-529 0 0,-6-9 228 0 0,0 1-118 0 0,0 0 0 0 0,1 0 0 0 0,-1-1 0 0 0,1 1 0 0 0,0 0 1 0 0,0-1-1 0 0,-1 1 0 0 0,2 0-110 0 0,-1-1 95 0 0,4 6 153 0 0,0 0 44 0 0,0 0 0 0 0,1 0 1 0 0,0-1-1 0 0,5 5-292 0 0,-11-12-2 0 0,-1 1 1 0 0,1-1-1 0 0,-1 0 0 0 0,1 1 0 0 0,0-1 1 0 0,-1 0-1 0 0,1 1 0 0 0,0-1 0 0 0,-1 0 1 0 0,1 0-1 0 0,0 0 0 0 0,0 0 0 0 0,0 1 2 0 0,2-1-38 0 0,7 4-120 0 0</inkml:trace>
  <inkml:trace contextRef="#ctx0" brushRef="#br0" timeOffset="1">291 215 5151 0 0,'0'0'234'0'0,"1"-2"-10"0"0,1 0-191 0 0,0 0 0 0 0,-1 1 0 0 0,1-1 1 0 0,0 0-1 0 0,0 1 0 0 0,0-1 0 0 0,0 1 1 0 0,0-1-1 0 0,1 1 0 0 0,-1 0 0 0 0,0 0 0 0 0,1 0-33 0 0,8-4 96 0 0,-9 4-86 0 0,1 0 1 0 0,-1 1-1 0 0,0-1 0 0 0,0 0 0 0 0,0 0 1 0 0,3 1-11 0 0,-2-1 11 0 0,5 0-16 0 0,9-4 80 0 0,5 2-10 0 0,-10 2-65 0 0,24-7-13 0 0,-35 8-54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6.8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1 796 5727 0 0,'0'0'256'0'0,"0"0"48"0"0,0 0-240 0 0,0 0-64 0 0,7-11 0 0 0,1 3 0 0 0,-8 8 64 0 0,9-5 0 0 0,-4-8 0 0 0,1 2-1800 0 0,-1 0-360 0 0</inkml:trace>
  <inkml:trace contextRef="#ctx0" brushRef="#br0" timeOffset="1">294 345 2303 0 0,'1'-2'102'0'0,"3"-4"-61"0"0,0-1 0 0 0,1 1-1 0 0,1-1-40 0 0,-4 3 198 0 0,1 0-1 0 0,0 0 1 0 0,-1 0-1 0 0,0 0 0 0 0,0-1 1 0 0,1-2-198 0 0,6-12 2233 0 0,2-2-1407 0 0,2 2 0 0 0,2-4-826 0 0,-3 7-371 0 0,-9 10 102 0 0,1 0-1 0 0,1 1 1 0 0,-1 0 0 0 0,2-2 269 0 0,-4 5-38 0 0,0-1 0 0 0,0 1 0 0 0,0-1 0 0 0,-1 0 1 0 0,2-2 37 0 0,-1 1-28 0 0,0 0 0 0 0,1 0-1 0 0,-1 0 1 0 0,3-1 28 0 0,-3 2 9 0 0,-1 1 0 0 0,1-1-1 0 0,-1 0 1 0 0,0 1-1 0 0,0-1 1 0 0,0 0 0 0 0,0 0-1 0 0,0 0 1 0 0,0 0-1 0 0,-1 0 1 0 0,1-1-9 0 0,4-17 159 0 0,10-30-258 0 0,-12 39-504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7.1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1 193 5783 0 0,'0'0'266'0'0,"0"-1"-5"0"0,4-15-156 0 0,-1 4 31 0 0,19-63 1848 0 0,-13 36-1014 0 0,-5 29-765 0 0,6-11-182 0 0,-9 20-143 0 0,1-7-2535 0 0,0-1-336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7.5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1 328 1839 0 0,'0'-2'134'0'0,"6"-38"2066"0"0,-1-1 0 0 0,-2-28-2200 0 0,-3 39 1023 0 0,0-50 530 0 0,0 16-4827 0 0,0 62 830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7.9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486 669 4143 0 0,'0'0'191'0'0,"-1"-2"-11"0"0,-8-11 545 0 0,0-1 1 0 0,2 0-1 0 0,0-1 0 0 0,0 1 1 0 0,1-1-1 0 0,1-1 0 0 0,-1-6-725 0 0,-5-22 32 0 0,2 7-632 0 0,-9-22 600 0 0,16 52-31 0 0,-1 1 0 0 0,-1-1 0 0 0,1 1-1 0 0,-1 0 1 0 0,0 0 0 0 0,-1 0 0 0 0,1 0 0 0 0,-1 1-1 0 0,0 0 1 0 0,-1 0 0 0 0,1 0 0 0 0,-6-2 31 0 0,-4-6-479 0 0,0-1 0 0 0,0 0 1 0 0,1 0-1 0 0,-9-14 479 0 0,19 22-249 0 0,0-1 1 0 0,0 1-1 0 0,0-1 1 0 0,1 1-1 0 0,0-1 1 0 0,0 0-1 0 0,0-1 249 0 0,1 2 458 0 0,0 0-1 0 0,-1 1 0 0 0,1-1 1 0 0,-1 1-1 0 0,0 0 1 0 0,-1 0-1 0 0,1 0 1 0 0,-1 0-1 0 0,0 1 1 0 0,-1-1-1 0 0,-1-1-457 0 0,-14-15 1204 0 0,13 13-516 0 0,-4-5 457 0 0,-7-11-1145 0 0,10 11 492 0 0,-1 1 0 0 0,-9-10-492 0 0,17 21 112 0 0,-8-2 112 0 0,-23-6 183 0 0,31 8-342 0 0,1 1-1 0 0,-2 1-57 0 0,1-1 0 0 0,0 0 0 0 0,0 0 0 0 0,-1 0 0 0 0,1 0 0 0 0,0 0 0 0 0,0 0 0 0 0,-1 0 0 0 0,1 0-7 0 0,-3-1 13 0 0,-14 3-54 0 0,14-1-972 0 0,-1 0-3985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3.1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95 1839 0 0,'0'0'83'0'0,"0"0"128"0"0,0 0 495 0 0,0 0 218 0 0,0 0 42 0 0,0 0-76 0 0,0 0-351 0 0,0 0-156 0 0,0 0-30 0 0,0 0-37 0 0,0 0-124 0 0,0 0-52 0 0,0 0-11 0 0,0 0-6 0 0,0 0-22 0 0,0 0-6 0 0,0 0-6 0 0,0 0 1 0 0,0 0 6 0 0,0 0 6 0 0,-1-1 2 0 0,-1-1 83 0 0,-1-1-1 0 0,1 0 0 0 0,0 0 0 0 0,0 0 0 0 0,0 0 0 0 0,1 0 1 0 0,-1-1-187 0 0,1 3 112 0 0,1 0-16 0 0,0 1 3 0 0,-1-2 10 0 0,-1-3 243 0 0,-1-1 0 0 0,1 0 0 0 0,0 0 0 0 0,1 0 0 0 0,-1-2-352 0 0,2 6 140 0 0,0 2 16 0 0,0-1 4 0 0,-3-15 583 0 0,2 15-647 0 0,1 1-47 0 0,0-1 0 0 0,0 1 1 0 0,0 0-1 0 0,0 0 0 0 0,0-1 0 0 0,-1 1 1 0 0,1 0-1 0 0,0 0 0 0 0,0-1 0 0 0,0 1 0 0 0,0 0 1 0 0,0-1-1 0 0,0 1 0 0 0,0 0 0 0 0,0 0 1 0 0,0-1-1 0 0,0 1 0 0 0,0 0 0 0 0,0 0 0 0 0,1-1 1 0 0,-1 1-1 0 0,0 0 0 0 0,0 0 0 0 0,0-1 1 0 0,0 1-50 0 0,6 1 74 0 0,0 1 1 0 0,0 0-1 0 0,0 1 1 0 0,-1-1-1 0 0,1 1 1 0 0,-1 0-1 0 0,1 0 1 0 0,4 4-75 0 0,6 6 189 0 0,0 0 0 0 0,1 3-189 0 0,4 5 346 0 0,16 23-346 0 0,7 7 194 0 0,11 6 2 0 0,34 35 112 0 0,20 19 40 0 0,-19-23-101 0 0,-20-18 14 0 0,-47-48-199 0 0,-7-7-60 0 0,5 7-2 0 0,54 56 121 0 0,-45-49-60 0 0,-16-16 14 0 0,10 6-75 0 0,-9-7 125 0 0,8 9-125 0 0,5 9 165 0 0,-25-27-122 0 0,1 3-21 0 0,1 0 37 0 0,-4-5 6 0 0,0 0-11 0 0,0 0-42 0 0,5 12 253 0 0,-5-11-212 0 0,-1-2 17 0 0,0 0 20 0 0,0 0 6 0 0,-4-10 94 0 0,-1 4-125 0 0,0-1 1 0 0,-1 1 0 0 0,1 0 0 0 0,-1 0 0 0 0,0 0-1 0 0,-3-1-65 0 0,0 0 87 0 0,0-2 0 0 0,-4-4-87 0 0,-93-104 192 0 0,14 18-186 0 0,35 38 52 0 0,-22-20-47 0 0,19 20-12 0 0,11 11 1 0 0,5 6 0 0 0,-17-26 0 0 0,34 38 0 0 0,13 17 0 0 0,1-1 0 0 0,1-1 0 0 0,1 0 0 0 0,-1-2 0 0 0,-4-9 43 0 0,-1 1 0 0 0,-1 1-1 0 0,-4-4-42 0 0,18 26 58 0 0,7 8 72 0 0,6 12 85 0 0,4 8-192 0 0,1-1 1 0 0,1 0-1 0 0,1-1 1 0 0,1 0-1 0 0,4 2-23 0 0,16 18 6 0 0,19 21 52 0 0,60 52-58 0 0,-58-62 19 0 0,-3 2 0 0 0,-2 2-1 0 0,-2 2 1 0 0,-1 6-19 0 0,89 111 99 0 0,-128-163-81 0 0,18 25 43 0 0,-1 3-61 0 0,12 16 14 0 0,-19-28 41 0 0,-4-3-134 0 0,4 2 79 0 0,-19-27-404 0 0,-2-1-149 0 0,-1-2-799 0 0,-5-8-3239 0 0,-4-7-1384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7.1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1 3223 0 0,'0'0'322'0'0,"0"0"140"0"0,-1 1 68 0 0,-4 3 12 0 0,3-4-16 0 0,2 0-78 0 0,0 0-31 0 0,0 0-8 0 0,-1 1-13 0 0,-22 2 3810 0 0,22-3-3912 0 0,1 0 2 0 0,0 0 3 0 0,0 0 10 0 0,0 0 3 0 0,0 0 0 0 0,0 0-6 0 0,0 4-188 0 0,0 1-1 0 0,0-1 1 0 0,1 0 0 0 0,0 1 0 0 0,0-1 0 0 0,0 0 0 0 0,0 0 0 0 0,1 0 0 0 0,0 0 0 0 0,-1 0 0 0 0,1 0 0 0 0,1 0 0 0 0,-1 0 0 0 0,1-1 0 0 0,-1 1 0 0 0,1-1 0 0 0,0 1-118 0 0,7 5 144 0 0,1-1 1 0 0,-1 1 0 0 0,1-2-1 0 0,10 6-144 0 0,-13-8 63 0 0,12 8 105 0 0,0-1 0 0 0,1-1 0 0 0,1-1 0 0 0,0-1 0 0 0,19 6-168 0 0,14-3 415 0 0,37 4-415 0 0,-6-2 260 0 0,-23 1 271 0 0,10 5-531 0 0,-50-13 82 0 0,25 9 92 0 0,10 3-4 0 0,-10-6-67 0 0,1 0 136 0 0,23 3-239 0 0,-2-1 370 0 0,58 20-370 0 0,-82-21 72 0 0,27 3 79 0 0,0-2 0 0 0,34 0-151 0 0,100 6 318 0 0,-179-19-280 0 0,32 3 76 0 0,-30-3-30 0 0,1 0-1 0 0,20-3-83 0 0,-5 0 37 0 0,84-4 97 0 0,-76 2-86 0 0,-16 1-37 0 0,25-1 63 0 0,53 6 137 0 0,42 3 143 0 0,-113-5-188 0 0,-1-2 1 0 0,0-2-1 0 0,24-5-166 0 0,69-21 184 0 0,-80 16-152 0 0,-18 3 44 0 0,-16 4-23 0 0,0 1 0 0 0,1 0-1 0 0,3 2-52 0 0,19-6 95 0 0,-4 4-12 0 0,-26 4-22 0 0,0-1-1 0 0,2-1-60 0 0,-10 1 10 0 0,-3 0 0 0 0,1 1-1 0 0,-1 1 0 0 0,0-1 0 0 0,1 1-9 0 0,8 0 41 0 0,-1 1-1 0 0,5 1-40 0 0,29 1 128 0 0,-13-1-85 0 0,-15-1 38 0 0,11 3-81 0 0,-11-2 99 0 0,13 0-99 0 0,10 1 53 0 0,4 1 87 0 0,1-2 32 0 0,14 0-35 0 0,-57-3-128 0 0,0 1-7 0 0,13 3 51 0 0,-6-2-6 0 0,0 0 0 0 0,9 0-47 0 0,-11 0 53 0 0,-7 0-46 0 0,0 0 1 0 0,0-1-1 0 0,0 1 0 0 0,0-1 0 0 0,0 1 1 0 0,0-1-1 0 0,1 0 0 0 0,-1 1 0 0 0,1-1-7 0 0,1 0 16 0 0,12 2 98 0 0,0 1 1 0 0,-1 1-1 0 0,3 1-114 0 0,20 9 204 0 0,-34-12-156 0 0,8 2-24 0 0,21 6 96 0 0,-1 5 52 0 0,-30-14-97 0 0,0-1-1 0 0,7 2-1036 0 0,-10-5-772 0 0,-5-12-3813 0 0,-6-4-1639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8.1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3679 0 0,'0'0'284'0'0,"0"0"-49"0"0,0 0 486 0 0,0 0 229 0 0,0 0 46 0 0,0 0-39 0 0,0 0-205 0 0,0 2-89 0 0,1 1-203 0 0,1 6 197 0 0,0 1 0 0 0,0-1 0 0 0,1 0 0 0 0,0-1 0 0 0,0 1 0 0 0,2 2-657 0 0,-3-9 108 0 0,0 1 0 0 0,-1-1-1 0 0,1 0 1 0 0,0 0-1 0 0,1 0 1 0 0,-1 0 0 0 0,0 0-1 0 0,0-1 1 0 0,1 1 0 0 0,-1-1-1 0 0,1 1 1 0 0,2 0-108 0 0,2 1 225 0 0,0-1 0 0 0,1 1 0 0 0,6 0-225 0 0,-8-2 68 0 0,1 0 0 0 0,-1-1-1 0 0,1 1 1 0 0,0-2 0 0 0,-1 1 0 0 0,2-1-68 0 0,39-7 391 0 0,-37 6-372 0 0,9-2-1 0 0,0-2 0 0 0,0 0 0 0 0,1-2-18 0 0,10-2 7 0 0,-13 3 50 0 0,-14 5-45 0 0,19-8-14 0 0,31-10-5202 0 0,-40 13 312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4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239 1 8495 0 0,'0'0'388'0'0,"0"0"-10"0"0,-1 2-240 0 0,-4 5 96 0 0,-1 1 0 0 0,0-1 0 0 0,-1 0 0 0 0,0-1-1 0 0,-3 3-233 0 0,-11 10 1337 0 0,12-10-847 0 0,-11 10 386 0 0,2 0 0 0 0,0 2-1 0 0,1 0 1 0 0,-6 11-876 0 0,13-15 346 0 0,1 0 0 0 0,0 0 0 0 0,1 1-1 0 0,1 0 1 0 0,0 6-346 0 0,1-6 257 0 0,2-4 158 0 0,0 0 1 0 0,-2 13-416 0 0,6-23 52 0 0,-1-1-1 0 0,1 1 0 0 0,0-1 1 0 0,0 1-1 0 0,0-1 0 0 0,1 0 1 0 0,-1 1-1 0 0,1-1 0 0 0,0 0 1 0 0,0 1-1 0 0,0-1 0 0 0,0 0 1 0 0,0 0-1 0 0,1 2-51 0 0,-1-5 12 0 0,-1 0-1 0 0,0 1 1 0 0,1-1 0 0 0,-1 1-1 0 0,0-1 1 0 0,1 0 0 0 0,-1 1-1 0 0,1-1 1 0 0,-1 0 0 0 0,0 0-1 0 0,1 1 1 0 0,-1-1 0 0 0,1 0-1 0 0,-1 0 1 0 0,1 0 0 0 0,-1 0-1 0 0,1 1 1 0 0,-1-1 0 0 0,1 0-1 0 0,-1 0 1 0 0,1 0-12 0 0,1 0 40 0 0,2 1 5 0 0,0 0-1 0 0,0-1 0 0 0,1 0 1 0 0,-1 1-1 0 0,0-1 0 0 0,0-1 0 0 0,1 1 1 0 0,-1-1-1 0 0,0 1 0 0 0,0-1 1 0 0,0-1-1 0 0,0 1 0 0 0,0 0 1 0 0,0-1-1 0 0,1 0-44 0 0,2-2 89 0 0,1 0 0 0 0,0-1 1 0 0,-1 0-1 0 0,0-1 0 0 0,0 1 0 0 0,5-7-89 0 0,-7 7 82 0 0,0-1-1 0 0,0 0 1 0 0,3-6-82 0 0,11-14 204 0 0,-18 25-273 0 0,0 3 1 0 0,12 15-96 0 0,10 18 164 0 0,-15-21-394 0 0,2 0 0 0 0,0-1 0 0 0,10 12 394 0 0,-15-22-1143 0 0,12 5-312 0 0,1-1-65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8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5983 0 0,'0'0'464'0'0,"0"0"-214"0"0,2 1 236 0 0,8 1 223 0 0,0 0 0 0 0,-1 0 0 0 0,1-1 0 0 0,0 0-1 0 0,3-1-708 0 0,45-3 2023 0 0,-53 3-1944 0 0,0-1 0 0 0,-1 1 0 0 0,1-1-1 0 0,3-1-78 0 0,-3 1-55 0 0,-1 0 0 0 0,0 0 0 0 0,1 1 0 0 0,2-1 55 0 0,4 1-150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8.9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6911 0 0,'0'0'315'0'0,"0"0"-7"0"0,1 2-199 0 0,5 4 80 0 0,0-1-1 0 0,0 1 1 0 0,0-1-189 0 0,-4-3 302 0 0,1-1-36 0 0,25 8-156 0 0,-14-6-110 0 0,4-3-26 0 0,17 1-350 0 0,-32-1 122 0 0</inkml:trace>
  <inkml:trace contextRef="#ctx0" brushRef="#br0" timeOffset="1">499 125 5727 0 0,'0'0'264'0'0,"4"0"-8"0"0,22 2 440 0 0,1 2-1 0 0,22 6-695 0 0,-46-10 90 0 0,0 1-1 0 0,-1-1 1 0 0,1 0 0 0 0,0 1-1 0 0,-1-1 1 0 0,2 0-90 0 0,4 0 159 0 0,-3 0 1 0 0,0 1 0 0 0,1-1-1 0 0,4-1-159 0 0,-6 1 33 0 0,2 0 26 0 0,-2 0-28 0 0,17-6 27 0 0,6-1-647 0 0,-14 5-2418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9.3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69 5527 0 0,'0'0'423'0'0,"3"0"-278"0"0,26-2 1190 0 0,3 0-1335 0 0,-5 5 324 0 0,-14-1-247 0 0,4 0-9 0 0,1 0-10 0 0,0-1-1 0 0,-1 0 0 0 0,16-2-57 0 0,30-3-429 0 0,33 4 429 0 0,-46 0-409 0 0,-3 3 15 0 0,-28-2 297 0 0,0 0 0 0 0,2-1 97 0 0,1-1-46 0 0,42-3 38 0 0,-47 2 8 0 0,-9 1-8 0 0,2-1-26 0 0,16-10 12 0 0,-11 5 22 0 0,1 2-21 0 0,37-11-1875 0 0,25-2 1896 0 0,-60 14-411 0 0,-7 2 772 0 0,-1 1-1 0 0,0 1 1 0 0,1-1-1 0 0,-1 2 1 0 0,1-1-1 0 0,-1 2 1 0 0,2 0-361 0 0,4 0 2604 0 0,16 0-2604 0 0,75-6 3622 0 0,25 2-1904 0 0,-111 2-1444 0 0,0 1 93 0 0,0 1 0 0 0,0 1 0 0 0,-1 0 0 0 0,1 2 0 0 0,-1 0 0 0 0,19 8-367 0 0,-32-10 196 0 0,14 5 738 0 0,1-1 0 0 0,6 1-934 0 0,-25-7 155 0 0,0-1-58 0 0,0 2-72 0 0,20 1 146 0 0,-19-4-117 0 0,5-2-57 0 0,-9 3 1 0 0,0 0 1 0 0,0 0-1 0 0,0 0 1 0 0,1 0-1 0 0,-1 0 1 0 0,0-1-1 0 0,0 1 1 0 0,0 0 0 0 0,0 0-1 0 0,0 0 1 0 0,0 0-1 0 0,0 0 1 0 0,0 0-1 0 0,1 0 1 0 0,-1 0-1 0 0,0 0 1 0 0,0 0-1 0 0,0-1 1 0 0,0 1-1 0 0,0 0 1 0 0,0 0-1 0 0,0 0 1 0 0,0 0-1 0 0,0 0 1 0 0,0 0-1 0 0,0-1 1 0 0,0 1-1 0 0,0 0 1 0 0,0 0-1 0 0,0 0 1 0 0,0 0-1 0 0,0 0 1 0 0,0 0-1 0 0,0-1 1 0 0,0 1 0 0 0,0 0 1 0 0,1-5-279 0 0,-1 1 0 0 0,0-1 1 0 0,0 0-1 0 0,-1 1 0 0 0,0-4 279 0 0,-3-4-1524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0.5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2303 0 0,'1'2'167'0'0,"51"72"3666"0"0,-32-48-3424 0 0,-2 0-1 0 0,-1 2 0 0 0,-1 0 0 0 0,-1 1 1 0 0,7 22-409 0 0,-14-33 14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0.9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6271 0 0,'0'0'290'0'0,"0"2"-9"0"0,4 38-124 0 0,-2-23 611 0 0,0 12-768 0 0,0 19 1929 0 0,2 7-1929 0 0,2 23 767 0 0,-3 6-332 0 0,2 56-410 0 0,-3-113-833 0 0,0-1-2828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2.2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0 2759 0 0,'0'0'378'0'0,"0"2"543"0"0,-4 7-207 0 0,2 0 0 0 0,-1 0 0 0 0,1 0-1 0 0,1 1 1 0 0,0-1 0 0 0,0 0 0 0 0,1 3-714 0 0,0 20 295 0 0,4 16-295 0 0,-1-7 543 0 0,6 82 172 0 0,6-1 1 0 0,6-1-1 0 0,7 12-715 0 0,-13-79-6 0 0,1 0-1 0 0,8 11 7 0 0,-15-44-392 0 0,0-6-99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2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1375 0 0,'1'3'107'0'0,"23"52"3342"0"0,16 36 1867 0 0,20 74-5316 0 0,-23-50 624 0 0,4-1 0 0 0,22 33-624 0 0,-55-129 30 0 0,2-1 0 0 0,4 6-30 0 0,-10-16-182 0 0,1 0-1 0 0,1 0 1 0 0,-1-1 0 0 0,1 0-1 0 0,0 0 1 0 0,5 4 182 0 0,8 1-3766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2.9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3679 0 0,'57'165'2268'0'0,"11"27"711"0"0,-45-128-2599 0 0,-7-19-285 0 0,3 0-1 0 0,3 4-94 0 0,-11-31-20 0 0,0-4-80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3.3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6591 0 0,'30'62'674'0'0,"2"5"-562"0"0,8 3 719 0 0,3-2 0 0 0,3-2 0 0 0,3-2 0 0 0,46 46-831 0 0,-73-88-39 0 0,0-1 1 0 0,1-1 0 0 0,24 14 38 0 0,-7-8-115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3.7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8407 0 0,'8'16'188'0'0,"0"-1"-1"0"0,1 0 0 0 0,0 0 1 0 0,2-1-1 0 0,0 0-187 0 0,17 26 167 0 0,32 45 598 0 0,66 74-765 0 0,-37-63-2834 0 0,-54-61-369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4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244 51 5063 0 0,'0'0'390'0'0,"0"-2"-252"0"0,1-1 252 0 0,0 0 0 0 0,0 1 0 0 0,0-1 0 0 0,-1 0-1 0 0,1 0 1 0 0,-1 0 0 0 0,0 0 0 0 0,0 0 0 0 0,0 0 0 0 0,0 0-1 0 0,-1-3-389 0 0,1 5 1448 0 0,-2 0-370 0 0,1 0-942 0 0,1 0 0 0 0,-1 1 0 0 0,0-1 0 0 0,0 0 0 0 0,0 1 0 0 0,0-1 0 0 0,0 1 1 0 0,0-1-1 0 0,0 1 0 0 0,0-1 0 0 0,0 1 0 0 0,0 0 0 0 0,-1-1 0 0 0,1 1 0 0 0,0 0 0 0 0,0 0 0 0 0,0 0 1 0 0,0 0-1 0 0,0 0 0 0 0,-1 0 0 0 0,1 0 0 0 0,0 1 0 0 0,0-1 0 0 0,-1 0-136 0 0,-2 2 195 0 0,0 0 1 0 0,-1 0-1 0 0,1 1 0 0 0,0-1 0 0 0,0 1 0 0 0,1 0 1 0 0,-1 0-1 0 0,0 0 0 0 0,1 1-195 0 0,-6 4 278 0 0,-5 6 87 0 0,0 0 1 0 0,2 2-1 0 0,0-1 1 0 0,-6 11-366 0 0,7-10 191 0 0,-1 1-57 0 0,1 2 0 0 0,0-1 0 0 0,2 1 0 0 0,0 1 1 0 0,1 0-1 0 0,1 0 0 0 0,1 0 0 0 0,1 1 0 0 0,1 0 0 0 0,0 0 0 0 0,1 16-134 0 0,2-33-2 0 0,1 1 0 0 0,0-1 0 0 0,1 1 0 0 0,-1-1 0 0 0,1 0 0 0 0,0 1 0 0 0,0-1 0 0 0,0 0 0 0 0,1 1-1 0 0,-1-1 1 0 0,1 0 0 0 0,0 0 0 0 0,0 0 0 0 0,0 0 0 0 0,1-1 0 0 0,0 1 0 0 0,2 2 2 0 0,0-2-88 0 0,-2-3 42 0 0,2 1-91 0 0,0 1 0 0 0,-1-2-1 0 0,1 1 1 0 0,0 0 0 0 0,0-1 0 0 0,0 0-1 0 0,0 0 1 0 0,3-1 137 0 0,1 1-399 0 0,15-1-762 0 0,-6-4-2385 0 0,-5-1-1892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4.0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3679 0 0,'0'0'284'0'0,"1"2"-186"0"0,93 106 5193 0 0,-86-98-5221 0 0,50 49 737 0 0,6 8-237 0 0,-21-15-276 0 0,-3 1-1 0 0,1 7-293 0 0,68 116 684 0 0,-63-100-587 0 0,-24-42-1806 0 0,2-1 0 0 0,1-1 1709 0 0,-3-4-3766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4.4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6911 0 0,'0'0'315'0'0,"0"0"-7"0"0,0 0-148 0 0,0 0 113 0 0,0 0 71 0 0,2 1 10 0 0,10 8 279 0 0,1 0 1 0 0,11 4-634 0 0,4 3 465 0 0,95 51 783 0 0,-62-40-864 0 0,0-4 1 0 0,37 9-385 0 0,-56-19 21 0 0,-17-5-219 0 0,41 14 332 0 0,-22-5-3846 0 0,-25-10-20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4.7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 6911 0 0,'0'0'315'0'0,"0"0"-7"0"0,-1 1-199 0 0,0 8-133 0 0,-1-2 160 0 0,1 0 0 0 0,-1 0 0 0 0,2 0-1 0 0,-1 0 1 0 0,1 1 0 0 0,0 1-136 0 0,5 26 739 0 0,1-2 0 0 0,2 1 0 0 0,11 28-739 0 0,41 96 828 0 0,-47-126-666 0 0,63 146 727 0 0,21 24-889 0 0,-79-169-351 0 0,0-2-1 0 0,2 0 1 0 0,2-1 0 0 0,7 6 351 0 0,0-4-4030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5.1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5151 0 0,'0'0'234'0'0,"2"1"-10"0"0,53 73 318 0 0,-27-32 1558 0 0,18 35-2100 0 0,-27-44 372 0 0,129 237 1766 0 0,-111-200-1909 0 0,-17-34-119 0 0,2 0 0 0 0,9 9-110 0 0,-7-12-103 0 0,-3-3-5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5.4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9271 0 0,'0'2'423'0'0,"0"6"-333"0"0,1 0 0 0 0,0-1 1 0 0,1 1-1 0 0,-1-1 0 0 0,1 1 0 0 0,1-1 1 0 0,2 6-91 0 0,7 14-104 0 0,9 11 104 0 0,-10-17 49 0 0,17 33 15 0 0,193 384 744 0 0,-201-394-841 0 0,2-1 1 0 0,2-1-1 0 0,5 3 33 0 0,-5-11-214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5.8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358 59 6047 0 0,'1'2'274'0'0,"30"114"214"0"0,1 0-14 0 0,49 151 682 0 0,-33-138-1017 0 0,-32-88-86 0 0</inkml:trace>
  <inkml:trace contextRef="#ctx0" brushRef="#br0" timeOffset="1">1 1 9903 0 0,'0'2'455'0'0,"0"6"-322"0"0,1 0 1 0 0,0 0-1 0 0,0 1 0 0 0,1-1 1 0 0,1 1-134 0 0,14 42-73 0 0,-6-18 170 0 0,55 190 450 0 0,-1-4-168 0 0,-9-52-423 0 0,-41-119-48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6.3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6911 0 0,'0'0'528'0'0,"0"0"-304"0"0,2 3-10 0 0,18 34 816 0 0,25 35-1030 0 0,31 34 302 0 0,-6-9-112 0 0,36 68-127 0 0,-4 10-63 0 0,-78-132-111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6.7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6647 0 0,'24'36'288'0'0,"-8"-15"72"0"0,6 4-288 0 0,6 6-72 0 0,3 6 0 0 0,6 5 0 0 0,5 4 0 0 0,4 3 80 0 0,3 5-80 0 0,8 1 80 0 0,3 3 8 0 0,1-1 0 0 0,-1 0 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7.0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7831 0 0,'15'16'696'0'0,"3"6"-560"0"0,4 2-136 0 0,2 3 0 0 0,1 3 128 0 0,3 1-8 0 0,5 2 0 0 0,0 0 0 0 0,0 2-120 0 0,2-1 0 0 0,-2 1 0 0 0,0 0 0 0 0,1 0 0 0 0,-2-2 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7.4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9671 0 0,'10'29'516'0'0,"2"-1"-1"0"0,10 18-515 0 0,3 0 13 0 0,81 152 74 0 0,-10 6-34 0 0,-12-14-689 0 0,-54-129-485 0 0,3-2 0 0 0,2-1 1121 0 0,-6-17-3418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4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0 158 7367 0 0,'0'0'568'0'0,"2"2"-373"0"0,2 5 170 0 0,0 0 1 0 0,1 0-1 0 0,0 0 0 0 0,0-1 1 0 0,1 0-1 0 0,0 0 0 0 0,0-1 1 0 0,0 1-1 0 0,0-1 0 0 0,1-1 1 0 0,0 1-1 0 0,0-1 0 0 0,0 0 1 0 0,1-1-1 0 0,-1 0 0 0 0,9 3-365 0 0,-4-3 280 0 0,-1-1-1 0 0,1 0 0 0 0,0-1 1 0 0,0-1-1 0 0,0 1 1 0 0,0-2-1 0 0,0 0 0 0 0,0 0 1 0 0,-1-1-1 0 0,1 0 0 0 0,0-1 1 0 0,-1-1-1 0 0,4-1-279 0 0,-3 0 176 0 0,-1 0 0 0 0,0 0 0 0 0,-1-1 0 0 0,1-1 0 0 0,-1 0 0 0 0,0 0 0 0 0,-1-1 0 0 0,1 0 0 0 0,-2-1 0 0 0,1 1 0 0 0,-1-2 0 0 0,4-6-176 0 0,-7 9 48 0 0,-1 1-1 0 0,0-1 0 0 0,0 0 1 0 0,0-1-1 0 0,-1 1 1 0 0,0 0-1 0 0,0-3-47 0 0,-2 5 23 0 0,0 0 0 0 0,0 1 0 0 0,-1-1 0 0 0,0 0 0 0 0,0 0 0 0 0,0 0 0 0 0,0 0 0 0 0,-1 1 0 0 0,1-1 0 0 0,-1 0 0 0 0,0 0 0 0 0,-2-2-23 0 0,0-3 66 0 0,3 10-61 0 0,0-1 0 0 0,-1 1 0 0 0,1 0 0 0 0,0-1 0 0 0,0 1 0 0 0,0 0 0 0 0,-1-1 0 0 0,1 1 0 0 0,0 0 0 0 0,0 0 0 0 0,-1-1 1 0 0,1 1-1 0 0,0 0 0 0 0,0 0 0 0 0,-1 0 0 0 0,1-1 0 0 0,0 1 0 0 0,-1 0 0 0 0,1 0 0 0 0,0 0 0 0 0,-1 0 0 0 0,1 0 0 0 0,0 0 1 0 0,-1 0-1 0 0,1 0 0 0 0,0 0-5 0 0,-1 0 10 0 0,-2 0 62 0 0,-7 6-6 0 0,0 0 1 0 0,1 1-1 0 0,-1 0 0 0 0,1 0 0 0 0,1 1 1 0 0,-7 7-67 0 0,-5 11 187 0 0,1 0 1 0 0,1 2-1 0 0,-9 19-187 0 0,22-37 42 0 0,0 0-1 0 0,1 1 1 0 0,0-1 0 0 0,1 1-1 0 0,1 0 1 0 0,-1 0 0 0 0,2 0-1 0 0,-1 0 1 0 0,2 0 0 0 0,-1 1-42 0 0,1-3 20 0 0,1-1 0 0 0,-1 1 0 0 0,2 0 0 0 0,-1 0 1 0 0,1 0-1 0 0,0-1 0 0 0,1 1 0 0 0,0-1 0 0 0,0 0 0 0 0,1 0 1 0 0,0 0-1 0 0,4 6-20 0 0,-4-9 13 0 0,0-1 0 0 0,1 1 0 0 0,-1-1 0 0 0,1 0 0 0 0,-1 0 0 0 0,1 0 0 0 0,1-1 0 0 0,-1 0 0 0 0,0 0 0 0 0,1 0 0 0 0,-1 0 0 0 0,3-1-13 0 0,10 5-9 0 0,1-2 0 0 0,0 0 0 0 0,5 0 9 0 0,15 2-708 0 0,1-2-1 0 0,17-1 709 0 0,-3-2-1435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09.6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441 0 5351 0 0,'0'0'242'0'0,"0"0"-1"0"0,0 0-81 0 0,0 0 208 0 0,0 0 105 0 0,0 0 27 0 0,0 0-8 0 0,1 1-50 0 0,0 3-26 0 0,0 0 1 0 0,0 0-1 0 0,1 0 1 0 0,0-1-1 0 0,3 4-416 0 0,62 66 1879 0 0,-44-50-1449 0 0,5 4 117 0 0,-16-14-303 0 0,-2-2 272 0 0,4 7-516 0 0,0 3 368 0 0,-2-1 0 0 0,-1 2 0 0 0,-2-1 0 0 0,2 10-368 0 0,-5-4 761 0 0,-1 21-761 0 0,-3 28 614 0 0,-2-62-501 0 0,0 2 14 0 0,-1 27 234 0 0,-1-29-263 0 0,-6 36 260 0 0,-1-3-61 0 0,-9 35 70 0 0,-36 90 561 0 0,40-140-424 0 0,-7 7-504 0 0,-1 4 320 0 0,-16 23 24 0 0,4-9-152 0 0,24-39-93 0 0,-1 4 162 0 0,0 1-261 0 0,9-17 72 0 0,-1 0 0 0 0,-1 0 0 0 0,0 1 0 0 0,0-1 0 0 0,-5 4-72 0 0,2-2 78 0 0,1-1-1 0 0,0 1 1 0 0,1 1-78 0 0,-2 1 55 0 0,-14 23 71 0 0,-6 9 39 0 0,5-9-63 0 0,5-7 78 0 0,-13 11-180 0 0,11-12 69 0 0,10-13 32 0 0,-5 4-101 0 0,-16 16 171 0 0,-18 19 88 0 0,41-44-224 0 0,-77 78 261 0 0,83-84-294 0 0,-35 35 135 0 0,34-33-330 0 0,1-4-774 0 0,3-4 11 0 0,1 2 364 0 0,-1-1 0 0 0,1 1 0 0 0,0 0 0 0 0,1-1 592 0 0,7-6-1687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11.1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602 0 6735 0 0,'0'0'307'0'0,"0"0"-6"0"0,0 0-118 0 0,0 0 213 0 0,0 0 109 0 0,0 0 27 0 0,0 0-9 0 0,0 0-55 0 0,-1 1-20 0 0,-9 6 824 0 0,10-6-1208 0 0,-1-1-1 0 0,1 0 1 0 0,-1 1-1 0 0,0-1 1 0 0,1 1 0 0 0,-1-1-1 0 0,1 0 1 0 0,0 1-1 0 0,-1-1 1 0 0,1 1-64 0 0,-2 1 133 0 0,-24 21 2146 0 0,18-16-1501 0 0,-1 1 0 0 0,-1-1 1 0 0,-9 7-779 0 0,12-10 206 0 0,1 1 1 0 0,0-1-1 0 0,1 1 1 0 0,-1 0 0 0 0,2 0-207 0 0,-8 7 297 0 0,8-8-222 0 0,-25 23 849 0 0,-4 8-924 0 0,-38 45 721 0 0,47-54-537 0 0,4-6 51 0 0,0 5-235 0 0,-18 24 787 0 0,-19 42-787 0 0,48-72 40 0 0,-5 10 90 0 0,-8 9 166 0 0,3 0-296 0 0,5 1 432 0 0,-2 17-432 0 0,6-20 120 0 0,-1 12 103 0 0,2-5-25 0 0,-6 14 101 0 0,7-22-112 0 0,2 1-1 0 0,3 2-186 0 0,0-16 58 0 0,1 4 87 0 0,-1 44 99 0 0,3-69-243 0 0,-2 19 9 0 0,0 20 66 0 0,1-19-7 0 0,0-9 32 0 0,2 9-101 0 0,0-9 34 0 0,-1-7 5 0 0,0 0-1 0 0,1 0 1 0 0,1 4-39 0 0,5 10 48 0 0,-3-4 53 0 0,7 10-101 0 0,-4-13 34 0 0,13 27 76 0 0,1 5-4 0 0,-8-20-15 0 0,0-2-13 0 0,-8-15-70 0 0,4 5 146 0 0,3 4-154 0 0,-4-7 72 0 0,-1 1 0 0 0,3 4-72 0 0,4 13 494 0 0,19 21-494 0 0,-33-47 7 0 0,6 6 160 0 0,0 0 1 0 0,1 0-1 0 0,4 4-167 0 0,-5-6 157 0 0,3 4-157 0 0,-6-5 162 0 0,1 0-1 0 0,4 3-161 0 0,-5-5 89 0 0,-3-2-80 0 0,6 6 229 0 0,2 0-42 0 0,-7-6-137 0 0,-2-7-648 0 0,2-8-753 0 0,1 4-5995 0 0,1 3-402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02.8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75 2303 0 0,'0'0'102'0'0,"-2"0"183"0"0,-4 1 690 0 0,3-1 302 0 0,2-1-538 0 0,-3 0-728 0 0,1 1 6904 0 0,3-1-6591 0 0,2-4 862 0 0,-1 4-945 0 0,-1 0-170 0 0,1 1-48 0 0,-1-1 0 0 0,0 1 1 0 0,0 0-1 0 0,1 0 0 0 0,-1-1 0 0 0,0 1 0 0 0,1 0 0 0 0,-1 0 0 0 0,0 0 0 0 0,1-1 1 0 0,-1 1-1 0 0,1 0 0 0 0,-1 0 0 0 0,1 0 0 0 0,-1 0 0 0 0,1-1-23 0 0,3 0 144 0 0,1 0 0 0 0,0 0 0 0 0,-1 0 0 0 0,1 0 1 0 0,0 0-1 0 0,1 1-144 0 0,9-2 503 0 0,8 1-503 0 0,26 0 993 0 0,24 1-993 0 0,-68 0 30 0 0,24 1 99 0 0,21 0 39 0 0,59-1 112 0 0,-68 0-218 0 0,-12-1 0 0 0,10 2-62 0 0,55 3 64 0 0,-13-1 23 0 0,2 0 151 0 0,1-3 0 0 0,52-3-238 0 0,-92 1 116 0 0,40-2 137 0 0,-60 2-149 0 0,0 1 0 0 0,13 0-104 0 0,71 1 187 0 0,-67 1-70 0 0,14-2-117 0 0,-20 0 6 0 0,-13 0 50 0 0,0 0 0 0 0,12-2-56 0 0,-17 1 28 0 0,0 1 0 0 0,0 0 1 0 0,0 0-29 0 0,36 0 84 0 0,27-1 43 0 0,-42 2-90 0 0,95 0 136 0 0,-96 0-146 0 0,10 0 10 0 0,23-4 195 0 0,12-2-232 0 0,-42 3 124 0 0,21 0-124 0 0,-34 2 53 0 0,-18 0-42 0 0,0 0 1 0 0,1 1-1 0 0,7 0-11 0 0,16 1 111 0 0,9 0-111 0 0,-29-1 6 0 0,4-1 5 0 0,-13 1-2 0 0,0 0-1 0 0,0-1 1 0 0,0 1-1 0 0,1 1 1 0 0,2-1-9 0 0,-1 1 23 0 0,0-1 1 0 0,0 0-1 0 0,1 0-23 0 0,9 0 58 0 0,-7 0-34 0 0,0 0 1 0 0,0 0 0 0 0,0-1 0 0 0,2 0-25 0 0,11-1 39 0 0,-3 1 89 0 0,18-1-128 0 0,-6 2 64 0 0,8-1 43 0 0,-22 0-78 0 0,20-2-3 0 0,-23 2-7 0 0,0 0 0 0 0,5 1-19 0 0,-1 0 34 0 0,15 0 95 0 0,19 0 2 0 0,-32 0-111 0 0,20 1 256 0 0,44 2-266 0 0,-39-3 1 0 0,-34-1 28 0 0,9 1 103 0 0,4-2-142 0 0,-15 2 69 0 0,-2 0-18 0 0,-4 0-33 0 0,-1 1-1 0 0,0-1 1 0 0,0 0-1 0 0,1 0 1 0 0,-1 0-1 0 0,0-1 1 0 0,1 1-1 0 0,-1 0 0 0 0,0 0-17 0 0,4-1 86 0 0,-1 0-1 0 0,5 0-85 0 0,2 0 69 0 0,-3 0 78 0 0,0 1 0 0 0,5-1-147 0 0,-3 1 88 0 0,10-1 226 0 0,-26 3-4594 0 0,4-1 2139 0 0,-7 1-5147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05.1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87 3223 0 0,'0'0'358'0'0,"0"0"292"0"0,0 0 136 0 0,0 0 22 0 0,0 0-44 0 0,0 0-211 0 0,0 0-89 0 0,0 0-16 0 0,-1 0-9 0 0,-21-3 5123 0 0,20 3-5214 0 0,2 0-16 0 0,0 0-4 0 0,0 0 0 0 0,0 0-10 0 0,0 0-45 0 0,0 0-17 0 0,0 0-7 0 0,0 0-7 0 0,0 0-29 0 0,0 0-12 0 0,2-1-1 0 0,17-1 368 0 0,-1 0-1 0 0,9 0-567 0 0,4-1 306 0 0,-15 2 20 0 0,4-1-326 0 0,256-8 1528 0 0,-133 6-1385 0 0,-75 1-38 0 0,15 1 51 0 0,-12 0-7 0 0,1 1 50 0 0,101-3 274 0 0,-67 1-258 0 0,-63 1-139 0 0,7 1-4 0 0,58-2 88 0 0,20 0 97 0 0,-1 0-173 0 0,-52 2 0 0 0,-26 0 35 0 0,39 3-119 0 0,-5 0 337 0 0,24-2-337 0 0,-43 0 132 0 0,-10-1 96 0 0,7-2-228 0 0,-10 0 260 0 0,-11 1-167 0 0,-6 0-31 0 0,13 1-62 0 0,-5 1 13 0 0,24 3-13 0 0,-60-3 6 0 0,18 0 52 0 0,-19 0-58 0 0,46 0 421 0 0,37-4-421 0 0,-32 2 142 0 0,-8 0-28 0 0,-21 0-30 0 0,60-3 371 0 0,-55 3-226 0 0,-11 2-154 0 0,-7-1-13 0 0,13 0 79 0 0,-6 1-8 0 0,12 1 155 0 0,-31-1-261 0 0,7 0 106 0 0,-1 1-66 0 0,0-1-43 0 0,-6 0 34 0 0,5 0 46 0 0,-5 0-37 0 0,-2 0 10 0 0,0 0-10 0 0,0 0-3 0 0,0 0 0 0 0,0 0 0 0 0,0 0 0 0 0,0 0 0 0 0,0 0 0 0 0,0 0 0 0 0,0 0 0 0 0,0 0 0 0 0,0 0-11 0 0,1-3-122 0 0,-1 2-340 0 0,-1 1-119 0 0,-7-1-520 0 0,0 0 0 0 0,1 1 1 0 0,-1 0-1 0 0,-2 0 1048 0 0,-9 0-1953 0 0,3 0 170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6:58.8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457 1107 2303 0 0,'0'0'275'0'0,"0"0"313"0"0,-1 1 137 0 0,-6 10 327 0 0,1 0 0 0 0,0 0 0 0 0,1 0 0 0 0,1 0 0 0 0,-3 10-1052 0 0,6-19 224 0 0,-2 5 224 0 0,3-5-224 0 0,0-2 2 0 0,0 0 4 0 0,0 0 2 0 0,0 0 0 0 0,-5 0 179 0 0,4 0-374 0 0,1 0 0 0 0,-1 0 0 0 0,1 0 0 0 0,-1 0 0 0 0,0 0 0 0 0,1 0 0 0 0,-1 0 0 0 0,1 0 0 0 0,-1 0 0 0 0,1 0 0 0 0,-1-1 0 0 0,0 1 0 0 0,1 0 0 0 0,-1 0 0 0 0,1-1 0 0 0,-1 1 0 0 0,1 0-37 0 0,-3-2 86 0 0,0-1 0 0 0,0 1-1 0 0,1-1 1 0 0,-1 1 0 0 0,0-1 0 0 0,1 0-1 0 0,0 0 1 0 0,0 0 0 0 0,0 0-1 0 0,0-1-85 0 0,-5-9 343 0 0,-4-14-343 0 0,7 17 24 0 0,2 7 10 0 0,-4-15 12 0 0,5 10-30 0 0,1 7 18 0 0,1 2 7 0 0,5 2-15 0 0,-1 0 0 0 0,-1 1 0 0 0,1 0 0 0 0,0 0 0 0 0,-1 1 1 0 0,0-1-1 0 0,0 1 0 0 0,0 0 0 0 0,-1 0 0 0 0,1 0 0 0 0,-1 0 0 0 0,0 1 0 0 0,-1-1 0 0 0,2 5-26 0 0,4 12 30 0 0,-1 0-1 0 0,-1 1 0 0 0,-1-1 1 0 0,-1 3-30 0 0,-3-14 10 0 0,-2-2 1 0 0,1-7 50 0 0,0-2 45 0 0,-9 1 132 0 0,6-1-186 0 0,-1 0-1 0 0,1-1 1 0 0,0 0 0 0 0,0 1-1 0 0,0-1 1 0 0,0 0-1 0 0,0-1 1 0 0,0 1 0 0 0,0 0-1 0 0,1-1 1 0 0,-1 0-1 0 0,-2-1-51 0 0,-5-5 204 0 0,0-1 0 0 0,-5-4-204 0 0,8 6 44 0 0,-14-15 1 0 0,0-1 0 0 0,-13-21-45 0 0,19 25 7 0 0,15 19-7 0 0,0-1 0 0 0,0 1 0 0 0,-1 0 0 0 0,1 0 0 0 0,0-1 0 0 0,0 1 0 0 0,0 0 0 0 0,0 0 0 0 0,-1-1 0 0 0,1 1 0 0 0,0 0 0 0 0,0 0 0 0 0,0-1 0 0 0,-1 1 0 0 0,1 0 0 0 0,0 0 0 0 0,0 0 0 0 0,-1 0 0 0 0,1 0 0 0 0,0-1 0 0 0,-1 1 0 0 0,1 0 0 0 0,0 0 0 0 0,0 0 0 0 0,-1 0 0 0 0,1 0 0 0 0,0 0 0 0 0,-1 0 0 0 0,1 0 0 0 0,0 0 0 0 0,-1 0 0 0 0,1 0 0 0 0,0 0 0 0 0,-1 0 0 0 0,-1 5 0 0 0,2-5 0 0 0,-3 5 0 0 0,0 1 0 0 0,1-1 0 0 0,0 1 0 0 0,0-1 0 0 0,1 1 0 0 0,0 0 0 0 0,0 0 0 0 0,0 0 0 0 0,0 3 0 0 0,0 0 0 0 0,0 0 0 0 0,-1 0 0 0 0,-1 4 0 0 0,-10 24 0 0 0,8-28 0 0 0,-12 13 0 0 0,7-15 0 0 0,8-7 0 0 0,-1 1 0 0 0,1 0 0 0 0,-1-1 0 0 0,0 1 0 0 0,1-1 0 0 0,-1 0 0 0 0,0 1 0 0 0,0-2 0 0 0,1 1 0 0 0,-1 0 0 0 0,0 0 0 0 0,1-1 0 0 0,-2 0 0 0 0,-2 0 0 0 0,1-1 0 0 0,-1 0 0 0 0,1 0 0 0 0,0-1 0 0 0,-4-2 0 0 0,-6-4-2 0 0,-1 2 56 0 0,14 6-112 0 0,2 4 3 0 0,0 1 45 0 0,1 1-3 0 0,-1 0 1 0 0,1 1 0 0 0,0-1 0 0 0,1 3 12 0 0,6 21-133 0 0,-6-14 122 0 0,-2-14 11 0 0,0 0 0 0 0,-1 0 0 0 0,1 0 0 0 0,0-1 0 0 0,0 1 0 0 0,0 0 0 0 0,-1 0 0 0 0,1-1 0 0 0,0 1 0 0 0,-1 0 0 0 0,1 0 0 0 0,-1-1 0 0 0,1 1 0 0 0,-1 0 0 0 0,1 0 0 0 0,-1-1 0 0 0,0 1 0 0 0,0-1 0 0 0,1 1 0 0 0,-1-1 0 0 0,0 1 0 0 0,0-1 0 0 0,1 1 0 0 0,-1-1 0 0 0,0 0 0 0 0,0 0 0 0 0,0 1 0 0 0,0-1 0 0 0,0 0 0 0 0,-13-1 11 0 0,2-3 32 0 0,2-3-33 0 0,-4-3-10 0 0,11 6 0 0 0,1 0 0 0 0,-4-3 11 0 0,5 5 16 0 0,3 3-91 0 0,0 0 55 0 0,4 1-20 0 0,-1 1-1 0 0,1 0 0 0 0,0 0 0 0 0,-1 0 1 0 0,0 1-1 0 0,5 4 30 0 0,1 4-23 0 0,-7-7-4 0 0,0 0-1 0 0,1 0 1 0 0,0-1 0 0 0,0 0 0 0 0,0 0-1 0 0,4 3 28 0 0,5 3-16 0 0,-1-2 6 0 0,-11-8 7 0 0,-1 0 1 0 0,0 0 0 0 0,0 0-1 0 0,0 0 1 0 0,0 0 0 0 0,0 0 0 0 0,1 0-1 0 0,-1 0 1 0 0,0 0 0 0 0,0 0 0 0 0,0 0-1 0 0,0-1 1 0 0,0 1 0 0 0,1-1-1 0 0,-1 1 1 0 0,0-1 0 0 0,0 1 0 0 0,0-1-1 0 0,0 1 1 0 0,0-1 0 0 0,0 0-1 0 0,-1 0 1 0 0,1 1 0 0 0,0-1 0 0 0,0 0-1 0 0,0 0 1 0 0,-1 0 0 0 0,1 0 0 0 0,-1 0-1 0 0,1 0 1 0 0,0-1 2 0 0,1-2-9 0 0,0-1 0 0 0,0 1 0 0 0,0-1-1 0 0,-1 0 1 0 0,1 1 0 0 0,-1-5 9 0 0,2-9 43 0 0,-1 0-1 0 0,-1 0 1 0 0,-1-9-43 0 0,-5-55 239 0 0,1-7-108 0 0,4 89-135 0 0,0-1 1 0 0,-1 1-1 0 0,1-1 1 0 0,0 0-1 0 0,0 1 1 0 0,0-1-1 0 0,0 1 1 0 0,1-1-1 0 0,-1 1 1 0 0,0-1-1 0 0,0 1 1 0 0,0-1-1 0 0,0 1 1 0 0,0-1-1 0 0,1 1 1 0 0,-1-1-1 0 0,0 1 1 0 0,0 0-1 0 0,1-1 1 0 0,-1 1-1 0 0,0-1 4 0 0,2 1-4 0 0,-1 0-1 0 0,0 0 0 0 0,0 0 0 0 0,0 0 1 0 0,0 0-1 0 0,0 0 0 0 0,0 0 1 0 0,1 0-1 0 0,-1 1 0 0 0,0-1 0 0 0,0 0 1 0 0,0 1-1 0 0,0-1 0 0 0,0 1 1 0 0,0-1-1 0 0,0 1 0 0 0,0-1 0 0 0,0 1 1 0 0,0 0-1 0 0,0 0 5 0 0,21 16-91 0 0,-8-3 55 0 0,-1 0 1 0 0,-1 0 0 0 0,0 2-1 0 0,2 6 36 0 0,6 5-46 0 0,4 8 35 0 0,8 16 11 0 0,-14-20 0 0 0,-11-20 16 0 0,-8-24 128 0 0,-4-6 0 0 0,0 0-1 0 0,-1 0 0 0 0,-1 1 1 0 0,-2-4-144 0 0,-8-20 229 0 0,-15-48 27 0 0,-4-29-256 0 0,31 92 47 0 0,-3-22-47 0 0,5 22 6 0 0,1 9-6 0 0,2 17 0 0 0,0 0 0 0 0,0 0 0 0 0,0 0 0 0 0,0 0 0 0 0,1 0 0 0 0,-1 0 0 0 0,0 1 0 0 0,0-1 0 0 0,0 0 0 0 0,1 0 0 0 0,-1 0 0 0 0,1 0 0 0 0,-1 0 0 0 0,1 0-6 0 0,0 0-1 0 0,0 1 1 0 0,0-1 0 0 0,0 0-1 0 0,0 0 1 0 0,0 1 0 0 0,0-1-1 0 0,0 1 1 0 0,0-1-1 0 0,0 1 1 0 0,0-1 0 0 0,0 1-1 0 0,0 0 1 0 0,1-1 0 0 0,-1 1-1 0 0,0 0 1 0 0,0 0-1 0 0,0 0 1 0 0,0 0 0 0 0,1 0-1 0 0,-1 0 1 0 0,0 0-1 0 0,0 1 1 0 0,0-1 0 0 0,0 0-1 0 0,1 1 1 0 0,0-1 6 0 0,3 2-57 0 0,1 1 1 0 0,0-1 0 0 0,-1 1-1 0 0,0 0 1 0 0,1 0 56 0 0,7 6-60 0 0,0 0 0 0 0,-1 1 1 0 0,0 1-1 0 0,0 0 1 0 0,-1 0-1 0 0,-1 1 1 0 0,2 3 59 0 0,18 27-387 0 0,13 25 387 0 0,-30-47-14 0 0,-13-20 14 0 0,35 57 0 0 0,5 14 0 0 0,-40-71 0 0 0,0 1 1 0 0,0-1 0 0 0,0 1-1 0 0,1 0 1 0 0,-1-1 0 0 0,0 1 0 0 0,1 0-1 0 0,-1-1 1 0 0,0 1 0 0 0,1-1-1 0 0,-1 1 1 0 0,1-1 0 0 0,-1 1 0 0 0,1-1-1 0 0,-1 1 1 0 0,1-1-1 0 0,-1-1 6 0 0,1 0 0 0 0,-1 0 1 0 0,0 0-1 0 0,1 0 0 0 0,-1 0 1 0 0,0-1-1 0 0,0 1 0 0 0,0 0 0 0 0,0 0 1 0 0,0 0-1 0 0,-1-1 0 0 0,1 0-6 0 0,-3-21 120 0 0,2 20-99 0 0,-6-31 477 0 0,-10-32-498 0 0,3 18 97 0 0,-61-243-23 0 0,68 266-55 0 0,2 0 0 0 0,0 0-1 0 0,2-1 1 0 0,0-10-19 0 0,5 22 43 0 0,3 5-57 0 0,-5 9 11 0 0,0 0-1 0 0,0 0 1 0 0,1 0-1 0 0,-1 0 1 0 0,0-1-1 0 0,0 1 1 0 0,0 0-1 0 0,0 0 1 0 0,0 0-1 0 0,0 0 1 0 0,0 0-1 0 0,1 0 1 0 0,-1 0-1 0 0,0 0 1 0 0,0 0-1 0 0,0 0 0 0 0,0 0 1 0 0,1 0-1 0 0,-1 0 1 0 0,0 0-1 0 0,0 0 1 0 0,0 0-1 0 0,0 0 1 0 0,0 0-1 0 0,1 0 1 0 0,-1 0-1 0 0,0 0 1 0 0,0 0-1 0 0,0 0 1 0 0,0 0-1 0 0,0 0 1 0 0,1 0-1 0 0,-1 0 4 0 0,4 0-21 0 0,1 1-1 0 0,-1 0 0 0 0,0 0 0 0 0,1 1 1 0 0,-1-1-1 0 0,0 1 0 0 0,0 0 1 0 0,0 0-1 0 0,1 1 22 0 0,2 1-86 0 0,0 1 0 0 0,0 0 0 0 0,-1 1 0 0 0,6 5 86 0 0,4 8-157 0 0,-1 0-1 0 0,0 1 0 0 0,0 3 158 0 0,0 0 0 0 0,-2 1 0 0 0,0 1 0 0 0,-2 0 0 0 0,1 3 0 0 0,4 19 0 0 0,9 40 0 0 0,-22-77 0 0 0,-3-10 0 0 0,0-1 0 0 0,-1-9 0 0 0,-12-43 195 0 0,-2 1 0 0 0,-11-21-195 0 0,-14-45 65 0 0,10 26-32 0 0,-17-32-8 0 0,-17-46 14 0 0,56 144-39 0 0,0-8 0 0 0,7 29-3 0 0,3 4-6 0 0,4 7-36 0 0,-6-5 34 0 0,14 16-56 0 0,-1 1 1 0 0,0 1-1 0 0,-2 1 0 0 0,8 16 67 0 0,4 16-46 0 0,4 17 46 0 0,19 53-11 0 0,-32-83 9 0 0,0 10 2 0 0,2 4 13 0 0,-11-41 43 0 0,-16-44 21 0 0,-70-162 339 0 0,64 157-412 0 0,-42-90 46 0 0,-4-4-60 0 0,62 130-88 0 0,1 1-16 0 0,0 0 100 0 0,0 1 0 0 0,1 0 1 0 0,-1 0-1 0 0,0-1 0 0 0,0 1 0 0 0,1 0 0 0 0,-1 0 0 0 0,1-1 0 0 0,-1 1 0 0 0,0 0 0 0 0,1-1 0 0 0,0 1 1 0 0,-1-1 13 0 0,2 3-25 0 0,17 28-151 0 0,22 25 176 0 0,2 3-83 0 0,-15-17 83 0 0,73 115 0 0 0,23 62 0 0 0,-80-145-12 0 0,-44-74 11 0 0,0 0 0 0 0,1 0-1 0 0,-1 0 1 0 0,0 0 0 0 0,0 1-1 0 0,0-1 1 0 0,0 0 0 0 0,0 0-1 0 0,0 0 1 0 0,0 0 0 0 0,0 0-1 0 0,0 0 1 0 0,0 0 0 0 0,0 0-1 0 0,0 0 1 0 0,1 1 0 0 0,-1-1-1 0 0,0 0 1 0 0,0 0 0 0 0,0 0-1 0 0,0 0 1 0 0,0 0 0 0 0,0 0-1 0 0,1 0 1 0 0,-1 0 0 0 0,0 0-1 0 0,0 0 1 0 0,0 0 0 0 0,0 0-1 0 0,0 0 1 0 0,0 0 0 0 0,1 0-1 0 0,-1 0 1 0 0,0 0 0 0 0,0 0-1 0 0,0 0 2 0 0,12-2-12 0 0,-11 2 16 0 0,0-1-1 0 0,1 0 1 0 0,-1 0-1 0 0,0 0 0 0 0,0 0 1 0 0,1 0-1 0 0,-1 0 1 0 0,0 0-1 0 0,0 0 0 0 0,0 0 1 0 0,0 0-1 0 0,0-1 1 0 0,-1 1-1 0 0,1 0 1 0 0,0-1-1 0 0,-1 1 0 0 0,1 0 1 0 0,-1-1-1 0 0,1 1 1 0 0,-1-1-1 0 0,1 1 0 0 0,-1-1 1 0 0,0 1-1 0 0,0-1-3 0 0,1-5 34 0 0,-1 0-1 0 0,0 0 1 0 0,0 0-1 0 0,-1-5-33 0 0,-3-17 296 0 0,-8-27-296 0 0,3 14 120 0 0,-6-22-13 0 0,9 38-78 0 0,0-1-1 0 0,1 0 1 0 0,2 0 0 0 0,0-11-29 0 0,3 35 1 0 0,0 0 1 0 0,0 0-1 0 0,1-1 1 0 0,0 1-1 0 0,-1 0 1 0 0,1 0-1 0 0,1-3-1 0 0,-2 6-1 0 0,1-1 0 0 0,-1 0 0 0 0,0 1 0 0 0,1-1 0 0 0,-1 1 0 0 0,0-1 0 0 0,1 0 0 0 0,-1 1 0 0 0,1-1 0 0 0,-1 1 0 0 0,1-1 0 0 0,-1 1 0 0 0,2-1 1 0 0,-1 0-4 0 0,0 1-1 0 0,0-1 1 0 0,1 1 0 0 0,-1 0-1 0 0,0 0 1 0 0,1-1 0 0 0,-1 1 0 0 0,1 0-1 0 0,-1 0 1 0 0,0 0 0 0 0,1 0-1 0 0,-1 0 1 0 0,1 1 0 0 0,-1-1-1 0 0,0 0 1 0 0,1 1 0 0 0,-1-1 0 0 0,0 1-1 0 0,0-1 1 0 0,1 1 0 0 0,-1 0-1 0 0,0-1 1 0 0,1 2 4 0 0,4 2-11 0 0,0 0 1 0 0,0 1-1 0 0,0 0 1 0 0,0 1 10 0 0,9 9-14 0 0,0 0 1 0 0,-1 2 0 0 0,-1-1-1 0 0,5 10 14 0 0,10 16-64 0 0,20 25 64 0 0,-22-34 0 0 0,-2 1 0 0 0,-1 1 0 0 0,4 11 0 0 0,51 108 11 0 0,-77-153 10 0 0,0-3 1 0 0,0-8-1 0 0,0 0 0 0 0,0 0 0 0 0,-1 0 0 0 0,0-1 0 0 0,-1 1 0 0 0,0 0 0 0 0,-3-9-21 0 0,-5-18 203 0 0,-7-18-203 0 0,3 13 36 0 0,5 15-28 0 0,0-2 14 0 0,-1 0 0 0 0,-11-21-22 0 0,20 50-1 0 0,0 0 0 0 0,0 0 0 0 0,0 0 0 0 0,0 0 0 0 0,0 0 0 0 0,0 0 0 0 0,0 0 0 0 0,0 0 0 0 0,0 0 0 0 0,0 0-1 0 0,0 0 1 0 0,0 0 0 0 0,0 0 0 0 0,0 0 0 0 0,0 0 0 0 0,-1 0 0 0 0,1 0 0 0 0,0 0 0 0 0,0 0 0 0 0,0 0 0 0 0,0 0 0 0 0,0 0 0 0 0,0 0 0 0 0,0 0-1 0 0,0 0 1 0 0,0 0 0 0 0,0 0 0 0 0,0 0 0 0 0,0 0 0 0 0,0 0 0 0 0,0 0 0 0 0,0 0 0 0 0,0 0 0 0 0,0 0 0 0 0,-1 0 0 0 0,1 0 0 0 0,0 0 0 0 0,0 0-1 0 0,0 0 1 0 0,0 0 0 0 0,0 0 0 0 0,0 0 0 0 0,0 0 0 0 0,0 0 0 0 0,0 0 0 0 0,0 0 0 0 0,0 0 0 0 0,0 0 0 0 0,0 0 0 0 0,0 0 0 0 0,0 0 0 0 0,0 0-1 0 0,0 0 1 0 0,0 0 0 0 0,0 0 0 0 0,0 0 0 0 0,0 0 0 0 0,0-1 0 0 0,0 1 0 0 0,0 0 0 0 0,0 0 1 0 0,-79 102-403 0 0,74-96 403 0 0,0 0 0 0 0,0-1 0 0 0,0 0 0 0 0,-1 0 0 0 0,0 0 0 0 0,0-1 0 0 0,0 0 0 0 0,0 0 0 0 0,0-1 0 0 0,-3 1 0 0 0,-4 2 0 0 0,-1-1 0 0 0,0 0 0 0 0,0-1 0 0 0,-9 1 0 0 0,19-4 3 0 0,-18 0-19 0 0,11-1-48 0 0,9 0-4 0 0,3 2 53 0 0,-1 1-1 0 0,1-1 1 0 0,0 1 0 0 0,0-1-1 0 0,0 0 1 0 0,0 1 0 0 0,0-1-1 0 0,0 0 1 0 0,0 0 0 0 0,1 0-1 0 0,0 0 16 0 0,0 2-14 0 0,149 230-322 0 0,-145-224 336 0 0,0-1-1 0 0,1 5 1 0 0,0 1 9 0 0,1 0-1 0 0,5 5-8 0 0,-11-18 76 0 0,-2-5 0 0 0,-1-3-18 0 0,0 0 0 0 0,0 0 0 0 0,0-1 0 0 0,0 1 0 0 0,-1 0 0 0 0,0 0 0 0 0,0 0 0 0 0,-1 0-58 0 0,-8-17 534 0 0,-6-8-534 0 0,5 9 10 0 0,-22-46 54 0 0,-1-10-64 0 0,30 63 0 0 0,5 15 0 0 0,-1-1-1 0 0,1 1 1 0 0,0-1-1 0 0,0 1 1 0 0,0 0-1 0 0,0-1 1 0 0,0 1-1 0 0,0-1 1 0 0,0 1-1 0 0,0-1 1 0 0,0 1-1 0 0,0-1 1 0 0,0 1-1 0 0,0 0 1 0 0,0-1-1 0 0,0 1 1 0 0,0-1-1 0 0,0 1 1 0 0,0-1-1 0 0,1 1 1 0 0,-1 0-1 0 0,0-1 1 0 0,0 1-1 0 0,1-1 1 0 0,0 1-3 0 0,0-1 0 0 0,0 1-1 0 0,1 0 1 0 0,-1-1-1 0 0,0 1 1 0 0,0 0 0 0 0,1 0-1 0 0,-1 0 1 0 0,0 0 0 0 0,0 0-1 0 0,1 0 1 0 0,-1 0-1 0 0,0 0 1 0 0,0 1 0 0 0,0-1-1 0 0,1 0 1 0 0,-1 1 0 0 0,0-1 3 0 0,26 11-124 0 0,-12-2-9 0 0,0 1 0 0 0,5 5 133 0 0,5 2-34 0 0,-6-2 34 0 0,-1 0 0 0 0,-1 1 0 0 0,9 11 0 0 0,-6-6 0 0 0,5 6 0 0 0,-16-16 0 0 0,0-1 0 0 0,9 7 0 0 0,-6-8 0 0 0,-11-8 0 0 0,0-1 0 0 0,-1 1 0 0 0,1-1 0 0 0,0 1 0 0 0,0-1 0 0 0,-1 1 0 0 0,1-1 0 0 0,0 0 0 0 0,0 0 0 0 0,-1 1 0 0 0,1-1 0 0 0,0 0 0 0 0,0 0 0 0 0,0 0 0 0 0,-1 0 0 0 0,1 0 0 0 0,0 0 0 0 0,-1-1 0 0 0,1 1 0 0 0,-1 0 0 0 0,0-1 0 0 0,1 1 0 0 0,-1 0 0 0 0,1-1 0 0 0,-1 1 0 0 0,1 0 0 0 0,-1-1 0 0 0,0 1 0 0 0,1-1 0 0 0,-1 1 0 0 0,0 0 0 0 0,1-1 0 0 0,-1 0 0 0 0,1-1 0 0 0,0 0 0 0 0,0 0 0 0 0,-1 0 0 0 0,1-1 0 0 0,-1 1 0 0 0,1 0 0 0 0,-1 0 0 0 0,0-1 0 0 0,0 1 0 0 0,0 0 0 0 0,0-1 0 0 0,0 1 0 0 0,0 0 0 0 0,-1-1 0 0 0,1 1 0 0 0,-1-1 0 0 0,-2-7 17 0 0,0 1 1 0 0,-1 0-1 0 0,-1-2-17 0 0,5 10 2 0 0,-24-48 70 0 0,-3 0 0 0 0,-1 1-72 0 0,5 17 37 0 0,-1 0 0 0 0,-4-3-37 0 0,-9-10 11 0 0,-211-255 106 0 0,71 90-133 0 0,208 256-268 0 0,-21-33 260 0 0,1-1-24 0 0,-11-12 48 0 0,0-1-1 0 0,1 0 1 0 0,-1 1-1 0 0,0-1 0 0 0,1 1 1 0 0,-1-1-1 0 0,1 0 1 0 0,-1 1-1 0 0,1-1 1 0 0,-1 0-1 0 0,0 1 0 0 0,1-1 1 0 0,-1 0-1 0 0,1 0 1 0 0,0 0-1 0 0,-1 1 1 0 0,1-1-1 0 0,-1 0 0 0 0,1 0 1 0 0,-1 0-1 0 0,1 0 1 0 0,0 0 0 0 0,0-1 0 0 0,-1 0 0 0 0,1 1 0 0 0,0-1 0 0 0,0 0 0 0 0,-1 1 0 0 0,1-1 0 0 0,-1 0-1 0 0,1 0 1 0 0,0 0 0 0 0,-1 1 0 0 0,0-1 0 0 0,1 0 0 0 0,-1 0 0 0 0,1 0 0 0 0,-1 0 0 0 0,0 0 0 0 0,0 0 0 0 0,0 0-1 0 0,0 0 1 0 0,1 0 0 0 0,-1 0 0 0 0,0 0 0 0 0,-1 0 0 0 0,1-27 84 0 0,0 26-72 0 0,-3-38 214 0 0,-2 15-154 0 0,2 13-72 0 0,1-1 0 0 0,2 3 11 0 0,0 10-10 0 0,0 0-1 0 0,0-1 1 0 0,0 1 0 0 0,0 0-1 0 0,0 0 1 0 0,0 0 0 0 0,0 0-1 0 0,0 0 1 0 0,0 0-1 0 0,0 0 1 0 0,0 0 0 0 0,0 0-1 0 0,0 0 1 0 0,0 0 0 0 0,0 0-1 0 0,0-1 1 0 0,0 1 0 0 0,0 0-1 0 0,0 0 1 0 0,0 0 0 0 0,0 0-1 0 0,0 0 1 0 0,0 0 0 0 0,0 0-1 0 0,0 0 1 0 0,1 0 0 0 0,-1 0-1 0 0,0 0 1 0 0,0 0 0 0 0,0 0-1 0 0,0 0 1 0 0,0 0 0 0 0,0 0-1 0 0,0 0 1 0 0,0-1 0 0 0,0 1-1 0 0,0 0 1 0 0,0 0 0 0 0,0 0-1 0 0,0 0 1 0 0,1 0-1 0 0,-1 0 1 0 0,0 0 0 0 0,0 0-1 0 0,0 0 1 0 0,0 0 0 0 0,0 0-1 0 0,0 0 1 0 0,0 0 0 0 0,0 0-1 0 0,0 0 1 0 0,0 1 0 0 0,0-1-1 0 0,0 0 1 0 0,1 0 0 0 0,-1 0-1 0 0,0 0 1 0 0,0 0 0 0 0,0 0-1 0 0,0 0 1 0 0,0 0 0 0 0,0 0-1 0 0,0 0 1 0 0,0 0 0 0 0,0 0-1 0 0,9 2 31 0 0,-1 0 0 0 0,0 1 0 0 0,0 0 0 0 0,0 0 0 0 0,0 1 0 0 0,0 0 0 0 0,0 0 0 0 0,-1 1 0 0 0,0 0 0 0 0,0 0 0 0 0,0 0 0 0 0,-1 1 0 0 0,0 0 0 0 0,2 3-31 0 0,73 74 110 0 0,-18-19-48 0 0,-24-23-50 0 0,45 47 42 0 0,67 93-8 0 0,-113-130 17 0 0,-2 0 1 0 0,21 43-64 0 0,-22-25 68 0 0,-18-32 1 0 0,3-1 1 0 0,1-1 0 0 0,7 8-70 0 0,-26-41 112 0 0,-3-5 63 0 0,-5-19 72 0 0,-2 0 0 0 0,0 0 0 0 0,-10-16-247 0 0,18 37 4 0 0,-25-47 579 0 0,-30-43-583 0 0,42 71 4 0 0,-60-89 49 0 0,-28-46 11 0 0,81 120-48 0 0,-13-24 124 0 0,-33-41-140 0 0,64 98-61 0 0,3 4-18 0 0,4 4 22 0 0,140 218-761 0 0,-88-130 733 0 0,17 47 85 0 0,-18-11 2 0 0,-15-35-57 0 0,1 6 44 0 0,-22-50 11 0 0,-18-44 1 0 0,-6-11-2 0 0,-7-8 16 0 0,-44-66 286 0 0,-25-49-301 0 0,62 96 3 0 0,0-1 0 0 0,2-1 0 0 0,2 0 0 0 0,-4-15-3 0 0,13 30 0 0 0,5 16-1 0 0,0 1 0 0 0,0-1-1 0 0,0 1 1 0 0,0 0 0 0 0,0-1-1 0 0,0 1 1 0 0,0-1 0 0 0,0 1-1 0 0,1-1 2 0 0,-1 1-2 0 0,0 0 0 0 0,1 0 0 0 0,-1 1 0 0 0,0-1 0 0 0,1 0 0 0 0,-1 0 0 0 0,1 0 0 0 0,-1 0 0 0 0,1 1-1 0 0,-1-1 1 0 0,1 0 0 0 0,0 1 0 0 0,-1-1 0 0 0,1 0 0 0 0,0 1 0 0 0,0-1 0 0 0,-1 1 0 0 0,1-1 0 0 0,0 1 0 0 0,0-1 0 0 0,0 1 2 0 0,1-1-7 0 0,-1 1 1 0 0,1 0 0 0 0,0-1 0 0 0,0 1-1 0 0,-1 0 1 0 0,1 0 0 0 0,0 0 0 0 0,0 0-1 0 0,0 0 1 0 0,1 1 6 0 0,4 0-43 0 0,0 1 0 0 0,0 0-1 0 0,0 1 1 0 0,-1 0 0 0 0,2 1 43 0 0,6 3-79 0 0,0 1 0 0 0,-1 0 0 0 0,10 9 79 0 0,35 33-142 0 0,-50-44 127 0 0,49 50-159 0 0,42 52 174 0 0,-54-58-46 0 0,20 27 32 0 0,-33-38 15 0 0,1-1 0 0 0,32 27-1 0 0,-64-64 0 0 0,-1-1 0 0 0,0 1 0 0 0,1-1 0 0 0,-1 0 0 0 0,1 1 0 0 0,-1-1 0 0 0,1 0 0 0 0,-1 1 0 0 0,1-1 0 0 0,-1 0 0 0 0,1 1 0 0 0,-1-1 0 0 0,1 0 0 0 0,-1 0 0 0 0,1 1 0 0 0,0-1 0 0 0,-1 0 0 0 0,1 0 0 0 0,-1-1 1 0 0,1 0 0 0 0,-1 0 0 0 0,0 0 0 0 0,0 0 0 0 0,0 1 0 0 0,0-1 0 0 0,0 0 0 0 0,0 0 0 0 0,0 0 0 0 0,0 0 0 0 0,0 0 0 0 0,0 0 0 0 0,0 0 0 0 0,-1 0 0 0 0,1 0-1 0 0,-6-20 71 0 0,-8-18 337 0 0,-10-16-408 0 0,0 0 136 0 0,-127-303 90 0 0,136 321-204 0 0,2-1-1 0 0,1 0 0 0 0,1-6-21 0 0,7 27 0 0 0,4 16 0 0 0,0 1 0 0 0,0-1 0 0 0,0 0 0 0 0,0 1 0 0 0,0-1 0 0 0,0 1 0 0 0,0-1 0 0 0,1 0 0 0 0,-1 1 0 0 0,0-1 0 0 0,0 1 0 0 0,0-1 0 0 0,0 1 0 0 0,1-1 0 0 0,-1 0 0 0 0,0 1 0 0 0,1-1 0 0 0,-1 1 0 0 0,1-1 0 0 0,-1 1-1 0 0,1-1-1 0 0,0 1 0 0 0,0 0 1 0 0,0-1-1 0 0,0 1 0 0 0,0 0 1 0 0,0-1-1 0 0,0 1 1 0 0,0 0-1 0 0,0 0 0 0 0,0 0 1 0 0,0 0-1 0 0,0 0 0 0 0,0 0 1 0 0,0 0-1 0 0,0 0 0 0 0,0 1 1 0 0,0-1-1 0 0,0 0 1 0 0,0 1-1 0 0,0-1 0 0 0,0 0 1 0 0,0 1-1 0 0,0 0 2 0 0,4 1-10 0 0,0 1 0 0 0,0 0-1 0 0,-1 0 1 0 0,2 1 10 0 0,10 10-28 0 0,-1 1-1 0 0,-1 0 0 0 0,0 1 1 0 0,6 11 28 0 0,11 12-30 0 0,-9-11 30 0 0,0 2 0 0 0,-2 1 0 0 0,9 18 0 0 0,-3 3 0 0 0,17 47 0 0 0,-25-55 25 0 0,27 67 121 0 0,-37-97-91 0 0,-7-11 17 0 0,-1-3 6 0 0,0 0 2 0 0,-2-3 0 0 0,-12-16 97 0 0,2 0 0 0 0,0-1-1 0 0,0-2-176 0 0,-31-68 358 0 0,19 38-334 0 0,-10-17 53 0 0,-7-15-63 0 0,-3-18-14 0 0,39 89 15 0 0,-31-89 26 0 0,31 84-42 0 0,0 0 1 0 0,2-1-1 0 0,0 1 0 0 0,0-14 1 0 0,3 11 0 0 0,0 19 0 0 0,0 1 0 0 0,0 0 0 0 0,1 0 0 0 0,-1-1 0 0 0,0 1 0 0 0,1 0 0 0 0,-1-1 0 0 0,1 1 0 0 0,-1 0 0 0 0,1 0 0 0 0,0-1 0 0 0,0 2 1 0 0,-1-1-1 0 0,1 0 0 0 0,-1 1 0 0 0,1-1 1 0 0,0 0-1 0 0,-1 1 0 0 0,1-1 1 0 0,0 1-1 0 0,0-1 0 0 0,0 1 1 0 0,-1 0-1 0 0,1-1 0 0 0,0 1 1 0 0,0 0-1 0 0,0 0 0 0 0,0-1 0 0 0,0 1 1 0 0,0 0-1 0 0,1 0-7 0 0,0 0 0 0 0,0 0 0 0 0,0 0 0 0 0,0 1 0 0 0,0-1 0 0 0,0 0 0 0 0,0 1 0 0 0,1 0 7 0 0,4 2-44 0 0,0 1 0 0 0,0-1 0 0 0,0 1 0 0 0,1 1 44 0 0,-6-3-14 0 0,28 19-124 0 0,-1 1 0 0 0,-1 2 0 0 0,-1 0 0 0 0,18 23 138 0 0,-11-11-84 0 0,-7-8 74 0 0,-2 0 0 0 0,15 23 10 0 0,-17-20 0 0 0,-10-13 0 0 0,0 0 0 0 0,-1 1 0 0 0,-1 1 0 0 0,1 4 0 0 0,-9-17 25 0 0,-4-9-7 0 0,-3-9 22 0 0,-59-123 481 0 0,-19-21-521 0 0,-28-58 20 0 0,86 166-17 0 0,11 21 13 0 0,0 0-1 0 0,2-2 0 0 0,1 1 0 0 0,0-4-15 0 0,9 30 0 0 0,1 0 0 0 0,0 1 0 0 0,0-1 0 0 0,0 0 0 0 0,-1 1 0 0 0,1-1 0 0 0,0 0 0 0 0,0 1 0 0 0,0-1 0 0 0,0 0 0 0 0,0 1 0 0 0,0-1 0 0 0,0 1 0 0 0,0-1 0 0 0,1 0 0 0 0,-1 1 0 0 0,0-1 0 0 0,1 0-1 0 0,-1 1 0 0 0,1-1 0 0 0,-1 1 1 0 0,1 0-1 0 0,0-1 0 0 0,-1 1 0 0 0,1 0 0 0 0,0-1 0 0 0,-1 1 0 0 0,1 0 0 0 0,0 0 0 0 0,-1-1 0 0 0,1 1 0 0 0,0 0 0 0 0,0 0 1 0 0,0 0 0 0 0,0 0-9 0 0,1 0 1 0 0,0 0-1 0 0,0 0 1 0 0,0 0 0 0 0,-1 0-1 0 0,1 0 1 0 0,1 1 8 0 0,2 0-14 0 0,0 1 1 0 0,0 0-1 0 0,0 1 1 0 0,0-1-1 0 0,0 1 1 0 0,0 0-1 0 0,3 3 14 0 0,3 4 0 0 0,-2 4 0 0 0,-2 0 0 0 0,-6-11 2 0 0,0 0-1 0 0,0 0 1 0 0,-1 0-1 0 0,1 1 1 0 0,-1-1-1 0 0,0 0 1 0 0,0 0-1 0 0,0 2-1 0 0,-2 8 48 0 0,1-10-43 0 0,0-1 0 0 0,1 0 0 0 0,-1 0 0 0 0,-1 0 0 0 0,1 0 0 0 0,0 0 0 0 0,0 0 0 0 0,-1 0 0 0 0,1 0 0 0 0,-1 0 0 0 0,1 0 0 0 0,-3 1-5 0 0,1-1 7 0 0,-1 1-1 0 0,0 0 1 0 0,1-1-1 0 0,-1 0 1 0 0,0 0-1 0 0,-4 1-6 0 0,-4 1 35 0 0,0-1-1 0 0,1 0 0 0 0,-2-1 0 0 0,-8 1-34 0 0,-4 0 16 0 0,1-1 0 0 0,-1-1 0 0 0,0-1 0 0 0,1-1 0 0 0,-5-2-16 0 0,3-1 16 0 0,1-2 0 0 0,-1-1 0 0 0,1 0 0 0 0,0-2 0 0 0,1-1 0 0 0,0-1 0 0 0,1-1 0 0 0,-8-6-16 0 0,7 3 0 0 0,0-2 0 0 0,1 0 0 0 0,0-1 0 0 0,2-2 0 0 0,-2-2 0 0 0,15 11 0 0 0,5 1-12 0 0,2 10 11 0 0,1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0,1 0 0 0 0,-1 0 0 0 0,0 0 0 0 0,0 0 0 0 0,0 0 0 0 0,0 0 0 0 0,0 0 0 0 0,0 0 0 0 0,0 0 0 0 0,0 0 0 0 0,0-1 0 0 0,0 1 0 0 0,0 0 0 0 0,0 0 0 0 0,0 0 0 0 0,1 0 0 0 0,-1 0 0 0 0,0 0 1 0 0,0 0-1 0 0,0 0 0 0 0,0 0 0 0 0,0 0 0 0 0,0 0 0 0 0,0 0 0 0 0,0 0 0 0 0,0 0 0 0 0,0 0 1 0 0,5 0-16 0 0,-1-1 1 0 0,0 1 0 0 0,1 0-1 0 0,-1 0 1 0 0,1 0 0 0 0,-1 0-1 0 0,0 1 1 0 0,1-1 0 0 0,-1 1 0 0 0,0 0-1 0 0,0 1 1 0 0,3 0 15 0 0,10 5-60 0 0,-1 1 0 0 0,9 6 60 0 0,-23-13-3 0 0,27 17-40 0 0,-1 1-1 0 0,0 1 1 0 0,17 18 43 0 0,72 74-84 0 0,-96-90 81 0 0,-2-3-15 0 0,-2 2 0 0 0,0 0 1 0 0,10 20 17 0 0,12 14 14 0 0,-38-53 55 0 0,-1-2-60 0 0,-1-1 1 0 0,1 1-1 0 0,-1-1 0 0 0,1 1 0 0 0,0-1 1 0 0,-1 0-1 0 0,1 1 0 0 0,0-1 1 0 0,-1 0-1 0 0,1 1 0 0 0,0-1 0 0 0,0 0-9 0 0,-2-3 21 0 0,-19-41 204 0 0,-10-20 137 0 0,-13-43-362 0 0,39 92 7 0 0,1 0 1 0 0,0 1 0 0 0,1-1-1 0 0,1-1 1 0 0,1 1 0 0 0,0 0-1 0 0,1-8-7 0 0,0 21 1 0 0,0-1-1 0 0,1 0 0 0 0,-1 1 1 0 0,1-1-1 0 0,0 1 1 0 0,0-1-1 0 0,0 1 1 0 0,1 0-1 0 0,-1-1 0 0 0,2 0 0 0 0,-2 2-3 0 0,0 0-1 0 0,0 1 0 0 0,0 0 0 0 0,0-1 0 0 0,1 1 0 0 0,-1 0 0 0 0,0-1 0 0 0,1 1 1 0 0,-1 0-1 0 0,1 0 0 0 0,0 0 0 0 0,-1 0 0 0 0,1 1 0 0 0,0-1 0 0 0,-1 0 0 0 0,1 1 1 0 0,0-1-1 0 0,0 1 0 0 0,0-1 0 0 0,0 1 4 0 0,5 0-11 0 0,-1 0 1 0 0,1 0-1 0 0,-1 0 0 0 0,0 1 1 0 0,1 0-1 0 0,-1 0 0 0 0,3 2 11 0 0,9 2-70 0 0,15 8 70 0 0,-16-5-12 0 0,0 0 1 0 0,-1 1-1 0 0,-1 1 1 0 0,1 1 0 0 0,1 1 11 0 0,69 64-61 0 0,-47-41 0 0 0,-27-24 39 0 0,0 0-1 0 0,-1 1 1 0 0,7 9 22 0 0,-8-9 0 0 0,-9-11 0 0 0,-1-1 0 0 0,0 0 0 0 0,1 1 0 0 0,-1-1 0 0 0,1 0 0 0 0,-1 0 0 0 0,1 1 0 0 0,-1-1 0 0 0,1 0 0 0 0,-1 0 0 0 0,1 0 0 0 0,-1 1 0 0 0,1-1 0 0 0,-1 0 0 0 0,1 0 0 0 0,-1 0 0 0 0,1 0 0 0 0,-1 0 0 0 0,1 0 0 0 0,-1 0 0 0 0,1 0 0 0 0,0-1 0 0 0,-1 1 0 0 0,1-1 0 0 0,-1 1 0 0 0,1-1 0 0 0,-1 1 0 0 0,0-1 0 0 0,1 0 0 0 0,-1 1 0 0 0,0-1 0 0 0,1 0 0 0 0,-1 1 0 0 0,0-1 0 0 0,0 0 0 0 0,1 1 0 0 0,-1-1 0 0 0,0 0 0 0 0,0 0 0 0 0,0 1 0 0 0,0-1 0 0 0,0 0 0 0 0,0 0 0 0 0,0 1 0 0 0,0-1 0 0 0,-1 0 0 0 0,-2-22 0 0 0,3 19 0 0 0,-12-54 11 0 0,4 23 7 0 0,2 0-1 0 0,1 0 1 0 0,1-26-18 0 0,4 57 0 0 0,0 0 0 0 0,0 0 0 0 0,0 0 0 0 0,1 0 0 0 0,0 0 0 0 0,1-3 0 0 0,4-4 0 0 0,-5 10 0 0 0,0 0 0 0 0,-1 0 0 0 0,1 0 0 0 0,0 0 0 0 0,0 1 0 0 0,0-1 0 0 0,0 0 0 0 0,0 1 0 0 0,2-1 0 0 0,-2 0-1 0 0,0 1 0 0 0,0 0 0 0 0,0-1 0 0 0,0 1 0 0 0,0 0 0 0 0,0 0 0 0 0,0 0 0 0 0,0 0 0 0 0,1 0 0 0 0,-1 0 0 0 0,0 0 0 0 0,0 0 1 0 0,3 1-5 0 0,0 0 0 0 0,0 1-1 0 0,0-1 1 0 0,0 1 0 0 0,-1-1-1 0 0,1 1 1 0 0,0 1 0 0 0,-1-1-1 0 0,0 0 1 0 0,1 1 0 0 0,-1-1 0 0 0,0 2 5 0 0,4 3-2 0 0,0 1 0 0 0,0-1 0 0 0,-1 2 1 0 0,2 2 1 0 0,1 2-43 0 0,-3-7 33 0 0,-6-6 10 0 0,0 0 0 0 0,0 0 0 0 0,0 0 0 0 0,0 0 0 0 0,1 0 0 0 0,-1 0 0 0 0,0 0 0 0 0,0 0 0 0 0,0 0 0 0 0,0 0 0 0 0,0 0-1 0 0,0 0 1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0,0 0 0 0 0,0 0 0 0 0,0 0 0 0 0,0 0 0 0 0,0-1-1 0 0,0 1 1 0 0,0 0 0 0 0,0 0 0 0 0,0 0 0 0 0,0 0 0 0 0,0 0 0 0 0,0 0 0 0 0,0 0 0 0 0,-2-7 1 0 0,0-7-1 0 0,2 0-10 0 0,1 1-33 0 0,0 12 41 0 0,-1 0 0 0 0,1 0 0 0 0,-1 0 0 0 0,1 0 0 0 0,0 0 0 0 0,-1 0 0 0 0,1 0 0 0 0,0 0 0 0 0,0 0 0 0 0,0 0 1 0 0,0 0 1 0 0,2-1-6 0 0,0 1 0 0 0,0-1 0 0 0,0 1 0 0 0,0 0 0 0 0,0 0 0 0 0,0 0 0 0 0,0 0 0 0 0,1 0 0 0 0,-1 1 1 0 0,0-1-1 0 0,0 1 0 0 0,1 0 0 0 0,-1 0 0 0 0,0 0 0 0 0,0 1 0 0 0,2-1 6 0 0,3 1-5 0 0,0 1 0 0 0,0 0 0 0 0,0 0 0 0 0,-1 1-1 0 0,1-1 1 0 0,0 2 5 0 0,17 10 0 0 0,-14-6 0 0 0,0 2 0 0 0,-2-3 11 0 0,-11-19 42 0 0,-3-5-53 0 0,1 4 20 0 0,-4-10 24 0 0,3 9-44 0 0,5 13 1 0 0,0 0 0 0 0,-1 1 0 0 0,1-1 0 0 0,0 0 0 0 0,0 1 0 0 0,-1-1-1 0 0,1 1 1 0 0,0-1 0 0 0,-1 1 0 0 0,1-1 0 0 0,-1 0 0 0 0,1 1 0 0 0,-1-1 0 0 0,1 1 0 0 0,-1-1-1 0 0,0 1 3 0 0,0 1 0 0 0,1-1 1 0 0,-1 0-1 0 0,0 1 1 0 0,0-1-1 0 0,1 0 1 0 0,-1 1-1 0 0,0-1 1 0 0,1 1-1 0 0,-1-1 1 0 0,0 1-1 0 0,1-1 0 0 0,-1 1 1 0 0,1 0-1 0 0,-1-1 1 0 0,1 1-1 0 0,-1 0 1 0 0,1-1-1 0 0,0 1 1 0 0,-1 0-1 0 0,1 0-3 0 0,-10 19 74 0 0,2 0-90 0 0,2 1-1 0 0,0 0 1 0 0,1 0-1 0 0,0 13 17 0 0,-4 12-71 0 0,-2 11 20 0 0,-11 45 23 0 0,7-36 28 0 0,5-21 0 0 0,-2-1 0 0 0,-9 23 0 0 0,11-35 0 0 0,6-17 0 0 0,-1-4-13 0 0,0 0-40 0 0,0-2 29 0 0,4-7-30 0 0,2 0 1 0 0,5 9 42 0 0,-1 3 11 0 0,2-2 0 0 0,11 11 0 0 0,-13-16 0 0 0,0 0 0 0 0,0 0 0 0 0,0 0 0 0 0,-1 0 0 0 0,1 5 0 0 0,10 20 0 0 0,-2 1 0 0 0,-1 0 0 0 0,3 17 0 0 0,-12-36 0 0 0,-2-1 0 0 0,-4 0 0 0 0,3-12 0 0 0,-1 0 0 0 0,1 0 0 0 0,-1 0 0 0 0,0 0 0 0 0,1 0 0 0 0,-1 0 0 0 0,0 0 0 0 0,0 0 0 0 0,0 0 0 0 0,-10 5 0 0 0,-6 0 0 0 0,13-7 0 0 0,1 1 0 0 0,-12 6 0 0 0,14-6 0 0 0,0 0 0 0 0,0 1 0 0 0,0-1 0 0 0,0 1 0 0 0,1-1 0 0 0,-1 1 0 0 0,0-1 0 0 0,0 1 0 0 0,1 0 0 0 0,-1-1 0 0 0,0 1 0 0 0,1 0 0 0 0,-1 0 0 0 0,0 0 0 0 0,1 0 0 0 0,-1 1 0 0 0,1-1 0 0 0,-1 0 0 0 0,1 1 0 0 0,-1-1 0 0 0,1 1 0 0 0,-2 13 0 0 0,2-1 0 0 0,2-8 0 0 0,-1-3 0 0 0,-1-1 0 0 0,1 1 0 0 0,-1 0 0 0 0,1-1 0 0 0,-1 1 0 0 0,0 0 0 0 0,0 1 0 0 0,1 10 0 0 0,0 0 0 0 0,-3-1 0 0 0,-3 1 0 0 0,-1-1 0 0 0,-3-2 0 0 0,-2-2 0 0 0,8-8 4 0 0,0 1-1 0 0,0-1 1 0 0,0 0-1 0 0,0 0 1 0 0,0 0-1 0 0,0 0 1 0 0,0 0-1 0 0,0-1 1 0 0,0 0-1 0 0,0 1 1 0 0,-1-1 0 0 0,1 0-1 0 0,0-1 1 0 0,0 1-1 0 0,0 0 1 0 0,0-1-1 0 0,-2 0-3 0 0,-7-3 25 0 0,0 0-1 0 0,1 0 1 0 0,0-1-1 0 0,0-1-24 0 0,-13-5 24 0 0,-2 0 21 0 0,-33-14 142 0 0,-48-29-187 0 0,33 7 62 0 0,-34-30-62 0 0,30 20 12 0 0,-55-41 48 0 0,25 17 8 0 0,-21-5-68 0 0,100 70 0 0 0,-1 1 0 0 0,0 2 0 0 0,-30-8 0 0 0,41 14 0 0 0,8 3 0 0 0,10 4-1 0 0,0 0 0 0 0,1 0 0 0 0,-1 0 0 0 0,1 0 0 0 0,-1-1 0 0 0,1 1 0 0 0,-1 0 0 0 0,1 0 0 0 0,-1 0 0 0 0,1 0 0 0 0,-1 1 0 0 0,0-1 0 0 0,1 0 0 0 0,-1 0 0 0 0,1 0 0 0 0,-1 0 0 0 0,0 1 1 0 0,1-1-7 0 0,-1 1-1 0 0,0 0 1 0 0,1 0 0 0 0,-1 0 0 0 0,1 0 0 0 0,-1 0 0 0 0,1 0-1 0 0,-1 0 1 0 0,1 0 0 0 0,0 0 0 0 0,-1 0 0 0 0,1 0-1 0 0,0 0 1 0 0,0 0 0 0 0,0 0 0 0 0,0 0 0 0 0,0 0-1 0 0,0 0 1 0 0,0 0 0 0 0,0 1 7 0 0,1 3-31 0 0,-1 1 0 0 0,1 0 0 0 0,1 3 31 0 0,14 42-119 0 0,-12-36 66 0 0,-1 1 29 0 0,-3-15 20 0 0,0 0 0 0 0,0 0 0 0 0,0 0 0 0 0,0 0 0 0 0,0 0 0 0 0,0 0 0 0 0,0 0 1 0 0,0 1-1 0 0,0-1 0 0 0,-1 0 0 0 0,1 1 4 0 0,-1-2 3 0 0,1 1 0 0 0,-1 0 0 0 0,0-1 0 0 0,1 1 0 0 0,-1 0 0 0 0,1-1 0 0 0,-1 1 0 0 0,0 0 0 0 0,0-1 0 0 0,1 1 0 0 0,-1-1 0 0 0,0 0 0 0 0,0 1 0 0 0,0-1 0 0 0,0 1 0 0 0,0-1 0 0 0,1 0 0 0 0,-1 0 0 0 0,0 0 0 0 0,0 1 0 0 0,0-1 0 0 0,0 0 0 0 0,0 0 0 0 0,0 0 0 0 0,0-1 0 0 0,0 1 0 0 0,0 0-3 0 0,-4-1 31 0 0,1 1 0 0 0,-1-1 0 0 0,1-1 0 0 0,-5-1-31 0 0,-4-2 46 0 0,1-1-1 0 0,0 0 1 0 0,0-1 0 0 0,1 0-1 0 0,0-1 1 0 0,0 0-46 0 0,-8-8 69 0 0,1 0 0 0 0,-15-18-69 0 0,-3-10 7 0 0,2-2 0 0 0,-26-47-7 0 0,2 3-2 0 0,31 50-8 0 0,26 38-49 0 0,1 2-26 0 0,3 1 15 0 0,10 5 4 0 0,-5-1 33 0 0,-1 1 1 0 0,1-1 0 0 0,-1 1 0 0 0,5 7 32 0 0,24 29-160 0 0,-31-36 131 0 0,18 22-24 0 0,-2 1 0 0 0,-1 1-1 0 0,11 24 54 0 0,14 24-64 0 0,7 4 64 0 0,-41-66 0 0 0,-11-15 0 0 0,1 0 0 0 0,-1-1 0 0 0,0 1 0 0 0,1 0 0 0 0,-1-1 0 0 0,1 1 0 0 0,-1-1 0 0 0,1 1 0 0 0,-1-1 0 0 0,1 1 0 0 0,0-1 0 0 0,-1 0 0 0 0,1 1 0 0 0,0-1 0 0 0,-1 0 0 0 0,1 0 0 0 0,-1 0 0 0 0,0-1 0 0 0,0 1 0 0 0,1 0 0 0 0,-1-1 0 0 0,0 1 0 0 0,0 0 0 0 0,0-1 0 0 0,0 1 0 0 0,1 0 0 0 0,-1-1 0 0 0,0 1 0 0 0,0 0 0 0 0,0-1 0 0 0,0 1 0 0 0,0-1 0 0 0,0 1 0 0 0,0 0 0 0 0,0-1 0 0 0,0 1 0 0 0,0 0 0 0 0,0-1 0 0 0,0 1 0 0 0,0 0 0 0 0,-1-1 0 0 0,1 1 0 0 0,-3-15 0 0 0,-8-20 145 0 0,-3 0-1 0 0,-6-11-144 0 0,3 7 55 0 0,7 15-42 0 0,2-1 0 0 0,0-1 0 0 0,1 0-1 0 0,2 0 1 0 0,-2-24-13 0 0,6 44 0 0 0,1 0 0 0 0,0 0 1 0 0,0 0-1 0 0,0 0 0 0 0,1 0 0 0 0,0 0 0 0 0,0 0 0 0 0,1 0 0 0 0,1-4 0 0 0,-2 7 0 0 0,0 0-1 0 0,1 0 0 0 0,-1 0 0 0 0,1 1 0 0 0,0-1 0 0 0,0 0 1 0 0,0 1-1 0 0,0 0 0 0 0,0-1 0 0 0,0 1 0 0 0,1 0 0 0 0,-1 0 1 0 0,1 0-1 0 0,-1 0 0 0 0,1 1 0 0 0,0-1 0 0 0,0 1 0 0 0,-1 0 1 0 0,3-1 0 0 0,2 0-12 0 0,0 0 0 0 0,0 1 0 0 0,0 0 0 0 0,1 0 0 0 0,-1 1-1 0 0,0 0 1 0 0,1 0 0 0 0,-1 0 0 0 0,0 1 0 0 0,0 0 0 0 0,1 1 0 0 0,1 0 12 0 0,15 5-50 0 0,-1 1 0 0 0,-1 2 0 0 0,3 1 50 0 0,6 5-18 0 0,0 1 0 0 0,-1 1 0 0 0,0 2 0 0 0,-2 1 1 0 0,5 6 17 0 0,39 38-74 0 0,14 21 74 0 0,-16-10 0 0 0,49 72 0 0 0,-114-143-1 0 0,11 20 13 0 0,-14-22 44 0 0,-4-4-48 0 0,0 1 1 0 0,1-1-1 0 0,-1 1 1 0 0,0-1-1 0 0,1 0 1 0 0,-1 1-1 0 0,1-1 1 0 0,-1 0-1 0 0,1 0 0 0 0,0 0 1 0 0,-1 0-1 0 0,1-1 1 0 0,0 1-1 0 0,0 0 1 0 0,0 0-9 0 0,-2-2 17 0 0,-12-13 17 0 0,1-1 1 0 0,0 0-1 0 0,2 0 1 0 0,-3-6-35 0 0,-12-17 19 0 0,-25-33 17 0 0,3-2 0 0 0,-27-58-36 0 0,67 114 0 0 0,1-1 0 0 0,1-1 0 0 0,3 9 0 0 0,1 0 0 0 0,3 12 0 0 0,0 0 0 0 0,0 0 0 0 0,0 0 0 0 0,0 0 0 0 0,0 0 0 0 0,0 0 0 0 0,0-1 0 0 0,0 1 0 0 0,0 0 0 0 0,0 0 0 0 0,0 0 0 0 0,0 0 0 0 0,0 0-1 0 0,0 0 1 0 0,0 0 0 0 0,0 0 0 0 0,0 0 0 0 0,0 0 0 0 0,0 0 0 0 0,0 0 0 0 0,1 0 0 0 0,-1-1 0 0 0,0 1 0 0 0,0 0 0 0 0,0 0 0 0 0,0 0 0 0 0,0 0 0 0 0,0 0 0 0 0,0 0 0 0 0,0 0 0 0 0,0 0 0 0 0,0 0 0 0 0,0 0 0 0 0,0 0 0 0 0,0 0 0 0 0,0 0 0 0 0,1 0 0 0 0,-1 0 0 0 0,0 0 0 0 0,0 0 0 0 0,0 0 0 0 0,0 0 0 0 0,0 0-1 0 0,0 0 1 0 0,0 0 0 0 0,0 0 0 0 0,0 0 0 0 0,0 0 0 0 0,0 0 0 0 0,0 0 0 0 0,1 0 0 0 0,-1 0 0 0 0,0 0 0 0 0,6 5-14 0 0,1 2-11 0 0,1 1-1 0 0,-1 0 1 0 0,0 0-1 0 0,0 1 1 0 0,-1 0-1 0 0,2 4 26 0 0,6 7-19 0 0,27 44-106 0 0,6 19 125 0 0,-20-36-12 0 0,68 129-31 0 0,-71-124 31 0 0,-2 0 0 0 0,7 29 12 0 0,-22-57 0 0 0,3 5 0 0 0,-1 1 0 0 0,-2 0 0 0 0,4 30 0 0 0,-11-54 4 0 0,0 1 0 0 0,0-1 0 0 0,-1 5-4 0 0,0-10 5 0 0,1 0-1 0 0,-1 0 0 0 0,1 0 1 0 0,-1 0-1 0 0,1 0 0 0 0,-1-1 1 0 0,1 1-1 0 0,-1 0 0 0 0,0 0 1 0 0,1-1-1 0 0,-1 1 1 0 0,0 0-1 0 0,0-1 0 0 0,0 1 1 0 0,1-1-1 0 0,-1 1 0 0 0,0-1 1 0 0,0 1-1 0 0,0-1 0 0 0,0 1 1 0 0,0-1-1 0 0,0 0 0 0 0,0 0 1 0 0,0 1-1 0 0,0-1 1 0 0,0 0-5 0 0,-1 0 8 0 0,0 0 0 0 0,1 0 1 0 0,-1 0-1 0 0,0 0 1 0 0,0-1-1 0 0,1 1 1 0 0,-1 0-1 0 0,0-1 0 0 0,0 0 1 0 0,1 1-1 0 0,-1-1 1 0 0,1 0-1 0 0,-2 0-8 0 0,-19-15 179 0 0,17 12-153 0 0,-31-26 56 0 0,1-2 1 0 0,-2-5-83 0 0,-63-74 210 0 0,-7-6-97 0 0,76 85-113 0 0,-75-77 0 0 0,-31-48 0 0 0,62 62 64 0 0,66 83-64 0 0,2 4-12 0 0,6 7-50 0 0,3 5-24 0 0,19 40-100 0 0,1 4-340 0 0,10 31 526 0 0,16 70-30 0 0,-38-109 33 0 0,-1-1 0 0 0,3 36-3 0 0,-11-65 0 0 0,-1-1 0 0 0,0 1 0 0 0,0-1 0 0 0,0 1 0 0 0,-1-1 0 0 0,-1 1 0 0 0,-2 7 0 0 0,-2-4 0 0 0,5-12 3 0 0,0 1 1 0 0,0-1-1 0 0,0 0 0 0 0,0 1 0 0 0,-1-1 1 0 0,1 0-1 0 0,-1 0 0 0 0,1 0 0 0 0,-1 0 1 0 0,1 0-1 0 0,-1-1 0 0 0,1 1 0 0 0,-1 0 1 0 0,0-1-1 0 0,1 1 0 0 0,-1-1 0 0 0,0 0 1 0 0,0 1-1 0 0,1-1 0 0 0,-1 0 0 0 0,0 0 0 0 0,0 0 1 0 0,1 0-1 0 0,-1 0 0 0 0,0-1 0 0 0,-1 1-3 0 0,-6-2 29 0 0,1-1-1 0 0,0 1 0 0 0,-1-2 1 0 0,-6-2-29 0 0,11 4 5 0 0,-11-6 16 0 0,1-1 0 0 0,-1 0 0 0 0,2 0 0 0 0,-1-2 0 0 0,2 0 0 0 0,-1 0 0 0 0,-5-7-21 0 0,2-2 3 0 0,0 0 0 0 0,2 0 0 0 0,-1-3-3 0 0,-2-2 1 0 0,9 12-1 0 0,0-1 0 0 0,1 1 0 0 0,0-1 0 0 0,-4-14 0 0 0,7 11 0 0 0,3 6-12 0 0,1 9-52 0 0,2 3-25 0 0,5 4 52 0 0,-1 0-1 0 0,0 1 1 0 0,0-1 0 0 0,0 1 0 0 0,-1 0 0 0 0,0 1-1 0 0,0-1 1 0 0,0 1 0 0 0,1 3 37 0 0,7 15-82 0 0,0 0 0 0 0,0 6 82 0 0,-5-12 11 0 0,-2 1 1 0 0,0 0-1 0 0,-1 0 0 0 0,-1 0 0 0 0,-1 0 1 0 0,-1 1-1 0 0,0 9-11 0 0,-1-6 56 0 0,0-12-54 0 0,0 0-1 0 0,-1-1 0 0 0,-1 13-1 0 0,0-21-4 0 0,1 0 1 0 0,-1 0-1 0 0,1 0 0 0 0,-1 0 0 0 0,0 0 0 0 0,0-1 1 0 0,0 1-1 0 0,-1 0 0 0 0,1-1 0 0 0,-1 1 1 0 0,1-1-1 0 0,-1 1 0 0 0,0-1 0 0 0,0 0 0 0 0,0 1 1 0 0,0-1-1 0 0,-3 1 4 0 0,3-1 8 0 0,-1 0 1 0 0,0 0-1 0 0,0-1 1 0 0,0 0-1 0 0,0 1 1 0 0,-1-1-1 0 0,1 0 1 0 0,0-1-1 0 0,0 1 1 0 0,-1 0-1 0 0,1-1 1 0 0,0 0-1 0 0,-1 0 0 0 0,1 0 1 0 0,0 0-1 0 0,-1 0 1 0 0,1-1-1 0 0,0 0 1 0 0,0 1-1 0 0,-1-1 1 0 0,0-1-9 0 0,-1 0 11 0 0,-1 0 0 0 0,1-1 0 0 0,-1 0 0 0 0,1 0 0 0 0,0 0 0 0 0,0 0 0 0 0,0-1 0 0 0,1 0 0 0 0,-1 0 0 0 0,1 0 0 0 0,-1-2-11 0 0,-4-6 3 0 0,0 0 0 0 0,1 0 0 0 0,0-1 1 0 0,0-3-4 0 0,-24-55-2 0 0,24 51 1 0 0,-24-63 1 0 0,12 29 0 0 0,4 9 0 0 0,2 0 0 0 0,2-1 0 0 0,1-4 0 0 0,11 49 0 0 0,0 1-1 0 0,0-1 0 0 0,0 0 1 0 0,-1 1-1 0 0,1-1 0 0 0,0 0 1 0 0,0 1-1 0 0,0-1 1 0 0,0 0-1 0 0,0 1 0 0 0,0-1 1 0 0,0 0-1 0 0,0 1 0 0 0,1-1 1 0 0,-1 0-1 0 0,0 1 0 0 0,0-1 1 0 0,0 1-1 0 0,1-2 1 0 0,0 2-2 0 0,0 0-1 0 0,-1 0 0 0 0,1 0 0 0 0,0 0 1 0 0,0 0-1 0 0,0 1 0 0 0,0-1 1 0 0,-1 0-1 0 0,1 0 0 0 0,0 0 0 0 0,0 1 1 0 0,-1-1-1 0 0,1 0 0 0 0,0 1 1 0 0,0-1-1 0 0,-1 1 0 0 0,1-1 0 0 0,0 1 3 0 0,16 12-24 0 0,-8-5 9 0 0,0 1 0 0 0,0 0 0 0 0,-1 0 0 0 0,0 1 0 0 0,-1 0 0 0 0,0 1 0 0 0,-1 0 0 0 0,0 0 0 0 0,0 2 15 0 0,11 26-58 0 0,-2 1 0 0 0,-2 1 58 0 0,-12-40 0 0 0,14 53 18 0 0,-2 1 0 0 0,-3 0 0 0 0,-2 0 0 0 0,1 43-18 0 0,-8-71-73 0 0,-1 17 73 0 0,-2-28-15 0 0,-2-6 26 0 0,4-10-10 0 0,0 0 0 0 0,0 1 0 0 0,0-1 0 0 0,0 0 1 0 0,0 0-1 0 0,0 0 0 0 0,0 0 0 0 0,0 0 0 0 0,0 0 0 0 0,0 0 0 0 0,0 0 0 0 0,0 0 0 0 0,-1 1 1 0 0,1-1-1 0 0,0 0 0 0 0,0 0 0 0 0,0 0 0 0 0,0 0 0 0 0,0 0 0 0 0,0 0 0 0 0,0 0 1 0 0,0 0-1 0 0,0 0 0 0 0,0 0 0 0 0,-1 0 0 0 0,1 0 0 0 0,0 0 0 0 0,0 0 0 0 0,0 0 1 0 0,0 0-1 0 0,0 0 0 0 0,0 0 0 0 0,0 0 0 0 0,0 0 0 0 0,-1 0 0 0 0,1 0 0 0 0,0 0 1 0 0,0 0-2 0 0,-2 0 4 0 0,0 0 1 0 0,0-1 0 0 0,0 1 0 0 0,0 0 0 0 0,0-1 0 0 0,0 0-1 0 0,0 1 1 0 0,0-1 0 0 0,0 0 0 0 0,0 0 0 0 0,0 0 0 0 0,0 0 0 0 0,1-1-1 0 0,-1 1 1 0 0,0 0 0 0 0,1-1 0 0 0,-1 1 0 0 0,1-1 0 0 0,0 1-1 0 0,-1-1 1 0 0,1 0-5 0 0,-4-6 19 0 0,0-1 0 0 0,0 1-1 0 0,1-1 1 0 0,0-3-19 0 0,-1 1 29 0 0,-3-6-52 0 0,1 0 1 0 0,1-1-1 0 0,1 0 1 0 0,1 0-1 0 0,0 0 1 0 0,1 0-1 0 0,1 0 1 0 0,1-1-1 0 0,1-12 23 0 0,2 12-873 0 0,5 2-3471 0 0,2 2-1399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441 0 5351 0 0,'0'0'242'0'0,"0"0"-1"0"0,0 0-81 0 0,0 0 208 0 0,0 0 105 0 0,0 0 27 0 0,0 0-8 0 0,1 1-50 0 0,0 3-26 0 0,0 0 1 0 0,0 0-1 0 0,1 0 1 0 0,0-1-1 0 0,3 4-416 0 0,62 66 1879 0 0,-44-50-1449 0 0,5 4 117 0 0,-16-14-303 0 0,-2-2 272 0 0,4 7-516 0 0,0 3 368 0 0,-2-1 0 0 0,-1 2 0 0 0,-2-1 0 0 0,2 10-368 0 0,-5-4 761 0 0,-1 21-761 0 0,-3 28 614 0 0,-2-62-501 0 0,0 2 14 0 0,-1 27 234 0 0,-1-29-263 0 0,-6 36 260 0 0,-1-3-61 0 0,-9 35 70 0 0,-36 90 561 0 0,40-140-424 0 0,-7 7-504 0 0,-1 4 320 0 0,-16 23 24 0 0,4-9-152 0 0,24-39-93 0 0,-1 4 162 0 0,0 1-261 0 0,9-17 72 0 0,-1 0 0 0 0,-1 0 0 0 0,0 1 0 0 0,0-1 0 0 0,-5 4-72 0 0,2-2 78 0 0,1-1-1 0 0,0 1 1 0 0,1 1-78 0 0,-2 1 55 0 0,-14 23 71 0 0,-6 9 39 0 0,5-9-63 0 0,5-7 78 0 0,-13 11-180 0 0,11-12 69 0 0,10-13 32 0 0,-5 4-101 0 0,-16 16 171 0 0,-18 19 88 0 0,41-44-224 0 0,-77 78 261 0 0,83-84-294 0 0,-35 35 135 0 0,34-33-330 0 0,1-4-774 0 0,3-4 11 0 0,1 2 364 0 0,-1-1 0 0 0,1 1 0 0 0,0 0 0 0 0,1-1 592 0 0,7-6-1687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602 0 6735 0 0,'0'0'307'0'0,"0"0"-6"0"0,0 0-118 0 0,0 0 213 0 0,0 0 109 0 0,0 0 27 0 0,0 0-9 0 0,0 0-55 0 0,-1 1-20 0 0,-9 6 824 0 0,10-6-1208 0 0,-1-1-1 0 0,1 0 1 0 0,-1 1-1 0 0,0-1 1 0 0,1 1 0 0 0,-1-1-1 0 0,1 0 1 0 0,0 1-1 0 0,-1-1 1 0 0,1 1-64 0 0,-2 1 133 0 0,-24 21 2146 0 0,18-16-1501 0 0,-1 1 0 0 0,-1-1 1 0 0,-9 7-779 0 0,12-10 206 0 0,1 1 1 0 0,0-1-1 0 0,1 1 1 0 0,-1 0 0 0 0,2 0-207 0 0,-8 7 297 0 0,8-8-222 0 0,-25 23 849 0 0,-4 8-924 0 0,-38 45 721 0 0,47-54-537 0 0,4-6 51 0 0,0 5-235 0 0,-18 24 787 0 0,-19 42-787 0 0,48-72 40 0 0,-5 10 90 0 0,-8 9 166 0 0,3 0-296 0 0,5 1 432 0 0,-2 17-432 0 0,6-20 120 0 0,-1 12 103 0 0,2-5-25 0 0,-6 14 101 0 0,7-22-112 0 0,2 1-1 0 0,3 2-186 0 0,0-16 58 0 0,1 4 87 0 0,-1 44 99 0 0,3-69-243 0 0,-2 19 9 0 0,0 20 66 0 0,1-19-7 0 0,0-9 32 0 0,2 9-101 0 0,0-9 34 0 0,-1-7 5 0 0,0 0-1 0 0,1 0 1 0 0,1 4-39 0 0,5 10 48 0 0,-3-4 53 0 0,7 10-101 0 0,-4-13 34 0 0,13 27 76 0 0,1 5-4 0 0,-8-20-15 0 0,0-2-13 0 0,-8-15-70 0 0,4 5 146 0 0,3 4-154 0 0,-4-7 72 0 0,-1 1 0 0 0,3 4-72 0 0,4 13 494 0 0,19 21-494 0 0,-33-47 7 0 0,6 6 160 0 0,0 0 1 0 0,1 0-1 0 0,4 4-167 0 0,-5-6 157 0 0,3 4-157 0 0,-6-5 162 0 0,1 0-1 0 0,4 3-161 0 0,-5-5 89 0 0,-3-2-80 0 0,6 6 229 0 0,2 0-42 0 0,-7-6-137 0 0,-2-7-648 0 0,2-8-753 0 0,1 4-5995 0 0,1 3-402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75 2303 0 0,'0'0'102'0'0,"-2"0"183"0"0,-4 1 690 0 0,3-1 302 0 0,2-1-538 0 0,-3 0-728 0 0,1 1 6904 0 0,3-1-6591 0 0,2-4 862 0 0,-1 4-945 0 0,-1 0-170 0 0,1 1-48 0 0,-1-1 0 0 0,0 1 1 0 0,0 0-1 0 0,1 0 0 0 0,-1-1 0 0 0,0 1 0 0 0,1 0 0 0 0,-1 0 0 0 0,0 0 0 0 0,1-1 1 0 0,-1 1-1 0 0,1 0 0 0 0,-1 0 0 0 0,1 0 0 0 0,-1 0 0 0 0,1-1-23 0 0,3 0 144 0 0,1 0 0 0 0,0 0 0 0 0,-1 0 0 0 0,1 0 1 0 0,0 0-1 0 0,1 1-144 0 0,9-2 503 0 0,8 1-503 0 0,26 0 993 0 0,24 1-993 0 0,-68 0 30 0 0,24 1 99 0 0,21 0 39 0 0,59-1 112 0 0,-68 0-218 0 0,-12-1 0 0 0,10 2-62 0 0,55 3 64 0 0,-13-1 23 0 0,2 0 151 0 0,1-3 0 0 0,52-3-238 0 0,-92 1 116 0 0,40-2 137 0 0,-60 2-149 0 0,0 1 0 0 0,13 0-104 0 0,71 1 187 0 0,-67 1-70 0 0,14-2-117 0 0,-20 0 6 0 0,-13 0 50 0 0,0 0 0 0 0,12-2-56 0 0,-17 1 28 0 0,0 1 0 0 0,0 0 1 0 0,0 0-29 0 0,36 0 84 0 0,27-1 43 0 0,-42 2-90 0 0,95 0 136 0 0,-96 0-146 0 0,10 0 10 0 0,23-4 195 0 0,12-2-232 0 0,-42 3 124 0 0,21 0-124 0 0,-34 2 53 0 0,-18 0-42 0 0,0 0 1 0 0,1 1-1 0 0,7 0-11 0 0,16 1 111 0 0,9 0-111 0 0,-29-1 6 0 0,4-1 5 0 0,-13 1-2 0 0,0 0-1 0 0,0-1 1 0 0,0 1-1 0 0,1 1 1 0 0,2-1-9 0 0,-1 1 23 0 0,0-1 1 0 0,0 0-1 0 0,1 0-23 0 0,9 0 58 0 0,-7 0-34 0 0,0 0 1 0 0,0 0 0 0 0,0-1 0 0 0,2 0-25 0 0,11-1 39 0 0,-3 1 89 0 0,18-1-128 0 0,-6 2 64 0 0,8-1 43 0 0,-22 0-78 0 0,20-2-3 0 0,-23 2-7 0 0,0 0 0 0 0,5 1-19 0 0,-1 0 34 0 0,15 0 95 0 0,19 0 2 0 0,-32 0-111 0 0,20 1 256 0 0,44 2-266 0 0,-39-3 1 0 0,-34-1 28 0 0,9 1 103 0 0,4-2-142 0 0,-15 2 69 0 0,-2 0-18 0 0,-4 0-33 0 0,-1 1-1 0 0,0-1 1 0 0,0 0-1 0 0,1 0 1 0 0,-1 0-1 0 0,0-1 1 0 0,1 1-1 0 0,-1 0 0 0 0,0 0-17 0 0,4-1 86 0 0,-1 0-1 0 0,5 0-85 0 0,2 0 69 0 0,-3 0 78 0 0,0 1 0 0 0,5-1-147 0 0,-3 1 88 0 0,10-1 226 0 0,-26 3-4594 0 0,4-1 2139 0 0,-7 1-5147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87 3223 0 0,'0'0'358'0'0,"0"0"292"0"0,0 0 136 0 0,0 0 22 0 0,0 0-44 0 0,0 0-211 0 0,0 0-89 0 0,0 0-16 0 0,-1 0-9 0 0,-21-3 5123 0 0,20 3-5214 0 0,2 0-16 0 0,0 0-4 0 0,0 0 0 0 0,0 0-10 0 0,0 0-45 0 0,0 0-17 0 0,0 0-7 0 0,0 0-7 0 0,0 0-29 0 0,0 0-12 0 0,2-1-1 0 0,17-1 368 0 0,-1 0-1 0 0,9 0-567 0 0,4-1 306 0 0,-15 2 20 0 0,4-1-326 0 0,256-8 1528 0 0,-133 6-1385 0 0,-75 1-38 0 0,15 1 51 0 0,-12 0-7 0 0,1 1 50 0 0,101-3 274 0 0,-67 1-258 0 0,-63 1-139 0 0,7 1-4 0 0,58-2 88 0 0,20 0 97 0 0,-1 0-173 0 0,-52 2 0 0 0,-26 0 35 0 0,39 3-119 0 0,-5 0 337 0 0,24-2-337 0 0,-43 0 132 0 0,-10-1 96 0 0,7-2-228 0 0,-10 0 260 0 0,-11 1-167 0 0,-6 0-31 0 0,13 1-62 0 0,-5 1 13 0 0,24 3-13 0 0,-60-3 6 0 0,18 0 52 0 0,-19 0-58 0 0,46 0 421 0 0,37-4-421 0 0,-32 2 142 0 0,-8 0-28 0 0,-21 0-30 0 0,60-3 371 0 0,-55 3-226 0 0,-11 2-154 0 0,-7-1-13 0 0,13 0 79 0 0,-6 1-8 0 0,12 1 155 0 0,-31-1-261 0 0,7 0 106 0 0,-1 1-66 0 0,0-1-43 0 0,-6 0 34 0 0,5 0 46 0 0,-5 0-37 0 0,-2 0 10 0 0,0 0-10 0 0,0 0-3 0 0,0 0 0 0 0,0 0 0 0 0,0 0 0 0 0,0 0 0 0 0,0 0 0 0 0,0 0 0 0 0,0 0 0 0 0,0 0 0 0 0,0 0-11 0 0,1-3-122 0 0,-1 2-340 0 0,-1 1-119 0 0,-7-1-520 0 0,0 0 0 0 0,1 1 1 0 0,-1 0-1 0 0,-2 0 1048 0 0,-9 0-1953 0 0,3 0 170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457 1107 2303 0 0,'0'0'275'0'0,"0"0"313"0"0,-1 1 137 0 0,-6 10 327 0 0,1 0 0 0 0,0 0 0 0 0,1 0 0 0 0,1 0 0 0 0,-3 10-1052 0 0,6-19 224 0 0,-2 5 224 0 0,3-5-224 0 0,0-2 2 0 0,0 0 4 0 0,0 0 2 0 0,0 0 0 0 0,-5 0 179 0 0,4 0-374 0 0,1 0 0 0 0,-1 0 0 0 0,1 0 0 0 0,-1 0 0 0 0,0 0 0 0 0,1 0 0 0 0,-1 0 0 0 0,1 0 0 0 0,-1 0 0 0 0,1 0 0 0 0,-1-1 0 0 0,0 1 0 0 0,1 0 0 0 0,-1 0 0 0 0,1-1 0 0 0,-1 1 0 0 0,1 0-37 0 0,-3-2 86 0 0,0-1 0 0 0,0 1-1 0 0,1-1 1 0 0,-1 1 0 0 0,0-1 0 0 0,1 0-1 0 0,0 0 1 0 0,0 0 0 0 0,0 0-1 0 0,0-1-85 0 0,-5-9 343 0 0,-4-14-343 0 0,7 17 24 0 0,2 7 10 0 0,-4-15 12 0 0,5 10-30 0 0,1 7 18 0 0,1 2 7 0 0,5 2-15 0 0,-1 0 0 0 0,-1 1 0 0 0,1 0 0 0 0,0 0 0 0 0,-1 1 1 0 0,0-1-1 0 0,0 1 0 0 0,0 0 0 0 0,-1 0 0 0 0,1 0 0 0 0,-1 0 0 0 0,0 1 0 0 0,-1-1 0 0 0,2 5-26 0 0,4 12 30 0 0,-1 0-1 0 0,-1 1 0 0 0,-1-1 1 0 0,-1 3-30 0 0,-3-14 10 0 0,-2-2 1 0 0,1-7 50 0 0,0-2 45 0 0,-9 1 132 0 0,6-1-186 0 0,-1 0-1 0 0,1-1 1 0 0,0 0 0 0 0,0 1-1 0 0,0-1 1 0 0,0 0-1 0 0,0-1 1 0 0,0 1 0 0 0,0 0-1 0 0,1-1 1 0 0,-1 0-1 0 0,-2-1-51 0 0,-5-5 204 0 0,0-1 0 0 0,-5-4-204 0 0,8 6 44 0 0,-14-15 1 0 0,0-1 0 0 0,-13-21-45 0 0,19 25 7 0 0,15 19-7 0 0,0-1 0 0 0,0 1 0 0 0,-1 0 0 0 0,1 0 0 0 0,0-1 0 0 0,0 1 0 0 0,0 0 0 0 0,0 0 0 0 0,-1-1 0 0 0,1 1 0 0 0,0 0 0 0 0,0 0 0 0 0,0-1 0 0 0,-1 1 0 0 0,1 0 0 0 0,0 0 0 0 0,0 0 0 0 0,-1 0 0 0 0,1 0 0 0 0,0-1 0 0 0,-1 1 0 0 0,1 0 0 0 0,0 0 0 0 0,0 0 0 0 0,-1 0 0 0 0,1 0 0 0 0,0 0 0 0 0,-1 0 0 0 0,1 0 0 0 0,0 0 0 0 0,-1 0 0 0 0,1 0 0 0 0,0 0 0 0 0,-1 0 0 0 0,-1 5 0 0 0,2-5 0 0 0,-3 5 0 0 0,0 1 0 0 0,1-1 0 0 0,0 1 0 0 0,0-1 0 0 0,1 1 0 0 0,0 0 0 0 0,0 0 0 0 0,0 0 0 0 0,0 3 0 0 0,0 0 0 0 0,0 0 0 0 0,-1 0 0 0 0,-1 4 0 0 0,-10 24 0 0 0,8-28 0 0 0,-12 13 0 0 0,7-15 0 0 0,8-7 0 0 0,-1 1 0 0 0,1 0 0 0 0,-1-1 0 0 0,0 1 0 0 0,1-1 0 0 0,-1 0 0 0 0,0 1 0 0 0,0-2 0 0 0,1 1 0 0 0,-1 0 0 0 0,0 0 0 0 0,1-1 0 0 0,-2 0 0 0 0,-2 0 0 0 0,1-1 0 0 0,-1 0 0 0 0,1 0 0 0 0,0-1 0 0 0,-4-2 0 0 0,-6-4-2 0 0,-1 2 56 0 0,14 6-112 0 0,2 4 3 0 0,0 1 45 0 0,1 1-3 0 0,-1 0 1 0 0,1 1 0 0 0,0-1 0 0 0,1 3 12 0 0,6 21-133 0 0,-6-14 122 0 0,-2-14 11 0 0,0 0 0 0 0,-1 0 0 0 0,1 0 0 0 0,0-1 0 0 0,0 1 0 0 0,0 0 0 0 0,-1 0 0 0 0,1-1 0 0 0,0 1 0 0 0,-1 0 0 0 0,1 0 0 0 0,-1-1 0 0 0,1 1 0 0 0,-1 0 0 0 0,1 0 0 0 0,-1-1 0 0 0,0 1 0 0 0,0-1 0 0 0,1 1 0 0 0,-1-1 0 0 0,0 1 0 0 0,0-1 0 0 0,1 1 0 0 0,-1-1 0 0 0,0 0 0 0 0,0 0 0 0 0,0 1 0 0 0,0-1 0 0 0,0 0 0 0 0,-13-1 11 0 0,2-3 32 0 0,2-3-33 0 0,-4-3-10 0 0,11 6 0 0 0,1 0 0 0 0,-4-3 11 0 0,5 5 16 0 0,3 3-91 0 0,0 0 55 0 0,4 1-20 0 0,-1 1-1 0 0,1 0 0 0 0,0 0 0 0 0,-1 0 1 0 0,0 1-1 0 0,5 4 30 0 0,1 4-23 0 0,-7-7-4 0 0,0 0-1 0 0,1 0 1 0 0,0-1 0 0 0,0 0 0 0 0,0 0-1 0 0,4 3 28 0 0,5 3-16 0 0,-1-2 6 0 0,-11-8 7 0 0,-1 0 1 0 0,0 0 0 0 0,0 0-1 0 0,0 0 1 0 0,0 0 0 0 0,0 0 0 0 0,1 0-1 0 0,-1 0 1 0 0,0 0 0 0 0,0 0 0 0 0,0 0-1 0 0,0-1 1 0 0,0 1 0 0 0,1-1-1 0 0,-1 1 1 0 0,0-1 0 0 0,0 1 0 0 0,0-1-1 0 0,0 1 1 0 0,0-1 0 0 0,0 0-1 0 0,-1 0 1 0 0,1 1 0 0 0,0-1 0 0 0,0 0-1 0 0,0 0 1 0 0,-1 0 0 0 0,1 0 0 0 0,-1 0-1 0 0,1 0 1 0 0,0-1 2 0 0,1-2-9 0 0,0-1 0 0 0,0 1 0 0 0,0-1-1 0 0,-1 0 1 0 0,1 1 0 0 0,-1-5 9 0 0,2-9 43 0 0,-1 0-1 0 0,-1 0 1 0 0,-1-9-43 0 0,-5-55 239 0 0,1-7-108 0 0,4 89-135 0 0,0-1 1 0 0,-1 1-1 0 0,1-1 1 0 0,0 0-1 0 0,0 1 1 0 0,0-1-1 0 0,0 1 1 0 0,1-1-1 0 0,-1 1 1 0 0,0-1-1 0 0,0 1 1 0 0,0-1-1 0 0,0 1 1 0 0,0-1-1 0 0,1 1 1 0 0,-1-1-1 0 0,0 1 1 0 0,0 0-1 0 0,1-1 1 0 0,-1 1-1 0 0,0-1 4 0 0,2 1-4 0 0,-1 0-1 0 0,0 0 0 0 0,0 0 0 0 0,0 0 1 0 0,0 0-1 0 0,0 0 0 0 0,0 0 1 0 0,1 0-1 0 0,-1 1 0 0 0,0-1 0 0 0,0 0 1 0 0,0 1-1 0 0,0-1 0 0 0,0 1 1 0 0,0-1-1 0 0,0 1 0 0 0,0-1 0 0 0,0 1 1 0 0,0 0-1 0 0,0 0 5 0 0,21 16-91 0 0,-8-3 55 0 0,-1 0 1 0 0,-1 0 0 0 0,0 2-1 0 0,2 6 36 0 0,6 5-46 0 0,4 8 35 0 0,8 16 11 0 0,-14-20 0 0 0,-11-20 16 0 0,-8-24 128 0 0,-4-6 0 0 0,0 0-1 0 0,-1 0 0 0 0,-1 1 1 0 0,-2-4-144 0 0,-8-20 229 0 0,-15-48 27 0 0,-4-29-256 0 0,31 92 47 0 0,-3-22-47 0 0,5 22 6 0 0,1 9-6 0 0,2 17 0 0 0,0 0 0 0 0,0 0 0 0 0,0 0 0 0 0,0 0 0 0 0,1 0 0 0 0,-1 0 0 0 0,0 1 0 0 0,0-1 0 0 0,0 0 0 0 0,1 0 0 0 0,-1 0 0 0 0,1 0 0 0 0,-1 0 0 0 0,1 0-6 0 0,0 0-1 0 0,0 1 1 0 0,0-1 0 0 0,0 0-1 0 0,0 0 1 0 0,0 1 0 0 0,0-1-1 0 0,0 1 1 0 0,0-1-1 0 0,0 1 1 0 0,0-1 0 0 0,0 1-1 0 0,0 0 1 0 0,1-1 0 0 0,-1 1-1 0 0,0 0 1 0 0,0 0-1 0 0,0 0 1 0 0,0 0 0 0 0,1 0-1 0 0,-1 0 1 0 0,0 0-1 0 0,0 1 1 0 0,0-1 0 0 0,0 0-1 0 0,1 1 1 0 0,0-1 6 0 0,3 2-57 0 0,1 1 1 0 0,0-1 0 0 0,-1 1-1 0 0,0 0 1 0 0,1 0 56 0 0,7 6-60 0 0,0 0 0 0 0,-1 1 1 0 0,0 1-1 0 0,0 0 1 0 0,-1 0-1 0 0,-1 1 1 0 0,2 3 59 0 0,18 27-387 0 0,13 25 387 0 0,-30-47-14 0 0,-13-20 14 0 0,35 57 0 0 0,5 14 0 0 0,-40-71 0 0 0,0 1 1 0 0,0-1 0 0 0,0 1-1 0 0,1 0 1 0 0,-1-1 0 0 0,0 1 0 0 0,1 0-1 0 0,-1-1 1 0 0,0 1 0 0 0,1-1-1 0 0,-1 1 1 0 0,1-1 0 0 0,-1 1 0 0 0,1-1-1 0 0,-1 1 1 0 0,1-1-1 0 0,-1-1 6 0 0,1 0 0 0 0,-1 0 1 0 0,0 0-1 0 0,1 0 0 0 0,-1 0 1 0 0,0-1-1 0 0,0 1 0 0 0,0 0 0 0 0,0 0 1 0 0,0 0-1 0 0,-1-1 0 0 0,1 0-6 0 0,-3-21 120 0 0,2 20-99 0 0,-6-31 477 0 0,-10-32-498 0 0,3 18 97 0 0,-61-243-23 0 0,68 266-55 0 0,2 0 0 0 0,0 0-1 0 0,2-1 1 0 0,0-10-19 0 0,5 22 43 0 0,3 5-57 0 0,-5 9 11 0 0,0 0-1 0 0,0 0 1 0 0,1 0-1 0 0,-1 0 1 0 0,0-1-1 0 0,0 1 1 0 0,0 0-1 0 0,0 0 1 0 0,0 0-1 0 0,0 0 1 0 0,0 0-1 0 0,1 0 1 0 0,-1 0-1 0 0,0 0 1 0 0,0 0-1 0 0,0 0 0 0 0,0 0 1 0 0,1 0-1 0 0,-1 0 1 0 0,0 0-1 0 0,0 0 1 0 0,0 0-1 0 0,0 0 1 0 0,0 0-1 0 0,1 0 1 0 0,-1 0-1 0 0,0 0 1 0 0,0 0-1 0 0,0 0 1 0 0,0 0-1 0 0,0 0 1 0 0,1 0-1 0 0,-1 0 4 0 0,4 0-21 0 0,1 1-1 0 0,-1 0 0 0 0,0 0 0 0 0,1 1 1 0 0,-1-1-1 0 0,0 1 0 0 0,0 0 1 0 0,0 0-1 0 0,1 1 22 0 0,2 1-86 0 0,0 1 0 0 0,0 0 0 0 0,-1 1 0 0 0,6 5 86 0 0,4 8-157 0 0,-1 0-1 0 0,0 1 0 0 0,0 3 158 0 0,0 0 0 0 0,-2 1 0 0 0,0 1 0 0 0,-2 0 0 0 0,1 3 0 0 0,4 19 0 0 0,9 40 0 0 0,-22-77 0 0 0,-3-10 0 0 0,0-1 0 0 0,-1-9 0 0 0,-12-43 195 0 0,-2 1 0 0 0,-11-21-195 0 0,-14-45 65 0 0,10 26-32 0 0,-17-32-8 0 0,-17-46 14 0 0,56 144-39 0 0,0-8 0 0 0,7 29-3 0 0,3 4-6 0 0,4 7-36 0 0,-6-5 34 0 0,14 16-56 0 0,-1 1 1 0 0,0 1-1 0 0,-2 1 0 0 0,8 16 67 0 0,4 16-46 0 0,4 17 46 0 0,19 53-11 0 0,-32-83 9 0 0,0 10 2 0 0,2 4 13 0 0,-11-41 43 0 0,-16-44 21 0 0,-70-162 339 0 0,64 157-412 0 0,-42-90 46 0 0,-4-4-60 0 0,62 130-88 0 0,1 1-16 0 0,0 0 100 0 0,0 1 0 0 0,1 0 1 0 0,-1 0-1 0 0,0-1 0 0 0,0 1 0 0 0,1 0 0 0 0,-1 0 0 0 0,1-1 0 0 0,-1 1 0 0 0,0 0 0 0 0,1-1 0 0 0,0 1 1 0 0,-1-1 13 0 0,2 3-25 0 0,17 28-151 0 0,22 25 176 0 0,2 3-83 0 0,-15-17 83 0 0,73 115 0 0 0,23 62 0 0 0,-80-145-12 0 0,-44-74 11 0 0,0 0 0 0 0,1 0-1 0 0,-1 0 1 0 0,0 0 0 0 0,0 1-1 0 0,0-1 1 0 0,0 0 0 0 0,0 0-1 0 0,0 0 1 0 0,0 0 0 0 0,0 0-1 0 0,0 0 1 0 0,0 0 0 0 0,0 0-1 0 0,0 0 1 0 0,1 1 0 0 0,-1-1-1 0 0,0 0 1 0 0,0 0 0 0 0,0 0-1 0 0,0 0 1 0 0,0 0 0 0 0,0 0-1 0 0,1 0 1 0 0,-1 0 0 0 0,0 0-1 0 0,0 0 1 0 0,0 0 0 0 0,0 0-1 0 0,0 0 1 0 0,0 0 0 0 0,1 0-1 0 0,-1 0 1 0 0,0 0 0 0 0,0 0-1 0 0,0 0 2 0 0,12-2-12 0 0,-11 2 16 0 0,0-1-1 0 0,1 0 1 0 0,-1 0-1 0 0,0 0 0 0 0,0 0 1 0 0,1 0-1 0 0,-1 0 1 0 0,0 0-1 0 0,0 0 0 0 0,0 0 1 0 0,0 0-1 0 0,0-1 1 0 0,-1 1-1 0 0,1 0 1 0 0,0-1-1 0 0,-1 1 0 0 0,1 0 1 0 0,-1-1-1 0 0,1 1 1 0 0,-1-1-1 0 0,1 1 0 0 0,-1-1 1 0 0,0 1-1 0 0,0-1-3 0 0,1-5 34 0 0,-1 0-1 0 0,0 0 1 0 0,0 0-1 0 0,-1-5-33 0 0,-3-17 296 0 0,-8-27-296 0 0,3 14 120 0 0,-6-22-13 0 0,9 38-78 0 0,0-1-1 0 0,1 0 1 0 0,2 0 0 0 0,0-11-29 0 0,3 35 1 0 0,0 0 1 0 0,0 0-1 0 0,1-1 1 0 0,0 1-1 0 0,-1 0 1 0 0,1 0-1 0 0,1-3-1 0 0,-2 6-1 0 0,1-1 0 0 0,-1 0 0 0 0,0 1 0 0 0,1-1 0 0 0,-1 1 0 0 0,0-1 0 0 0,1 0 0 0 0,-1 1 0 0 0,1-1 0 0 0,-1 1 0 0 0,1-1 0 0 0,-1 1 0 0 0,2-1 1 0 0,-1 0-4 0 0,0 1-1 0 0,0-1 1 0 0,1 1 0 0 0,-1 0-1 0 0,0 0 1 0 0,1-1 0 0 0,-1 1 0 0 0,1 0-1 0 0,-1 0 1 0 0,0 0 0 0 0,1 0-1 0 0,-1 0 1 0 0,1 1 0 0 0,-1-1-1 0 0,0 0 1 0 0,1 1 0 0 0,-1-1 0 0 0,0 1-1 0 0,0-1 1 0 0,1 1 0 0 0,-1 0-1 0 0,0-1 1 0 0,1 2 4 0 0,4 2-11 0 0,0 0 1 0 0,0 1-1 0 0,0 0 1 0 0,0 1 10 0 0,9 9-14 0 0,0 0 1 0 0,-1 2 0 0 0,-1-1-1 0 0,5 10 14 0 0,10 16-64 0 0,20 25 64 0 0,-22-34 0 0 0,-2 1 0 0 0,-1 1 0 0 0,4 11 0 0 0,51 108 11 0 0,-77-153 10 0 0,0-3 1 0 0,0-8-1 0 0,0 0 0 0 0,0 0 0 0 0,-1 0 0 0 0,0-1 0 0 0,-1 1 0 0 0,0 0 0 0 0,-3-9-21 0 0,-5-18 203 0 0,-7-18-203 0 0,3 13 36 0 0,5 15-28 0 0,0-2 14 0 0,-1 0 0 0 0,-11-21-22 0 0,20 50-1 0 0,0 0 0 0 0,0 0 0 0 0,0 0 0 0 0,0 0 0 0 0,0 0 0 0 0,0 0 0 0 0,0 0 0 0 0,0 0 0 0 0,0 0 0 0 0,0 0-1 0 0,0 0 1 0 0,0 0 0 0 0,0 0 0 0 0,0 0 0 0 0,0 0 0 0 0,-1 0 0 0 0,1 0 0 0 0,0 0 0 0 0,0 0 0 0 0,0 0 0 0 0,0 0 0 0 0,0 0 0 0 0,0 0 0 0 0,0 0-1 0 0,0 0 1 0 0,0 0 0 0 0,0 0 0 0 0,0 0 0 0 0,0 0 0 0 0,0 0 0 0 0,0 0 0 0 0,0 0 0 0 0,0 0 0 0 0,0 0 0 0 0,-1 0 0 0 0,1 0 0 0 0,0 0 0 0 0,0 0-1 0 0,0 0 1 0 0,0 0 0 0 0,0 0 0 0 0,0 0 0 0 0,0 0 0 0 0,0 0 0 0 0,0 0 0 0 0,0 0 0 0 0,0 0 0 0 0,0 0 0 0 0,0 0 0 0 0,0 0 0 0 0,0 0 0 0 0,0 0-1 0 0,0 0 1 0 0,0 0 0 0 0,0 0 0 0 0,0 0 0 0 0,0 0 0 0 0,0-1 0 0 0,0 1 0 0 0,0 0 0 0 0,0 0 1 0 0,-79 102-403 0 0,74-96 403 0 0,0 0 0 0 0,0-1 0 0 0,0 0 0 0 0,-1 0 0 0 0,0 0 0 0 0,0-1 0 0 0,0 0 0 0 0,0 0 0 0 0,0-1 0 0 0,-3 1 0 0 0,-4 2 0 0 0,-1-1 0 0 0,0 0 0 0 0,0-1 0 0 0,-9 1 0 0 0,19-4 3 0 0,-18 0-19 0 0,11-1-48 0 0,9 0-4 0 0,3 2 53 0 0,-1 1-1 0 0,1-1 1 0 0,0 1 0 0 0,0-1-1 0 0,0 0 1 0 0,0 1 0 0 0,0-1-1 0 0,0 0 1 0 0,0 0 0 0 0,1 0-1 0 0,0 0 16 0 0,0 2-14 0 0,149 230-322 0 0,-145-224 336 0 0,0-1-1 0 0,1 5 1 0 0,0 1 9 0 0,1 0-1 0 0,5 5-8 0 0,-11-18 76 0 0,-2-5 0 0 0,-1-3-18 0 0,0 0 0 0 0,0 0 0 0 0,0-1 0 0 0,0 1 0 0 0,-1 0 0 0 0,0 0 0 0 0,0 0 0 0 0,-1 0-58 0 0,-8-17 534 0 0,-6-8-534 0 0,5 9 10 0 0,-22-46 54 0 0,-1-10-64 0 0,30 63 0 0 0,5 15 0 0 0,-1-1-1 0 0,1 1 1 0 0,0-1-1 0 0,0 1 1 0 0,0 0-1 0 0,0-1 1 0 0,0 1-1 0 0,0-1 1 0 0,0 1-1 0 0,0-1 1 0 0,0 1-1 0 0,0-1 1 0 0,0 1-1 0 0,0 0 1 0 0,0-1-1 0 0,0 1 1 0 0,0-1-1 0 0,0 1 1 0 0,0-1-1 0 0,1 1 1 0 0,-1 0-1 0 0,0-1 1 0 0,0 1-1 0 0,1-1 1 0 0,0 1-3 0 0,0-1 0 0 0,0 1-1 0 0,1 0 1 0 0,-1-1-1 0 0,0 1 1 0 0,0 0 0 0 0,1 0-1 0 0,-1 0 1 0 0,0 0 0 0 0,0 0-1 0 0,1 0 1 0 0,-1 0-1 0 0,0 0 1 0 0,0 1 0 0 0,0-1-1 0 0,1 0 1 0 0,-1 1 0 0 0,0-1 3 0 0,26 11-124 0 0,-12-2-9 0 0,0 1 0 0 0,5 5 133 0 0,5 2-34 0 0,-6-2 34 0 0,-1 0 0 0 0,-1 1 0 0 0,9 11 0 0 0,-6-6 0 0 0,5 6 0 0 0,-16-16 0 0 0,0-1 0 0 0,9 7 0 0 0,-6-8 0 0 0,-11-8 0 0 0,0-1 0 0 0,-1 1 0 0 0,1-1 0 0 0,0 1 0 0 0,0-1 0 0 0,-1 1 0 0 0,1-1 0 0 0,0 0 0 0 0,0 0 0 0 0,-1 1 0 0 0,1-1 0 0 0,0 0 0 0 0,0 0 0 0 0,0 0 0 0 0,-1 0 0 0 0,1 0 0 0 0,0 0 0 0 0,-1-1 0 0 0,1 1 0 0 0,-1 0 0 0 0,0-1 0 0 0,1 1 0 0 0,-1 0 0 0 0,1-1 0 0 0,-1 1 0 0 0,1 0 0 0 0,-1-1 0 0 0,0 1 0 0 0,1-1 0 0 0,-1 1 0 0 0,0 0 0 0 0,1-1 0 0 0,-1 0 0 0 0,1-1 0 0 0,0 0 0 0 0,0 0 0 0 0,-1 0 0 0 0,1-1 0 0 0,-1 1 0 0 0,1 0 0 0 0,-1 0 0 0 0,0-1 0 0 0,0 1 0 0 0,0 0 0 0 0,0-1 0 0 0,0 1 0 0 0,0 0 0 0 0,-1-1 0 0 0,1 1 0 0 0,-1-1 0 0 0,-2-7 17 0 0,0 1 1 0 0,-1 0-1 0 0,-1-2-17 0 0,5 10 2 0 0,-24-48 70 0 0,-3 0 0 0 0,-1 1-72 0 0,5 17 37 0 0,-1 0 0 0 0,-4-3-37 0 0,-9-10 11 0 0,-211-255 106 0 0,71 90-133 0 0,208 256-268 0 0,-21-33 260 0 0,1-1-24 0 0,-11-12 48 0 0,0-1-1 0 0,1 0 1 0 0,-1 1-1 0 0,0-1 0 0 0,1 1 1 0 0,-1-1-1 0 0,1 0 1 0 0,-1 1-1 0 0,1-1 1 0 0,-1 0-1 0 0,0 1 0 0 0,1-1 1 0 0,-1 0-1 0 0,1 0 1 0 0,0 0-1 0 0,-1 1 1 0 0,1-1-1 0 0,-1 0 0 0 0,1 0 1 0 0,-1 0-1 0 0,1 0 1 0 0,0 0 0 0 0,0-1 0 0 0,-1 0 0 0 0,1 1 0 0 0,0-1 0 0 0,0 0 0 0 0,-1 1 0 0 0,1-1 0 0 0,-1 0-1 0 0,1 0 1 0 0,0 0 0 0 0,-1 1 0 0 0,0-1 0 0 0,1 0 0 0 0,-1 0 0 0 0,1 0 0 0 0,-1 0 0 0 0,0 0 0 0 0,0 0 0 0 0,0 0-1 0 0,0 0 1 0 0,1 0 0 0 0,-1 0 0 0 0,0 0 0 0 0,-1 0 0 0 0,1-27 84 0 0,0 26-72 0 0,-3-38 214 0 0,-2 15-154 0 0,2 13-72 0 0,1-1 0 0 0,2 3 11 0 0,0 10-10 0 0,0 0-1 0 0,0-1 1 0 0,0 1 0 0 0,0 0-1 0 0,0 0 1 0 0,0 0 0 0 0,0 0-1 0 0,0 0 1 0 0,0 0-1 0 0,0 0 1 0 0,0 0 0 0 0,0 0-1 0 0,0 0 1 0 0,0 0 0 0 0,0 0-1 0 0,0-1 1 0 0,0 1 0 0 0,0 0-1 0 0,0 0 1 0 0,0 0 0 0 0,0 0-1 0 0,0 0 1 0 0,0 0 0 0 0,0 0-1 0 0,0 0 1 0 0,1 0 0 0 0,-1 0-1 0 0,0 0 1 0 0,0 0 0 0 0,0 0-1 0 0,0 0 1 0 0,0 0 0 0 0,0 0-1 0 0,0 0 1 0 0,0-1 0 0 0,0 1-1 0 0,0 0 1 0 0,0 0 0 0 0,0 0-1 0 0,0 0 1 0 0,1 0-1 0 0,-1 0 1 0 0,0 0 0 0 0,0 0-1 0 0,0 0 1 0 0,0 0 0 0 0,0 0-1 0 0,0 0 1 0 0,0 0 0 0 0,0 0-1 0 0,0 0 1 0 0,0 1 0 0 0,0-1-1 0 0,0 0 1 0 0,1 0 0 0 0,-1 0-1 0 0,0 0 1 0 0,0 0 0 0 0,0 0-1 0 0,0 0 1 0 0,0 0 0 0 0,0 0-1 0 0,0 0 1 0 0,0 0 0 0 0,0 0-1 0 0,9 2 31 0 0,-1 0 0 0 0,0 1 0 0 0,0 0 0 0 0,0 0 0 0 0,0 1 0 0 0,0 0 0 0 0,0 0 0 0 0,-1 1 0 0 0,0 0 0 0 0,0 0 0 0 0,0 0 0 0 0,-1 1 0 0 0,0 0 0 0 0,2 3-31 0 0,73 74 110 0 0,-18-19-48 0 0,-24-23-50 0 0,45 47 42 0 0,67 93-8 0 0,-113-130 17 0 0,-2 0 1 0 0,21 43-64 0 0,-22-25 68 0 0,-18-32 1 0 0,3-1 1 0 0,1-1 0 0 0,7 8-70 0 0,-26-41 112 0 0,-3-5 63 0 0,-5-19 72 0 0,-2 0 0 0 0,0 0 0 0 0,-10-16-247 0 0,18 37 4 0 0,-25-47 579 0 0,-30-43-583 0 0,42 71 4 0 0,-60-89 49 0 0,-28-46 11 0 0,81 120-48 0 0,-13-24 124 0 0,-33-41-140 0 0,64 98-61 0 0,3 4-18 0 0,4 4 22 0 0,140 218-761 0 0,-88-130 733 0 0,17 47 85 0 0,-18-11 2 0 0,-15-35-57 0 0,1 6 44 0 0,-22-50 11 0 0,-18-44 1 0 0,-6-11-2 0 0,-7-8 16 0 0,-44-66 286 0 0,-25-49-301 0 0,62 96 3 0 0,0-1 0 0 0,2-1 0 0 0,2 0 0 0 0,-4-15-3 0 0,13 30 0 0 0,5 16-1 0 0,0 1 0 0 0,0-1-1 0 0,0 1 1 0 0,0 0 0 0 0,0-1-1 0 0,0 1 1 0 0,0-1 0 0 0,0 1-1 0 0,1-1 2 0 0,-1 1-2 0 0,0 0 0 0 0,1 0 0 0 0,-1 1 0 0 0,0-1 0 0 0,1 0 0 0 0,-1 0 0 0 0,1 0 0 0 0,-1 0 0 0 0,1 1-1 0 0,-1-1 1 0 0,1 0 0 0 0,0 1 0 0 0,-1-1 0 0 0,1 0 0 0 0,0 1 0 0 0,0-1 0 0 0,-1 1 0 0 0,1-1 0 0 0,0 1 0 0 0,0-1 0 0 0,0 1 2 0 0,1-1-7 0 0,-1 1 1 0 0,1 0 0 0 0,0-1 0 0 0,0 1-1 0 0,-1 0 1 0 0,1 0 0 0 0,0 0 0 0 0,0 0-1 0 0,0 0 1 0 0,1 1 6 0 0,4 0-43 0 0,0 1 0 0 0,0 0-1 0 0,0 1 1 0 0,-1 0 0 0 0,2 1 43 0 0,6 3-79 0 0,0 1 0 0 0,-1 0 0 0 0,10 9 79 0 0,35 33-142 0 0,-50-44 127 0 0,49 50-159 0 0,42 52 174 0 0,-54-58-46 0 0,20 27 32 0 0,-33-38 15 0 0,1-1 0 0 0,32 27-1 0 0,-64-64 0 0 0,-1-1 0 0 0,0 1 0 0 0,1-1 0 0 0,-1 0 0 0 0,1 1 0 0 0,-1-1 0 0 0,1 0 0 0 0,-1 1 0 0 0,1-1 0 0 0,-1 0 0 0 0,1 1 0 0 0,-1-1 0 0 0,1 0 0 0 0,-1 0 0 0 0,1 1 0 0 0,0-1 0 0 0,-1 0 0 0 0,1 0 0 0 0,-1-1 1 0 0,1 0 0 0 0,-1 0 0 0 0,0 0 0 0 0,0 0 0 0 0,0 1 0 0 0,0-1 0 0 0,0 0 0 0 0,0 0 0 0 0,0 0 0 0 0,0 0 0 0 0,0 0 0 0 0,0 0 0 0 0,0 0 0 0 0,-1 0 0 0 0,1 0-1 0 0,-6-20 71 0 0,-8-18 337 0 0,-10-16-408 0 0,0 0 136 0 0,-127-303 90 0 0,136 321-204 0 0,2-1-1 0 0,1 0 0 0 0,1-6-21 0 0,7 27 0 0 0,4 16 0 0 0,0 1 0 0 0,0-1 0 0 0,0 0 0 0 0,0 1 0 0 0,0-1 0 0 0,0 1 0 0 0,0-1 0 0 0,1 0 0 0 0,-1 1 0 0 0,0-1 0 0 0,0 1 0 0 0,0-1 0 0 0,0 1 0 0 0,1-1 0 0 0,-1 0 0 0 0,0 1 0 0 0,1-1 0 0 0,-1 1 0 0 0,1-1 0 0 0,-1 1-1 0 0,1-1-1 0 0,0 1 0 0 0,0 0 1 0 0,0-1-1 0 0,0 1 0 0 0,0 0 1 0 0,0-1-1 0 0,0 1 1 0 0,0 0-1 0 0,0 0 0 0 0,0 0 1 0 0,0 0-1 0 0,0 0 0 0 0,0 0 1 0 0,0 0-1 0 0,0 0 0 0 0,0 1 1 0 0,0-1-1 0 0,0 0 1 0 0,0 1-1 0 0,0-1 0 0 0,0 0 1 0 0,0 1-1 0 0,0 0 2 0 0,4 1-10 0 0,0 1 0 0 0,0 0-1 0 0,-1 0 1 0 0,2 1 10 0 0,10 10-28 0 0,-1 1-1 0 0,-1 0 0 0 0,0 1 1 0 0,6 11 28 0 0,11 12-30 0 0,-9-11 30 0 0,0 2 0 0 0,-2 1 0 0 0,9 18 0 0 0,-3 3 0 0 0,17 47 0 0 0,-25-55 25 0 0,27 67 121 0 0,-37-97-91 0 0,-7-11 17 0 0,-1-3 6 0 0,0 0 2 0 0,-2-3 0 0 0,-12-16 97 0 0,2 0 0 0 0,0-1-1 0 0,0-2-176 0 0,-31-68 358 0 0,19 38-334 0 0,-10-17 53 0 0,-7-15-63 0 0,-3-18-14 0 0,39 89 15 0 0,-31-89 26 0 0,31 84-42 0 0,0 0 1 0 0,2-1-1 0 0,0 1 0 0 0,0-14 1 0 0,3 11 0 0 0,0 19 0 0 0,0 1 0 0 0,0 0 0 0 0,1 0 0 0 0,-1-1 0 0 0,0 1 0 0 0,1 0 0 0 0,-1-1 0 0 0,1 1 0 0 0,-1 0 0 0 0,1 0 0 0 0,0-1 0 0 0,0 2 1 0 0,-1-1-1 0 0,1 0 0 0 0,-1 1 0 0 0,1-1 1 0 0,0 0-1 0 0,-1 1 0 0 0,1-1 1 0 0,0 1-1 0 0,0-1 0 0 0,0 1 1 0 0,-1 0-1 0 0,1-1 0 0 0,0 1 1 0 0,0 0-1 0 0,0 0 0 0 0,0-1 0 0 0,0 1 1 0 0,0 0-1 0 0,1 0-7 0 0,0 0 0 0 0,0 0 0 0 0,0 0 0 0 0,0 1 0 0 0,0-1 0 0 0,0 0 0 0 0,0 1 0 0 0,1 0 7 0 0,4 2-44 0 0,0 1 0 0 0,0-1 0 0 0,0 1 0 0 0,1 1 44 0 0,-6-3-14 0 0,28 19-124 0 0,-1 1 0 0 0,-1 2 0 0 0,-1 0 0 0 0,18 23 138 0 0,-11-11-84 0 0,-7-8 74 0 0,-2 0 0 0 0,15 23 10 0 0,-17-20 0 0 0,-10-13 0 0 0,0 0 0 0 0,-1 1 0 0 0,-1 1 0 0 0,1 4 0 0 0,-9-17 25 0 0,-4-9-7 0 0,-3-9 22 0 0,-59-123 481 0 0,-19-21-521 0 0,-28-58 20 0 0,86 166-17 0 0,11 21 13 0 0,0 0-1 0 0,2-2 0 0 0,1 1 0 0 0,0-4-15 0 0,9 30 0 0 0,1 0 0 0 0,0 1 0 0 0,0-1 0 0 0,0 0 0 0 0,-1 1 0 0 0,1-1 0 0 0,0 0 0 0 0,0 1 0 0 0,0-1 0 0 0,0 0 0 0 0,0 1 0 0 0,0-1 0 0 0,0 1 0 0 0,0-1 0 0 0,1 0 0 0 0,-1 1 0 0 0,0-1 0 0 0,1 0-1 0 0,-1 1 0 0 0,1-1 0 0 0,-1 1 1 0 0,1 0-1 0 0,0-1 0 0 0,-1 1 0 0 0,1 0 0 0 0,0-1 0 0 0,-1 1 0 0 0,1 0 0 0 0,0 0 0 0 0,-1-1 0 0 0,1 1 0 0 0,0 0 0 0 0,0 0 1 0 0,0 0 0 0 0,0 0-9 0 0,1 0 1 0 0,0 0-1 0 0,0 0 1 0 0,0 0 0 0 0,-1 0-1 0 0,1 0 1 0 0,1 1 8 0 0,2 0-14 0 0,0 1 1 0 0,0 0-1 0 0,0 1 1 0 0,0-1-1 0 0,0 1 1 0 0,0 0-1 0 0,3 3 14 0 0,3 4 0 0 0,-2 4 0 0 0,-2 0 0 0 0,-6-11 2 0 0,0 0-1 0 0,0 0 1 0 0,-1 0-1 0 0,1 1 1 0 0,-1-1-1 0 0,0 0 1 0 0,0 0-1 0 0,0 2-1 0 0,-2 8 48 0 0,1-10-43 0 0,0-1 0 0 0,1 0 0 0 0,-1 0 0 0 0,-1 0 0 0 0,1 0 0 0 0,0 0 0 0 0,0 0 0 0 0,-1 0 0 0 0,1 0 0 0 0,-1 0 0 0 0,1 0 0 0 0,-3 1-5 0 0,1-1 7 0 0,-1 1-1 0 0,0 0 1 0 0,1-1-1 0 0,-1 0 1 0 0,0 0-1 0 0,-4 1-6 0 0,-4 1 35 0 0,0-1-1 0 0,1 0 0 0 0,-2-1 0 0 0,-8 1-34 0 0,-4 0 16 0 0,1-1 0 0 0,-1-1 0 0 0,0-1 0 0 0,1-1 0 0 0,-5-2-16 0 0,3-1 16 0 0,1-2 0 0 0,-1-1 0 0 0,1 0 0 0 0,0-2 0 0 0,1-1 0 0 0,0-1 0 0 0,1-1 0 0 0,-8-6-16 0 0,7 3 0 0 0,0-2 0 0 0,1 0 0 0 0,0-1 0 0 0,2-2 0 0 0,-2-2 0 0 0,15 11 0 0 0,5 1-12 0 0,2 10 11 0 0,1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0,1 0 0 0 0,-1 0 0 0 0,0 0 0 0 0,0 0 0 0 0,0 0 0 0 0,0 0 0 0 0,0 0 0 0 0,0 0 0 0 0,0 0 0 0 0,0 0 0 0 0,0-1 0 0 0,0 1 0 0 0,0 0 0 0 0,0 0 0 0 0,0 0 0 0 0,1 0 0 0 0,-1 0 0 0 0,0 0 1 0 0,0 0-1 0 0,0 0 0 0 0,0 0 0 0 0,0 0 0 0 0,0 0 0 0 0,0 0 0 0 0,0 0 0 0 0,0 0 0 0 0,0 0 1 0 0,5 0-16 0 0,-1-1 1 0 0,0 1 0 0 0,1 0-1 0 0,-1 0 1 0 0,1 0 0 0 0,-1 0-1 0 0,0 1 1 0 0,1-1 0 0 0,-1 1 0 0 0,0 0-1 0 0,0 1 1 0 0,3 0 15 0 0,10 5-60 0 0,-1 1 0 0 0,9 6 60 0 0,-23-13-3 0 0,27 17-40 0 0,-1 1-1 0 0,0 1 1 0 0,17 18 43 0 0,72 74-84 0 0,-96-90 81 0 0,-2-3-15 0 0,-2 2 0 0 0,0 0 1 0 0,10 20 17 0 0,12 14 14 0 0,-38-53 55 0 0,-1-2-60 0 0,-1-1 1 0 0,1 1-1 0 0,-1-1 0 0 0,1 1 0 0 0,0-1 1 0 0,-1 0-1 0 0,1 1 0 0 0,0-1 1 0 0,-1 0-1 0 0,1 1 0 0 0,0-1 0 0 0,0 0-9 0 0,-2-3 21 0 0,-19-41 204 0 0,-10-20 137 0 0,-13-43-362 0 0,39 92 7 0 0,1 0 1 0 0,0 1 0 0 0,1-1-1 0 0,1-1 1 0 0,1 1 0 0 0,0 0-1 0 0,1-8-7 0 0,0 21 1 0 0,0-1-1 0 0,1 0 0 0 0,-1 1 1 0 0,1-1-1 0 0,0 1 1 0 0,0-1-1 0 0,0 1 1 0 0,1 0-1 0 0,-1-1 0 0 0,2 0 0 0 0,-2 2-3 0 0,0 0-1 0 0,0 1 0 0 0,0 0 0 0 0,0-1 0 0 0,1 1 0 0 0,-1 0 0 0 0,0-1 0 0 0,1 1 1 0 0,-1 0-1 0 0,1 0 0 0 0,0 0 0 0 0,-1 0 0 0 0,1 1 0 0 0,0-1 0 0 0,-1 0 0 0 0,1 1 1 0 0,0-1-1 0 0,0 1 0 0 0,0-1 0 0 0,0 1 4 0 0,5 0-11 0 0,-1 0 1 0 0,1 0-1 0 0,-1 0 0 0 0,0 1 1 0 0,1 0-1 0 0,-1 0 0 0 0,3 2 11 0 0,9 2-70 0 0,15 8 70 0 0,-16-5-12 0 0,0 0 1 0 0,-1 1-1 0 0,-1 1 1 0 0,1 1 0 0 0,1 1 11 0 0,69 64-61 0 0,-47-41 0 0 0,-27-24 39 0 0,0 0-1 0 0,-1 1 1 0 0,7 9 22 0 0,-8-9 0 0 0,-9-11 0 0 0,-1-1 0 0 0,0 0 0 0 0,1 1 0 0 0,-1-1 0 0 0,1 0 0 0 0,-1 0 0 0 0,1 1 0 0 0,-1-1 0 0 0,1 0 0 0 0,-1 0 0 0 0,1 0 0 0 0,-1 1 0 0 0,1-1 0 0 0,-1 0 0 0 0,1 0 0 0 0,-1 0 0 0 0,1 0 0 0 0,-1 0 0 0 0,1 0 0 0 0,-1 0 0 0 0,1 0 0 0 0,0-1 0 0 0,-1 1 0 0 0,1-1 0 0 0,-1 1 0 0 0,1-1 0 0 0,-1 1 0 0 0,0-1 0 0 0,1 0 0 0 0,-1 1 0 0 0,0-1 0 0 0,1 0 0 0 0,-1 1 0 0 0,0-1 0 0 0,0 0 0 0 0,1 1 0 0 0,-1-1 0 0 0,0 0 0 0 0,0 0 0 0 0,0 1 0 0 0,0-1 0 0 0,0 0 0 0 0,0 0 0 0 0,0 1 0 0 0,0-1 0 0 0,-1 0 0 0 0,-2-22 0 0 0,3 19 0 0 0,-12-54 11 0 0,4 23 7 0 0,2 0-1 0 0,1 0 1 0 0,1-26-18 0 0,4 57 0 0 0,0 0 0 0 0,0 0 0 0 0,0 0 0 0 0,1 0 0 0 0,0 0 0 0 0,1-3 0 0 0,4-4 0 0 0,-5 10 0 0 0,0 0 0 0 0,-1 0 0 0 0,1 0 0 0 0,0 0 0 0 0,0 1 0 0 0,0-1 0 0 0,0 0 0 0 0,0 1 0 0 0,2-1 0 0 0,-2 0-1 0 0,0 1 0 0 0,0 0 0 0 0,0-1 0 0 0,0 1 0 0 0,0 0 0 0 0,0 0 0 0 0,0 0 0 0 0,0 0 0 0 0,1 0 0 0 0,-1 0 0 0 0,0 0 0 0 0,0 0 1 0 0,3 1-5 0 0,0 0 0 0 0,0 1-1 0 0,0-1 1 0 0,0 1 0 0 0,-1-1-1 0 0,1 1 1 0 0,0 1 0 0 0,-1-1-1 0 0,0 0 1 0 0,1 1 0 0 0,-1-1 0 0 0,0 2 5 0 0,4 3-2 0 0,0 1 0 0 0,0-1 0 0 0,-1 2 1 0 0,2 2 1 0 0,1 2-43 0 0,-3-7 33 0 0,-6-6 10 0 0,0 0 0 0 0,0 0 0 0 0,0 0 0 0 0,0 0 0 0 0,1 0 0 0 0,-1 0 0 0 0,0 0 0 0 0,0 0 0 0 0,0 0 0 0 0,0 0 0 0 0,0 0-1 0 0,0 0 1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0,0 0 0 0 0,0 0 0 0 0,0 0 0 0 0,0 0 0 0 0,0-1-1 0 0,0 1 1 0 0,0 0 0 0 0,0 0 0 0 0,0 0 0 0 0,0 0 0 0 0,0 0 0 0 0,0 0 0 0 0,0 0 0 0 0,-2-7 1 0 0,0-7-1 0 0,2 0-10 0 0,1 1-33 0 0,0 12 41 0 0,-1 0 0 0 0,1 0 0 0 0,-1 0 0 0 0,1 0 0 0 0,0 0 0 0 0,-1 0 0 0 0,1 0 0 0 0,0 0 0 0 0,0 0 0 0 0,0 0 1 0 0,0 0 1 0 0,2-1-6 0 0,0 1 0 0 0,0-1 0 0 0,0 1 0 0 0,0 0 0 0 0,0 0 0 0 0,0 0 0 0 0,0 0 0 0 0,1 0 0 0 0,-1 1 1 0 0,0-1-1 0 0,0 1 0 0 0,1 0 0 0 0,-1 0 0 0 0,0 0 0 0 0,0 1 0 0 0,2-1 6 0 0,3 1-5 0 0,0 1 0 0 0,0 0 0 0 0,0 0 0 0 0,-1 1-1 0 0,1-1 1 0 0,0 2 5 0 0,17 10 0 0 0,-14-6 0 0 0,0 2 0 0 0,-2-3 11 0 0,-11-19 42 0 0,-3-5-53 0 0,1 4 20 0 0,-4-10 24 0 0,3 9-44 0 0,5 13 1 0 0,0 0 0 0 0,-1 1 0 0 0,1-1 0 0 0,0 0 0 0 0,0 1 0 0 0,-1-1-1 0 0,1 1 1 0 0,0-1 0 0 0,-1 1 0 0 0,1-1 0 0 0,-1 0 0 0 0,1 1 0 0 0,-1-1 0 0 0,1 1 0 0 0,-1-1-1 0 0,0 1 3 0 0,0 1 0 0 0,1-1 1 0 0,-1 0-1 0 0,0 1 1 0 0,0-1-1 0 0,1 0 1 0 0,-1 1-1 0 0,0-1 1 0 0,1 1-1 0 0,-1-1 1 0 0,0 1-1 0 0,1-1 0 0 0,-1 1 1 0 0,1 0-1 0 0,-1-1 1 0 0,1 1-1 0 0,-1 0 1 0 0,1-1-1 0 0,0 1 1 0 0,-1 0-1 0 0,1 0-3 0 0,-10 19 74 0 0,2 0-90 0 0,2 1-1 0 0,0 0 1 0 0,1 0-1 0 0,0 13 17 0 0,-4 12-71 0 0,-2 11 20 0 0,-11 45 23 0 0,7-36 28 0 0,5-21 0 0 0,-2-1 0 0 0,-9 23 0 0 0,11-35 0 0 0,6-17 0 0 0,-1-4-13 0 0,0 0-40 0 0,0-2 29 0 0,4-7-30 0 0,2 0 1 0 0,5 9 42 0 0,-1 3 11 0 0,2-2 0 0 0,11 11 0 0 0,-13-16 0 0 0,0 0 0 0 0,0 0 0 0 0,0 0 0 0 0,-1 0 0 0 0,1 5 0 0 0,10 20 0 0 0,-2 1 0 0 0,-1 0 0 0 0,3 17 0 0 0,-12-36 0 0 0,-2-1 0 0 0,-4 0 0 0 0,3-12 0 0 0,-1 0 0 0 0,1 0 0 0 0,-1 0 0 0 0,0 0 0 0 0,1 0 0 0 0,-1 0 0 0 0,0 0 0 0 0,0 0 0 0 0,0 0 0 0 0,-10 5 0 0 0,-6 0 0 0 0,13-7 0 0 0,1 1 0 0 0,-12 6 0 0 0,14-6 0 0 0,0 0 0 0 0,0 1 0 0 0,0-1 0 0 0,0 1 0 0 0,1-1 0 0 0,-1 1 0 0 0,0-1 0 0 0,0 1 0 0 0,1 0 0 0 0,-1-1 0 0 0,0 1 0 0 0,1 0 0 0 0,-1 0 0 0 0,0 0 0 0 0,1 0 0 0 0,-1 1 0 0 0,1-1 0 0 0,-1 0 0 0 0,1 1 0 0 0,-1-1 0 0 0,1 1 0 0 0,-2 13 0 0 0,2-1 0 0 0,2-8 0 0 0,-1-3 0 0 0,-1-1 0 0 0,1 1 0 0 0,-1 0 0 0 0,1-1 0 0 0,-1 1 0 0 0,0 0 0 0 0,0 1 0 0 0,1 10 0 0 0,0 0 0 0 0,-3-1 0 0 0,-3 1 0 0 0,-1-1 0 0 0,-3-2 0 0 0,-2-2 0 0 0,8-8 4 0 0,0 1-1 0 0,0-1 1 0 0,0 0-1 0 0,0 0 1 0 0,0 0-1 0 0,0 0 1 0 0,0 0-1 0 0,0-1 1 0 0,0 0-1 0 0,0 1 1 0 0,-1-1 0 0 0,1 0-1 0 0,0-1 1 0 0,0 1-1 0 0,0 0 1 0 0,0-1-1 0 0,-2 0-3 0 0,-7-3 25 0 0,0 0-1 0 0,1 0 1 0 0,0-1-1 0 0,0-1-24 0 0,-13-5 24 0 0,-2 0 21 0 0,-33-14 142 0 0,-48-29-187 0 0,33 7 62 0 0,-34-30-62 0 0,30 20 12 0 0,-55-41 48 0 0,25 17 8 0 0,-21-5-68 0 0,100 70 0 0 0,-1 1 0 0 0,0 2 0 0 0,-30-8 0 0 0,41 14 0 0 0,8 3 0 0 0,10 4-1 0 0,0 0 0 0 0,1 0 0 0 0,-1 0 0 0 0,1 0 0 0 0,-1-1 0 0 0,1 1 0 0 0,-1 0 0 0 0,1 0 0 0 0,-1 0 0 0 0,1 0 0 0 0,-1 1 0 0 0,0-1 0 0 0,1 0 0 0 0,-1 0 0 0 0,1 0 0 0 0,-1 0 0 0 0,0 1 1 0 0,1-1-7 0 0,-1 1-1 0 0,0 0 1 0 0,1 0 0 0 0,-1 0 0 0 0,1 0 0 0 0,-1 0 0 0 0,1 0-1 0 0,-1 0 1 0 0,1 0 0 0 0,0 0 0 0 0,-1 0 0 0 0,1 0-1 0 0,0 0 1 0 0,0 0 0 0 0,0 0 0 0 0,0 0 0 0 0,0 0-1 0 0,0 0 1 0 0,0 0 0 0 0,0 1 7 0 0,1 3-31 0 0,-1 1 0 0 0,1 0 0 0 0,1 3 31 0 0,14 42-119 0 0,-12-36 66 0 0,-1 1 29 0 0,-3-15 20 0 0,0 0 0 0 0,0 0 0 0 0,0 0 0 0 0,0 0 0 0 0,0 0 0 0 0,0 0 0 0 0,0 0 1 0 0,0 1-1 0 0,0-1 0 0 0,-1 0 0 0 0,1 1 4 0 0,-1-2 3 0 0,1 1 0 0 0,-1 0 0 0 0,0-1 0 0 0,1 1 0 0 0,-1 0 0 0 0,1-1 0 0 0,-1 1 0 0 0,0 0 0 0 0,0-1 0 0 0,1 1 0 0 0,-1-1 0 0 0,0 0 0 0 0,0 1 0 0 0,0-1 0 0 0,0 1 0 0 0,0-1 0 0 0,1 0 0 0 0,-1 0 0 0 0,0 0 0 0 0,0 1 0 0 0,0-1 0 0 0,0 0 0 0 0,0 0 0 0 0,0 0 0 0 0,0-1 0 0 0,0 1 0 0 0,0 0-3 0 0,-4-1 31 0 0,1 1 0 0 0,-1-1 0 0 0,1-1 0 0 0,-5-1-31 0 0,-4-2 46 0 0,1-1-1 0 0,0 0 1 0 0,0-1 0 0 0,1 0-1 0 0,0-1 1 0 0,0 0-46 0 0,-8-8 69 0 0,1 0 0 0 0,-15-18-69 0 0,-3-10 7 0 0,2-2 0 0 0,-26-47-7 0 0,2 3-2 0 0,31 50-8 0 0,26 38-49 0 0,1 2-26 0 0,3 1 15 0 0,10 5 4 0 0,-5-1 33 0 0,-1 1 1 0 0,1-1 0 0 0,-1 1 0 0 0,5 7 32 0 0,24 29-160 0 0,-31-36 131 0 0,18 22-24 0 0,-2 1 0 0 0,-1 1-1 0 0,11 24 54 0 0,14 24-64 0 0,7 4 64 0 0,-41-66 0 0 0,-11-15 0 0 0,1 0 0 0 0,-1-1 0 0 0,0 1 0 0 0,1 0 0 0 0,-1-1 0 0 0,1 1 0 0 0,-1-1 0 0 0,1 1 0 0 0,-1-1 0 0 0,1 1 0 0 0,0-1 0 0 0,-1 0 0 0 0,1 1 0 0 0,0-1 0 0 0,-1 0 0 0 0,1 0 0 0 0,-1 0 0 0 0,0-1 0 0 0,0 1 0 0 0,1 0 0 0 0,-1-1 0 0 0,0 1 0 0 0,0 0 0 0 0,0-1 0 0 0,0 1 0 0 0,1 0 0 0 0,-1-1 0 0 0,0 1 0 0 0,0 0 0 0 0,0-1 0 0 0,0 1 0 0 0,0-1 0 0 0,0 1 0 0 0,0 0 0 0 0,0-1 0 0 0,0 1 0 0 0,0 0 0 0 0,0-1 0 0 0,0 1 0 0 0,0 0 0 0 0,-1-1 0 0 0,1 1 0 0 0,-3-15 0 0 0,-8-20 145 0 0,-3 0-1 0 0,-6-11-144 0 0,3 7 55 0 0,7 15-42 0 0,2-1 0 0 0,0-1 0 0 0,1 0-1 0 0,2 0 1 0 0,-2-24-13 0 0,6 44 0 0 0,1 0 0 0 0,0 0 1 0 0,0 0-1 0 0,0 0 0 0 0,1 0 0 0 0,0 0 0 0 0,0 0 0 0 0,1 0 0 0 0,1-4 0 0 0,-2 7 0 0 0,0 0-1 0 0,1 0 0 0 0,-1 0 0 0 0,1 1 0 0 0,0-1 0 0 0,0 0 1 0 0,0 1-1 0 0,0 0 0 0 0,0-1 0 0 0,0 1 0 0 0,1 0 0 0 0,-1 0 1 0 0,1 0-1 0 0,-1 0 0 0 0,1 1 0 0 0,0-1 0 0 0,0 1 0 0 0,-1 0 1 0 0,3-1 0 0 0,2 0-12 0 0,0 0 0 0 0,0 1 0 0 0,0 0 0 0 0,1 0 0 0 0,-1 1-1 0 0,0 0 1 0 0,1 0 0 0 0,-1 0 0 0 0,0 1 0 0 0,0 0 0 0 0,1 1 0 0 0,1 0 12 0 0,15 5-50 0 0,-1 1 0 0 0,-1 2 0 0 0,3 1 50 0 0,6 5-18 0 0,0 1 0 0 0,-1 1 0 0 0,0 2 0 0 0,-2 1 1 0 0,5 6 17 0 0,39 38-74 0 0,14 21 74 0 0,-16-10 0 0 0,49 72 0 0 0,-114-143-1 0 0,11 20 13 0 0,-14-22 44 0 0,-4-4-48 0 0,0 1 1 0 0,1-1-1 0 0,-1 1 1 0 0,0-1-1 0 0,1 0 1 0 0,-1 1-1 0 0,1-1 1 0 0,-1 0-1 0 0,1 0 0 0 0,0 0 1 0 0,-1 0-1 0 0,1-1 1 0 0,0 1-1 0 0,0 0 1 0 0,0 0-9 0 0,-2-2 17 0 0,-12-13 17 0 0,1-1 1 0 0,0 0-1 0 0,2 0 1 0 0,-3-6-35 0 0,-12-17 19 0 0,-25-33 17 0 0,3-2 0 0 0,-27-58-36 0 0,67 114 0 0 0,1-1 0 0 0,1-1 0 0 0,3 9 0 0 0,1 0 0 0 0,3 12 0 0 0,0 0 0 0 0,0 0 0 0 0,0 0 0 0 0,0 0 0 0 0,0 0 0 0 0,0 0 0 0 0,0-1 0 0 0,0 1 0 0 0,0 0 0 0 0,0 0 0 0 0,0 0 0 0 0,0 0 0 0 0,0 0-1 0 0,0 0 1 0 0,0 0 0 0 0,0 0 0 0 0,0 0 0 0 0,0 0 0 0 0,0 0 0 0 0,0 0 0 0 0,1 0 0 0 0,-1-1 0 0 0,0 1 0 0 0,0 0 0 0 0,0 0 0 0 0,0 0 0 0 0,0 0 0 0 0,0 0 0 0 0,0 0 0 0 0,0 0 0 0 0,0 0 0 0 0,0 0 0 0 0,0 0 0 0 0,0 0 0 0 0,0 0 0 0 0,0 0 0 0 0,1 0 0 0 0,-1 0 0 0 0,0 0 0 0 0,0 0 0 0 0,0 0 0 0 0,0 0 0 0 0,0 0-1 0 0,0 0 1 0 0,0 0 0 0 0,0 0 0 0 0,0 0 0 0 0,0 0 0 0 0,0 0 0 0 0,0 0 0 0 0,1 0 0 0 0,-1 0 0 0 0,0 0 0 0 0,6 5-14 0 0,1 2-11 0 0,1 1-1 0 0,-1 0 1 0 0,0 0-1 0 0,0 1 1 0 0,-1 0-1 0 0,2 4 26 0 0,6 7-19 0 0,27 44-106 0 0,6 19 125 0 0,-20-36-12 0 0,68 129-31 0 0,-71-124 31 0 0,-2 0 0 0 0,7 29 12 0 0,-22-57 0 0 0,3 5 0 0 0,-1 1 0 0 0,-2 0 0 0 0,4 30 0 0 0,-11-54 4 0 0,0 1 0 0 0,0-1 0 0 0,-1 5-4 0 0,0-10 5 0 0,1 0-1 0 0,-1 0 0 0 0,1 0 1 0 0,-1 0-1 0 0,1 0 0 0 0,-1-1 1 0 0,1 1-1 0 0,-1 0 0 0 0,0 0 1 0 0,1-1-1 0 0,-1 1 1 0 0,0 0-1 0 0,0-1 0 0 0,0 1 1 0 0,1-1-1 0 0,-1 1 0 0 0,0-1 1 0 0,0 1-1 0 0,0-1 0 0 0,0 1 1 0 0,0-1-1 0 0,0 0 0 0 0,0 0 1 0 0,0 1-1 0 0,0-1 1 0 0,0 0-5 0 0,-1 0 8 0 0,0 0 0 0 0,1 0 1 0 0,-1 0-1 0 0,0 0 1 0 0,0-1-1 0 0,1 1 1 0 0,-1 0-1 0 0,0-1 0 0 0,0 0 1 0 0,1 1-1 0 0,-1-1 1 0 0,1 0-1 0 0,-2 0-8 0 0,-19-15 179 0 0,17 12-153 0 0,-31-26 56 0 0,1-2 1 0 0,-2-5-83 0 0,-63-74 210 0 0,-7-6-97 0 0,76 85-113 0 0,-75-77 0 0 0,-31-48 0 0 0,62 62 64 0 0,66 83-64 0 0,2 4-12 0 0,6 7-50 0 0,3 5-24 0 0,19 40-100 0 0,1 4-340 0 0,10 31 526 0 0,16 70-30 0 0,-38-109 33 0 0,-1-1 0 0 0,3 36-3 0 0,-11-65 0 0 0,-1-1 0 0 0,0 1 0 0 0,0-1 0 0 0,0 1 0 0 0,-1-1 0 0 0,-1 1 0 0 0,-2 7 0 0 0,-2-4 0 0 0,5-12 3 0 0,0 1 1 0 0,0-1-1 0 0,0 0 0 0 0,0 1 0 0 0,-1-1 1 0 0,1 0-1 0 0,-1 0 0 0 0,1 0 0 0 0,-1 0 1 0 0,1 0-1 0 0,-1-1 0 0 0,1 1 0 0 0,-1 0 1 0 0,0-1-1 0 0,1 1 0 0 0,-1-1 0 0 0,0 0 1 0 0,0 1-1 0 0,1-1 0 0 0,-1 0 0 0 0,0 0 0 0 0,0 0 1 0 0,1 0-1 0 0,-1 0 0 0 0,0-1 0 0 0,-1 1-3 0 0,-6-2 29 0 0,1-1-1 0 0,0 1 0 0 0,-1-2 1 0 0,-6-2-29 0 0,11 4 5 0 0,-11-6 16 0 0,1-1 0 0 0,-1 0 0 0 0,2 0 0 0 0,-1-2 0 0 0,2 0 0 0 0,-1 0 0 0 0,-5-7-21 0 0,2-2 3 0 0,0 0 0 0 0,2 0 0 0 0,-1-3-3 0 0,-2-2 1 0 0,9 12-1 0 0,0-1 0 0 0,1 1 0 0 0,0-1 0 0 0,-4-14 0 0 0,7 11 0 0 0,3 6-12 0 0,1 9-52 0 0,2 3-25 0 0,5 4 52 0 0,-1 0-1 0 0,0 1 1 0 0,0-1 0 0 0,0 1 0 0 0,-1 0 0 0 0,0 1-1 0 0,0-1 1 0 0,0 1 0 0 0,1 3 37 0 0,7 15-82 0 0,0 0 0 0 0,0 6 82 0 0,-5-12 11 0 0,-2 1 1 0 0,0 0-1 0 0,-1 0 0 0 0,-1 0 0 0 0,-1 0 1 0 0,-1 1-1 0 0,0 9-11 0 0,-1-6 56 0 0,0-12-54 0 0,0 0-1 0 0,-1-1 0 0 0,-1 13-1 0 0,0-21-4 0 0,1 0 1 0 0,-1 0-1 0 0,1 0 0 0 0,-1 0 0 0 0,0 0 0 0 0,0-1 1 0 0,0 1-1 0 0,-1 0 0 0 0,1-1 0 0 0,-1 1 1 0 0,1-1-1 0 0,-1 1 0 0 0,0-1 0 0 0,0 0 0 0 0,0 1 1 0 0,0-1-1 0 0,-3 1 4 0 0,3-1 8 0 0,-1 0 1 0 0,0 0-1 0 0,0-1 1 0 0,0 0-1 0 0,0 1 1 0 0,-1-1-1 0 0,1 0 1 0 0,0-1-1 0 0,0 1 1 0 0,-1 0-1 0 0,1-1 1 0 0,0 0-1 0 0,-1 0 0 0 0,1 0 1 0 0,0 0-1 0 0,-1 0 1 0 0,1-1-1 0 0,0 0 1 0 0,0 1-1 0 0,-1-1 1 0 0,0-1-9 0 0,-1 0 11 0 0,-1 0 0 0 0,1-1 0 0 0,-1 0 0 0 0,1 0 0 0 0,0 0 0 0 0,0 0 0 0 0,0-1 0 0 0,1 0 0 0 0,-1 0 0 0 0,1 0 0 0 0,-1-2-11 0 0,-4-6 3 0 0,0 0 0 0 0,1 0 0 0 0,0-1 1 0 0,0-3-4 0 0,-24-55-2 0 0,24 51 1 0 0,-24-63 1 0 0,12 29 0 0 0,4 9 0 0 0,2 0 0 0 0,2-1 0 0 0,1-4 0 0 0,11 49 0 0 0,0 1-1 0 0,0-1 0 0 0,0 0 1 0 0,-1 1-1 0 0,1-1 0 0 0,0 0 1 0 0,0 1-1 0 0,0-1 1 0 0,0 0-1 0 0,0 1 0 0 0,0-1 1 0 0,0 0-1 0 0,0 1 0 0 0,1-1 1 0 0,-1 0-1 0 0,0 1 0 0 0,0-1 1 0 0,0 1-1 0 0,1-2 1 0 0,0 2-2 0 0,0 0-1 0 0,-1 0 0 0 0,1 0 0 0 0,0 0 1 0 0,0 0-1 0 0,0 1 0 0 0,0-1 1 0 0,-1 0-1 0 0,1 0 0 0 0,0 0 0 0 0,0 1 1 0 0,-1-1-1 0 0,1 0 0 0 0,0 1 1 0 0,0-1-1 0 0,-1 1 0 0 0,1-1 0 0 0,0 1 3 0 0,16 12-24 0 0,-8-5 9 0 0,0 1 0 0 0,0 0 0 0 0,-1 0 0 0 0,0 1 0 0 0,-1 0 0 0 0,0 1 0 0 0,-1 0 0 0 0,0 0 0 0 0,0 2 15 0 0,11 26-58 0 0,-2 1 0 0 0,-2 1 58 0 0,-12-40 0 0 0,14 53 18 0 0,-2 1 0 0 0,-3 0 0 0 0,-2 0 0 0 0,1 43-18 0 0,-8-71-73 0 0,-1 17 73 0 0,-2-28-15 0 0,-2-6 26 0 0,4-10-10 0 0,0 0 0 0 0,0 1 0 0 0,0-1 0 0 0,0 0 1 0 0,0 0-1 0 0,0 0 0 0 0,0 0 0 0 0,0 0 0 0 0,0 0 0 0 0,0 0 0 0 0,0 0 0 0 0,0 0 0 0 0,-1 1 1 0 0,1-1-1 0 0,0 0 0 0 0,0 0 0 0 0,0 0 0 0 0,0 0 0 0 0,0 0 0 0 0,0 0 0 0 0,0 0 1 0 0,0 0-1 0 0,0 0 0 0 0,0 0 0 0 0,-1 0 0 0 0,1 0 0 0 0,0 0 0 0 0,0 0 0 0 0,0 0 1 0 0,0 0-1 0 0,0 0 0 0 0,0 0 0 0 0,0 0 0 0 0,0 0 0 0 0,-1 0 0 0 0,1 0 0 0 0,0 0 1 0 0,0 0-2 0 0,-2 0 4 0 0,0 0 1 0 0,0-1 0 0 0,0 1 0 0 0,0 0 0 0 0,0-1 0 0 0,0 0-1 0 0,0 1 1 0 0,0-1 0 0 0,0 0 0 0 0,0 0 0 0 0,0 0 0 0 0,0 0 0 0 0,1-1-1 0 0,-1 1 1 0 0,0 0 0 0 0,1-1 0 0 0,-1 1 0 0 0,1-1 0 0 0,0 1-1 0 0,-1-1 1 0 0,1 0-5 0 0,-4-6 19 0 0,0-1 0 0 0,0 1-1 0 0,1-1 1 0 0,0-3-19 0 0,-1 1 29 0 0,-3-6-52 0 0,1 0 1 0 0,1-1-1 0 0,1 0 1 0 0,1 0-1 0 0,0 0 1 0 0,1 0-1 0 0,1 0 1 0 0,1-1-1 0 0,1-12 23 0 0,2 12-873 0 0,5 2-3471 0 0,2 2-1399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30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 2759 0 0,'0'0'392'0'0,"0"0"604"0"0,0 0 263 0 0,0 0 56 0 0,0 0-109 0 0,0 0-503 0 0,0 0-226 0 0,0 0-42 0 0,0 0-22 0 0,0 0-53 0 0,0 0-28 0 0,0 0-4 0 0,0 0-1 0 0,0 0-6 0 0,0 0-1 0 0,2 1 0 0 0,5 3-48 0 0,-1 0 0 0 0,0 0 0 0 0,0 1 0 0 0,0 0 0 0 0,-1 0 0 0 0,0 1 0 0 0,2 1-272 0 0,8 11 948 0 0,9 14-948 0 0,17 36 777 0 0,-25-42-312 0 0,0 0 1 0 0,11 12-466 0 0,72 77 1181 0 0,-50-60-726 0 0,-24-28-177 0 0,2-2 0 0 0,20 16-278 0 0,-34-32 68 0 0,0 0-1 0 0,1-1 1 0 0,13 5-68 0 0,-11-6 24 0 0,-10-6-381 0 0,-1 0-1 0 0,1 0 1 0 0,-1-1 0 0 0,5 0 357 0 0,-7 0-6382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48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0 106 9671 0 0,'0'0'748'0'0,"3"1"-382"0"0,9 2 216 0 0,0-1 1 0 0,0 0 0 0 0,1-1-1 0 0,-1 0 1 0 0,9-1-583 0 0,66-7 1659 0 0,-74 6-1449 0 0,40-7 777 0 0,-1-2-1 0 0,23-9-986 0 0,-21 5 481 0 0,37-12 585 0 0,-35 9-2241 0 0,-19 8-3260 0 0,-22 5-1355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6.6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1 1375 0 0,'0'0'367'0'0,"0"0"1002"0"0,-1 1 441 0 0,-3 4 1865 0 0,-14 20-225 0 0,17-24-3082 0 0,0 1-262 0 0,1 0 1 0 0,-1-1-1 0 0,0 1 1 0 0,0-1-1 0 0,1 1 1 0 0,-1 0-1 0 0,1-1 1 0 0,0 1-107 0 0,-1 2 263 0 0,-3 13 1062 0 0,4-12-988 0 0,-1-3 79 0 0,1-2 0 0 0,1 2-24 0 0,0 7-143 0 0,2 0 0 0 0,0 0 0 0 0,0 0 0 0 0,0 0 0 0 0,1 0 0 0 0,2 2-249 0 0,9 17 738 0 0,7 7-738 0 0,43 56 1655 0 0,27 27-1655 0 0,-20-28 433 0 0,-29-36-221 0 0,59 80 160 0 0,-72-91-302 0 0,73 106 527 0 0,-93-133-670 0 0,4 7 55 0 0,1 0-1 0 0,0 0 1 0 0,2-2-1 0 0,7 7 19 0 0,-1-2-425 0 0,-22-24 194 0 0,-1-2-127 0 0,0 0-532 0 0,0 0-227 0 0,0 0-1048 0 0,0 0-4017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7.0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660 0 1375 0 0,'0'0'416'0'0,"0"0"1210"0"0,0 0 528 0 0,0 0 108 0 0,0 0-178 0 0,0 0-818 0 0,-1 2-360 0 0,-8 7 750 0 0,2 1 0 0 0,-5 5-1656 0 0,-12 17 2221 0 0,-18 17 40 0 0,15-16-705 0 0,-9 6-1556 0 0,7-6 442 0 0,1 0-1 0 0,2 2 1 0 0,-4 9-442 0 0,-33 44 424 0 0,32-48-77 0 0,-3 9-347 0 0,-13 20 173 0 0,13-22-97 0 0,12-15-60 0 0,-2-1-1 0 0,-1-1 0 0 0,-1-2 1 0 0,-4 3-16 0 0,25-27-124 0 0,-1 1 0 0 0,0-1 1 0 0,0 0-1 0 0,-5 2 124 0 0,10-6-33 0 0,1 0 0 0 0,0 1 1 0 0,-1-1-1 0 0,1 0 0 0 0,-1 0 0 0 0,1 0 0 0 0,0 0 1 0 0,-1 1-1 0 0,1-1 0 0 0,0 0 0 0 0,-1 0 0 0 0,1 0 0 0 0,-1 0 1 0 0,1 0-1 0 0,-1 0 0 0 0,1 0 0 0 0,0 0 0 0 0,-1 0 0 0 0,1-1 1 0 0,-1 1 32 0 0,0 0-120 0 0,1 0 45 0 0,-1 0 0 0 0,1-1 0 0 0,0 1 0 0 0,-1 0 0 0 0,1-1 0 0 0,-1 1 0 0 0,1 0 0 0 0,0-1 0 0 0,-1 1 0 0 0,1 0 0 0 0,0-1 0 0 0,0 1 0 0 0,-1-1 0 0 0,1 1 0 0 0,0 0 0 0 0,0-1 0 0 0,0 1 0 0 0,-1-1 0 0 0,1 1 0 0 0,0-1 0 0 0,0 1 0 0 0,0-1 75 0 0,0 1-223 0 0,-3-11-1384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7.8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819 13 1839 0 0,'0'0'342'0'0,"0"0"762"0"0,2 0 336 0 0,25-12 3713 0 0,-25 11-4528 0 0,-2 1-67 0 0,0 0-29 0 0,0 0-8 0 0,0 0 1 0 0,0 0 4 0 0,0 0 2 0 0,0 0 0 0 0,0 0-2 0 0,0 0-13 0 0,0 0-8 0 0,0 0-1 0 0,-1 0-5 0 0,-7 1-162 0 0,1 0 0 0 0,0 0 1 0 0,-1 0-1 0 0,1 1 0 0 0,0 0 0 0 0,-6 2-337 0 0,-4 3 443 0 0,0 1 0 0 0,-3 2-443 0 0,-13 10 200 0 0,1 0-1 0 0,1 3 0 0 0,0 0 1 0 0,2 2-1 0 0,1 1 1 0 0,1 1-1 0 0,1 2 0 0 0,2 0 1 0 0,-1 3-200 0 0,-27 44 14 0 0,42-59-14 0 0,1 0 0 0 0,0 1-1 0 0,-3 12 1 0 0,9-24-10 0 0,2 1 1 0 0,-1-1-1 0 0,1 1 0 0 0,0-1 1 0 0,0 1-1 0 0,1-1 0 0 0,-1 5 10 0 0,1-8-4 0 0,1 0 0 0 0,-1 0 0 0 0,0 0 0 0 0,1 0 0 0 0,0 0 0 0 0,-1 0 0 0 0,1 0 0 0 0,0 0 0 0 0,1 0 0 0 0,-1 0 0 0 0,0-1 0 0 0,1 1 0 0 0,0 0 0 0 0,-1-1 0 0 0,1 1 0 0 0,0-1 0 0 0,1 1 4 0 0,5 4-10 0 0,1-1 1 0 0,0 1-1 0 0,0-1 0 0 0,6 2 10 0 0,41 20-71 0 0,-6-4 37 0 0,1 4 66 0 0,10 9-32 0 0,-42-24 8 0 0,-1 1 0 0 0,0 0 0 0 0,-1 1 0 0 0,10 12-8 0 0,-19-17 79 0 0,0 0 0 0 0,-1 0-1 0 0,0 1 1 0 0,-1 0 0 0 0,0 0-1 0 0,-1 0 1 0 0,0 1 0 0 0,0 0 0 0 0,-1 0-1 0 0,-1 0 1 0 0,0 0 0 0 0,-1 0-1 0 0,0 1 1 0 0,-1 6-79 0 0,0-7 79 0 0,-1 0 0 0 0,-1 0 0 0 0,0-1 0 0 0,0 1 0 0 0,-1 0 1 0 0,-1-1-1 0 0,0 1 0 0 0,-1-1 0 0 0,0 0 0 0 0,0 0 0 0 0,-1 0 0 0 0,-1-1 0 0 0,0 0 0 0 0,0 0 0 0 0,-5 5-79 0 0,0-1 135 0 0,-2 0 0 0 0,0-1-1 0 0,-1-1 1 0 0,0 0 0 0 0,0-1-1 0 0,-1-1 1 0 0,-1 0 0 0 0,-16 8-135 0 0,6-6 139 0 0,0-2 0 0 0,0 0 0 0 0,-1-1 0 0 0,-1-2 0 0 0,-13 1-139 0 0,-36 5 240 0 0,-24-3-240 0 0,-78 1 35 0 0,160-10-155 0 0,13 0-72 0 0,0-1 0 0 0,-1 1 1 0 0,1-2-1 0 0,0 1 1 0 0,-1 0-1 0 0,1-1 0 0 0,0 0 1 0 0,-2-1 191 0 0,8 2-72 0 0,0 0 1 0 0,0-1-1 0 0,-1 1 0 0 0,1 0 1 0 0,0 0-1 0 0,0 0 1 0 0,-1-1-1 0 0,1 1 0 0 0,0 0 1 0 0,0 0-1 0 0,-1-1 1 0 0,1 1-1 0 0,0 0 0 0 0,0-1 1 0 0,0 1-1 0 0,0 0 1 0 0,0-1-1 0 0,0 1 1 0 0,-1 0-1 0 0,1 0 0 0 0,0-1 1 0 0,0 1-1 0 0,0 0 1 0 0,0-1-1 0 0,0 1 0 0 0,0 0 1 0 0,0-1-1 0 0,0 1 72 0 0,2-9-898 0 0,-1 4 231 0 0,1 1 0 0 0,0 0-1 0 0,0 0 1 0 0,2-3 667 0 0,5-9-1407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8.6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138 1 3223 0 0,'0'0'428'0'0,"0"0"590"0"0,0 0 262 0 0,0 0 52 0 0,0 0-96 0 0,0 0-446 0 0,0 0-190 0 0,0 0-37 0 0,0 0-24 0 0,0 0-63 0 0,0 0-27 0 0,0 0-8 0 0,0 0-1 0 0,0 0 0 0 0,0 0 0 0 0,0 0 0 0 0,0 0-4 0 0,0 0-16 0 0,0 0-4 0 0,0 0 0 0 0,0 0-14 0 0,1 2-62 0 0,3 5-27 0 0,-3-5-8 0 0,-1 0-5 0 0,1 2-161 0 0,0 1 0 0 0,0-1 0 0 0,-1 1 0 0 0,1 0 0 0 0,-1-1 0 0 0,0 1 0 0 0,-1 0 0 0 0,1-1 0 0 0,-2 4-139 0 0,-2 12 949 0 0,-4 12-949 0 0,5-24 134 0 0,-12 36 513 0 0,1-7-258 0 0,-23 73 629 0 0,15-44-378 0 0,21-64-535 0 0,1-2-27 0 0,0 0-13 0 0,0 0-1 0 0,0 0 16 0 0,0 0 68 0 0,-1-6-62 0 0,1 1-1 0 0,-1 0 1 0 0,1-1 0 0 0,1 1-1 0 0,-1 0 1 0 0,1-1-1 0 0,0 1 1 0 0,0-2-86 0 0,2-12 103 0 0,4-25 64 0 0,2-1-1 0 0,2 2 1 0 0,10-27-167 0 0,-14 53 61 0 0,0-1 0 0 0,5-5-61 0 0,-9 17 15 0 0,0-2 55 0 0,-2 6 19 0 0,-1 2-14 0 0,1 2-10 0 0,1 3-36 0 0,0 0 0 0 0,-1 0 1 0 0,0 0-1 0 0,0 0 0 0 0,0 0 0 0 0,0 1 0 0 0,-1-1 1 0 0,0 0-1 0 0,0 0 0 0 0,-1 5-29 0 0,-1 12 137 0 0,-5 21-137 0 0,5-35 3 0 0,-9 42 97 0 0,-3-1 0 0 0,-2 2-100 0 0,-38 93-433 0 0,52-139 200 0 0,0-1 0 0 0,0 0-1 0 0,0 0 1 0 0,0-1 0 0 0,-1 1 0 0 0,0 0 0 0 0,0-1 233 0 0,-7 7-1631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48.3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86 3679 0 0,'0'0'284'0'0,"0"0"-21"0"0,0 0 604 0 0,0 0 278 0 0,0 0 58 0 0,0 0-63 0 0,0 0-314 0 0,0 0-139 0 0,0 0-23 0 0,-1 0-25 0 0,0 0-571 0 0,1 0 0 0 0,0 0 1 0 0,0 0-1 0 0,-1 0 1 0 0,1 0-1 0 0,0 0 0 0 0,0 1 1 0 0,0-2-1 0 0,-1 1 0 0 0,1 0 1 0 0,0 0-1 0 0,0 0 0 0 0,-1 0 1 0 0,1 0-1 0 0,0 0 1 0 0,0 0-1 0 0,0 0 0 0 0,-1 0 1 0 0,1 0-1 0 0,0 0 0 0 0,0 0 1 0 0,0-1-1 0 0,-1 1 0 0 0,1 0 1 0 0,0 0-1 0 0,0 0 1 0 0,0 0-1 0 0,0 0 0 0 0,-1-1 1 0 0,1 1-1 0 0,0 0 0 0 0,0 0 1 0 0,0 0-1 0 0,0-1 1 0 0,0 1-1 0 0,0 0 0 0 0,0 0 1 0 0,0-1-1 0 0,0 1 0 0 0,0 0 1 0 0,0 0-1 0 0,0 0 0 0 0,0-1 1 0 0,0 1-1 0 0,0 0 1 0 0,0 0-1 0 0,0-1 0 0 0,0 1 1 0 0,0 0-1 0 0,0 0 0 0 0,0 0 1 0 0,0-1-1 0 0,0 1 1 0 0,0 0-1 0 0,0 0 0 0 0,0 0 1 0 0,0-1-1 0 0,1 1 0 0 0,-1 0 1 0 0,0 0-1 0 0,0 0 0 0 0,0-1 1 0 0,0 1-1 0 0,0 0 1 0 0,1 0-69 0 0,2-4 62 0 0,1 0 1 0 0,-1 0-1 0 0,1 0 0 0 0,0 0 1 0 0,0 1-1 0 0,1 0 1 0 0,-1-1-1 0 0,1 2 1 0 0,-1-1-1 0 0,1 0 1 0 0,0 1-1 0 0,0 0 1 0 0,0 0-1 0 0,0 1 1 0 0,1-1-63 0 0,16-3 168 0 0,0 1 0 0 0,1 1 1 0 0,2 0-169 0 0,-3 1 196 0 0,40-5-41 0 0,0 3 0 0 0,-1 3-1 0 0,51 6-154 0 0,143 26 486 0 0,-147-9-305 0 0,-65-13-293 0 0,-4-2 596 0 0,12 1-484 0 0,-37-7-465 0 0,0 0 0 0 0,0-1 0 0 0,0 0 0 0 0,0-1 0 0 0,9-2 465 0 0,-14 1-4134 0 0,-8 2-1262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48.9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0 2759 0 0,'-1'0'207'0'0,"-24"0"1336"0"0,16 0 1222 0 0,0 0 3280 0 0,10 1-6005 0 0,0-1 0 0 0,-1 0 0 0 0,1 0 0 0 0,0 0 0 0 0,-1 1-1 0 0,1-1 1 0 0,-1 0 0 0 0,1 1 0 0 0,-1-1 0 0 0,1 0 0 0 0,-1 1-1 0 0,1 0-39 0 0,3 1 97 0 0,5 2 99 0 0,0 0 1 0 0,0-1-1 0 0,0 0 0 0 0,1-1 0 0 0,1 1-196 0 0,49 5 729 0 0,-34-5-468 0 0,136 15 508 0 0,-86-10-333 0 0,25 3 181 0 0,-26-3-133 0 0,0-2 0 0 0,0-4 0 0 0,1-3 0 0 0,18-5-484 0 0,-10-4 462 0 0,8 0-84 0 0,-49 6-279 0 0,62-1 117 0 0,-74 6-1289 0 0,-23-1-3819 0 0,-8 0-1482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00.1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1767 115 5903 0 0,'0'0'267'0'0,"0"0"0"0"0,1-1-171 0 0,1 1-87 0 0,0-2-13 0 0,5-8 77 0 0,-6 8 279 0 0,0 1 118 0 0,2-4 18 0 0,-2 4-11 0 0,-1 1-70 0 0,0 0-30 0 0,0 0-8 0 0,0 0-3 0 0,0 0-13 0 0,0 0-8 0 0,0 0-1 0 0,0 0-18 0 0,0 0-78 0 0,0 0-31 0 0,0 0-8 0 0,0 0-2 0 0,0 0-6 0 0,0 0-1 0 0,-2 1 0 0 0,-14 5 229 0 0,0 1-1 0 0,0 0 1 0 0,-4 4-429 0 0,-47 31 890 0 0,43-26-415 0 0,-5 7-475 0 0,-6 4 213 0 0,18-14-102 0 0,2 0 0 0 0,-1 1 0 0 0,-1 4-111 0 0,-41 49 264 0 0,30-35-141 0 0,-18 26 145 0 0,3 3 0 0 0,-21 40-268 0 0,-24 52 177 0 0,20-33-106 0 0,-82 148 64 0 0,148-265-134 0 0,-81 157 90 0 0,8 3 0 0 0,-9 45-91 0 0,31-79 10 0 0,-4 8 1 0 0,-14 81 41 0 0,10-28 3 0 0,-26 46-45 0 0,59-155 21 0 0,4 1 0 0 0,3 5-31 0 0,-28 168 52 0 0,48-251-48 0 0,-71 451 70 0 0,12-33 209 0 0,38-265 27 0 0,5 45-310 0 0,-1 5 170 0 0,-19 222 97 0 0,23-137-126 0 0,3-62 3 0 0,9-21-48 0 0,12 0-13 0 0,-5-116-73 0 0,42 451 209 0 0,-38-465-206 0 0,48 360 231 0 0,-34-314-150 0 0,4 0 0 0 0,24 55-94 0 0,-29-121 52 0 0,12 19-52 0 0,-8-17 66 0 0,2 12-66 0 0,-1 13 11 0 0,-4-11-12 0 0,16 31 1 0 0,16 32 11 0 0,0-16 66 0 0,-35-81 17 0 0,25 36-94 0 0,-29-51 11 0 0,-7-10 21 0 0,1-1-1 0 0,8 8-31 0 0,-2-2 34 0 0,6 11-34 0 0,9 12 41 0 0,18 25 1 0 0,-32-44-23 0 0,0-1-1 0 0,2 0 1 0 0,0-2 0 0 0,10 9-19 0 0,5-2 22 0 0,0-1-1 0 0,2-2 0 0 0,38 21-21 0 0,-50-34 7 0 0,66 38 50 0 0,-51-33-26 0 0,1-2-1 0 0,17 3-30 0 0,-37-12 3 0 0,90 26 8 0 0,-76-23 0 0 0,1-3-1 0 0,1 0 1 0 0,-1-3 0 0 0,1 0-1 0 0,24-3-10 0 0,-9 0 27 0 0,87-3 44 0 0,-100 0-29 0 0,0-2 0 0 0,23-5-42 0 0,40-13 101 0 0,0-4 0 0 0,34-18-101 0 0,-113 37 6 0 0,75-31 52 0 0,-53 19-60 0 0,-10 5 15 0 0,2-3-13 0 0,7-7 43 0 0,-1-2-1 0 0,-2-2 1 0 0,5-6-43 0 0,25-24 126 0 0,18-23-126 0 0,-14 12 63 0 0,33-35 10 0 0,-19 17-18 0 0,-56 54-23 0 0,-1-2 0 0 0,21-31-32 0 0,-22 28 5 0 0,102-143 65 0 0,-54 47-15 0 0,-70 119-46 0 0,10-14 45 0 0,3-2-54 0 0,-3 4 53 0 0,2-5-53 0 0,90-166 10 0 0,-1-8 67 0 0,-15 25 1 0 0,-3 7-21 0 0,-66 117-54 0 0,-3 0 1 0 0,1-12-4 0 0,43-129 53 0 0,19-76 9 0 0,-69 219-49 0 0,-3-1 10 0 0,-2 0 1 0 0,-1-13-24 0 0,0 3 6 0 0,17-122 25 0 0,1-13 2 0 0,-15 139-33 0 0,-5 28 0 0 0,0-14 0 0 0,7-77 0 0 0,24-173 0 0 0,-33 263 0 0 0,44-239 0 0 0,-43 244 0 0 0,29-157 0 0 0,24-176 0 0 0,-53 322 0 0 0,13-62-1 0 0,14-93 66 0 0,-1 4-65 0 0,-1 7 0 0 0,-21 118 17 0 0,-2 17 6 0 0,-3-1 1 0 0,-1-12-24 0 0,-5-21 0 0 0,-1 29 0 0 0,-2-27 47 0 0,-5-22-47 0 0,-14-81 41 0 0,13 116-1 0 0,-7-41 24 0 0,-9-74-64 0 0,16 54-1 0 0,2 28 13 0 0,3 60 28 0 0,-23-205 26 0 0,19 198-60 0 0,-3 0-1 0 0,-13-35-5 0 0,-2 10 64 0 0,-4 0 0 0 0,-12-16-64 0 0,22 49-2 0 0,-17-32 15 0 0,15 30 17 0 0,11 19-7 0 0,-8-10-23 0 0,-37-59 64 0 0,16 28 0 0 0,-17-42-64 0 0,44 85 0 0 0,-12-18 0 0 0,-6-8 0 0 0,10 14 0 0 0,-2 1 0 0 0,-26-30 0 0 0,15 24 21 0 0,-2 2 1 0 0,-1 1-1 0 0,-29-21-21 0 0,-11 1 76 0 0,-50-28-76 0 0,61 41-12 0 0,27 18 12 0 0,-63-43 0 0 0,74 49 0 0 0,-1 2 0 0 0,-1 2 0 0 0,-6-2 0 0 0,-20-11 0 0 0,32 17 0 0 0,0 1 0 0 0,-4 0 0 0 0,0 0 0 0 0,-10-6 0 0 0,-4-2 0 0 0,-7-1 0 0 0,18 7 0 0 0,-3 1 0 0 0,-18-3 0 0 0,37 10 0 0 0,-23-4 62 0 0,-35-3-62 0 0,50 8 2 0 0,-65-6-2 0 0,26 3 0 0 0,-43 1 0 0 0,20 1 0 0 0,64 1 0 0 0,-6 1 0 0 0,-14-1 0 0 0,23 3 0 0 0,-4 0 0 0 0,0 1 0 0 0,-13 2 0 0 0,6 0 0 0 0,-2-1 0 0 0,23-2 0 0 0,-41 1 53 0 0,-21 3-35 0 0,46-3 28 0 0,-6 0-18 0 0,-1 1 0 0 0,0 2-1 0 0,-1 2-27 0 0,-36 8 0 0 0,38-6-1 0 0,-55 17 66 0 0,70-19-68 0 0,-2 0-10 0 0,-1-1 0 0 0,0 0 1 0 0,-1-1 12 0 0,9-2-208 0 0,7-2-47 0 0,3 0-1 0 0,0 0-203 0 0,0 0-852 0 0,0 0-381 0 0,0 0-70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04.9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108 1 1375 0 0,'0'0'283'0'0,"-1"0"650"0"0,-4 2-37 0 0,0 0-1 0 0,0 0 1 0 0,0-1-1 0 0,0 0 1 0 0,-1 0-896 0 0,0 0 616 0 0,-1 1 1 0 0,1-1-1 0 0,-3 2-616 0 0,3 0 433 0 0,0-1 0 0 0,0 1 0 0 0,1 1 0 0 0,-4 2-433 0 0,8-5 269 0 0,1-1 3 0 0,0 0 0 0 0,-14 11 328 0 0,13-10-496 0 0,1-1 34 0 0,0 0 12 0 0,0 0 2 0 0,0 0 2 0 0,0 0 4 0 0,0 0 2 0 0,0 0 0 0 0,0 0-1 0 0,0 0-6 0 0,0 0-1 0 0,1 2 0 0 0,0 0-116 0 0,-1 1 0 0 0,1-1 0 0 0,1 0 0 0 0,-1 0 0 0 0,0 0 0 0 0,0 0 0 0 0,1 0 0 0 0,-1 0 0 0 0,1-1 0 0 0,-1 1 0 0 0,1 0 0 0 0,0 0-36 0 0,4 1 55 0 0,0 1-1 0 0,0-1 1 0 0,0 0-1 0 0,0-1 0 0 0,1 1 1 0 0,-1-1-1 0 0,7 1-54 0 0,8 1 410 0 0,18 1-410 0 0,-20-4 197 0 0,0 2-1 0 0,11 3-196 0 0,112 29 592 0 0,-108-28 173 0 0,18 2-765 0 0,-12-3 555 0 0,11 1-549 0 0,1-2-1 0 0,0-2 0 0 0,0-3 1 0 0,34-4-6 0 0,-47 2 126 0 0,0 2 0 0 0,1 2 0 0 0,16 3-126 0 0,14 6 512 0 0,32 9-512 0 0,8 10 336 0 0,-91-25-280 0 0,108 21 256 0 0,16-2 102 0 0,-97-16-240 0 0,0-2 0 0 0,0-2 0 0 0,5-2-174 0 0,-27-2 90 0 0,-9 1-127 0 0,1-1 0 0 0,0-1 37 0 0,42-4 1 0 0,62-8 138 0 0,-99 10-88 0 0,35-7 12 0 0,-36 7-59 0 0,0 0 1 0 0,14 0-5 0 0,2 1 55 0 0,41-5 36 0 0,80-10 10 0 0,-121 15-90 0 0,-25 2-9 0 0,-1-1 1 0 0,1 0-1 0 0,-1 0 1 0 0,2-2-3 0 0,17-4 34 0 0,0 2 1 0 0,0 0-1 0 0,1 2 0 0 0,3 1-34 0 0,-9 0-455 0 0,21-4 455 0 0,11-2-518 0 0,-48 7 624 0 0,99-7 1575 0 0,63 5-1681 0 0,-117 7-526 0 0,35 7 526 0 0,-46-5 20 0 0,-10-1 12 0 0,0-2 0 0 0,8-2-32 0 0,18 0 112 0 0,65-2 243 0 0,-80-3-227 0 0,36-10-128 0 0,-37 6 59 0 0,-1 2-1 0 0,1 2-58 0 0,-11 3 15 0 0,2-1 34 0 0,1-1-49 0 0,-9 2 42 0 0,0 0 0 0 0,0 2 0 0 0,0 0 0 0 0,9 4-42 0 0,3-2 96 0 0,19 0-96 0 0,-49-3 3 0 0,39 1 91 0 0,-13 0-29 0 0,-11-1 48 0 0,-14 0-15 0 0,1 0 0 0 0,-1 0-1 0 0,7 2-97 0 0,-7-1 108 0 0,-1 1 0 0 0,1-2 0 0 0,0 1 0 0 0,6-1-108 0 0,27 1 224 0 0,-39-1-149 0 0,1 0-2 0 0,0 1-44 0 0,17-3 278 0 0,-18 2-372 0 0,-3 0 32 0 0,0-1-1 0 0,0 1 1 0 0,0 0 0 0 0,1 0 0 0 0,-1 0-1 0 0,0-1 1 0 0,0 1 0 0 0,1 0-1 0 0,-1-1 1 0 0,0 1 0 0 0,1-1 0 0 0,-1 1 33 0 0,-5-3-839 0 0,-14-1-4612 0 0,-3 2-1855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07.5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68 2759 0 0,'0'0'126'0'0,"0"0"175"0"0,0 0 655 0 0,0 0 284 0 0,0 0 59 0 0,0 0-110 0 0,0 0-506 0 0,0 0-218 0 0,0 0-45 0 0,0 0-21 0 0,0 0-47 0 0,0 0-22 0 0,0 0-2 0 0,0 0-6 0 0,0 0-30 0 0,0 0-18 0 0,0 0-2 0 0,0 0 0 0 0,0 0 0 0 0,0 0 0 0 0,0 0 0 0 0,0 0 3 0 0,0 0 10 0 0,0 0 3 0 0,0 0 0 0 0,0 0-8 0 0,0 0-33 0 0,0 0-14 0 0,0 0-1 0 0,0 0-8 0 0,0 0-34 0 0,1 2-20 0 0,0 0-120 0 0,0-1 1 0 0,0 1-1 0 0,0 0 0 0 0,0 0 0 0 0,0-1 1 0 0,1 1-1 0 0,-1-1 0 0 0,1 1 0 0 0,-1-1 0 0 0,1 0 1 0 0,-1 1-1 0 0,1-1 0 0 0,0 0 0 0 0,0 0 0 0 0,-1 0 1 0 0,1 0-1 0 0,0-1 0 0 0,1 1-50 0 0,5 2 52 0 0,1-1-1 0 0,0 0 1 0 0,7 1-52 0 0,2 0 149 0 0,22 5 44 0 0,15 4 286 0 0,4 3-479 0 0,-2 0 368 0 0,1-2 0 0 0,22-1-368 0 0,-54-10 124 0 0,1-1 0 0 0,0-1 1 0 0,-1-1-1 0 0,13-3-124 0 0,3 0 178 0 0,9 1-178 0 0,39 3 184 0 0,170 3 219 0 0,-154 1-256 0 0,139 4 108 0 0,-83-1-57 0 0,-28-1-49 0 0,-96-4-25 0 0,0-2-124 0 0,-1 0 156 0 0,7 2-156 0 0,57 3 165 0 0,-57-3-109 0 0,62-2 23 0 0,13-4-79 0 0,-84 2-4 0 0,4 0 64 0 0,-10 0-31 0 0,1 1-1 0 0,18 3-28 0 0,-12-1 58 0 0,2-1-58 0 0,-4 0 70 0 0,18 2-70 0 0,42 4 64 0 0,-39-3 55 0 0,-2-1 62 0 0,-24 1-55 0 0,1-1 0 0 0,21-3-126 0 0,-15 0-65 0 0,37-3 119 0 0,45-11 160 0 0,-27 8-73 0 0,-54 1 73 0 0,30-9-214 0 0,-28 6 181 0 0,7 0-181 0 0,-25 7 75 0 0,34-7 42 0 0,-45 6-88 0 0,-2 1-17 0 0,-1 1-1 0 0,1-1 1 0 0,6 1-12 0 0,18-4 53 0 0,-16 3-53 0 0,16 3 53 0 0,-17-1-42 0 0,39-7 42 0 0,-43 6-41 0 0,-2-1-12 0 0,0 2 0 0 0,0-1-1 0 0,6 2 1 0 0,76-3 64 0 0,-56 2-31 0 0,9-1 62 0 0,38 0 74 0 0,-44 2-131 0 0,0-3 0 0 0,1-1-38 0 0,23-2 11 0 0,-53 4 4 0 0,-1 0-1 0 0,1 1 1 0 0,-1 0 0 0 0,3 1-15 0 0,20-1 58 0 0,-23 0-54 0 0,1 0 0 0 0,-1 0-1 0 0,9 2-3 0 0,-15-2 7 0 0,-1 0 0 0 0,1 0-1 0 0,0 0 1 0 0,0 0 0 0 0,-1 0 0 0 0,1 0-1 0 0,0-1 1 0 0,1 1-7 0 0,8-2 74 0 0,3-1-10 0 0,-3-1 1 0 0,-11 4-61 0 0,0 0-1 0 0,1 0 0 0 0,-1-1 0 0 0,1 1 1 0 0,-1 0-1 0 0,0 0 0 0 0,1 0 0 0 0,-1 0 1 0 0,0 0-1 0 0,1-1 0 0 0,-1 1 0 0 0,1 0 1 0 0,-1 0-1 0 0,0 0 0 0 0,1 0 0 0 0,-1 0 1 0 0,1 0-1 0 0,-1 0 0 0 0,0 0 0 0 0,1 0 1 0 0,-1 0-4 0 0,4 0 3 0 0,11-8 156 0 0,-11 5-82 0 0,2-2-9 0 0,-3 4-52 0 0,0-1-1 0 0,0 0 0 0 0,0 1 0 0 0,0-1 1 0 0,0 1-1 0 0,0 0 0 0 0,1 0 0 0 0,-1 0 1 0 0,0 1-1 0 0,2-1-15 0 0,9-2 43 0 0,-4 1-21 0 0,0 0 33 0 0,15-5-57 0 0,-10 2 2 0 0,-1-2 11 0 0,2 0 33 0 0,-7 4-35 0 0,0 1 44 0 0,15-4 33 0 0,-19 5-33 0 0,5 0 11 0 0,-7 1 0 0 0,-3 0 0 0 0,2-1 0 0 0,8 0 0 0 0,-8 1 0 0 0,-2 0 0 0 0,0 0 1 0 0,0 0 5 0 0,0 0-2 0 0,0 0 6 0 0,0 0-7 0 0,0 0-3 0 0,0 0 0 0 0,0 0 0 0 0,0 0 0 0 0,0 0 1 0 0,-1-2-23 0 0,-2-3-190 0 0,-4-5-5156 0 0,5 8-2271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13.5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787 1 2759 0 0,'0'0'330'0'0,"0"0"340"0"0,0 0 149 0 0,0 0 28 0 0,0 0-39 0 0,0 0-194 0 0,1 2-80 0 0,2 5-20 0 0,-2-5-7 0 0,-1-2-24 0 0,1 1-17 0 0,2 3-231 0 0,1-1-1 0 0,-1 1 1 0 0,1-1-1 0 0,-1 0 1 0 0,1 0-1 0 0,0 0 0 0 0,1-1 1 0 0,-1 1-1 0 0,0-1 1 0 0,1 0-1 0 0,-1 0 1 0 0,1-1-235 0 0,32 12 441 0 0,-1 1 1 0 0,-1 2 0 0 0,0 1-1 0 0,-2 2 1 0 0,0 1 0 0 0,0 2 0 0 0,0 2-442 0 0,-7-1 246 0 0,-2 0 0 0 0,0 2 0 0 0,-2 0 0 0 0,0 1 0 0 0,10 19-246 0 0,44 72 848 0 0,15 38 43 0 0,-45-72-638 0 0,-26-49-170 0 0,42 70 210 0 0,-34-60-157 0 0,17 26 64 0 0,-14-25-60 0 0,-2 2 0 0 0,-3 0 0 0 0,-1 2 0 0 0,8 26-140 0 0,19 40 661 0 0,24 31-661 0 0,-25-48 259 0 0,-24-49-117 0 0,10 21-4 0 0,-30-55-107 0 0,16 35 168 0 0,15 45-199 0 0,7 48 128 0 0,25 76 687 0 0,-43-134-526 0 0,-4 1 0 0 0,2 27-289 0 0,6 127 197 0 0,-17-114-124 0 0,-3-19 39 0 0,5 43 64 0 0,20 102 256 0 0,-8 47-432 0 0,-24-96 278 0 0,-1 6-113 0 0,-2-43-100 0 0,-1-163-66 0 0,-4 81 1 0 0,-11 69 59 0 0,3-34-54 0 0,-1 78 65 0 0,-7 83-76 0 0,16-239 23 0 0,-6 58 83 0 0,-4-1-100 0 0,7-58 8 0 0,-23 107 59 0 0,-24 82 85 0 0,22-94-152 0 0,-9 33 0 0 0,37-152 1 0 0,-43 160 70 0 0,16-55-153 0 0,9-43 76 0 0,7-28 6 0 0,-14 31 0 0 0,-6 17 0 0 0,9-28-1 0 0,-2-1 0 0 0,-13 16 1 0 0,-8 21 55 0 0,32-63-43 0 0,-10 20-13 0 0,-2-2 1 0 0,-12 25 0 0 0,29-62 27 0 0,2 0-1 0 0,-5 17-26 0 0,2-8 11 0 0,9-21-10 0 0,-61 149 62 0 0,35-92-43 0 0,-21 45 24 0 0,-15 25-33 0 0,45-91 46 0 0,-1 7-57 0 0,-16 36-4 0 0,15-37 4 0 0,5-12 11 0 0,-6 9-11 0 0,-2-11 54 0 0,9-15-55 0 0,1-2 1 0 0,-1 0 0 0 0,-5 2 0 0 0,-12 17 0 0 0,16-21 0 0 0,-2 0 0 0 0,-1 0 0 0 0,-9 10 0 0 0,-12 14 0 0 0,-13 22 0 0 0,34-40 11 0 0,-1-1-1 0 0,-2-1 1 0 0,0-1 0 0 0,-2-2-1 0 0,0 0 1 0 0,-6 2-11 0 0,8-7 66 0 0,-14 15-66 0 0,7-6-2 0 0,16-14 18 0 0,0 0 0 0 0,2 1 0 0 0,-1 1 0 0 0,-3 6-16 0 0,-16 18 31 0 0,-2-1-1 0 0,-9 5-30 0 0,28-27 3 0 0,-125 108 12 0 0,1-2 34 0 0,117-101-47 0 0,-24 16-2 0 0,-13 11-98 0 0,52-40 30 0 0,0-1-1 0 0,0 0 0 0 0,-1 0 1 0 0,-5 3 68 0 0,11-8-121 0 0,1 1 1 0 0,-1-1 0 0 0,0 0-1 0 0,1 0 1 0 0,-1 0 0 0 0,0-1-1 0 0,0 1 1 0 0,1-1 0 0 0,-1 1-1 0 0,0-1 1 0 0,0 0-1 0 0,0 0 1 0 0,0 0 0 0 0,1 0-1 0 0,-1-1 1 0 0,0 1 0 0 0,0-1-1 0 0,1 0 1 0 0,-3 0 120 0 0,-9-7-1647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4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65 13 7487 0 0,'0'0'340'0'0,"0"0"-5"0"0,1-1-215 0 0,3-5-32 0 0,-3 5 299 0 0,2-3 395 0 0,-2 4 5102 0 0,-16 48-5136 0 0,3 2 0 0 0,2-1 0 0 0,-1 28-748 0 0,-7 152 894 0 0,18-228-892 0 0,-9 267 361 0 0,11-215-335 0 0,1 0 0 0 0,4 0 1 0 0,1 0-1 0 0,3 1-28 0 0,-4-28 35 0 0,1 0 0 0 0,1-1 0 0 0,4 7-35 0 0,-6-18 65 0 0,0-1-1 0 0,0 0 1 0 0,1 0-1 0 0,1 0 1 0 0,0-1-1 0 0,6 6-64 0 0,-7-11 65 0 0,0 0 0 0 0,0 0-1 0 0,1 0 1 0 0,0-1 0 0 0,0-1-1 0 0,0 1 1 0 0,1-1 0 0 0,-1-1-1 0 0,1 0 1 0 0,0 0 0 0 0,1-1-1 0 0,-1-1 1 0 0,1 1 0 0 0,-1-2-1 0 0,1 1 1 0 0,-1-1 0 0 0,1-1-1 0 0,9-1-64 0 0,-19 1 5 0 0,29-2 288 0 0,1-2-293 0 0,-21 3 62 0 0,0-1 0 0 0,0-1 0 0 0,-1 0 0 0 0,0 0 0 0 0,2-1-62 0 0,5-4 92 0 0,0-1 0 0 0,-1 0 0 0 0,0-1 0 0 0,-1-1 0 0 0,0 0 1 0 0,-1-1-1 0 0,0-1 0 0 0,0 0 0 0 0,5-9-92 0 0,10-15 147 0 0,-1-2 0 0 0,-2 0 1 0 0,0-6-148 0 0,-1-3 99 0 0,-1-1-1 0 0,-3-1 1 0 0,-2-1 0 0 0,1-12-99 0 0,46-210 316 0 0,-60 253-298 0 0,11-71 4 0 0,-14 76-258 0 0,-1-1 0 0 0,0 1 0 0 0,-1 0-1 0 0,-2-11 237 0 0,2 23-719 0 0,0 1-32 0 0,-2-6-132 0 0,2 6-523 0 0,0 2-236 0 0,0 0-808 0 0,0 0-3072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17.3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914 176 5839 0 0,'0'0'267'0'0,"0"0"0"0"0,0 0-81 0 0,0 0 296 0 0,0 0 152 0 0,0 0 34 0 0,0 0-22 0 0,0 0-112 0 0,0 0-43 0 0,0 0-10 0 0,0 0-17 0 0,0 0-66 0 0,0 0-29 0 0,0 0-8 0 0,0 0-9 0 0,0 0-34 0 0,0 0-20 0 0,0 0-2 0 0,0 0-5 0 0,0 0-23 0 0,-1 0-11 0 0,-2 0-185 0 0,1 0-1 0 0,-1 0 1 0 0,0 0-1 0 0,1 0 1 0 0,-1 0 0 0 0,1 1-1 0 0,-1-1 1 0 0,1 1-1 0 0,-1 0 1 0 0,1-1-1 0 0,-1 1 1 0 0,1 1-1 0 0,0-1 1 0 0,-1 0-1 0 0,0 1-71 0 0,-8 5 137 0 0,1 1 0 0 0,-7 6-137 0 0,0-1 149 0 0,-5 5-38 0 0,0 1 0 0 0,2 1-1 0 0,0 1 1 0 0,1 0 0 0 0,2 2-1 0 0,-13 19-110 0 0,7-11 42 0 0,11-14 48 0 0,-6 11-90 0 0,-50 77 220 0 0,44-66-59 0 0,-1-1 0 0 0,-7 5-161 0 0,9-12 133 0 0,1 0 0 0 0,1 1 0 0 0,2 2 0 0 0,-2 7-133 0 0,-23 64 117 0 0,-14 57-117 0 0,-14 37 21 0 0,51-148 5 0 0,3-10 47 0 0,2 1 1 0 0,2 0-1 0 0,-5 25-73 0 0,-1 28 78 0 0,-16 84 68 0 0,24-119-25 0 0,-11 70 107 0 0,20-103-156 0 0,1 0 0 0 0,1 0 0 0 0,3 24-72 0 0,4 43 77 0 0,5 40 27 0 0,-3-61-49 0 0,5 61 101 0 0,-8-97-16 0 0,4 15-140 0 0,-1-5 41 0 0,0-7 1 0 0,2-1-1 0 0,5 13-41 0 0,9 31 45 0 0,3 33-19 0 0,17 71 194 0 0,-13-68-146 0 0,-22-85-42 0 0,-4-13-16 0 0,1 0 0 0 0,4 9-16 0 0,8 9 61 0 0,2-1 0 0 0,4 4-61 0 0,1 0 222 0 0,7 22-222 0 0,-25-47 1 0 0,2 3 4 0 0,0-1 0 0 0,8 12-5 0 0,77 123 64 0 0,-58-91 43 0 0,-8-13 29 0 0,-17-29-23 0 0,0-1 0 0 0,5 5-113 0 0,-6-11-8 0 0,-6-7 33 0 0,1-1 0 0 0,0 1 0 0 0,0-1 0 0 0,0 0 0 0 0,1 0 0 0 0,0 0 0 0 0,0-1 0 0 0,3 2-25 0 0,0-1 34 0 0,-1 1 0 0 0,4 3-34 0 0,-5-3-2 0 0,1-1 0 0 0,8 5 2 0 0,9 6 40 0 0,-11-8 67 0 0,-1-1 0 0 0,12 6-107 0 0,-5-6 100 0 0,1-1 0 0 0,-1-1 1 0 0,20 4-101 0 0,-21-7 75 0 0,-1 0 1 0 0,1 0 0 0 0,11-2-76 0 0,-7-2 98 0 0,0-2 0 0 0,-1 0 0 0 0,19-6-98 0 0,-21 5 57 0 0,2-2-1 0 0,0-1-1 0 0,0-1 0 0 0,2-2-55 0 0,-3 1 41 0 0,-6 2-14 0 0,0-1 0 0 0,-1-1-1 0 0,0 0 1 0 0,-1-1 0 0 0,8-7-27 0 0,-7 6 6 0 0,10-10 98 0 0,15-17-104 0 0,-28 27 13 0 0,12-15 100 0 0,17-22-113 0 0,-10 11 86 0 0,-10 11 70 0 0,7-14-156 0 0,-12 17 24 0 0,17-25 81 0 0,-2-1 1 0 0,11-28-106 0 0,-2 6 70 0 0,-21 39-12 0 0,11-26-58 0 0,46-99 106 0 0,-19 12-39 0 0,4-9 58 0 0,-2 8 28 0 0,-23 54-84 0 0,-19 47-6 0 0,8-34-63 0 0,6-48 70 0 0,-21 90-33 0 0,49-271 102 0 0,-38 161-11 0 0,-7-5-128 0 0,0-151 128 0 0,-12 259-107 0 0,-2 0-1 0 0,-1 0 1 0 0,-3 0 0 0 0,-4-13-21 0 0,-34-124 58 0 0,-4-21-63 0 0,-1-14 69 0 0,44 199-64 0 0,-1 0 0 0 0,-1 1 0 0 0,-1-1 0 0 0,-3-4 0 0 0,5 11 0 0 0,-1 0 0 0 0,-1 0 0 0 0,0 0 0 0 0,0 1 0 0 0,-1 0 0 0 0,-8-7 0 0 0,9 7 0 0 0,-1 1 0 0 0,1-1 1 0 0,0 0-1 0 0,-2-6 0 0 0,-17-21 52 0 0,14 21-44 0 0,-51-58-5 0 0,50 56-3 0 0,0 0 0 0 0,1-1 0 0 0,0-1 0 0 0,-1-6 0 0 0,-1 1 0 0 0,-2-7 0 0 0,-3-10 0 0 0,6 13 0 0 0,-13-22 0 0 0,12 27 56 0 0,-1 1 1 0 0,-17-18-57 0 0,22 28 6 0 0,-1 1 0 0 0,-1 0 1 0 0,0 1-1 0 0,-1 0 0 0 0,-6-4-6 0 0,6 6 0 0 0,-1 1 0 0 0,1-1 0 0 0,-9-1 0 0 0,13 5 0 0 0,0 1 0 0 0,0 1 0 0 0,0 0 0 0 0,0 0 0 0 0,0 1 0 0 0,-5 0 0 0 0,-89-3 0 0 0,35-1 0 0 0,-52-5 0 0 0,93 5 0 0 0,1-1 0 0 0,-11-4 0 0 0,7 2 0 0 0,-17-5 0 0 0,40 12 0 0 0,1 0 1 0 0,-1 0-1 0 0,1 1 1 0 0,-2 0-1 0 0,5 0-2 0 0,1 0 1 0 0,0 0-1 0 0,-1 1 1 0 0,1-1-1 0 0,-1 1 1 0 0,1 0-1 0 0,0 0 1 0 0,0-1-1 0 0,-1 2 1 0 0,1-1 0 0 0,0 0-1 0 0,-2 1 2 0 0,-5 5-28 0 0,0 1-1 0 0,1-1 1 0 0,-3 3 28 0 0,-4 10-1562 0 0,12-16 83 0 0,1 0 0 0 0,-1 0 0 0 0,1 1 1 0 0,0 0 1478 0 0,-4 15-7382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20.3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101 56 4863 0 0,'0'0'223'0'0,"0"-2"-16"0"0,-3-4-119 0 0,3 4 138 0 0,0 2 46 0 0,-1-1 0 0 0,-8-9 1503 0 0,8 9-1518 0 0,1 1-1 0 0,-1-2 11 0 0,-1 0 99 0 0,1-1-1 0 0,-1 1 1 0 0,0 0 0 0 0,0 0-1 0 0,0-1 1 0 0,0 1 0 0 0,-1 1 0 0 0,1-1-1 0 0,0 0 1 0 0,-1 0 0 0 0,1 1-1 0 0,-1 0 1 0 0,0-1 0 0 0,0 1-1 0 0,-1 0-365 0 0,3 0 376 0 0,-10 0 704 0 0,6 1-635 0 0,0 0 0 0 0,0 1 0 0 0,1 0 0 0 0,-1 0 0 0 0,0 1 0 0 0,0-1-445 0 0,4 0 114 0 0,1-1-2 0 0,0 0-2 0 0,0 0-12 0 0,0 0-2 0 0,0 0 0 0 0,0 2-16 0 0,0 2-63 0 0,1 0 0 0 0,-1-1 0 0 0,1 1 0 0 0,0 0 0 0 0,1 0 0 0 0,-1 0 0 0 0,0-1-1 0 0,1 1 1 0 0,0-1 0 0 0,0 1 0 0 0,0-1 0 0 0,1 0-17 0 0,7 12 94 0 0,1-1 0 0 0,2 0-94 0 0,-10-11 17 0 0,160 173 529 0 0,-119-134-234 0 0,35 25-312 0 0,54 31 114 0 0,-35-25 446 0 0,-2 4-560 0 0,-57-40 547 0 0,10 12-547 0 0,-26-23 225 0 0,-1 1-1 0 0,5 8-224 0 0,-19-18 80 0 0,-7-15-5 0 0,-1-2-6 0 0,0 0-5 0 0,0 0 0 0 0,0 0 0 0 0,0 0 0 0 0,0 0 0 0 0,0 0 0 0 0,0 0 0 0 0,0 0 0 0 0,-3-1-35 0 0,-1 1-1 0 0,1-1 1 0 0,0 1-1 0 0,-1-1 1 0 0,1 0-1 0 0,0-1 1 0 0,0 1 0 0 0,0 0-1 0 0,-3-3-28 0 0,-25-16 60 0 0,5 0 20 0 0,-7-8-80 0 0,-20-17 51 0 0,23 20-29 0 0,-14-14-22 0 0,-15-14 31 0 0,-40-36-19 0 0,34 28-13 0 0,32 31 1 0 0,2-1 0 0 0,-14-18 0 0 0,-29-44 0 0 0,56 69 0 0 0,-7-4 0 0 0,-3-3 0 0 0,6 3 0 0 0,48 66 0 0 0,-26-38 0 0 0,37 45 0 0 0,34 34 0 0 0,-50-59 0 0 0,132 123 0 0 0,-83-82 0 0 0,70 59 0 0 0,-76-62 0 0 0,39 45 0 0 0,-61-59 0 0 0,30 36 64 0 0,21 32-64 0 0,-93-111 0 0 0,16 19 70 0 0,1-1-1 0 0,8 6-69 0 0,-24-23 56 0 0,-1-2 21 0 0,-2-1-64 0 0,1 0-1 0 0,-1 1 1 0 0,0-1 0 0 0,1 0-1 0 0,0 0 1 0 0,-1 0 0 0 0,1 0-1 0 0,-1 0 1 0 0,1 0 0 0 0,0 0-13 0 0,-4-3 33 0 0,-22-17 65 0 0,1 0-1 0 0,-6-9-97 0 0,-47-50 134 0 0,50 50-79 0 0,7 7-7 0 0,-131-137-16 0 0,58 63-72 0 0,-11-12-8 0 0,19 19 48 0 0,-9-10 0 0 0,53 52 2 0 0,-56-70-15 0 0,98 117-40 0 0,6 10-11 0 0,13 16 46 0 0,0 0-1 0 0,20 20 19 0 0,46 41-63 0 0,-48-51 46 0 0,55 51 4 0 0,27 28 15 0 0,-77-71 10 0 0,72 81 99 0 0,-95-101-92 0 0,-1 0 0 0 0,-1 2 1 0 0,-1-1-1 0 0,9 21-19 0 0,-14-24 11 0 0,-9-19 42 0 0,-3-4 11 0 0,-6-6-50 0 0,0 0-1 0 0,1-1 0 0 0,0 0 1 0 0,0 0-1 0 0,-2-6-13 0 0,-1 1-1 0 0,0 0-1 0 0,-2-2 2 0 0,-2 0 19 0 0,-29-31 26 0 0,25 26-82 0 0,17 20-149 0 0,1 1-31 0 0,0 0 1 0 0,0 0-200 0 0,0 0-841 0 0,0 0-372 0 0,0 0-69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0.8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98 6 7279 0 0,'0'0'332'0'0,"0"0"-4"0"0,0-1-110 0 0,0 1-166 0 0,0 0 1 0 0,0-1-1 0 0,0 1 1 0 0,0 0 0 0 0,0 0-1 0 0,0 0 1 0 0,0 0-1 0 0,0 0 1 0 0,0 0-1 0 0,0-1 1 0 0,0 1 0 0 0,0 0-1 0 0,0 0 1 0 0,0 0-1 0 0,0 0 1 0 0,0 0 0 0 0,-1-1-1 0 0,1 1 1 0 0,0 0-1 0 0,0 0 1 0 0,0 0-1 0 0,0 0 1 0 0,0 0 0 0 0,0 0-1 0 0,0 0 1 0 0,0-1-1 0 0,0 1 1 0 0,0 0-1 0 0,-1 0 1 0 0,1 0 0 0 0,0 0-1 0 0,0 0 1 0 0,0 0-1 0 0,0 0 1 0 0,0 0-1 0 0,0 0 1 0 0,-1 0 0 0 0,1 0-1 0 0,0 0 1 0 0,0 0-1 0 0,0 0 1 0 0,0 0-1 0 0,0 0 1 0 0,0 0 0 0 0,-1 0-1 0 0,1 0 1 0 0,0 0-1 0 0,0 0 1 0 0,0 0 0 0 0,0 0-1 0 0,0 0 1 0 0,-1 0-1 0 0,1 0 1 0 0,0 0-53 0 0,-7 8 2434 0 0,4-5-3182 0 0,-11 18 1231 0 0,-8 13-483 0 0,10-13-911 0 0,-15 16 911 0 0,20-27-343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1.1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0 1375 0 0,'0'0'128'0'0,"0"0"-128"0"0,-4 9 0 0 0,0 0 0 0 0,4-9 744 0 0,0 0 128 0 0,0 0 24 0 0,0 0 8 0 0,0 0-608 0 0,0 0-120 0 0,0 0-24 0 0,-1 11-8 0 0,1-11-144 0 0,0 0-152 0 0,0 0 32 0 0,0 0-2056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1.5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87 0 6047 0 0,'-11'6'264'0'0,"7"-1"56"0"0,-5-1-256 0 0,1 1-64 0 0,-1 3 0 0 0,4-3 0 0 0,-1 3 296 0 0,-1-1 48 0 0,1-2 8 0 0,1 3 0 0 0,-1-3-224 0 0,3 3-48 0 0,3-8-8 0 0,-4 5 0 0 0,4-5-72 0 0,0 0 0 0 0,-4 7 0 0 0,4-7-3352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1.9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132 1 5783 0 0,'0'0'256'0'0,"-4"11"56"0"0,-1-2-248 0 0,1 0-64 0 0,1 0 0 0 0,3-9 0 0 0,0 0 312 0 0,0 0 48 0 0,0 0 16 0 0,0 0 0 0 0,1 9-312 0 0,-1-9-64 0 0,0 0 0 0 0,0 0-3168 0 0</inkml:trace>
  <inkml:trace contextRef="#ctx0" brushRef="#br0" timeOffset="1">75 519 1839 0 0,'-9'36'1144'0'0,"-8"19"-1144"0"0,6-23 710 0 0,2 0-1 0 0,0 3-709 0 0,5-11 42 0 0,-3 12-47 0 0,-1 25 5 0 0,7-49-80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2.2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281 0 1839 0 0,'-1'2'134'0'0,"-3"11"563"0"0,-1 0 1 0 0,-1 0-1 0 0,1-1 0 0 0,-7 8-697 0 0,-31 47 3138 0 0,26-43-2413 0 0,1 1 1 0 0,2 0 0 0 0,-3 7-726 0 0,4-1 627 0 0,-2 8-627 0 0,12-29-4 0 0,0 0 0 0 0,0-1 0 0 0,1 1 0 0 0,1 0 1 0 0,0 0-1 0 0,0 3 4 0 0,1-11-98 0 0</inkml:trace>
  <inkml:trace contextRef="#ctx0" brushRef="#br0" timeOffset="1">68 874 4543 0 0,'-2'6'42'0'0,"0"2"80"0"0,-1 0 0 0 0,1 0-1 0 0,0 6-121 0 0,-1 2 21 0 0,0 0-1 0 0,-5 12-20 0 0,-2 6 11 0 0,4-7 16 0 0,0 0-1 0 0,2 6-26 0 0,-3 18 31 0 0,2-22-10 0 0,2 3-21 0 0,2-19-66 0 0,0 0-40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2.6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1839 0 0,'2'27'80'0'0,"1"-14"16"0"0,-1 4-96 0 0,0 1 0 0 0,0 0 0 0 0,0 1 0 0 0,0 1 416 0 0,1 0 56 0 0,1-2 8 0 0,0 1 8 0 0,-1-1-488 0 0,1 0 0 0 0,0-1 0 0 0,-1-1-104 0 0,1 1-72 0 0,0-1-16 0 0,-1 1 0 0 0,1-3 0 0 0</inkml:trace>
  <inkml:trace contextRef="#ctx0" brushRef="#br0" timeOffset="1">133 774 6159 0 0,'-10'82'895'0'0,"1"41"-895"0"0,2-22 196 0 0,4-41-293 0 0,3 0 0 0 0,3 0 0 0 0,6 36 97 0 0,2-31-560 0 0,-9-47 272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3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 0 4319 0 0,'-8'102'966'0'0,"4"32"-966"0"0,1-23 362 0 0,3-94-216 0 0,0 1 0 0 0,2 0-1 0 0,0-1 1 0 0,1 1-1 0 0,0-1 1 0 0,1 0 0 0 0,2 0-1 0 0,-1 0 1 0 0,2-1-1 0 0,1 3-145 0 0,10 19 90 0 0,1 9-90 0 0,-13-32 10 0 0,-2 1-1 0 0,0-1 1 0 0,0 1-1 0 0,0 12-9 0 0,0 21 83 0 0,-2 1 0 0 0,-2 20-83 0 0,-1-51 65 0 0,3 14-65 0 0,0 6 55 0 0,-2-9 12 0 0,0 13-1438 0 0,3 25 1371 0 0,-2-57-441 0 0,-1 0 1 0 0,-1 8 440 0 0,0 7-358 0 0,-1 93 183 0 0,1-86 442 0 0,0-18 180 0 0,0 0-1 0 0,2 8-446 0 0,8 64 1632 0 0,13 60-1632 0 0,-13-108 43 0 0,1 0-1 0 0,6 9-42 0 0,-7-24 26 0 0,1 0 0 0 0,1-1 0 0 0,2 0-1 0 0,1 1-25 0 0,1-2 328 0 0,-2 2-1 0 0,0-1 0 0 0,-1 2 0 0 0,-2 0 0 0 0,6 19-327 0 0,1 28 1087 0 0,-9-34-345 0 0,2-1 0 0 0,6 14-742 0 0,-11-41 83 0 0,-5-7 19 0 0,0-3-11 0 0,0 0-10 0 0,0 0 7 0 0,0 0 35 0 0,0 0 18 0 0,0 0 3 0 0,0 0-13 0 0,0 0-48 0 0,3-1-591 0 0,7 0-2510 0 0,-8 1-1078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5.0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75 0 3223 0 0,'0'0'470'0'0,"0"0"760"0"0,0 0 333 0 0,0 0 65 0 0,0 0-113 0 0,0 0-546 0 0,0 0-237 0 0,0 0-48 0 0,0 0-39 0 0,0 0-119 0 0,0 0-57 0 0,0 0-12 0 0,0 0-23 0 0,0 0-97 0 0,0 0-45 0 0,0 0-11 0 0,0 0-26 0 0,0 0-106 0 0,0 1-42 0 0,-1 2-74 0 0,1 0 1 0 0,-1-1-1 0 0,0 1 0 0 0,0-1 1 0 0,0 1-1 0 0,0-1 0 0 0,-1 0 1 0 0,0 3-34 0 0,-11 13 104 0 0,12-15-91 0 0,-1-1 0 0 0,1 1-1 0 0,-1 0 1 0 0,0-1 0 0 0,0 0-1 0 0,0 1 1 0 0,0-1 0 0 0,0 0-1 0 0,-1 0 1 0 0,1 0 0 0 0,-2 1-13 0 0,1-1-222 0 0,1 0 1 0 0,-1 0-1 0 0,1 1 1 0 0,-1-1-1 0 0,1 0 1 0 0,0 1-1 0 0,0 0 1 0 0,0 0 0 0 0,1 0-1 0 0,-1-1 1 0 0,0 3 221 0 0,1-4-1274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50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151 11 5983 0 0,'0'0'274'0'0,"1"-2"-6"0"0,3-4 52 0 0,-3 4 852 0 0,-1 2 386 0 0,0 0 77 0 0,1 2-118 0 0,0 0-1321 0 0,0 1 0 0 0,0 0-1 0 0,0 0 1 0 0,-1-1-1 0 0,1 1 1 0 0,-1 0 0 0 0,0 0-1 0 0,1 0 1 0 0,-1 0 0 0 0,0 0-1 0 0,-1 1-195 0 0,0 7 483 0 0,-1 1 0 0 0,-2 3-483 0 0,1 2 284 0 0,-9 43 427 0 0,-27 155 936 0 0,10-46-824 0 0,-6 42-234 0 0,15-69-313 0 0,3 72-276 0 0,17-200-6 0 0,0-1-1 0 0,0 0 1 0 0,1 0-1 0 0,1 0 1 0 0,0 0 0 0 0,4 9 6 0 0,-5-18-199 0 0,11-3-332 0 0,-12-1 516 0 0,0 0 0 0 0,0 0 0 0 0,1 0 0 0 0,-1 0-1 0 0,0 0 1 0 0,0 0 0 0 0,0 0 0 0 0,1 0 0 0 0,-1 0 0 0 0,0 0-1 0 0,0 0 1 0 0,0 0 0 0 0,1 0 0 0 0,-1 0 0 0 0,0 0 0 0 0,0 0 0 0 0,0 0-1 0 0,1 0 1 0 0,-1 0 0 0 0,0-1 0 0 0,0 1 0 0 0,0 0 0 0 0,0 0-1 0 0,0 0 1 0 0,1 0 0 0 0,-1-1 0 0 0,0 1 0 0 0,0 0 0 0 0,0 0 0 0 0,0 0 15 0 0,8-9-926 0 0,-1 1 0 0 0,0-1 0 0 0,3-4 926 0 0,6-14-1624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5.4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1 1375 0 0,'0'0'64'0'0,"0"0"8"0"0,0 0-72 0 0,0 0 0 0 0,-5 18 0 0 0,1-2 0 0 0,0-5 984 0 0,-1 2 176 0 0,-1 0 40 0 0,1 0 8 0 0,1-2-888 0 0,1 0-168 0 0,-1-2-40 0 0,0 2-1872 0 0,-1 0-368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5.7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172 1 2959 0 0,'0'0'134'0'0,"-1"1"-6"0"0,-10 37 30 0 0,6-21-37 0 0,4-14-81 0 0,1 1 1 0 0,-1-1 0 0 0,-1 1 0 0 0,1-1-1 0 0,-2 3-40 0 0,1-2 239 0 0,0 1 1 0 0,0 0-1 0 0,0-1 0 0 0,1 1 0 0 0,0 0 0 0 0,-1 0 0 0 0,1 1-239 0 0,-5 19 510 0 0,-3 9-275 0 0,1-2-575 0 0,4-20 17 0 0,1-3 203 0 0,0 0 0 0 0,0 0 0 0 0,1 0-1 0 0,0 1 1 0 0,1-1 0 0 0,-1 4 120 0 0,2-3-83 0 0</inkml:trace>
  <inkml:trace contextRef="#ctx0" brushRef="#br0" timeOffset="1">25 681 1375 0 0,'0'1'107'0'0,"-13"55"2836"0"0,5-11 1028 0 0,6-35-3854 0 0,2 0-1 0 0,-1 0 1 0 0,1 0-1 0 0,0 0 1 0 0,1-1-1 0 0,0 2-116 0 0,12 41-441 0 0,-13-51 298 0 0,1 1-1 0 0,2 10-268 0 0,-1-1-1 0 0,0 1 0 0 0,-1 0 1 0 0,0 0-1 0 0,-1 0 0 0 0,-1 1 413 0 0,1-4-2540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6.1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4143 0 0,'0'2'191'0'0,"0"4"-82"0"0,1 23-1 0 0,-1-22 172 0 0,1-1 0 0 0,0 0 0 0 0,0 1 0 0 0,1-1 0 0 0,0 1-280 0 0,4 10 1400 0 0,10 15-1400 0 0,-14-28-5 0 0,5 9-225 0 0,-1 0 0 0 0,0 1 0 0 0,-1 0 1 0 0,0 0-1 0 0,2 13 230 0 0,-4-9-808 0 0,-2-16 346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6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4143 0 0,'0'0'191'0'0,"1"2"-11"0"0,3 9 349 0 0,2 0 0 0 0,-1 0 0 0 0,2 0-529 0 0,-6-9 228 0 0,0 1-118 0 0,0 0 0 0 0,1 0 0 0 0,-1-1 0 0 0,1 1 0 0 0,0 0 1 0 0,0-1-1 0 0,-1 1 0 0 0,2 0-110 0 0,-1-1 95 0 0,4 6 153 0 0,0 0 44 0 0,0 0 0 0 0,1 0 1 0 0,0-1-1 0 0,5 5-292 0 0,-11-12-2 0 0,-1 1 1 0 0,1-1-1 0 0,-1 0 0 0 0,1 1 0 0 0,0-1 1 0 0,-1 0-1 0 0,1 1 0 0 0,0-1 0 0 0,-1 0 1 0 0,1 0-1 0 0,0 0 0 0 0,0 0 0 0 0,0 1 2 0 0,2-1-38 0 0,7 4-120 0 0</inkml:trace>
  <inkml:trace contextRef="#ctx0" brushRef="#br0" timeOffset="1">291 215 5151 0 0,'0'0'234'0'0,"1"-2"-10"0"0,1 0-191 0 0,0 0 0 0 0,-1 1 0 0 0,1-1 1 0 0,0 0-1 0 0,0 1 0 0 0,0-1 0 0 0,0 1 1 0 0,0-1-1 0 0,1 1 0 0 0,-1 0 0 0 0,0 0 0 0 0,1 0-33 0 0,8-4 96 0 0,-9 4-86 0 0,1 0 1 0 0,-1 1-1 0 0,0-1 0 0 0,0 0 0 0 0,0 0 1 0 0,3 1-11 0 0,-2-1 11 0 0,5 0-16 0 0,9-4 80 0 0,5 2-10 0 0,-10 2-65 0 0,24-7-13 0 0,-35 8-54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6.8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1 796 5727 0 0,'0'0'256'0'0,"0"0"48"0"0,0 0-240 0 0,0 0-64 0 0,7-11 0 0 0,1 3 0 0 0,-8 8 64 0 0,9-5 0 0 0,-4-8 0 0 0,1 2-1800 0 0,-1 0-360 0 0</inkml:trace>
  <inkml:trace contextRef="#ctx0" brushRef="#br0" timeOffset="1">294 345 2303 0 0,'1'-2'102'0'0,"3"-4"-61"0"0,0-1 0 0 0,1 1-1 0 0,1-1-40 0 0,-4 3 198 0 0,1 0-1 0 0,0 0 1 0 0,-1 0-1 0 0,0 0 0 0 0,0-1 1 0 0,1-2-198 0 0,6-12 2233 0 0,2-2-1407 0 0,2 2 0 0 0,2-4-826 0 0,-3 7-371 0 0,-9 10 102 0 0,1 0-1 0 0,1 1 1 0 0,-1 0 0 0 0,2-2 269 0 0,-4 5-38 0 0,0-1 0 0 0,0 1 0 0 0,0-1 0 0 0,-1 0 1 0 0,2-2 37 0 0,-1 1-28 0 0,0 0 0 0 0,1 0-1 0 0,-1 0 1 0 0,3-1 28 0 0,-3 2 9 0 0,-1 1 0 0 0,1-1-1 0 0,-1 0 1 0 0,0 1-1 0 0,0-1 1 0 0,0 0 0 0 0,0 0-1 0 0,0 0 1 0 0,0 0-1 0 0,-1 0 1 0 0,1-1-9 0 0,4-17 159 0 0,10-30-258 0 0,-12 39-504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7.1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1 193 5783 0 0,'0'0'266'0'0,"0"-1"-5"0"0,4-15-156 0 0,-1 4 31 0 0,19-63 1848 0 0,-13 36-1014 0 0,-5 29-765 0 0,6-11-182 0 0,-9 20-143 0 0,1-7-2535 0 0,0-1-336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7.5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1 328 1839 0 0,'0'-2'134'0'0,"6"-38"2066"0"0,-1-1 0 0 0,-2-28-2200 0 0,-3 39 1023 0 0,0-50 530 0 0,0 16-4827 0 0,0 62 830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7.9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486 669 4143 0 0,'0'0'191'0'0,"-1"-2"-11"0"0,-8-11 545 0 0,0-1 1 0 0,2 0-1 0 0,0-1 0 0 0,0 1 1 0 0,1-1-1 0 0,1-1 0 0 0,-1-6-725 0 0,-5-22 32 0 0,2 7-632 0 0,-9-22 600 0 0,16 52-31 0 0,-1 1 0 0 0,-1-1 0 0 0,1 1-1 0 0,-1 0 1 0 0,0 0 0 0 0,-1 0 0 0 0,1 0 0 0 0,-1 1-1 0 0,0 0 1 0 0,-1 0 0 0 0,1 0 0 0 0,-6-2 31 0 0,-4-6-479 0 0,0-1 0 0 0,0 0 1 0 0,1 0-1 0 0,-9-14 479 0 0,19 22-249 0 0,0-1 1 0 0,0 1-1 0 0,0-1 1 0 0,1 1-1 0 0,0-1 1 0 0,0 0-1 0 0,0-1 249 0 0,1 2 458 0 0,0 0-1 0 0,-1 1 0 0 0,1-1 1 0 0,-1 1-1 0 0,0 0 1 0 0,-1 0-1 0 0,1 0 1 0 0,-1 0-1 0 0,0 1 1 0 0,-1-1-1 0 0,-1-1-457 0 0,-14-15 1204 0 0,13 13-516 0 0,-4-5 457 0 0,-7-11-1145 0 0,10 11 492 0 0,-1 1 0 0 0,-9-10-492 0 0,17 21 112 0 0,-8-2 112 0 0,-23-6 183 0 0,31 8-342 0 0,1 1-1 0 0,-2 1-57 0 0,1-1 0 0 0,0 0 0 0 0,0 0 0 0 0,-1 0 0 0 0,1 0 0 0 0,0 0 0 0 0,0 0 0 0 0,-1 0 0 0 0,1 0-7 0 0,-3-1 13 0 0,-14 3-54 0 0,14-1-972 0 0,-1 0-3985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3.1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95 1839 0 0,'0'0'83'0'0,"0"0"128"0"0,0 0 495 0 0,0 0 218 0 0,0 0 42 0 0,0 0-76 0 0,0 0-351 0 0,0 0-156 0 0,0 0-30 0 0,0 0-37 0 0,0 0-124 0 0,0 0-52 0 0,0 0-11 0 0,0 0-6 0 0,0 0-22 0 0,0 0-6 0 0,0 0-6 0 0,0 0 1 0 0,0 0 6 0 0,0 0 6 0 0,-1-1 2 0 0,-1-1 83 0 0,-1-1-1 0 0,1 0 0 0 0,0 0 0 0 0,0 0 0 0 0,0 0 0 0 0,1 0 1 0 0,-1-1-187 0 0,1 3 112 0 0,1 0-16 0 0,0 1 3 0 0,-1-2 10 0 0,-1-3 243 0 0,-1-1 0 0 0,1 0 0 0 0,0 0 0 0 0,1 0 0 0 0,-1-2-352 0 0,2 6 140 0 0,0 2 16 0 0,0-1 4 0 0,-3-15 583 0 0,2 15-647 0 0,1 1-47 0 0,0-1 0 0 0,0 1 1 0 0,0 0-1 0 0,0 0 0 0 0,0-1 0 0 0,-1 1 1 0 0,1 0-1 0 0,0 0 0 0 0,0-1 0 0 0,0 1 0 0 0,0 0 1 0 0,0-1-1 0 0,0 1 0 0 0,0 0 0 0 0,0 0 1 0 0,0-1-1 0 0,0 1 0 0 0,0 0 0 0 0,0 0 0 0 0,1-1 1 0 0,-1 1-1 0 0,0 0 0 0 0,0 0 0 0 0,0-1 1 0 0,0 1-50 0 0,6 1 74 0 0,0 1 1 0 0,0 0-1 0 0,0 1 1 0 0,-1-1-1 0 0,1 1 1 0 0,-1 0-1 0 0,1 0 1 0 0,4 4-75 0 0,6 6 189 0 0,0 0 0 0 0,1 3-189 0 0,4 5 346 0 0,16 23-346 0 0,7 7 194 0 0,11 6 2 0 0,34 35 112 0 0,20 19 40 0 0,-19-23-101 0 0,-20-18 14 0 0,-47-48-199 0 0,-7-7-60 0 0,5 7-2 0 0,54 56 121 0 0,-45-49-60 0 0,-16-16 14 0 0,10 6-75 0 0,-9-7 125 0 0,8 9-125 0 0,5 9 165 0 0,-25-27-122 0 0,1 3-21 0 0,1 0 37 0 0,-4-5 6 0 0,0 0-11 0 0,0 0-42 0 0,5 12 253 0 0,-5-11-212 0 0,-1-2 17 0 0,0 0 20 0 0,0 0 6 0 0,-4-10 94 0 0,-1 4-125 0 0,0-1 1 0 0,-1 1 0 0 0,1 0 0 0 0,-1 0 0 0 0,0 0-1 0 0,-3-1-65 0 0,0 0 87 0 0,0-2 0 0 0,-4-4-87 0 0,-93-104 192 0 0,14 18-186 0 0,35 38 52 0 0,-22-20-47 0 0,19 20-12 0 0,11 11 1 0 0,5 6 0 0 0,-17-26 0 0 0,34 38 0 0 0,13 17 0 0 0,1-1 0 0 0,1-1 0 0 0,1 0 0 0 0,-1-2 0 0 0,-4-9 43 0 0,-1 1 0 0 0,-1 1-1 0 0,-4-4-42 0 0,18 26 58 0 0,7 8 72 0 0,6 12 85 0 0,4 8-192 0 0,1-1 1 0 0,1 0-1 0 0,1-1 1 0 0,1 0-1 0 0,4 2-23 0 0,16 18 6 0 0,19 21 52 0 0,60 52-58 0 0,-58-62 19 0 0,-3 2 0 0 0,-2 2-1 0 0,-2 2 1 0 0,-1 6-19 0 0,89 111 99 0 0,-128-163-81 0 0,18 25 43 0 0,-1 3-61 0 0,12 16 14 0 0,-19-28 41 0 0,-4-3-134 0 0,4 2 79 0 0,-19-27-404 0 0,-2-1-149 0 0,-1-2-799 0 0,-5-8-3239 0 0,-4-7-1384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7.1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1 3223 0 0,'0'0'322'0'0,"0"0"140"0"0,-1 1 68 0 0,-4 3 12 0 0,3-4-16 0 0,2 0-78 0 0,0 0-31 0 0,0 0-8 0 0,-1 1-13 0 0,-22 2 3810 0 0,22-3-3912 0 0,1 0 2 0 0,0 0 3 0 0,0 0 10 0 0,0 0 3 0 0,0 0 0 0 0,0 0-6 0 0,0 4-188 0 0,0 1-1 0 0,0-1 1 0 0,1 0 0 0 0,0 1 0 0 0,0-1 0 0 0,0 0 0 0 0,0 0 0 0 0,1 0 0 0 0,0 0 0 0 0,-1 0 0 0 0,1 0 0 0 0,1 0 0 0 0,-1 0 0 0 0,1-1 0 0 0,-1 1 0 0 0,1-1 0 0 0,0 1-118 0 0,7 5 144 0 0,1-1 1 0 0,-1 1 0 0 0,1-2-1 0 0,10 6-144 0 0,-13-8 63 0 0,12 8 105 0 0,0-1 0 0 0,1-1 0 0 0,1-1 0 0 0,0-1 0 0 0,19 6-168 0 0,14-3 415 0 0,37 4-415 0 0,-6-2 260 0 0,-23 1 271 0 0,10 5-531 0 0,-50-13 82 0 0,25 9 92 0 0,10 3-4 0 0,-10-6-67 0 0,1 0 136 0 0,23 3-239 0 0,-2-1 370 0 0,58 20-370 0 0,-82-21 72 0 0,27 3 79 0 0,0-2 0 0 0,34 0-151 0 0,100 6 318 0 0,-179-19-280 0 0,32 3 76 0 0,-30-3-30 0 0,1 0-1 0 0,20-3-83 0 0,-5 0 37 0 0,84-4 97 0 0,-76 2-86 0 0,-16 1-37 0 0,25-1 63 0 0,53 6 137 0 0,42 3 143 0 0,-113-5-188 0 0,-1-2 1 0 0,0-2-1 0 0,24-5-166 0 0,69-21 184 0 0,-80 16-152 0 0,-18 3 44 0 0,-16 4-23 0 0,0 1 0 0 0,1 0-1 0 0,3 2-52 0 0,19-6 95 0 0,-4 4-12 0 0,-26 4-22 0 0,0-1-1 0 0,2-1-60 0 0,-10 1 10 0 0,-3 0 0 0 0,1 1-1 0 0,-1 1 0 0 0,0-1 0 0 0,1 1-9 0 0,8 0 41 0 0,-1 1-1 0 0,5 1-40 0 0,29 1 128 0 0,-13-1-85 0 0,-15-1 38 0 0,11 3-81 0 0,-11-2 99 0 0,13 0-99 0 0,10 1 53 0 0,4 1 87 0 0,1-2 32 0 0,14 0-35 0 0,-57-3-128 0 0,0 1-7 0 0,13 3 51 0 0,-6-2-6 0 0,0 0 0 0 0,9 0-47 0 0,-11 0 53 0 0,-7 0-46 0 0,0 0 1 0 0,0-1-1 0 0,0 1 0 0 0,0-1 0 0 0,0 1 1 0 0,0-1-1 0 0,1 0 0 0 0,-1 1 0 0 0,1-1-7 0 0,1 0 16 0 0,12 2 98 0 0,0 1 1 0 0,-1 1-1 0 0,3 1-114 0 0,20 9 204 0 0,-34-12-156 0 0,8 2-24 0 0,21 6 96 0 0,-1 5 52 0 0,-30-14-97 0 0,0-1-1 0 0,7 2-1036 0 0,-10-5-772 0 0,-5-12-3813 0 0,-6-4-1639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5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56 8807 0 0,'1'-2'400'0'0,"4"-3"-253"0"0,1 0-1 0 0,-1 0 1 0 0,1 0-1 0 0,0 1 1 0 0,0 0-1 0 0,1 0 1 0 0,-1 1-1 0 0,1 0 0 0 0,0 0 1 0 0,-1 0-1 0 0,1 1 1 0 0,1 0-1 0 0,4-1-146 0 0,-2 2 333 0 0,-1 0 0 0 0,0 0 0 0 0,1 1 0 0 0,-1 1 0 0 0,1-1 0 0 0,-1 1-1 0 0,1 1-332 0 0,4 1 391 0 0,1 1-1 0 0,-1 0 0 0 0,1 1 0 0 0,1 2-390 0 0,21 11 905 0 0,-1 1 1 0 0,27 20-906 0 0,-35-20 224 0 0,-1 0 0 0 0,-1 2 0 0 0,-1 1 1 0 0,-1 1-1 0 0,-1 1 0 0 0,-1 1 0 0 0,-1 1 0 0 0,-1 1 1 0 0,-1 0-1 0 0,-2 2 0 0 0,6 12-224 0 0,-9-11 177 0 0,-1 1-1 0 0,-1 0 1 0 0,-1 0-1 0 0,-2 1 1 0 0,-1 0-1 0 0,-2 1 1 0 0,-1 0-1 0 0,-1 0 1 0 0,-2 0-1 0 0,-1 0 1 0 0,-2 0-1 0 0,-1 0 1 0 0,-3 11-177 0 0,1-25 58 0 0,0 1-1 0 0,-1-1 1 0 0,-1 1 0 0 0,0-1-1 0 0,-2-1 1 0 0,0 0 0 0 0,-1 0-1 0 0,-1 0 1 0 0,0-1 0 0 0,-2-1-1 0 0,-8 11-57 0 0,1-5 166 0 0,-1-1 0 0 0,-1 0-1 0 0,-1-2 1 0 0,-1 0-1 0 0,-1-2 1 0 0,0 0-1 0 0,-13 5-165 0 0,18-13-221 0 0,0 0-1 0 0,0-1 0 0 0,-1-1 1 0 0,-18 5 221 0 0,21-9-1040 0 0,1 0 1 0 0,-1 0 0 0 0,1-2-1 0 0,-1 0 1 0 0,0-1 0 0 0,-6-1 1039 0 0,-12-3-6990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8.1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3679 0 0,'0'0'284'0'0,"0"0"-49"0"0,0 0 486 0 0,0 0 229 0 0,0 0 46 0 0,0 0-39 0 0,0 0-205 0 0,0 2-89 0 0,1 1-203 0 0,1 6 197 0 0,0 1 0 0 0,0-1 0 0 0,1 0 0 0 0,0-1 0 0 0,0 1 0 0 0,2 2-657 0 0,-3-9 108 0 0,0 1 0 0 0,-1-1-1 0 0,1 0 1 0 0,0 0-1 0 0,1 0 1 0 0,-1 0 0 0 0,0 0-1 0 0,0-1 1 0 0,1 1 0 0 0,-1-1-1 0 0,1 1 1 0 0,2 0-108 0 0,2 1 225 0 0,0-1 0 0 0,1 1 0 0 0,6 0-225 0 0,-8-2 68 0 0,1 0 0 0 0,-1-1-1 0 0,1 1 1 0 0,0-2 0 0 0,-1 1 0 0 0,2-1-68 0 0,39-7 391 0 0,-37 6-372 0 0,9-2-1 0 0,0-2 0 0 0,0 0 0 0 0,1-2-18 0 0,10-2 7 0 0,-13 3 50 0 0,-14 5-45 0 0,19-8-14 0 0,31-10-5202 0 0,-40 13 312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8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5983 0 0,'0'0'464'0'0,"0"0"-214"0"0,2 1 236 0 0,8 1 223 0 0,0 0 0 0 0,-1 0 0 0 0,1-1 0 0 0,0 0-1 0 0,3-1-708 0 0,45-3 2023 0 0,-53 3-1944 0 0,0-1 0 0 0,-1 1 0 0 0,1-1-1 0 0,3-1-78 0 0,-3 1-55 0 0,-1 0 0 0 0,0 0 0 0 0,1 1 0 0 0,2-1 55 0 0,4 1-150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8.9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6911 0 0,'0'0'315'0'0,"0"0"-7"0"0,1 2-199 0 0,5 4 80 0 0,0-1-1 0 0,0 1 1 0 0,0-1-189 0 0,-4-3 302 0 0,1-1-36 0 0,25 8-156 0 0,-14-6-110 0 0,4-3-26 0 0,17 1-350 0 0,-32-1 122 0 0</inkml:trace>
  <inkml:trace contextRef="#ctx0" brushRef="#br0" timeOffset="1">499 125 5727 0 0,'0'0'264'0'0,"4"0"-8"0"0,22 2 440 0 0,1 2-1 0 0,22 6-695 0 0,-46-10 90 0 0,0 1-1 0 0,-1-1 1 0 0,1 0 0 0 0,0 1-1 0 0,-1-1 1 0 0,2 0-90 0 0,4 0 159 0 0,-3 0 1 0 0,0 1 0 0 0,1-1-1 0 0,4-1-159 0 0,-6 1 33 0 0,2 0 26 0 0,-2 0-28 0 0,17-6 27 0 0,6-1-647 0 0,-14 5-2418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9.3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69 5527 0 0,'0'0'423'0'0,"3"0"-278"0"0,26-2 1190 0 0,3 0-1335 0 0,-5 5 324 0 0,-14-1-247 0 0,4 0-9 0 0,1 0-10 0 0,0-1-1 0 0,-1 0 0 0 0,16-2-57 0 0,30-3-429 0 0,33 4 429 0 0,-46 0-409 0 0,-3 3 15 0 0,-28-2 297 0 0,0 0 0 0 0,2-1 97 0 0,1-1-46 0 0,42-3 38 0 0,-47 2 8 0 0,-9 1-8 0 0,2-1-26 0 0,16-10 12 0 0,-11 5 22 0 0,1 2-21 0 0,37-11-1875 0 0,25-2 1896 0 0,-60 14-411 0 0,-7 2 772 0 0,-1 1-1 0 0,0 1 1 0 0,1-1-1 0 0,-1 2 1 0 0,1-1-1 0 0,-1 2 1 0 0,2 0-361 0 0,4 0 2604 0 0,16 0-2604 0 0,75-6 3622 0 0,25 2-1904 0 0,-111 2-1444 0 0,0 1 93 0 0,0 1 0 0 0,0 1 0 0 0,-1 0 0 0 0,1 2 0 0 0,-1 0 0 0 0,19 8-367 0 0,-32-10 196 0 0,14 5 738 0 0,1-1 0 0 0,6 1-934 0 0,-25-7 155 0 0,0-1-58 0 0,0 2-72 0 0,20 1 146 0 0,-19-4-117 0 0,5-2-57 0 0,-9 3 1 0 0,0 0 1 0 0,0 0-1 0 0,0 0 1 0 0,1 0-1 0 0,-1 0 1 0 0,0-1-1 0 0,0 1 1 0 0,0 0 0 0 0,0 0-1 0 0,0 0 1 0 0,0 0-1 0 0,0 0 1 0 0,0 0-1 0 0,1 0 1 0 0,-1 0-1 0 0,0 0 1 0 0,0 0-1 0 0,0-1 1 0 0,0 1-1 0 0,0 0 1 0 0,0 0-1 0 0,0 0 1 0 0,0 0-1 0 0,0 0 1 0 0,0 0-1 0 0,0-1 1 0 0,0 1-1 0 0,0 0 1 0 0,0 0-1 0 0,0 0 1 0 0,0 0-1 0 0,0 0 1 0 0,0 0-1 0 0,0-1 1 0 0,0 1 0 0 0,0 0 1 0 0,1-5-279 0 0,-1 1 0 0 0,0-1 1 0 0,0 0-1 0 0,-1 1 0 0 0,0-4 279 0 0,-3-4-1524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0.5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2303 0 0,'1'2'167'0'0,"51"72"3666"0"0,-32-48-3424 0 0,-2 0-1 0 0,-1 2 0 0 0,-1 0 0 0 0,-1 1 1 0 0,7 22-409 0 0,-14-33 14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0.9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6271 0 0,'0'0'290'0'0,"0"2"-9"0"0,4 38-124 0 0,-2-23 611 0 0,0 12-768 0 0,0 19 1929 0 0,2 7-1929 0 0,2 23 767 0 0,-3 6-332 0 0,2 56-410 0 0,-3-113-833 0 0,0-1-2828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2.2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0 2759 0 0,'0'0'378'0'0,"0"2"543"0"0,-4 7-207 0 0,2 0 0 0 0,-1 0 0 0 0,1 0-1 0 0,1 1 1 0 0,0-1 0 0 0,0 0 0 0 0,1 3-714 0 0,0 20 295 0 0,4 16-295 0 0,-1-7 543 0 0,6 82 172 0 0,6-1 1 0 0,6-1-1 0 0,7 12-715 0 0,-13-79-6 0 0,1 0-1 0 0,8 11 7 0 0,-15-44-392 0 0,0-6-99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2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1375 0 0,'1'3'107'0'0,"23"52"3342"0"0,16 36 1867 0 0,20 74-5316 0 0,-23-50 624 0 0,4-1 0 0 0,22 33-624 0 0,-55-129 30 0 0,2-1 0 0 0,4 6-30 0 0,-10-16-182 0 0,1 0-1 0 0,1 0 1 0 0,-1-1 0 0 0,1 0-1 0 0,0 0 1 0 0,5 4 182 0 0,8 1-3766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2.9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3679 0 0,'57'165'2268'0'0,"11"27"711"0"0,-45-128-2599 0 0,-7-19-285 0 0,3 0-1 0 0,3 4-94 0 0,-11-31-20 0 0,0-4-80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3.3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6591 0 0,'30'62'674'0'0,"2"5"-562"0"0,8 3 719 0 0,3-2 0 0 0,3-2 0 0 0,3-2 0 0 0,46 46-831 0 0,-73-88-39 0 0,0-1 1 0 0,1-1 0 0 0,24 14 38 0 0,-7-8-115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5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123 0 6911 0 0,'0'0'528'0'0,"-1"3"-341"0"0,-27 42 1166 0 0,15-25-49 0 0,0 0 1 0 0,2 1 0 0 0,1 0 0 0 0,-5 14-1305 0 0,8-12 560 0 0,0 0 0 0 0,1 0 0 0 0,2 1-1 0 0,0-1 1 0 0,2 4-560 0 0,1-18 105 0 0,1 0 0 0 0,0 0 1 0 0,0 0-1 0 0,1 0 0 0 0,1 0 0 0 0,-1 0 0 0 0,1-1 0 0 0,1 1 0 0 0,0 0 0 0 0,0-1 0 0 0,1 0 1 0 0,0 0-1 0 0,0 0 0 0 0,0 0 0 0 0,2 1-105 0 0,-4-7 30 0 0,1 1 0 0 0,-1 0 0 0 0,1 0 1 0 0,-1-1-1 0 0,1 0 0 0 0,0 1 0 0 0,0-1 0 0 0,0 0 0 0 0,0 0 1 0 0,0-1-1 0 0,1 1 0 0 0,-1-1 0 0 0,0 1 0 0 0,1-1 0 0 0,-1 0 1 0 0,2 0-31 0 0,0-1 15 0 0,0 1 0 0 0,0-1 0 0 0,0 0 0 0 0,0 0 0 0 0,0 0 0 0 0,0-1 1 0 0,0 0-1 0 0,0 0 0 0 0,0 0 0 0 0,0 0 0 0 0,2-2-15 0 0,2 0 14 0 0,1-1 0 0 0,-1 0 0 0 0,0 0 0 0 0,-1-1 0 0 0,9-5-14 0 0,-8 3-571 0 0,-1 0 0 0 0,0 0 1 0 0,-1-1-1 0 0,1 1 0 0 0,5-10 571 0 0,-3 1-6008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3.7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8407 0 0,'8'16'188'0'0,"0"-1"-1"0"0,1 0 0 0 0,0 0 1 0 0,2-1-1 0 0,0 0-187 0 0,17 26 167 0 0,32 45 598 0 0,66 74-765 0 0,-37-63-2834 0 0,-54-61-369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4.0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3679 0 0,'0'0'284'0'0,"1"2"-186"0"0,93 106 5193 0 0,-86-98-5221 0 0,50 49 737 0 0,6 8-237 0 0,-21-15-276 0 0,-3 1-1 0 0,1 7-293 0 0,68 116 684 0 0,-63-100-587 0 0,-24-42-1806 0 0,2-1 0 0 0,1-1 1709 0 0,-3-4-3766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4.4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6911 0 0,'0'0'315'0'0,"0"0"-7"0"0,0 0-148 0 0,0 0 113 0 0,0 0 71 0 0,2 1 10 0 0,10 8 279 0 0,1 0 1 0 0,11 4-634 0 0,4 3 465 0 0,95 51 783 0 0,-62-40-864 0 0,0-4 1 0 0,37 9-385 0 0,-56-19 21 0 0,-17-5-219 0 0,41 14 332 0 0,-22-5-3846 0 0,-25-10-20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4.7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 6911 0 0,'0'0'315'0'0,"0"0"-7"0"0,-1 1-199 0 0,0 8-133 0 0,-1-2 160 0 0,1 0 0 0 0,-1 0 0 0 0,2 0-1 0 0,-1 0 1 0 0,1 1 0 0 0,0 1-136 0 0,5 26 739 0 0,1-2 0 0 0,2 1 0 0 0,11 28-739 0 0,41 96 828 0 0,-47-126-666 0 0,63 146 727 0 0,21 24-889 0 0,-79-169-351 0 0,0-2-1 0 0,2 0 1 0 0,2-1 0 0 0,7 6 351 0 0,0-4-4030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5.1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5151 0 0,'0'0'234'0'0,"2"1"-10"0"0,53 73 318 0 0,-27-32 1558 0 0,18 35-2100 0 0,-27-44 372 0 0,129 237 1766 0 0,-111-200-1909 0 0,-17-34-119 0 0,2 0 0 0 0,9 9-110 0 0,-7-12-103 0 0,-3-3-5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5.4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9271 0 0,'0'2'423'0'0,"0"6"-333"0"0,1 0 0 0 0,0-1 1 0 0,1 1-1 0 0,-1-1 0 0 0,1 1 0 0 0,1-1 1 0 0,2 6-91 0 0,7 14-104 0 0,9 11 104 0 0,-10-17 49 0 0,17 33 15 0 0,193 384 744 0 0,-201-394-841 0 0,2-1 1 0 0,2-1-1 0 0,5 3 33 0 0,-5-11-214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5.8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358 59 6047 0 0,'1'2'274'0'0,"30"114"214"0"0,1 0-14 0 0,49 151 682 0 0,-33-138-1017 0 0,-32-88-86 0 0</inkml:trace>
  <inkml:trace contextRef="#ctx0" brushRef="#br0" timeOffset="1">1 1 9903 0 0,'0'2'455'0'0,"0"6"-322"0"0,1 0 1 0 0,0 0-1 0 0,0 1 0 0 0,1-1 1 0 0,1 1-134 0 0,14 42-73 0 0,-6-18 170 0 0,55 190 450 0 0,-1-4-168 0 0,-9-52-423 0 0,-41-119-48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6.3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6911 0 0,'0'0'528'0'0,"0"0"-304"0"0,2 3-10 0 0,18 34 816 0 0,25 35-1030 0 0,31 34 302 0 0,-6-9-112 0 0,36 68-127 0 0,-4 10-63 0 0,-78-132-111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6.7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6647 0 0,'24'36'288'0'0,"-8"-15"72"0"0,6 4-288 0 0,6 6-72 0 0,3 6 0 0 0,6 5 0 0 0,5 4 0 0 0,4 3 80 0 0,3 5-80 0 0,8 1 80 0 0,3 3 8 0 0,1-1 0 0 0,-1 0 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7.0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7831 0 0,'15'16'696'0'0,"3"6"-560"0"0,4 2-136 0 0,2 3 0 0 0,1 3 128 0 0,3 1-8 0 0,5 2 0 0 0,0 0 0 0 0,0 2-120 0 0,2-1 0 0 0,-2 1 0 0 0,0 0 0 0 0,1 0 0 0 0,-2-2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5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 45 9215 0 0,'0'0'816'0'0,"-2"-10"-656"0"0,2 10-160 0 0,2-10 0 0 0,-4-4 1440 0 0,2 4 256 0 0,0 10 56 0 0,0 0 8 0 0,0 0-1408 0 0,0 0-288 0 0,0 0-64 0 0,0 0 0 0 0,0 0-104 0 0,12 2-40 0 0,0 0-8 0 0,5 4-6608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7.4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9671 0 0,'10'29'516'0'0,"2"-1"-1"0"0,10 18-515 0 0,3 0 13 0 0,81 152 74 0 0,-10 6-34 0 0,-12-14-689 0 0,-54-129-485 0 0,3-2 0 0 0,2-1 1121 0 0,-6-17-3418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0T18:13:19.284"/>
    </inkml:context>
    <inkml:brush xml:id="br0">
      <inkml:brushProperty name="width" value="0.1" units="cm"/>
      <inkml:brushProperty name="height" value="0.1" units="cm"/>
      <inkml:brushProperty name="color" value="#FDF955"/>
      <inkml:brushProperty name="ignorePressure" value="1"/>
    </inkml:brush>
  </inkml:definitions>
  <inkml:trace contextRef="#ctx0" brushRef="#br0">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3:28.17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2969 3339 3655 0 0,'0'0'166'0'0,"0"0"58"0"0,0 0 162 0 0,0 0 72 0 0,0 0 12 0 0,0 0-15 0 0,0 0-72 0 0,0 0-30 0 0,0 0-8 0 0,0 0-6 0 0,0 0-23 0 0,0 0-11 0 0,-1 2-1 0 0,-15 33 2247 0 0,15-33-2270 0 0,1-2-1 0 0,-5 17 1543 0 0,4-16-1590 0 0,1-1-1 0 0,0 0-4 0 0,0 0-17 0 0,0 0-10 0 0,0 0-1 0 0,0 0-6 0 0,0 0-28 0 0,0 0-7 0 0,0 0-6 0 0,0 0-6 0 0,0 0-23 0 0,0 0-11 0 0,0 0-1 0 0,0 0 2 0 0,0 0 4 0 0,0 0 2 0 0,0 0 0 0 0,0 0 0 0 0,0 0 0 0 0,0 0 0 0 0,0 0 0 0 0,0 0-4 0 0,0 0-16 0 0,0 0-4 0 0,0 0 0 0 0,2-1-35 0 0,0 0-1 0 0,0 0 1 0 0,0-1 0 0 0,0 1-1 0 0,-1-1 1 0 0,1 1-1 0 0,0-1-60 0 0,28-24 584 0 0,-29 25-494 0 0,6-7 108 0 0,6-10 84 0 0,-11 14-227 0 0,1 0 1 0 0,0 0-1 0 0,0 0 0 0 0,1 0-55 0 0,1-2 71 0 0,0 0-1 0 0,-1 0 1 0 0,4-5-71 0 0,2-5 93 0 0,-6 12-46 0 0,-1-1 0 0 0,0 0 1 0 0,0 0-1 0 0,-1-1-47 0 0,15-25 195 0 0,-10 18-90 0 0,-1 0 0 0 0,-1 0 0 0 0,3-9-105 0 0,4-10 203 0 0,-7 19-135 0 0,-1 0 1 0 0,0-1-69 0 0,-2 5 32 0 0,1 0 0 0 0,0 0 1 0 0,0 1-1 0 0,1-1 0 0 0,2-3-32 0 0,-4 7 15 0 0,1-1 0 0 0,-1 0-1 0 0,1 0 1 0 0,0-6-15 0 0,-1 5 27 0 0,0 0-1 0 0,1 0 1 0 0,0-1-27 0 0,6-12 172 0 0,-1-1 1 0 0,-1-1-1 0 0,0-4-172 0 0,-3 13 68 0 0,8-33 65 0 0,5-18-40 0 0,-6 29-56 0 0,-2 0 0 0 0,-1-9-37 0 0,-4 23 8 0 0,12-55 48 0 0,-14 68-39 0 0,-1 1-1 0 0,0-1 0 0 0,-1 0 1 0 0,0-5-17 0 0,2-18 52 0 0,18-161 22 0 0,-5 98-26 0 0,-7 51 32 0 0,2-44-80 0 0,-5 38 52 0 0,-2 28-14 0 0,-1 0 0 0 0,-1 0-38 0 0,0-12 100 0 0,3-13-100 0 0,0 12 100 0 0,-2-13-100 0 0,-1 16 27 0 0,2-3-27 0 0,-1 9 18 0 0,-1-1 1 0 0,-1-6-19 0 0,0-61 117 0 0,0 31-42 0 0,-2-45 42 0 0,-9-25-42 0 0,6 75-75 0 0,3 31 0 0 0,0 1 0 0 0,-2-1 0 0 0,-3-7 0 0 0,1 8 63 0 0,0-10-63 0 0,2 9 65 0 0,-4-10-65 0 0,-3-6 27 0 0,-1 1-1 0 0,-9-13-26 0 0,18 47-24 0 0,-24-52 76 0 0,22 49-36 0 0,-1 0 0 0 0,0 0-1 0 0,-1 1 1 0 0,-5-6-16 0 0,-40-49 75 0 0,20 22 163 0 0,7 13 239 0 0,10 11-1003 0 0,-5-4 526 0 0,-9-8-32 0 0,8 8 32 0 0,-1 1 0 0 0,-12-9 0 0 0,-14-10 0 0 0,-4-3 0 0 0,7 13 0 0 0,27 19 0 0 0,0-1 0 0 0,-3-4 0 0 0,-3-2 68 0 0,-5-3-68 0 0,9 8 4 0 0,1-2-1 0 0,-5-4-3 0 0,15 11 13 0 0,-1 1 1 0 0,-1 0-1 0 0,0 0 1 0 0,-2 0-14 0 0,-22-14 10 0 0,12 6 9 0 0,0 1 1 0 0,-1 1-1 0 0,0 1 1 0 0,-1 2 0 0 0,0 0-1 0 0,-26-6-19 0 0,46 15 0 0 0,-15-5 0 0 0,1 2 0 0 0,-1 0 0 0 0,-7 1 0 0 0,11 1 0 0 0,1 2 0 0 0,-1 0 0 0 0,-15 2 0 0 0,12 0 17 0 0,-1-2-1 0 0,-1 0-16 0 0,-19 1 31 0 0,-4 0-31 0 0,-9-3 0 0 0,18 1 0 0 0,1 1 0 0 0,-18 2 0 0 0,20 2 0 0 0,2-2 0 0 0,1 2 0 0 0,-23 7 0 0 0,29-5 0 0 0,0 1 0 0 0,-4 3 0 0 0,5-2-1 0 0,0-1 1 0 0,-2-1 0 0 0,9-2 13 0 0,0 0 0 0 0,0 1 0 0 0,1 0 0 0 0,0 1 0 0 0,-10 6-13 0 0,-8 7 0 0 0,-9 4 0 0 0,15-6 0 0 0,2-2 0 0 0,1 2 0 0 0,0 1 0 0 0,-12 6 0 0 0,24-16 0 0 0,0 0 0 0 0,-7 6 0 0 0,-44 36 0 0 0,31-24 0 0 0,7-7 0 0 0,1 1 0 0 0,1 1 0 0 0,1 1 0 0 0,-1 4 0 0 0,-104 133 0 0 0,105-132 0 0 0,-17 28 0 0 0,5-5 0 0 0,17-26 0 0 0,2 1 0 0 0,-9 20 0 0 0,14-26 0 0 0,-30 58 0 0 0,8-14 0 0 0,26-52 0 0 0,-20 53 0 0 0,17-42 0 0 0,-2 0 0 0 0,-5 8 0 0 0,-1 2 0 0 0,-48 88 0 0 0,64-119 0 0 0,-16 26 0 0 0,-5 10 0 0 0,2 0 0 0 0,-2 9 0 0 0,5-7 0 0 0,-17 46 0 0 0,24-62 0 0 0,-8 15 0 0 0,1-2 0 0 0,-7 15 0 0 0,3-5 0 0 0,-3 15 0 0 0,1-1 0 0 0,9-25 0 0 0,1 0 0 0 0,-4 25 0 0 0,-19 103 0 0 0,17-83 0 0 0,-5 33-53 0 0,2-18 42 0 0,10-36 11 0 0,-7 40 0 0 0,-11 73 0 0 0,18-95 0 0 0,8-56 0 0 0,-4 15 0 0 0,0-2 0 0 0,-6 29 0 0 0,5-25 0 0 0,0 17 0 0 0,3-20 0 0 0,2-15 0 0 0,1-1 0 0 0,1 8 0 0 0,0 2 0 0 0,-2 2 0 0 0,1-1 0 0 0,0 1 0 0 0,2 77 0 0 0,-2-68 0 0 0,-2 12 0 0 0,0-12 0 0 0,2 11 0 0 0,-10 164 0 0 0,10-179 0 0 0,1 2-3 0 0,1 1-1 0 0,3 0 0 0 0,6 36 4 0 0,-7-65-14 0 0,10 74-25 0 0,8 20 39 0 0,-6-36 0 0 0,-10-49 0 0 0,-4-15 0 0 0,1 1 0 0 0,0 0 0 0 0,0-1 0 0 0,2 5 0 0 0,3 8 0 0 0,0 0 0 0 0,-1 1 0 0 0,0-1 0 0 0,0 16 0 0 0,12 51 0 0 0,-10-51 0 0 0,-1 0 0 0 0,1 27 0 0 0,-5-37 0 0 0,4 18 0 0 0,0-6 0 0 0,3 22 0 0 0,5 8 0 0 0,-1-9 0 0 0,-11-46 0 0 0,1-1 0 0 0,0 0 0 0 0,2 2 0 0 0,5 18 0 0 0,11 33 0 0 0,3 0 0 0 0,-7-18 0 0 0,27 58 0 0 0,-7-16 0 0 0,-28-67 0 0 0,8 15 0 0 0,-6-14 0 0 0,3 9 0 0 0,4 15-13 0 0,34 73 55 0 0,-42-97-33 0 0,2 0 0 0 0,0-1-1 0 0,1 0 1 0 0,10 10-9 0 0,5 1 69 0 0,5 2-69 0 0,-3-2-5 0 0,-17-16 5 0 0,6 10 0 0 0,9 10 0 0 0,46 44 0 0 0,-41-38 0 0 0,-22-29 0 0 0,16 13 0 0 0,-13-13 0 0 0,-1-3 0 0 0,21 10 0 0 0,-19-9 21 0 0,0 1 1 0 0,0 0-1 0 0,7 9-21 0 0,-10-8 0 0 0,-7-8 0 0 0,19 8 0 0 0,46 27 0 0 0,-48-28 0 0 0,-1-1 0 0 0,1-2 0 0 0,2 0 0 0 0,-15-4 0 0 0,21 6 0 0 0,0-1 0 0 0,1-2 0 0 0,-1-1 0 0 0,3 2 0 0 0,-25-4 0 0 0,2-1 0 0 0,-1-1 0 0 0,2 1 0 0 0,76 5 64 0 0,-59-6-64 0 0,-22-2 0 0 0,0 2 0 0 0,20-2 0 0 0,-10-1 0 0 0,13-1 0 0 0,-12 1 0 0 0,7-2 0 0 0,35-5 0 0 0,-43 7 0 0 0,17-1 13 0 0,-2-1 38 0 0,22-5-51 0 0,23-6 11 0 0,-30 3 47 0 0,30-7-63 0 0,18-7 17 0 0,-76 21 28 0 0,0-2 0 0 0,3-1-40 0 0,-9 3 44 0 0,26-12-44 0 0,-23 10 11 0 0,26-14 23 0 0,-12 7-15 0 0,-26 13-12 0 0,-1 0 0 0 0,1 0 0 0 0,0 0 0 0 0,-1 0 0 0 0,1 0 0 0 0,-1-1 0 0 0,0 1 0 0 0,3-3-7 0 0,-1 1 8 0 0,16-14 26 0 0,-3 0 7 0 0,-13 14-18 0 0,3-4-3 0 0,0 1 1 0 0,5-7-21 0 0,-11 11 5 0 0,0 1 0 0 0,0 0 0 0 0,1 0 0 0 0,-1 0 0 0 0,0 0 0 0 0,0 0 0 0 0,0 0 0 0 0,1 1-5 0 0,5-5 13 0 0,7-10 19 0 0,1 0 0 0 0,7-12-32 0 0,-5 8 0 0 0,3-4 0 0 0,2-2 53 0 0,-14 15-40 0 0,3-5 13 0 0,1 1-1 0 0,13-12-25 0 0,0 6 12 0 0,-16 12-12 0 0,1 0-1 0 0,-2 0 1 0 0,1 0 0 0 0,0-2 0 0 0,50-56 11 0 0,-41 43 16 0 0,3-4 3 0 0,1 0 0 0 0,1 2 0 0 0,8-5-30 0 0,73-66 0 0 0,-81 75 15 0 0,2-4-15 0 0,-4 4 49 0 0,8-5-49 0 0,4-3 117 0 0,1-3-117 0 0,-23 20 25 0 0,0 0 0 0 0,-1 0 0 0 0,1-3-25 0 0,37-45 192 0 0,-46 56-182 0 0,1 1-1 0 0,0-1 1 0 0,0 1 0 0 0,0 0 0 0 0,0 0-1 0 0,1 0 1 0 0,-1 1 0 0 0,1-1-10 0 0,22-17 39 0 0,11-11-28 0 0,-21 15 39 0 0,3-1-25 0 0,26-17 152 0 0,-35 26-158 0 0,4-3 80 0 0,-1 0-1 0 0,5-7-98 0 0,-11 11 15 0 0,-1 0 0 0 0,0 0-1 0 0,1-2-14 0 0,9-10 85 0 0,-8 10-60 0 0,14-12 25 0 0,-14 15-37 0 0,-1 0-1 0 0,1-1 1 0 0,3-4-13 0 0,17-17 26 0 0,-24 25-9 0 0,-1-1 0 0 0,1 0 0 0 0,-1 0 1 0 0,0-1-1 0 0,0 1 0 0 0,1-2-17 0 0,7-11 29 0 0,7-7 55 0 0,-11 14-69 0 0,-4 4-3 0 0,0 1 1 0 0,0 0-1 0 0,1 0 0 0 0,4-4-12 0 0,16-22 64 0 0,-10 16-64 0 0,-3 1 0 0 0,-6 6 11 0 0,4-8 43 0 0,-8 14-54 0 0,0 0-1 0 0,0 0 0 0 0,0 0 0 0 0,1 0 0 0 0,-1 1 1 0 0,1-1-1 0 0,0-1 1 0 0,4-3 4 0 0,-4 4-4 0 0,-1 0 0 0 0,6-10 0 0 0,1-2 0 0 0,-5 7 0 0 0,2-6 0 0 0,6-12 11 0 0,-9 22 3 0 0,5-13 25 0 0,4-8-39 0 0,0-1 0 0 0,-3 10 0 0 0,-3 6 0 0 0,1 0 0 0 0,-1 2 0 0 0,2-1 0 0 0,-1 1 0 0 0,1 0 0 0 0,0-1 0 0 0,-1 1 11 0 0,0 1 42 0 0,-1 0 198 0 0,-4 16-798 0 0,0 12-3598 0 0,-1-7-3870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3:37.38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1587 2629 2959 0 0,'0'0'134'0'0,"0"0"86"0"0,0 0 280 0 0,0 0 120 0 0,0 0 20 0 0,0 0-12 0 0,0 0-78 0 0,0 0-35 0 0,0 0-10 0 0,0 0-21 0 0,0 0-85 0 0,0 0-42 0 0,0 0-5 0 0,0 0-32 0 0,0 2-136 0 0,3 28 2839 0 0,-2-29-2748 0 0,-1-1 11 0 0,0 0 2 0 0,0 0-9 0 0,0 0-39 0 0,0 0-15 0 0,0 0-1 0 0,0 0-10 0 0,0 0-48 0 0,0 0-26 0 0,0 0-4 0 0,0 0-1 0 0,0 0-7 0 0,0 0-7 0 0,0 0-1 0 0,0 0 2 0 0,0 0 6 0 0,0 0 6 0 0,0 0 2 0 0,0 0-1 0 0,0 0-7 0 0,0 0-7 0 0,0 0-1 0 0,0 0-2 0 0,0 0-12 0 0,0 0-2 0 0,0 0 0 0 0,0 0 2 0 0,0 0 4 0 0,0 0 2 0 0,7-3 118 0 0,-5 3-90 0 0,-2 0 10 0 0,0 0 2 0 0,0-1-133 0 0,1 1-1 0 0,0 0 1 0 0,-1-1-1 0 0,1 1 1 0 0,-1 0 0 0 0,1-1-1 0 0,-1 1 1 0 0,1-1-1 0 0,0 1 1 0 0,-1-1-1 0 0,0 1 1 0 0,1-1-1 0 0,-1 0-18 0 0,2 0 38 0 0,4-6 83 0 0,-5 5-1 0 0,0 1-1 0 0,20-25 401 0 0,-12 10-341 0 0,0-1 1 0 0,0 0-1 0 0,-2 0 1 0 0,0-1-1 0 0,3-16-179 0 0,-6 19 173 0 0,-1 0-1 0 0,0-8-172 0 0,0 0 201 0 0,2-2 333 0 0,0-10-534 0 0,-3 18 100 0 0,1-14 43 0 0,-3 20-100 0 0,1-1-1 0 0,0 0 1 0 0,2-8-43 0 0,13-77 331 0 0,-13 66-236 0 0,-2 21 33 0 0,-1 0 1 0 0,3-6-129 0 0,-1 9 10 0 0,1-8-10 0 0,2-68 288 0 0,-4 39-224 0 0,-2 27-15 0 0,2-16-49 0 0,0 17 34 0 0,-1 1 0 0 0,-1-7-34 0 0,0-21 117 0 0,0 2 12 0 0,-1-48-1 0 0,1 48 19 0 0,1-10-147 0 0,1 7 42 0 0,2-22 75 0 0,-1 16-90 0 0,-1 24 65 0 0,0 0 0 0 0,-3-10-92 0 0,-12-51 204 0 0,8 54-91 0 0,-6-20-113 0 0,9 45 16 0 0,-15-45-5 0 0,12 34 27 0 0,-8-17-38 0 0,-3-6 26 0 0,9 16-26 0 0,0 0 0 0 0,1-6 0 0 0,-6-14 0 0 0,5 12 0 0 0,-8-24 0 0 0,5 24 0 0 0,-2-16 0 0 0,11 44 0 0 0,0 0 0 0 0,0 1 0 0 0,-2-5 0 0 0,-4-9 0 0 0,6 16 8 0 0,1 0 0 0 0,-1 0 0 0 0,1 0 0 0 0,-3-3-8 0 0,2 3 8 0 0,0 0 0 0 0,0 0 0 0 0,1-1 0 0 0,-2-2-8 0 0,-15-38 0 0 0,2 8 0 0 0,9 23 0 0 0,-6-8 0 0 0,11 17 0 0 0,-12-11 0 0 0,-9-11 0 0 0,18 22 0 0 0,1-1 0 0 0,1 1 0 0 0,-1-1 0 0 0,1 0 0 0 0,-2-3 0 0 0,-10-12 0 0 0,5 9 0 0 0,5 7 0 0 0,1-1 0 0 0,-1 0 0 0 0,-2-5 0 0 0,-6-5 13 0 0,-4-7 27 0 0,-9-22-29 0 0,4 12 53 0 0,21 30-64 0 0,0-1 0 0 0,-9-6 0 0 0,-21-20 0 0 0,29 27 0 0 0,-2-2 0 0 0,-4-9 0 0 0,4 8 0 0 0,1 2 0 0 0,1 1 0 0 0,0-1 0 0 0,0 0 0 0 0,0 0 0 0 0,1 0 0 0 0,-1 0 0 0 0,1 0 0 0 0,-1-1 0 0 0,-3-7 0 0 0,4 9 0 0 0,-6-5 0 0 0,-8-11 0 0 0,13 16 0 0 0,-6-8 0 0 0,0-2 0 0 0,6 8 0 0 0,2 3 0 0 0,0 0 0 0 0,-1 0 0 0 0,1 0 0 0 0,-1 1 0 0 0,0-1 0 0 0,1 0 0 0 0,-1 0 0 0 0,0 0 0 0 0,1 1 0 0 0,-1-1 0 0 0,0 0 0 0 0,0 1 0 0 0,0-1 0 0 0,-12-14 0 0 0,7 9 0 0 0,4 4 0 0 0,-6-3 0 0 0,-3-2 0 0 0,7 3 0 0 0,3 3 0 0 0,0-1 0 0 0,-1 1 0 0 0,1 0 0 0 0,-1-1 0 0 0,1 1 0 0 0,-1 0 0 0 0,-1-1 0 0 0,-13-9 0 0 0,10 8 0 0 0,-1 1 0 0 0,0 0 0 0 0,-3-1 0 0 0,-8-1 0 0 0,7 2 0 0 0,1 0 0 0 0,0 2 0 0 0,2 1 0 0 0,1 0 0 0 0,-4 3 0 0 0,9-3 0 0 0,-10 1 0 0 0,-10 0 0 0 0,13-2 0 0 0,0 2 0 0 0,1 1 0 0 0,-1 0 0 0 0,2 0 0 0 0,-1 1 0 0 0,1-1 0 0 0,0 1 0 0 0,1 2 0 0 0,-1-1 0 0 0,-1 1 0 0 0,1-1 0 0 0,-2 2 0 0 0,0-1 0 0 0,1 1 0 0 0,-4 1 0 0 0,9-7 0 0 0,-17 14 0 0 0,12-9 0 0 0,1-2 0 0 0,2 0 0 0 0,-4 8 0 0 0,2-3 0 0 0,1 0 0 0 0,-1 0 0 0 0,-2 0 0 0 0,-2 1 0 0 0,8-7 0 0 0,-11 15 0 0 0,3-6 0 0 0,2 2 0 0 0,-2 4 0 0 0,4-7 0 0 0,6-11 0 0 0,-13 24 0 0 0,9-15 0 0 0,-2-1 0 0 0,-3 5 0 0 0,9-10 0 0 0,-12 16 0 0 0,7-12 0 0 0,1 2 0 0 0,-1 0 0 0 0,-1-1 0 0 0,4-4 0 0 0,-3 2 0 0 0,-5 2 0 0 0,3-1 0 0 0,-3 1 0 0 0,-3 3 0 0 0,8-6 0 0 0,1 2 0 0 0,-1 1 0 0 0,1-1 0 0 0,-3 4 0 0 0,8-11 0 0 0,-16 18 0 0 0,2-3 0 0 0,10-11 0 0 0,-9 12 0 0 0,-5 8 0 0 0,7-7 0 0 0,8-11 0 0 0,-1 0 0 0 0,0 0 0 0 0,-1 0 0 0 0,-3 4 0 0 0,-18 23 0 0 0,13-17 0 0 0,2 0 0 0 0,0 1 0 0 0,-1 4 0 0 0,-12 18 0 0 0,-48 80 0 0 0,49-83 0 0 0,14-18 0 0 0,4-8 0 0 0,-3 9 0 0 0,2 0 0 0 0,4-13 0 0 0,0 1 0 0 0,1-1 0 0 0,0 0 0 0 0,0 1 0 0 0,-1 2 0 0 0,1 0 0 0 0,-1 0 0 0 0,-1 0 0 0 0,0 2 0 0 0,-1-2 0 0 0,-3 12 0 0 0,3-3 0 0 0,2-12 0 0 0,0 1 0 0 0,0-1 0 0 0,0 0 0 0 0,-1 1 0 0 0,-1 0 0 0 0,-5 12 0 0 0,8-17 0 0 0,0-1 0 0 0,1 1 0 0 0,-1-1 0 0 0,1 1 0 0 0,-1-1 0 0 0,1 1 0 0 0,-1 0 0 0 0,1-1 0 0 0,0 1 0 0 0,0 0 0 0 0,0-1 0 0 0,0 1 0 0 0,0 4 0 0 0,-8 24 0 0 0,8-27 0 0 0,-5 13 0 0 0,-10 23 0 0 0,13-34 0 0 0,0 4 0 0 0,-1 7 0 0 0,1-10 0 0 0,-2 21 0 0 0,3-18 0 0 0,0 0 0 0 0,1 1 0 0 0,0 0 0 0 0,-3 0 0 0 0,1 0 0 0 0,0 2 0 0 0,1 0 0 0 0,0-1 0 0 0,-1 0 0 0 0,1 0 0 0 0,-1 0 0 0 0,-1 0 0 0 0,-1 0 0 0 0,2-2 0 0 0,0 1 0 0 0,2-1 0 0 0,0 27 0 0 0,-1-21 0 0 0,2 2 0 0 0,0-14 0 0 0,0 11 0 0 0,-1 7 0 0 0,0 14 0 0 0,0 9 0 0 0,0-33 0 0 0,0 5 0 0 0,0-13 0 0 0,-2 11 0 0 0,-4 28 0 0 0,1-11 0 0 0,3-20 0 0 0,2 2 0 0 0,-2-2 0 0 0,2 0 0 0 0,-2 0 0 0 0,0-2 0 0 0,1 2 0 0 0,-1 0 0 0 0,0 28 0 0 0,1-33 0 0 0,-2 21 0 0 0,-2 7 0 0 0,1-13 0 0 0,0 2 0 0 0,-1 11 0 0 0,2-25 0 0 0,2-5 0 0 0,0 0 0 0 0,-1 0 0 0 0,1 0 0 0 0,1 0 0 0 0,-1 1 0 0 0,-1 4 0 0 0,-1 2 0 0 0,0 0 0 0 0,0-2 0 0 0,1 1 0 0 0,0-1-11 0 0,2-6-31 0 0,2 7 31 0 0,-1 2-2 0 0,0-10-63 0 0,-1-2-47 0 0,0 0 8 0 0,0 0 10 0 0,0 0-24 0 0,0 0-107 0 0,0 0-48 0 0,0 0-11 0 0,0 0-30 0 0,0 0-123 0 0,0 0-52 0 0,0 0-11 0 0,0 0-17 0 0,0 0-66 0 0,0 0-29 0 0,0 0-8 0 0,0 0 1 0 0,0 0 4 0 0,0 0 2 0 0,0 0 0 0 0,0 0-10 0 0,0 0-46 0 0,0 0-22 0 0,0 0-484 0 0,0 0-2029 0 0,0 0-872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3:46.45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1 1839 0 0,'0'0'231'0'0,"0"0"297"0"0,0 0 131 0 0,0 0 21 0 0,0 0-55 0 0,0 0-254 0 0,0 0-109 0 0,0 0-26 0 0,0 0-2 0 0,0 0 4 0 0,0 0 2 0 0,0 0 0 0 0,2 1-10 0 0,10 7 11 0 0,0 0 1 0 0,1-2 0 0 0,0 1-1 0 0,3 0-241 0 0,32 15 266 0 0,-19-9-119 0 0,4 2 339 0 0,7 6-486 0 0,40 20 373 0 0,-28-15-133 0 0,-26-12-167 0 0,32 16 136 0 0,22 7-209 0 0,-55-27 12 0 0,9 4 14 0 0,1-2 0 0 0,2 0-26 0 0,-7-5 34 0 0,1-1 1 0 0,1-1 0 0 0,-1-2-1 0 0,27 0-34 0 0,-8-3 29 0 0,38 0 60 0 0,-34-1 28 0 0,0 3 0 0 0,-1 2 1 0 0,0 2-1 0 0,20 7-117 0 0,-54-10 38 0 0,23 5 103 0 0,0-1 0 0 0,18-1-141 0 0,158-4 534 0 0,-133-3-356 0 0,-56 3-94 0 0,0 1-1 0 0,0 1 1 0 0,13 4-84 0 0,-17-3 40 0 0,6 1 21 0 0,5 1 162 0 0,-1-1-1 0 0,16-1-222 0 0,49 4 515 0 0,134 20 83 0 0,-127-14-133 0 0,-60-13-202 0 0,-29-1-1 0 0,14 1-262 0 0,-6 1 108 0 0,-15-2-29 0 0,0 0 0 0 0,-1 1 0 0 0,11 3-79 0 0,0 0 84 0 0,0-1 0 0 0,0-1-1 0 0,1 0 1 0 0,-1-2 0 0 0,13-1-84 0 0,10 2 61 0 0,98 5 3 0 0,-86-7 119 0 0,29-4-183 0 0,23-1 265 0 0,42 7 375 0 0,-148-2-633 0 0,1 0-1 0 0,-1 0 0 0 0,0 0 1 0 0,0 0-1 0 0,1 0 0 0 0,-1 0 0 0 0,0-1 1 0 0,0 1-1 0 0,1-1-6 0 0,2 0 7 0 0,24-2 39 0 0,0 1-1 0 0,27 2-45 0 0,-20 1 27 0 0,-7-1-17 0 0,-23 1-10 0 0,44 4 61 0 0,-28-2 366 0 0,19 0-427 0 0,12 1 408 0 0,45-1-280 0 0,-51 0-96 0 0,0 2 0 0 0,0 3-32 0 0,-33-7 15 0 0,1 1-1 0 0,-1-2 1 0 0,1 0 0 0 0,-1-1-15 0 0,17 0 59 0 0,4 2 26 0 0,-23 1-32 0 0,-9-2-37 0 0,0 1 0 0 0,0 0 0 0 0,-1-1 1 0 0,1 1-1 0 0,0 0 0 0 0,-1 1 0 0 0,2 0-16 0 0,1 0 18 0 0,1 0 18 0 0,1-1-1 0 0,-1 1 1 0 0,1-1-1 0 0,0 0 1 0 0,0-1-36 0 0,17 3 107 0 0,-11-1-30 0 0,-1 1-1 0 0,0 1 1 0 0,1 0-1 0 0,-1 0 1 0 0,7 5-77 0 0,-14-7 56 0 0,0 0 1 0 0,0 0-1 0 0,0 0 1 0 0,2-1-57 0 0,13 6 127 0 0,36 14 157 0 0,-28-11 40 0 0,18 10-324 0 0,-13 0 223 0 0,-22-14-70 0 0,-1 1-1 0 0,11 4-152 0 0,23 7 279 0 0,46 21 194 0 0,-65-23-275 0 0,2 0 52 0 0,2 3 38 0 0,-27-17-192 0 0,-1-1 0 0 0,14 14 80 0 0,-13-13-96 0 0,0-1 0 0 0,4 6 3 0 0,-2-1 9 0 0,-2-3-89 0 0,11 10 155 0 0,-5-5-94 0 0,-1 1 2 0 0,-2-2-72 0 0,12 5 85 0 0,-10-8-26 0 0,-5-3-51 0 0,13 9 68 0 0,2 3-59 0 0,-16-12 42 0 0,-1-1 11 0 0,2 2-11 0 0,4 4-31 0 0,-5-5 10 0 0,-1-1-86 0 0,0 0-63 0 0,0 0-12 0 0,0 0-6 0 0,-2 0-128 0 0,-5-2-407 0 0,0 0-1 0 0,0 0 1 0 0,1 0-1 0 0,-1-1 0 0 0,1 0 1 0 0,-3-1 670 0 0,-11-9-6674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3:56.76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 1 3223 0 0,'0'0'143'0'0,"0"0"133"0"0,0 0 455 0 0,0 0 195 0 0,0 0 40 0 0,0 0-81 0 0,0 0-374 0 0,0 0-167 0 0,0 0-31 0 0,0 0-9 0 0,0 0-7 0 0,0 0-1 0 0,0 0 0 0 0,0 0 2 0 0,0 0 4 0 0,0 0 2 0 0,0 0 0 0 0,0 0-6 0 0,0 0-29 0 0,0 0-12 0 0,0 0-1 0 0,0 0-5 0 0,0 0-24 0 0,0 0-17 0 0,-1 1-2 0 0,-4 4-2 0 0,4-4-12 0 0,1-1-2 0 0,0 0 0 0 0,0 0-2 0 0,0 0-13 0 0,0 0-8 0 0,0 0-1 0 0,0 0-9 0 0,0 0-40 0 0,0 0-21 0 0,0 0-2 0 0,0 0 0 0 0,0 0-1 0 0,0 0-6 0 0,2 2-1 0 0,5 5-2 0 0,-5-5-12 0 0,0-1-2 0 0,8 6 0 0 0,-7-6 4 0 0,-1 0 16 0 0,41 16 388 0 0,-41-17-384 0 0,-1 1-81 0 0,0-1 1 0 0,0 0-1 0 0,0 0 0 0 0,0 0 0 0 0,0 1 1 0 0,0-1-1 0 0,0 1 0 0 0,0-1 0 0 0,0 0 1 0 0,-1 1-1 0 0,1-1 0 0 0,0 1-15 0 0,3 2 41 0 0,24 10 350 0 0,-24-11-349 0 0,1 0 0 0 0,-1 0 1 0 0,1-1-1 0 0,1 1-42 0 0,3 0 48 0 0,23 9 336 0 0,-26-8-303 0 0,-6-3-74 0 0,1 0 0 0 0,0 1-1 0 0,0-1 1 0 0,-1 0-1 0 0,1 1 1 0 0,0-1-1 0 0,0 0 1 0 0,0 0-1 0 0,-1 0 1 0 0,1 0-1 0 0,0 0 1 0 0,0 0 0 0 0,0 0-1 0 0,0 0-6 0 0,4 0 67 0 0,1 0-22 0 0,1 0 0 0 0,-1 0 0 0 0,7-2-45 0 0,-11 1 6 0 0,-1 1 0 0 0,1 0 1 0 0,-1 0-1 0 0,1 0 0 0 0,0 0 0 0 0,-1 0 1 0 0,1 0-1 0 0,0 1 0 0 0,-1-1 1 0 0,2 1-7 0 0,6 1 15 0 0,1-1-1 0 0,0 0 1 0 0,-1 0 0 0 0,1-1 0 0 0,0 0-15 0 0,-8 0 11 0 0,0-1-3 0 0,1 1 1 0 0,-1 0-1 0 0,0 0 0 0 0,0 0 0 0 0,0 0 1 0 0,1 0-1 0 0,-1 0 0 0 0,0 0 0 0 0,0 1 1 0 0,1-1-9 0 0,25 6 136 0 0,24 4 24 0 0,-16-2 8 0 0,2-2-168 0 0,35 2 226 0 0,-66-7-185 0 0,0 0 0 0 0,0 0 0 0 0,0 1 0 0 0,1 1-41 0 0,22 4 92 0 0,-6-3 22 0 0,-18-2-85 0 0,0-1 0 0 0,0 0 0 0 0,0 0 0 0 0,1 0 0 0 0,-1-1 0 0 0,0 0 1 0 0,4-1-30 0 0,-3 0 33 0 0,-3 0-15 0 0,0 1 1 0 0,-1-1 0 0 0,1 1 0 0 0,0 0 0 0 0,0 1 0 0 0,3 0-19 0 0,61 2 224 0 0,14 1-32 0 0,-49-1-121 0 0,-21-1-33 0 0,29 1 1 0 0,13 1 219 0 0,16 3-258 0 0,-34-3 71 0 0,0-2 0 0 0,32-1-71 0 0,-30-2 68 0 0,-16 0-36 0 0,20-3-32 0 0,-20 1 32 0 0,20 0-32 0 0,-25 3 16 0 0,0-1 0 0 0,-1-1 0 0 0,1-1 0 0 0,0-1-16 0 0,15-5 11 0 0,-17 6 32 0 0,59-9-33 0 0,-47 7 1 0 0,-7 1 32 0 0,-5-1 42 0 0,16-2-85 0 0,2 1 39 0 0,0 1 0 0 0,0 2 0 0 0,18 1-39 0 0,123 4 214 0 0,-120 1-97 0 0,-33-1-73 0 0,1-2 0 0 0,3 0-44 0 0,22-1 62 0 0,-24 1-26 0 0,1-1 0 0 0,-1-1 1 0 0,1-2-37 0 0,19-4 113 0 0,1 2 1 0 0,-1 1 0 0 0,7 3-114 0 0,5 2 71 0 0,59 1-25 0 0,93 3 154 0 0,-204-4-200 0 0,24 1 39 0 0,-1 1 0 0 0,0 1 0 0 0,2 2-39 0 0,34 8 86 0 0,-56-12-58 0 0,0 0 0 0 0,-1 0-1 0 0,1 1 1 0 0,5 2-28 0 0,2-1 17 0 0,2-1 20 0 0,-1 1 0 0 0,1 1-37 0 0,11 2 43 0 0,0-3-31 0 0,-18-3-5 0 0,-1 1 1 0 0,1 0-1 0 0,-1 1 1 0 0,1 0-1 0 0,-1 0 1 0 0,0 0-1 0 0,7 4-7 0 0,116 37 60 0 0,-112-37-56 0 0,22 4 42 0 0,1-1 1 0 0,-1-2-1 0 0,11-2-46 0 0,-25-2 54 0 0,24 3-55 0 0,4 1 2 0 0,-30-4 61 0 0,0 1 0 0 0,11 3-62 0 0,-19-3 52 0 0,-1-1 0 0 0,1 0 0 0 0,14 0-52 0 0,-3 0 74 0 0,10 1 173 0 0,-23-3-80 0 0,0 1 0 0 0,7 2-167 0 0,-15-3 90 0 0,1 0-47 0 0,-1-1 32 0 0,4 0-11 0 0,-7 0 4 0 0,-3 0 16 0 0,1 0 4 0 0,7 2 0 0 0,-6-2-4 0 0,-1 0-16 0 0,4 2-143 0 0,-13-2-229 0 0,-21-1-1681 0 0,22 0 824 0 0,-14 1-6506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3:58.36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160 2803 2759 0 0,'0'0'307'0'0,"0"0"246"0"0,0 0 109 0 0,0 0 18 0 0,0 0-35 0 0,0 0-173 0 0,0 0-79 0 0,0 0-10 0 0,0 0-14 0 0,2 0-34 0 0,4-1-139 0 0,0 0 0 0 0,0-1 1 0 0,-1 0-1 0 0,1 0 0 0 0,-1 0 0 0 0,1-1 1 0 0,-1 0-1 0 0,0 0 0 0 0,0 0 0 0 0,0-1 0 0 0,2-1-196 0 0,-1-1 170 0 0,1-1 0 0 0,-1 1-1 0 0,-1-1 1 0 0,1 0-1 0 0,-1 0 1 0 0,0-1-1 0 0,2-4-169 0 0,10-24 953 0 0,12-37-953 0 0,-18 44 127 0 0,18-58 938 0 0,14-71-1065 0 0,-21 70 303 0 0,12-52-31 0 0,-6 23-98 0 0,-8 25 338 0 0,1-43-512 0 0,-10 54 109 0 0,-4 0 0 0 0,-3-14-109 0 0,-1 28 518 0 0,8-43-518 0 0,1-15 242 0 0,-4-74-22 0 0,-9 133-122 0 0,-3 0 0 0 0,-3-2-98 0 0,2 27 172 0 0,-3 1 0 0 0,-1 0 0 0 0,-3 0 0 0 0,0 1 0 0 0,-3 0 0 0 0,-15-28-172 0 0,24 54 33 0 0,-8-14 19 0 0,0 0 0 0 0,-2 1 1 0 0,-3-2-53 0 0,-147-179 409 0 0,98 134-104 0 0,58 63-247 0 0,0 1 1 0 0,-1 1-1 0 0,-1-1-58 0 0,-5-4 81 0 0,10 7-41 0 0,0 1-1 0 0,-1 1 1 0 0,0 0 0 0 0,1 0-1 0 0,-1 0 1 0 0,-1 1-1 0 0,1 0 1 0 0,0 0 0 0 0,-1 1-1 0 0,-7-1-39 0 0,5 3 61 0 0,-1-2-10 0 0,11 2-120 0 0,1 0-50 0 0,0 0-794 0 0,0 0-3299 0 0,0 0-1415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3:59.59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404 2827 5527 0 0,'0'0'250'0'0,"0"0"-2"0"0,0 0-114 0 0,0 0 98 0 0,1-1 66 0 0,3-6-116 0 0,0 0 0 0 0,-1 0 1 0 0,0 0-1 0 0,0 0 0 0 0,0-1 1 0 0,-1 1-1 0 0,0-1-182 0 0,3-19 788 0 0,0-10-788 0 0,2-6 421 0 0,6-28 99 0 0,4-19 1 0 0,0-35-521 0 0,-7-4 672 0 0,-6-63-672 0 0,-4-72 347 0 0,-1 221-298 0 0,-4-98 65 0 0,-26-140 336 0 0,16 181-188 0 0,-32-212 375 0 0,32 197-574 0 0,-2-8-9 0 0,-4-20 12 0 0,-17-90 510 0 0,32 204-353 0 0,-2 1 1 0 0,-1-1 0 0 0,-7-13-224 0 0,11 30 88 0 0,-1 0 0 0 0,0 1 0 0 0,-1 0 0 0 0,-1 0-1 0 0,1 0 1 0 0,-2 1 0 0 0,1 0 0 0 0,-1 0 0 0 0,-2 0-88 0 0,2 2 41 0 0,-1 1-1 0 0,0 0 0 0 0,0 0 1 0 0,-1 1-1 0 0,0 0 1 0 0,-3 0-41 0 0,7 3 15 0 0,0 0 1 0 0,-1 1 0 0 0,0-1 0 0 0,1 2-1 0 0,-1-1 1 0 0,0 1 0 0 0,0 1 0 0 0,0-1-1 0 0,1 1 1 0 0,-3 1-16 0 0,9-1-91 0 0,-1 0 0 0 0,1 0 0 0 0,-1 1 0 0 0,1-1 0 0 0,0 1 0 0 0,-1-1 0 0 0,1 1 0 0 0,0-1 0 0 0,-1 1 0 0 0,1 0 0 0 0,0 0 0 0 0,0 0 0 0 0,0-1 0 0 0,0 1 0 0 0,0 0 0 0 0,0 1 0 0 0,-1-1 91 0 0,0 2-371 0 0,0 0 1 0 0,0 1-1 0 0,0-1 0 0 0,0 0 0 0 0,0 3 371 0 0,-3 11-1207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4:00.38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339 2577 3223 0 0,'0'0'368'0'0,"0"0"336"0"0,0 0 147 0 0,0 0 28 0 0,0 0-69 0 0,1-2-316 0 0,13-41 359 0 0,-2 0 0 0 0,-1-1 1 0 0,-2-1-854 0 0,-4 20 246 0 0,28-185 1296 0 0,-8 48-549 0 0,7-41 384 0 0,-7-18-1377 0 0,-21 144 515 0 0,-5-67-515 0 0,-9 19 799 0 0,-16-59-799 0 0,24 168 46 0 0,-17-84 230 0 0,-4 1 0 0 0,-14-30-276 0 0,12 55 67 0 0,-4 2 0 0 0,-3 0 0 0 0,-3 3 0 0 0,-16-22-67 0 0,19 40 113 0 0,-2 1 0 0 0,-25-25-113 0 0,30 40 66 0 0,-23-40-66 0 0,50 72-174 0 0,0 0-1 0 0,0 0 1 0 0,1 0-1 0 0,-1 0 1 0 0,1-1-1 0 0,0 1 0 0 0,0-1 1 0 0,1 1-1 0 0,-1-1 1 0 0,0 1-1 0 0,1-1 175 0 0,0 4-5280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4:01.17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411 2406 1375 0 0,'0'0'66'0'0,"0"0"216"0"0,0 0 893 0 0,0 0 392 0 0,1-1 81 0 0,4-4-1273 0 0,0 1 1 0 0,-1-1-1 0 0,0 1 1 0 0,0-1-1 0 0,0-1 1 0 0,-1 1-1 0 0,0 0 1 0 0,0-1-1 0 0,0 0 1 0 0,1-5-376 0 0,4-11 447 0 0,-1-1 0 0 0,0-8-447 0 0,0 5 464 0 0,30-155 1369 0 0,-30 140-1638 0 0,3-8 70 0 0,27-170 255 0 0,-25 118 128 0 0,-4-1 0 0 0,-6-94-648 0 0,-9 63 352 0 0,-7 1 0 0 0,-5 0 0 0 0,-11-26-352 0 0,20 115 122 0 0,-2 0-1 0 0,-2 1 0 0 0,-2 0 1 0 0,-1 1-1 0 0,-3 1 0 0 0,-1 0 1 0 0,-8-9-122 0 0,-2 5 126 0 0,-25-27-126 0 0,-38-35 118 0 0,45 52-72 0 0,25 28-12 0 0,-39-47 104 0 0,53 60-117 0 0,-10-8-21 0 0,11 12-111 0 0,0-1 0 0 0,1 0 0 0 0,-1-2 111 0 0,7 10-641 0 0,0-2 685 0 0,1 2-4724 0 0,1 2-539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5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34 9671 0 0,'0'-17'748'0'0,"0"14"-461"0"0,2 1-106 0 0,0 1-142 0 0,0-1 0 0 0,0 1 0 0 0,0 0-1 0 0,0 0 1 0 0,1 0 0 0 0,-1 0-1 0 0,1 0 1 0 0,-1 0 0 0 0,0 1 0 0 0,1-1-1 0 0,-1 1 1 0 0,1 0 0 0 0,0-1 0 0 0,-1 1-1 0 0,1 0 1 0 0,-1 1 0 0 0,1-1-1 0 0,-1 0 1 0 0,1 1 0 0 0,-1-1 0 0 0,1 1-1 0 0,1 1-38 0 0,8 4 230 0 0,-1 0 0 0 0,0 1-1 0 0,0 1 1 0 0,0 0 0 0 0,8 8-230 0 0,-2-3 243 0 0,82 73 886 0 0,-29-23-576 0 0,-18-17-170 0 0,-2 3 1 0 0,-2 2-1 0 0,-2 2 1 0 0,16 28-384 0 0,-15-12 393 0 0,-2 2 0 0 0,-4 2 0 0 0,17 45-393 0 0,3 22 981 0 0,13 58-981 0 0,-44-103 600 0 0,-4 2-1 0 0,7 62-599 0 0,-26-118 254 0 0,-3 0 1 0 0,-1 0 0 0 0,-3 0-1 0 0,-1 0 1 0 0,-2 10-255 0 0,-2-17 219 0 0,-1 0 1 0 0,-1 0-1 0 0,-1-1 0 0 0,-3 0 1 0 0,0-1-1 0 0,-8 14-219 0 0,1-8 199 0 0,-2-1-1 0 0,-1-1 1 0 0,-2-1-1 0 0,-3 1-198 0 0,8-13 55 0 0,-1-1 0 0 0,-1 0 0 0 0,-1-2-1 0 0,-1 0 1 0 0,0-2 0 0 0,-8 4-55 0 0,14-11-27 0 0,-1-1 0 0 0,0-1 1 0 0,-1-1-1 0 0,0 0 0 0 0,0-1 1 0 0,-1-1-1 0 0,-7 1 27 0 0,3-2-551 0 0,-1-1 1 0 0,-1-1-1 0 0,1-1 0 0 0,0-1 1 0 0,-13-2 550 0 0,1-2-5124 0 0,6-4-1495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4:01.93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526 2430 4143 0 0,'0'0'319'0'0,"1"-2"-210"0"0,4-14 1463 0 0,0 0-1 0 0,-1-1 0 0 0,1-17-1571 0 0,3-11 1353 0 0,67-286 1768 0 0,-56 260-2676 0 0,-6 25 304 0 0,1-12-749 0 0,-6 15 425 0 0,-2-1 0 0 0,-1 0 1 0 0,-3 0-1 0 0,-1-27-425 0 0,-7-1 748 0 0,-9-35-748 0 0,-19-71 665 0 0,13 70-154 0 0,-7-24 1228 0 0,-32-87-1739 0 0,44 175 182 0 0,-2 0 1 0 0,-2 2 0 0 0,-2 0-1 0 0,-6-6-182 0 0,6 13 194 0 0,-1 2 0 0 0,-5-4-194 0 0,-54-61 302 0 0,8 11-99 0 0,53 62-176 0 0,-18-24 53 0 0,13 15-80 0 0,-2 2 0 0 0,-27-25 0 0 0,50 53 0 0 0,0-1-103 0 0,0 1-1 0 0,0 0 1 0 0,-5-3 103 0 0,9 6-312 0 0,1 1-734 0 0,0 0-324 0 0,0 0-64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4:02.740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437 2192 6271 0 0,'0'0'290'0'0,"0"0"-9"0"0,0 0-113 0 0,0 0 200 0 0,0 0 103 0 0,0 0 17 0 0,0 0-28 0 0,1-1-146 0 0,5-2-74 0 0,-1-1-1 0 0,1 0 0 0 0,-1 0 0 0 0,0-1 1 0 0,0 1-1 0 0,-1-1 0 0 0,5-5-239 0 0,1-4 363 0 0,-1 0 0 0 0,-1-1 0 0 0,0 0 1 0 0,-1 0-1 0 0,0 0 0 0 0,-1-1 0 0 0,-1 0 0 0 0,1-5-363 0 0,2-16 652 0 0,-1-1 0 0 0,-2 0 0 0 0,-2-5-652 0 0,4-65 1032 0 0,-5 68-528 0 0,-2 0 0 0 0,-4-31-504 0 0,1 24 263 0 0,-8-66 1093 0 0,-20-88-1356 0 0,6 48 501 0 0,8 58-13 0 0,-4 0-1 0 0,-19-46-487 0 0,26 100 131 0 0,-2 0 0 0 0,-2 2 0 0 0,-7-9-131 0 0,-33-52 614 0 0,-21-23-614 0 0,-45-75 646 0 0,100 156-516 0 0,-17-32 85 0 0,27 51-151 0 0,3 6 30 0 0,10 16-52 0 0,-2-1-68 0 0,3 1-162 0 0,0 1-43 0 0,0 0-1 0 0,1 2-217 0 0,5 7-914 0 0,1 4-393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3:40.03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1 299 5959 0 0,'0'0'267'0'0,"0"0"0"0"0,0 0-102 0 0,0 0 203 0 0,0 0 103 0 0,0 0 17 0 0,0 0-7 0 0,0 0-56 0 0,0 0-29 0 0,0 0-4 0 0,0 0-21 0 0,0 0-90 0 0,0 0-38 0 0,0 0-10 0 0,0 0-2 0 0,0 0-7 0 0,0 0-7 0 0,0 0-1 0 0,0 0 4 0 0,0 0 18 0 0,0 0 8 0 0,0 0 2 0 0,0 0 2 0 0,0 0 4 0 0,0 0 2 0 0,0 0 0 0 0,0 0-5 0 0,0 0-22 0 0,0 0-5 0 0,0 2 0 0 0,3 25 808 0 0,1 28-1032 0 0,-4-50 42 0 0,1 0 0 0 0,-1 1 0 0 0,1-1 0 0 0,1 3-42 0 0,0-3 26 0 0,-1 1 0 0 0,0-1 0 0 0,0 0 0 0 0,-1 4-26 0 0,0 22 121 0 0,-1-8 59 0 0,1 0 0 0 0,2 0 0 0 0,0 0 1 0 0,2 8-181 0 0,1-4 282 0 0,-2 1 1 0 0,-1-1 0 0 0,-1 23-283 0 0,1 21 318 0 0,0 20 127 0 0,-3-47 113 0 0,4 13-558 0 0,2 20 282 0 0,4 33 111 0 0,-4-64-295 0 0,0-5 150 0 0,8 33-248 0 0,-12-66 16 0 0,41 154 214 0 0,-32-129-183 0 0,2 0 0 0 0,1-2 0 0 0,15 27-47 0 0,-6-16 82 0 0,8 15 107 0 0,-24-47-145 0 0,1-1-1 0 0,0 1 1 0 0,0-1-1 0 0,5 4-43 0 0,-4-6 35 0 0,12 14 40 0 0,0-2 1 0 0,2-1 0 0 0,7 5-76 0 0,-15-13 24 0 0,-1-2 1 0 0,2 1 0 0 0,7 2-25 0 0,10 3-9 0 0,-17-7 24 0 0,1 0-1 0 0,0-1 1 0 0,0-1 0 0 0,1-1-1 0 0,5 1-14 0 0,-7-3 25 0 0,-1 0 0 0 0,1-1 0 0 0,1-1-1 0 0,1 0-24 0 0,23-1 29 0 0,-15 1-29 0 0,-20 0 0 0 0,19-1 0 0 0,-10 0 11 0 0,0-1-2 0 0,-4 0 19 0 0,13-5-12 0 0,25-8 38 0 0,-18 5 10 0 0,-12 5-62 0 0,0-1 1 0 0,0-1 0 0 0,-1-1-1 0 0,5-3-2 0 0,17-12 64 0 0,-1-1 0 0 0,-2-1 0 0 0,3-6-64 0 0,-8 7 21 0 0,-17 14 6 0 0,-1-1 0 0 0,5-4-27 0 0,40-48 302 0 0,2-9-302 0 0,-54 65 29 0 0,20-22 45 0 0,5-2-74 0 0,-18 16 31 0 0,-1 0 0 0 0,0-1 0 0 0,0-1-31 0 0,1-2 24 0 0,-1 1 37 0 0,3-8-61 0 0,2-4 22 0 0,-1 3 77 0 0,7-20-99 0 0,6-11 82 0 0,-23 46-40 0 0,0-1-1 0 0,2-8-41 0 0,5-12 64 0 0,35-71 91 0 0,-45 97-137 0 0,-1 0-1 0 0,1 0 1 0 0,-1-1-18 0 0,8-20 53 0 0,25-50 18 0 0,-21 47-57 0 0,-7 14 22 0 0,1 1 1 0 0,8-12-37 0 0,14-21 189 0 0,21-47-189 0 0,-14 18 432 0 0,3-16-432 0 0,-36 84 3 0 0,13-35 133 0 0,8-10-136 0 0,-1 0 106 0 0,-12 26-72 0 0,-4 11 7 0 0,5-10-41 0 0,-7 16 12 0 0,0 3 23 0 0,-2 0 0 0 0,1-1 0 0 0,2-7-35 0 0,11-36 139 0 0,-16 48-139 0 0,0-1 0 0 0,0 1-1 0 0,1 0 1 0 0,0 0 0 0 0,2-3 0 0 0,5-7 65 0 0,-9 12-55 0 0,1 1 0 0 0,-1-1 0 0 0,0 0 0 0 0,0 0 0 0 0,0 0 0 0 0,0 0-10 0 0,2-3 15 0 0,5-13 93 0 0,-6 15-54 0 0,0-1 1 0 0,0 0-1 0 0,0 1 0 0 0,3-4-54 0 0,9-19 187 0 0,-9 20-134 0 0,-1-2 11 0 0,-1 3 0 0 0,-2 3-11 0 0,5-11-31 0 0,-5 13 32 0 0,-1 1 16 0 0,0 0-5 0 0,0 0 0 0 0,-1 2-6 0 0,-8 12-208 0 0,0-1-480 0 0,0 0 1 0 0,-2 1 628 0 0,7-10-996 0 0,0 1 0 0 0,-1 0 1 0 0,1-1-1 0 0,-3 1 996 0 0,-9 6-7423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3:42.87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1 1839 0 0,'0'0'258'0'0,"0"0"408"0"0,0 0 181 0 0,0 0 32 0 0,0 0-91 0 0,0 0-412 0 0,0 0-178 0 0,0 0-35 0 0,0 0-16 0 0,0 0-30 0 0,0 0-12 0 0,0 0-1 0 0,0 0 15 0 0,0 0 62 0 0,0 0 31 0 0,0 0 4 0 0,0 0 14 0 0,0 0 56 0 0,0 0 30 0 0,0 0 4 0 0,0 0 4 0 0,2 1 18 0 0,20 10 1803 0 0,5 4-2145 0 0,2 8 727 0 0,-20-16-646 0 0,0 0 0 0 0,1 0 1 0 0,-1-1-1 0 0,1 0 0 0 0,1-1 1 0 0,9 4-82 0 0,61 16 117 0 0,21 8-12 0 0,-79-25-70 0 0,1-1 0 0 0,2-1-35 0 0,-6-1-6 0 0,-13-3 6 0 0,0 0 0 0 0,-1-1 0 0 0,6 0 0 0 0,-5 0 0 0 0,0 0 0 0 0,0 1 0 0 0,4 1 0 0 0,4 0 11 0 0,-1-3 32 0 0,-1 0-57 0 0,-11 0-104 0 0,-2 0-20 0 0,0 0 2 0 0,0 0-28 0 0,1 0 118 0 0,0 0 0 0 0,-1 0 0 0 0,1-1 0 0 0,0 1-1 0 0,0 0 1 0 0,-1 0 0 0 0,1 0 0 0 0,0 0 0 0 0,0 0-1 0 0,-1 0 1 0 0,2 0 46 0 0,0 0-105 0 0,1 0-238 0 0,-3 0 27 0 0,2 0 118 0 0,1 0 143 0 0,-2 0 29 0 0,-1 0 1 0 0,1 0-1 0 0,0 0 1 0 0,0 0-1 0 0,0 0 1 0 0,0 0-1 0 0,-1 0 1 0 0,1 1-1 0 0,0-1 1 0 0,0 0-1 0 0,0 0 1 0 0,-1 1-1 0 0,1-1 1 0 0,0 1 25 0 0,20 9-123 0 0,-17-9 118 0 0,16 5-21 0 0,-14-4 26 0 0,-3 0 0 0 0,0-1 0 0 0,0 0 0 0 0,0 0 0 0 0,1 0 0 0 0,-1 0 0 0 0,3 0 0 0 0,9 1 0 0 0,28-4-657 0 0,-40 3 449 0 0,-3-1-15 0 0,2 1-1 0 0,8 2-17 0 0,-8-2-74 0 0,-2-1-34 0 0,0 0-10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3:43.93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0 3679 0 0,'0'0'167'0'0,"2"2"-7"0"0,13 5 230 0 0,0 0 0 0 0,0 0 0 0 0,0-2 0 0 0,11 3-390 0 0,29 11 1649 0 0,8 7-973 0 0,0-3 0 0 0,58 12-676 0 0,-60-23 220 0 0,0-2 0 0 0,3-4-220 0 0,27 6 173 0 0,-20-2-42 0 0,-26-4-95 0 0,-1 3 0 0 0,23 7-36 0 0,46 8 0 0 0,-81-19 0 0 0,6 1 0 0 0,1-2 0 0 0,0-2 0 0 0,10-2 0 0 0,54 3 27 0 0,-21 1 10 0 0,12 2 39 0 0,76 15-76 0 0,-163-20-1 0 0,71 12 30 0 0,-26-3-5 0 0,10-2-24 0 0,-29-5 7 0 0,51 6 40 0 0,-30-4 70 0 0,28-1-117 0 0,21 2 245 0 0,105 12 89 0 0,-168-17-274 0 0,-26-1-16 0 0,1 1 1 0 0,6 1-45 0 0,-16-1 15 0 0,141 18 457 0 0,-105-14-322 0 0,-19-2-15 0 0,0-1 1 0 0,15-1-136 0 0,161-4 301 0 0,-180 4-244 0 0,13 2-57 0 0,-14-1 89 0 0,14 0-89 0 0,-15-2 5 0 0,12-1 150 0 0,-1 2-1 0 0,12 3-154 0 0,186 26 1088 0 0,-84-11-280 0 0,-111-12-640 0 0,-21-5-62 0 0,1 1 0 0 0,9-1-106 0 0,119 16 565 0 0,-10-2-198 0 0,-73-8-309 0 0,-1 1 32 0 0,-21-5-62 0 0,20 1 20 0 0,-37-3 76 0 0,16 3-124 0 0,4 1 138 0 0,82 10 64 0 0,-99-13-197 0 0,61 5 65 0 0,-12 0 199 0 0,-42-7 211 0 0,0 1-1 0 0,24 7-479 0 0,-45-9 137 0 0,0 1 0 0 0,0-1 1 0 0,0 0-1 0 0,0 0 0 0 0,4 0-137 0 0,-2-1 187 0 0,-5 1-51 0 0,-2 0-32 0 0,0 0-9 0 0,2 1-6 0 0,7 0-5 0 0,4-1-1948 0 0,-13 0 932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4:04.08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1924 3223 0 0,'0'0'360'0'0,"0"0"303"0"0,0 0 134 0 0,0 0 31 0 0,0 0-50 0 0,0 0-230 0 0,0 0-100 0 0,0 2-22 0 0,0 5-20 0 0,0-5-80 0 0,0-2-35 0 0,0 0-10 0 0,0 0-18 0 0,1 1-72 0 0,1 1-133 0 0,-1-1 0 0 0,1 0 0 0 0,0 0 1 0 0,0 0-1 0 0,0 0 0 0 0,0 0 0 0 0,0 0 0 0 0,0 0 1 0 0,1-1-1 0 0,-1 1 0 0 0,0-1 0 0 0,0 1 0 0 0,0-1 1 0 0,1 0-1 0 0,1 0-58 0 0,7 0 144 0 0,0 0 0 0 0,9-2-144 0 0,-7 0 73 0 0,46-4 235 0 0,52-12-308 0 0,-82 11 115 0 0,1-2 0 0 0,-2 0 0 0 0,1-2 0 0 0,17-10-115 0 0,16-13 781 0 0,39-30-781 0 0,-46 28 147 0 0,165-110 389 0 0,-148 99-159 0 0,-1-4-1 0 0,-4-3 1 0 0,23-25-377 0 0,-20 14 215 0 0,4 2 0 0 0,8-1-215 0 0,125-103 135 0 0,-76 59-47 0 0,-84 70 58 0 0,-1-2 0 0 0,-2-2-146 0 0,-27 24 98 0 0,0-1 1 0 0,-2 0-1 0 0,0-1 0 0 0,-2-1 0 0 0,0 0 0 0 0,3-8-98 0 0,1-11 294 0 0,-1 0 0 0 0,-2-2 0 0 0,1-6-294 0 0,25-128 623 0 0,-34 150-557 0 0,38-152 227 0 0,-41 165-297 0 0,0 0 0 0 0,1 0 0 0 0,5-9 4 0 0,-9 22-7 0 0,0-1 0 0 0,1 1 0 0 0,-1 0 0 0 0,0-1 0 0 0,0 1 0 0 0,0 0 0 0 0,1-1 0 0 0,-1 1 0 0 0,0 0 0 0 0,0 0 0 0 0,1-1 0 0 0,-1 1 0 0 0,0 0 0 0 0,1 0 0 0 0,-1-1 0 0 0,0 1 0 0 0,1 0 0 0 0,-1 0 0 0 0,0 0 0 0 0,1-1 0 0 0,-1 1 7 0 0,1 0-95 0 0,0-1-848 0 0,-1 1-300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4:05.02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6 1994 2759 0 0,'0'2'207'0'0,"-3"29"1425"0"0,2-24-1154 0 0,0 0-1 0 0,1 0 1 0 0,0 5-478 0 0,0 10 2360 0 0,5-6-1154 0 0,-4-12-997 0 0,0-3-187 0 0,-1-1-1 0 0,0 1 1 0 0,0-1 0 0 0,0 1 0 0 0,1-1-1 0 0,-1 1 1 0 0,0-1 0 0 0,1 1-1 0 0,-1-1 1 0 0,0 1 0 0 0,1-1 0 0 0,-1 1-1 0 0,1-1 1 0 0,-1 0 0 0 0,0 1-1 0 0,1-1 1 0 0,-1 0 0 0 0,1 1-22 0 0,1 0 64 0 0,-2-1-48 0 0,1 1 0 0 0,-1-1 0 0 0,1 0 0 0 0,-1 1 0 0 0,1-1 0 0 0,-1 0 0 0 0,1 1 0 0 0,-1-1-1 0 0,1 0 1 0 0,0 0 0 0 0,-1 1 0 0 0,1-1 0 0 0,-1 0 0 0 0,1 0 0 0 0,0 0 0 0 0,-1 0 0 0 0,1 0 0 0 0,0 0-16 0 0,2 1 50 0 0,2-1 3 0 0,0 1 1 0 0,0-1-1 0 0,0 0 0 0 0,1 0 0 0 0,-1 0 1 0 0,0-1-1 0 0,0 0 0 0 0,5-1-53 0 0,7-3 246 0 0,14-5-246 0 0,-31 10 1 0 0,81-32 310 0 0,-3-3 0 0 0,5-7-311 0 0,-51 24 71 0 0,-1-2 0 0 0,-1-1-1 0 0,-1-1 1 0 0,-1-1 0 0 0,20-23-71 0 0,177-170 712 0 0,-144 140-442 0 0,-10 9 156 0 0,13-6-426 0 0,-7 10 427 0 0,10-15-427 0 0,-43 33 219 0 0,-1-1-1 0 0,14-23-218 0 0,13-19 241 0 0,97-134 494 0 0,-131 167-303 0 0,-1-2 0 0 0,-3-1 0 0 0,-3-1 0 0 0,7-25-432 0 0,-29 66 112 0 0,22-59 920 0 0,7-36-1032 0 0,-27 79 185 0 0,10-40 116 0 0,-17 61-241 0 0,0-1 0 0 0,-1 1 0 0 0,0-1 0 0 0,-1-7-60 0 0,0-1 36 0 0,0 10-12 0 0,-1 1 0 0 0,0 0 0 0 0,-1-1 0 0 0,0 1 0 0 0,0-1-24 0 0,1 11-214 0 0,1 1-594 0 0,0 0-224 0 0,0 0-36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4:05.78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 1801 6967 0 0,'0'0'316'0'0,"0"0"-2"0"0,0 0-138 0 0,0 0 173 0 0,0 0 99 0 0,-1 2 21 0 0,-2 7 2003 0 0,5-7-2088 0 0,-1-1-310 0 0,0 0 0 0 0,1 0 0 0 0,-1-1 0 0 0,0 1-1 0 0,1 0 1 0 0,-1 0 0 0 0,1-1 0 0 0,-1 1-1 0 0,1-1 1 0 0,-1 1 0 0 0,1-1 0 0 0,0 0 0 0 0,-1 0-1 0 0,1 1 1 0 0,0-1 0 0 0,-1 0 0 0 0,1-1 0 0 0,-1 1-1 0 0,1 0 1 0 0,0 0 0 0 0,-1-1 0 0 0,2 1-74 0 0,6-3 230 0 0,0 0 0 0 0,-1 0 1 0 0,7-4-231 0 0,-7 3 140 0 0,18-9 334 0 0,0-2 0 0 0,12-8-474 0 0,48-38 434 0 0,-22 15-281 0 0,63-45-33 0 0,73-48-2 0 0,-176 124-110 0 0,91-61 52 0 0,-78 50 80 0 0,-2-1 0 0 0,1-5-140 0 0,0-2 246 0 0,-2-1-1 0 0,-2-2 0 0 0,-1-1 1 0 0,-2-2-1 0 0,-1 0 0 0 0,-3-2 1 0 0,-1-1-1 0 0,5-17-245 0 0,9-32 421 0 0,-4-1 0 0 0,3-25-421 0 0,43-196 429 0 0,-66 256-391 0 0,1-5-7 0 0,8-34 2 0 0,-13 73-65 0 0,-10 22-128 0 0,0 2-33 0 0,0 0-6 0 0,3-6-1531 0 0,-2 5 28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4:06.58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6 1831 1375 0 0,'0'0'66'0'0,"-1"2"236"0"0,-4 29 6933 0 0,5-28-6964 0 0,1 0-1 0 0,-1 0 1 0 0,1 0 0 0 0,0 0-1 0 0,0 0 1 0 0,0 0 0 0 0,0 0-1 0 0,1 2-270 0 0,-1-3 392 0 0,0-1-335 0 0,-1-1 0 0 0,1 1 0 0 0,0 0-1 0 0,-1-1 1 0 0,1 1 0 0 0,0-1 0 0 0,-1 1 0 0 0,1-1-1 0 0,0 1 1 0 0,0-1 0 0 0,0 0-57 0 0,0 1 86 0 0,1 0-9 0 0,1 1 0 0 0,0-1 0 0 0,-1 0 0 0 0,1 0 0 0 0,0-1 0 0 0,0 1 0 0 0,-1 0 0 0 0,1-1 0 0 0,0 0 0 0 0,0 0 0 0 0,0 0 0 0 0,0 0 0 0 0,0 0 0 0 0,0 0 0 0 0,-1-1 0 0 0,1 1 0 0 0,0-1 0 0 0,0 0-1 0 0,0 0 1 0 0,-1 0 0 0 0,1 0-77 0 0,7-4 201 0 0,0 0-1 0 0,-1 0 0 0 0,1-1 0 0 0,7-6-200 0 0,8-9 423 0 0,-1 0-1 0 0,-1-2-422 0 0,6-4 265 0 0,52-49 371 0 0,-4-4 0 0 0,41-55-636 0 0,-66 67 241 0 0,-3-2 0 0 0,28-54-241 0 0,49-129 560 0 0,-93 185-388 0 0,-7 12-108 0 0,-1 0-1 0 0,-2-5-63 0 0,85-291 192 0 0,-44 138-75 0 0,-57 184-793 0 0,-1-2 676 0 0,-4 16-709 0 0,2-1 1 0 0,0 0-1 0 0,1 1 1 0 0,0 0 0 0 0,3-4 708 0 0,-7 18-5350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4:07.43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 2369 2303 0 0,'0'0'331'0'0,"0"0"548"0"0,-1-1 237 0 0,1 1-882 0 0,0-1 0 0 0,0 1 1 0 0,-1-1-1 0 0,1 1 0 0 0,0-1 0 0 0,0 1 1 0 0,-1-1-1 0 0,1 1 0 0 0,0-1 0 0 0,0 1 1 0 0,0-1-1 0 0,0 1 0 0 0,0-1 1 0 0,0 1-1 0 0,0-1 0 0 0,0 1 0 0 0,0-1 1 0 0,0 0-1 0 0,0 1 0 0 0,0-1 0 0 0,0 1 1 0 0,0-1-1 0 0,0 1 0 0 0,0-1 0 0 0,1 1 1 0 0,-1-1-235 0 0,1 0 151 0 0,0 0 0 0 0,1 1 0 0 0,-1-1 0 0 0,0 0 1 0 0,0 1-1 0 0,1-1 0 0 0,-1 1 0 0 0,0-1 0 0 0,1 1 0 0 0,0 0-151 0 0,21-6 1446 0 0,12 1-1446 0 0,1-2 497 0 0,-14 2-244 0 0,-1-1-1 0 0,1-1 1 0 0,-1 0 0 0 0,0-2-1 0 0,-1-1 1 0 0,13-8-253 0 0,3-5 359 0 0,-1-1 0 0 0,-1-2 0 0 0,1-3-359 0 0,239-211 1448 0 0,-174 152-1152 0 0,-44 42-189 0 0,-22 19 50 0 0,26-28-157 0 0,-58 52 4 0 0,30-30 110 0 0,-2-1 0 0 0,21-30-114 0 0,-22 22 218 0 0,-2-1 1 0 0,-2-1-1 0 0,19-45-218 0 0,-25 42 51 0 0,-2 0 0 0 0,-2-2 0 0 0,4-25-51 0 0,-7 10 48 0 0,56-249 310 0 0,-49 234-102 0 0,-5 23-27 0 0,8-21-229 0 0,-1 7 131 0 0,11-69-131 0 0,-30 128 6 0 0,28-112 497 0 0,-11 46 6 0 0,-6 7 130 0 0,-11 59-414 0 0,-1 0 1 0 0,0 0-1 0 0,-1-8-225 0 0,0 18 29 0 0,1-4 398 0 0,0 1-4086 0 0,-1 4 2099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5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31 144 1839 0 0,'-9'-30'687'0'0,"1"1"-1"0"0,1-1 0 0 0,1-7-686 0 0,6 35 2128 0 0,0 2 103 0 0,0-1-2060 0 0,-1 1 1 0 0,1-1 0 0 0,0 1 0 0 0,0-1 0 0 0,0 1-1 0 0,1-1 1 0 0,-1 1 0 0 0,0-1 0 0 0,0 1-1 0 0,0-1 1 0 0,0 1 0 0 0,0-1 0 0 0,0 1-1 0 0,1-1 1 0 0,-1 1 0 0 0,0-1-172 0 0,3-4 2954 0 0,-1 4-2419 0 0,9 0-88 0 0,-5 2-21 0 0,6 4-223 0 0,-1 1 0 0 0,0 0 0 0 0,-1 1 0 0 0,1 0 0 0 0,-1 0 0 0 0,-1 1 0 0 0,1 0 0 0 0,-1 1 0 0 0,2 3-203 0 0,50 75 875 0 0,-14-19-301 0 0,20 18-8 0 0,20 29 15 0 0,-14-11-190 0 0,133 195 555 0 0,-160-224-426 0 0,36 80-520 0 0,-67-120 17 0 0,-1 1 0 0 0,5 22-17 0 0,-18-55-147 0 0,-1-3-12 0 0,0 0-171 0 0,0 0-717 0 0,-2-3-312 0 0,-5-13-998 0 0,-3-7-3742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4:48.28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812 30 2759 0 0,'0'0'318'0'0,"0"0"290"0"0,0 0 126 0 0,0 0 30 0 0,0 0-77 0 0,0 0-342 0 0,0 0-149 0 0,0 0-32 0 0,0 0-44 0 0,-1 1-158 0 0,-2 1 11 0 0,-1 0-1 0 0,1-1 1 0 0,0 1 0 0 0,-1 0 0 0 0,0-1 0 0 0,1 0 0 0 0,-1 0 0 0 0,0 0 0 0 0,1 0-1 0 0,-3 0 28 0 0,-8 0 281 0 0,1 0-1 0 0,-5-1-280 0 0,13 0 167 0 0,-1-1 100 0 0,0 1 1 0 0,0-2 0 0 0,0 1 0 0 0,0 0 0 0 0,0-1-1 0 0,1 0 1 0 0,-5-3-268 0 0,4 3 348 0 0,6 2-318 0 0,-1 0-1 0 0,1-1 0 0 0,0 1 0 0 0,-1 0 1 0 0,1-1-1 0 0,-1 1 0 0 0,1 0 0 0 0,-1-1 1 0 0,1 1-1 0 0,0 0 0 0 0,-1-1 0 0 0,1 1 0 0 0,0-1 1 0 0,0 1-1 0 0,-1-1 0 0 0,1 1-29 0 0,0-1 40 0 0,-1 0-1 0 0,1 1 0 0 0,0-1 1 0 0,-1 1-1 0 0,1-1 0 0 0,-1 1 1 0 0,1-1-1 0 0,-1 1 0 0 0,1-1 1 0 0,-1 1-1 0 0,1-1 0 0 0,-1 1 1 0 0,0-1-1 0 0,1 1-39 0 0,-6-2 369 0 0,0 0 0 0 0,-1 1 0 0 0,1-1-1 0 0,0 1 1 0 0,-1 1 0 0 0,1-1 0 0 0,0 1 0 0 0,-1 0 0 0 0,0 0-369 0 0,0 0 397 0 0,6 0-308 0 0,-1 0 0 0 0,1 0-1 0 0,-1 0 1 0 0,0 0 0 0 0,1-1-1 0 0,-1 1 1 0 0,1-1 0 0 0,-2 0-89 0 0,2 1 281 0 0,-8-2 244 0 0,3 2 868 0 0,13 0-1112 0 0,14 2-257 0 0,164 30 650 0 0,-79-15-418 0 0,43 12-138 0 0,-103-17-41 0 0,0 2 0 0 0,6 5-77 0 0,133 54 495 0 0,-110-49 66 0 0,1-4-1 0 0,63 9-560 0 0,54 11 848 0 0,-135-31-608 0 0,-43-7-181 0 0,0-1-1 0 0,0 0 1 0 0,1-2-1 0 0,-1 0 1 0 0,0 0-1 0 0,9-3-58 0 0,29-2 84 0 0,13-1-6 0 0,-32 3 33 0 0,28 1-111 0 0,158 10 219 0 0,-187-6-174 0 0,1-1 1 0 0,-1-2-1 0 0,2-2-45 0 0,37-2 45 0 0,43-1-34 0 0,-70 5 42 0 0,5-1 86 0 0,35 3-139 0 0,-64 2 132 0 0,19 4-132 0 0,-17-2 68 0 0,6 0 13 0 0,2-1-81 0 0,-1-1 121 0 0,1 2-121 0 0,15 5 42 0 0,-20-3-20 0 0,1-2 0 0 0,8 0-22 0 0,6-3 53 0 0,-26-2-21 0 0,1 2 0 0 0,10 1-32 0 0,-16-1 13 0 0,0-1 0 0 0,0 0 0 0 0,2 0-13 0 0,18 0 25 0 0,-15 3-25 0 0,29 9 0 0 0,-11-2 11 0 0,-17-5 31 0 0,7 3-32 0 0,0 0 0 0 0,10 1-10 0 0,0-1 44 0 0,-6 1-32 0 0,-18-6-12 0 0,1 1-1 0 0,8 0 1 0 0,-15-4 0 0 0,0 1 0 0 0,1-1 0 0 0,-1 1 0 0 0,0 0 0 0 0,0 0 0 0 0,0 0 0 0 0,0 0 0 0 0,3 1 0 0 0,21 1 0 0 0,-12-3 11 0 0,1-2 31 0 0,-1 0-31 0 0,0 0-11 0 0,-2 1 0 0 0,2-2 0 0 0,-1 0 0 0 0,-1-1 0 0 0,0-2 0 0 0,0 1 0 0 0,-10 4 0 0 0,0 0 0 0 0,-1 1 0 0 0,1-2 0 0 0,0 1 0 0 0,0 0 0 0 0,0-1 0 0 0,-1 1 0 0 0,3-2 0 0 0,20-8 0 0 0,-7 4 0 0 0,1 1 0 0 0,14-3 0 0 0,-20 7 0 0 0,0 0 0 0 0,13-2 0 0 0,-14 0 0 0 0,-11 4 0 0 0,-1 0 0 0 0,0 0 0 0 0,1 0 0 0 0,-1 0 0 0 0,0 0 0 0 0,1 0 0 0 0,-1 0 0 0 0,0-1 0 0 0,1 1 0 0 0,-1 0 0 0 0,0 0 0 0 0,0 0 0 0 0,1-1 0 0 0,-1 1 0 0 0,0 0 0 0 0,1 0 0 0 0,-1-1 0 0 0,0 1 0 0 0,0 0 0 0 0,0 0 0 0 0,1-1 0 0 0,-1 1 0 0 0,0 0 0 0 0,0-1 0 0 0,0 1 0 0 0,0-1 0 0 0,-1 0 0 0 0,0 1 0 0 0,1-1 0 0 0,-1 1 0 0 0,0-1 0 0 0,0 1 0 0 0,1-1 0 0 0,-1 1 0 0 0,0-1 0 0 0,0 1 0 0 0,0 0 0 0 0,0-1 0 0 0,0 1 0 0 0,-13-4 0 0 0,0 0 0 0 0,-1 1 0 0 0,0 1 0 0 0,0 0 0 0 0,-4 0 0 0 0,-20-2 0 0 0,-140-29 0 0 0,154 27 0 0 0,-4-3 0 0 0,-21-6 0 0 0,-152-33 0 0 0,162 40-3 0 0,0 2-1 0 0,0 2 0 0 0,-25 1 4 0 0,30 2-41 0 0,-123-8 29 0 0,114 6 12 0 0,18 1 0 0 0,-23-4 0 0 0,25 1 0 0 0,-86-18 0 0 0,31 7 0 0 0,35 7 0 0 0,-42-4 0 0 0,25 4-59 0 0,-17 2 59 0 0,-21-3-16 0 0,12 2-84 0 0,48 5 75 0 0,-40 2-47 0 0,-27-3 72 0 0,19 3-33 0 0,37 0 18 0 0,-1-1-1 0 0,-7-3 16 0 0,-79-10-75 0 0,49 5 22 0 0,-52 2 53 0 0,102 7 0 0 0,-1 0 0 0 0,-8-3 0 0 0,8 2 0 0 0,0 1 0 0 0,-4 1 0 0 0,-5 1 0 0 0,30-1 0 0 0,-108 2 0 0 0,92 1 0 0 0,0 0 0 0 0,-23 7 0 0 0,-31 8-53 0 0,67-14 29 0 0,1-2 0 0 0,-1 0 0 0 0,-8-1 24 0 0,-28 2-83 0 0,17-1 46 0 0,-8-1 37 0 0,17-1-72 0 0,0 1 0 0 0,-17 4 72 0 0,33-4-33 0 0,1 0 1 0 0,-1-1-1 0 0,1-1 1 0 0,-6-1 32 0 0,-3 1-17 0 0,-1-2-76 0 0,-9-2 93 0 0,-2 0-43 0 0,-7 2-12 0 0,25 2 11 0 0,0 0-1 0 0,-7-3 45 0 0,13 3 0 0 0,1 0 0 0 0,-11 0 0 0 0,0 0 0 0 0,4 0 1 0 0,0 1-1 0 0,-4 0 0 0 0,3 1-4 0 0,1-2 0 0 0,-1 0 0 0 0,0-1 4 0 0,9 1-42 0 0,1-1 20 0 0,6 2-31 0 0,2 0-11 0 0,0 0-5 0 0,0 0-22 0 0,53 0 25 0 0,144 4-228 0 0,-153-1 290 0 0,328 30-128 0 0,-216-18 84 0 0,-19-2 32 0 0,180 14 16 0 0,-101-23 0 0 0,-38-1 0 0 0,-60 6 62 0 0,93 22-62 0 0,-137-19 2 0 0,116 21 62 0 0,101-1 220 0 0,-186-20-114 0 0,-10-1-45 0 0,-21-4-10 0 0,-30-2-14 0 0,1-1 0 0 0,22-3-101 0 0,165-16 213 0 0,-166 6-91 0 0,-39 5-68 0 0,0 1 0 0 0,14 0-54 0 0,1 2 51 0 0,-18 0-18 0 0,0 1 0 0 0,12 2-33 0 0,-29-1 2 0 0,0-1-1 0 0,0 0 0 0 0,6 0-1 0 0,-3-1 15 0 0,0 1 0 0 0,1 0 0 0 0,-1 1 0 0 0,3 0-15 0 0,1 1 0 0 0,2-2 0 0 0,0-1 19 0 0,-6 0 0 0 0,8-2 31 0 0,-13 2 30 0 0,13-6 10 0 0,-14 6-81 0 0,19-3-12 0 0,8-3 3 0 0,1 2 0 0 0,12 0 0 0 0,-18 3 0 0 0,18-1 0 0 0,-13 2-2 0 0,-14 1 55 0 0,0-1 0 0 0,0 2-1 0 0,0 1 1 0 0,0 0-1 0 0,16 4-52 0 0,-24-3 34 0 0,0 0-1 0 0,0 1 1 0 0,5 2-34 0 0,7 4 46 0 0,-5-2-48 0 0,1 0 57 0 0,14 3 9 0 0,-20-8-53 0 0,0 0-11 0 0,7 3 70 0 0,-24-5 16 0 0,3-1-121 0 0,-22 0-1156 0 0,8-2-4248 0 0,-1 0-1852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09.6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441 0 5351 0 0,'0'0'242'0'0,"0"0"-1"0"0,0 0-81 0 0,0 0 208 0 0,0 0 105 0 0,0 0 27 0 0,0 0-8 0 0,1 1-50 0 0,0 3-26 0 0,0 0 1 0 0,0 0-1 0 0,1 0 1 0 0,0-1-1 0 0,3 4-416 0 0,62 66 1879 0 0,-44-50-1449 0 0,5 4 117 0 0,-16-14-303 0 0,-2-2 272 0 0,4 7-516 0 0,0 3 368 0 0,-2-1 0 0 0,-1 2 0 0 0,-2-1 0 0 0,2 10-368 0 0,-5-4 761 0 0,-1 21-761 0 0,-3 28 614 0 0,-2-62-501 0 0,0 2 14 0 0,-1 27 234 0 0,-1-29-263 0 0,-6 36 260 0 0,-1-3-61 0 0,-9 35 70 0 0,-36 90 561 0 0,40-140-424 0 0,-7 7-504 0 0,-1 4 320 0 0,-16 23 24 0 0,4-9-152 0 0,24-39-93 0 0,-1 4 162 0 0,0 1-261 0 0,9-17 72 0 0,-1 0 0 0 0,-1 0 0 0 0,0 1 0 0 0,0-1 0 0 0,-5 4-72 0 0,2-2 78 0 0,1-1-1 0 0,0 1 1 0 0,1 1-78 0 0,-2 1 55 0 0,-14 23 71 0 0,-6 9 39 0 0,5-9-63 0 0,5-7 78 0 0,-13 11-180 0 0,11-12 69 0 0,10-13 32 0 0,-5 4-101 0 0,-16 16 171 0 0,-18 19 88 0 0,41-44-224 0 0,-77 78 261 0 0,83-84-294 0 0,-35 35 135 0 0,34-33-330 0 0,1-4-774 0 0,3-4 11 0 0,1 2 364 0 0,-1-1 0 0 0,1 1 0 0 0,0 0 0 0 0,1-1 592 0 0,7-6-1687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11.1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602 0 6735 0 0,'0'0'307'0'0,"0"0"-6"0"0,0 0-118 0 0,0 0 213 0 0,0 0 109 0 0,0 0 27 0 0,0 0-9 0 0,0 0-55 0 0,-1 1-20 0 0,-9 6 824 0 0,10-6-1208 0 0,-1-1-1 0 0,1 0 1 0 0,-1 1-1 0 0,0-1 1 0 0,1 1 0 0 0,-1-1-1 0 0,1 0 1 0 0,0 1-1 0 0,-1-1 1 0 0,1 1-64 0 0,-2 1 133 0 0,-24 21 2146 0 0,18-16-1501 0 0,-1 1 0 0 0,-1-1 1 0 0,-9 7-779 0 0,12-10 206 0 0,1 1 1 0 0,0-1-1 0 0,1 1 1 0 0,-1 0 0 0 0,2 0-207 0 0,-8 7 297 0 0,8-8-222 0 0,-25 23 849 0 0,-4 8-924 0 0,-38 45 721 0 0,47-54-537 0 0,4-6 51 0 0,0 5-235 0 0,-18 24 787 0 0,-19 42-787 0 0,48-72 40 0 0,-5 10 90 0 0,-8 9 166 0 0,3 0-296 0 0,5 1 432 0 0,-2 17-432 0 0,6-20 120 0 0,-1 12 103 0 0,2-5-25 0 0,-6 14 101 0 0,7-22-112 0 0,2 1-1 0 0,3 2-186 0 0,0-16 58 0 0,1 4 87 0 0,-1 44 99 0 0,3-69-243 0 0,-2 19 9 0 0,0 20 66 0 0,1-19-7 0 0,0-9 32 0 0,2 9-101 0 0,0-9 34 0 0,-1-7 5 0 0,0 0-1 0 0,1 0 1 0 0,1 4-39 0 0,5 10 48 0 0,-3-4 53 0 0,7 10-101 0 0,-4-13 34 0 0,13 27 76 0 0,1 5-4 0 0,-8-20-15 0 0,0-2-13 0 0,-8-15-70 0 0,4 5 146 0 0,3 4-154 0 0,-4-7 72 0 0,-1 1 0 0 0,3 4-72 0 0,4 13 494 0 0,19 21-494 0 0,-33-47 7 0 0,6 6 160 0 0,0 0 1 0 0,1 0-1 0 0,4 4-167 0 0,-5-6 157 0 0,3 4-157 0 0,-6-5 162 0 0,1 0-1 0 0,4 3-161 0 0,-5-5 89 0 0,-3-2-80 0 0,6 6 229 0 0,2 0-42 0 0,-7-6-137 0 0,-2-7-648 0 0,2-8-753 0 0,1 4-5995 0 0,1 3-402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02.8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75 2303 0 0,'0'0'102'0'0,"-2"0"183"0"0,-4 1 690 0 0,3-1 302 0 0,2-1-538 0 0,-3 0-728 0 0,1 1 6904 0 0,3-1-6591 0 0,2-4 862 0 0,-1 4-945 0 0,-1 0-170 0 0,1 1-48 0 0,-1-1 0 0 0,0 1 1 0 0,0 0-1 0 0,1 0 0 0 0,-1-1 0 0 0,0 1 0 0 0,1 0 0 0 0,-1 0 0 0 0,0 0 0 0 0,1-1 1 0 0,-1 1-1 0 0,1 0 0 0 0,-1 0 0 0 0,1 0 0 0 0,-1 0 0 0 0,1-1-23 0 0,3 0 144 0 0,1 0 0 0 0,0 0 0 0 0,-1 0 0 0 0,1 0 1 0 0,0 0-1 0 0,1 1-144 0 0,9-2 503 0 0,8 1-503 0 0,26 0 993 0 0,24 1-993 0 0,-68 0 30 0 0,24 1 99 0 0,21 0 39 0 0,59-1 112 0 0,-68 0-218 0 0,-12-1 0 0 0,10 2-62 0 0,55 3 64 0 0,-13-1 23 0 0,2 0 151 0 0,1-3 0 0 0,52-3-238 0 0,-92 1 116 0 0,40-2 137 0 0,-60 2-149 0 0,0 1 0 0 0,13 0-104 0 0,71 1 187 0 0,-67 1-70 0 0,14-2-117 0 0,-20 0 6 0 0,-13 0 50 0 0,0 0 0 0 0,12-2-56 0 0,-17 1 28 0 0,0 1 0 0 0,0 0 1 0 0,0 0-29 0 0,36 0 84 0 0,27-1 43 0 0,-42 2-90 0 0,95 0 136 0 0,-96 0-146 0 0,10 0 10 0 0,23-4 195 0 0,12-2-232 0 0,-42 3 124 0 0,21 0-124 0 0,-34 2 53 0 0,-18 0-42 0 0,0 0 1 0 0,1 1-1 0 0,7 0-11 0 0,16 1 111 0 0,9 0-111 0 0,-29-1 6 0 0,4-1 5 0 0,-13 1-2 0 0,0 0-1 0 0,0-1 1 0 0,0 1-1 0 0,1 1 1 0 0,2-1-9 0 0,-1 1 23 0 0,0-1 1 0 0,0 0-1 0 0,1 0-23 0 0,9 0 58 0 0,-7 0-34 0 0,0 0 1 0 0,0 0 0 0 0,0-1 0 0 0,2 0-25 0 0,11-1 39 0 0,-3 1 89 0 0,18-1-128 0 0,-6 2 64 0 0,8-1 43 0 0,-22 0-78 0 0,20-2-3 0 0,-23 2-7 0 0,0 0 0 0 0,5 1-19 0 0,-1 0 34 0 0,15 0 95 0 0,19 0 2 0 0,-32 0-111 0 0,20 1 256 0 0,44 2-266 0 0,-39-3 1 0 0,-34-1 28 0 0,9 1 103 0 0,4-2-142 0 0,-15 2 69 0 0,-2 0-18 0 0,-4 0-33 0 0,-1 1-1 0 0,0-1 1 0 0,0 0-1 0 0,1 0 1 0 0,-1 0-1 0 0,0-1 1 0 0,1 1-1 0 0,-1 0 0 0 0,0 0-17 0 0,4-1 86 0 0,-1 0-1 0 0,5 0-85 0 0,2 0 69 0 0,-3 0 78 0 0,0 1 0 0 0,5-1-147 0 0,-3 1 88 0 0,10-1 226 0 0,-26 3-4594 0 0,4-1 2139 0 0,-7 1-5147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05.1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87 3223 0 0,'0'0'358'0'0,"0"0"292"0"0,0 0 136 0 0,0 0 22 0 0,0 0-44 0 0,0 0-211 0 0,0 0-89 0 0,0 0-16 0 0,-1 0-9 0 0,-21-3 5123 0 0,20 3-5214 0 0,2 0-16 0 0,0 0-4 0 0,0 0 0 0 0,0 0-10 0 0,0 0-45 0 0,0 0-17 0 0,0 0-7 0 0,0 0-7 0 0,0 0-29 0 0,0 0-12 0 0,2-1-1 0 0,17-1 368 0 0,-1 0-1 0 0,9 0-567 0 0,4-1 306 0 0,-15 2 20 0 0,4-1-326 0 0,256-8 1528 0 0,-133 6-1385 0 0,-75 1-38 0 0,15 1 51 0 0,-12 0-7 0 0,1 1 50 0 0,101-3 274 0 0,-67 1-258 0 0,-63 1-139 0 0,7 1-4 0 0,58-2 88 0 0,20 0 97 0 0,-1 0-173 0 0,-52 2 0 0 0,-26 0 35 0 0,39 3-119 0 0,-5 0 337 0 0,24-2-337 0 0,-43 0 132 0 0,-10-1 96 0 0,7-2-228 0 0,-10 0 260 0 0,-11 1-167 0 0,-6 0-31 0 0,13 1-62 0 0,-5 1 13 0 0,24 3-13 0 0,-60-3 6 0 0,18 0 52 0 0,-19 0-58 0 0,46 0 421 0 0,37-4-421 0 0,-32 2 142 0 0,-8 0-28 0 0,-21 0-30 0 0,60-3 371 0 0,-55 3-226 0 0,-11 2-154 0 0,-7-1-13 0 0,13 0 79 0 0,-6 1-8 0 0,12 1 155 0 0,-31-1-261 0 0,7 0 106 0 0,-1 1-66 0 0,0-1-43 0 0,-6 0 34 0 0,5 0 46 0 0,-5 0-37 0 0,-2 0 10 0 0,0 0-10 0 0,0 0-3 0 0,0 0 0 0 0,0 0 0 0 0,0 0 0 0 0,0 0 0 0 0,0 0 0 0 0,0 0 0 0 0,0 0 0 0 0,0 0 0 0 0,0 0-11 0 0,1-3-122 0 0,-1 2-340 0 0,-1 1-119 0 0,-7-1-520 0 0,0 0 0 0 0,1 1 1 0 0,-1 0-1 0 0,-2 0 1048 0 0,-9 0-1953 0 0,3 0 170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6:58.8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457 1107 2303 0 0,'0'0'275'0'0,"0"0"313"0"0,-1 1 137 0 0,-6 10 327 0 0,1 0 0 0 0,0 0 0 0 0,1 0 0 0 0,1 0 0 0 0,-3 10-1052 0 0,6-19 224 0 0,-2 5 224 0 0,3-5-224 0 0,0-2 2 0 0,0 0 4 0 0,0 0 2 0 0,0 0 0 0 0,-5 0 179 0 0,4 0-374 0 0,1 0 0 0 0,-1 0 0 0 0,1 0 0 0 0,-1 0 0 0 0,0 0 0 0 0,1 0 0 0 0,-1 0 0 0 0,1 0 0 0 0,-1 0 0 0 0,1 0 0 0 0,-1-1 0 0 0,0 1 0 0 0,1 0 0 0 0,-1 0 0 0 0,1-1 0 0 0,-1 1 0 0 0,1 0-37 0 0,-3-2 86 0 0,0-1 0 0 0,0 1-1 0 0,1-1 1 0 0,-1 1 0 0 0,0-1 0 0 0,1 0-1 0 0,0 0 1 0 0,0 0 0 0 0,0 0-1 0 0,0-1-85 0 0,-5-9 343 0 0,-4-14-343 0 0,7 17 24 0 0,2 7 10 0 0,-4-15 12 0 0,5 10-30 0 0,1 7 18 0 0,1 2 7 0 0,5 2-15 0 0,-1 0 0 0 0,-1 1 0 0 0,1 0 0 0 0,0 0 0 0 0,-1 1 1 0 0,0-1-1 0 0,0 1 0 0 0,0 0 0 0 0,-1 0 0 0 0,1 0 0 0 0,-1 0 0 0 0,0 1 0 0 0,-1-1 0 0 0,2 5-26 0 0,4 12 30 0 0,-1 0-1 0 0,-1 1 0 0 0,-1-1 1 0 0,-1 3-30 0 0,-3-14 10 0 0,-2-2 1 0 0,1-7 50 0 0,0-2 45 0 0,-9 1 132 0 0,6-1-186 0 0,-1 0-1 0 0,1-1 1 0 0,0 0 0 0 0,0 1-1 0 0,0-1 1 0 0,0 0-1 0 0,0-1 1 0 0,0 1 0 0 0,0 0-1 0 0,1-1 1 0 0,-1 0-1 0 0,-2-1-51 0 0,-5-5 204 0 0,0-1 0 0 0,-5-4-204 0 0,8 6 44 0 0,-14-15 1 0 0,0-1 0 0 0,-13-21-45 0 0,19 25 7 0 0,15 19-7 0 0,0-1 0 0 0,0 1 0 0 0,-1 0 0 0 0,1 0 0 0 0,0-1 0 0 0,0 1 0 0 0,0 0 0 0 0,0 0 0 0 0,-1-1 0 0 0,1 1 0 0 0,0 0 0 0 0,0 0 0 0 0,0-1 0 0 0,-1 1 0 0 0,1 0 0 0 0,0 0 0 0 0,0 0 0 0 0,-1 0 0 0 0,1 0 0 0 0,0-1 0 0 0,-1 1 0 0 0,1 0 0 0 0,0 0 0 0 0,0 0 0 0 0,-1 0 0 0 0,1 0 0 0 0,0 0 0 0 0,-1 0 0 0 0,1 0 0 0 0,0 0 0 0 0,-1 0 0 0 0,1 0 0 0 0,0 0 0 0 0,-1 0 0 0 0,-1 5 0 0 0,2-5 0 0 0,-3 5 0 0 0,0 1 0 0 0,1-1 0 0 0,0 1 0 0 0,0-1 0 0 0,1 1 0 0 0,0 0 0 0 0,0 0 0 0 0,0 0 0 0 0,0 3 0 0 0,0 0 0 0 0,0 0 0 0 0,-1 0 0 0 0,-1 4 0 0 0,-10 24 0 0 0,8-28 0 0 0,-12 13 0 0 0,7-15 0 0 0,8-7 0 0 0,-1 1 0 0 0,1 0 0 0 0,-1-1 0 0 0,0 1 0 0 0,1-1 0 0 0,-1 0 0 0 0,0 1 0 0 0,0-2 0 0 0,1 1 0 0 0,-1 0 0 0 0,0 0 0 0 0,1-1 0 0 0,-2 0 0 0 0,-2 0 0 0 0,1-1 0 0 0,-1 0 0 0 0,1 0 0 0 0,0-1 0 0 0,-4-2 0 0 0,-6-4-2 0 0,-1 2 56 0 0,14 6-112 0 0,2 4 3 0 0,0 1 45 0 0,1 1-3 0 0,-1 0 1 0 0,1 1 0 0 0,0-1 0 0 0,1 3 12 0 0,6 21-133 0 0,-6-14 122 0 0,-2-14 11 0 0,0 0 0 0 0,-1 0 0 0 0,1 0 0 0 0,0-1 0 0 0,0 1 0 0 0,0 0 0 0 0,-1 0 0 0 0,1-1 0 0 0,0 1 0 0 0,-1 0 0 0 0,1 0 0 0 0,-1-1 0 0 0,1 1 0 0 0,-1 0 0 0 0,1 0 0 0 0,-1-1 0 0 0,0 1 0 0 0,0-1 0 0 0,1 1 0 0 0,-1-1 0 0 0,0 1 0 0 0,0-1 0 0 0,1 1 0 0 0,-1-1 0 0 0,0 0 0 0 0,0 0 0 0 0,0 1 0 0 0,0-1 0 0 0,0 0 0 0 0,-13-1 11 0 0,2-3 32 0 0,2-3-33 0 0,-4-3-10 0 0,11 6 0 0 0,1 0 0 0 0,-4-3 11 0 0,5 5 16 0 0,3 3-91 0 0,0 0 55 0 0,4 1-20 0 0,-1 1-1 0 0,1 0 0 0 0,0 0 0 0 0,-1 0 1 0 0,0 1-1 0 0,5 4 30 0 0,1 4-23 0 0,-7-7-4 0 0,0 0-1 0 0,1 0 1 0 0,0-1 0 0 0,0 0 0 0 0,0 0-1 0 0,4 3 28 0 0,5 3-16 0 0,-1-2 6 0 0,-11-8 7 0 0,-1 0 1 0 0,0 0 0 0 0,0 0-1 0 0,0 0 1 0 0,0 0 0 0 0,0 0 0 0 0,1 0-1 0 0,-1 0 1 0 0,0 0 0 0 0,0 0 0 0 0,0 0-1 0 0,0-1 1 0 0,0 1 0 0 0,1-1-1 0 0,-1 1 1 0 0,0-1 0 0 0,0 1 0 0 0,0-1-1 0 0,0 1 1 0 0,0-1 0 0 0,0 0-1 0 0,-1 0 1 0 0,1 1 0 0 0,0-1 0 0 0,0 0-1 0 0,0 0 1 0 0,-1 0 0 0 0,1 0 0 0 0,-1 0-1 0 0,1 0 1 0 0,0-1 2 0 0,1-2-9 0 0,0-1 0 0 0,0 1 0 0 0,0-1-1 0 0,-1 0 1 0 0,1 1 0 0 0,-1-5 9 0 0,2-9 43 0 0,-1 0-1 0 0,-1 0 1 0 0,-1-9-43 0 0,-5-55 239 0 0,1-7-108 0 0,4 89-135 0 0,0-1 1 0 0,-1 1-1 0 0,1-1 1 0 0,0 0-1 0 0,0 1 1 0 0,0-1-1 0 0,0 1 1 0 0,1-1-1 0 0,-1 1 1 0 0,0-1-1 0 0,0 1 1 0 0,0-1-1 0 0,0 1 1 0 0,0-1-1 0 0,1 1 1 0 0,-1-1-1 0 0,0 1 1 0 0,0 0-1 0 0,1-1 1 0 0,-1 1-1 0 0,0-1 4 0 0,2 1-4 0 0,-1 0-1 0 0,0 0 0 0 0,0 0 0 0 0,0 0 1 0 0,0 0-1 0 0,0 0 0 0 0,0 0 1 0 0,1 0-1 0 0,-1 1 0 0 0,0-1 0 0 0,0 0 1 0 0,0 1-1 0 0,0-1 0 0 0,0 1 1 0 0,0-1-1 0 0,0 1 0 0 0,0-1 0 0 0,0 1 1 0 0,0 0-1 0 0,0 0 5 0 0,21 16-91 0 0,-8-3 55 0 0,-1 0 1 0 0,-1 0 0 0 0,0 2-1 0 0,2 6 36 0 0,6 5-46 0 0,4 8 35 0 0,8 16 11 0 0,-14-20 0 0 0,-11-20 16 0 0,-8-24 128 0 0,-4-6 0 0 0,0 0-1 0 0,-1 0 0 0 0,-1 1 1 0 0,-2-4-144 0 0,-8-20 229 0 0,-15-48 27 0 0,-4-29-256 0 0,31 92 47 0 0,-3-22-47 0 0,5 22 6 0 0,1 9-6 0 0,2 17 0 0 0,0 0 0 0 0,0 0 0 0 0,0 0 0 0 0,0 0 0 0 0,1 0 0 0 0,-1 0 0 0 0,0 1 0 0 0,0-1 0 0 0,0 0 0 0 0,1 0 0 0 0,-1 0 0 0 0,1 0 0 0 0,-1 0 0 0 0,1 0-6 0 0,0 0-1 0 0,0 1 1 0 0,0-1 0 0 0,0 0-1 0 0,0 0 1 0 0,0 1 0 0 0,0-1-1 0 0,0 1 1 0 0,0-1-1 0 0,0 1 1 0 0,0-1 0 0 0,0 1-1 0 0,0 0 1 0 0,1-1 0 0 0,-1 1-1 0 0,0 0 1 0 0,0 0-1 0 0,0 0 1 0 0,0 0 0 0 0,1 0-1 0 0,-1 0 1 0 0,0 0-1 0 0,0 1 1 0 0,0-1 0 0 0,0 0-1 0 0,1 1 1 0 0,0-1 6 0 0,3 2-57 0 0,1 1 1 0 0,0-1 0 0 0,-1 1-1 0 0,0 0 1 0 0,1 0 56 0 0,7 6-60 0 0,0 0 0 0 0,-1 1 1 0 0,0 1-1 0 0,0 0 1 0 0,-1 0-1 0 0,-1 1 1 0 0,2 3 59 0 0,18 27-387 0 0,13 25 387 0 0,-30-47-14 0 0,-13-20 14 0 0,35 57 0 0 0,5 14 0 0 0,-40-71 0 0 0,0 1 1 0 0,0-1 0 0 0,0 1-1 0 0,1 0 1 0 0,-1-1 0 0 0,0 1 0 0 0,1 0-1 0 0,-1-1 1 0 0,0 1 0 0 0,1-1-1 0 0,-1 1 1 0 0,1-1 0 0 0,-1 1 0 0 0,1-1-1 0 0,-1 1 1 0 0,1-1-1 0 0,-1-1 6 0 0,1 0 0 0 0,-1 0 1 0 0,0 0-1 0 0,1 0 0 0 0,-1 0 1 0 0,0-1-1 0 0,0 1 0 0 0,0 0 0 0 0,0 0 1 0 0,0 0-1 0 0,-1-1 0 0 0,1 0-6 0 0,-3-21 120 0 0,2 20-99 0 0,-6-31 477 0 0,-10-32-498 0 0,3 18 97 0 0,-61-243-23 0 0,68 266-55 0 0,2 0 0 0 0,0 0-1 0 0,2-1 1 0 0,0-10-19 0 0,5 22 43 0 0,3 5-57 0 0,-5 9 11 0 0,0 0-1 0 0,0 0 1 0 0,1 0-1 0 0,-1 0 1 0 0,0-1-1 0 0,0 1 1 0 0,0 0-1 0 0,0 0 1 0 0,0 0-1 0 0,0 0 1 0 0,0 0-1 0 0,1 0 1 0 0,-1 0-1 0 0,0 0 1 0 0,0 0-1 0 0,0 0 0 0 0,0 0 1 0 0,1 0-1 0 0,-1 0 1 0 0,0 0-1 0 0,0 0 1 0 0,0 0-1 0 0,0 0 1 0 0,0 0-1 0 0,1 0 1 0 0,-1 0-1 0 0,0 0 1 0 0,0 0-1 0 0,0 0 1 0 0,0 0-1 0 0,0 0 1 0 0,1 0-1 0 0,-1 0 4 0 0,4 0-21 0 0,1 1-1 0 0,-1 0 0 0 0,0 0 0 0 0,1 1 1 0 0,-1-1-1 0 0,0 1 0 0 0,0 0 1 0 0,0 0-1 0 0,1 1 22 0 0,2 1-86 0 0,0 1 0 0 0,0 0 0 0 0,-1 1 0 0 0,6 5 86 0 0,4 8-157 0 0,-1 0-1 0 0,0 1 0 0 0,0 3 158 0 0,0 0 0 0 0,-2 1 0 0 0,0 1 0 0 0,-2 0 0 0 0,1 3 0 0 0,4 19 0 0 0,9 40 0 0 0,-22-77 0 0 0,-3-10 0 0 0,0-1 0 0 0,-1-9 0 0 0,-12-43 195 0 0,-2 1 0 0 0,-11-21-195 0 0,-14-45 65 0 0,10 26-32 0 0,-17-32-8 0 0,-17-46 14 0 0,56 144-39 0 0,0-8 0 0 0,7 29-3 0 0,3 4-6 0 0,4 7-36 0 0,-6-5 34 0 0,14 16-56 0 0,-1 1 1 0 0,0 1-1 0 0,-2 1 0 0 0,8 16 67 0 0,4 16-46 0 0,4 17 46 0 0,19 53-11 0 0,-32-83 9 0 0,0 10 2 0 0,2 4 13 0 0,-11-41 43 0 0,-16-44 21 0 0,-70-162 339 0 0,64 157-412 0 0,-42-90 46 0 0,-4-4-60 0 0,62 130-88 0 0,1 1-16 0 0,0 0 100 0 0,0 1 0 0 0,1 0 1 0 0,-1 0-1 0 0,0-1 0 0 0,0 1 0 0 0,1 0 0 0 0,-1 0 0 0 0,1-1 0 0 0,-1 1 0 0 0,0 0 0 0 0,1-1 0 0 0,0 1 1 0 0,-1-1 13 0 0,2 3-25 0 0,17 28-151 0 0,22 25 176 0 0,2 3-83 0 0,-15-17 83 0 0,73 115 0 0 0,23 62 0 0 0,-80-145-12 0 0,-44-74 11 0 0,0 0 0 0 0,1 0-1 0 0,-1 0 1 0 0,0 0 0 0 0,0 1-1 0 0,0-1 1 0 0,0 0 0 0 0,0 0-1 0 0,0 0 1 0 0,0 0 0 0 0,0 0-1 0 0,0 0 1 0 0,0 0 0 0 0,0 0-1 0 0,0 0 1 0 0,1 1 0 0 0,-1-1-1 0 0,0 0 1 0 0,0 0 0 0 0,0 0-1 0 0,0 0 1 0 0,0 0 0 0 0,0 0-1 0 0,1 0 1 0 0,-1 0 0 0 0,0 0-1 0 0,0 0 1 0 0,0 0 0 0 0,0 0-1 0 0,0 0 1 0 0,0 0 0 0 0,1 0-1 0 0,-1 0 1 0 0,0 0 0 0 0,0 0-1 0 0,0 0 2 0 0,12-2-12 0 0,-11 2 16 0 0,0-1-1 0 0,1 0 1 0 0,-1 0-1 0 0,0 0 0 0 0,0 0 1 0 0,1 0-1 0 0,-1 0 1 0 0,0 0-1 0 0,0 0 0 0 0,0 0 1 0 0,0 0-1 0 0,0-1 1 0 0,-1 1-1 0 0,1 0 1 0 0,0-1-1 0 0,-1 1 0 0 0,1 0 1 0 0,-1-1-1 0 0,1 1 1 0 0,-1-1-1 0 0,1 1 0 0 0,-1-1 1 0 0,0 1-1 0 0,0-1-3 0 0,1-5 34 0 0,-1 0-1 0 0,0 0 1 0 0,0 0-1 0 0,-1-5-33 0 0,-3-17 296 0 0,-8-27-296 0 0,3 14 120 0 0,-6-22-13 0 0,9 38-78 0 0,0-1-1 0 0,1 0 1 0 0,2 0 0 0 0,0-11-29 0 0,3 35 1 0 0,0 0 1 0 0,0 0-1 0 0,1-1 1 0 0,0 1-1 0 0,-1 0 1 0 0,1 0-1 0 0,1-3-1 0 0,-2 6-1 0 0,1-1 0 0 0,-1 0 0 0 0,0 1 0 0 0,1-1 0 0 0,-1 1 0 0 0,0-1 0 0 0,1 0 0 0 0,-1 1 0 0 0,1-1 0 0 0,-1 1 0 0 0,1-1 0 0 0,-1 1 0 0 0,2-1 1 0 0,-1 0-4 0 0,0 1-1 0 0,0-1 1 0 0,1 1 0 0 0,-1 0-1 0 0,0 0 1 0 0,1-1 0 0 0,-1 1 0 0 0,1 0-1 0 0,-1 0 1 0 0,0 0 0 0 0,1 0-1 0 0,-1 0 1 0 0,1 1 0 0 0,-1-1-1 0 0,0 0 1 0 0,1 1 0 0 0,-1-1 0 0 0,0 1-1 0 0,0-1 1 0 0,1 1 0 0 0,-1 0-1 0 0,0-1 1 0 0,1 2 4 0 0,4 2-11 0 0,0 0 1 0 0,0 1-1 0 0,0 0 1 0 0,0 1 10 0 0,9 9-14 0 0,0 0 1 0 0,-1 2 0 0 0,-1-1-1 0 0,5 10 14 0 0,10 16-64 0 0,20 25 64 0 0,-22-34 0 0 0,-2 1 0 0 0,-1 1 0 0 0,4 11 0 0 0,51 108 11 0 0,-77-153 10 0 0,0-3 1 0 0,0-8-1 0 0,0 0 0 0 0,0 0 0 0 0,-1 0 0 0 0,0-1 0 0 0,-1 1 0 0 0,0 0 0 0 0,-3-9-21 0 0,-5-18 203 0 0,-7-18-203 0 0,3 13 36 0 0,5 15-28 0 0,0-2 14 0 0,-1 0 0 0 0,-11-21-22 0 0,20 50-1 0 0,0 0 0 0 0,0 0 0 0 0,0 0 0 0 0,0 0 0 0 0,0 0 0 0 0,0 0 0 0 0,0 0 0 0 0,0 0 0 0 0,0 0 0 0 0,0 0-1 0 0,0 0 1 0 0,0 0 0 0 0,0 0 0 0 0,0 0 0 0 0,0 0 0 0 0,-1 0 0 0 0,1 0 0 0 0,0 0 0 0 0,0 0 0 0 0,0 0 0 0 0,0 0 0 0 0,0 0 0 0 0,0 0 0 0 0,0 0-1 0 0,0 0 1 0 0,0 0 0 0 0,0 0 0 0 0,0 0 0 0 0,0 0 0 0 0,0 0 0 0 0,0 0 0 0 0,0 0 0 0 0,0 0 0 0 0,0 0 0 0 0,-1 0 0 0 0,1 0 0 0 0,0 0 0 0 0,0 0-1 0 0,0 0 1 0 0,0 0 0 0 0,0 0 0 0 0,0 0 0 0 0,0 0 0 0 0,0 0 0 0 0,0 0 0 0 0,0 0 0 0 0,0 0 0 0 0,0 0 0 0 0,0 0 0 0 0,0 0 0 0 0,0 0 0 0 0,0 0-1 0 0,0 0 1 0 0,0 0 0 0 0,0 0 0 0 0,0 0 0 0 0,0 0 0 0 0,0-1 0 0 0,0 1 0 0 0,0 0 0 0 0,0 0 1 0 0,-79 102-403 0 0,74-96 403 0 0,0 0 0 0 0,0-1 0 0 0,0 0 0 0 0,-1 0 0 0 0,0 0 0 0 0,0-1 0 0 0,0 0 0 0 0,0 0 0 0 0,0-1 0 0 0,-3 1 0 0 0,-4 2 0 0 0,-1-1 0 0 0,0 0 0 0 0,0-1 0 0 0,-9 1 0 0 0,19-4 3 0 0,-18 0-19 0 0,11-1-48 0 0,9 0-4 0 0,3 2 53 0 0,-1 1-1 0 0,1-1 1 0 0,0 1 0 0 0,0-1-1 0 0,0 0 1 0 0,0 1 0 0 0,0-1-1 0 0,0 0 1 0 0,0 0 0 0 0,1 0-1 0 0,0 0 16 0 0,0 2-14 0 0,149 230-322 0 0,-145-224 336 0 0,0-1-1 0 0,1 5 1 0 0,0 1 9 0 0,1 0-1 0 0,5 5-8 0 0,-11-18 76 0 0,-2-5 0 0 0,-1-3-18 0 0,0 0 0 0 0,0 0 0 0 0,0-1 0 0 0,0 1 0 0 0,-1 0 0 0 0,0 0 0 0 0,0 0 0 0 0,-1 0-58 0 0,-8-17 534 0 0,-6-8-534 0 0,5 9 10 0 0,-22-46 54 0 0,-1-10-64 0 0,30 63 0 0 0,5 15 0 0 0,-1-1-1 0 0,1 1 1 0 0,0-1-1 0 0,0 1 1 0 0,0 0-1 0 0,0-1 1 0 0,0 1-1 0 0,0-1 1 0 0,0 1-1 0 0,0-1 1 0 0,0 1-1 0 0,0-1 1 0 0,0 1-1 0 0,0 0 1 0 0,0-1-1 0 0,0 1 1 0 0,0-1-1 0 0,0 1 1 0 0,0-1-1 0 0,1 1 1 0 0,-1 0-1 0 0,0-1 1 0 0,0 1-1 0 0,1-1 1 0 0,0 1-3 0 0,0-1 0 0 0,0 1-1 0 0,1 0 1 0 0,-1-1-1 0 0,0 1 1 0 0,0 0 0 0 0,1 0-1 0 0,-1 0 1 0 0,0 0 0 0 0,0 0-1 0 0,1 0 1 0 0,-1 0-1 0 0,0 0 1 0 0,0 1 0 0 0,0-1-1 0 0,1 0 1 0 0,-1 1 0 0 0,0-1 3 0 0,26 11-124 0 0,-12-2-9 0 0,0 1 0 0 0,5 5 133 0 0,5 2-34 0 0,-6-2 34 0 0,-1 0 0 0 0,-1 1 0 0 0,9 11 0 0 0,-6-6 0 0 0,5 6 0 0 0,-16-16 0 0 0,0-1 0 0 0,9 7 0 0 0,-6-8 0 0 0,-11-8 0 0 0,0-1 0 0 0,-1 1 0 0 0,1-1 0 0 0,0 1 0 0 0,0-1 0 0 0,-1 1 0 0 0,1-1 0 0 0,0 0 0 0 0,0 0 0 0 0,-1 1 0 0 0,1-1 0 0 0,0 0 0 0 0,0 0 0 0 0,0 0 0 0 0,-1 0 0 0 0,1 0 0 0 0,0 0 0 0 0,-1-1 0 0 0,1 1 0 0 0,-1 0 0 0 0,0-1 0 0 0,1 1 0 0 0,-1 0 0 0 0,1-1 0 0 0,-1 1 0 0 0,1 0 0 0 0,-1-1 0 0 0,0 1 0 0 0,1-1 0 0 0,-1 1 0 0 0,0 0 0 0 0,1-1 0 0 0,-1 0 0 0 0,1-1 0 0 0,0 0 0 0 0,0 0 0 0 0,-1 0 0 0 0,1-1 0 0 0,-1 1 0 0 0,1 0 0 0 0,-1 0 0 0 0,0-1 0 0 0,0 1 0 0 0,0 0 0 0 0,0-1 0 0 0,0 1 0 0 0,0 0 0 0 0,-1-1 0 0 0,1 1 0 0 0,-1-1 0 0 0,-2-7 17 0 0,0 1 1 0 0,-1 0-1 0 0,-1-2-17 0 0,5 10 2 0 0,-24-48 70 0 0,-3 0 0 0 0,-1 1-72 0 0,5 17 37 0 0,-1 0 0 0 0,-4-3-37 0 0,-9-10 11 0 0,-211-255 106 0 0,71 90-133 0 0,208 256-268 0 0,-21-33 260 0 0,1-1-24 0 0,-11-12 48 0 0,0-1-1 0 0,1 0 1 0 0,-1 1-1 0 0,0-1 0 0 0,1 1 1 0 0,-1-1-1 0 0,1 0 1 0 0,-1 1-1 0 0,1-1 1 0 0,-1 0-1 0 0,0 1 0 0 0,1-1 1 0 0,-1 0-1 0 0,1 0 1 0 0,0 0-1 0 0,-1 1 1 0 0,1-1-1 0 0,-1 0 0 0 0,1 0 1 0 0,-1 0-1 0 0,1 0 1 0 0,0 0 0 0 0,0-1 0 0 0,-1 0 0 0 0,1 1 0 0 0,0-1 0 0 0,0 0 0 0 0,-1 1 0 0 0,1-1 0 0 0,-1 0-1 0 0,1 0 1 0 0,0 0 0 0 0,-1 1 0 0 0,0-1 0 0 0,1 0 0 0 0,-1 0 0 0 0,1 0 0 0 0,-1 0 0 0 0,0 0 0 0 0,0 0 0 0 0,0 0-1 0 0,0 0 1 0 0,1 0 0 0 0,-1 0 0 0 0,0 0 0 0 0,-1 0 0 0 0,1-27 84 0 0,0 26-72 0 0,-3-38 214 0 0,-2 15-154 0 0,2 13-72 0 0,1-1 0 0 0,2 3 11 0 0,0 10-10 0 0,0 0-1 0 0,0-1 1 0 0,0 1 0 0 0,0 0-1 0 0,0 0 1 0 0,0 0 0 0 0,0 0-1 0 0,0 0 1 0 0,0 0-1 0 0,0 0 1 0 0,0 0 0 0 0,0 0-1 0 0,0 0 1 0 0,0 0 0 0 0,0 0-1 0 0,0-1 1 0 0,0 1 0 0 0,0 0-1 0 0,0 0 1 0 0,0 0 0 0 0,0 0-1 0 0,0 0 1 0 0,0 0 0 0 0,0 0-1 0 0,0 0 1 0 0,1 0 0 0 0,-1 0-1 0 0,0 0 1 0 0,0 0 0 0 0,0 0-1 0 0,0 0 1 0 0,0 0 0 0 0,0 0-1 0 0,0 0 1 0 0,0-1 0 0 0,0 1-1 0 0,0 0 1 0 0,0 0 0 0 0,0 0-1 0 0,0 0 1 0 0,1 0-1 0 0,-1 0 1 0 0,0 0 0 0 0,0 0-1 0 0,0 0 1 0 0,0 0 0 0 0,0 0-1 0 0,0 0 1 0 0,0 0 0 0 0,0 0-1 0 0,0 0 1 0 0,0 1 0 0 0,0-1-1 0 0,0 0 1 0 0,1 0 0 0 0,-1 0-1 0 0,0 0 1 0 0,0 0 0 0 0,0 0-1 0 0,0 0 1 0 0,0 0 0 0 0,0 0-1 0 0,0 0 1 0 0,0 0 0 0 0,0 0-1 0 0,9 2 31 0 0,-1 0 0 0 0,0 1 0 0 0,0 0 0 0 0,0 0 0 0 0,0 1 0 0 0,0 0 0 0 0,0 0 0 0 0,-1 1 0 0 0,0 0 0 0 0,0 0 0 0 0,0 0 0 0 0,-1 1 0 0 0,0 0 0 0 0,2 3-31 0 0,73 74 110 0 0,-18-19-48 0 0,-24-23-50 0 0,45 47 42 0 0,67 93-8 0 0,-113-130 17 0 0,-2 0 1 0 0,21 43-64 0 0,-22-25 68 0 0,-18-32 1 0 0,3-1 1 0 0,1-1 0 0 0,7 8-70 0 0,-26-41 112 0 0,-3-5 63 0 0,-5-19 72 0 0,-2 0 0 0 0,0 0 0 0 0,-10-16-247 0 0,18 37 4 0 0,-25-47 579 0 0,-30-43-583 0 0,42 71 4 0 0,-60-89 49 0 0,-28-46 11 0 0,81 120-48 0 0,-13-24 124 0 0,-33-41-140 0 0,64 98-61 0 0,3 4-18 0 0,4 4 22 0 0,140 218-761 0 0,-88-130 733 0 0,17 47 85 0 0,-18-11 2 0 0,-15-35-57 0 0,1 6 44 0 0,-22-50 11 0 0,-18-44 1 0 0,-6-11-2 0 0,-7-8 16 0 0,-44-66 286 0 0,-25-49-301 0 0,62 96 3 0 0,0-1 0 0 0,2-1 0 0 0,2 0 0 0 0,-4-15-3 0 0,13 30 0 0 0,5 16-1 0 0,0 1 0 0 0,0-1-1 0 0,0 1 1 0 0,0 0 0 0 0,0-1-1 0 0,0 1 1 0 0,0-1 0 0 0,0 1-1 0 0,1-1 2 0 0,-1 1-2 0 0,0 0 0 0 0,1 0 0 0 0,-1 1 0 0 0,0-1 0 0 0,1 0 0 0 0,-1 0 0 0 0,1 0 0 0 0,-1 0 0 0 0,1 1-1 0 0,-1-1 1 0 0,1 0 0 0 0,0 1 0 0 0,-1-1 0 0 0,1 0 0 0 0,0 1 0 0 0,0-1 0 0 0,-1 1 0 0 0,1-1 0 0 0,0 1 0 0 0,0-1 0 0 0,0 1 2 0 0,1-1-7 0 0,-1 1 1 0 0,1 0 0 0 0,0-1 0 0 0,0 1-1 0 0,-1 0 1 0 0,1 0 0 0 0,0 0 0 0 0,0 0-1 0 0,0 0 1 0 0,1 1 6 0 0,4 0-43 0 0,0 1 0 0 0,0 0-1 0 0,0 1 1 0 0,-1 0 0 0 0,2 1 43 0 0,6 3-79 0 0,0 1 0 0 0,-1 0 0 0 0,10 9 79 0 0,35 33-142 0 0,-50-44 127 0 0,49 50-159 0 0,42 52 174 0 0,-54-58-46 0 0,20 27 32 0 0,-33-38 15 0 0,1-1 0 0 0,32 27-1 0 0,-64-64 0 0 0,-1-1 0 0 0,0 1 0 0 0,1-1 0 0 0,-1 0 0 0 0,1 1 0 0 0,-1-1 0 0 0,1 0 0 0 0,-1 1 0 0 0,1-1 0 0 0,-1 0 0 0 0,1 1 0 0 0,-1-1 0 0 0,1 0 0 0 0,-1 0 0 0 0,1 1 0 0 0,0-1 0 0 0,-1 0 0 0 0,1 0 0 0 0,-1-1 1 0 0,1 0 0 0 0,-1 0 0 0 0,0 0 0 0 0,0 0 0 0 0,0 1 0 0 0,0-1 0 0 0,0 0 0 0 0,0 0 0 0 0,0 0 0 0 0,0 0 0 0 0,0 0 0 0 0,0 0 0 0 0,0 0 0 0 0,-1 0 0 0 0,1 0-1 0 0,-6-20 71 0 0,-8-18 337 0 0,-10-16-408 0 0,0 0 136 0 0,-127-303 90 0 0,136 321-204 0 0,2-1-1 0 0,1 0 0 0 0,1-6-21 0 0,7 27 0 0 0,4 16 0 0 0,0 1 0 0 0,0-1 0 0 0,0 0 0 0 0,0 1 0 0 0,0-1 0 0 0,0 1 0 0 0,0-1 0 0 0,1 0 0 0 0,-1 1 0 0 0,0-1 0 0 0,0 1 0 0 0,0-1 0 0 0,0 1 0 0 0,1-1 0 0 0,-1 0 0 0 0,0 1 0 0 0,1-1 0 0 0,-1 1 0 0 0,1-1 0 0 0,-1 1-1 0 0,1-1-1 0 0,0 1 0 0 0,0 0 1 0 0,0-1-1 0 0,0 1 0 0 0,0 0 1 0 0,0-1-1 0 0,0 1 1 0 0,0 0-1 0 0,0 0 0 0 0,0 0 1 0 0,0 0-1 0 0,0 0 0 0 0,0 0 1 0 0,0 0-1 0 0,0 0 0 0 0,0 1 1 0 0,0-1-1 0 0,0 0 1 0 0,0 1-1 0 0,0-1 0 0 0,0 0 1 0 0,0 1-1 0 0,0 0 2 0 0,4 1-10 0 0,0 1 0 0 0,0 0-1 0 0,-1 0 1 0 0,2 1 10 0 0,10 10-28 0 0,-1 1-1 0 0,-1 0 0 0 0,0 1 1 0 0,6 11 28 0 0,11 12-30 0 0,-9-11 30 0 0,0 2 0 0 0,-2 1 0 0 0,9 18 0 0 0,-3 3 0 0 0,17 47 0 0 0,-25-55 25 0 0,27 67 121 0 0,-37-97-91 0 0,-7-11 17 0 0,-1-3 6 0 0,0 0 2 0 0,-2-3 0 0 0,-12-16 97 0 0,2 0 0 0 0,0-1-1 0 0,0-2-176 0 0,-31-68 358 0 0,19 38-334 0 0,-10-17 53 0 0,-7-15-63 0 0,-3-18-14 0 0,39 89 15 0 0,-31-89 26 0 0,31 84-42 0 0,0 0 1 0 0,2-1-1 0 0,0 1 0 0 0,0-14 1 0 0,3 11 0 0 0,0 19 0 0 0,0 1 0 0 0,0 0 0 0 0,1 0 0 0 0,-1-1 0 0 0,0 1 0 0 0,1 0 0 0 0,-1-1 0 0 0,1 1 0 0 0,-1 0 0 0 0,1 0 0 0 0,0-1 0 0 0,0 2 1 0 0,-1-1-1 0 0,1 0 0 0 0,-1 1 0 0 0,1-1 1 0 0,0 0-1 0 0,-1 1 0 0 0,1-1 1 0 0,0 1-1 0 0,0-1 0 0 0,0 1 1 0 0,-1 0-1 0 0,1-1 0 0 0,0 1 1 0 0,0 0-1 0 0,0 0 0 0 0,0-1 0 0 0,0 1 1 0 0,0 0-1 0 0,1 0-7 0 0,0 0 0 0 0,0 0 0 0 0,0 0 0 0 0,0 1 0 0 0,0-1 0 0 0,0 0 0 0 0,0 1 0 0 0,1 0 7 0 0,4 2-44 0 0,0 1 0 0 0,0-1 0 0 0,0 1 0 0 0,1 1 44 0 0,-6-3-14 0 0,28 19-124 0 0,-1 1 0 0 0,-1 2 0 0 0,-1 0 0 0 0,18 23 138 0 0,-11-11-84 0 0,-7-8 74 0 0,-2 0 0 0 0,15 23 10 0 0,-17-20 0 0 0,-10-13 0 0 0,0 0 0 0 0,-1 1 0 0 0,-1 1 0 0 0,1 4 0 0 0,-9-17 25 0 0,-4-9-7 0 0,-3-9 22 0 0,-59-123 481 0 0,-19-21-521 0 0,-28-58 20 0 0,86 166-17 0 0,11 21 13 0 0,0 0-1 0 0,2-2 0 0 0,1 1 0 0 0,0-4-15 0 0,9 30 0 0 0,1 0 0 0 0,0 1 0 0 0,0-1 0 0 0,0 0 0 0 0,-1 1 0 0 0,1-1 0 0 0,0 0 0 0 0,0 1 0 0 0,0-1 0 0 0,0 0 0 0 0,0 1 0 0 0,0-1 0 0 0,0 1 0 0 0,0-1 0 0 0,1 0 0 0 0,-1 1 0 0 0,0-1 0 0 0,1 0-1 0 0,-1 1 0 0 0,1-1 0 0 0,-1 1 1 0 0,1 0-1 0 0,0-1 0 0 0,-1 1 0 0 0,1 0 0 0 0,0-1 0 0 0,-1 1 0 0 0,1 0 0 0 0,0 0 0 0 0,-1-1 0 0 0,1 1 0 0 0,0 0 0 0 0,0 0 1 0 0,0 0 0 0 0,0 0-9 0 0,1 0 1 0 0,0 0-1 0 0,0 0 1 0 0,0 0 0 0 0,-1 0-1 0 0,1 0 1 0 0,1 1 8 0 0,2 0-14 0 0,0 1 1 0 0,0 0-1 0 0,0 1 1 0 0,0-1-1 0 0,0 1 1 0 0,0 0-1 0 0,3 3 14 0 0,3 4 0 0 0,-2 4 0 0 0,-2 0 0 0 0,-6-11 2 0 0,0 0-1 0 0,0 0 1 0 0,-1 0-1 0 0,1 1 1 0 0,-1-1-1 0 0,0 0 1 0 0,0 0-1 0 0,0 2-1 0 0,-2 8 48 0 0,1-10-43 0 0,0-1 0 0 0,1 0 0 0 0,-1 0 0 0 0,-1 0 0 0 0,1 0 0 0 0,0 0 0 0 0,0 0 0 0 0,-1 0 0 0 0,1 0 0 0 0,-1 0 0 0 0,1 0 0 0 0,-3 1-5 0 0,1-1 7 0 0,-1 1-1 0 0,0 0 1 0 0,1-1-1 0 0,-1 0 1 0 0,0 0-1 0 0,-4 1-6 0 0,-4 1 35 0 0,0-1-1 0 0,1 0 0 0 0,-2-1 0 0 0,-8 1-34 0 0,-4 0 16 0 0,1-1 0 0 0,-1-1 0 0 0,0-1 0 0 0,1-1 0 0 0,-5-2-16 0 0,3-1 16 0 0,1-2 0 0 0,-1-1 0 0 0,1 0 0 0 0,0-2 0 0 0,1-1 0 0 0,0-1 0 0 0,1-1 0 0 0,-8-6-16 0 0,7 3 0 0 0,0-2 0 0 0,1 0 0 0 0,0-1 0 0 0,2-2 0 0 0,-2-2 0 0 0,15 11 0 0 0,5 1-12 0 0,2 10 11 0 0,1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0,1 0 0 0 0,-1 0 0 0 0,0 0 0 0 0,0 0 0 0 0,0 0 0 0 0,0 0 0 0 0,0 0 0 0 0,0 0 0 0 0,0 0 0 0 0,0 0 0 0 0,0-1 0 0 0,0 1 0 0 0,0 0 0 0 0,0 0 0 0 0,0 0 0 0 0,1 0 0 0 0,-1 0 0 0 0,0 0 1 0 0,0 0-1 0 0,0 0 0 0 0,0 0 0 0 0,0 0 0 0 0,0 0 0 0 0,0 0 0 0 0,0 0 0 0 0,0 0 0 0 0,0 0 1 0 0,5 0-16 0 0,-1-1 1 0 0,0 1 0 0 0,1 0-1 0 0,-1 0 1 0 0,1 0 0 0 0,-1 0-1 0 0,0 1 1 0 0,1-1 0 0 0,-1 1 0 0 0,0 0-1 0 0,0 1 1 0 0,3 0 15 0 0,10 5-60 0 0,-1 1 0 0 0,9 6 60 0 0,-23-13-3 0 0,27 17-40 0 0,-1 1-1 0 0,0 1 1 0 0,17 18 43 0 0,72 74-84 0 0,-96-90 81 0 0,-2-3-15 0 0,-2 2 0 0 0,0 0 1 0 0,10 20 17 0 0,12 14 14 0 0,-38-53 55 0 0,-1-2-60 0 0,-1-1 1 0 0,1 1-1 0 0,-1-1 0 0 0,1 1 0 0 0,0-1 1 0 0,-1 0-1 0 0,1 1 0 0 0,0-1 1 0 0,-1 0-1 0 0,1 1 0 0 0,0-1 0 0 0,0 0-9 0 0,-2-3 21 0 0,-19-41 204 0 0,-10-20 137 0 0,-13-43-362 0 0,39 92 7 0 0,1 0 1 0 0,0 1 0 0 0,1-1-1 0 0,1-1 1 0 0,1 1 0 0 0,0 0-1 0 0,1-8-7 0 0,0 21 1 0 0,0-1-1 0 0,1 0 0 0 0,-1 1 1 0 0,1-1-1 0 0,0 1 1 0 0,0-1-1 0 0,0 1 1 0 0,1 0-1 0 0,-1-1 0 0 0,2 0 0 0 0,-2 2-3 0 0,0 0-1 0 0,0 1 0 0 0,0 0 0 0 0,0-1 0 0 0,1 1 0 0 0,-1 0 0 0 0,0-1 0 0 0,1 1 1 0 0,-1 0-1 0 0,1 0 0 0 0,0 0 0 0 0,-1 0 0 0 0,1 1 0 0 0,0-1 0 0 0,-1 0 0 0 0,1 1 1 0 0,0-1-1 0 0,0 1 0 0 0,0-1 0 0 0,0 1 4 0 0,5 0-11 0 0,-1 0 1 0 0,1 0-1 0 0,-1 0 0 0 0,0 1 1 0 0,1 0-1 0 0,-1 0 0 0 0,3 2 11 0 0,9 2-70 0 0,15 8 70 0 0,-16-5-12 0 0,0 0 1 0 0,-1 1-1 0 0,-1 1 1 0 0,1 1 0 0 0,1 1 11 0 0,69 64-61 0 0,-47-41 0 0 0,-27-24 39 0 0,0 0-1 0 0,-1 1 1 0 0,7 9 22 0 0,-8-9 0 0 0,-9-11 0 0 0,-1-1 0 0 0,0 0 0 0 0,1 1 0 0 0,-1-1 0 0 0,1 0 0 0 0,-1 0 0 0 0,1 1 0 0 0,-1-1 0 0 0,1 0 0 0 0,-1 0 0 0 0,1 0 0 0 0,-1 1 0 0 0,1-1 0 0 0,-1 0 0 0 0,1 0 0 0 0,-1 0 0 0 0,1 0 0 0 0,-1 0 0 0 0,1 0 0 0 0,-1 0 0 0 0,1 0 0 0 0,0-1 0 0 0,-1 1 0 0 0,1-1 0 0 0,-1 1 0 0 0,1-1 0 0 0,-1 1 0 0 0,0-1 0 0 0,1 0 0 0 0,-1 1 0 0 0,0-1 0 0 0,1 0 0 0 0,-1 1 0 0 0,0-1 0 0 0,0 0 0 0 0,1 1 0 0 0,-1-1 0 0 0,0 0 0 0 0,0 0 0 0 0,0 1 0 0 0,0-1 0 0 0,0 0 0 0 0,0 0 0 0 0,0 1 0 0 0,0-1 0 0 0,-1 0 0 0 0,-2-22 0 0 0,3 19 0 0 0,-12-54 11 0 0,4 23 7 0 0,2 0-1 0 0,1 0 1 0 0,1-26-18 0 0,4 57 0 0 0,0 0 0 0 0,0 0 0 0 0,0 0 0 0 0,1 0 0 0 0,0 0 0 0 0,1-3 0 0 0,4-4 0 0 0,-5 10 0 0 0,0 0 0 0 0,-1 0 0 0 0,1 0 0 0 0,0 0 0 0 0,0 1 0 0 0,0-1 0 0 0,0 0 0 0 0,0 1 0 0 0,2-1 0 0 0,-2 0-1 0 0,0 1 0 0 0,0 0 0 0 0,0-1 0 0 0,0 1 0 0 0,0 0 0 0 0,0 0 0 0 0,0 0 0 0 0,0 0 0 0 0,1 0 0 0 0,-1 0 0 0 0,0 0 0 0 0,0 0 1 0 0,3 1-5 0 0,0 0 0 0 0,0 1-1 0 0,0-1 1 0 0,0 1 0 0 0,-1-1-1 0 0,1 1 1 0 0,0 1 0 0 0,-1-1-1 0 0,0 0 1 0 0,1 1 0 0 0,-1-1 0 0 0,0 2 5 0 0,4 3-2 0 0,0 1 0 0 0,0-1 0 0 0,-1 2 1 0 0,2 2 1 0 0,1 2-43 0 0,-3-7 33 0 0,-6-6 10 0 0,0 0 0 0 0,0 0 0 0 0,0 0 0 0 0,0 0 0 0 0,1 0 0 0 0,-1 0 0 0 0,0 0 0 0 0,0 0 0 0 0,0 0 0 0 0,0 0 0 0 0,0 0-1 0 0,0 0 1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0,0 0 0 0 0,0 0 0 0 0,0 0 0 0 0,0 0 0 0 0,0-1-1 0 0,0 1 1 0 0,0 0 0 0 0,0 0 0 0 0,0 0 0 0 0,0 0 0 0 0,0 0 0 0 0,0 0 0 0 0,0 0 0 0 0,-2-7 1 0 0,0-7-1 0 0,2 0-10 0 0,1 1-33 0 0,0 12 41 0 0,-1 0 0 0 0,1 0 0 0 0,-1 0 0 0 0,1 0 0 0 0,0 0 0 0 0,-1 0 0 0 0,1 0 0 0 0,0 0 0 0 0,0 0 0 0 0,0 0 1 0 0,0 0 1 0 0,2-1-6 0 0,0 1 0 0 0,0-1 0 0 0,0 1 0 0 0,0 0 0 0 0,0 0 0 0 0,0 0 0 0 0,0 0 0 0 0,1 0 0 0 0,-1 1 1 0 0,0-1-1 0 0,0 1 0 0 0,1 0 0 0 0,-1 0 0 0 0,0 0 0 0 0,0 1 0 0 0,2-1 6 0 0,3 1-5 0 0,0 1 0 0 0,0 0 0 0 0,0 0 0 0 0,-1 1-1 0 0,1-1 1 0 0,0 2 5 0 0,17 10 0 0 0,-14-6 0 0 0,0 2 0 0 0,-2-3 11 0 0,-11-19 42 0 0,-3-5-53 0 0,1 4 20 0 0,-4-10 24 0 0,3 9-44 0 0,5 13 1 0 0,0 0 0 0 0,-1 1 0 0 0,1-1 0 0 0,0 0 0 0 0,0 1 0 0 0,-1-1-1 0 0,1 1 1 0 0,0-1 0 0 0,-1 1 0 0 0,1-1 0 0 0,-1 0 0 0 0,1 1 0 0 0,-1-1 0 0 0,1 1 0 0 0,-1-1-1 0 0,0 1 3 0 0,0 1 0 0 0,1-1 1 0 0,-1 0-1 0 0,0 1 1 0 0,0-1-1 0 0,1 0 1 0 0,-1 1-1 0 0,0-1 1 0 0,1 1-1 0 0,-1-1 1 0 0,0 1-1 0 0,1-1 0 0 0,-1 1 1 0 0,1 0-1 0 0,-1-1 1 0 0,1 1-1 0 0,-1 0 1 0 0,1-1-1 0 0,0 1 1 0 0,-1 0-1 0 0,1 0-3 0 0,-10 19 74 0 0,2 0-90 0 0,2 1-1 0 0,0 0 1 0 0,1 0-1 0 0,0 13 17 0 0,-4 12-71 0 0,-2 11 20 0 0,-11 45 23 0 0,7-36 28 0 0,5-21 0 0 0,-2-1 0 0 0,-9 23 0 0 0,11-35 0 0 0,6-17 0 0 0,-1-4-13 0 0,0 0-40 0 0,0-2 29 0 0,4-7-30 0 0,2 0 1 0 0,5 9 42 0 0,-1 3 11 0 0,2-2 0 0 0,11 11 0 0 0,-13-16 0 0 0,0 0 0 0 0,0 0 0 0 0,0 0 0 0 0,-1 0 0 0 0,1 5 0 0 0,10 20 0 0 0,-2 1 0 0 0,-1 0 0 0 0,3 17 0 0 0,-12-36 0 0 0,-2-1 0 0 0,-4 0 0 0 0,3-12 0 0 0,-1 0 0 0 0,1 0 0 0 0,-1 0 0 0 0,0 0 0 0 0,1 0 0 0 0,-1 0 0 0 0,0 0 0 0 0,0 0 0 0 0,0 0 0 0 0,-10 5 0 0 0,-6 0 0 0 0,13-7 0 0 0,1 1 0 0 0,-12 6 0 0 0,14-6 0 0 0,0 0 0 0 0,0 1 0 0 0,0-1 0 0 0,0 1 0 0 0,1-1 0 0 0,-1 1 0 0 0,0-1 0 0 0,0 1 0 0 0,1 0 0 0 0,-1-1 0 0 0,0 1 0 0 0,1 0 0 0 0,-1 0 0 0 0,0 0 0 0 0,1 0 0 0 0,-1 1 0 0 0,1-1 0 0 0,-1 0 0 0 0,1 1 0 0 0,-1-1 0 0 0,1 1 0 0 0,-2 13 0 0 0,2-1 0 0 0,2-8 0 0 0,-1-3 0 0 0,-1-1 0 0 0,1 1 0 0 0,-1 0 0 0 0,1-1 0 0 0,-1 1 0 0 0,0 0 0 0 0,0 1 0 0 0,1 10 0 0 0,0 0 0 0 0,-3-1 0 0 0,-3 1 0 0 0,-1-1 0 0 0,-3-2 0 0 0,-2-2 0 0 0,8-8 4 0 0,0 1-1 0 0,0-1 1 0 0,0 0-1 0 0,0 0 1 0 0,0 0-1 0 0,0 0 1 0 0,0 0-1 0 0,0-1 1 0 0,0 0-1 0 0,0 1 1 0 0,-1-1 0 0 0,1 0-1 0 0,0-1 1 0 0,0 1-1 0 0,0 0 1 0 0,0-1-1 0 0,-2 0-3 0 0,-7-3 25 0 0,0 0-1 0 0,1 0 1 0 0,0-1-1 0 0,0-1-24 0 0,-13-5 24 0 0,-2 0 21 0 0,-33-14 142 0 0,-48-29-187 0 0,33 7 62 0 0,-34-30-62 0 0,30 20 12 0 0,-55-41 48 0 0,25 17 8 0 0,-21-5-68 0 0,100 70 0 0 0,-1 1 0 0 0,0 2 0 0 0,-30-8 0 0 0,41 14 0 0 0,8 3 0 0 0,10 4-1 0 0,0 0 0 0 0,1 0 0 0 0,-1 0 0 0 0,1 0 0 0 0,-1-1 0 0 0,1 1 0 0 0,-1 0 0 0 0,1 0 0 0 0,-1 0 0 0 0,1 0 0 0 0,-1 1 0 0 0,0-1 0 0 0,1 0 0 0 0,-1 0 0 0 0,1 0 0 0 0,-1 0 0 0 0,0 1 1 0 0,1-1-7 0 0,-1 1-1 0 0,0 0 1 0 0,1 0 0 0 0,-1 0 0 0 0,1 0 0 0 0,-1 0 0 0 0,1 0-1 0 0,-1 0 1 0 0,1 0 0 0 0,0 0 0 0 0,-1 0 0 0 0,1 0-1 0 0,0 0 1 0 0,0 0 0 0 0,0 0 0 0 0,0 0 0 0 0,0 0-1 0 0,0 0 1 0 0,0 0 0 0 0,0 1 7 0 0,1 3-31 0 0,-1 1 0 0 0,1 0 0 0 0,1 3 31 0 0,14 42-119 0 0,-12-36 66 0 0,-1 1 29 0 0,-3-15 20 0 0,0 0 0 0 0,0 0 0 0 0,0 0 0 0 0,0 0 0 0 0,0 0 0 0 0,0 0 0 0 0,0 0 1 0 0,0 1-1 0 0,0-1 0 0 0,-1 0 0 0 0,1 1 4 0 0,-1-2 3 0 0,1 1 0 0 0,-1 0 0 0 0,0-1 0 0 0,1 1 0 0 0,-1 0 0 0 0,1-1 0 0 0,-1 1 0 0 0,0 0 0 0 0,0-1 0 0 0,1 1 0 0 0,-1-1 0 0 0,0 0 0 0 0,0 1 0 0 0,0-1 0 0 0,0 1 0 0 0,0-1 0 0 0,1 0 0 0 0,-1 0 0 0 0,0 0 0 0 0,0 1 0 0 0,0-1 0 0 0,0 0 0 0 0,0 0 0 0 0,0 0 0 0 0,0-1 0 0 0,0 1 0 0 0,0 0-3 0 0,-4-1 31 0 0,1 1 0 0 0,-1-1 0 0 0,1-1 0 0 0,-5-1-31 0 0,-4-2 46 0 0,1-1-1 0 0,0 0 1 0 0,0-1 0 0 0,1 0-1 0 0,0-1 1 0 0,0 0-46 0 0,-8-8 69 0 0,1 0 0 0 0,-15-18-69 0 0,-3-10 7 0 0,2-2 0 0 0,-26-47-7 0 0,2 3-2 0 0,31 50-8 0 0,26 38-49 0 0,1 2-26 0 0,3 1 15 0 0,10 5 4 0 0,-5-1 33 0 0,-1 1 1 0 0,1-1 0 0 0,-1 1 0 0 0,5 7 32 0 0,24 29-160 0 0,-31-36 131 0 0,18 22-24 0 0,-2 1 0 0 0,-1 1-1 0 0,11 24 54 0 0,14 24-64 0 0,7 4 64 0 0,-41-66 0 0 0,-11-15 0 0 0,1 0 0 0 0,-1-1 0 0 0,0 1 0 0 0,1 0 0 0 0,-1-1 0 0 0,1 1 0 0 0,-1-1 0 0 0,1 1 0 0 0,-1-1 0 0 0,1 1 0 0 0,0-1 0 0 0,-1 0 0 0 0,1 1 0 0 0,0-1 0 0 0,-1 0 0 0 0,1 0 0 0 0,-1 0 0 0 0,0-1 0 0 0,0 1 0 0 0,1 0 0 0 0,-1-1 0 0 0,0 1 0 0 0,0 0 0 0 0,0-1 0 0 0,0 1 0 0 0,1 0 0 0 0,-1-1 0 0 0,0 1 0 0 0,0 0 0 0 0,0-1 0 0 0,0 1 0 0 0,0-1 0 0 0,0 1 0 0 0,0 0 0 0 0,0-1 0 0 0,0 1 0 0 0,0 0 0 0 0,0-1 0 0 0,0 1 0 0 0,0 0 0 0 0,-1-1 0 0 0,1 1 0 0 0,-3-15 0 0 0,-8-20 145 0 0,-3 0-1 0 0,-6-11-144 0 0,3 7 55 0 0,7 15-42 0 0,2-1 0 0 0,0-1 0 0 0,1 0-1 0 0,2 0 1 0 0,-2-24-13 0 0,6 44 0 0 0,1 0 0 0 0,0 0 1 0 0,0 0-1 0 0,0 0 0 0 0,1 0 0 0 0,0 0 0 0 0,0 0 0 0 0,1 0 0 0 0,1-4 0 0 0,-2 7 0 0 0,0 0-1 0 0,1 0 0 0 0,-1 0 0 0 0,1 1 0 0 0,0-1 0 0 0,0 0 1 0 0,0 1-1 0 0,0 0 0 0 0,0-1 0 0 0,0 1 0 0 0,1 0 0 0 0,-1 0 1 0 0,1 0-1 0 0,-1 0 0 0 0,1 1 0 0 0,0-1 0 0 0,0 1 0 0 0,-1 0 1 0 0,3-1 0 0 0,2 0-12 0 0,0 0 0 0 0,0 1 0 0 0,0 0 0 0 0,1 0 0 0 0,-1 1-1 0 0,0 0 1 0 0,1 0 0 0 0,-1 0 0 0 0,0 1 0 0 0,0 0 0 0 0,1 1 0 0 0,1 0 12 0 0,15 5-50 0 0,-1 1 0 0 0,-1 2 0 0 0,3 1 50 0 0,6 5-18 0 0,0 1 0 0 0,-1 1 0 0 0,0 2 0 0 0,-2 1 1 0 0,5 6 17 0 0,39 38-74 0 0,14 21 74 0 0,-16-10 0 0 0,49 72 0 0 0,-114-143-1 0 0,11 20 13 0 0,-14-22 44 0 0,-4-4-48 0 0,0 1 1 0 0,1-1-1 0 0,-1 1 1 0 0,0-1-1 0 0,1 0 1 0 0,-1 1-1 0 0,1-1 1 0 0,-1 0-1 0 0,1 0 0 0 0,0 0 1 0 0,-1 0-1 0 0,1-1 1 0 0,0 1-1 0 0,0 0 1 0 0,0 0-9 0 0,-2-2 17 0 0,-12-13 17 0 0,1-1 1 0 0,0 0-1 0 0,2 0 1 0 0,-3-6-35 0 0,-12-17 19 0 0,-25-33 17 0 0,3-2 0 0 0,-27-58-36 0 0,67 114 0 0 0,1-1 0 0 0,1-1 0 0 0,3 9 0 0 0,1 0 0 0 0,3 12 0 0 0,0 0 0 0 0,0 0 0 0 0,0 0 0 0 0,0 0 0 0 0,0 0 0 0 0,0 0 0 0 0,0-1 0 0 0,0 1 0 0 0,0 0 0 0 0,0 0 0 0 0,0 0 0 0 0,0 0 0 0 0,0 0-1 0 0,0 0 1 0 0,0 0 0 0 0,0 0 0 0 0,0 0 0 0 0,0 0 0 0 0,0 0 0 0 0,0 0 0 0 0,1 0 0 0 0,-1-1 0 0 0,0 1 0 0 0,0 0 0 0 0,0 0 0 0 0,0 0 0 0 0,0 0 0 0 0,0 0 0 0 0,0 0 0 0 0,0 0 0 0 0,0 0 0 0 0,0 0 0 0 0,0 0 0 0 0,0 0 0 0 0,0 0 0 0 0,0 0 0 0 0,1 0 0 0 0,-1 0 0 0 0,0 0 0 0 0,0 0 0 0 0,0 0 0 0 0,0 0 0 0 0,0 0-1 0 0,0 0 1 0 0,0 0 0 0 0,0 0 0 0 0,0 0 0 0 0,0 0 0 0 0,0 0 0 0 0,0 0 0 0 0,1 0 0 0 0,-1 0 0 0 0,0 0 0 0 0,6 5-14 0 0,1 2-11 0 0,1 1-1 0 0,-1 0 1 0 0,0 0-1 0 0,0 1 1 0 0,-1 0-1 0 0,2 4 26 0 0,6 7-19 0 0,27 44-106 0 0,6 19 125 0 0,-20-36-12 0 0,68 129-31 0 0,-71-124 31 0 0,-2 0 0 0 0,7 29 12 0 0,-22-57 0 0 0,3 5 0 0 0,-1 1 0 0 0,-2 0 0 0 0,4 30 0 0 0,-11-54 4 0 0,0 1 0 0 0,0-1 0 0 0,-1 5-4 0 0,0-10 5 0 0,1 0-1 0 0,-1 0 0 0 0,1 0 1 0 0,-1 0-1 0 0,1 0 0 0 0,-1-1 1 0 0,1 1-1 0 0,-1 0 0 0 0,0 0 1 0 0,1-1-1 0 0,-1 1 1 0 0,0 0-1 0 0,0-1 0 0 0,0 1 1 0 0,1-1-1 0 0,-1 1 0 0 0,0-1 1 0 0,0 1-1 0 0,0-1 0 0 0,0 1 1 0 0,0-1-1 0 0,0 0 0 0 0,0 0 1 0 0,0 1-1 0 0,0-1 1 0 0,0 0-5 0 0,-1 0 8 0 0,0 0 0 0 0,1 0 1 0 0,-1 0-1 0 0,0 0 1 0 0,0-1-1 0 0,1 1 1 0 0,-1 0-1 0 0,0-1 0 0 0,0 0 1 0 0,1 1-1 0 0,-1-1 1 0 0,1 0-1 0 0,-2 0-8 0 0,-19-15 179 0 0,17 12-153 0 0,-31-26 56 0 0,1-2 1 0 0,-2-5-83 0 0,-63-74 210 0 0,-7-6-97 0 0,76 85-113 0 0,-75-77 0 0 0,-31-48 0 0 0,62 62 64 0 0,66 83-64 0 0,2 4-12 0 0,6 7-50 0 0,3 5-24 0 0,19 40-100 0 0,1 4-340 0 0,10 31 526 0 0,16 70-30 0 0,-38-109 33 0 0,-1-1 0 0 0,3 36-3 0 0,-11-65 0 0 0,-1-1 0 0 0,0 1 0 0 0,0-1 0 0 0,0 1 0 0 0,-1-1 0 0 0,-1 1 0 0 0,-2 7 0 0 0,-2-4 0 0 0,5-12 3 0 0,0 1 1 0 0,0-1-1 0 0,0 0 0 0 0,0 1 0 0 0,-1-1 1 0 0,1 0-1 0 0,-1 0 0 0 0,1 0 0 0 0,-1 0 1 0 0,1 0-1 0 0,-1-1 0 0 0,1 1 0 0 0,-1 0 1 0 0,0-1-1 0 0,1 1 0 0 0,-1-1 0 0 0,0 0 1 0 0,0 1-1 0 0,1-1 0 0 0,-1 0 0 0 0,0 0 0 0 0,0 0 1 0 0,1 0-1 0 0,-1 0 0 0 0,0-1 0 0 0,-1 1-3 0 0,-6-2 29 0 0,1-1-1 0 0,0 1 0 0 0,-1-2 1 0 0,-6-2-29 0 0,11 4 5 0 0,-11-6 16 0 0,1-1 0 0 0,-1 0 0 0 0,2 0 0 0 0,-1-2 0 0 0,2 0 0 0 0,-1 0 0 0 0,-5-7-21 0 0,2-2 3 0 0,0 0 0 0 0,2 0 0 0 0,-1-3-3 0 0,-2-2 1 0 0,9 12-1 0 0,0-1 0 0 0,1 1 0 0 0,0-1 0 0 0,-4-14 0 0 0,7 11 0 0 0,3 6-12 0 0,1 9-52 0 0,2 3-25 0 0,5 4 52 0 0,-1 0-1 0 0,0 1 1 0 0,0-1 0 0 0,0 1 0 0 0,-1 0 0 0 0,0 1-1 0 0,0-1 1 0 0,0 1 0 0 0,1 3 37 0 0,7 15-82 0 0,0 0 0 0 0,0 6 82 0 0,-5-12 11 0 0,-2 1 1 0 0,0 0-1 0 0,-1 0 0 0 0,-1 0 0 0 0,-1 0 1 0 0,-1 1-1 0 0,0 9-11 0 0,-1-6 56 0 0,0-12-54 0 0,0 0-1 0 0,-1-1 0 0 0,-1 13-1 0 0,0-21-4 0 0,1 0 1 0 0,-1 0-1 0 0,1 0 0 0 0,-1 0 0 0 0,0 0 0 0 0,0-1 1 0 0,0 1-1 0 0,-1 0 0 0 0,1-1 0 0 0,-1 1 1 0 0,1-1-1 0 0,-1 1 0 0 0,0-1 0 0 0,0 0 0 0 0,0 1 1 0 0,0-1-1 0 0,-3 1 4 0 0,3-1 8 0 0,-1 0 1 0 0,0 0-1 0 0,0-1 1 0 0,0 0-1 0 0,0 1 1 0 0,-1-1-1 0 0,1 0 1 0 0,0-1-1 0 0,0 1 1 0 0,-1 0-1 0 0,1-1 1 0 0,0 0-1 0 0,-1 0 0 0 0,1 0 1 0 0,0 0-1 0 0,-1 0 1 0 0,1-1-1 0 0,0 0 1 0 0,0 1-1 0 0,-1-1 1 0 0,0-1-9 0 0,-1 0 11 0 0,-1 0 0 0 0,1-1 0 0 0,-1 0 0 0 0,1 0 0 0 0,0 0 0 0 0,0 0 0 0 0,0-1 0 0 0,1 0 0 0 0,-1 0 0 0 0,1 0 0 0 0,-1-2-11 0 0,-4-6 3 0 0,0 0 0 0 0,1 0 0 0 0,0-1 1 0 0,0-3-4 0 0,-24-55-2 0 0,24 51 1 0 0,-24-63 1 0 0,12 29 0 0 0,4 9 0 0 0,2 0 0 0 0,2-1 0 0 0,1-4 0 0 0,11 49 0 0 0,0 1-1 0 0,0-1 0 0 0,0 0 1 0 0,-1 1-1 0 0,1-1 0 0 0,0 0 1 0 0,0 1-1 0 0,0-1 1 0 0,0 0-1 0 0,0 1 0 0 0,0-1 1 0 0,0 0-1 0 0,0 1 0 0 0,1-1 1 0 0,-1 0-1 0 0,0 1 0 0 0,0-1 1 0 0,0 1-1 0 0,1-2 1 0 0,0 2-2 0 0,0 0-1 0 0,-1 0 0 0 0,1 0 0 0 0,0 0 1 0 0,0 0-1 0 0,0 1 0 0 0,0-1 1 0 0,-1 0-1 0 0,1 0 0 0 0,0 0 0 0 0,0 1 1 0 0,-1-1-1 0 0,1 0 0 0 0,0 1 1 0 0,0-1-1 0 0,-1 1 0 0 0,1-1 0 0 0,0 1 3 0 0,16 12-24 0 0,-8-5 9 0 0,0 1 0 0 0,0 0 0 0 0,-1 0 0 0 0,0 1 0 0 0,-1 0 0 0 0,0 1 0 0 0,-1 0 0 0 0,0 0 0 0 0,0 2 15 0 0,11 26-58 0 0,-2 1 0 0 0,-2 1 58 0 0,-12-40 0 0 0,14 53 18 0 0,-2 1 0 0 0,-3 0 0 0 0,-2 0 0 0 0,1 43-18 0 0,-8-71-73 0 0,-1 17 73 0 0,-2-28-15 0 0,-2-6 26 0 0,4-10-10 0 0,0 0 0 0 0,0 1 0 0 0,0-1 0 0 0,0 0 1 0 0,0 0-1 0 0,0 0 0 0 0,0 0 0 0 0,0 0 0 0 0,0 0 0 0 0,0 0 0 0 0,0 0 0 0 0,0 0 0 0 0,-1 1 1 0 0,1-1-1 0 0,0 0 0 0 0,0 0 0 0 0,0 0 0 0 0,0 0 0 0 0,0 0 0 0 0,0 0 0 0 0,0 0 1 0 0,0 0-1 0 0,0 0 0 0 0,0 0 0 0 0,-1 0 0 0 0,1 0 0 0 0,0 0 0 0 0,0 0 0 0 0,0 0 1 0 0,0 0-1 0 0,0 0 0 0 0,0 0 0 0 0,0 0 0 0 0,0 0 0 0 0,-1 0 0 0 0,1 0 0 0 0,0 0 1 0 0,0 0-2 0 0,-2 0 4 0 0,0 0 1 0 0,0-1 0 0 0,0 1 0 0 0,0 0 0 0 0,0-1 0 0 0,0 0-1 0 0,0 1 1 0 0,0-1 0 0 0,0 0 0 0 0,0 0 0 0 0,0 0 0 0 0,0 0 0 0 0,1-1-1 0 0,-1 1 1 0 0,0 0 0 0 0,1-1 0 0 0,-1 1 0 0 0,1-1 0 0 0,0 1-1 0 0,-1-1 1 0 0,1 0-5 0 0,-4-6 19 0 0,0-1 0 0 0,0 1-1 0 0,1-1 1 0 0,0-3-19 0 0,-1 1 29 0 0,-3-6-52 0 0,1 0 1 0 0,1-1-1 0 0,1 0 1 0 0,1 0-1 0 0,0 0 1 0 0,1 0-1 0 0,1 0 1 0 0,1-1-1 0 0,1-12 23 0 0,2 12-873 0 0,5 2-3471 0 0,2 2-1399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441 0 5351 0 0,'0'0'242'0'0,"0"0"-1"0"0,0 0-81 0 0,0 0 208 0 0,0 0 105 0 0,0 0 27 0 0,0 0-8 0 0,1 1-50 0 0,0 3-26 0 0,0 0 1 0 0,0 0-1 0 0,1 0 1 0 0,0-1-1 0 0,3 4-416 0 0,62 66 1879 0 0,-44-50-1449 0 0,5 4 117 0 0,-16-14-303 0 0,-2-2 272 0 0,4 7-516 0 0,0 3 368 0 0,-2-1 0 0 0,-1 2 0 0 0,-2-1 0 0 0,2 10-368 0 0,-5-4 761 0 0,-1 21-761 0 0,-3 28 614 0 0,-2-62-501 0 0,0 2 14 0 0,-1 27 234 0 0,-1-29-263 0 0,-6 36 260 0 0,-1-3-61 0 0,-9 35 70 0 0,-36 90 561 0 0,40-140-424 0 0,-7 7-504 0 0,-1 4 320 0 0,-16 23 24 0 0,4-9-152 0 0,24-39-93 0 0,-1 4 162 0 0,0 1-261 0 0,9-17 72 0 0,-1 0 0 0 0,-1 0 0 0 0,0 1 0 0 0,0-1 0 0 0,-5 4-72 0 0,2-2 78 0 0,1-1-1 0 0,0 1 1 0 0,1 1-78 0 0,-2 1 55 0 0,-14 23 71 0 0,-6 9 39 0 0,5-9-63 0 0,5-7 78 0 0,-13 11-180 0 0,11-12 69 0 0,10-13 32 0 0,-5 4-101 0 0,-16 16 171 0 0,-18 19 88 0 0,41-44-224 0 0,-77 78 261 0 0,83-84-294 0 0,-35 35 135 0 0,34-33-330 0 0,1-4-774 0 0,3-4 11 0 0,1 2 364 0 0,-1-1 0 0 0,1 1 0 0 0,0 0 0 0 0,1-1 592 0 0,7-6-1687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602 0 6735 0 0,'0'0'307'0'0,"0"0"-6"0"0,0 0-118 0 0,0 0 213 0 0,0 0 109 0 0,0 0 27 0 0,0 0-9 0 0,0 0-55 0 0,-1 1-20 0 0,-9 6 824 0 0,10-6-1208 0 0,-1-1-1 0 0,1 0 1 0 0,-1 1-1 0 0,0-1 1 0 0,1 1 0 0 0,-1-1-1 0 0,1 0 1 0 0,0 1-1 0 0,-1-1 1 0 0,1 1-64 0 0,-2 1 133 0 0,-24 21 2146 0 0,18-16-1501 0 0,-1 1 0 0 0,-1-1 1 0 0,-9 7-779 0 0,12-10 206 0 0,1 1 1 0 0,0-1-1 0 0,1 1 1 0 0,-1 0 0 0 0,2 0-207 0 0,-8 7 297 0 0,8-8-222 0 0,-25 23 849 0 0,-4 8-924 0 0,-38 45 721 0 0,47-54-537 0 0,4-6 51 0 0,0 5-235 0 0,-18 24 787 0 0,-19 42-787 0 0,48-72 40 0 0,-5 10 90 0 0,-8 9 166 0 0,3 0-296 0 0,5 1 432 0 0,-2 17-432 0 0,6-20 120 0 0,-1 12 103 0 0,2-5-25 0 0,-6 14 101 0 0,7-22-112 0 0,2 1-1 0 0,3 2-186 0 0,0-16 58 0 0,1 4 87 0 0,-1 44 99 0 0,3-69-243 0 0,-2 19 9 0 0,0 20 66 0 0,1-19-7 0 0,0-9 32 0 0,2 9-101 0 0,0-9 34 0 0,-1-7 5 0 0,0 0-1 0 0,1 0 1 0 0,1 4-39 0 0,5 10 48 0 0,-3-4 53 0 0,7 10-101 0 0,-4-13 34 0 0,13 27 76 0 0,1 5-4 0 0,-8-20-15 0 0,0-2-13 0 0,-8-15-70 0 0,4 5 146 0 0,3 4-154 0 0,-4-7 72 0 0,-1 1 0 0 0,3 4-72 0 0,4 13 494 0 0,19 21-494 0 0,-33-47 7 0 0,6 6 160 0 0,0 0 1 0 0,1 0-1 0 0,4 4-167 0 0,-5-6 157 0 0,3 4-157 0 0,-6-5 162 0 0,1 0-1 0 0,4 3-161 0 0,-5-5 89 0 0,-3-2-80 0 0,6 6 229 0 0,2 0-42 0 0,-7-6-137 0 0,-2-7-648 0 0,2-8-753 0 0,1 4-5995 0 0,1 3-402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75 2303 0 0,'0'0'102'0'0,"-2"0"183"0"0,-4 1 690 0 0,3-1 302 0 0,2-1-538 0 0,-3 0-728 0 0,1 1 6904 0 0,3-1-6591 0 0,2-4 862 0 0,-1 4-945 0 0,-1 0-170 0 0,1 1-48 0 0,-1-1 0 0 0,0 1 1 0 0,0 0-1 0 0,1 0 0 0 0,-1-1 0 0 0,0 1 0 0 0,1 0 0 0 0,-1 0 0 0 0,0 0 0 0 0,1-1 1 0 0,-1 1-1 0 0,1 0 0 0 0,-1 0 0 0 0,1 0 0 0 0,-1 0 0 0 0,1-1-23 0 0,3 0 144 0 0,1 0 0 0 0,0 0 0 0 0,-1 0 0 0 0,1 0 1 0 0,0 0-1 0 0,1 1-144 0 0,9-2 503 0 0,8 1-503 0 0,26 0 993 0 0,24 1-993 0 0,-68 0 30 0 0,24 1 99 0 0,21 0 39 0 0,59-1 112 0 0,-68 0-218 0 0,-12-1 0 0 0,10 2-62 0 0,55 3 64 0 0,-13-1 23 0 0,2 0 151 0 0,1-3 0 0 0,52-3-238 0 0,-92 1 116 0 0,40-2 137 0 0,-60 2-149 0 0,0 1 0 0 0,13 0-104 0 0,71 1 187 0 0,-67 1-70 0 0,14-2-117 0 0,-20 0 6 0 0,-13 0 50 0 0,0 0 0 0 0,12-2-56 0 0,-17 1 28 0 0,0 1 0 0 0,0 0 1 0 0,0 0-29 0 0,36 0 84 0 0,27-1 43 0 0,-42 2-90 0 0,95 0 136 0 0,-96 0-146 0 0,10 0 10 0 0,23-4 195 0 0,12-2-232 0 0,-42 3 124 0 0,21 0-124 0 0,-34 2 53 0 0,-18 0-42 0 0,0 0 1 0 0,1 1-1 0 0,7 0-11 0 0,16 1 111 0 0,9 0-111 0 0,-29-1 6 0 0,4-1 5 0 0,-13 1-2 0 0,0 0-1 0 0,0-1 1 0 0,0 1-1 0 0,1 1 1 0 0,2-1-9 0 0,-1 1 23 0 0,0-1 1 0 0,0 0-1 0 0,1 0-23 0 0,9 0 58 0 0,-7 0-34 0 0,0 0 1 0 0,0 0 0 0 0,0-1 0 0 0,2 0-25 0 0,11-1 39 0 0,-3 1 89 0 0,18-1-128 0 0,-6 2 64 0 0,8-1 43 0 0,-22 0-78 0 0,20-2-3 0 0,-23 2-7 0 0,0 0 0 0 0,5 1-19 0 0,-1 0 34 0 0,15 0 95 0 0,19 0 2 0 0,-32 0-111 0 0,20 1 256 0 0,44 2-266 0 0,-39-3 1 0 0,-34-1 28 0 0,9 1 103 0 0,4-2-142 0 0,-15 2 69 0 0,-2 0-18 0 0,-4 0-33 0 0,-1 1-1 0 0,0-1 1 0 0,0 0-1 0 0,1 0 1 0 0,-1 0-1 0 0,0-1 1 0 0,1 1-1 0 0,-1 0 0 0 0,0 0-17 0 0,4-1 86 0 0,-1 0-1 0 0,5 0-85 0 0,2 0 69 0 0,-3 0 78 0 0,0 1 0 0 0,5-1-147 0 0,-3 1 88 0 0,10-1 226 0 0,-26 3-4594 0 0,4-1 2139 0 0,-7 1-5147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87 3223 0 0,'0'0'358'0'0,"0"0"292"0"0,0 0 136 0 0,0 0 22 0 0,0 0-44 0 0,0 0-211 0 0,0 0-89 0 0,0 0-16 0 0,-1 0-9 0 0,-21-3 5123 0 0,20 3-5214 0 0,2 0-16 0 0,0 0-4 0 0,0 0 0 0 0,0 0-10 0 0,0 0-45 0 0,0 0-17 0 0,0 0-7 0 0,0 0-7 0 0,0 0-29 0 0,0 0-12 0 0,2-1-1 0 0,17-1 368 0 0,-1 0-1 0 0,9 0-567 0 0,4-1 306 0 0,-15 2 20 0 0,4-1-326 0 0,256-8 1528 0 0,-133 6-1385 0 0,-75 1-38 0 0,15 1 51 0 0,-12 0-7 0 0,1 1 50 0 0,101-3 274 0 0,-67 1-258 0 0,-63 1-139 0 0,7 1-4 0 0,58-2 88 0 0,20 0 97 0 0,-1 0-173 0 0,-52 2 0 0 0,-26 0 35 0 0,39 3-119 0 0,-5 0 337 0 0,24-2-337 0 0,-43 0 132 0 0,-10-1 96 0 0,7-2-228 0 0,-10 0 260 0 0,-11 1-167 0 0,-6 0-31 0 0,13 1-62 0 0,-5 1 13 0 0,24 3-13 0 0,-60-3 6 0 0,18 0 52 0 0,-19 0-58 0 0,46 0 421 0 0,37-4-421 0 0,-32 2 142 0 0,-8 0-28 0 0,-21 0-30 0 0,60-3 371 0 0,-55 3-226 0 0,-11 2-154 0 0,-7-1-13 0 0,13 0 79 0 0,-6 1-8 0 0,12 1 155 0 0,-31-1-261 0 0,7 0 106 0 0,-1 1-66 0 0,0-1-43 0 0,-6 0 34 0 0,5 0 46 0 0,-5 0-37 0 0,-2 0 10 0 0,0 0-10 0 0,0 0-3 0 0,0 0 0 0 0,0 0 0 0 0,0 0 0 0 0,0 0 0 0 0,0 0 0 0 0,0 0 0 0 0,0 0 0 0 0,0 0 0 0 0,0 0-11 0 0,1-3-122 0 0,-1 2-340 0 0,-1 1-119 0 0,-7-1-520 0 0,0 0 0 0 0,1 1 1 0 0,-1 0-1 0 0,-2 0 1048 0 0,-9 0-1953 0 0,3 0 170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5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785 27 9671 0 0,'2'-2'748'0'0,"4"-8"-361"0"0,-4-2 314 0 0,-2 10 187 0 0,0 2 38 0 0,0 0-41 0 0,0 0-206 0 0,-2 2-95 0 0,-5 3-343 0 0,1 0 0 0 0,0 1 0 0 0,1 0 0 0 0,-1 0 1 0 0,1 1-1 0 0,0-1 0 0 0,-2 5-241 0 0,-10 19 953 0 0,-3 8-953 0 0,0 0 479 0 0,-83 159 1410 0 0,-132 293 480 0 0,179-377-1908 0 0,-65 98-461 0 0,101-182-5 0 0,-2-1 0 0 0,0-1-1 0 0,-18 15 6 0 0,29-30-138 0 0,3-4-143 0 0,1 0 1 0 0,-2 0-1 0 0,1 0 1 0 0,-1-1-1 0 0,-6 3 281 0 0,13-8-1262 0 0,2-2-1140 0 0,0 0-4326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457 1107 2303 0 0,'0'0'275'0'0,"0"0"313"0"0,-1 1 137 0 0,-6 10 327 0 0,1 0 0 0 0,0 0 0 0 0,1 0 0 0 0,1 0 0 0 0,-3 10-1052 0 0,6-19 224 0 0,-2 5 224 0 0,3-5-224 0 0,0-2 2 0 0,0 0 4 0 0,0 0 2 0 0,0 0 0 0 0,-5 0 179 0 0,4 0-374 0 0,1 0 0 0 0,-1 0 0 0 0,1 0 0 0 0,-1 0 0 0 0,0 0 0 0 0,1 0 0 0 0,-1 0 0 0 0,1 0 0 0 0,-1 0 0 0 0,1 0 0 0 0,-1-1 0 0 0,0 1 0 0 0,1 0 0 0 0,-1 0 0 0 0,1-1 0 0 0,-1 1 0 0 0,1 0-37 0 0,-3-2 86 0 0,0-1 0 0 0,0 1-1 0 0,1-1 1 0 0,-1 1 0 0 0,0-1 0 0 0,1 0-1 0 0,0 0 1 0 0,0 0 0 0 0,0 0-1 0 0,0-1-85 0 0,-5-9 343 0 0,-4-14-343 0 0,7 17 24 0 0,2 7 10 0 0,-4-15 12 0 0,5 10-30 0 0,1 7 18 0 0,1 2 7 0 0,5 2-15 0 0,-1 0 0 0 0,-1 1 0 0 0,1 0 0 0 0,0 0 0 0 0,-1 1 1 0 0,0-1-1 0 0,0 1 0 0 0,0 0 0 0 0,-1 0 0 0 0,1 0 0 0 0,-1 0 0 0 0,0 1 0 0 0,-1-1 0 0 0,2 5-26 0 0,4 12 30 0 0,-1 0-1 0 0,-1 1 0 0 0,-1-1 1 0 0,-1 3-30 0 0,-3-14 10 0 0,-2-2 1 0 0,1-7 50 0 0,0-2 45 0 0,-9 1 132 0 0,6-1-186 0 0,-1 0-1 0 0,1-1 1 0 0,0 0 0 0 0,0 1-1 0 0,0-1 1 0 0,0 0-1 0 0,0-1 1 0 0,0 1 0 0 0,0 0-1 0 0,1-1 1 0 0,-1 0-1 0 0,-2-1-51 0 0,-5-5 204 0 0,0-1 0 0 0,-5-4-204 0 0,8 6 44 0 0,-14-15 1 0 0,0-1 0 0 0,-13-21-45 0 0,19 25 7 0 0,15 19-7 0 0,0-1 0 0 0,0 1 0 0 0,-1 0 0 0 0,1 0 0 0 0,0-1 0 0 0,0 1 0 0 0,0 0 0 0 0,0 0 0 0 0,-1-1 0 0 0,1 1 0 0 0,0 0 0 0 0,0 0 0 0 0,0-1 0 0 0,-1 1 0 0 0,1 0 0 0 0,0 0 0 0 0,0 0 0 0 0,-1 0 0 0 0,1 0 0 0 0,0-1 0 0 0,-1 1 0 0 0,1 0 0 0 0,0 0 0 0 0,0 0 0 0 0,-1 0 0 0 0,1 0 0 0 0,0 0 0 0 0,-1 0 0 0 0,1 0 0 0 0,0 0 0 0 0,-1 0 0 0 0,1 0 0 0 0,0 0 0 0 0,-1 0 0 0 0,-1 5 0 0 0,2-5 0 0 0,-3 5 0 0 0,0 1 0 0 0,1-1 0 0 0,0 1 0 0 0,0-1 0 0 0,1 1 0 0 0,0 0 0 0 0,0 0 0 0 0,0 0 0 0 0,0 3 0 0 0,0 0 0 0 0,0 0 0 0 0,-1 0 0 0 0,-1 4 0 0 0,-10 24 0 0 0,8-28 0 0 0,-12 13 0 0 0,7-15 0 0 0,8-7 0 0 0,-1 1 0 0 0,1 0 0 0 0,-1-1 0 0 0,0 1 0 0 0,1-1 0 0 0,-1 0 0 0 0,0 1 0 0 0,0-2 0 0 0,1 1 0 0 0,-1 0 0 0 0,0 0 0 0 0,1-1 0 0 0,-2 0 0 0 0,-2 0 0 0 0,1-1 0 0 0,-1 0 0 0 0,1 0 0 0 0,0-1 0 0 0,-4-2 0 0 0,-6-4-2 0 0,-1 2 56 0 0,14 6-112 0 0,2 4 3 0 0,0 1 45 0 0,1 1-3 0 0,-1 0 1 0 0,1 1 0 0 0,0-1 0 0 0,1 3 12 0 0,6 21-133 0 0,-6-14 122 0 0,-2-14 11 0 0,0 0 0 0 0,-1 0 0 0 0,1 0 0 0 0,0-1 0 0 0,0 1 0 0 0,0 0 0 0 0,-1 0 0 0 0,1-1 0 0 0,0 1 0 0 0,-1 0 0 0 0,1 0 0 0 0,-1-1 0 0 0,1 1 0 0 0,-1 0 0 0 0,1 0 0 0 0,-1-1 0 0 0,0 1 0 0 0,0-1 0 0 0,1 1 0 0 0,-1-1 0 0 0,0 1 0 0 0,0-1 0 0 0,1 1 0 0 0,-1-1 0 0 0,0 0 0 0 0,0 0 0 0 0,0 1 0 0 0,0-1 0 0 0,0 0 0 0 0,-13-1 11 0 0,2-3 32 0 0,2-3-33 0 0,-4-3-10 0 0,11 6 0 0 0,1 0 0 0 0,-4-3 11 0 0,5 5 16 0 0,3 3-91 0 0,0 0 55 0 0,4 1-20 0 0,-1 1-1 0 0,1 0 0 0 0,0 0 0 0 0,-1 0 1 0 0,0 1-1 0 0,5 4 30 0 0,1 4-23 0 0,-7-7-4 0 0,0 0-1 0 0,1 0 1 0 0,0-1 0 0 0,0 0 0 0 0,0 0-1 0 0,4 3 28 0 0,5 3-16 0 0,-1-2 6 0 0,-11-8 7 0 0,-1 0 1 0 0,0 0 0 0 0,0 0-1 0 0,0 0 1 0 0,0 0 0 0 0,0 0 0 0 0,1 0-1 0 0,-1 0 1 0 0,0 0 0 0 0,0 0 0 0 0,0 0-1 0 0,0-1 1 0 0,0 1 0 0 0,1-1-1 0 0,-1 1 1 0 0,0-1 0 0 0,0 1 0 0 0,0-1-1 0 0,0 1 1 0 0,0-1 0 0 0,0 0-1 0 0,-1 0 1 0 0,1 1 0 0 0,0-1 0 0 0,0 0-1 0 0,0 0 1 0 0,-1 0 0 0 0,1 0 0 0 0,-1 0-1 0 0,1 0 1 0 0,0-1 2 0 0,1-2-9 0 0,0-1 0 0 0,0 1 0 0 0,0-1-1 0 0,-1 0 1 0 0,1 1 0 0 0,-1-5 9 0 0,2-9 43 0 0,-1 0-1 0 0,-1 0 1 0 0,-1-9-43 0 0,-5-55 239 0 0,1-7-108 0 0,4 89-135 0 0,0-1 1 0 0,-1 1-1 0 0,1-1 1 0 0,0 0-1 0 0,0 1 1 0 0,0-1-1 0 0,0 1 1 0 0,1-1-1 0 0,-1 1 1 0 0,0-1-1 0 0,0 1 1 0 0,0-1-1 0 0,0 1 1 0 0,0-1-1 0 0,1 1 1 0 0,-1-1-1 0 0,0 1 1 0 0,0 0-1 0 0,1-1 1 0 0,-1 1-1 0 0,0-1 4 0 0,2 1-4 0 0,-1 0-1 0 0,0 0 0 0 0,0 0 0 0 0,0 0 1 0 0,0 0-1 0 0,0 0 0 0 0,0 0 1 0 0,1 0-1 0 0,-1 1 0 0 0,0-1 0 0 0,0 0 1 0 0,0 1-1 0 0,0-1 0 0 0,0 1 1 0 0,0-1-1 0 0,0 1 0 0 0,0-1 0 0 0,0 1 1 0 0,0 0-1 0 0,0 0 5 0 0,21 16-91 0 0,-8-3 55 0 0,-1 0 1 0 0,-1 0 0 0 0,0 2-1 0 0,2 6 36 0 0,6 5-46 0 0,4 8 35 0 0,8 16 11 0 0,-14-20 0 0 0,-11-20 16 0 0,-8-24 128 0 0,-4-6 0 0 0,0 0-1 0 0,-1 0 0 0 0,-1 1 1 0 0,-2-4-144 0 0,-8-20 229 0 0,-15-48 27 0 0,-4-29-256 0 0,31 92 47 0 0,-3-22-47 0 0,5 22 6 0 0,1 9-6 0 0,2 17 0 0 0,0 0 0 0 0,0 0 0 0 0,0 0 0 0 0,0 0 0 0 0,1 0 0 0 0,-1 0 0 0 0,0 1 0 0 0,0-1 0 0 0,0 0 0 0 0,1 0 0 0 0,-1 0 0 0 0,1 0 0 0 0,-1 0 0 0 0,1 0-6 0 0,0 0-1 0 0,0 1 1 0 0,0-1 0 0 0,0 0-1 0 0,0 0 1 0 0,0 1 0 0 0,0-1-1 0 0,0 1 1 0 0,0-1-1 0 0,0 1 1 0 0,0-1 0 0 0,0 1-1 0 0,0 0 1 0 0,1-1 0 0 0,-1 1-1 0 0,0 0 1 0 0,0 0-1 0 0,0 0 1 0 0,0 0 0 0 0,1 0-1 0 0,-1 0 1 0 0,0 0-1 0 0,0 1 1 0 0,0-1 0 0 0,0 0-1 0 0,1 1 1 0 0,0-1 6 0 0,3 2-57 0 0,1 1 1 0 0,0-1 0 0 0,-1 1-1 0 0,0 0 1 0 0,1 0 56 0 0,7 6-60 0 0,0 0 0 0 0,-1 1 1 0 0,0 1-1 0 0,0 0 1 0 0,-1 0-1 0 0,-1 1 1 0 0,2 3 59 0 0,18 27-387 0 0,13 25 387 0 0,-30-47-14 0 0,-13-20 14 0 0,35 57 0 0 0,5 14 0 0 0,-40-71 0 0 0,0 1 1 0 0,0-1 0 0 0,0 1-1 0 0,1 0 1 0 0,-1-1 0 0 0,0 1 0 0 0,1 0-1 0 0,-1-1 1 0 0,0 1 0 0 0,1-1-1 0 0,-1 1 1 0 0,1-1 0 0 0,-1 1 0 0 0,1-1-1 0 0,-1 1 1 0 0,1-1-1 0 0,-1-1 6 0 0,1 0 0 0 0,-1 0 1 0 0,0 0-1 0 0,1 0 0 0 0,-1 0 1 0 0,0-1-1 0 0,0 1 0 0 0,0 0 0 0 0,0 0 1 0 0,0 0-1 0 0,-1-1 0 0 0,1 0-6 0 0,-3-21 120 0 0,2 20-99 0 0,-6-31 477 0 0,-10-32-498 0 0,3 18 97 0 0,-61-243-23 0 0,68 266-55 0 0,2 0 0 0 0,0 0-1 0 0,2-1 1 0 0,0-10-19 0 0,5 22 43 0 0,3 5-57 0 0,-5 9 11 0 0,0 0-1 0 0,0 0 1 0 0,1 0-1 0 0,-1 0 1 0 0,0-1-1 0 0,0 1 1 0 0,0 0-1 0 0,0 0 1 0 0,0 0-1 0 0,0 0 1 0 0,0 0-1 0 0,1 0 1 0 0,-1 0-1 0 0,0 0 1 0 0,0 0-1 0 0,0 0 0 0 0,0 0 1 0 0,1 0-1 0 0,-1 0 1 0 0,0 0-1 0 0,0 0 1 0 0,0 0-1 0 0,0 0 1 0 0,0 0-1 0 0,1 0 1 0 0,-1 0-1 0 0,0 0 1 0 0,0 0-1 0 0,0 0 1 0 0,0 0-1 0 0,0 0 1 0 0,1 0-1 0 0,-1 0 4 0 0,4 0-21 0 0,1 1-1 0 0,-1 0 0 0 0,0 0 0 0 0,1 1 1 0 0,-1-1-1 0 0,0 1 0 0 0,0 0 1 0 0,0 0-1 0 0,1 1 22 0 0,2 1-86 0 0,0 1 0 0 0,0 0 0 0 0,-1 1 0 0 0,6 5 86 0 0,4 8-157 0 0,-1 0-1 0 0,0 1 0 0 0,0 3 158 0 0,0 0 0 0 0,-2 1 0 0 0,0 1 0 0 0,-2 0 0 0 0,1 3 0 0 0,4 19 0 0 0,9 40 0 0 0,-22-77 0 0 0,-3-10 0 0 0,0-1 0 0 0,-1-9 0 0 0,-12-43 195 0 0,-2 1 0 0 0,-11-21-195 0 0,-14-45 65 0 0,10 26-32 0 0,-17-32-8 0 0,-17-46 14 0 0,56 144-39 0 0,0-8 0 0 0,7 29-3 0 0,3 4-6 0 0,4 7-36 0 0,-6-5 34 0 0,14 16-56 0 0,-1 1 1 0 0,0 1-1 0 0,-2 1 0 0 0,8 16 67 0 0,4 16-46 0 0,4 17 46 0 0,19 53-11 0 0,-32-83 9 0 0,0 10 2 0 0,2 4 13 0 0,-11-41 43 0 0,-16-44 21 0 0,-70-162 339 0 0,64 157-412 0 0,-42-90 46 0 0,-4-4-60 0 0,62 130-88 0 0,1 1-16 0 0,0 0 100 0 0,0 1 0 0 0,1 0 1 0 0,-1 0-1 0 0,0-1 0 0 0,0 1 0 0 0,1 0 0 0 0,-1 0 0 0 0,1-1 0 0 0,-1 1 0 0 0,0 0 0 0 0,1-1 0 0 0,0 1 1 0 0,-1-1 13 0 0,2 3-25 0 0,17 28-151 0 0,22 25 176 0 0,2 3-83 0 0,-15-17 83 0 0,73 115 0 0 0,23 62 0 0 0,-80-145-12 0 0,-44-74 11 0 0,0 0 0 0 0,1 0-1 0 0,-1 0 1 0 0,0 0 0 0 0,0 1-1 0 0,0-1 1 0 0,0 0 0 0 0,0 0-1 0 0,0 0 1 0 0,0 0 0 0 0,0 0-1 0 0,0 0 1 0 0,0 0 0 0 0,0 0-1 0 0,0 0 1 0 0,1 1 0 0 0,-1-1-1 0 0,0 0 1 0 0,0 0 0 0 0,0 0-1 0 0,0 0 1 0 0,0 0 0 0 0,0 0-1 0 0,1 0 1 0 0,-1 0 0 0 0,0 0-1 0 0,0 0 1 0 0,0 0 0 0 0,0 0-1 0 0,0 0 1 0 0,0 0 0 0 0,1 0-1 0 0,-1 0 1 0 0,0 0 0 0 0,0 0-1 0 0,0 0 2 0 0,12-2-12 0 0,-11 2 16 0 0,0-1-1 0 0,1 0 1 0 0,-1 0-1 0 0,0 0 0 0 0,0 0 1 0 0,1 0-1 0 0,-1 0 1 0 0,0 0-1 0 0,0 0 0 0 0,0 0 1 0 0,0 0-1 0 0,0-1 1 0 0,-1 1-1 0 0,1 0 1 0 0,0-1-1 0 0,-1 1 0 0 0,1 0 1 0 0,-1-1-1 0 0,1 1 1 0 0,-1-1-1 0 0,1 1 0 0 0,-1-1 1 0 0,0 1-1 0 0,0-1-3 0 0,1-5 34 0 0,-1 0-1 0 0,0 0 1 0 0,0 0-1 0 0,-1-5-33 0 0,-3-17 296 0 0,-8-27-296 0 0,3 14 120 0 0,-6-22-13 0 0,9 38-78 0 0,0-1-1 0 0,1 0 1 0 0,2 0 0 0 0,0-11-29 0 0,3 35 1 0 0,0 0 1 0 0,0 0-1 0 0,1-1 1 0 0,0 1-1 0 0,-1 0 1 0 0,1 0-1 0 0,1-3-1 0 0,-2 6-1 0 0,1-1 0 0 0,-1 0 0 0 0,0 1 0 0 0,1-1 0 0 0,-1 1 0 0 0,0-1 0 0 0,1 0 0 0 0,-1 1 0 0 0,1-1 0 0 0,-1 1 0 0 0,1-1 0 0 0,-1 1 0 0 0,2-1 1 0 0,-1 0-4 0 0,0 1-1 0 0,0-1 1 0 0,1 1 0 0 0,-1 0-1 0 0,0 0 1 0 0,1-1 0 0 0,-1 1 0 0 0,1 0-1 0 0,-1 0 1 0 0,0 0 0 0 0,1 0-1 0 0,-1 0 1 0 0,1 1 0 0 0,-1-1-1 0 0,0 0 1 0 0,1 1 0 0 0,-1-1 0 0 0,0 1-1 0 0,0-1 1 0 0,1 1 0 0 0,-1 0-1 0 0,0-1 1 0 0,1 2 4 0 0,4 2-11 0 0,0 0 1 0 0,0 1-1 0 0,0 0 1 0 0,0 1 10 0 0,9 9-14 0 0,0 0 1 0 0,-1 2 0 0 0,-1-1-1 0 0,5 10 14 0 0,10 16-64 0 0,20 25 64 0 0,-22-34 0 0 0,-2 1 0 0 0,-1 1 0 0 0,4 11 0 0 0,51 108 11 0 0,-77-153 10 0 0,0-3 1 0 0,0-8-1 0 0,0 0 0 0 0,0 0 0 0 0,-1 0 0 0 0,0-1 0 0 0,-1 1 0 0 0,0 0 0 0 0,-3-9-21 0 0,-5-18 203 0 0,-7-18-203 0 0,3 13 36 0 0,5 15-28 0 0,0-2 14 0 0,-1 0 0 0 0,-11-21-22 0 0,20 50-1 0 0,0 0 0 0 0,0 0 0 0 0,0 0 0 0 0,0 0 0 0 0,0 0 0 0 0,0 0 0 0 0,0 0 0 0 0,0 0 0 0 0,0 0 0 0 0,0 0-1 0 0,0 0 1 0 0,0 0 0 0 0,0 0 0 0 0,0 0 0 0 0,0 0 0 0 0,-1 0 0 0 0,1 0 0 0 0,0 0 0 0 0,0 0 0 0 0,0 0 0 0 0,0 0 0 0 0,0 0 0 0 0,0 0 0 0 0,0 0-1 0 0,0 0 1 0 0,0 0 0 0 0,0 0 0 0 0,0 0 0 0 0,0 0 0 0 0,0 0 0 0 0,0 0 0 0 0,0 0 0 0 0,0 0 0 0 0,0 0 0 0 0,-1 0 0 0 0,1 0 0 0 0,0 0 0 0 0,0 0-1 0 0,0 0 1 0 0,0 0 0 0 0,0 0 0 0 0,0 0 0 0 0,0 0 0 0 0,0 0 0 0 0,0 0 0 0 0,0 0 0 0 0,0 0 0 0 0,0 0 0 0 0,0 0 0 0 0,0 0 0 0 0,0 0 0 0 0,0 0-1 0 0,0 0 1 0 0,0 0 0 0 0,0 0 0 0 0,0 0 0 0 0,0 0 0 0 0,0-1 0 0 0,0 1 0 0 0,0 0 0 0 0,0 0 1 0 0,-79 102-403 0 0,74-96 403 0 0,0 0 0 0 0,0-1 0 0 0,0 0 0 0 0,-1 0 0 0 0,0 0 0 0 0,0-1 0 0 0,0 0 0 0 0,0 0 0 0 0,0-1 0 0 0,-3 1 0 0 0,-4 2 0 0 0,-1-1 0 0 0,0 0 0 0 0,0-1 0 0 0,-9 1 0 0 0,19-4 3 0 0,-18 0-19 0 0,11-1-48 0 0,9 0-4 0 0,3 2 53 0 0,-1 1-1 0 0,1-1 1 0 0,0 1 0 0 0,0-1-1 0 0,0 0 1 0 0,0 1 0 0 0,0-1-1 0 0,0 0 1 0 0,0 0 0 0 0,1 0-1 0 0,0 0 16 0 0,0 2-14 0 0,149 230-322 0 0,-145-224 336 0 0,0-1-1 0 0,1 5 1 0 0,0 1 9 0 0,1 0-1 0 0,5 5-8 0 0,-11-18 76 0 0,-2-5 0 0 0,-1-3-18 0 0,0 0 0 0 0,0 0 0 0 0,0-1 0 0 0,0 1 0 0 0,-1 0 0 0 0,0 0 0 0 0,0 0 0 0 0,-1 0-58 0 0,-8-17 534 0 0,-6-8-534 0 0,5 9 10 0 0,-22-46 54 0 0,-1-10-64 0 0,30 63 0 0 0,5 15 0 0 0,-1-1-1 0 0,1 1 1 0 0,0-1-1 0 0,0 1 1 0 0,0 0-1 0 0,0-1 1 0 0,0 1-1 0 0,0-1 1 0 0,0 1-1 0 0,0-1 1 0 0,0 1-1 0 0,0-1 1 0 0,0 1-1 0 0,0 0 1 0 0,0-1-1 0 0,0 1 1 0 0,0-1-1 0 0,0 1 1 0 0,0-1-1 0 0,1 1 1 0 0,-1 0-1 0 0,0-1 1 0 0,0 1-1 0 0,1-1 1 0 0,0 1-3 0 0,0-1 0 0 0,0 1-1 0 0,1 0 1 0 0,-1-1-1 0 0,0 1 1 0 0,0 0 0 0 0,1 0-1 0 0,-1 0 1 0 0,0 0 0 0 0,0 0-1 0 0,1 0 1 0 0,-1 0-1 0 0,0 0 1 0 0,0 1 0 0 0,0-1-1 0 0,1 0 1 0 0,-1 1 0 0 0,0-1 3 0 0,26 11-124 0 0,-12-2-9 0 0,0 1 0 0 0,5 5 133 0 0,5 2-34 0 0,-6-2 34 0 0,-1 0 0 0 0,-1 1 0 0 0,9 11 0 0 0,-6-6 0 0 0,5 6 0 0 0,-16-16 0 0 0,0-1 0 0 0,9 7 0 0 0,-6-8 0 0 0,-11-8 0 0 0,0-1 0 0 0,-1 1 0 0 0,1-1 0 0 0,0 1 0 0 0,0-1 0 0 0,-1 1 0 0 0,1-1 0 0 0,0 0 0 0 0,0 0 0 0 0,-1 1 0 0 0,1-1 0 0 0,0 0 0 0 0,0 0 0 0 0,0 0 0 0 0,-1 0 0 0 0,1 0 0 0 0,0 0 0 0 0,-1-1 0 0 0,1 1 0 0 0,-1 0 0 0 0,0-1 0 0 0,1 1 0 0 0,-1 0 0 0 0,1-1 0 0 0,-1 1 0 0 0,1 0 0 0 0,-1-1 0 0 0,0 1 0 0 0,1-1 0 0 0,-1 1 0 0 0,0 0 0 0 0,1-1 0 0 0,-1 0 0 0 0,1-1 0 0 0,0 0 0 0 0,0 0 0 0 0,-1 0 0 0 0,1-1 0 0 0,-1 1 0 0 0,1 0 0 0 0,-1 0 0 0 0,0-1 0 0 0,0 1 0 0 0,0 0 0 0 0,0-1 0 0 0,0 1 0 0 0,0 0 0 0 0,-1-1 0 0 0,1 1 0 0 0,-1-1 0 0 0,-2-7 17 0 0,0 1 1 0 0,-1 0-1 0 0,-1-2-17 0 0,5 10 2 0 0,-24-48 70 0 0,-3 0 0 0 0,-1 1-72 0 0,5 17 37 0 0,-1 0 0 0 0,-4-3-37 0 0,-9-10 11 0 0,-211-255 106 0 0,71 90-133 0 0,208 256-268 0 0,-21-33 260 0 0,1-1-24 0 0,-11-12 48 0 0,0-1-1 0 0,1 0 1 0 0,-1 1-1 0 0,0-1 0 0 0,1 1 1 0 0,-1-1-1 0 0,1 0 1 0 0,-1 1-1 0 0,1-1 1 0 0,-1 0-1 0 0,0 1 0 0 0,1-1 1 0 0,-1 0-1 0 0,1 0 1 0 0,0 0-1 0 0,-1 1 1 0 0,1-1-1 0 0,-1 0 0 0 0,1 0 1 0 0,-1 0-1 0 0,1 0 1 0 0,0 0 0 0 0,0-1 0 0 0,-1 0 0 0 0,1 1 0 0 0,0-1 0 0 0,0 0 0 0 0,-1 1 0 0 0,1-1 0 0 0,-1 0-1 0 0,1 0 1 0 0,0 0 0 0 0,-1 1 0 0 0,0-1 0 0 0,1 0 0 0 0,-1 0 0 0 0,1 0 0 0 0,-1 0 0 0 0,0 0 0 0 0,0 0 0 0 0,0 0-1 0 0,0 0 1 0 0,1 0 0 0 0,-1 0 0 0 0,0 0 0 0 0,-1 0 0 0 0,1-27 84 0 0,0 26-72 0 0,-3-38 214 0 0,-2 15-154 0 0,2 13-72 0 0,1-1 0 0 0,2 3 11 0 0,0 10-10 0 0,0 0-1 0 0,0-1 1 0 0,0 1 0 0 0,0 0-1 0 0,0 0 1 0 0,0 0 0 0 0,0 0-1 0 0,0 0 1 0 0,0 0-1 0 0,0 0 1 0 0,0 0 0 0 0,0 0-1 0 0,0 0 1 0 0,0 0 0 0 0,0 0-1 0 0,0-1 1 0 0,0 1 0 0 0,0 0-1 0 0,0 0 1 0 0,0 0 0 0 0,0 0-1 0 0,0 0 1 0 0,0 0 0 0 0,0 0-1 0 0,0 0 1 0 0,1 0 0 0 0,-1 0-1 0 0,0 0 1 0 0,0 0 0 0 0,0 0-1 0 0,0 0 1 0 0,0 0 0 0 0,0 0-1 0 0,0 0 1 0 0,0-1 0 0 0,0 1-1 0 0,0 0 1 0 0,0 0 0 0 0,0 0-1 0 0,0 0 1 0 0,1 0-1 0 0,-1 0 1 0 0,0 0 0 0 0,0 0-1 0 0,0 0 1 0 0,0 0 0 0 0,0 0-1 0 0,0 0 1 0 0,0 0 0 0 0,0 0-1 0 0,0 0 1 0 0,0 1 0 0 0,0-1-1 0 0,0 0 1 0 0,1 0 0 0 0,-1 0-1 0 0,0 0 1 0 0,0 0 0 0 0,0 0-1 0 0,0 0 1 0 0,0 0 0 0 0,0 0-1 0 0,0 0 1 0 0,0 0 0 0 0,0 0-1 0 0,9 2 31 0 0,-1 0 0 0 0,0 1 0 0 0,0 0 0 0 0,0 0 0 0 0,0 1 0 0 0,0 0 0 0 0,0 0 0 0 0,-1 1 0 0 0,0 0 0 0 0,0 0 0 0 0,0 0 0 0 0,-1 1 0 0 0,0 0 0 0 0,2 3-31 0 0,73 74 110 0 0,-18-19-48 0 0,-24-23-50 0 0,45 47 42 0 0,67 93-8 0 0,-113-130 17 0 0,-2 0 1 0 0,21 43-64 0 0,-22-25 68 0 0,-18-32 1 0 0,3-1 1 0 0,1-1 0 0 0,7 8-70 0 0,-26-41 112 0 0,-3-5 63 0 0,-5-19 72 0 0,-2 0 0 0 0,0 0 0 0 0,-10-16-247 0 0,18 37 4 0 0,-25-47 579 0 0,-30-43-583 0 0,42 71 4 0 0,-60-89 49 0 0,-28-46 11 0 0,81 120-48 0 0,-13-24 124 0 0,-33-41-140 0 0,64 98-61 0 0,3 4-18 0 0,4 4 22 0 0,140 218-761 0 0,-88-130 733 0 0,17 47 85 0 0,-18-11 2 0 0,-15-35-57 0 0,1 6 44 0 0,-22-50 11 0 0,-18-44 1 0 0,-6-11-2 0 0,-7-8 16 0 0,-44-66 286 0 0,-25-49-301 0 0,62 96 3 0 0,0-1 0 0 0,2-1 0 0 0,2 0 0 0 0,-4-15-3 0 0,13 30 0 0 0,5 16-1 0 0,0 1 0 0 0,0-1-1 0 0,0 1 1 0 0,0 0 0 0 0,0-1-1 0 0,0 1 1 0 0,0-1 0 0 0,0 1-1 0 0,1-1 2 0 0,-1 1-2 0 0,0 0 0 0 0,1 0 0 0 0,-1 1 0 0 0,0-1 0 0 0,1 0 0 0 0,-1 0 0 0 0,1 0 0 0 0,-1 0 0 0 0,1 1-1 0 0,-1-1 1 0 0,1 0 0 0 0,0 1 0 0 0,-1-1 0 0 0,1 0 0 0 0,0 1 0 0 0,0-1 0 0 0,-1 1 0 0 0,1-1 0 0 0,0 1 0 0 0,0-1 0 0 0,0 1 2 0 0,1-1-7 0 0,-1 1 1 0 0,1 0 0 0 0,0-1 0 0 0,0 1-1 0 0,-1 0 1 0 0,1 0 0 0 0,0 0 0 0 0,0 0-1 0 0,0 0 1 0 0,1 1 6 0 0,4 0-43 0 0,0 1 0 0 0,0 0-1 0 0,0 1 1 0 0,-1 0 0 0 0,2 1 43 0 0,6 3-79 0 0,0 1 0 0 0,-1 0 0 0 0,10 9 79 0 0,35 33-142 0 0,-50-44 127 0 0,49 50-159 0 0,42 52 174 0 0,-54-58-46 0 0,20 27 32 0 0,-33-38 15 0 0,1-1 0 0 0,32 27-1 0 0,-64-64 0 0 0,-1-1 0 0 0,0 1 0 0 0,1-1 0 0 0,-1 0 0 0 0,1 1 0 0 0,-1-1 0 0 0,1 0 0 0 0,-1 1 0 0 0,1-1 0 0 0,-1 0 0 0 0,1 1 0 0 0,-1-1 0 0 0,1 0 0 0 0,-1 0 0 0 0,1 1 0 0 0,0-1 0 0 0,-1 0 0 0 0,1 0 0 0 0,-1-1 1 0 0,1 0 0 0 0,-1 0 0 0 0,0 0 0 0 0,0 0 0 0 0,0 1 0 0 0,0-1 0 0 0,0 0 0 0 0,0 0 0 0 0,0 0 0 0 0,0 0 0 0 0,0 0 0 0 0,0 0 0 0 0,0 0 0 0 0,-1 0 0 0 0,1 0-1 0 0,-6-20 71 0 0,-8-18 337 0 0,-10-16-408 0 0,0 0 136 0 0,-127-303 90 0 0,136 321-204 0 0,2-1-1 0 0,1 0 0 0 0,1-6-21 0 0,7 27 0 0 0,4 16 0 0 0,0 1 0 0 0,0-1 0 0 0,0 0 0 0 0,0 1 0 0 0,0-1 0 0 0,0 1 0 0 0,0-1 0 0 0,1 0 0 0 0,-1 1 0 0 0,0-1 0 0 0,0 1 0 0 0,0-1 0 0 0,0 1 0 0 0,1-1 0 0 0,-1 0 0 0 0,0 1 0 0 0,1-1 0 0 0,-1 1 0 0 0,1-1 0 0 0,-1 1-1 0 0,1-1-1 0 0,0 1 0 0 0,0 0 1 0 0,0-1-1 0 0,0 1 0 0 0,0 0 1 0 0,0-1-1 0 0,0 1 1 0 0,0 0-1 0 0,0 0 0 0 0,0 0 1 0 0,0 0-1 0 0,0 0 0 0 0,0 0 1 0 0,0 0-1 0 0,0 0 0 0 0,0 1 1 0 0,0-1-1 0 0,0 0 1 0 0,0 1-1 0 0,0-1 0 0 0,0 0 1 0 0,0 1-1 0 0,0 0 2 0 0,4 1-10 0 0,0 1 0 0 0,0 0-1 0 0,-1 0 1 0 0,2 1 10 0 0,10 10-28 0 0,-1 1-1 0 0,-1 0 0 0 0,0 1 1 0 0,6 11 28 0 0,11 12-30 0 0,-9-11 30 0 0,0 2 0 0 0,-2 1 0 0 0,9 18 0 0 0,-3 3 0 0 0,17 47 0 0 0,-25-55 25 0 0,27 67 121 0 0,-37-97-91 0 0,-7-11 17 0 0,-1-3 6 0 0,0 0 2 0 0,-2-3 0 0 0,-12-16 97 0 0,2 0 0 0 0,0-1-1 0 0,0-2-176 0 0,-31-68 358 0 0,19 38-334 0 0,-10-17 53 0 0,-7-15-63 0 0,-3-18-14 0 0,39 89 15 0 0,-31-89 26 0 0,31 84-42 0 0,0 0 1 0 0,2-1-1 0 0,0 1 0 0 0,0-14 1 0 0,3 11 0 0 0,0 19 0 0 0,0 1 0 0 0,0 0 0 0 0,1 0 0 0 0,-1-1 0 0 0,0 1 0 0 0,1 0 0 0 0,-1-1 0 0 0,1 1 0 0 0,-1 0 0 0 0,1 0 0 0 0,0-1 0 0 0,0 2 1 0 0,-1-1-1 0 0,1 0 0 0 0,-1 1 0 0 0,1-1 1 0 0,0 0-1 0 0,-1 1 0 0 0,1-1 1 0 0,0 1-1 0 0,0-1 0 0 0,0 1 1 0 0,-1 0-1 0 0,1-1 0 0 0,0 1 1 0 0,0 0-1 0 0,0 0 0 0 0,0-1 0 0 0,0 1 1 0 0,0 0-1 0 0,1 0-7 0 0,0 0 0 0 0,0 0 0 0 0,0 0 0 0 0,0 1 0 0 0,0-1 0 0 0,0 0 0 0 0,0 1 0 0 0,1 0 7 0 0,4 2-44 0 0,0 1 0 0 0,0-1 0 0 0,0 1 0 0 0,1 1 44 0 0,-6-3-14 0 0,28 19-124 0 0,-1 1 0 0 0,-1 2 0 0 0,-1 0 0 0 0,18 23 138 0 0,-11-11-84 0 0,-7-8 74 0 0,-2 0 0 0 0,15 23 10 0 0,-17-20 0 0 0,-10-13 0 0 0,0 0 0 0 0,-1 1 0 0 0,-1 1 0 0 0,1 4 0 0 0,-9-17 25 0 0,-4-9-7 0 0,-3-9 22 0 0,-59-123 481 0 0,-19-21-521 0 0,-28-58 20 0 0,86 166-17 0 0,11 21 13 0 0,0 0-1 0 0,2-2 0 0 0,1 1 0 0 0,0-4-15 0 0,9 30 0 0 0,1 0 0 0 0,0 1 0 0 0,0-1 0 0 0,0 0 0 0 0,-1 1 0 0 0,1-1 0 0 0,0 0 0 0 0,0 1 0 0 0,0-1 0 0 0,0 0 0 0 0,0 1 0 0 0,0-1 0 0 0,0 1 0 0 0,0-1 0 0 0,1 0 0 0 0,-1 1 0 0 0,0-1 0 0 0,1 0-1 0 0,-1 1 0 0 0,1-1 0 0 0,-1 1 1 0 0,1 0-1 0 0,0-1 0 0 0,-1 1 0 0 0,1 0 0 0 0,0-1 0 0 0,-1 1 0 0 0,1 0 0 0 0,0 0 0 0 0,-1-1 0 0 0,1 1 0 0 0,0 0 0 0 0,0 0 1 0 0,0 0 0 0 0,0 0-9 0 0,1 0 1 0 0,0 0-1 0 0,0 0 1 0 0,0 0 0 0 0,-1 0-1 0 0,1 0 1 0 0,1 1 8 0 0,2 0-14 0 0,0 1 1 0 0,0 0-1 0 0,0 1 1 0 0,0-1-1 0 0,0 1 1 0 0,0 0-1 0 0,3 3 14 0 0,3 4 0 0 0,-2 4 0 0 0,-2 0 0 0 0,-6-11 2 0 0,0 0-1 0 0,0 0 1 0 0,-1 0-1 0 0,1 1 1 0 0,-1-1-1 0 0,0 0 1 0 0,0 0-1 0 0,0 2-1 0 0,-2 8 48 0 0,1-10-43 0 0,0-1 0 0 0,1 0 0 0 0,-1 0 0 0 0,-1 0 0 0 0,1 0 0 0 0,0 0 0 0 0,0 0 0 0 0,-1 0 0 0 0,1 0 0 0 0,-1 0 0 0 0,1 0 0 0 0,-3 1-5 0 0,1-1 7 0 0,-1 1-1 0 0,0 0 1 0 0,1-1-1 0 0,-1 0 1 0 0,0 0-1 0 0,-4 1-6 0 0,-4 1 35 0 0,0-1-1 0 0,1 0 0 0 0,-2-1 0 0 0,-8 1-34 0 0,-4 0 16 0 0,1-1 0 0 0,-1-1 0 0 0,0-1 0 0 0,1-1 0 0 0,-5-2-16 0 0,3-1 16 0 0,1-2 0 0 0,-1-1 0 0 0,1 0 0 0 0,0-2 0 0 0,1-1 0 0 0,0-1 0 0 0,1-1 0 0 0,-8-6-16 0 0,7 3 0 0 0,0-2 0 0 0,1 0 0 0 0,0-1 0 0 0,2-2 0 0 0,-2-2 0 0 0,15 11 0 0 0,5 1-12 0 0,2 10 11 0 0,1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0,1 0 0 0 0,-1 0 0 0 0,0 0 0 0 0,0 0 0 0 0,0 0 0 0 0,0 0 0 0 0,0 0 0 0 0,0 0 0 0 0,0 0 0 0 0,0 0 0 0 0,0-1 0 0 0,0 1 0 0 0,0 0 0 0 0,0 0 0 0 0,0 0 0 0 0,1 0 0 0 0,-1 0 0 0 0,0 0 1 0 0,0 0-1 0 0,0 0 0 0 0,0 0 0 0 0,0 0 0 0 0,0 0 0 0 0,0 0 0 0 0,0 0 0 0 0,0 0 0 0 0,0 0 1 0 0,5 0-16 0 0,-1-1 1 0 0,0 1 0 0 0,1 0-1 0 0,-1 0 1 0 0,1 0 0 0 0,-1 0-1 0 0,0 1 1 0 0,1-1 0 0 0,-1 1 0 0 0,0 0-1 0 0,0 1 1 0 0,3 0 15 0 0,10 5-60 0 0,-1 1 0 0 0,9 6 60 0 0,-23-13-3 0 0,27 17-40 0 0,-1 1-1 0 0,0 1 1 0 0,17 18 43 0 0,72 74-84 0 0,-96-90 81 0 0,-2-3-15 0 0,-2 2 0 0 0,0 0 1 0 0,10 20 17 0 0,12 14 14 0 0,-38-53 55 0 0,-1-2-60 0 0,-1-1 1 0 0,1 1-1 0 0,-1-1 0 0 0,1 1 0 0 0,0-1 1 0 0,-1 0-1 0 0,1 1 0 0 0,0-1 1 0 0,-1 0-1 0 0,1 1 0 0 0,0-1 0 0 0,0 0-9 0 0,-2-3 21 0 0,-19-41 204 0 0,-10-20 137 0 0,-13-43-362 0 0,39 92 7 0 0,1 0 1 0 0,0 1 0 0 0,1-1-1 0 0,1-1 1 0 0,1 1 0 0 0,0 0-1 0 0,1-8-7 0 0,0 21 1 0 0,0-1-1 0 0,1 0 0 0 0,-1 1 1 0 0,1-1-1 0 0,0 1 1 0 0,0-1-1 0 0,0 1 1 0 0,1 0-1 0 0,-1-1 0 0 0,2 0 0 0 0,-2 2-3 0 0,0 0-1 0 0,0 1 0 0 0,0 0 0 0 0,0-1 0 0 0,1 1 0 0 0,-1 0 0 0 0,0-1 0 0 0,1 1 1 0 0,-1 0-1 0 0,1 0 0 0 0,0 0 0 0 0,-1 0 0 0 0,1 1 0 0 0,0-1 0 0 0,-1 0 0 0 0,1 1 1 0 0,0-1-1 0 0,0 1 0 0 0,0-1 0 0 0,0 1 4 0 0,5 0-11 0 0,-1 0 1 0 0,1 0-1 0 0,-1 0 0 0 0,0 1 1 0 0,1 0-1 0 0,-1 0 0 0 0,3 2 11 0 0,9 2-70 0 0,15 8 70 0 0,-16-5-12 0 0,0 0 1 0 0,-1 1-1 0 0,-1 1 1 0 0,1 1 0 0 0,1 1 11 0 0,69 64-61 0 0,-47-41 0 0 0,-27-24 39 0 0,0 0-1 0 0,-1 1 1 0 0,7 9 22 0 0,-8-9 0 0 0,-9-11 0 0 0,-1-1 0 0 0,0 0 0 0 0,1 1 0 0 0,-1-1 0 0 0,1 0 0 0 0,-1 0 0 0 0,1 1 0 0 0,-1-1 0 0 0,1 0 0 0 0,-1 0 0 0 0,1 0 0 0 0,-1 1 0 0 0,1-1 0 0 0,-1 0 0 0 0,1 0 0 0 0,-1 0 0 0 0,1 0 0 0 0,-1 0 0 0 0,1 0 0 0 0,-1 0 0 0 0,1 0 0 0 0,0-1 0 0 0,-1 1 0 0 0,1-1 0 0 0,-1 1 0 0 0,1-1 0 0 0,-1 1 0 0 0,0-1 0 0 0,1 0 0 0 0,-1 1 0 0 0,0-1 0 0 0,1 0 0 0 0,-1 1 0 0 0,0-1 0 0 0,0 0 0 0 0,1 1 0 0 0,-1-1 0 0 0,0 0 0 0 0,0 0 0 0 0,0 1 0 0 0,0-1 0 0 0,0 0 0 0 0,0 0 0 0 0,0 1 0 0 0,0-1 0 0 0,-1 0 0 0 0,-2-22 0 0 0,3 19 0 0 0,-12-54 11 0 0,4 23 7 0 0,2 0-1 0 0,1 0 1 0 0,1-26-18 0 0,4 57 0 0 0,0 0 0 0 0,0 0 0 0 0,0 0 0 0 0,1 0 0 0 0,0 0 0 0 0,1-3 0 0 0,4-4 0 0 0,-5 10 0 0 0,0 0 0 0 0,-1 0 0 0 0,1 0 0 0 0,0 0 0 0 0,0 1 0 0 0,0-1 0 0 0,0 0 0 0 0,0 1 0 0 0,2-1 0 0 0,-2 0-1 0 0,0 1 0 0 0,0 0 0 0 0,0-1 0 0 0,0 1 0 0 0,0 0 0 0 0,0 0 0 0 0,0 0 0 0 0,0 0 0 0 0,1 0 0 0 0,-1 0 0 0 0,0 0 0 0 0,0 0 1 0 0,3 1-5 0 0,0 0 0 0 0,0 1-1 0 0,0-1 1 0 0,0 1 0 0 0,-1-1-1 0 0,1 1 1 0 0,0 1 0 0 0,-1-1-1 0 0,0 0 1 0 0,1 1 0 0 0,-1-1 0 0 0,0 2 5 0 0,4 3-2 0 0,0 1 0 0 0,0-1 0 0 0,-1 2 1 0 0,2 2 1 0 0,1 2-43 0 0,-3-7 33 0 0,-6-6 10 0 0,0 0 0 0 0,0 0 0 0 0,0 0 0 0 0,0 0 0 0 0,1 0 0 0 0,-1 0 0 0 0,0 0 0 0 0,0 0 0 0 0,0 0 0 0 0,0 0 0 0 0,0 0-1 0 0,0 0 1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0,0 0 0 0 0,0 0 0 0 0,0 0 0 0 0,0 0 0 0 0,0-1-1 0 0,0 1 1 0 0,0 0 0 0 0,0 0 0 0 0,0 0 0 0 0,0 0 0 0 0,0 0 0 0 0,0 0 0 0 0,0 0 0 0 0,-2-7 1 0 0,0-7-1 0 0,2 0-10 0 0,1 1-33 0 0,0 12 41 0 0,-1 0 0 0 0,1 0 0 0 0,-1 0 0 0 0,1 0 0 0 0,0 0 0 0 0,-1 0 0 0 0,1 0 0 0 0,0 0 0 0 0,0 0 0 0 0,0 0 1 0 0,0 0 1 0 0,2-1-6 0 0,0 1 0 0 0,0-1 0 0 0,0 1 0 0 0,0 0 0 0 0,0 0 0 0 0,0 0 0 0 0,0 0 0 0 0,1 0 0 0 0,-1 1 1 0 0,0-1-1 0 0,0 1 0 0 0,1 0 0 0 0,-1 0 0 0 0,0 0 0 0 0,0 1 0 0 0,2-1 6 0 0,3 1-5 0 0,0 1 0 0 0,0 0 0 0 0,0 0 0 0 0,-1 1-1 0 0,1-1 1 0 0,0 2 5 0 0,17 10 0 0 0,-14-6 0 0 0,0 2 0 0 0,-2-3 11 0 0,-11-19 42 0 0,-3-5-53 0 0,1 4 20 0 0,-4-10 24 0 0,3 9-44 0 0,5 13 1 0 0,0 0 0 0 0,-1 1 0 0 0,1-1 0 0 0,0 0 0 0 0,0 1 0 0 0,-1-1-1 0 0,1 1 1 0 0,0-1 0 0 0,-1 1 0 0 0,1-1 0 0 0,-1 0 0 0 0,1 1 0 0 0,-1-1 0 0 0,1 1 0 0 0,-1-1-1 0 0,0 1 3 0 0,0 1 0 0 0,1-1 1 0 0,-1 0-1 0 0,0 1 1 0 0,0-1-1 0 0,1 0 1 0 0,-1 1-1 0 0,0-1 1 0 0,1 1-1 0 0,-1-1 1 0 0,0 1-1 0 0,1-1 0 0 0,-1 1 1 0 0,1 0-1 0 0,-1-1 1 0 0,1 1-1 0 0,-1 0 1 0 0,1-1-1 0 0,0 1 1 0 0,-1 0-1 0 0,1 0-3 0 0,-10 19 74 0 0,2 0-90 0 0,2 1-1 0 0,0 0 1 0 0,1 0-1 0 0,0 13 17 0 0,-4 12-71 0 0,-2 11 20 0 0,-11 45 23 0 0,7-36 28 0 0,5-21 0 0 0,-2-1 0 0 0,-9 23 0 0 0,11-35 0 0 0,6-17 0 0 0,-1-4-13 0 0,0 0-40 0 0,0-2 29 0 0,4-7-30 0 0,2 0 1 0 0,5 9 42 0 0,-1 3 11 0 0,2-2 0 0 0,11 11 0 0 0,-13-16 0 0 0,0 0 0 0 0,0 0 0 0 0,0 0 0 0 0,-1 0 0 0 0,1 5 0 0 0,10 20 0 0 0,-2 1 0 0 0,-1 0 0 0 0,3 17 0 0 0,-12-36 0 0 0,-2-1 0 0 0,-4 0 0 0 0,3-12 0 0 0,-1 0 0 0 0,1 0 0 0 0,-1 0 0 0 0,0 0 0 0 0,1 0 0 0 0,-1 0 0 0 0,0 0 0 0 0,0 0 0 0 0,0 0 0 0 0,-10 5 0 0 0,-6 0 0 0 0,13-7 0 0 0,1 1 0 0 0,-12 6 0 0 0,14-6 0 0 0,0 0 0 0 0,0 1 0 0 0,0-1 0 0 0,0 1 0 0 0,1-1 0 0 0,-1 1 0 0 0,0-1 0 0 0,0 1 0 0 0,1 0 0 0 0,-1-1 0 0 0,0 1 0 0 0,1 0 0 0 0,-1 0 0 0 0,0 0 0 0 0,1 0 0 0 0,-1 1 0 0 0,1-1 0 0 0,-1 0 0 0 0,1 1 0 0 0,-1-1 0 0 0,1 1 0 0 0,-2 13 0 0 0,2-1 0 0 0,2-8 0 0 0,-1-3 0 0 0,-1-1 0 0 0,1 1 0 0 0,-1 0 0 0 0,1-1 0 0 0,-1 1 0 0 0,0 0 0 0 0,0 1 0 0 0,1 10 0 0 0,0 0 0 0 0,-3-1 0 0 0,-3 1 0 0 0,-1-1 0 0 0,-3-2 0 0 0,-2-2 0 0 0,8-8 4 0 0,0 1-1 0 0,0-1 1 0 0,0 0-1 0 0,0 0 1 0 0,0 0-1 0 0,0 0 1 0 0,0 0-1 0 0,0-1 1 0 0,0 0-1 0 0,0 1 1 0 0,-1-1 0 0 0,1 0-1 0 0,0-1 1 0 0,0 1-1 0 0,0 0 1 0 0,0-1-1 0 0,-2 0-3 0 0,-7-3 25 0 0,0 0-1 0 0,1 0 1 0 0,0-1-1 0 0,0-1-24 0 0,-13-5 24 0 0,-2 0 21 0 0,-33-14 142 0 0,-48-29-187 0 0,33 7 62 0 0,-34-30-62 0 0,30 20 12 0 0,-55-41 48 0 0,25 17 8 0 0,-21-5-68 0 0,100 70 0 0 0,-1 1 0 0 0,0 2 0 0 0,-30-8 0 0 0,41 14 0 0 0,8 3 0 0 0,10 4-1 0 0,0 0 0 0 0,1 0 0 0 0,-1 0 0 0 0,1 0 0 0 0,-1-1 0 0 0,1 1 0 0 0,-1 0 0 0 0,1 0 0 0 0,-1 0 0 0 0,1 0 0 0 0,-1 1 0 0 0,0-1 0 0 0,1 0 0 0 0,-1 0 0 0 0,1 0 0 0 0,-1 0 0 0 0,0 1 1 0 0,1-1-7 0 0,-1 1-1 0 0,0 0 1 0 0,1 0 0 0 0,-1 0 0 0 0,1 0 0 0 0,-1 0 0 0 0,1 0-1 0 0,-1 0 1 0 0,1 0 0 0 0,0 0 0 0 0,-1 0 0 0 0,1 0-1 0 0,0 0 1 0 0,0 0 0 0 0,0 0 0 0 0,0 0 0 0 0,0 0-1 0 0,0 0 1 0 0,0 0 0 0 0,0 1 7 0 0,1 3-31 0 0,-1 1 0 0 0,1 0 0 0 0,1 3 31 0 0,14 42-119 0 0,-12-36 66 0 0,-1 1 29 0 0,-3-15 20 0 0,0 0 0 0 0,0 0 0 0 0,0 0 0 0 0,0 0 0 0 0,0 0 0 0 0,0 0 0 0 0,0 0 1 0 0,0 1-1 0 0,0-1 0 0 0,-1 0 0 0 0,1 1 4 0 0,-1-2 3 0 0,1 1 0 0 0,-1 0 0 0 0,0-1 0 0 0,1 1 0 0 0,-1 0 0 0 0,1-1 0 0 0,-1 1 0 0 0,0 0 0 0 0,0-1 0 0 0,1 1 0 0 0,-1-1 0 0 0,0 0 0 0 0,0 1 0 0 0,0-1 0 0 0,0 1 0 0 0,0-1 0 0 0,1 0 0 0 0,-1 0 0 0 0,0 0 0 0 0,0 1 0 0 0,0-1 0 0 0,0 0 0 0 0,0 0 0 0 0,0 0 0 0 0,0-1 0 0 0,0 1 0 0 0,0 0-3 0 0,-4-1 31 0 0,1 1 0 0 0,-1-1 0 0 0,1-1 0 0 0,-5-1-31 0 0,-4-2 46 0 0,1-1-1 0 0,0 0 1 0 0,0-1 0 0 0,1 0-1 0 0,0-1 1 0 0,0 0-46 0 0,-8-8 69 0 0,1 0 0 0 0,-15-18-69 0 0,-3-10 7 0 0,2-2 0 0 0,-26-47-7 0 0,2 3-2 0 0,31 50-8 0 0,26 38-49 0 0,1 2-26 0 0,3 1 15 0 0,10 5 4 0 0,-5-1 33 0 0,-1 1 1 0 0,1-1 0 0 0,-1 1 0 0 0,5 7 32 0 0,24 29-160 0 0,-31-36 131 0 0,18 22-24 0 0,-2 1 0 0 0,-1 1-1 0 0,11 24 54 0 0,14 24-64 0 0,7 4 64 0 0,-41-66 0 0 0,-11-15 0 0 0,1 0 0 0 0,-1-1 0 0 0,0 1 0 0 0,1 0 0 0 0,-1-1 0 0 0,1 1 0 0 0,-1-1 0 0 0,1 1 0 0 0,-1-1 0 0 0,1 1 0 0 0,0-1 0 0 0,-1 0 0 0 0,1 1 0 0 0,0-1 0 0 0,-1 0 0 0 0,1 0 0 0 0,-1 0 0 0 0,0-1 0 0 0,0 1 0 0 0,1 0 0 0 0,-1-1 0 0 0,0 1 0 0 0,0 0 0 0 0,0-1 0 0 0,0 1 0 0 0,1 0 0 0 0,-1-1 0 0 0,0 1 0 0 0,0 0 0 0 0,0-1 0 0 0,0 1 0 0 0,0-1 0 0 0,0 1 0 0 0,0 0 0 0 0,0-1 0 0 0,0 1 0 0 0,0 0 0 0 0,0-1 0 0 0,0 1 0 0 0,0 0 0 0 0,-1-1 0 0 0,1 1 0 0 0,-3-15 0 0 0,-8-20 145 0 0,-3 0-1 0 0,-6-11-144 0 0,3 7 55 0 0,7 15-42 0 0,2-1 0 0 0,0-1 0 0 0,1 0-1 0 0,2 0 1 0 0,-2-24-13 0 0,6 44 0 0 0,1 0 0 0 0,0 0 1 0 0,0 0-1 0 0,0 0 0 0 0,1 0 0 0 0,0 0 0 0 0,0 0 0 0 0,1 0 0 0 0,1-4 0 0 0,-2 7 0 0 0,0 0-1 0 0,1 0 0 0 0,-1 0 0 0 0,1 1 0 0 0,0-1 0 0 0,0 0 1 0 0,0 1-1 0 0,0 0 0 0 0,0-1 0 0 0,0 1 0 0 0,1 0 0 0 0,-1 0 1 0 0,1 0-1 0 0,-1 0 0 0 0,1 1 0 0 0,0-1 0 0 0,0 1 0 0 0,-1 0 1 0 0,3-1 0 0 0,2 0-12 0 0,0 0 0 0 0,0 1 0 0 0,0 0 0 0 0,1 0 0 0 0,-1 1-1 0 0,0 0 1 0 0,1 0 0 0 0,-1 0 0 0 0,0 1 0 0 0,0 0 0 0 0,1 1 0 0 0,1 0 12 0 0,15 5-50 0 0,-1 1 0 0 0,-1 2 0 0 0,3 1 50 0 0,6 5-18 0 0,0 1 0 0 0,-1 1 0 0 0,0 2 0 0 0,-2 1 1 0 0,5 6 17 0 0,39 38-74 0 0,14 21 74 0 0,-16-10 0 0 0,49 72 0 0 0,-114-143-1 0 0,11 20 13 0 0,-14-22 44 0 0,-4-4-48 0 0,0 1 1 0 0,1-1-1 0 0,-1 1 1 0 0,0-1-1 0 0,1 0 1 0 0,-1 1-1 0 0,1-1 1 0 0,-1 0-1 0 0,1 0 0 0 0,0 0 1 0 0,-1 0-1 0 0,1-1 1 0 0,0 1-1 0 0,0 0 1 0 0,0 0-9 0 0,-2-2 17 0 0,-12-13 17 0 0,1-1 1 0 0,0 0-1 0 0,2 0 1 0 0,-3-6-35 0 0,-12-17 19 0 0,-25-33 17 0 0,3-2 0 0 0,-27-58-36 0 0,67 114 0 0 0,1-1 0 0 0,1-1 0 0 0,3 9 0 0 0,1 0 0 0 0,3 12 0 0 0,0 0 0 0 0,0 0 0 0 0,0 0 0 0 0,0 0 0 0 0,0 0 0 0 0,0 0 0 0 0,0-1 0 0 0,0 1 0 0 0,0 0 0 0 0,0 0 0 0 0,0 0 0 0 0,0 0 0 0 0,0 0-1 0 0,0 0 1 0 0,0 0 0 0 0,0 0 0 0 0,0 0 0 0 0,0 0 0 0 0,0 0 0 0 0,0 0 0 0 0,1 0 0 0 0,-1-1 0 0 0,0 1 0 0 0,0 0 0 0 0,0 0 0 0 0,0 0 0 0 0,0 0 0 0 0,0 0 0 0 0,0 0 0 0 0,0 0 0 0 0,0 0 0 0 0,0 0 0 0 0,0 0 0 0 0,0 0 0 0 0,0 0 0 0 0,0 0 0 0 0,1 0 0 0 0,-1 0 0 0 0,0 0 0 0 0,0 0 0 0 0,0 0 0 0 0,0 0 0 0 0,0 0-1 0 0,0 0 1 0 0,0 0 0 0 0,0 0 0 0 0,0 0 0 0 0,0 0 0 0 0,0 0 0 0 0,0 0 0 0 0,1 0 0 0 0,-1 0 0 0 0,0 0 0 0 0,6 5-14 0 0,1 2-11 0 0,1 1-1 0 0,-1 0 1 0 0,0 0-1 0 0,0 1 1 0 0,-1 0-1 0 0,2 4 26 0 0,6 7-19 0 0,27 44-106 0 0,6 19 125 0 0,-20-36-12 0 0,68 129-31 0 0,-71-124 31 0 0,-2 0 0 0 0,7 29 12 0 0,-22-57 0 0 0,3 5 0 0 0,-1 1 0 0 0,-2 0 0 0 0,4 30 0 0 0,-11-54 4 0 0,0 1 0 0 0,0-1 0 0 0,-1 5-4 0 0,0-10 5 0 0,1 0-1 0 0,-1 0 0 0 0,1 0 1 0 0,-1 0-1 0 0,1 0 0 0 0,-1-1 1 0 0,1 1-1 0 0,-1 0 0 0 0,0 0 1 0 0,1-1-1 0 0,-1 1 1 0 0,0 0-1 0 0,0-1 0 0 0,0 1 1 0 0,1-1-1 0 0,-1 1 0 0 0,0-1 1 0 0,0 1-1 0 0,0-1 0 0 0,0 1 1 0 0,0-1-1 0 0,0 0 0 0 0,0 0 1 0 0,0 1-1 0 0,0-1 1 0 0,0 0-5 0 0,-1 0 8 0 0,0 0 0 0 0,1 0 1 0 0,-1 0-1 0 0,0 0 1 0 0,0-1-1 0 0,1 1 1 0 0,-1 0-1 0 0,0-1 0 0 0,0 0 1 0 0,1 1-1 0 0,-1-1 1 0 0,1 0-1 0 0,-2 0-8 0 0,-19-15 179 0 0,17 12-153 0 0,-31-26 56 0 0,1-2 1 0 0,-2-5-83 0 0,-63-74 210 0 0,-7-6-97 0 0,76 85-113 0 0,-75-77 0 0 0,-31-48 0 0 0,62 62 64 0 0,66 83-64 0 0,2 4-12 0 0,6 7-50 0 0,3 5-24 0 0,19 40-100 0 0,1 4-340 0 0,10 31 526 0 0,16 70-30 0 0,-38-109 33 0 0,-1-1 0 0 0,3 36-3 0 0,-11-65 0 0 0,-1-1 0 0 0,0 1 0 0 0,0-1 0 0 0,0 1 0 0 0,-1-1 0 0 0,-1 1 0 0 0,-2 7 0 0 0,-2-4 0 0 0,5-12 3 0 0,0 1 1 0 0,0-1-1 0 0,0 0 0 0 0,0 1 0 0 0,-1-1 1 0 0,1 0-1 0 0,-1 0 0 0 0,1 0 0 0 0,-1 0 1 0 0,1 0-1 0 0,-1-1 0 0 0,1 1 0 0 0,-1 0 1 0 0,0-1-1 0 0,1 1 0 0 0,-1-1 0 0 0,0 0 1 0 0,0 1-1 0 0,1-1 0 0 0,-1 0 0 0 0,0 0 0 0 0,0 0 1 0 0,1 0-1 0 0,-1 0 0 0 0,0-1 0 0 0,-1 1-3 0 0,-6-2 29 0 0,1-1-1 0 0,0 1 0 0 0,-1-2 1 0 0,-6-2-29 0 0,11 4 5 0 0,-11-6 16 0 0,1-1 0 0 0,-1 0 0 0 0,2 0 0 0 0,-1-2 0 0 0,2 0 0 0 0,-1 0 0 0 0,-5-7-21 0 0,2-2 3 0 0,0 0 0 0 0,2 0 0 0 0,-1-3-3 0 0,-2-2 1 0 0,9 12-1 0 0,0-1 0 0 0,1 1 0 0 0,0-1 0 0 0,-4-14 0 0 0,7 11 0 0 0,3 6-12 0 0,1 9-52 0 0,2 3-25 0 0,5 4 52 0 0,-1 0-1 0 0,0 1 1 0 0,0-1 0 0 0,0 1 0 0 0,-1 0 0 0 0,0 1-1 0 0,0-1 1 0 0,0 1 0 0 0,1 3 37 0 0,7 15-82 0 0,0 0 0 0 0,0 6 82 0 0,-5-12 11 0 0,-2 1 1 0 0,0 0-1 0 0,-1 0 0 0 0,-1 0 0 0 0,-1 0 1 0 0,-1 1-1 0 0,0 9-11 0 0,-1-6 56 0 0,0-12-54 0 0,0 0-1 0 0,-1-1 0 0 0,-1 13-1 0 0,0-21-4 0 0,1 0 1 0 0,-1 0-1 0 0,1 0 0 0 0,-1 0 0 0 0,0 0 0 0 0,0-1 1 0 0,0 1-1 0 0,-1 0 0 0 0,1-1 0 0 0,-1 1 1 0 0,1-1-1 0 0,-1 1 0 0 0,0-1 0 0 0,0 0 0 0 0,0 1 1 0 0,0-1-1 0 0,-3 1 4 0 0,3-1 8 0 0,-1 0 1 0 0,0 0-1 0 0,0-1 1 0 0,0 0-1 0 0,0 1 1 0 0,-1-1-1 0 0,1 0 1 0 0,0-1-1 0 0,0 1 1 0 0,-1 0-1 0 0,1-1 1 0 0,0 0-1 0 0,-1 0 0 0 0,1 0 1 0 0,0 0-1 0 0,-1 0 1 0 0,1-1-1 0 0,0 0 1 0 0,0 1-1 0 0,-1-1 1 0 0,0-1-9 0 0,-1 0 11 0 0,-1 0 0 0 0,1-1 0 0 0,-1 0 0 0 0,1 0 0 0 0,0 0 0 0 0,0 0 0 0 0,0-1 0 0 0,1 0 0 0 0,-1 0 0 0 0,1 0 0 0 0,-1-2-11 0 0,-4-6 3 0 0,0 0 0 0 0,1 0 0 0 0,0-1 1 0 0,0-3-4 0 0,-24-55-2 0 0,24 51 1 0 0,-24-63 1 0 0,12 29 0 0 0,4 9 0 0 0,2 0 0 0 0,2-1 0 0 0,1-4 0 0 0,11 49 0 0 0,0 1-1 0 0,0-1 0 0 0,0 0 1 0 0,-1 1-1 0 0,1-1 0 0 0,0 0 1 0 0,0 1-1 0 0,0-1 1 0 0,0 0-1 0 0,0 1 0 0 0,0-1 1 0 0,0 0-1 0 0,0 1 0 0 0,1-1 1 0 0,-1 0-1 0 0,0 1 0 0 0,0-1 1 0 0,0 1-1 0 0,1-2 1 0 0,0 2-2 0 0,0 0-1 0 0,-1 0 0 0 0,1 0 0 0 0,0 0 1 0 0,0 0-1 0 0,0 1 0 0 0,0-1 1 0 0,-1 0-1 0 0,1 0 0 0 0,0 0 0 0 0,0 1 1 0 0,-1-1-1 0 0,1 0 0 0 0,0 1 1 0 0,0-1-1 0 0,-1 1 0 0 0,1-1 0 0 0,0 1 3 0 0,16 12-24 0 0,-8-5 9 0 0,0 1 0 0 0,0 0 0 0 0,-1 0 0 0 0,0 1 0 0 0,-1 0 0 0 0,0 1 0 0 0,-1 0 0 0 0,0 0 0 0 0,0 2 15 0 0,11 26-58 0 0,-2 1 0 0 0,-2 1 58 0 0,-12-40 0 0 0,14 53 18 0 0,-2 1 0 0 0,-3 0 0 0 0,-2 0 0 0 0,1 43-18 0 0,-8-71-73 0 0,-1 17 73 0 0,-2-28-15 0 0,-2-6 26 0 0,4-10-10 0 0,0 0 0 0 0,0 1 0 0 0,0-1 0 0 0,0 0 1 0 0,0 0-1 0 0,0 0 0 0 0,0 0 0 0 0,0 0 0 0 0,0 0 0 0 0,0 0 0 0 0,0 0 0 0 0,0 0 0 0 0,-1 1 1 0 0,1-1-1 0 0,0 0 0 0 0,0 0 0 0 0,0 0 0 0 0,0 0 0 0 0,0 0 0 0 0,0 0 0 0 0,0 0 1 0 0,0 0-1 0 0,0 0 0 0 0,0 0 0 0 0,-1 0 0 0 0,1 0 0 0 0,0 0 0 0 0,0 0 0 0 0,0 0 1 0 0,0 0-1 0 0,0 0 0 0 0,0 0 0 0 0,0 0 0 0 0,0 0 0 0 0,-1 0 0 0 0,1 0 0 0 0,0 0 1 0 0,0 0-2 0 0,-2 0 4 0 0,0 0 1 0 0,0-1 0 0 0,0 1 0 0 0,0 0 0 0 0,0-1 0 0 0,0 0-1 0 0,0 1 1 0 0,0-1 0 0 0,0 0 0 0 0,0 0 0 0 0,0 0 0 0 0,0 0 0 0 0,1-1-1 0 0,-1 1 1 0 0,0 0 0 0 0,1-1 0 0 0,-1 1 0 0 0,1-1 0 0 0,0 1-1 0 0,-1-1 1 0 0,1 0-5 0 0,-4-6 19 0 0,0-1 0 0 0,0 1-1 0 0,1-1 1 0 0,0-3-19 0 0,-1 1 29 0 0,-3-6-52 0 0,1 0 1 0 0,1-1-1 0 0,1 0 1 0 0,1 0-1 0 0,0 0 1 0 0,1 0-1 0 0,1 0 1 0 0,1-1-1 0 0,1-12 23 0 0,2 12-873 0 0,5 2-3471 0 0,2 2-1399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6.6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1 1375 0 0,'0'0'367'0'0,"0"0"1002"0"0,-1 1 441 0 0,-3 4 1865 0 0,-14 20-225 0 0,17-24-3082 0 0,0 1-262 0 0,1 0 1 0 0,-1-1-1 0 0,0 1 1 0 0,0-1-1 0 0,1 1 1 0 0,-1 0-1 0 0,1-1 1 0 0,0 1-107 0 0,-1 2 263 0 0,-3 13 1062 0 0,4-12-988 0 0,-1-3 79 0 0,1-2 0 0 0,1 2-24 0 0,0 7-143 0 0,2 0 0 0 0,0 0 0 0 0,0 0 0 0 0,0 0 0 0 0,1 0 0 0 0,2 2-249 0 0,9 17 738 0 0,7 7-738 0 0,43 56 1655 0 0,27 27-1655 0 0,-20-28 433 0 0,-29-36-221 0 0,59 80 160 0 0,-72-91-302 0 0,73 106 527 0 0,-93-133-670 0 0,4 7 55 0 0,1 0-1 0 0,0 0 1 0 0,2-2-1 0 0,7 7 19 0 0,-1-2-425 0 0,-22-24 194 0 0,-1-2-127 0 0,0 0-532 0 0,0 0-227 0 0,0 0-1048 0 0,0 0-4017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7.0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660 0 1375 0 0,'0'0'416'0'0,"0"0"1210"0"0,0 0 528 0 0,0 0 108 0 0,0 0-178 0 0,0 0-818 0 0,-1 2-360 0 0,-8 7 750 0 0,2 1 0 0 0,-5 5-1656 0 0,-12 17 2221 0 0,-18 17 40 0 0,15-16-705 0 0,-9 6-1556 0 0,7-6 442 0 0,1 0-1 0 0,2 2 1 0 0,-4 9-442 0 0,-33 44 424 0 0,32-48-77 0 0,-3 9-347 0 0,-13 20 173 0 0,13-22-97 0 0,12-15-60 0 0,-2-1-1 0 0,-1-1 0 0 0,-1-2 1 0 0,-4 3-16 0 0,25-27-124 0 0,-1 1 0 0 0,0-1 1 0 0,0 0-1 0 0,-5 2 124 0 0,10-6-33 0 0,1 0 0 0 0,0 1 1 0 0,-1-1-1 0 0,1 0 0 0 0,-1 0 0 0 0,1 0 0 0 0,0 0 1 0 0,-1 1-1 0 0,1-1 0 0 0,0 0 0 0 0,-1 0 0 0 0,1 0 0 0 0,-1 0 1 0 0,1 0-1 0 0,-1 0 0 0 0,1 0 0 0 0,0 0 0 0 0,-1 0 0 0 0,1-1 1 0 0,-1 1 32 0 0,0 0-120 0 0,1 0 45 0 0,-1 0 0 0 0,1-1 0 0 0,0 1 0 0 0,-1 0 0 0 0,1-1 0 0 0,-1 1 0 0 0,1 0 0 0 0,0-1 0 0 0,-1 1 0 0 0,1 0 0 0 0,0-1 0 0 0,0 1 0 0 0,-1-1 0 0 0,1 1 0 0 0,0 0 0 0 0,0-1 0 0 0,0 1 0 0 0,-1-1 0 0 0,1 1 0 0 0,0-1 0 0 0,0 1 0 0 0,0-1 75 0 0,0 1-223 0 0,-3-11-1384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7.8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819 13 1839 0 0,'0'0'342'0'0,"0"0"762"0"0,2 0 336 0 0,25-12 3713 0 0,-25 11-4528 0 0,-2 1-67 0 0,0 0-29 0 0,0 0-8 0 0,0 0 1 0 0,0 0 4 0 0,0 0 2 0 0,0 0 0 0 0,0 0-2 0 0,0 0-13 0 0,0 0-8 0 0,0 0-1 0 0,-1 0-5 0 0,-7 1-162 0 0,1 0 0 0 0,0 0 1 0 0,-1 0-1 0 0,1 1 0 0 0,0 0 0 0 0,-6 2-337 0 0,-4 3 443 0 0,0 1 0 0 0,-3 2-443 0 0,-13 10 200 0 0,1 0-1 0 0,1 3 0 0 0,0 0 1 0 0,2 2-1 0 0,1 1 1 0 0,1 1-1 0 0,1 2 0 0 0,2 0 1 0 0,-1 3-200 0 0,-27 44 14 0 0,42-59-14 0 0,1 0 0 0 0,0 1-1 0 0,-3 12 1 0 0,9-24-10 0 0,2 1 1 0 0,-1-1-1 0 0,1 1 0 0 0,0-1 1 0 0,0 1-1 0 0,1-1 0 0 0,-1 5 10 0 0,1-8-4 0 0,1 0 0 0 0,-1 0 0 0 0,0 0 0 0 0,1 0 0 0 0,0 0 0 0 0,-1 0 0 0 0,1 0 0 0 0,0 0 0 0 0,1 0 0 0 0,-1 0 0 0 0,0-1 0 0 0,1 1 0 0 0,0 0 0 0 0,-1-1 0 0 0,1 1 0 0 0,0-1 0 0 0,1 1 4 0 0,5 4-10 0 0,1-1 1 0 0,0 1-1 0 0,0-1 0 0 0,6 2 10 0 0,41 20-71 0 0,-6-4 37 0 0,1 4 66 0 0,10 9-32 0 0,-42-24 8 0 0,-1 1 0 0 0,0 0 0 0 0,-1 1 0 0 0,10 12-8 0 0,-19-17 79 0 0,0 0 0 0 0,-1 0-1 0 0,0 1 1 0 0,-1 0 0 0 0,0 0-1 0 0,-1 0 1 0 0,0 1 0 0 0,0 0 0 0 0,-1 0-1 0 0,-1 0 1 0 0,0 0 0 0 0,-1 0-1 0 0,0 1 1 0 0,-1 6-79 0 0,0-7 79 0 0,-1 0 0 0 0,-1 0 0 0 0,0-1 0 0 0,0 1 0 0 0,-1 0 1 0 0,-1-1-1 0 0,0 1 0 0 0,-1-1 0 0 0,0 0 0 0 0,0 0 0 0 0,-1 0 0 0 0,-1-1 0 0 0,0 0 0 0 0,0 0 0 0 0,-5 5-79 0 0,0-1 135 0 0,-2 0 0 0 0,0-1-1 0 0,-1-1 1 0 0,0 0 0 0 0,0-1-1 0 0,-1-1 1 0 0,-1 0 0 0 0,-16 8-135 0 0,6-6 139 0 0,0-2 0 0 0,0 0 0 0 0,-1-1 0 0 0,-1-2 0 0 0,-13 1-139 0 0,-36 5 240 0 0,-24-3-240 0 0,-78 1 35 0 0,160-10-155 0 0,13 0-72 0 0,0-1 0 0 0,-1 1 1 0 0,1-2-1 0 0,0 1 1 0 0,-1 0-1 0 0,1-1 0 0 0,0 0 1 0 0,-2-1 191 0 0,8 2-72 0 0,0 0 1 0 0,0-1-1 0 0,-1 1 0 0 0,1 0 1 0 0,0 0-1 0 0,0 0 1 0 0,-1-1-1 0 0,1 1 0 0 0,0 0 1 0 0,0 0-1 0 0,-1-1 1 0 0,1 1-1 0 0,0 0 0 0 0,0-1 1 0 0,0 1-1 0 0,0 0 1 0 0,0-1-1 0 0,0 1 1 0 0,-1 0-1 0 0,1 0 0 0 0,0-1 1 0 0,0 1-1 0 0,0 0 1 0 0,0-1-1 0 0,0 1 0 0 0,0 0 1 0 0,0-1-1 0 0,0 1 72 0 0,2-9-898 0 0,-1 4 231 0 0,1 1 0 0 0,0 0-1 0 0,0 0 1 0 0,2-3 667 0 0,5-9-1407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8.6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138 1 3223 0 0,'0'0'428'0'0,"0"0"590"0"0,0 0 262 0 0,0 0 52 0 0,0 0-96 0 0,0 0-446 0 0,0 0-190 0 0,0 0-37 0 0,0 0-24 0 0,0 0-63 0 0,0 0-27 0 0,0 0-8 0 0,0 0-1 0 0,0 0 0 0 0,0 0 0 0 0,0 0 0 0 0,0 0-4 0 0,0 0-16 0 0,0 0-4 0 0,0 0 0 0 0,0 0-14 0 0,1 2-62 0 0,3 5-27 0 0,-3-5-8 0 0,-1 0-5 0 0,1 2-161 0 0,0 1 0 0 0,0-1 0 0 0,-1 1 0 0 0,1 0 0 0 0,-1-1 0 0 0,0 1 0 0 0,-1 0 0 0 0,1-1 0 0 0,-2 4-139 0 0,-2 12 949 0 0,-4 12-949 0 0,5-24 134 0 0,-12 36 513 0 0,1-7-258 0 0,-23 73 629 0 0,15-44-378 0 0,21-64-535 0 0,1-2-27 0 0,0 0-13 0 0,0 0-1 0 0,0 0 16 0 0,0 0 68 0 0,-1-6-62 0 0,1 1-1 0 0,-1 0 1 0 0,1-1 0 0 0,1 1-1 0 0,-1 0 1 0 0,1-1-1 0 0,0 1 1 0 0,0-2-86 0 0,2-12 103 0 0,4-25 64 0 0,2-1-1 0 0,2 2 1 0 0,10-27-167 0 0,-14 53 61 0 0,0-1 0 0 0,5-5-61 0 0,-9 17 15 0 0,0-2 55 0 0,-2 6 19 0 0,-1 2-14 0 0,1 2-10 0 0,1 3-36 0 0,0 0 0 0 0,-1 0 1 0 0,0 0-1 0 0,0 0 0 0 0,0 0 0 0 0,0 1 0 0 0,-1-1 1 0 0,0 0-1 0 0,0 0 0 0 0,-1 5-29 0 0,-1 12 137 0 0,-5 21-137 0 0,5-35 3 0 0,-9 42 97 0 0,-3-1 0 0 0,-2 2-100 0 0,-38 93-433 0 0,52-139 200 0 0,0-1 0 0 0,0 0-1 0 0,0 0 1 0 0,0-1 0 0 0,-1 1 0 0 0,0 0 0 0 0,0-1 233 0 0,-7 7-1631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48.3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86 3679 0 0,'0'0'284'0'0,"0"0"-21"0"0,0 0 604 0 0,0 0 278 0 0,0 0 58 0 0,0 0-63 0 0,0 0-314 0 0,0 0-139 0 0,0 0-23 0 0,-1 0-25 0 0,0 0-571 0 0,1 0 0 0 0,0 0 1 0 0,0 0-1 0 0,-1 0 1 0 0,1 0-1 0 0,0 0 0 0 0,0 1 1 0 0,0-2-1 0 0,-1 1 0 0 0,1 0 1 0 0,0 0-1 0 0,0 0 0 0 0,-1 0 1 0 0,1 0-1 0 0,0 0 1 0 0,0 0-1 0 0,0 0 0 0 0,-1 0 1 0 0,1 0-1 0 0,0 0 0 0 0,0 0 1 0 0,0-1-1 0 0,-1 1 0 0 0,1 0 1 0 0,0 0-1 0 0,0 0 1 0 0,0 0-1 0 0,0 0 0 0 0,-1-1 1 0 0,1 1-1 0 0,0 0 0 0 0,0 0 1 0 0,0 0-1 0 0,0-1 1 0 0,0 1-1 0 0,0 0 0 0 0,0 0 1 0 0,0-1-1 0 0,0 1 0 0 0,0 0 1 0 0,0 0-1 0 0,0 0 0 0 0,0-1 1 0 0,0 1-1 0 0,0 0 1 0 0,0 0-1 0 0,0-1 0 0 0,0 1 1 0 0,0 0-1 0 0,0 0 0 0 0,0 0 1 0 0,0-1-1 0 0,0 1 1 0 0,0 0-1 0 0,0 0 0 0 0,0 0 1 0 0,0-1-1 0 0,1 1 0 0 0,-1 0 1 0 0,0 0-1 0 0,0 0 0 0 0,0-1 1 0 0,0 1-1 0 0,0 0 1 0 0,1 0-69 0 0,2-4 62 0 0,1 0 1 0 0,-1 0-1 0 0,1 0 0 0 0,0 0 1 0 0,0 1-1 0 0,1 0 1 0 0,-1-1-1 0 0,1 2 1 0 0,-1-1-1 0 0,1 0 1 0 0,0 1-1 0 0,0 0 1 0 0,0 0-1 0 0,0 1 1 0 0,1-1-63 0 0,16-3 168 0 0,0 1 0 0 0,1 1 1 0 0,2 0-169 0 0,-3 1 196 0 0,40-5-41 0 0,0 3 0 0 0,-1 3-1 0 0,51 6-154 0 0,143 26 486 0 0,-147-9-305 0 0,-65-13-293 0 0,-4-2 596 0 0,12 1-484 0 0,-37-7-465 0 0,0 0 0 0 0,0-1 0 0 0,0 0 0 0 0,0-1 0 0 0,9-2 465 0 0,-14 1-4134 0 0,-8 2-1262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48.9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0 2759 0 0,'-1'0'207'0'0,"-24"0"1336"0"0,16 0 1222 0 0,0 0 3280 0 0,10 1-6005 0 0,0-1 0 0 0,-1 0 0 0 0,1 0 0 0 0,0 0 0 0 0,-1 1-1 0 0,1-1 1 0 0,-1 0 0 0 0,1 1 0 0 0,-1-1 0 0 0,1 0 0 0 0,-1 1-1 0 0,1 0-39 0 0,3 1 97 0 0,5 2 99 0 0,0 0 1 0 0,0-1-1 0 0,0 0 0 0 0,1-1 0 0 0,1 1-196 0 0,49 5 729 0 0,-34-5-468 0 0,136 15 508 0 0,-86-10-333 0 0,25 3 181 0 0,-26-3-133 0 0,0-2 0 0 0,0-4 0 0 0,1-3 0 0 0,18-5-484 0 0,-10-4 462 0 0,8 0-84 0 0,-49 6-279 0 0,62-1 117 0 0,-74 6-1289 0 0,-23-1-3819 0 0,-8 0-1482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00.1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1767 115 5903 0 0,'0'0'267'0'0,"0"0"0"0"0,1-1-171 0 0,1 1-87 0 0,0-2-13 0 0,5-8 77 0 0,-6 8 279 0 0,0 1 118 0 0,2-4 18 0 0,-2 4-11 0 0,-1 1-70 0 0,0 0-30 0 0,0 0-8 0 0,0 0-3 0 0,0 0-13 0 0,0 0-8 0 0,0 0-1 0 0,0 0-18 0 0,0 0-78 0 0,0 0-31 0 0,0 0-8 0 0,0 0-2 0 0,0 0-6 0 0,0 0-1 0 0,-2 1 0 0 0,-14 5 229 0 0,0 1-1 0 0,0 0 1 0 0,-4 4-429 0 0,-47 31 890 0 0,43-26-415 0 0,-5 7-475 0 0,-6 4 213 0 0,18-14-102 0 0,2 0 0 0 0,-1 1 0 0 0,-1 4-111 0 0,-41 49 264 0 0,30-35-141 0 0,-18 26 145 0 0,3 3 0 0 0,-21 40-268 0 0,-24 52 177 0 0,20-33-106 0 0,-82 148 64 0 0,148-265-134 0 0,-81 157 90 0 0,8 3 0 0 0,-9 45-91 0 0,31-79 10 0 0,-4 8 1 0 0,-14 81 41 0 0,10-28 3 0 0,-26 46-45 0 0,59-155 21 0 0,4 1 0 0 0,3 5-31 0 0,-28 168 52 0 0,48-251-48 0 0,-71 451 70 0 0,12-33 209 0 0,38-265 27 0 0,5 45-310 0 0,-1 5 170 0 0,-19 222 97 0 0,23-137-126 0 0,3-62 3 0 0,9-21-48 0 0,12 0-13 0 0,-5-116-73 0 0,42 451 209 0 0,-38-465-206 0 0,48 360 231 0 0,-34-314-150 0 0,4 0 0 0 0,24 55-94 0 0,-29-121 52 0 0,12 19-52 0 0,-8-17 66 0 0,2 12-66 0 0,-1 13 11 0 0,-4-11-12 0 0,16 31 1 0 0,16 32 11 0 0,0-16 66 0 0,-35-81 17 0 0,25 36-94 0 0,-29-51 11 0 0,-7-10 21 0 0,1-1-1 0 0,8 8-31 0 0,-2-2 34 0 0,6 11-34 0 0,9 12 41 0 0,18 25 1 0 0,-32-44-23 0 0,0-1-1 0 0,2 0 1 0 0,0-2 0 0 0,10 9-19 0 0,5-2 22 0 0,0-1-1 0 0,2-2 0 0 0,38 21-21 0 0,-50-34 7 0 0,66 38 50 0 0,-51-33-26 0 0,1-2-1 0 0,17 3-30 0 0,-37-12 3 0 0,90 26 8 0 0,-76-23 0 0 0,1-3-1 0 0,1 0 1 0 0,-1-3 0 0 0,1 0-1 0 0,24-3-10 0 0,-9 0 27 0 0,87-3 44 0 0,-100 0-29 0 0,0-2 0 0 0,23-5-42 0 0,40-13 101 0 0,0-4 0 0 0,34-18-101 0 0,-113 37 6 0 0,75-31 52 0 0,-53 19-60 0 0,-10 5 15 0 0,2-3-13 0 0,7-7 43 0 0,-1-2-1 0 0,-2-2 1 0 0,5-6-43 0 0,25-24 126 0 0,18-23-126 0 0,-14 12 63 0 0,33-35 10 0 0,-19 17-18 0 0,-56 54-23 0 0,-1-2 0 0 0,21-31-32 0 0,-22 28 5 0 0,102-143 65 0 0,-54 47-15 0 0,-70 119-46 0 0,10-14 45 0 0,3-2-54 0 0,-3 4 53 0 0,2-5-53 0 0,90-166 10 0 0,-1-8 67 0 0,-15 25 1 0 0,-3 7-21 0 0,-66 117-54 0 0,-3 0 1 0 0,1-12-4 0 0,43-129 53 0 0,19-76 9 0 0,-69 219-49 0 0,-3-1 10 0 0,-2 0 1 0 0,-1-13-24 0 0,0 3 6 0 0,17-122 25 0 0,1-13 2 0 0,-15 139-33 0 0,-5 28 0 0 0,0-14 0 0 0,7-77 0 0 0,24-173 0 0 0,-33 263 0 0 0,44-239 0 0 0,-43 244 0 0 0,29-157 0 0 0,24-176 0 0 0,-53 322 0 0 0,13-62-1 0 0,14-93 66 0 0,-1 4-65 0 0,-1 7 0 0 0,-21 118 17 0 0,-2 17 6 0 0,-3-1 1 0 0,-1-12-24 0 0,-5-21 0 0 0,-1 29 0 0 0,-2-27 47 0 0,-5-22-47 0 0,-14-81 41 0 0,13 116-1 0 0,-7-41 24 0 0,-9-74-64 0 0,16 54-1 0 0,2 28 13 0 0,3 60 28 0 0,-23-205 26 0 0,19 198-60 0 0,-3 0-1 0 0,-13-35-5 0 0,-2 10 64 0 0,-4 0 0 0 0,-12-16-64 0 0,22 49-2 0 0,-17-32 15 0 0,15 30 17 0 0,11 19-7 0 0,-8-10-23 0 0,-37-59 64 0 0,16 28 0 0 0,-17-42-64 0 0,44 85 0 0 0,-12-18 0 0 0,-6-8 0 0 0,10 14 0 0 0,-2 1 0 0 0,-26-30 0 0 0,15 24 21 0 0,-2 2 1 0 0,-1 1-1 0 0,-29-21-21 0 0,-11 1 76 0 0,-50-28-76 0 0,61 41-12 0 0,27 18 12 0 0,-63-43 0 0 0,74 49 0 0 0,-1 2 0 0 0,-1 2 0 0 0,-6-2 0 0 0,-20-11 0 0 0,32 17 0 0 0,0 1 0 0 0,-4 0 0 0 0,0 0 0 0 0,-10-6 0 0 0,-4-2 0 0 0,-7-1 0 0 0,18 7 0 0 0,-3 1 0 0 0,-18-3 0 0 0,37 10 0 0 0,-23-4 62 0 0,-35-3-62 0 0,50 8 2 0 0,-65-6-2 0 0,26 3 0 0 0,-43 1 0 0 0,20 1 0 0 0,64 1 0 0 0,-6 1 0 0 0,-14-1 0 0 0,23 3 0 0 0,-4 0 0 0 0,0 1 0 0 0,-13 2 0 0 0,6 0 0 0 0,-2-1 0 0 0,23-2 0 0 0,-41 1 53 0 0,-21 3-35 0 0,46-3 28 0 0,-6 0-18 0 0,-1 1 0 0 0,0 2-1 0 0,-1 2-27 0 0,-36 8 0 0 0,38-6-1 0 0,-55 17 66 0 0,70-19-68 0 0,-2 0-10 0 0,-1-1 0 0 0,0 0 1 0 0,-1-1 12 0 0,9-2-208 0 0,7-2-47 0 0,3 0-1 0 0,0 0-203 0 0,0 0-852 0 0,0 0-381 0 0,0 0-70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04.9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108 1 1375 0 0,'0'0'283'0'0,"-1"0"650"0"0,-4 2-37 0 0,0 0-1 0 0,0 0 1 0 0,0-1-1 0 0,0 0 1 0 0,-1 0-896 0 0,0 0 616 0 0,-1 1 1 0 0,1-1-1 0 0,-3 2-616 0 0,3 0 433 0 0,0-1 0 0 0,0 1 0 0 0,1 1 0 0 0,-4 2-433 0 0,8-5 269 0 0,1-1 3 0 0,0 0 0 0 0,-14 11 328 0 0,13-10-496 0 0,1-1 34 0 0,0 0 12 0 0,0 0 2 0 0,0 0 2 0 0,0 0 4 0 0,0 0 2 0 0,0 0 0 0 0,0 0-1 0 0,0 0-6 0 0,0 0-1 0 0,1 2 0 0 0,0 0-116 0 0,-1 1 0 0 0,1-1 0 0 0,1 0 0 0 0,-1 0 0 0 0,0 0 0 0 0,0 0 0 0 0,1 0 0 0 0,-1 0 0 0 0,1-1 0 0 0,-1 1 0 0 0,1 0 0 0 0,0 0-36 0 0,4 1 55 0 0,0 1-1 0 0,0-1 1 0 0,0 0-1 0 0,0-1 0 0 0,1 1 1 0 0,-1-1-1 0 0,7 1-54 0 0,8 1 410 0 0,18 1-410 0 0,-20-4 197 0 0,0 2-1 0 0,11 3-196 0 0,112 29 592 0 0,-108-28 173 0 0,18 2-765 0 0,-12-3 555 0 0,11 1-549 0 0,1-2-1 0 0,0-2 0 0 0,0-3 1 0 0,34-4-6 0 0,-47 2 126 0 0,0 2 0 0 0,1 2 0 0 0,16 3-126 0 0,14 6 512 0 0,32 9-512 0 0,8 10 336 0 0,-91-25-280 0 0,108 21 256 0 0,16-2 102 0 0,-97-16-240 0 0,0-2 0 0 0,0-2 0 0 0,5-2-174 0 0,-27-2 90 0 0,-9 1-127 0 0,1-1 0 0 0,0-1 37 0 0,42-4 1 0 0,62-8 138 0 0,-99 10-88 0 0,35-7 12 0 0,-36 7-59 0 0,0 0 1 0 0,14 0-5 0 0,2 1 55 0 0,41-5 36 0 0,80-10 10 0 0,-121 15-90 0 0,-25 2-9 0 0,-1-1 1 0 0,1 0-1 0 0,-1 0 1 0 0,2-2-3 0 0,17-4 34 0 0,0 2 1 0 0,0 0-1 0 0,1 2 0 0 0,3 1-34 0 0,-9 0-455 0 0,21-4 455 0 0,11-2-518 0 0,-48 7 624 0 0,99-7 1575 0 0,63 5-1681 0 0,-117 7-526 0 0,35 7 526 0 0,-46-5 20 0 0,-10-1 12 0 0,0-2 0 0 0,8-2-32 0 0,18 0 112 0 0,65-2 243 0 0,-80-3-227 0 0,36-10-128 0 0,-37 6 59 0 0,-1 2-1 0 0,1 2-58 0 0,-11 3 15 0 0,2-1 34 0 0,1-1-49 0 0,-9 2 42 0 0,0 0 0 0 0,0 2 0 0 0,0 0 0 0 0,9 4-42 0 0,3-2 96 0 0,19 0-96 0 0,-49-3 3 0 0,39 1 91 0 0,-13 0-29 0 0,-11-1 48 0 0,-14 0-15 0 0,1 0 0 0 0,-1 0-1 0 0,7 2-97 0 0,-7-1 108 0 0,-1 1 0 0 0,1-2 0 0 0,0 1 0 0 0,6-1-108 0 0,27 1 224 0 0,-39-1-149 0 0,1 0-2 0 0,0 1-44 0 0,17-3 278 0 0,-18 2-372 0 0,-3 0 32 0 0,0-1-1 0 0,0 1 1 0 0,0 0 0 0 0,1 0 0 0 0,-1 0-1 0 0,0-1 1 0 0,0 1 0 0 0,1 0-1 0 0,-1-1 1 0 0,0 1 0 0 0,1-1 0 0 0,-1 1 33 0 0,-5-3-839 0 0,-14-1-4612 0 0,-3 2-1855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07.5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68 2759 0 0,'0'0'126'0'0,"0"0"175"0"0,0 0 655 0 0,0 0 284 0 0,0 0 59 0 0,0 0-110 0 0,0 0-506 0 0,0 0-218 0 0,0 0-45 0 0,0 0-21 0 0,0 0-47 0 0,0 0-22 0 0,0 0-2 0 0,0 0-6 0 0,0 0-30 0 0,0 0-18 0 0,0 0-2 0 0,0 0 0 0 0,0 0 0 0 0,0 0 0 0 0,0 0 0 0 0,0 0 3 0 0,0 0 10 0 0,0 0 3 0 0,0 0 0 0 0,0 0-8 0 0,0 0-33 0 0,0 0-14 0 0,0 0-1 0 0,0 0-8 0 0,0 0-34 0 0,1 2-20 0 0,0 0-120 0 0,0-1 1 0 0,0 1-1 0 0,0 0 0 0 0,0 0 0 0 0,0-1 1 0 0,1 1-1 0 0,-1-1 0 0 0,1 1 0 0 0,-1-1 0 0 0,1 0 1 0 0,-1 1-1 0 0,1-1 0 0 0,0 0 0 0 0,0 0 0 0 0,-1 0 1 0 0,1 0-1 0 0,0-1 0 0 0,1 1-50 0 0,5 2 52 0 0,1-1-1 0 0,0 0 1 0 0,7 1-52 0 0,2 0 149 0 0,22 5 44 0 0,15 4 286 0 0,4 3-479 0 0,-2 0 368 0 0,1-2 0 0 0,22-1-368 0 0,-54-10 124 0 0,1-1 0 0 0,0-1 1 0 0,-1-1-1 0 0,13-3-124 0 0,3 0 178 0 0,9 1-178 0 0,39 3 184 0 0,170 3 219 0 0,-154 1-256 0 0,139 4 108 0 0,-83-1-57 0 0,-28-1-49 0 0,-96-4-25 0 0,0-2-124 0 0,-1 0 156 0 0,7 2-156 0 0,57 3 165 0 0,-57-3-109 0 0,62-2 23 0 0,13-4-79 0 0,-84 2-4 0 0,4 0 64 0 0,-10 0-31 0 0,1 1-1 0 0,18 3-28 0 0,-12-1 58 0 0,2-1-58 0 0,-4 0 70 0 0,18 2-70 0 0,42 4 64 0 0,-39-3 55 0 0,-2-1 62 0 0,-24 1-55 0 0,1-1 0 0 0,21-3-126 0 0,-15 0-65 0 0,37-3 119 0 0,45-11 160 0 0,-27 8-73 0 0,-54 1 73 0 0,30-9-214 0 0,-28 6 181 0 0,7 0-181 0 0,-25 7 75 0 0,34-7 42 0 0,-45 6-88 0 0,-2 1-17 0 0,-1 1-1 0 0,1-1 1 0 0,6 1-12 0 0,18-4 53 0 0,-16 3-53 0 0,16 3 53 0 0,-17-1-42 0 0,39-7 42 0 0,-43 6-41 0 0,-2-1-12 0 0,0 2 0 0 0,0-1-1 0 0,6 2 1 0 0,76-3 64 0 0,-56 2-31 0 0,9-1 62 0 0,38 0 74 0 0,-44 2-131 0 0,0-3 0 0 0,1-1-38 0 0,23-2 11 0 0,-53 4 4 0 0,-1 0-1 0 0,1 1 1 0 0,-1 0 0 0 0,3 1-15 0 0,20-1 58 0 0,-23 0-54 0 0,1 0 0 0 0,-1 0-1 0 0,9 2-3 0 0,-15-2 7 0 0,-1 0 0 0 0,1 0-1 0 0,0 0 1 0 0,0 0 0 0 0,-1 0 0 0 0,1 0-1 0 0,0-1 1 0 0,1 1-7 0 0,8-2 74 0 0,3-1-10 0 0,-3-1 1 0 0,-11 4-61 0 0,0 0-1 0 0,1 0 0 0 0,-1-1 0 0 0,1 1 1 0 0,-1 0-1 0 0,0 0 0 0 0,1 0 0 0 0,-1 0 1 0 0,0 0-1 0 0,1-1 0 0 0,-1 1 0 0 0,1 0 1 0 0,-1 0-1 0 0,0 0 0 0 0,1 0 0 0 0,-1 0 1 0 0,1 0-1 0 0,-1 0 0 0 0,0 0 0 0 0,1 0 1 0 0,-1 0-4 0 0,4 0 3 0 0,11-8 156 0 0,-11 5-82 0 0,2-2-9 0 0,-3 4-52 0 0,0-1-1 0 0,0 0 0 0 0,0 1 0 0 0,0-1 1 0 0,0 1-1 0 0,0 0 0 0 0,1 0 0 0 0,-1 0 1 0 0,0 1-1 0 0,2-1-15 0 0,9-2 43 0 0,-4 1-21 0 0,0 0 33 0 0,15-5-57 0 0,-10 2 2 0 0,-1-2 11 0 0,2 0 33 0 0,-7 4-35 0 0,0 1 44 0 0,15-4 33 0 0,-19 5-33 0 0,5 0 11 0 0,-7 1 0 0 0,-3 0 0 0 0,2-1 0 0 0,8 0 0 0 0,-8 1 0 0 0,-2 0 0 0 0,0 0 1 0 0,0 0 5 0 0,0 0-2 0 0,0 0 6 0 0,0 0-7 0 0,0 0-3 0 0,0 0 0 0 0,0 0 0 0 0,0 0 0 0 0,0 0 1 0 0,-1-2-23 0 0,-2-3-190 0 0,-4-5-5156 0 0,5 8-2271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1000 25 4143 0 0,'0'0'319'0'0,"0"-2"-210"0"0,3-4 66 0 0,-2 4 668 0 0,-1 2 286 0 0,-2-1 58 0 0,0-1-958 0 0,0 1-1 0 0,-1-1 1 0 0,1 1 0 0 0,-1 0 0 0 0,1 0 0 0 0,-1 0-1 0 0,0 0 1 0 0,1 0 0 0 0,-1 1 0 0 0,0-1 0 0 0,-1 1-229 0 0,-9-1 711 0 0,0 1 1 0 0,-1 0-712 0 0,-10 0 696 0 0,2-1 69 0 0,-1 1 0 0 0,-8 2-765 0 0,21-1 175 0 0,0 1 0 0 0,1 0-1 0 0,-1 1 1 0 0,0-1 0 0 0,1 2-1 0 0,-6 2-174 0 0,-29 14 1180 0 0,-27 8-1180 0 0,-79 24 979 0 0,105-35-744 0 0,0 1 0 0 0,0 2 0 0 0,2 2-1 0 0,1 2 1 0 0,0 2 0 0 0,-8 9-235 0 0,35-24 83 0 0,1 0-1 0 0,1 1 1 0 0,0 0-1 0 0,0 1 0 0 0,1 0 1 0 0,-2 5-83 0 0,11-14 17 0 0,-8 11 99 0 0,0 1-1 0 0,1 0 0 0 0,-2 4-115 0 0,10-14 27 0 0,-1-1 1 0 0,1 1-1 0 0,0 0 0 0 0,0 0 0 0 0,1 0 0 0 0,0 0 0 0 0,0 0 1 0 0,0 0-1 0 0,1 0 0 0 0,-1 0 0 0 0,2 1 0 0 0,-1-1-27 0 0,2 6 38 0 0,0-1 1 0 0,1 0-1 0 0,0 0 0 0 0,1 0 0 0 0,0 0 0 0 0,0 0 1 0 0,2-1-1 0 0,-1 0 0 0 0,1 0 0 0 0,6 7-38 0 0,2 2 38 0 0,2 0 0 0 0,0-1 0 0 0,1-1 0 0 0,12 8-38 0 0,137 109 202 0 0,-24-20 4 0 0,-118-94-129 0 0,0 2 0 0 0,-1 1 0 0 0,-1 1 0 0 0,-1 1 0 0 0,-1 0 0 0 0,-1 2 1 0 0,6 13-78 0 0,-3 1 220 0 0,-2 0 0 0 0,-2 1 0 0 0,-2 2 1 0 0,1 6-221 0 0,-9-20 151 0 0,-1 0 1 0 0,-2 1-1 0 0,0-1 1 0 0,-2 1 0 0 0,-2 0-1 0 0,-1 20-151 0 0,-2-26 308 0 0,-3 21-308 0 0,3-36 76 0 0,0 0 0 0 0,-1-1 0 0 0,0 1 0 0 0,-1-1 0 0 0,-4 10-76 0 0,2-8 78 0 0,0 1 0 0 0,-1-1-1 0 0,0-1 1 0 0,-1 0 0 0 0,0 0 0 0 0,-1 0 0 0 0,0-1-1 0 0,-1 0 1 0 0,0-1 0 0 0,0 0 0 0 0,0 0-1 0 0,-1-1 1 0 0,0-1 0 0 0,-1 0 0 0 0,1 0 0 0 0,-1-1-1 0 0,0-1 1 0 0,-3 1-78 0 0,-11 1 120 0 0,1 0 0 0 0,-1-2 0 0 0,0-2 0 0 0,-20 1-120 0 0,4-4 117 0 0,1-1-1 0 0,-26-5-116 0 0,43 3 0 0 0,-1 0-1 0 0,2-2 1 0 0,-1-1-1 0 0,-9-4 1 0 0,21 6-127 0 0,1 0-1 0 0,-1-1 0 0 0,1 0 0 0 0,1-1 0 0 0,-1 0 0 0 0,1 0 0 0 0,0-1 0 0 0,1 0 0 0 0,-5-6 128 0 0,11 11-149 0 0,1 0 0 0 0,0 0 0 0 0,0 0 0 0 0,0 0 0 0 0,0 0 0 0 0,0-1 0 0 0,1 1 0 0 0,-1 0 0 0 0,1-1 0 0 0,0 0 0 0 0,0 1 0 0 0,0-1 0 0 0,1 1 0 0 0,-1-2 149 0 0,1 0-741 0 0,0 1-1 0 0,0-1 1 0 0,1 1-1 0 0,-1-1 1 0 0,1 1-1 0 0,0-1 1 0 0,0 1-1 0 0,1 0 1 0 0,0-1-1 0 0,-1 1 1 0 0,3-2 741 0 0,9-20-6294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13.5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787 1 2759 0 0,'0'0'330'0'0,"0"0"340"0"0,0 0 149 0 0,0 0 28 0 0,0 0-39 0 0,0 0-194 0 0,1 2-80 0 0,2 5-20 0 0,-2-5-7 0 0,-1-2-24 0 0,1 1-17 0 0,2 3-231 0 0,1-1-1 0 0,-1 1 1 0 0,1-1-1 0 0,-1 0 1 0 0,1 0-1 0 0,0 0 0 0 0,1-1 1 0 0,-1 1-1 0 0,0-1 1 0 0,1 0-1 0 0,-1 0 1 0 0,1-1-235 0 0,32 12 441 0 0,-1 1 1 0 0,-1 2 0 0 0,0 1-1 0 0,-2 2 1 0 0,0 1 0 0 0,0 2 0 0 0,0 2-442 0 0,-7-1 246 0 0,-2 0 0 0 0,0 2 0 0 0,-2 0 0 0 0,0 1 0 0 0,10 19-246 0 0,44 72 848 0 0,15 38 43 0 0,-45-72-638 0 0,-26-49-170 0 0,42 70 210 0 0,-34-60-157 0 0,17 26 64 0 0,-14-25-60 0 0,-2 2 0 0 0,-3 0 0 0 0,-1 2 0 0 0,8 26-140 0 0,19 40 661 0 0,24 31-661 0 0,-25-48 259 0 0,-24-49-117 0 0,10 21-4 0 0,-30-55-107 0 0,16 35 168 0 0,15 45-199 0 0,7 48 128 0 0,25 76 687 0 0,-43-134-526 0 0,-4 1 0 0 0,2 27-289 0 0,6 127 197 0 0,-17-114-124 0 0,-3-19 39 0 0,5 43 64 0 0,20 102 256 0 0,-8 47-432 0 0,-24-96 278 0 0,-1 6-113 0 0,-2-43-100 0 0,-1-163-66 0 0,-4 81 1 0 0,-11 69 59 0 0,3-34-54 0 0,-1 78 65 0 0,-7 83-76 0 0,16-239 23 0 0,-6 58 83 0 0,-4-1-100 0 0,7-58 8 0 0,-23 107 59 0 0,-24 82 85 0 0,22-94-152 0 0,-9 33 0 0 0,37-152 1 0 0,-43 160 70 0 0,16-55-153 0 0,9-43 76 0 0,7-28 6 0 0,-14 31 0 0 0,-6 17 0 0 0,9-28-1 0 0,-2-1 0 0 0,-13 16 1 0 0,-8 21 55 0 0,32-63-43 0 0,-10 20-13 0 0,-2-2 1 0 0,-12 25 0 0 0,29-62 27 0 0,2 0-1 0 0,-5 17-26 0 0,2-8 11 0 0,9-21-10 0 0,-61 149 62 0 0,35-92-43 0 0,-21 45 24 0 0,-15 25-33 0 0,45-91 46 0 0,-1 7-57 0 0,-16 36-4 0 0,15-37 4 0 0,5-12 11 0 0,-6 9-11 0 0,-2-11 54 0 0,9-15-55 0 0,1-2 1 0 0,-1 0 0 0 0,-5 2 0 0 0,-12 17 0 0 0,16-21 0 0 0,-2 0 0 0 0,-1 0 0 0 0,-9 10 0 0 0,-12 14 0 0 0,-13 22 0 0 0,34-40 11 0 0,-1-1-1 0 0,-2-1 1 0 0,0-1 0 0 0,-2-2-1 0 0,0 0 1 0 0,-6 2-11 0 0,8-7 66 0 0,-14 15-66 0 0,7-6-2 0 0,16-14 18 0 0,0 0 0 0 0,2 1 0 0 0,-1 1 0 0 0,-3 6-16 0 0,-16 18 31 0 0,-2-1-1 0 0,-9 5-30 0 0,28-27 3 0 0,-125 108 12 0 0,1-2 34 0 0,117-101-47 0 0,-24 16-2 0 0,-13 11-98 0 0,52-40 30 0 0,0-1-1 0 0,0 0 0 0 0,-1 0 1 0 0,-5 3 68 0 0,11-8-121 0 0,1 1 1 0 0,-1-1 0 0 0,0 0-1 0 0,1 0 1 0 0,-1 0 0 0 0,0-1-1 0 0,0 1 1 0 0,1-1 0 0 0,-1 1-1 0 0,0-1 1 0 0,0 0-1 0 0,0 0 1 0 0,0 0 0 0 0,1 0-1 0 0,-1-1 1 0 0,0 1 0 0 0,0-1-1 0 0,1 0 1 0 0,-3 0 120 0 0,-9-7-1647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17.3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914 176 5839 0 0,'0'0'267'0'0,"0"0"0"0"0,0 0-81 0 0,0 0 296 0 0,0 0 152 0 0,0 0 34 0 0,0 0-22 0 0,0 0-112 0 0,0 0-43 0 0,0 0-10 0 0,0 0-17 0 0,0 0-66 0 0,0 0-29 0 0,0 0-8 0 0,0 0-9 0 0,0 0-34 0 0,0 0-20 0 0,0 0-2 0 0,0 0-5 0 0,0 0-23 0 0,-1 0-11 0 0,-2 0-185 0 0,1 0-1 0 0,-1 0 1 0 0,0 0-1 0 0,1 0 1 0 0,-1 0 0 0 0,1 1-1 0 0,-1-1 1 0 0,1 1-1 0 0,-1 0 1 0 0,1-1-1 0 0,-1 1 1 0 0,1 1-1 0 0,0-1 1 0 0,-1 0-1 0 0,0 1-71 0 0,-8 5 137 0 0,1 1 0 0 0,-7 6-137 0 0,0-1 149 0 0,-5 5-38 0 0,0 1 0 0 0,2 1-1 0 0,0 1 1 0 0,1 0 0 0 0,2 2-1 0 0,-13 19-110 0 0,7-11 42 0 0,11-14 48 0 0,-6 11-90 0 0,-50 77 220 0 0,44-66-59 0 0,-1-1 0 0 0,-7 5-161 0 0,9-12 133 0 0,1 0 0 0 0,1 1 0 0 0,2 2 0 0 0,-2 7-133 0 0,-23 64 117 0 0,-14 57-117 0 0,-14 37 21 0 0,51-148 5 0 0,3-10 47 0 0,2 1 1 0 0,2 0-1 0 0,-5 25-73 0 0,-1 28 78 0 0,-16 84 68 0 0,24-119-25 0 0,-11 70 107 0 0,20-103-156 0 0,1 0 0 0 0,1 0 0 0 0,3 24-72 0 0,4 43 77 0 0,5 40 27 0 0,-3-61-49 0 0,5 61 101 0 0,-8-97-16 0 0,4 15-140 0 0,-1-5 41 0 0,0-7 1 0 0,2-1-1 0 0,5 13-41 0 0,9 31 45 0 0,3 33-19 0 0,17 71 194 0 0,-13-68-146 0 0,-22-85-42 0 0,-4-13-16 0 0,1 0 0 0 0,4 9-16 0 0,8 9 61 0 0,2-1 0 0 0,4 4-61 0 0,1 0 222 0 0,7 22-222 0 0,-25-47 1 0 0,2 3 4 0 0,0-1 0 0 0,8 12-5 0 0,77 123 64 0 0,-58-91 43 0 0,-8-13 29 0 0,-17-29-23 0 0,0-1 0 0 0,5 5-113 0 0,-6-11-8 0 0,-6-7 33 0 0,1-1 0 0 0,0 1 0 0 0,0-1 0 0 0,0 0 0 0 0,1 0 0 0 0,0 0 0 0 0,0-1 0 0 0,3 2-25 0 0,0-1 34 0 0,-1 1 0 0 0,4 3-34 0 0,-5-3-2 0 0,1-1 0 0 0,8 5 2 0 0,9 6 40 0 0,-11-8 67 0 0,-1-1 0 0 0,12 6-107 0 0,-5-6 100 0 0,1-1 0 0 0,-1-1 1 0 0,20 4-101 0 0,-21-7 75 0 0,-1 0 1 0 0,1 0 0 0 0,11-2-76 0 0,-7-2 98 0 0,0-2 0 0 0,-1 0 0 0 0,19-6-98 0 0,-21 5 57 0 0,2-2-1 0 0,0-1-1 0 0,0-1 0 0 0,2-2-55 0 0,-3 1 41 0 0,-6 2-14 0 0,0-1 0 0 0,-1-1-1 0 0,0 0 1 0 0,-1-1 0 0 0,8-7-27 0 0,-7 6 6 0 0,10-10 98 0 0,15-17-104 0 0,-28 27 13 0 0,12-15 100 0 0,17-22-113 0 0,-10 11 86 0 0,-10 11 70 0 0,7-14-156 0 0,-12 17 24 0 0,17-25 81 0 0,-2-1 1 0 0,11-28-106 0 0,-2 6 70 0 0,-21 39-12 0 0,11-26-58 0 0,46-99 106 0 0,-19 12-39 0 0,4-9 58 0 0,-2 8 28 0 0,-23 54-84 0 0,-19 47-6 0 0,8-34-63 0 0,6-48 70 0 0,-21 90-33 0 0,49-271 102 0 0,-38 161-11 0 0,-7-5-128 0 0,0-151 128 0 0,-12 259-107 0 0,-2 0-1 0 0,-1 0 1 0 0,-3 0 0 0 0,-4-13-21 0 0,-34-124 58 0 0,-4-21-63 0 0,-1-14 69 0 0,44 199-64 0 0,-1 0 0 0 0,-1 1 0 0 0,-1-1 0 0 0,-3-4 0 0 0,5 11 0 0 0,-1 0 0 0 0,-1 0 0 0 0,0 0 0 0 0,0 1 0 0 0,-1 0 0 0 0,-8-7 0 0 0,9 7 0 0 0,-1 1 0 0 0,1-1 1 0 0,0 0-1 0 0,-2-6 0 0 0,-17-21 52 0 0,14 21-44 0 0,-51-58-5 0 0,50 56-3 0 0,0 0 0 0 0,1-1 0 0 0,0-1 0 0 0,-1-6 0 0 0,-1 1 0 0 0,-2-7 0 0 0,-3-10 0 0 0,6 13 0 0 0,-13-22 0 0 0,12 27 56 0 0,-1 1 1 0 0,-17-18-57 0 0,22 28 6 0 0,-1 1 0 0 0,-1 0 1 0 0,0 1-1 0 0,-1 0 0 0 0,-6-4-6 0 0,6 6 0 0 0,-1 1 0 0 0,1-1 0 0 0,-9-1 0 0 0,13 5 0 0 0,0 1 0 0 0,0 1 0 0 0,0 0 0 0 0,0 0 0 0 0,0 1 0 0 0,-5 0 0 0 0,-89-3 0 0 0,35-1 0 0 0,-52-5 0 0 0,93 5 0 0 0,1-1 0 0 0,-11-4 0 0 0,7 2 0 0 0,-17-5 0 0 0,40 12 0 0 0,1 0 1 0 0,-1 0-1 0 0,1 1 1 0 0,-2 0-1 0 0,5 0-2 0 0,1 0 1 0 0,0 0-1 0 0,-1 1 1 0 0,1-1-1 0 0,-1 1 1 0 0,1 0-1 0 0,0 0 1 0 0,0-1-1 0 0,-1 2 1 0 0,1-1 0 0 0,0 0-1 0 0,-2 1 2 0 0,-5 5-28 0 0,0 1-1 0 0,1-1 1 0 0,-3 3 28 0 0,-4 10-1562 0 0,12-16 83 0 0,1 0 0 0 0,-1 0 0 0 0,1 1 1 0 0,0 0 1478 0 0,-4 15-7382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20.3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101 56 4863 0 0,'0'0'223'0'0,"0"-2"-16"0"0,-3-4-119 0 0,3 4 138 0 0,0 2 46 0 0,-1-1 0 0 0,-8-9 1503 0 0,8 9-1518 0 0,1 1-1 0 0,-1-2 11 0 0,-1 0 99 0 0,1-1-1 0 0,-1 1 1 0 0,0 0 0 0 0,0 0-1 0 0,0-1 1 0 0,0 1 0 0 0,-1 1 0 0 0,1-1-1 0 0,0 0 1 0 0,-1 0 0 0 0,1 1-1 0 0,-1 0 1 0 0,0-1 0 0 0,0 1-1 0 0,-1 0-365 0 0,3 0 376 0 0,-10 0 704 0 0,6 1-635 0 0,0 0 0 0 0,0 1 0 0 0,1 0 0 0 0,-1 0 0 0 0,0 1 0 0 0,0-1-445 0 0,4 0 114 0 0,1-1-2 0 0,0 0-2 0 0,0 0-12 0 0,0 0-2 0 0,0 0 0 0 0,0 2-16 0 0,0 2-63 0 0,1 0 0 0 0,-1-1 0 0 0,1 1 0 0 0,0 0 0 0 0,1 0 0 0 0,-1 0 0 0 0,0-1-1 0 0,1 1 1 0 0,0-1 0 0 0,0 1 0 0 0,0-1 0 0 0,1 0-17 0 0,7 12 94 0 0,1-1 0 0 0,2 0-94 0 0,-10-11 17 0 0,160 173 529 0 0,-119-134-234 0 0,35 25-312 0 0,54 31 114 0 0,-35-25 446 0 0,-2 4-560 0 0,-57-40 547 0 0,10 12-547 0 0,-26-23 225 0 0,-1 1-1 0 0,5 8-224 0 0,-19-18 80 0 0,-7-15-5 0 0,-1-2-6 0 0,0 0-5 0 0,0 0 0 0 0,0 0 0 0 0,0 0 0 0 0,0 0 0 0 0,0 0 0 0 0,0 0 0 0 0,0 0 0 0 0,-3-1-35 0 0,-1 1-1 0 0,1-1 1 0 0,0 1-1 0 0,-1-1 1 0 0,1 0-1 0 0,0-1 1 0 0,0 1 0 0 0,0 0-1 0 0,-3-3-28 0 0,-25-16 60 0 0,5 0 20 0 0,-7-8-80 0 0,-20-17 51 0 0,23 20-29 0 0,-14-14-22 0 0,-15-14 31 0 0,-40-36-19 0 0,34 28-13 0 0,32 31 1 0 0,2-1 0 0 0,-14-18 0 0 0,-29-44 0 0 0,56 69 0 0 0,-7-4 0 0 0,-3-3 0 0 0,6 3 0 0 0,48 66 0 0 0,-26-38 0 0 0,37 45 0 0 0,34 34 0 0 0,-50-59 0 0 0,132 123 0 0 0,-83-82 0 0 0,70 59 0 0 0,-76-62 0 0 0,39 45 0 0 0,-61-59 0 0 0,30 36 64 0 0,21 32-64 0 0,-93-111 0 0 0,16 19 70 0 0,1-1-1 0 0,8 6-69 0 0,-24-23 56 0 0,-1-2 21 0 0,-2-1-64 0 0,1 0-1 0 0,-1 1 1 0 0,0-1 0 0 0,1 0-1 0 0,0 0 1 0 0,-1 0 0 0 0,1 0-1 0 0,-1 0 1 0 0,1 0 0 0 0,0 0-13 0 0,-4-3 33 0 0,-22-17 65 0 0,1 0-1 0 0,-6-9-97 0 0,-47-50 134 0 0,50 50-79 0 0,7 7-7 0 0,-131-137-16 0 0,58 63-72 0 0,-11-12-8 0 0,19 19 48 0 0,-9-10 0 0 0,53 52 2 0 0,-56-70-15 0 0,98 117-40 0 0,6 10-11 0 0,13 16 46 0 0,0 0-1 0 0,20 20 19 0 0,46 41-63 0 0,-48-51 46 0 0,55 51 4 0 0,27 28 15 0 0,-77-71 10 0 0,72 81 99 0 0,-95-101-92 0 0,-1 0 0 0 0,-1 2 1 0 0,-1-1-1 0 0,9 21-19 0 0,-14-24 11 0 0,-9-19 42 0 0,-3-4 11 0 0,-6-6-50 0 0,0 0-1 0 0,1-1 0 0 0,0 0 1 0 0,0 0-1 0 0,-2-6-13 0 0,-1 1-1 0 0,0 0-1 0 0,-2-2 2 0 0,-2 0 19 0 0,-29-31 26 0 0,25 26-82 0 0,17 20-149 0 0,1 1-31 0 0,0 0 1 0 0,0 0-200 0 0,0 0-841 0 0,0 0-372 0 0,0 0-69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0.8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98 6 7279 0 0,'0'0'332'0'0,"0"0"-4"0"0,0-1-110 0 0,0 1-166 0 0,0 0 1 0 0,0-1-1 0 0,0 1 1 0 0,0 0 0 0 0,0 0-1 0 0,0 0 1 0 0,0 0-1 0 0,0 0 1 0 0,0 0-1 0 0,0-1 1 0 0,0 1 0 0 0,0 0-1 0 0,0 0 1 0 0,0 0-1 0 0,0 0 1 0 0,0 0 0 0 0,-1-1-1 0 0,1 1 1 0 0,0 0-1 0 0,0 0 1 0 0,0 0-1 0 0,0 0 1 0 0,0 0 0 0 0,0 0-1 0 0,0 0 1 0 0,0-1-1 0 0,0 1 1 0 0,0 0-1 0 0,-1 0 1 0 0,1 0 0 0 0,0 0-1 0 0,0 0 1 0 0,0 0-1 0 0,0 0 1 0 0,0 0-1 0 0,0 0 1 0 0,-1 0 0 0 0,1 0-1 0 0,0 0 1 0 0,0 0-1 0 0,0 0 1 0 0,0 0-1 0 0,0 0 1 0 0,0 0 0 0 0,-1 0-1 0 0,1 0 1 0 0,0 0-1 0 0,0 0 1 0 0,0 0 0 0 0,0 0-1 0 0,0 0 1 0 0,-1 0-1 0 0,1 0 1 0 0,0 0-53 0 0,-7 8 2434 0 0,4-5-3182 0 0,-11 18 1231 0 0,-8 13-483 0 0,10-13-911 0 0,-15 16 911 0 0,20-27-343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1.1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0 1375 0 0,'0'0'128'0'0,"0"0"-128"0"0,-4 9 0 0 0,0 0 0 0 0,4-9 744 0 0,0 0 128 0 0,0 0 24 0 0,0 0 8 0 0,0 0-608 0 0,0 0-120 0 0,0 0-24 0 0,-1 11-8 0 0,1-11-144 0 0,0 0-152 0 0,0 0 32 0 0,0 0-2056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1.5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87 0 6047 0 0,'-11'6'264'0'0,"7"-1"56"0"0,-5-1-256 0 0,1 1-64 0 0,-1 3 0 0 0,4-3 0 0 0,-1 3 296 0 0,-1-1 48 0 0,1-2 8 0 0,1 3 0 0 0,-1-3-224 0 0,3 3-48 0 0,3-8-8 0 0,-4 5 0 0 0,4-5-72 0 0,0 0 0 0 0,-4 7 0 0 0,4-7-3352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1.9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132 1 5783 0 0,'0'0'256'0'0,"-4"11"56"0"0,-1-2-248 0 0,1 0-64 0 0,1 0 0 0 0,3-9 0 0 0,0 0 312 0 0,0 0 48 0 0,0 0 16 0 0,0 0 0 0 0,1 9-312 0 0,-1-9-64 0 0,0 0 0 0 0,0 0-3168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2.6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1839 0 0,'2'27'80'0'0,"1"-14"16"0"0,-1 4-96 0 0,0 1 0 0 0,0 0 0 0 0,0 1 0 0 0,0 1 416 0 0,1 0 56 0 0,1-2 8 0 0,0 1 8 0 0,-1-1-488 0 0,1 0 0 0 0,0-1 0 0 0,-1-1-104 0 0,1 1-72 0 0,0-1-16 0 0,-1 1 0 0 0,1-3 0 0 0</inkml:trace>
  <inkml:trace contextRef="#ctx0" brushRef="#br0" timeOffset="1">133 774 6159 0 0,'-10'82'895'0'0,"1"41"-895"0"0,2-22 196 0 0,4-41-293 0 0,3 0 0 0 0,3 0 0 0 0,6 36 97 0 0,2-31-560 0 0,-9-47 272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5.0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75 0 3223 0 0,'0'0'470'0'0,"0"0"760"0"0,0 0 333 0 0,0 0 65 0 0,0 0-113 0 0,0 0-546 0 0,0 0-237 0 0,0 0-48 0 0,0 0-39 0 0,0 0-119 0 0,0 0-57 0 0,0 0-12 0 0,0 0-23 0 0,0 0-97 0 0,0 0-45 0 0,0 0-11 0 0,0 0-26 0 0,0 0-106 0 0,0 1-42 0 0,-1 2-74 0 0,1 0 1 0 0,-1-1-1 0 0,0 1 0 0 0,0-1 1 0 0,0 1-1 0 0,0-1 0 0 0,-1 0 1 0 0,0 3-34 0 0,-11 13 104 0 0,12-15-91 0 0,-1-1 0 0 0,1 1-1 0 0,-1 0 1 0 0,0-1 0 0 0,0 0-1 0 0,0 1 1 0 0,0-1 0 0 0,0 0-1 0 0,-1 0 1 0 0,1 0 0 0 0,-2 1-13 0 0,1-1-222 0 0,1 0 1 0 0,-1 0-1 0 0,1 1 1 0 0,-1-1-1 0 0,1 0 1 0 0,0 1-1 0 0,0 0 1 0 0,0 0 0 0 0,1 0-1 0 0,-1-1 1 0 0,0 3 221 0 0,1-4-1274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5.4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1 1375 0 0,'0'0'64'0'0,"0"0"8"0"0,0 0-72 0 0,0 0 0 0 0,-5 18 0 0 0,1-2 0 0 0,0-5 984 0 0,-1 2 176 0 0,-1 0 40 0 0,1 0 8 0 0,1-2-888 0 0,1 0-168 0 0,-1-2-40 0 0,0 2-1872 0 0,-1 0-368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3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51 39 4607 0 0,'0'0'354'0'0,"0"0"-116"0"0,1-2 382 0 0,3-6 188 0 0,-3 6 38 0 0,0-1-52 0 0,0-1-955 0 0,5-13 4259 0 0,-6 17-4070 0 0,0 0 1 0 0,0 0-1 0 0,0 0 1 0 0,0 0 0 0 0,0 0-1 0 0,0 0 1 0 0,0 0-1 0 0,0 0 1 0 0,0 0-1 0 0,-1 0 1 0 0,1 0-1 0 0,0 0 1 0 0,0 0 0 0 0,0 0-1 0 0,0 0 1 0 0,0 0-1 0 0,0 0 1 0 0,0-1-1 0 0,0 1 1 0 0,0 0 0 0 0,0 0-1 0 0,0 0 1 0 0,0 0-1 0 0,0 0 1 0 0,0 0-1 0 0,0 0 1 0 0,0 0 0 0 0,0 0-1 0 0,0 0 1 0 0,0 0-1 0 0,0 0 1 0 0,0 0-1 0 0,0 0 1 0 0,-1 0 0 0 0,1 0-1 0 0,0 0 1 0 0,0 0-1 0 0,0 0 1 0 0,0 0-1 0 0,0 0 1 0 0,0-1 0 0 0,0 1-1 0 0,0 0 1 0 0,0 0-1 0 0,0 0 1 0 0,0 0-1 0 0,0 0 1 0 0,0 0-1 0 0,0 0 1 0 0,0 0 0 0 0,0 0-1 0 0,0 0 1 0 0,1 0-1 0 0,-1 0 1 0 0,0 0-1 0 0,0 0 1 0 0,0 0 0 0 0,0 0-1 0 0,0 0 1 0 0,0 0-1 0 0,0 0 1 0 0,0-1-1 0 0,0 1 1 0 0,0 0 0 0 0,0 0-1 0 0,0 0 1 0 0,0 0-1 0 0,0 0 1 0 0,0 0-1 0 0,0 0-28 0 0,-6 9 306 0 0,0-1-156 0 0,2-1-36 0 0,0-1 1 0 0,0 1-1 0 0,1 0 1 0 0,0 0-1 0 0,-2 4-114 0 0,-3 20 352 0 0,2 0 1 0 0,1 1-1 0 0,-1 29-352 0 0,2 96 598 0 0,4-151-582 0 0,2 83 418 0 0,7 44-434 0 0,-2-78 100 0 0,3 0 1 0 0,1-1 0 0 0,4 1-101 0 0,-3-21 122 0 0,1-1 1 0 0,14 24-123 0 0,-20-43 46 0 0,2 4 61 0 0,1 1 1 0 0,1-2 0 0 0,1 0 0 0 0,0 0-1 0 0,1-1 1 0 0,14 13-108 0 0,-17-21 135 0 0,0 0 1 0 0,7 4-136 0 0,-13-10 33 0 0,-2-1 0 0 0,-1 0-1 0 0,1 0 1 0 0,0 0-1 0 0,0 0 1 0 0,0-1-1 0 0,0 1 1 0 0,1 0-1 0 0,-1-1 1 0 0,0 0-1 0 0,0 1 1 0 0,0-1-1 0 0,0 0 1 0 0,0 0-1 0 0,1 0 1 0 0,-1-1-33 0 0,4 0 117 0 0,-1 0-1 0 0,0 0 1 0 0,0 0 0 0 0,5-3-117 0 0,-6 2 69 0 0,0 0 0 0 0,0 0 0 0 0,0 0 0 0 0,-1 0 0 0 0,1-1 0 0 0,-1 0 0 0 0,1 0 0 0 0,-1 0 0 0 0,0 0 0 0 0,0 0 0 0 0,1-2-69 0 0,4-7 240 0 0,0 0 0 0 0,5-12-240 0 0,1 0 174 0 0,-5 8-48 0 0,-1 0-1 0 0,-1 0 1 0 0,5-15-126 0 0,12-51 115 0 0,-21 70-111 0 0,16-53 78 0 0,12-53-1 0 0,24-191 176 0 0,-51 269-219 0 0,-1-1-1 0 0,-1 1 1 0 0,-3-1 0 0 0,-1 0-1 0 0,-4-17-37 0 0,-4 7 0 0 0,6 30-243 0 0,2 19-45 0 0,2 1-287 0 0,0 1-853 0 0,0 0-3492 0 0,0 0-1498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58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402 20 6447 0 0,'0'0'499'0'0,"0"-1"-328"0"0,0-12-248 0 0,0 7 6592 0 0,-9 13-5031 0 0,-3 3-981 0 0,0 1 1 0 0,1 0-1 0 0,-9 11-503 0 0,-26 38 641 0 0,18-22-216 0 0,-135 182 1627 0 0,138-186-1759 0 0,9-10 220 0 0,-2 0-1 0 0,0-2 1 0 0,-2 0-513 0 0,19-20 277 0 0,1-2 3 0 0,0 0 0 0 0,0 0-3 0 0,2-1-10 0 0,8-7-80 0 0,0 0 0 0 0,-1 0 0 0 0,0-1 0 0 0,0 0 0 0 0,2-3-187 0 0,39-54 248 0 0,-29 37-171 0 0,31-45 31 0 0,-21 28-92 0 0,-19 27-16 0 0,-6 12 0 0 0,-7 10 0 0 0,-4 9 0 0 0,-13 21 0 0 0,-1-1 0 0 0,-7 7 0 0 0,-47 59 0 0 0,60-80 0 0 0,1-1-5 0 0,4-7 19 0 0,0 0-1 0 0,0-1 1 0 0,0 1-1 0 0,-2-1 1 0 0,1-1-1 0 0,-1 0-13 0 0,8-6 59 0 0,2-2 9 0 0,-1-2-4 0 0,0-1-56 0 0,0 0 1 0 0,0 0-1 0 0,1-1 0 0 0,0 1 1 0 0,-1 0-1 0 0,1-1 1 0 0,0 1-1 0 0,0 0 1 0 0,1-1-1 0 0,-1 1 0 0 0,1 0 1 0 0,-1 0-1 0 0,1-1 1 0 0,1-2-9 0 0,4-7 69 0 0,-1-1 0 0 0,8-11-69 0 0,-5 10 13 0 0,14-27-113 0 0,6-7 100 0 0,-17 32-95 0 0,1 0 0 0 0,0 1-1 0 0,1 1 1 0 0,1 0 95 0 0,-12 13-900 0 0,0 0-278 0 0,6-6-1269 0 0,-6 6-4867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5.7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25 681 1375 0 0,'0'1'107'0'0,"-13"55"2836"0"0,5-11 1028 0 0,6-35-3854 0 0,2 0-1 0 0,-1 0 1 0 0,1 0-1 0 0,0 0 1 0 0,1-1-1 0 0,0 2-116 0 0,12 41-441 0 0,-13-51 298 0 0,1 1-1 0 0,2 10-268 0 0,-1-1-1 0 0,0 1 0 0 0,-1 0 1 0 0,0 0-1 0 0,-1 0 0 0 0,-1 1 413 0 0,1-4-2540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6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4143 0 0,'0'0'191'0'0,"1"2"-11"0"0,3 9 349 0 0,2 0 0 0 0,-1 0 0 0 0,2 0-529 0 0,-6-9 228 0 0,0 1-118 0 0,0 0 0 0 0,1 0 0 0 0,-1-1 0 0 0,1 1 0 0 0,0 0 1 0 0,0-1-1 0 0,-1 1 0 0 0,2 0-110 0 0,-1-1 95 0 0,4 6 153 0 0,0 0 44 0 0,0 0 0 0 0,1 0 1 0 0,0-1-1 0 0,5 5-292 0 0,-11-12-2 0 0,-1 1 1 0 0,1-1-1 0 0,-1 0 0 0 0,1 1 0 0 0,0-1 1 0 0,-1 0-1 0 0,1 1 0 0 0,0-1 0 0 0,-1 0 1 0 0,1 0-1 0 0,0 0 0 0 0,0 0 0 0 0,0 1 2 0 0,2-1-38 0 0,7 4-120 0 0</inkml:trace>
  <inkml:trace contextRef="#ctx0" brushRef="#br0" timeOffset="1">291 215 5151 0 0,'0'0'234'0'0,"1"-2"-10"0"0,1 0-191 0 0,0 0 0 0 0,-1 1 0 0 0,1-1 1 0 0,0 0-1 0 0,0 1 0 0 0,0-1 0 0 0,0 1 1 0 0,0-1-1 0 0,1 1 0 0 0,-1 0 0 0 0,0 0 0 0 0,1 0-33 0 0,8-4 96 0 0,-9 4-86 0 0,1 0 1 0 0,-1 1-1 0 0,0-1 0 0 0,0 0 0 0 0,0 0 1 0 0,3 1-11 0 0,-2-1 11 0 0,5 0-16 0 0,9-4 80 0 0,5 2-10 0 0,-10 2-65 0 0,24-7-13 0 0,-35 8-54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6.8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1 796 5727 0 0,'0'0'256'0'0,"0"0"48"0"0,0 0-240 0 0,0 0-64 0 0,7-11 0 0 0,1 3 0 0 0,-8 8 64 0 0,9-5 0 0 0,-4-8 0 0 0,1 2-1800 0 0,-1 0-360 0 0</inkml:trace>
  <inkml:trace contextRef="#ctx0" brushRef="#br0" timeOffset="1">294 345 2303 0 0,'1'-2'102'0'0,"3"-4"-61"0"0,0-1 0 0 0,1 1-1 0 0,1-1-40 0 0,-4 3 198 0 0,1 0-1 0 0,0 0 1 0 0,-1 0-1 0 0,0 0 0 0 0,0-1 1 0 0,1-2-198 0 0,6-12 2233 0 0,2-2-1407 0 0,2 2 0 0 0,2-4-826 0 0,-3 7-371 0 0,-9 10 102 0 0,1 0-1 0 0,1 1 1 0 0,-1 0 0 0 0,2-2 269 0 0,-4 5-38 0 0,0-1 0 0 0,0 1 0 0 0,0-1 0 0 0,-1 0 1 0 0,2-2 37 0 0,-1 1-28 0 0,0 0 0 0 0,1 0-1 0 0,-1 0 1 0 0,3-1 28 0 0,-3 2 9 0 0,-1 1 0 0 0,1-1-1 0 0,-1 0 1 0 0,0 1-1 0 0,0-1 1 0 0,0 0 0 0 0,0 0-1 0 0,0 0 1 0 0,0 0-1 0 0,-1 0 1 0 0,1-1-9 0 0,4-17 159 0 0,10-30-258 0 0,-12 39-504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7.1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1 193 5783 0 0,'0'0'266'0'0,"0"-1"-5"0"0,4-15-156 0 0,-1 4 31 0 0,19-63 1848 0 0,-13 36-1014 0 0,-5 29-765 0 0,6-11-182 0 0,-9 20-143 0 0,1-7-2535 0 0,0-1-336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7.5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1 328 1839 0 0,'0'-2'134'0'0,"6"-38"2066"0"0,-1-1 0 0 0,-2-28-2200 0 0,-3 39 1023 0 0,0-50 530 0 0,0 16-4827 0 0,0 62 830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3.1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95 1839 0 0,'0'0'83'0'0,"0"0"128"0"0,0 0 495 0 0,0 0 218 0 0,0 0 42 0 0,0 0-76 0 0,0 0-351 0 0,0 0-156 0 0,0 0-30 0 0,0 0-37 0 0,0 0-124 0 0,0 0-52 0 0,0 0-11 0 0,0 0-6 0 0,0 0-22 0 0,0 0-6 0 0,0 0-6 0 0,0 0 1 0 0,0 0 6 0 0,0 0 6 0 0,-1-1 2 0 0,-1-1 83 0 0,-1-1-1 0 0,1 0 0 0 0,0 0 0 0 0,0 0 0 0 0,0 0 0 0 0,1 0 1 0 0,-1-1-187 0 0,1 3 112 0 0,1 0-16 0 0,0 1 3 0 0,-1-2 10 0 0,-1-3 243 0 0,-1-1 0 0 0,1 0 0 0 0,0 0 0 0 0,1 0 0 0 0,-1-2-352 0 0,2 6 140 0 0,0 2 16 0 0,0-1 4 0 0,-3-15 583 0 0,2 15-647 0 0,1 1-47 0 0,0-1 0 0 0,0 1 1 0 0,0 0-1 0 0,0 0 0 0 0,0-1 0 0 0,-1 1 1 0 0,1 0-1 0 0,0 0 0 0 0,0-1 0 0 0,0 1 0 0 0,0 0 1 0 0,0-1-1 0 0,0 1 0 0 0,0 0 0 0 0,0 0 1 0 0,0-1-1 0 0,0 1 0 0 0,0 0 0 0 0,0 0 0 0 0,1-1 1 0 0,-1 1-1 0 0,0 0 0 0 0,0 0 0 0 0,0-1 1 0 0,0 1-50 0 0,6 1 74 0 0,0 1 1 0 0,0 0-1 0 0,0 1 1 0 0,-1-1-1 0 0,1 1 1 0 0,-1 0-1 0 0,1 0 1 0 0,4 4-75 0 0,6 6 189 0 0,0 0 0 0 0,1 3-189 0 0,4 5 346 0 0,16 23-346 0 0,7 7 194 0 0,11 6 2 0 0,34 35 112 0 0,20 19 40 0 0,-19-23-101 0 0,-20-18 14 0 0,-47-48-199 0 0,-7-7-60 0 0,5 7-2 0 0,54 56 121 0 0,-45-49-60 0 0,-16-16 14 0 0,10 6-75 0 0,-9-7 125 0 0,8 9-125 0 0,5 9 165 0 0,-25-27-122 0 0,1 3-21 0 0,1 0 37 0 0,-4-5 6 0 0,0 0-11 0 0,0 0-42 0 0,5 12 253 0 0,-5-11-212 0 0,-1-2 17 0 0,0 0 20 0 0,0 0 6 0 0,-4-10 94 0 0,-1 4-125 0 0,0-1 1 0 0,-1 1 0 0 0,1 0 0 0 0,-1 0 0 0 0,0 0-1 0 0,-3-1-65 0 0,0 0 87 0 0,0-2 0 0 0,-4-4-87 0 0,-93-104 192 0 0,14 18-186 0 0,35 38 52 0 0,-22-20-47 0 0,19 20-12 0 0,11 11 1 0 0,5 6 0 0 0,-17-26 0 0 0,34 38 0 0 0,13 17 0 0 0,1-1 0 0 0,1-1 0 0 0,1 0 0 0 0,-1-2 0 0 0,-4-9 43 0 0,-1 1 0 0 0,-1 1-1 0 0,-4-4-42 0 0,18 26 58 0 0,7 8 72 0 0,6 12 85 0 0,4 8-192 0 0,1-1 1 0 0,1 0-1 0 0,1-1 1 0 0,1 0-1 0 0,4 2-23 0 0,16 18 6 0 0,19 21 52 0 0,60 52-58 0 0,-58-62 19 0 0,-3 2 0 0 0,-2 2-1 0 0,-2 2 1 0 0,-1 6-19 0 0,89 111 99 0 0,-128-163-81 0 0,18 25 43 0 0,-1 3-61 0 0,12 16 14 0 0,-19-28 41 0 0,-4-3-134 0 0,4 2 79 0 0,-19-27-404 0 0,-2-1-149 0 0,-1-2-799 0 0,-5-8-3239 0 0,-4-7-1384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8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5983 0 0,'0'0'464'0'0,"0"0"-214"0"0,2 1 236 0 0,8 1 223 0 0,0 0 0 0 0,-1 0 0 0 0,1-1 0 0 0,0 0-1 0 0,3-1-708 0 0,45-3 2023 0 0,-53 3-1944 0 0,0-1 0 0 0,-1 1 0 0 0,1-1-1 0 0,3-1-78 0 0,-3 1-55 0 0,-1 0 0 0 0,0 0 0 0 0,1 1 0 0 0,2-1 55 0 0,4 1-150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8.9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6911 0 0,'0'0'315'0'0,"0"0"-7"0"0,1 2-199 0 0,5 4 80 0 0,0-1-1 0 0,0 1 1 0 0,0-1-189 0 0,-4-3 302 0 0,1-1-36 0 0,25 8-156 0 0,-14-6-110 0 0,4-3-26 0 0,17 1-350 0 0,-32-1 122 0 0</inkml:trace>
  <inkml:trace contextRef="#ctx0" brushRef="#br0" timeOffset="1">499 125 5727 0 0,'0'0'264'0'0,"4"0"-8"0"0,22 2 440 0 0,1 2-1 0 0,22 6-695 0 0,-46-10 90 0 0,0 1-1 0 0,-1-1 1 0 0,1 0 0 0 0,0 1-1 0 0,-1-1 1 0 0,2 0-90 0 0,4 0 159 0 0,-3 0 1 0 0,0 1 0 0 0,1-1-1 0 0,4-1-159 0 0,-6 1 33 0 0,2 0 26 0 0,-2 0-28 0 0,17-6 27 0 0,6-1-647 0 0,-14 5-2418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9.3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69 5527 0 0,'0'0'423'0'0,"3"0"-278"0"0,26-2 1190 0 0,3 0-1335 0 0,-5 5 324 0 0,-14-1-247 0 0,4 0-9 0 0,1 0-10 0 0,0-1-1 0 0,-1 0 0 0 0,16-2-57 0 0,30-3-429 0 0,33 4 429 0 0,-46 0-409 0 0,-3 3 15 0 0,-28-2 297 0 0,0 0 0 0 0,2-1 97 0 0,1-1-46 0 0,42-3 38 0 0,-47 2 8 0 0,-9 1-8 0 0,2-1-26 0 0,16-10 12 0 0,-11 5 22 0 0,1 2-21 0 0,37-11-1875 0 0,25-2 1896 0 0,-60 14-411 0 0,-7 2 772 0 0,-1 1-1 0 0,0 1 1 0 0,1-1-1 0 0,-1 2 1 0 0,1-1-1 0 0,-1 2 1 0 0,2 0-361 0 0,4 0 2604 0 0,16 0-2604 0 0,75-6 3622 0 0,25 2-1904 0 0,-111 2-1444 0 0,0 1 93 0 0,0 1 0 0 0,0 1 0 0 0,-1 0 0 0 0,1 2 0 0 0,-1 0 0 0 0,19 8-367 0 0,-32-10 196 0 0,14 5 738 0 0,1-1 0 0 0,6 1-934 0 0,-25-7 155 0 0,0-1-58 0 0,0 2-72 0 0,20 1 146 0 0,-19-4-117 0 0,5-2-57 0 0,-9 3 1 0 0,0 0 1 0 0,0 0-1 0 0,0 0 1 0 0,1 0-1 0 0,-1 0 1 0 0,0-1-1 0 0,0 1 1 0 0,0 0 0 0 0,0 0-1 0 0,0 0 1 0 0,0 0-1 0 0,0 0 1 0 0,0 0-1 0 0,1 0 1 0 0,-1 0-1 0 0,0 0 1 0 0,0 0-1 0 0,0-1 1 0 0,0 1-1 0 0,0 0 1 0 0,0 0-1 0 0,0 0 1 0 0,0 0-1 0 0,0 0 1 0 0,0 0-1 0 0,0-1 1 0 0,0 1-1 0 0,0 0 1 0 0,0 0-1 0 0,0 0 1 0 0,0 0-1 0 0,0 0 1 0 0,0 0-1 0 0,0-1 1 0 0,0 1 0 0 0,0 0 1 0 0,1-5-279 0 0,-1 1 0 0 0,0-1 1 0 0,0 0-1 0 0,-1 1 0 0 0,0-4 279 0 0,-3-4-1524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0.9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6271 0 0,'0'0'290'0'0,"0"2"-9"0"0,4 38-124 0 0,-2-23 611 0 0,0 12-768 0 0,0 19 1929 0 0,2 7-1929 0 0,2 23 767 0 0,-3 6-332 0 0,2 56-410 0 0,-3-113-833 0 0,0-1-2828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5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180 0 7367 0 0,'0'0'568'0'0,"0"0"-337"0"0,0 0-28 0 0,0 0 21 0 0,0 0 6 0 0,0 0 14 0 0,0 0 51 0 0,0 0 22 0 0,0 0 3 0 0,0 0-4 0 0,0 0-16 0 0,0 0-4 0 0,2 3 0 0 0,0 0-195 0 0,-2-3-56 0 0,1 1 0 0 0,-1 0 0 0 0,1 0 1 0 0,-1 0-1 0 0,1 0 0 0 0,-1 0 0 0 0,1 0 0 0 0,-1 0 0 0 0,0 0 0 0 0,1 0 0 0 0,-1 0 0 0 0,0 0 0 0 0,0 0 0 0 0,0 1-45 0 0,4 31 1148 0 0,-2 0 0 0 0,-2 24-1148 0 0,2 29 1096 0 0,4 134 356 0 0,0 18-580 0 0,-1 250 47 0 0,-3-342-686 0 0,-10 229 524 0 0,-18-1 173 0 0,10-159-513 0 0,-48 587 583 0 0,43-579-616 0 0,16-161-275 0 0,3-24 6 0 0,-3 8-115 0 0,-8 55 147 0 0,5-34-35 0 0,3-38-104 0 0,-4 11 122 0 0,7-35-157 0 0,-2-5 1 0 0,1-5-35 0 0,0 2-3 0 0,1 0 1 0 0,0-1-1 0 0,1 1 1 0 0,-1-1-1 0 0,1 0 1 0 0,-1 0-1 0 0,0-3 64 0 0,-5-30-750 0 0,6 31 572 0 0,0-5-602 0 0,1-1 0 0 0,0 0 0 0 0,0 0 1 0 0,1 0-1 0 0,0 1 0 0 0,2-4 780 0 0,-1 2-1528 0 0,0-10-4215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4.4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6911 0 0,'0'0'315'0'0,"0"0"-7"0"0,0 0-148 0 0,0 0 113 0 0,0 0 71 0 0,2 1 10 0 0,10 8 279 0 0,1 0 1 0 0,11 4-634 0 0,4 3 465 0 0,95 51 783 0 0,-62-40-864 0 0,0-4 1 0 0,37 9-385 0 0,-56-19 21 0 0,-17-5-219 0 0,41 14 332 0 0,-22-5-3846 0 0,-25-10-20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0T18:13:19.284"/>
    </inkml:context>
    <inkml:brush xml:id="br0">
      <inkml:brushProperty name="width" value="0.1" units="cm"/>
      <inkml:brushProperty name="height" value="0.1" units="cm"/>
      <inkml:brushProperty name="color" value="#FDF955"/>
      <inkml:brushProperty name="ignorePressure" value="1"/>
    </inkml:brush>
  </inkml:definitions>
  <inkml:trace contextRef="#ctx0" brushRef="#br0">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25.3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46 167 1839 0 0,'0'0'83'0'0,"0"0"114"0"0,0 0 439 0 0,0 0 188 0 0,0 0 38 0 0,0-2-26 0 0,-1-2-136 0 0,0 1 1 0 0,0 0-1 0 0,-1 0 0 0 0,1 0 1 0 0,-1-1-1 0 0,0 1-700 0 0,1 2 539 0 0,1 1-58 0 0,0 0-29 0 0,0 0-4 0 0,0 0-5 0 0,0 0-22 0 0,-1 0-6 0 0,-14 0 2434 0 0,13 0-2449 0 0,2 0 0 0 0,0 0-16 0 0,-1 2-66 0 0,-4 4-29 0 0,4-5-8 0 0,-4 7 187 0 0,2 0-183 0 0,2-6-230 0 0,0 0 107 0 0,1-2-28 0 0,0 0-7 0 0,0 0-6 0 0,0 0-6 0 0,1 2-23 0 0,0 0-71 0 0,1 1 0 0 0,-1-1 0 0 0,1 0 1 0 0,0 0-1 0 0,-1 0 0 0 0,1 0 0 0 0,0 0 0 0 0,0 0 0 0 0,1 0 1 0 0,-1-1-1 0 0,0 1 0 0 0,0-1 0 0 0,1 1 0 0 0,-1-1 1 0 0,1 0-1 0 0,-1 0 0 0 0,1 0 0 0 0,1 0-21 0 0,10 3 24 0 0,-1-1-1 0 0,1 0 1 0 0,3-1-24 0 0,-7 0 24 0 0,65 8 168 0 0,19-2-192 0 0,-32-6 63 0 0,26 2 7 0 0,165 8 338 0 0,-244-12-394 0 0,9 1-6 0 0,16 0 69 0 0,18 3-77 0 0,6 1 140 0 0,24-1-140 0 0,-18-2 121 0 0,207-1 479 0 0,-121-4-306 0 0,-10 0-68 0 0,-75 0 43 0 0,0-3 0 0 0,31-8-269 0 0,-40 5 100 0 0,7-2 130 0 0,44-15-230 0 0,96-32 513 0 0,-182 53-485 0 0,5-2 168 0 0,10-1-196 0 0,139-14 379 0 0,-97 13-99 0 0,6-5-280 0 0,-1 0 35 0 0,8-1 93 0 0,-7 2 29 0 0,-41 5 31 0 0,39-2-188 0 0,-26 4 51 0 0,-31 3-6 0 0,1 1-1 0 0,0 1-44 0 0,5 0-7 0 0,-1 1 48 0 0,0 1 0 0 0,19 3-41 0 0,-27-2 26 0 0,-1-1 1 0 0,1 0-27 0 0,11 0 53 0 0,2-1-41 0 0,20-3-12 0 0,14 0-1 0 0,-42 4 24 0 0,1 1 0 0 0,-1 1 0 0 0,0 1 1 0 0,0 1-1 0 0,0 1 0 0 0,19 9-23 0 0,-27-8 27 0 0,1 2 0 0 0,-1 1 0 0 0,4 2-27 0 0,-8-3 36 0 0,7 1 24 0 0,-16-7-56 0 0,7 4-3 0 0,-11-5 3 0 0,-1 0 4 0 0,0 0 56 0 0,0-1-8 0 0,1 0-48 0 0,11 11-5 0 0,-10-10-3 0 0,6 10 11 0 0,-8-11 42 0 0,-2 0 0 0 0,1 1-52 0 0,0-1 0 0 0,-1 0 0 0 0,1 1-1 0 0,-1-1 1 0 0,1 0 0 0 0,-1 0 0 0 0,0 0-1 0 0,0 0 1 0 0,1 1 0 0 0,-1-1 0 0 0,0 0-1 0 0,0 0 1 0 0,0 0 0 0 0,0-1 0 0 0,0 1-1 0 0,-1 1 0 0 0,-2 0-1 0 0,0 1 1 0 0,1-1 0 0 0,-1 1 0 0 0,0-1 0 0 0,0 0 0 0 0,0 0 0 0 0,0-1 0 0 0,0 1 0 0 0,0-1 0 0 0,0 0 0 0 0,-1 0 0 0 0,1 0 0 0 0,-13 1 0 0 0,1 0 0 0 0,-5-1 0 0 0,16-1 0 0 0,-130 1 0 0 0,-34-8 0 0 0,104 4 0 0 0,-133-3 0 0 0,157 5 0 0 0,-5 2 0 0 0,-38 6 0 0 0,13-1 0 0 0,-67 3 0 0 0,-303 12 0 0 0,394-21 0 0 0,-44 0 0 0 0,-48-7 0 0 0,54 1 2 0 0,-72-7-15 0 0,18-5-44 0 0,-92-8 61 0 0,126 22-140 0 0,-103 10 136 0 0,70-1-64 0 0,127-4 64 0 0,-77 4 0 0 0,34-2 3 0 0,31-3-31 0 0,1 2 0 0 0,-1 0 28 0 0,-59 10-11 0 0,29-6 11 0 0,1 3 0 0 0,-24 8 0 0 0,-66 20-128 0 0,69-17 23 0 0,24-8-66 0 0,-20 9 171 0 0,50-15-47 0 0,-1 0 0 0 0,0-1 0 0 0,0-2 0 0 0,-2 1 47 0 0,20-5 0 0 0,-9 3-75 0 0,10-1 22 0 0,1-1-11 0 0,0 0-3 0 0,0 0-10 0 0,2 0 10 0 0,59 4-198 0 0,51-4 265 0 0,-14 0-100 0 0,458 32-33 0 0,-502-28 130 0 0,440 42-9 0 0,-319-30-8 0 0,0-8 0 0 0,0-7 0 0 0,30-9 20 0 0,42 0 0 0 0,117 15 0 0 0,-295-2-8 0 0,-10-1 44 0 0,0-2 0 0 0,1-4-36 0 0,45 1 0 0 0,-17 0 0 0 0,-51-2 2 0 0,-19 1 100 0 0,11 0-102 0 0,-25 3 21 0 0,15-2 263 0 0,-44-1-129 0 0,7 0-124 0 0,-108-7 86 0 0,-67-4-53 0 0,-346-14 224 0 0,435 25-305 0 0,-143 1-46 0 0,-146 19 106 0 0,80-2-79 0 0,224-13 23 0 0,-257 16 11 0 0,230-9 5 0 0,-38 4-73 0 0,87-4-55 0 0,-10 6 125 0 0,35-7-43 0 0,-20 5 25 0 0,-41 7-49 0 0,67-15 54 0 0,17-2-19 0 0,-1 0 1 0 0,0-2 0 0 0,0-1-1 0 0,-1 0 32 0 0,15-1-6 0 0,-17-1-132 0 0,-19-3 138 0 0,35 3-44 0 0,0-1 0 0 0,-1 0 0 0 0,1 0-1 0 0,0 0 1 0 0,0-1 0 0 0,1 0 0 0 0,-6-3 44 0 0,2 0-428 0 0,1 0-1 0 0,-1 0 1 0 0,-3-5 428 0 0,10 8-264 0 0,-1 0 1 0 0,1 0-1 0 0,1-1 0 0 0,-1 1 1 0 0,0-1-1 0 0,1 0 1 0 0,0 1-1 0 0,0-1 0 0 0,0 0 1 0 0,-1-3 263 0 0,-3-11-1535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32.6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12 236 6703 0 0,'0'0'307'0'0,"0"0"-6"0"0,-2 0-193 0 0,-3-2-18 0 0,4 2 310 0 0,0 0 132 0 0,1 0-477 0 0,0 0 0 0 0,0 0 0 0 0,0 0 1 0 0,-1 0-1 0 0,1 0 0 0 0,0 0 0 0 0,0 0 0 0 0,0 0 1 0 0,0 0-1 0 0,0 0 0 0 0,0-1 0 0 0,0 1 0 0 0,0 0 1 0 0,-1 0-1 0 0,1 0 0 0 0,0 0 0 0 0,0 0 0 0 0,0 0 1 0 0,0 0-1 0 0,0 0 0 0 0,0 0 0 0 0,0 0 0 0 0,0 0 1 0 0,0 0-1 0 0,0-1 0 0 0,0 1 0 0 0,0 0 0 0 0,0 0 1 0 0,0 0-1 0 0,0 0 0 0 0,-1 0 0 0 0,1 0 0 0 0,0 0 1 0 0,0 0-1 0 0,0-1 0 0 0,0 1 0 0 0,0 0 0 0 0,0 0 1 0 0,0 0-1 0 0,0 0 0 0 0,0 0 0 0 0,0 0 0 0 0,1 0 1 0 0,-1 0-1 0 0,0-1 0 0 0,0 1 0 0 0,0 0 0 0 0,0 0 1 0 0,0 0-1 0 0,0 0 0 0 0,0 0 0 0 0,0 0 0 0 0,0 0 1 0 0,0 0-1 0 0,0 0-55 0 0,8-7 714 0 0,13-5-494 0 0,14-3 8 0 0,1 1 0 0 0,1 2 1 0 0,0 2-1 0 0,24-3-228 0 0,154-17 187 0 0,-180 26-107 0 0,409-32 376 0 0,-348 32-327 0 0,16 5-129 0 0,97 10 180 0 0,-196-10-161 0 0,115 11 605 0 0,0 5 0 0 0,-1 6 0 0 0,93 31-624 0 0,-63-15 888 0 0,35-1-888 0 0,-155-32 72 0 0,14 4 518 0 0,1-3 0 0 0,17-1-590 0 0,8-5 942 0 0,-1-3-1 0 0,63-10-941 0 0,-134 12 41 0 0,1-2 0 0 0,-1 1 0 0 0,1 0 1 0 0,-1-1-1 0 0,0 0 0 0 0,3-2-41 0 0,2 0 136 0 0,-4 0-43 0 0,-4 3-80 0 0,-1 0 63 0 0,-1 1 0 0 0,-1-1-4 0 0,0-1-57 0 0,-1 0 0 0 0,1 0 1 0 0,-1 0-1 0 0,1 0 0 0 0,-1 0 0 0 0,0 0 0 0 0,0 1 0 0 0,0-1 0 0 0,0 1 0 0 0,0-1 1 0 0,0 1-1 0 0,0 0 0 0 0,-1 0 0 0 0,1 0 0 0 0,0 0 0 0 0,-1 0 0 0 0,1 0 0 0 0,-1 1 0 0 0,1-1 1 0 0,-1 1-1 0 0,1 0-15 0 0,-11-2 47 0 0,1 1 0 0 0,0 1 0 0 0,-12 1-47 0 0,15 0 21 0 0,-105 9 119 0 0,-87-3-64 0 0,-28-10-76 0 0,36-11 0 0 0,102 6 0 0 0,-128-17 0 0 0,-54-3 0 0 0,213 26-21 0 0,-1 2 0 0 0,1 3 0 0 0,0 3 0 0 0,-5 3 21 0 0,21-1-46 0 0,-101 15-32 0 0,143-23 78 0 0,-10 2-11 0 0,1 0 1 0 0,-1-1-1 0 0,0-1 0 0 0,0 0 1 0 0,0-1-1 0 0,-7-1 11 0 0,15 0-7 0 0,5 0-12 0 0,5-1-32 0 0,-6 3 48 0 0,15-4-37 0 0,1 0-1 0 0,0 1 1 0 0,6 0 40 0 0,9-2-55 0 0,232-46-154 0 0,-61 11 146 0 0,137-20-7 0 0,-198 41 68 0 0,61 3 2 0 0,74 7 0 0 0,178 22 0 0 0,-368-6 0 0 0,-1 5 0 0 0,16 7 0 0 0,-79-15 42 0 0,0 2-1 0 0,0 0 0 0 0,-1 1 1 0 0,0 2-1 0 0,-1 0 0 0 0,0 1 1 0 0,7 4-42 0 0,-24-11 26 0 0,1-1 0 0 0,-1 1 1 0 0,1 0-1 0 0,-1 0 1 0 0,0 0-1 0 0,0 0 0 0 0,-1 1 1 0 0,1-1-1 0 0,1 3-26 0 0,-3-5 10 0 0,-1 0 0 0 0,1 0 0 0 0,-1 0 1 0 0,1 0-1 0 0,-1 1 0 0 0,1-1 0 0 0,-1 0 0 0 0,0 0 0 0 0,0 0 0 0 0,1 0 0 0 0,-1 1 0 0 0,0-1 0 0 0,0 0 0 0 0,0 0 1 0 0,0 0-1 0 0,-1 1 0 0 0,1-1 0 0 0,0 0 0 0 0,0 0 0 0 0,-1 0 0 0 0,1 0 0 0 0,-1 1 0 0 0,1-1 0 0 0,-1 0 0 0 0,1 0 0 0 0,-1 0 1 0 0,0 0-1 0 0,1 0 0 0 0,-1 0 0 0 0,0 0 0 0 0,0-1 0 0 0,0 1 0 0 0,1 0 0 0 0,-1 0 0 0 0,-1 0-10 0 0,-2 1 37 0 0,1 0-1 0 0,-1 0 1 0 0,0 0-1 0 0,0 0 1 0 0,0 0-1 0 0,0-1 1 0 0,-3 1-37 0 0,-32 5 179 0 0,25-5-126 0 0,-39 5 251 0 0,0-2 1 0 0,0-3-1 0 0,-25-3-304 0 0,9-3 328 0 0,0-4 0 0 0,-29-8-328 0 0,-40-7-628 0 0,-2 5-1 0 0,-33 4 629 0 0,135 12-1253 0 0,3-1-54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26.8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 43 1375 0 0,'0'0'66'0'0,"0"0"110"0"0,0 0 444 0 0,0 0 196 0 0,0 0 42 0 0,0 0-63 0 0,0 0-292 0 0,0 0-130 0 0,0 0-21 0 0,0 0-11 0 0,0 0-18 0 0,0 0-10 0 0,0 0-1 0 0,0 0-6 0 0,-2 0-29 0 0,-5-3-12 0 0,5 3-1 0 0,2 0 0 0 0,0 0 0 0 0,-2-1 0 0 0,-7-3 0 0 0,7 3 4 0 0,2 1 16 0 0,0 0 4 0 0,0 0 0 0 0,-2-1 8 0 0,-7-4 35 0 0,7 4 18 0 0,2 1 3 0 0,0 0 0 0 0,0 0 2 0 0,-2-1 4 0 0,-5-3 2 0 0,5 3 2 0 0,2 1 4 0 0,0 0 2 0 0,0 0 0 0 0,0 0-6 0 0,0 0-29 0 0,0 0-12 0 0,0 0-1 0 0,0 0-18 0 0,0 0-80 0 0,0 0-35 0 0,0 0-10 0 0,0 0-19 0 0,0 0-76 0 0,2-1-12 0 0,3-1-28 0 0,-1-1 1 0 0,1 1 0 0 0,0 0 0 0 0,0 0 0 0 0,0 0 0 0 0,0 1-1 0 0,0 0 1 0 0,1 0 0 0 0,3-1-43 0 0,11 1 112 0 0,0 1 1 0 0,1 0-113 0 0,2 0 96 0 0,4 2 20 0 0,0 1 0 0 0,0 1 0 0 0,0 1 0 0 0,2 2-116 0 0,50 9 184 0 0,-21-8 48 0 0,10-3-232 0 0,-8 1 210 0 0,23 7-210 0 0,-41-6 60 0 0,49 10 118 0 0,-41-7-18 0 0,-49-10-150 0 0,29 6 427 0 0,-1-1 0 0 0,1-2-1 0 0,10-1-436 0 0,-40-2 15 0 0,-1 0-1 0 0,0 0 1 0 0,1 0-1 0 0,-1-1 1 0 0,1 1-1 0 0,-1 0 1 0 0,0-1-1 0 0,1 1 0 0 0,-1 0 1 0 0,1-1-1 0 0,-1 1 1 0 0,0-1-15 0 0,-2-2 45 0 0,-3 0 23 0 0,-1 0 1 0 0,0 1-1 0 0,0-1 0 0 0,0 1 1 0 0,0 1-1 0 0,0-1 1 0 0,-1 1-1 0 0,1 1-68 0 0,-18-2 313 0 0,-18 2-313 0 0,-2 0 110 0 0,-160-7 72 0 0,156 4-132 0 0,-15-5-50 0 0,5 1 56 0 0,33 4-19 0 0,0-1 0 0 0,0-1-1 0 0,1-1 1 0 0,-15-5-37 0 0,31 8-12 0 0,14 4-6 0 0,1 0-1 0 0,-1 0 0 0 0,1-1 1 0 0,-1 0-1 0 0,5 0 19 0 0,3 0-27 0 0,329 5-121 0 0,-89 7 148 0 0,-171-5 0 0 0,-6 0 0 0 0,17-3 0 0 0,-52-5-2354 0 0,1-2 2354 0 0,-36 2-4902 0 0,8-5-1506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28.0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85 44 6479 0 0,'0'0'298'0'0,"-2"0"-10"0"0,-1 1-237 0 0,-16-4 8 0 0,7 2-49 0 0,1-1 1705 0 0,1 1-1 0 0,-8-3-1714 0 0,16 3 473 0 0,2 1-11 0 0,0 0-46 0 0,-7 1-43 0 0,7-1 3990 0 0,99 14-3844 0 0,29-3-519 0 0,13 2 147 0 0,388 31 221 0 0,-502-43-362 0 0,104 6 386 0 0,69 14-392 0 0,-10 4 303 0 0,-149-22-148 0 0,0-2 1 0 0,1-1 0 0 0,25-5-156 0 0,-62 5 22 0 0,20-6 191 0 0,-22 4-168 0 0,0 1-1 0 0,0 0 1 0 0,0-1 0 0 0,0 1 0 0 0,0-2-45 0 0,-1 2 72 0 0,-2 1 5 0 0,0 0 2 0 0,0 0-6 0 0,0 0-1 0 0,0 0 0 0 0,0 0 0 0 0,-2-1-12 0 0,-11-13-49 0 0,8 10 21 0 0,2 2-9 0 0,-3-3-13 0 0,0 1 1 0 0,-1 0-1 0 0,0 0 1 0 0,0 1 0 0 0,0-1-1 0 0,0 2 1 0 0,0-1-1 0 0,-1 1 1 0 0,1 0 0 0 0,-1 1-1 0 0,1-1 1 0 0,-2 2-11 0 0,-19-5 65 0 0,-37-6 5 0 0,-13 2-70 0 0,35 4 4 0 0,-166-12-4 0 0,104 9-64 0 0,80 7 64 0 0,0 0 0 0 0,0 2 0 0 0,-15 2 0 0 0,-16 2-1 0 0,-11 1-91 0 0,50-4 21 0 0,-16-1 71 0 0,15 0 4 0 0,-11 1-4 0 0,-23 2 0 0 0,35-2-11 0 0,9-2 2 0 0,0 1 0 0 0,0-1 1 0 0,0 0-1 0 0,0-1 0 0 0,0 0 0 0 0,-3-1 9 0 0,-7-1-29 0 0,17 3 11 0 0,-17 0 1 0 0,9 1 7 0 0,7 0-44 0 0,5-2 1 0 0,60-11-22 0 0,0 3 1 0 0,16 1 74 0 0,62-1-28 0 0,76-4 2 0 0,-83 9 39 0 0,64-1 28 0 0,-189 5-33 0 0,90 4 58 0 0,-87-4-55 0 0,-9 0 42 0 0,-3 0 13 0 0,0 0 8 0 0,-2 0 2 0 0,-11 3-35 0 0,0 0-1 0 0,1-1 0 0 0,-1-1 1 0 0,0 0-1 0 0,-2-1-40 0 0,-69-4-267 0 0,38 1-888 0 0,28 2-185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30.3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237 387 5983 0 0,'0'0'274'0'0,"0"0"-6"0"0,0 0-43 0 0,0 0 456 0 0,0 0 219 0 0,0 0 42 0 0,0 0-90 0 0,0 0-412 0 0,0 0-178 0 0,0 0-35 0 0,0 0-12 0 0,0 0-13 0 0,0 0-2 0 0,0 0 0 0 0,3-1 0 0 0,94-38 893 0 0,27-12-538 0 0,125-71-123 0 0,-210 104-232 0 0,0 2 0 0 0,15-2-200 0 0,82-20 608 0 0,-90 27-321 0 0,0 2 0 0 0,1 2 0 0 0,0 2 0 0 0,10 1-287 0 0,-28 4 173 0 0,0 1 0 0 0,0 1 1 0 0,0 1-1 0 0,0 2 1 0 0,0 1-1 0 0,-1 1 1 0 0,12 6-174 0 0,0 1 163 0 0,-8-4 71 0 0,-1 2-1 0 0,1 2-233 0 0,-29-13 64 0 0,-1 1 0 0 0,8 4 0 0 0,-8-4 0 0 0,-2-2 0 0 0,0 0 0 0 0,0 0 0 0 0,0 0 0 0 0,0 0 0 0 0,0 0 0 0 0,0 0 0 0 0,0 0 0 0 0,0 0 0 0 0,0 0 0 0 0,0 0 0 0 0,-2-2-10 0 0,-34-17 71 0 0,0 1 1 0 0,-1 1 0 0 0,-1 2-1 0 0,-30-6-125 0 0,29 11 59 0 0,0 3 1 0 0,-5 0-60 0 0,-81-6 82 0 0,64 8-35 0 0,-26 0-34 0 0,-34 4-13 0 0,69 1-1 0 0,-19 4 1 0 0,46-2 0 0 0,16-1-12 0 0,7 0-46 0 0,4 1-10 0 0,2 1 55 0 0,0 0 0 0 0,0 0 0 0 0,0-1 1 0 0,0 1-1 0 0,1-1 0 0 0,-1 0 1 0 0,1 0-1 0 0,0 0 0 0 0,-1-1 0 0 0,1 0 1 0 0,0 0-1 0 0,0 0 0 0 0,0 0 13 0 0,14 1-28 0 0,-1-1-1 0 0,0 0 1 0 0,2-2 28 0 0,71-5-89 0 0,6 0 37 0 0,36 7-2 0 0,52 11 54 0 0,-133-8 0 0 0,57 6 0 0 0,-17 1 146 0 0,-90-11-60 0 0,-2 0 2 0 0,0 0 10 0 0,0 0 39 0 0,0 0 20 0 0,0 0 3 0 0,-2 1 3 0 0,-17 2 82 0 0,0-1-1 0 0,0-1 1 0 0,-8-1-245 0 0,1 0 126 0 0,-27-1 300 0 0,-38-6-426 0 0,14 1 85 0 0,-182-6 157 0 0,-11 11-242 0 0,242 3-24 0 0,0 0 0 0 0,1 2 0 0 0,-24 6 24 0 0,37-6-10 0 0,3 1-48 0 0,8-4-24 0 0,5 1 14 0 0,1 2 52 0 0,1 0 0 0 0,-1 0 0 0 0,1 0 1 0 0,0-1-1 0 0,0 0 0 0 0,0 0 1 0 0,0 0-1 0 0,1 0 0 0 0,-1-1 0 0 0,1 1 1 0 0,0-1-1 0 0,0 0 0 0 0,-1-1 1 0 0,1 1-1 0 0,2-1 16 0 0,15 4-69 0 0,1-1 0 0 0,21 1 69 0 0,-41-5-2 0 0,111 6-88 0 0,63-7 90 0 0,-127 0-4 0 0,-10 0 1 0 0,278-2-40 0 0,-316 3 128 0 0,-2 0 11 0 0,0 0-7 0 0,-70-3 793 0 0,-44-8-882 0 0,77 7 62 0 0,-298-29 170 0 0,324 32-232 0 0,-175-16 50 0 0,128 14-43 0 0,0 3 0 0 0,-12 3-7 0 0,40-1-13 0 0,-31 3-129 0 0,-12-3 142 0 0,71-2-80 0 0,5-1 3 0 0,350-59-275 0 0,-229 48 316 0 0,1 5 0 0 0,124 10 36 0 0,-235-3 0 0 0,-1 1 0 0 0,0 1 0 0 0,1 0 0 0 0,-1 1 0 0 0,0 0 0 0 0,0 1 0 0 0,7 3 0 0 0,-9 0 0 0 0,-3 1 12 0 0,-6-7 50 0 0,-2-1 13 0 0,-2 2-19 0 0,0 1-39 0 0,-1-1-1 0 0,1 1 0 0 0,-1-1 0 0 0,1 0 0 0 0,-1 1 0 0 0,0-2 1 0 0,0 1-1 0 0,0 0 0 0 0,0 0 0 0 0,0-1 0 0 0,0 0 0 0 0,-1 0 1 0 0,1 1-1 0 0,0-2 0 0 0,-1 1 0 0 0,1 0 0 0 0,-3-1-16 0 0,-31 4 89 0 0,1-2-1 0 0,-1-2 0 0 0,-25-3-88 0 0,12 0 71 0 0,-312-17 77 0 0,347 19-144 0 0,-205-2 66 0 0,196 4-68 0 0,-173 8-2 0 0,176-7 0 0 0,1-1 0 0 0,1 2 0 0 0,-1 0 0 0 0,0 1 0 0 0,1 1 0 0 0,0 1 0 0 0,0 0 0 0 0,0 2 0 0 0,-9 5 0 0 0,26-12 0 0 0,-3 2-19 0 0,0-1 0 0 0,0 1 0 0 0,1 0 0 0 0,-1 1 0 0 0,1-1 0 0 0,0 1 0 0 0,0 0 0 0 0,-2 3 19 0 0,5-6-163 0 0,1-1-346 0 0,10 2-577 0 0,-3 0 827 0 0,-3-1 23 0 0,1-1 0 0 0,-1 0-1 0 0,1 0 1 0 0,-1-1 0 0 0,1 1 0 0 0,-1-1 0 0 0,0 0 0 0 0,0 0 0 0 0,3-1 236 0 0,23-10-1522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33.5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103 8 6271 0 0,'0'0'290'0'0,"0"0"-9"0"0,-2 0-182 0 0,-14 0-308 0 0,3 1 1466 0 0,-1-2 0 0 0,1 1 0 0 0,-13-4-1257 0 0,9 1 2247 0 0,15 3-1911 0 0,2 0-39 0 0,0 0-10 0 0,0 0-6 0 0,0 0-30 0 0,0 0-123 0 0,0 0-52 0 0,1 1-11 0 0,2 3-58 0 0,0-1 1 0 0,-1 0-1 0 0,1 0 0 0 0,1 0 0 0 0,-1 0 1 0 0,0 0-1 0 0,1 0 0 0 0,-1-1 0 0 0,1 0 0 0 0,0 0 1 0 0,0 0-1 0 0,0 0 0 0 0,0-1 0 0 0,0 1 0 0 0,0-1 1 0 0,1 0-8 0 0,13 4 81 0 0,1-2 0 0 0,0 0 0 0 0,2-1-81 0 0,-11-1 41 0 0,216 12 631 0 0,-95-6-520 0 0,-89-5-85 0 0,22 1 212 0 0,42 10-279 0 0,-66-6 574 0 0,0 1 0 0 0,11 6-574 0 0,-49-14 202 0 0,-1 2-2 0 0,-1-2-83 0 0,1 1-1 0 0,-1-1 1 0 0,0 1 0 0 0,1 0-1 0 0,-1-1 1 0 0,1 1-1 0 0,-1-1 1 0 0,1 0 0 0 0,0 1-1 0 0,-1-1 1 0 0,1 1-117 0 0,-8 3 241 0 0,4-1-197 0 0,-1-1-4 0 0,-1 0-1 0 0,0 0 1 0 0,1 0-1 0 0,-1-1 0 0 0,0 1 1 0 0,0-1-1 0 0,-1 0-39 0 0,-38 3 389 0 0,12-1-254 0 0,7-1-116 0 0,1-2-1 0 0,-1 0 0 0 0,-20-4-18 0 0,21 2 25 0 0,-63-5 247 0 0,-30-9-272 0 0,77 9 38 0 0,-1 1 0 0 0,1 2 0 0 0,-1 3 0 0 0,-12 1-38 0 0,37 2 44 0 0,-3 2-34 0 0,19-4-11 0 0,0 0 0 0 0,-1 0 0 0 0,1 0 0 0 0,0 0 0 0 0,0 0 0 0 0,0 0 0 0 0,0 1 0 0 0,0-1 0 0 0,0 0 0 0 0,0 0 0 0 0,0 0 0 0 0,0 0 0 0 0,0 0 0 0 0,0 0 0 0 0,0 0 0 0 0,0 0 0 0 0,0 0 0 0 0,0 0 0 0 0,0 0 0 0 0,-1 0 0 0 0,1 0 0 0 0,0 0 0 0 0,0 0 0 0 0,0 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1 0 0,4 11-64 0 0,-2-8 57 0 0,0 0 1 0 0,0 0-1 0 0,0-1 0 0 0,1 1 0 0 0,-1 0 0 0 0,1-1 0 0 0,0 0 1 0 0,0 1-1 0 0,0-1 0 0 0,0 0 0 0 0,0 0 0 0 0,0-1 0 0 0,3 2 7 0 0,3 1-11 0 0,0-1-1 0 0,0 0 0 0 0,0 0 0 0 0,7 0 12 0 0,10 1 1 0 0,0-1-1 0 0,0-1 1 0 0,0-2-1 0 0,1-1 0 0 0,8-1 0 0 0,29-6-27 0 0,36-11 27 0 0,-67 11-220 0 0,-1-1-1 0 0,3-3 221 0 0,29-12-5536 0 0,-22 7-598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35.1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651 130 3679 0 0,'-16'1'141'0'0,"1"0"-1"0"0,-4 2-140 0 0,-8 1 79 0 0,-1 0 3060 0 0,-1 2 0 0 0,-25 9-3139 0 0,46-13 161 0 0,-44 7 2103 0 0,51-8-1873 0 0,1-1-21 0 0,0 0-2 0 0,0 0-4 0 0,0 0-17 0 0,0 0-10 0 0,0 0-1 0 0,2-1-22 0 0,18-3 44 0 0,0 0 1 0 0,15 0-359 0 0,-11 2 17 0 0,117-11 48 0 0,15-2 118 0 0,-38 2 417 0 0,105 3-600 0 0,-79 12 354 0 0,1 6 0 0 0,-1 7 0 0 0,3 7-354 0 0,-100-12 78 0 0,-1 1 1 0 0,11 6-79 0 0,94 29 336 0 0,-45-15-27 0 0,-31-10-70 0 0,14 4 34 0 0,-19-5 177 0 0,-68-19-346 0 0,0-1 6 0 0,-2 0-73 0 0,0 0-1 0 0,1 0 1 0 0,-1 0-1 0 0,0 0 0 0 0,0 0 1 0 0,1 0-1 0 0,-1 1 1 0 0,0-1-1 0 0,1 0 1 0 0,-1 0-1 0 0,0 0 0 0 0,0 0 1 0 0,1 0-1 0 0,-1 1 1 0 0,0-1-1 0 0,0 0 1 0 0,0 0-1 0 0,1 0 1 0 0,-1 1-1 0 0,0-1 0 0 0,0 0 1 0 0,0 0-1 0 0,1 1-36 0 0,-9 4 418 0 0,-2-1-343 0 0,0-1-1 0 0,0 0 1 0 0,0 0 0 0 0,0-1-1 0 0,0 0 1 0 0,0-1 0 0 0,-9 1-75 0 0,-14-2 107 0 0,-26-3-107 0 0,20 0 61 0 0,-18-1 13 0 0,-34-8-74 0 0,-57-16 86 0 0,-46-15-39 0 0,-127-25 23 0 0,113 40-70 0 0,-22 6 0 0 0,165 19-17 0 0,3 0-41 0 0,0-3 1 0 0,-4-3 57 0 0,54 6-12 0 0,2 1 12 0 0,5-2-13 0 0,5 4 12 0 0,0 0 0 0 0,0 0 0 0 0,0 0 0 0 0,0 0 0 0 0,0 0 0 0 0,0 0 0 0 0,0 0 0 0 0,0 0 0 0 0,0 0 0 0 0,0 0 0 0 0,0 0 1 0 0,0 0-1 0 0,0 0 0 0 0,0 0 0 0 0,0 0 0 0 0,0-1 0 0 0,0 1 0 0 0,0 0 0 0 0,0 0 0 0 0,0 0 0 0 0,0 0 0 0 0,0 0 0 0 0,0 0 0 0 0,0 0 0 0 0,0 0 0 0 0,0 0 0 0 0,0 0 0 0 0,0 0 1 0 0,0 0-1 0 0,0 0 0 0 0,0 0 0 0 0,0 0 0 0 0,0 0 0 0 0,0 0 0 0 0,0 0 0 0 0,0 0 0 0 0,0 0 0 0 0,0 0 0 0 0,0 0 0 0 0,0 0 0 0 0,0-1 0 0 0,0 1 0 0 0,0 0 0 0 0,0 0 0 0 0,0 0 1 0 0,0 0-1 0 0,0 0 0 0 0,0 0 0 0 0,0 0 0 0 0,0 0 0 0 0,0 0 0 0 0,0 0 0 0 0,0 0 0 0 0,0 0 0 0 0,0 0 0 0 0,0 0 0 0 0,0 0 0 0 0,0 0 0 0 0,0 0 0 0 0,0 0 0 0 0,0 0 0 0 0,1 0 1 0 0,-1 0-1 0 0,0 0 0 0 0,0 0 0 0 0,0 0 0 0 0,0 0 0 0 0,0 0 1 0 0,8-4-32 0 0,1 1 1 0 0,-1-1 0 0 0,1 2-1 0 0,0-1 1 0 0,0 1 0 0 0,0 1-1 0 0,1-1 1 0 0,-1 2 31 0 0,13-4-40 0 0,183-20-74 0 0,3 11 9 0 0,-166 10 100 0 0,134-1-59 0 0,97 12 64 0 0,-151-2 0 0 0,318 24 0 0 0,-394-26 123 0 0,-15-1 88 0 0,-1 0-1 0 0,2 2-210 0 0,-22-2 112 0 0,-8-2 0 0 0,-2-1 1 0 0,0 0 6 0 0,0 0 1 0 0,0 0 0 0 0,0 0 0 0 0,0 0 0 0 0,-3-1 0 0 0,-328-41 900 0 0,111 13-885 0 0,218 29-134 0 0,-255-30 56 0 0,-2 15-62 0 0,126 14 5 0 0,-1 6 0 0 0,-45 11 0 0 0,16 7-14 0 0,-12 11 14 0 0,109-18-41 0 0,0 2 1 0 0,1 4-1 0 0,-62 30 41 0 0,101-41-14 0 0,-15 9-47 0 0,-10 7 61 0 0,46-24-16 0 0,-1 0 3 0 0,1 0 0 0 0,-1-1 0 0 0,1 1 0 0 0,-1-1 13 0 0,4-1-72 0 0,2-1-10 0 0,23-2 0 0 0,-1 0 1 0 0,0-2 0 0 0,0 0-1 0 0,3-2 82 0 0,19-4-25 0 0,361-47-114 0 0,-210 40 62 0 0,106 7 77 0 0,-298 10 0 0 0,422 9 0 0 0,-391-7-4 0 0,60 4 286 0 0,0 4 0 0 0,5 5-282 0 0,-71-8 272 0 0,-28-7-260 0 0,1 0 1 0 0,-1 0-1 0 0,1 0 0 0 0,-1 0 0 0 0,0 1 1 0 0,1-1-1 0 0,-1 0 0 0 0,1 0 0 0 0,-1 1 0 0 0,0-1 1 0 0,1 0-1 0 0,-1 1 0 0 0,0-1 0 0 0,1 0 1 0 0,-1 1-1 0 0,0-1 0 0 0,1 0 0 0 0,-1 1-12 0 0,0-1 19 0 0,0 0 0 0 0,0 1-1 0 0,0-1 1 0 0,0 0-1 0 0,0 0 1 0 0,1 0 0 0 0,-1 0-1 0 0,0 0 1 0 0,0 1-1 0 0,0-1 1 0 0,0 0 0 0 0,0 0-1 0 0,0 0 1 0 0,1 0 0 0 0,-1 0-1 0 0,0 0 1 0 0,0 0-1 0 0,0 0 1 0 0,0 0 0 0 0,1 1-1 0 0,-1-1 1 0 0,0 0-1 0 0,0 0 1 0 0,0 0 0 0 0,0 0-1 0 0,1 0 1 0 0,-1 0 0 0 0,0 0-1 0 0,0 0-18 0 0,-6 4 210 0 0,2-1-169 0 0,-1-1-11 0 0,0 1 0 0 0,0-1 1 0 0,-1 0-1 0 0,1-1 0 0 0,-1 1 0 0 0,-2-1-30 0 0,-34 5 156 0 0,36-5-152 0 0,-127 10-1940 0 0,109-10 999 0 0,-3 0-4695 0 0,0-1-1735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0.39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2965 3551 2303 0 0,'0'0'102'0'0,"0"0"178"0"0,0 0 666 0 0,0 0 293 0 0,0 0 60 0 0,0 0-103 0 0,0 0-480 0 0,0 0-210 0 0,0 0-39 0 0,0 0-16 0 0,1 2-29 0 0,6 16 1754 0 0,-6-16-1696 0 0,-1-2 0 0 0,0 0 0 0 0,0 0 0 0 0,0 0 0 0 0,0 0-12 0 0,0 0-50 0 0,0 0-24 0 0,0 0-2 0 0,0 0-17 0 0,0 0-72 0 0,0 0-30 0 0,0 0-8 0 0,0 0-14 0 0,0 0-58 0 0,1 0-172 0 0,0 0 1 0 0,-1 0-1 0 0,1 0 0 0 0,-1 1 0 0 0,1-1 1 0 0,-1 0-1 0 0,1 0 0 0 0,0 1 0 0 0,-1-1 0 0 0,1 0 1 0 0,-1 1-1 0 0,1-1 0 0 0,-1 1-21 0 0,1-1 48 0 0,1 1 107 0 0,0 0-24 0 0,1 0-83 0 0,0-1 1 0 0,-1 1-1 0 0,1-1 1 0 0,0 0 0 0 0,0 1-1 0 0,0-1 1 0 0,-1-1 0 0 0,1 1-1 0 0,0 0 1 0 0,0-1-1 0 0,0 1 1 0 0,-1-1 0 0 0,1 0-1 0 0,0 0 1 0 0,-1 0 0 0 0,1 0-1 0 0,-1 0 1 0 0,1-1-1 0 0,-1 1 1 0 0,1-1 0 0 0,1-1-49 0 0,6-6 202 0 0,0 0 0 0 0,-1 0 0 0 0,0-1 0 0 0,2-3-202 0 0,6-7 287 0 0,-1 2-121 0 0,-1-1 0 0 0,0 0 0 0 0,-1-1 0 0 0,-2-1 0 0 0,0 0 0 0 0,-1 0 1 0 0,-1-1-1 0 0,4-13-166 0 0,29-76 601 0 0,-7 24-253 0 0,-22 50-198 0 0,-3 8 63 0 0,-1 0 0 0 0,5-24-213 0 0,68-279 376 0 0,-37 156-240 0 0,-41 145 40 0 0,2-20-176 0 0,-3 15 168 0 0,2 0-168 0 0,-1 3 237 0 0,1-29-237 0 0,-4 31 30 0 0,2 1-1 0 0,3-14-29 0 0,10-41-1 0 0,4-20 13 0 0,-18 89 23 0 0,0 0 1 0 0,-1-8-36 0 0,3-15 54 0 0,-2 11 12 0 0,0-15-66 0 0,-1 16 70 0 0,3-20-70 0 0,3 3 25 0 0,-2 0 0 0 0,-2 0 0 0 0,-2-5-25 0 0,-1-50 128 0 0,-1 97-119 0 0,0-1 0 0 0,0 1 0 0 0,0 0 0 0 0,-1 0 0 0 0,1 0 0 0 0,-2-2-9 0 0,2 1 0 0 0,-1 0 0 0 0,0 0 0 0 0,1 0-1 0 0,-1 0 1 0 0,1 0 0 0 0,0 0 0 0 0,0 0 0 0 0,0-1 0 0 0,1 1 0 0 0,-1-1 0 0 0,1-2 14 0 0,-1 1 0 0 0,0-1-1 0 0,0 0 1 0 0,0 1 0 0 0,-2-5-14 0 0,1-1-5 0 0,-1-6 5 0 0,1 5 0 0 0,0 0 0 0 0,0-9 0 0 0,1 4 0 0 0,0 7 0 0 0,0-1 0 0 0,-1 0 0 0 0,0 1 0 0 0,-1-1 0 0 0,0 1 0 0 0,-1-2 0 0 0,-2-18 0 0 0,4 19 0 0 0,0 3 0 0 0,-1-1 0 0 0,-2-3 0 0 0,2 3 0 0 0,-5-15 0 0 0,-3 1 22 0 0,-6-10-22 0 0,11 23 42 0 0,-28-47-42 0 0,15 25 0 0 0,-17-27 0 0 0,22 42 0 0 0,-9-10 0 0 0,22 27 0 0 0,-17-18 0 0 0,10 10 0 0 0,0 0 0 0 0,-5-6 0 0 0,-18-26 0 0 0,-11-6 0 0 0,-3-14 0 0 0,37 52 0 0 0,0 0 0 0 0,0 0 0 0 0,-9-6 0 0 0,7 6 0 0 0,-21-17 0 0 0,17 15 0 0 0,-12-12 0 0 0,16 14 0 0 0,0 0 0 0 0,-6-3 0 0 0,6 4 0 0 0,-1 0 0 0 0,-3-5 0 0 0,-61-52 0 0 0,33 24 0 0 0,-14-9 0 0 0,44 40 0 0 0,6 5 0 0 0,0 0 0 0 0,0 0 0 0 0,0 0 0 0 0,-1 0 0 0 0,-73-43 0 0 0,62 37 0 0 0,-1 0 0 0 0,-4-5 0 0 0,21 14 0 0 0,-4-3-21 0 0,0 1-1 0 0,-1 0 1 0 0,-5-2 21 0 0,-3 0 0 0 0,-10-2 0 0 0,9 2 0 0 0,-6-3 0 0 0,-1 1 0 0 0,-2 0 0 0 0,-21-6 0 0 0,27 6 0 0 0,14 6 0 0 0,1 0 0 0 0,-1 0 0 0 0,1 0 0 0 0,-1 0 0 0 0,-2 0 0 0 0,-100-21 0 0 0,93 20 0 0 0,4 0 0 0 0,-1 1 0 0 0,1 0 0 0 0,-5 0 0 0 0,-31 0 0 0 0,1-3 0 0 0,-16-4 0 0 0,41 6 0 0 0,-1 1 0 0 0,-1 1 0 0 0,-1 0 0 0 0,-13-2 0 0 0,-116-18 0 0 0,133 18 0 0 0,1 1 0 0 0,-1 0 0 0 0,1 2 0 0 0,-16 2 0 0 0,13 1-21 0 0,0 1 1 0 0,0 1-1 0 0,-13 6 21 0 0,0-1-55 0 0,2 3 43 0 0,5-2 13 0 0,10-6-13 0 0,1 2 0 0 0,0 0 0 0 0,0 0 0 0 0,0 1-1 0 0,-2 3 13 0 0,-65 56-3 0 0,57-46 3 0 0,12-11 0 0 0,-66 58 0 0 0,64-54 0 0 0,-126 112 0 0 0,95-89 0 0 0,4-4 0 0 0,1 2 0 0 0,-11 15 0 0 0,-17 22 0 0 0,-45 50 0 0 0,95-97-62 0 0,-12 20 62 0 0,-3 5-2 0 0,-2 2 2 0 0,3 1 0 0 0,-23 51 0 0 0,13-25-21 0 0,15-28-22 0 0,-11 29 43 0 0,15-24 0 0 0,-38 98 0 0 0,29-61 0 0 0,-47 160-64 0 0,68-213 64 0 0,3 0 0 0 0,-1 14 0 0 0,-1 3 0 0 0,-3 31-42 0 0,6-31 20 0 0,-10 114 22 0 0,8-63 0 0 0,-14 61 0 0 0,-11 16 0 0 0,6-66 0 0 0,-4 17 0 0 0,-2 6 0 0 0,-1 12 0 0 0,23-75-32 0 0,4 0 0 0 0,3 35 32 0 0,4-47 0 0 0,-1 67 0 0 0,4-62-64 0 0,10 69 64 0 0,24 151 0 0 0,-26-187 0 0 0,-2-34 0 0 0,-2 46 0 0 0,-7 73 0 0 0,2-148 0 0 0,3 10 0 0 0,1 27 0 0 0,-3-34 0 0 0,3-1 0 0 0,5 24 0 0 0,21 88 0 0 0,-4-50 0 0 0,12 21 0 0 0,-3-7 0 0 0,-21-76 0 0 0,8 27 0 0 0,11 19 0 0 0,-15-44 0 0 0,-2 3 0 0 0,-8-24 0 0 0,22 82 0 0 0,-15-49 0 0 0,10 20 0 0 0,3 3 0 0 0,-9-25 0 0 0,24 50 0 0 0,-27-79 0 0 0,1-1 0 0 0,1 0 0 0 0,14 14 0 0 0,-22-28 0 0 0,16 20 0 0 0,1-1 0 0 0,5 3 0 0 0,-4-6 0 0 0,-2 3 0 0 0,-1 0 0 0 0,2 5 0 0 0,37 58 0 0 0,-52-75 0 0 0,-8-14 0 0 0,-1-1 0 0 0,0 1 0 0 0,1-1 0 0 0,0 0 0 0 0,5 4 0 0 0,42 38 0 0 0,-42-39 8 0 0,0-1 0 0 0,1 0-1 0 0,0 0 1 0 0,0 0 0 0 0,0-1 0 0 0,1-1-1 0 0,0 0 1 0 0,0 0 0 0 0,3 0-8 0 0,9 2-2 0 0,0-1 1 0 0,1-1 0 0 0,-1-1-1 0 0,4-1 2 0 0,59 10 0 0 0,81 6 11 0 0,-151-19 17 0 0,-1 1 0 0 0,1-2 0 0 0,-1 0 0 0 0,12-3-28 0 0,-13 3 5 0 0,15-5-5 0 0,1 0 0 0 0,21-9 0 0 0,-16 5 0 0 0,19-3 0 0 0,-32 8 0 0 0,-1-1 0 0 0,-1-2 0 0 0,0 0 0 0 0,9-4 0 0 0,10-5 0 0 0,-12 4 0 0 0,1 0 0 0 0,22-17 0 0 0,49-37 0 0 0,-47 31 0 0 0,22-18 0 0 0,-51 35 18 0 0,0-1-1 0 0,-2 0 1 0 0,4-7-18 0 0,7-6 11 0 0,81-79-11 0 0,-66 62-2 0 0,-22 21 15 0 0,4-1-13 0 0,118-115 64 0 0,45-44 53 0 0,-157 157-117 0 0,-18 17 5 0 0,0-1 1 0 0,-1-1-6 0 0,0-1 62 0 0,8-4-62 0 0,-10 8 33 0 0,0 1 0 0 0,7-12-33 0 0,-8 7 114 0 0,3-7-114 0 0,7-11 67 0 0,26-39 69 0 0,-37 58-136 0 0,13-17 11 0 0,-13 20 30 0 0,-5 7-37 0 0,0-1 0 0 0,-1 0-1 0 0,0-1 1 0 0,0 1 0 0 0,-1-1 0 0 0,5-9-4 0 0,-4 2 30 0 0,2 1 0 0 0,0 0 1 0 0,1 0-1 0 0,8-9-30 0 0,8-8 71 0 0,13-12-71 0 0,87-86 53 0 0,-111 115-53 0 0,16-14 0 0 0,-17 16 0 0 0,0 0 0 0 0,9-12 0 0 0,-3 2 0 0 0,-6 8 19 0 0,0-1-1 0 0,-1 0 1 0 0,-1-1 0 0 0,3-8-19 0 0,0 1 58 0 0,-7 14-23 0 0,-1 0 0 0 0,0-3-35 0 0,-4 9 21 0 0,-1 2-9 0 0,0-1 0 0 0,1 1 0 0 0,-1 0 0 0 0,1 0 0 0 0,-1 0 0 0 0,1 0 0 0 0,0 0 0 0 0,1-1-12 0 0,3-5 50 0 0,13-13 39 0 0,-13 15-36 0 0,6-3 13 0 0,-10 8-66 0 0,0 1 9 0 0,0-1 7 0 0,-2 1-140 0 0,0 2-44 0 0,1 5-113 0 0,0-1 0 0 0,-1 0 0 0 0,0 0 0 0 0,-1 0 0 0 0,1 0 0 0 0,-1 1 0 0 0,0-1 281 0 0,-5 15-1808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60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41 0 7831 0 0,'0'0'603'0'0,"0"0"-359"0"0,-1 2-31 0 0,-8 8-3 0 0,6-7 52 0 0,0 0-1 0 0,0 1 0 0 0,0-1 0 0 0,1 1 1 0 0,-1 0-1 0 0,1-1 0 0 0,0 1 0 0 0,-1 4-261 0 0,1-2 285 0 0,0 1 0 0 0,1 0 0 0 0,0 0 0 0 0,1 1 0 0 0,-1-1 0 0 0,1 0 0 0 0,0 0 0 0 0,2 5-285 0 0,2 14 1263 0 0,5 20-1263 0 0,-3-20 393 0 0,33 137 1926 0 0,-21-88-1140 0 0,3 6-1199 0 0,3-1 1 0 0,14 25 19 0 0,-29-82-8 0 0,20 49 252 0 0,11 14-244 0 0,-29-64 76 0 0,1-1 0 0 0,1-1 0 0 0,1 0 0 0 0,1-1 0 0 0,0 0 0 0 0,3 0-76 0 0,-11-12 55 0 0,0-1 1 0 0,0 0-1 0 0,0 0 1 0 0,0-1-1 0 0,1 0 0 0 0,0 0 1 0 0,0-1-1 0 0,1 0 1 0 0,-1 0-1 0 0,1-1 1 0 0,0 0-1 0 0,0-1 1 0 0,0 0-1 0 0,0 0 0 0 0,0-1 1 0 0,0 0-1 0 0,1 0 1 0 0,-1-1-1 0 0,0-1 1 0 0,0 1-1 0 0,1-1 0 0 0,-1-1 1 0 0,0 0-1 0 0,0 0 1 0 0,0-1-1 0 0,6-3-55 0 0,1-1 73 0 0,0-2 0 0 0,0 1 0 0 0,-1-2 0 0 0,0 0-1 0 0,0-1 1 0 0,-2-1 0 0 0,1 0-73 0 0,27-28 267 0 0,18-26-267 0 0,-48 54 20 0 0,51-64 138 0 0,41-69-158 0 0,-13 16-700 0 0,-61 90-56 0 0,-1 2-47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3.2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1133 2883 4919 0 0,'0'0'224'0'0,"-1"2"-12"0"0,-2 5-93 0 0,1 6 657 0 0,2-12-529 0 0,0 0-1 0 0,0 1 1 0 0,0-1-1 0 0,0 1 1 0 0,-1-1-1 0 0,1 1 1 0 0,-1-1-1 0 0,1 1-246 0 0,-18 47 3421 0 0,18-47-3127 0 0,0 0 8 0 0,-3 34 2130 0 0,1-20 3384 0 0,4-27-5610 0 0,0 1-1 0 0,1 0 0 0 0,2-4-205 0 0,1 0 123 0 0,-1-1 1 0 0,-1-1-1 0 0,2-7-123 0 0,0-6 198 0 0,5-29 42 0 0,-9 47-177 0 0,0 0 0 0 0,-1 0 0 0 0,-1-8-63 0 0,0 6 26 0 0,1-1-1 0 0,1-3-25 0 0,9-87 205 0 0,-6 77-46 0 0,-2 0 0 0 0,0-24-159 0 0,-3 38 38 0 0,0 3 2 0 0,0 0-1 0 0,-1-8-39 0 0,0 11 0 0 0,1 1 0 0 0,0-1 0 0 0,1 0 0 0 0,0-5 0 0 0,1-7 0 0 0,2-33 23 0 0,1-40 167 0 0,-3-25 5 0 0,-2 92-195 0 0,0-21 0 0 0,-4-38 136 0 0,-5-176-8 0 0,8 235-128 0 0,-1 1 0 0 0,-6-22 0 0 0,1-2 0 0 0,1 7 0 0 0,-3-36 0 0 0,-5-39 2 0 0,10 88 7 0 0,-15-62 161 0 0,15 70-125 0 0,-1 0-1 0 0,-4-11-44 0 0,1 6 50 0 0,0-6-50 0 0,-7-33 64 0 0,0-2 128 0 0,2-3-192 0 0,12 59 34 0 0,-2 0 0 0 0,-2-7-34 0 0,-2-8 56 0 0,-1-5 38 0 0,-1 1 0 0 0,-1 0-1 0 0,-11-21-93 0 0,14 32 47 0 0,-3-11-47 0 0,4 10 28 0 0,-5-9-28 0 0,-3-9-2 0 0,10 26 21 0 0,0 0-1 0 0,-1 0 0 0 0,-5-10-18 0 0,-1 4 10 0 0,4 6-9 0 0,1-1-1 0 0,-1 1 0 0 0,-1-7 0 0 0,-23-47 64 0 0,28 59-64 0 0,-1 0 0 0 0,0 0 0 0 0,0 0 0 0 0,0 0 0 0 0,-1 1 0 0 0,0 0 0 0 0,-3-3 0 0 0,-4-3 0 0 0,6 5 0 0 0,0 1 0 0 0,1-1 0 0 0,-2-2 0 0 0,-1-1 13 0 0,-1 0 0 0 0,0 1 0 0 0,0 1-1 0 0,0-1 1 0 0,-1 1 0 0 0,-1 0-13 0 0,-3-2-13 0 0,0-1 34 0 0,0-1 1 0 0,0 0-1 0 0,-1-3-21 0 0,5 6 0 0 0,0 0 0 0 0,0 0 0 0 0,-11-5 0 0 0,5 2 0 0 0,-4 0 0 0 0,13 7 0 0 0,0 0 0 0 0,1 0 0 0 0,-1-1 0 0 0,-3-3 0 0 0,-8-4 0 0 0,14 10 0 0 0,1-1 0 0 0,0 1 0 0 0,0-1 0 0 0,0 0 0 0 0,-2-2 0 0 0,2 2 0 0 0,0-1 0 0 0,-1 1 0 0 0,1 0 0 0 0,-4-2 0 0 0,-5-2 0 0 0,-6-3 0 0 0,16 8 0 0 0,-12-5 0 0 0,5 4 0 0 0,1-1 0 0 0,-4-2 0 0 0,4 3 0 0 0,3 1 0 0 0,-4 0 0 0 0,2 1 0 0 0,1-1 0 0 0,3 1 0 0 0,-18-6 0 0 0,8 2 0 0 0,11 5 0 0 0,-14-2 0 0 0,12 1 0 0 0,-14-1 0 0 0,-2 3 0 0 0,4-1-12 0 0,8 0-26 0 0,-6 4 24 0 0,4-2 14 0 0,1 1 0 0 0,0-1 0 0 0,-2 2 0 0 0,-4 0 0 0 0,11-2 0 0 0,-6 4 0 0 0,-7 5 0 0 0,8-5 0 0 0,-4 1 4 0 0,7-5-23 0 0,-4 2-19 0 0,8-3 31 0 0,-11 5 3 0 0,6 0 4 0 0,-1 1 0 0 0,1 0-12 0 0,3-1-52 0 0,2-2-9 0 0,0-1 0 0 0,1 1 0 0 0,-1-1 0 0 0,1 1 0 0 0,0-1-1 0 0,0 1 1 0 0,0 1 73 0 0,-2 9-301 0 0,-1 0 5 0 0,-2 7-4491 0 0,1-9-2121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4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479 1 4143 0 0,'0'0'319'0'0,"0"0"-83"0"0,0 0 432 0 0,0 0 209 0 0,0 0 41 0 0,0 0-60 0 0,0 0-282 0 0,0 0-120 0 0,0 0-28 0 0,0 0-24 0 0,0 0-84 0 0,-1 0-37 0 0,-10 2 172 0 0,1 1 1 0 0,-1 0-1 0 0,1 1 0 0 0,-5 2-455 0 0,9-3 121 0 0,1 0 1 0 0,-1 0-1 0 0,1 1 0 0 0,0-1 1 0 0,0 1-1 0 0,0 0 1 0 0,0 1-1 0 0,-1 1-121 0 0,-15 16 680 0 0,-5 3-680 0 0,-4 3 529 0 0,15-10-301 0 0,0 0 0 0 0,1 1 0 0 0,1 0 0 0 0,-5 12-228 0 0,18-31 0 0 0,-5 11 42 0 0,0-1 0 0 0,0 1 0 0 0,1 1 0 0 0,-1 4-42 0 0,-10 26 104 0 0,2-12-13 0 0,0-2 10 0 0,1 0 1 0 0,-1 9-102 0 0,-1 6 31 0 0,4-12 12 0 0,-3 14-43 0 0,-10 50 64 0 0,10-43-64 0 0,3-10 0 0 0,-1 11 0 0 0,9-38-5 0 0,-3 23-55 0 0,3-17-127 0 0,-1 0-1 0 0,-3 7 188 0 0,-1 15-456 0 0,0-7-677 0 0,3-20 130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5.1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1 6847 0 0,'0'0'315'0'0,"0"1"-7"0"0,-1 8-343 0 0,-13 80 1449 0 0,12-66-1179 0 0,1-1 0 0 0,1 1 0 0 0,0 0-235 0 0,1-15-69 0 0,1-1 0 0 0,-1 1 0 0 0,1-1 0 0 0,1 2 69 0 0,1 6-760 0 0,1 4-2319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5.4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0 4143 0 0,'-1'11'374'0'0,"0"-1"0"0"0,-1 1 0 0 0,0-1 0 0 0,-3 9-374 0 0,-3 17 1596 0 0,-15 73 1042 0 0,20-92-2779 0 0,0 1 1 0 0,2 0-1 0 0,0 2 141 0 0,1-18-276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8.6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42 308 2303 0 0,'0'0'267'0'0,"0"0"278"0"0,0 0 119 0 0,0 0 28 0 0,0 0-32 0 0,0 0-152 0 0,0 0-69 0 0,0 0-14 0 0,0 0-14 0 0,0 0-58 0 0,0 0-29 0 0,0 0-4 0 0,0 0-12 0 0,0 0-52 0 0,0 0-28 0 0,0 0-4 0 0,0 0-16 0 0,0 0-66 0 0,0 0-29 0 0,0 0-8 0 0,0-1-18 0 0,-3-4-54 0 0,3 4 42 0 0,0 1 0 0 0,0 0 26 0 0,0 0 48 0 0,0 0 13 0 0,0 0 4 0 0,0 0 2 0 0,0 0 0 0 0,0 0 0 0 0,0 0 0 0 0,0 0-12 0 0,0 0-49 0 0,0 0-19 0 0,0 0-7 0 0,0 0 1 0 0,0 0 4 0 0,0 0 2 0 0,0 0 0 0 0,0 0 8 0 0,-1-14 1113 0 0,0 22 1126 0 0,-3 14-2191 0 0,2-6-27 0 0,0 0 0 0 0,1 0 0 0 0,1 4-117 0 0,0-8 152 0 0,0 0 1 0 0,-2 6-153 0 0,0 25 256 0 0,-13 71 151 0 0,10-69-254 0 0,3-15-113 0 0,1-1 0 0 0,2 28-40 0 0,1-39 24 0 0,1 0-1 0 0,1 2-23 0 0,4 26 71 0 0,8 81 451 0 0,-9-72-167 0 0,-1-11-210 0 0,-2 0-1 0 0,-3 5-144 0 0,5 44 242 0 0,-5-65-196 0 0,1-1 1 0 0,3 8-47 0 0,3 29 45 0 0,3 66 19 0 0,-10-102-46 0 0,-1-11 5 0 0,1 1 0 0 0,3 11-23 0 0,-1-6 75 0 0,-1 22-75 0 0,-1-30 17 0 0,0 0 1 0 0,0 0-1 0 0,4 11-17 0 0,2 15 1 0 0,6 54-1 0 0,-6-33 11 0 0,-2-38 42 0 0,-3-8-47 0 0,0-4 8 0 0,0-1 1 0 0,0 0 0 0 0,1 0-1 0 0,3 7-14 0 0,-4-13 0 0 0,-1-3 0 0 0,0 1 0 0 0,0-1 0 0 0,0 0 0 0 0,-1 1 0 0 0,1-1 0 0 0,-1 1 0 0 0,0-1 0 0 0,0 1 0 0 0,0-1 0 0 0,6 42 190 0 0,-4-22-116 0 0,-1-6-44 0 0,4 5 10 0 0,-4-18-35 0 0,4 13 44 0 0,3 10 73 0 0,0 7-48 0 0,-8-29-73 0 0,7 11 48 0 0,-6-12-35 0 0,4 8-14 0 0,-2 0 0 0 0,3 5 0 0 0,-4-13 0 0 0,1 0 0 0 0,3 6 0 0 0,7 6 0 0 0,-1-4 0 0 0,4 7 64 0 0,-1 1 0 0 0,-9-12-53 0 0,-5-5 42 0 0,1-1 13 0 0,7 5-8 0 0,1 2-46 0 0,2 0-12 0 0,1-2 0 0 0,-7-5 9 0 0,0 0 1 0 0,0 0-1 0 0,0 0 0 0 0,-1-1 0 0 0,1 0 1 0 0,0 0-1 0 0,0 0-9 0 0,9 0-1 0 0,-6 0 39 0 0,-1 0-18 0 0,0-1 0 0 0,0 1 0 0 0,0-1 1 0 0,0-1-1 0 0,8-2-20 0 0,7 0 54 0 0,-15 3-51 0 0,1 0-1 0 0,-1-1 1 0 0,0-1-1 0 0,3 0-2 0 0,3-3 17 0 0,12-4 83 0 0,14-3-100 0 0,-21 7 116 0 0,15-6-116 0 0,-27 9 20 0 0,0-1-1 0 0,0 1 0 0 0,-1-1 1 0 0,0 0-1 0 0,0-1 0 0 0,4-2-19 0 0,43-33 132 0 0,-39 28-83 0 0,-1 0-1 0 0,-1-1 0 0 0,0-1 1 0 0,8-12-49 0 0,-7 7 50 0 0,7-11 329 0 0,17-33-379 0 0,-30 50 66 0 0,8-10-66 0 0,-7 11 51 0 0,6-12-51 0 0,-4 1 36 0 0,5-16-36 0 0,6-14 28 0 0,-11 32 54 0 0,12-14-82 0 0,-11 16 100 0 0,10-19-100 0 0,-18 31 10 0 0,1 1 1 0 0,0-1-1 0 0,0 1 1 0 0,1 0-11 0 0,14-22 32 0 0,-2-2-32 0 0,5-3 0 0 0,6-13 64 0 0,3-11-64 0 0,-13 23 39 0 0,2 0 0 0 0,2 1 1 0 0,0 0-40 0 0,13-15 35 0 0,-15 20 79 0 0,3-2-114 0 0,-12 15 72 0 0,6-10-72 0 0,8-10 45 0 0,-7 10-22 0 0,-10 13-3 0 0,0 0 1 0 0,4-1-21 0 0,13-17 0 0 0,7-11 0 0 0,-28 35 0 0 0,21-26 39 0 0,-4 5 32 0 0,-2 0 0 0 0,0-2 0 0 0,6-14-71 0 0,37-87 441 0 0,-39 81-290 0 0,51-100 154 0 0,-14 31 83 0 0,-38 71 59 0 0,1 2 1 0 0,26-36-448 0 0,-34 57 328 0 0,10-19-328 0 0,3-8 299 0 0,12-21-8 0 0,2-2-73 0 0,-12 26-202 0 0,-29 46-23 0 0,6-10 0 0 0,-2 2-64 0 0,-4 9-133 0 0,-1-1-1 0 0,1 0 1 0 0,0 1 0 0 0,-1-1 0 0 0,1 0 0 0 0,-1 0 0 0 0,1 1 0 0 0,-1-1-1 0 0,0 0 1 0 0,0 0 0 0 0,0 0 0 0 0,0 0 0 0 0,0 0 0 0 0,0 1 0 0 0,0-1-1 0 0,-1 0 1 0 0,1 0 0 0 0,-1 0 204 0 0,-2-8-1680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9.2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7 226 7943 0 0,'0'0'364'0'0,"0"-2"-8"0"0,-3-158 3871 0 0,2 141-4151 0 0,0-9-3593 0 0,-1 11-541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50.1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133 5 2759 0 0,'0'0'126'0'0,"0"0"176"0"0,0 0 662 0 0,0 0 291 0 0,0 0 60 0 0,0 0-119 0 0,0 0-547 0 0,-7-4 935 0 0,6 4-1547 0 0,0 0 0 0 0,1 0 0 0 0,-1 0 0 0 0,0 0-1 0 0,1 0 1 0 0,-1 0 0 0 0,0 0 0 0 0,1 0 0 0 0,-1 0 0 0 0,1 0 0 0 0,-1 1 0 0 0,0-1 0 0 0,1 0 0 0 0,-1 0-1 0 0,1 1 1 0 0,-1-1 0 0 0,0 0 0 0 0,1 1 0 0 0,-1-1 0 0 0,1 1 0 0 0,-1-1-37 0 0,0 2 39 0 0,-1-1-1 0 0,1 1 1 0 0,0 0 0 0 0,0-1 0 0 0,0 1-1 0 0,0 0 1 0 0,0 0 0 0 0,0 0-39 0 0,-1 4 69 0 0,0 1 1 0 0,0-1-1 0 0,0 1 1 0 0,0 4-70 0 0,-8 100 973 0 0,2-18-124 0 0,-21 137 1094 0 0,17-86-1056 0 0,11-126-797 0 0,-6 173 422 0 0,5-102-384 0 0,2 21 179 0 0,0-61-172 0 0,-5 171 1319 0 0,4-185 602 0 0,0-38-1931 0 0,0 2-120 0 0,0 0-1 0 0,1 0 1 0 0,-1 1-1 0 0,0-1 1 0 0,1 0 0 0 0,-1 0-1 0 0,0 0 1 0 0,1 0-1 0 0,-1 0 1 0 0,1-1-5 0 0,-4-4 14 0 0,0-2-1179 0 0,4 8 473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55.0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0 3679 0 0,'0'0'284'0'0,"-1"2"-186"0"0,-14 14 770 0 0,12-13-363 0 0,2-2 246 0 0,-3 4 829 0 0,4-5-1416 0 0,-1 0 0 0 0,1 0 0 0 0,-1 0 0 0 0,1 1 0 0 0,0-1 0 0 0,-1 0 0 0 0,1 1 0 0 0,0-1 0 0 0,-1 0 0 0 0,1 1 0 0 0,0-1 1 0 0,-1 0-1 0 0,1 1 0 0 0,0-1 0 0 0,0 1 0 0 0,0-1 0 0 0,-1 1 0 0 0,1-1 0 0 0,0 0 0 0 0,0 1 0 0 0,0-1 0 0 0,0 1-164 0 0,1 1 52 0 0,0 0 0 0 0,0 0 0 0 0,0-1 1 0 0,0 1-1 0 0,0 0 0 0 0,0-1 0 0 0,1 1 0 0 0,-1 0 0 0 0,1-1 1 0 0,0 0-1 0 0,-1 1 0 0 0,1-1 0 0 0,0 0 0 0 0,-1 0 0 0 0,1 0 1 0 0,0 0-1 0 0,0 0 0 0 0,0 0 0 0 0,1 0-52 0 0,7 2 201 0 0,1 0 1 0 0,-1-1-1 0 0,6 1-201 0 0,-7-2 118 0 0,22 3 406 0 0,-1-1-1 0 0,24-2-523 0 0,-15 0 464 0 0,10 3-464 0 0,-14-2 135 0 0,0-1 1 0 0,0-2 0 0 0,9-2-136 0 0,-6 2 131 0 0,5 1-131 0 0,17 1 143 0 0,28 0 51 0 0,-44 1-66 0 0,23 2 350 0 0,60 12-478 0 0,13 14 379 0 0,-46-9-136 0 0,-64-16-158 0 0,0-1 0 0 0,21-1-85 0 0,61-3 174 0 0,-48-1-113 0 0,60-1 232 0 0,50-5 179 0 0,-84 3-249 0 0,-33 1-118 0 0,-6-3 68 0 0,-9 1-50 0 0,-32 4-103 0 0,50-3 116 0 0,0 2 0 0 0,12 3-136 0 0,-68 0 1 0 0,169 8 85 0 0,-149-7-9 0 0,14 2-77 0 0,12 2 55 0 0,26 2 334 0 0,72 16-389 0 0,-42-9 438 0 0,-18-3-576 0 0,14 2 293 0 0,-46-8 39 0 0,-33-5-128 0 0,-1 2 1 0 0,1 0 0 0 0,-1 2 0 0 0,0 0 0 0 0,1 2-67 0 0,-5-2 53 0 0,0 0 0 0 0,4 0-53 0 0,-7-2 37 0 0,1 1-1 0 0,-1 1 1 0 0,4 2-37 0 0,57 21 127 0 0,4 2 190 0 0,-51-19-137 0 0,-14-6 409 0 0,10 6-589 0 0,-13-6 95 0 0,1 0 0 0 0,0 0-95 0 0,-9-4 13 0 0,-2 0 43 0 0,0 0 22 0 0,3 3 1 0 0,0 0-1 0 0,1 0 0 0 0,-1-1 0 0 0,1 0 0 0 0,0 0-78 0 0,25 11 208 0 0,-29-14-133 0 0,0 1-5 0 0,5 1 1 0 0,-5-1 1 0 0,-2-1 0 0 0,2 0 1 0 0,18 7 326 0 0,-18-7-319 0 0,-2 0 0 0 0,0 0 3 0 0,0 0 10 0 0,0 0-2 0 0,0 0-137 0 0,0 0-487 0 0,0 0-215 0 0,0 0-1380 0 0,0 0-5364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56.6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 33 3679 0 0,'-1'1'167'0'0,"-1"-1"-66"0"0,-10 7-9 0 0,-4 2 403 0 0,9-8 553 0 0,3-1-393 0 0,-9 0 6163 0 0,48-11-6186 0 0,1 2 0 0 0,15-1-632 0 0,76-7 535 0 0,-77 14-26 0 0,0 2-1 0 0,32 5-508 0 0,-12 0 330 0 0,56 3 140 0 0,59 1 90 0 0,68 0 239 0 0,-106 2-414 0 0,13 0-19 0 0,-67-5-210 0 0,11 0 645 0 0,37-5-801 0 0,291-24 1504 0 0,-369 23-1393 0 0,6 3-111 0 0,-11 1 84 0 0,43 3 76 0 0,-4 1 66 0 0,-34-4-92 0 0,-16 0 49 0 0,6-3-183 0 0,70-6 199 0 0,9-7-199 0 0,-45 5 52 0 0,-17 3-28 0 0,-23 3 9 0 0,1 1 0 0 0,34 6-33 0 0,-59-4 9 0 0,18 2 41 0 0,-4 0 82 0 0,1-1-132 0 0,53-1 548 0 0,56 10-548 0 0,-81-6 148 0 0,38-3-148 0 0,-16-1 52 0 0,-56 1 23 0 0,3 2-75 0 0,30 2 96 0 0,-34-3-27 0 0,-1 1-1 0 0,5 2-68 0 0,0 0 87 0 0,9-1-87 0 0,-21-3 66 0 0,1-1 0 0 0,16-2-66 0 0,-14-1 48 0 0,-6 1 92 0 0,15-3-140 0 0,9-2 285 0 0,18 0-285 0 0,-11 2 118 0 0,-35 3-70 0 0,-1 1 0 0 0,6 1-48 0 0,9 0 45 0 0,-1 1 2 0 0,-21-1-38 0 0,0 0 0 0 0,-1-1 1 0 0,6 0-10 0 0,-1 0 26 0 0,1 0 0 0 0,5 1-26 0 0,-11 0 1 0 0,-3-1 4 0 0,0 0 0 0 0,-1 1-1 0 0,1-1 1 0 0,0 1 0 0 0,0 0-1 0 0,1 0-4 0 0,3 1 25 0 0,5-1-14 0 0,-8-3 24 0 0,3 1 68 0 0,10 5-30 0 0,-15-1-31 0 0,0 6-31 0 0,-4-7-68 0 0,1 0 1 0 0,0-1-1 0 0,-1 0 0 0 0,1 1 1 0 0,-1-1-1 0 0,1 1 0 0 0,-1-1 1 0 0,0 1-1 0 0,1-1 0 0 0,-1 0 1 0 0,0 0-1 0 0,0 1 0 0 0,0-1 1 0 0,0 0-1 0 0,-1 1 57 0 0,0 0-466 0 0,-1 1-1 0 0,0-1 1 0 0,0 0 0 0 0,0 1-1 0 0,0-1 1 0 0,-3 1 466 0 0,-16 6-7840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58.4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104 3259 2303 0 0,'0'0'343'0'0,"0"0"597"0"0,0 0 256 0 0,0 0 55 0 0,0 0-71 0 0,0 0-347 0 0,0 0-156 0 0,0 0-33 0 0,0 0-21 0 0,0 0-74 0 0,0 0-34 0 0,0 0-10 0 0,0 0-37 0 0,0 0-152 0 0,0 0-69 0 0,0 0-14 0 0,0 0-9 0 0,0 0-34 0 0,0 0-20 0 0,2-1-2 0 0,0-1-80 0 0,1 0-1 0 0,-1 0 0 0 0,0 0 1 0 0,0 0-1 0 0,0-1 0 0 0,0 1 0 0 0,0 0 1 0 0,0-1-1 0 0,-1 0 0 0 0,1 1 1 0 0,-1-1-1 0 0,0-1-87 0 0,5-9 342 0 0,-1-1 0 0 0,0-1-342 0 0,-1 0 284 0 0,24-81 818 0 0,-6 34-780 0 0,-6 7-89 0 0,-1 6 276 0 0,11-25-509 0 0,-7 30 143 0 0,26-69 162 0 0,4-34 476 0 0,-29 67-591 0 0,2-12 23 0 0,-15 71-75 0 0,-1-1 0 0 0,-2 0 1 0 0,0 0-1 0 0,-1-8-138 0 0,7-45 271 0 0,-1 9-125 0 0,-4-5-146 0 0,4-1 64 0 0,-5 33-42 0 0,-2 12 20 0 0,-1-7-42 0 0,-1-2 0 0 0,-5-31 0 0 0,-1-4 40 0 0,3-39-40 0 0,-1-20 24 0 0,0 27-24 0 0,2 40 0 0 0,-9-62 27 0 0,4 65 10 0 0,2-37-37 0 0,4 64 0 0 0,1 6 0 0 0,1-12 0 0 0,0-7 0 0 0,-1-1 0 0 0,-7-36 0 0 0,4 38 0 0 0,0 23 19 0 0,0 1-1 0 0,-1-1 0 0 0,-1 1 1 0 0,-1 1-1 0 0,-9-20-18 0 0,3 12 39 0 0,-1 0 0 0 0,-1 2-1 0 0,-18-25-38 0 0,13 22 57 0 0,3 4 92 0 0,-18-20-149 0 0,-102-124 280 0 0,104 129-270 0 0,6 8-26 0 0,-23-21 16 0 0,48 52-86 0 0,1 1-45 0 0,0 0-12 0 0,0 0-219 0 0,0 0-920 0 0,0 0-394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6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1700 83 1839 0 0,'0'0'356'0'0,"0"0"823"0"0,0 0 357 0 0,0 0 68 0 0,0 0-120 0 0,0 0-573 0 0,0 0-250 0 0,0 0-48 0 0,0-2-17 0 0,-2-2-378 0 0,1 0 0 0 0,-1 0 0 0 0,0 0 0 0 0,0 0 0 0 0,0 0-1 0 0,-1 1 1 0 0,1-1 0 0 0,-1 1 0 0 0,0-1 0 0 0,0 1 0 0 0,0 0 0 0 0,-1 0-1 0 0,1 0 1 0 0,-1 1 0 0 0,1-1 0 0 0,-1 1 0 0 0,0 0 0 0 0,-3-1-218 0 0,-3-1 191 0 0,-1 0 0 0 0,0 1 0 0 0,0 1 1 0 0,0 0-1 0 0,-1 0 0 0 0,1 1 0 0 0,-5 0-191 0 0,-65 4 1520 0 0,-73 11-1520 0 0,33 5 588 0 0,63-9-328 0 0,-19 5 465 0 0,-44 16-725 0 0,81-19 145 0 0,-9 2 40 0 0,1 2 1 0 0,1 3 0 0 0,0 2 0 0 0,2 1-1 0 0,0 3 1 0 0,-15 12-186 0 0,-95 74 456 0 0,147-105-443 0 0,1 1-1 0 0,0 0 0 0 0,0 0 1 0 0,1 0-1 0 0,-1 1 1 0 0,2 0-1 0 0,-4 4-12 0 0,7-8 0 0 0,0-1-1 0 0,1 1 1 0 0,-1 0 0 0 0,0 0-1 0 0,1 0 1 0 0,0-1 0 0 0,0 1-1 0 0,0 0 1 0 0,1 1-1 0 0,-1-1 1 0 0,1 0 0 0 0,0 0-1 0 0,0 0 1 0 0,0 0 0 0 0,1 0-1 0 0,0 0 1 0 0,-1 0 0 0 0,1 0-1 0 0,1 1 1 0 0,2 6 0 0 0,1-1 0 0 0,1 1 0 0 0,0-1 0 0 0,0 0 0 0 0,1-1 0 0 0,0 1 0 0 0,1-1 0 0 0,0-1 0 0 0,0 0 0 0 0,6 4 0 0 0,10 8 0 0 0,2-1 0 0 0,1-1 0 0 0,7 3 0 0 0,175 99 128 0 0,-65-27-86 0 0,-108-67-4 0 0,-1 2 0 0 0,26 27-38 0 0,-46-39 0 0 0,4 2 31 0 0,-2 0 0 0 0,0 1 0 0 0,12 18-31 0 0,-3 5 125 0 0,-1 1-1 0 0,-1 1 1 0 0,1 10-125 0 0,-12-22 115 0 0,-2 0 1 0 0,0 0-1 0 0,-3 1 0 0 0,0 1 1 0 0,-2 3-117 0 0,-4-16 105 0 0,0 0-1 0 0,-2 0 0 0 0,0-1 0 0 0,-4 21-103 0 0,-1-8 230 0 0,-2 0-1 0 0,-7 22-229 0 0,10-42 72 0 0,-1-1 0 0 0,0 0-1 0 0,-1-1 1 0 0,0 1-1 0 0,-1-1 1 0 0,-2 2-72 0 0,-7 9 233 0 0,-1-1-1 0 0,-9 8-232 0 0,18-21 68 0 0,0 0-1 0 0,-1-1 0 0 0,0-1 1 0 0,0 0-1 0 0,-6 4-67 0 0,-13 5 271 0 0,-10 2-271 0 0,11-6 208 0 0,-17 5-208 0 0,14-6 72 0 0,1-2 75 0 0,0-1 1 0 0,-22 3-148 0 0,8-2 57 0 0,13-4-29 0 0,-28 1-28 0 0,8-1 57 0 0,-13 2 36 0 0,-1-3-1 0 0,0-3 1 0 0,-2-2-93 0 0,25-3 75 0 0,-1-2 1 0 0,-20-7-76 0 0,47 11 27 0 0,-78-24 108 0 0,86 25-130 0 0,-9-2 33 0 0,1-2 0 0 0,-1 0-1 0 0,1-1 1 0 0,-9-5-38 0 0,17 7 0 0 0,0-1 0 0 0,1 1-21 0 0,5 4-90 0 0,1 1-37 0 0,0 0-4 0 0,0 0-105 0 0,0 0-443 0 0,0 0-195 0 0,0 0-917 0 0,0 0-3700 0 0,0 0-1584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59.3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307 1 1839 0 0,'-2'1'283'0'0,"-8"4"2311"0"0,-1-1 0 0 0,-11 4-2594 0 0,21-8 324 0 0,-7 2 289 0 0,-52 11 1241 0 0,44-11-1821 0 0,7-2 160 0 0,0 0 0 0 0,-1 0 0 0 0,1-1 0 0 0,0 0 0 0 0,0-1 0 0 0,-1 0-193 0 0,-1-1 156 0 0,-1 1 0 0 0,0 1-1 0 0,-5 0-155 0 0,-5 1 80 0 0,7 0-80 0 0,13 0 0 0 0,2 0 0 0 0,0 1 0 0 0,-1-1 0 0 0,1 0 0 0 0,-1 0 0 0 0,1 0 0 0 0,-1 0 0 0 0,1-1 0 0 0,-1 1 0 0 0,1 0 0 0 0,-1 0 0 0 0,1 0 0 0 0,-1 0 0 0 0,1 0 0 0 0,-1-1 0 0 0,1 1 0 0 0,-1 0 0 0 0,1 0 0 0 0,-1-1 0 0 0,1 1 0 0 0,0 0 0 0 0,-6-3-21 0 0,5 2-99 0 0,1 1-77 0 0,0 0-25 0 0,0 0-10 0 0,0 0-34 0 0,-3-6-143 0 0,2 5-3740 0 0,1 1 1469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59.9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3154 6335 0 0,'0'0'290'0'0,"0"0"-9"0"0,0 0-108 0 0,0 0 222 0 0,0 0 110 0 0,0 0 27 0 0,0 0-5 0 0,0 0-38 0 0,0 0-10 0 0,0 0-6 0 0,0 0-10 0 0,0 0-38 0 0,0 0-10 0 0,0 0-6 0 0,0 0-25 0 0,0 0-100 0 0,0 0-41 0 0,0 0-10 0 0,2-2-11 0 0,7-11 132 0 0,0-1 1 0 0,2-4-355 0 0,13-22 501 0 0,-2 7-191 0 0,-1-2-1 0 0,-3 0 0 0 0,2-8-309 0 0,18-36 311 0 0,32-73-32 0 0,-30 44 128 0 0,-4-1 0 0 0,9-61-407 0 0,-1-46 1052 0 0,7-71-428 0 0,-23 93-190 0 0,-19 86-133 0 0,-4 0 0 0 0,-4 1 0 0 0,-6-1 0 0 0,-7-31-301 0 0,-14-134 245 0 0,17 167-64 0 0,-8-15-181 0 0,10 84 78 0 0,-1-1-1 0 0,-2 1 0 0 0,-9-19-77 0 0,-7-7 232 0 0,-18-33-232 0 0,5 7 0 0 0,22 49 0 0 0,14 31 0 0 0,-1 0 0 0 0,0 1 0 0 0,-1 0 0 0 0,0 0 0 0 0,0 0 0 0 0,-1 0 0 0 0,-4-4 0 0 0,4 7-29 0 0,5 4-120 0 0,-7-2-1774 0 0,8 3 424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0.8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2802 919 0 0,'0'0'296'0'0,"0"0"908"0"0,0 0 402 0 0,0 0 80 0 0,0 0-155 0 0,0 0-694 0 0,0 0-301 0 0,0 0-65 0 0,0 0-35 0 0,0 0-91 0 0,0 0-38 0 0,0 0-10 0 0,0 0-7 0 0,0 0-30 0 0,0 0-18 0 0,0 0-2 0 0,0 0-5 0 0,2 0-23 0 0,3 2-100 0 0,0-1 1 0 0,-1 0-1 0 0,1-1 0 0 0,0 1 0 0 0,0-1 1 0 0,0 0-1 0 0,0 0 0 0 0,0 0 1 0 0,0-1-1 0 0,4 0-112 0 0,1-1 69 0 0,0 1 34 0 0,1 0 0 0 0,-1-1 1 0 0,0-1-1 0 0,0 0 0 0 0,0 0 0 0 0,0-1 1 0 0,9-4-104 0 0,24-16 669 0 0,0-2 1 0 0,14-14-670 0 0,-40 27 154 0 0,-1 0-1 0 0,0-1 1 0 0,-1-1 0 0 0,-1-1-1 0 0,-1 0 1 0 0,0 0-1 0 0,0-3-153 0 0,4-7 129 0 0,9-13 130 0 0,-2-2 0 0 0,8-19-259 0 0,-31 57 10 0 0,23-50 415 0 0,15-50-425 0 0,-21 44 403 0 0,-4-1 0 0 0,5-44-403 0 0,46-413 2048 0 0,-56 404-1846 0 0,-5-1 0 0 0,-4 1 0 0 0,-8-31-202 0 0,-15-96 338 0 0,-40-168-338 0 0,53 353 11 0 0,0-3 42 0 0,-12-35-53 0 0,11 53 15 0 0,7 23 5 0 0,0 0 0 0 0,-1 1 0 0 0,-6-11-20 0 0,10 25 6 0 0,-1-4-15 0 0,-1 0 1 0 0,0 0 0 0 0,-1 0 0 0 0,1 1 0 0 0,-1-1 0 0 0,-3-2 8 0 0,6 7-94 0 0,1 1-153 0 0,0 0-660 0 0,0 0-291 0 0,0 0-60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3.7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3222 5063 0 0,'0'0'390'0'0,"0"0"-169"0"0,0 0 222 0 0,0 0 123 0 0,0 0 30 0 0,0 0-16 0 0,0 2-82 0 0,0 5-33 0 0,0-5-8 0 0,0-2-15 0 0,0 0-62 0 0,0 0-27 0 0,0 0-8 0 0,0 0-15 0 0,0 0-61 0 0,0 0-21 0 0,0 0-7 0 0,0 0-3 0 0,0 0-12 0 0,0 0-2 0 0,0 0 0 0 0,0 0-9 0 0,0 0-39 0 0,1 0-16 0 0,2 0-119 0 0,0-1 1 0 0,0 1-1 0 0,0-1 0 0 0,-1 0 1 0 0,1 1-1 0 0,0-1 0 0 0,-1-1 0 0 0,1 1 1 0 0,-1 0-1 0 0,1 0 0 0 0,-1-1 1 0 0,1 0-1 0 0,-1 1 0 0 0,0-1 1 0 0,0 0-1 0 0,0 0-41 0 0,8-8 164 0 0,-1 0 0 0 0,-1 0 0 0 0,0-1-164 0 0,5-5 178 0 0,-1-1 18 0 0,0 0 0 0 0,-1-1 0 0 0,4-7-196 0 0,24-59 380 0 0,-4 12-86 0 0,118-232 336 0 0,-57 128-444 0 0,-75 139-64 0 0,-1 0-1 0 0,-2-1 0 0 0,-1-1 1 0 0,-3-1-1 0 0,-1 0 0 0 0,1-11-121 0 0,0-12 312 0 0,-3-1-1 0 0,1-38-311 0 0,-5-44 303 0 0,2-25 71 0 0,2-118 343 0 0,-11 274-686 0 0,0-115 319 0 0,-6 0 0 0 0,-5 1 0 0 0,-6 1 0 0 0,-15-44-350 0 0,25 139 95 0 0,-27-114 234 0 0,-9-18-94 0 0,39 149-233 0 0,-5-22 70 0 0,-1 1 0 0 0,-2 0-1 0 0,-10-17-71 0 0,16 41 20 0 0,-1 1 0 0 0,-1 0-1 0 0,0 1 1 0 0,-1 0 0 0 0,0 0 0 0 0,-4-2-20 0 0,1 2-236 0 0,11 11 77 0 0,1 0-174 0 0,0 0-728 0 0,0 0-321 0 0,0 1-1002 0 0,-2 7-3752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4.3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70 2499 2759 0 0,'0'0'126'0'0,"0"0"318"0"0,0 0 1254 0 0,0 0 550 0 0,0 0 110 0 0,0 0-230 0 0,2 1-1036 0 0,16 6 584 0 0,-16-6-1275 0 0,4-2-125 0 0,3-1 241 0 0,0-1 0 0 0,0 0 0 0 0,9-4-517 0 0,-15 6 77 0 0,-1-1-1 0 0,1 1 1 0 0,0-1-1 0 0,-1 0 0 0 0,1 0 1 0 0,-1 0-1 0 0,1 0 1 0 0,-1-1-1 0 0,0 1 1 0 0,0 0-1 0 0,0-1 1 0 0,0 0-1 0 0,0-2-76 0 0,3-4 161 0 0,-1-1-1 0 0,0 0 0 0 0,-1-1 1 0 0,0 1-1 0 0,-1-1 1 0 0,0 1-1 0 0,0-1 1 0 0,-1-8-161 0 0,0-17 696 0 0,-4-36-696 0 0,1 41 140 0 0,-3-58 208 0 0,-2-16 144 0 0,5-14-492 0 0,18-120 384 0 0,12 0-158 0 0,11-130 83 0 0,-34 278-98 0 0,-4 1 1 0 0,-4-1-1 0 0,-5-7-211 0 0,-2 24 237 0 0,-4 2 0 0 0,-3 0 0 0 0,-20-53-237 0 0,-11-7 146 0 0,36 102-106 0 0,-3 1-1 0 0,0 0 0 0 0,-7-7-39 0 0,8 15-264 0 0,0 1 0 0 0,-2 0 0 0 0,-10-9 264 0 0,24 28-453 0 0,2 1-762 0 0,0 0-333 0 0,0 0-68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5.0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690 3114 4143 0 0,'0'0'319'0'0,"0"0"-14"0"0,0 0 723 0 0,0 0 336 0 0,1-1 68 0 0,7-10-425 0 0,-1 0 0 0 0,0 0-1 0 0,-1-1 1 0 0,0 0 0 0 0,0 0-1 0 0,2-12-1006 0 0,2-10 862 0 0,-2-1 1 0 0,2-20-863 0 0,5-71 1091 0 0,-2 15-211 0 0,-4 35-355 0 0,9-51 230 0 0,20-154 35 0 0,-29 181-659 0 0,-5 0 1 0 0,-4 0-1 0 0,-9-63-131 0 0,-19-42 257 0 0,23 175-159 0 0,-13-64 592 0 0,-18-50-690 0 0,-36-90 606 0 0,55 179-473 0 0,-23-66 498 0 0,-5 3 1 0 0,-36-65-632 0 0,-33-31 685 0 0,88 172-540 0 0,-2 1 1 0 0,-1 2-1 0 0,-31-32-145 0 0,46 55 69 0 0,-2 1 1 0 0,0 1-1 0 0,0 1 0 0 0,-1 0 1 0 0,-11-5-70 0 0,21 13-339 0 0,-1 1 1 0 0,1 0 0 0 0,-1 1 0 0 0,-1 0-1 0 0,1 0 1 0 0,0 0 0 0 0,-1 1 0 0 0,1 0-1 0 0,-1 1 1 0 0,0 0 0 0 0,1 0-1 0 0,-1 1 1 0 0,0 0 0 0 0,-7 2 338 0 0,-9 3-7563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6.6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2148 5151 0 0,'0'0'234'0'0,"2"-1"-10"0"0,8-3-175 0 0,-3 2 44 0 0,-1-1-1 0 0,1 1 0 0 0,3 0-92 0 0,-1 0 197 0 0,0-1 0 0 0,0 0 0 0 0,-1 0 0 0 0,1-1 0 0 0,1-1-197 0 0,8-4 134 0 0,-7 4-49 0 0,1-1-1 0 0,-1-1 1 0 0,0 0-1 0 0,0-1 1 0 0,3-3-85 0 0,9-10 362 0 0,14-16-362 0 0,15-14 413 0 0,-22 23 256 0 0,7-11-669 0 0,22-23 410 0 0,45-35-410 0 0,-36 35 292 0 0,17-25-292 0 0,-46 43 21 0 0,-2-3-1 0 0,-2-1 0 0 0,-3-2 1 0 0,5-12-21 0 0,77-148 351 0 0,-57 103-6 0 0,82-131-65 0 0,-89 163-181 0 0,3 3 0 0 0,8-4-99 0 0,-20 28 15 0 0,140-167 43 0 0,-10-13-1047 0 0,-133 171-2599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7.5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45 2156 2847 0 0,'0'0'132'0'0,"0"0"26"0"0,0 0 43 0 0,0 0 20 0 0,0 0 3 0 0,0 0-12 0 0,0 0-50 0 0,0 0-24 0 0,0 0-2 0 0,0 0-9 0 0,0 0-40 0 0,-1 0-21 0 0,-5 4-2 0 0,-1 3 6 0 0,3-2-2 0 0,1 0 0 0 0,0 1 1 0 0,1-1-1 0 0,-1 1 0 0 0,1 0 0 0 0,0 0 1 0 0,0 1-69 0 0,-5 13 484 0 0,5-11 151 0 0,2-7-499 0 0,0-1 293 0 0,0-1 9 0 0,0 0 22 0 0,0 0 10 0 0,0 0 2 0 0,0 0-4 0 0,2 0-349 0 0,-1 0-1 0 0,1-1 0 0 0,0 0 1 0 0,0 1-1 0 0,-1-1 0 0 0,1 0 1 0 0,-1 0-1 0 0,1 0 1 0 0,0 0-1 0 0,0-1-118 0 0,1 0 164 0 0,7-5 141 0 0,-1-1 0 0 0,4-3-305 0 0,5-5 101 0 0,15-14 130 0 0,26-31-231 0 0,-12 12 48 0 0,162-181 168 0 0,-139 145 284 0 0,-4-4 0 0 0,-4-2 0 0 0,5-16-500 0 0,200-407 1812 0 0,-215 410-1615 0 0,165-348 326 0 0,-182 375-1089 0 0,-4-2 0 0 0,-3-1 0 0 0,9-52 566 0 0,-35 121-1060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8.1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 2315 4607 0 0,'-1'1'208'0'0,"0"1"-83"0"0,-11 9-10 0 0,-12 11 972 0 0,18-15-635 0 0,5-6 379 0 0,1-1-43 0 0,0 0-212 0 0,0 0-96 0 0,0 0-22 0 0,0 0 2 0 0,0 0 16 0 0,0 0 4 0 0,1-1 0 0 0,7-5-221 0 0,0 0-1 0 0,0-1 0 0 0,-1 0 1 0 0,0 0-1 0 0,0-1 1 0 0,1-1-259 0 0,13-16 304 0 0,137-150 297 0 0,22-58 118 0 0,-122 150 536 0 0,42-81-1255 0 0,54-129 1622 0 0,27-79-635 0 0,98-258-474 0 0,-268 601-554 0 0,-2 0 1 0 0,0-1-1 0 0,-2 0 0 0 0,-1 0 0 0 0,-2-1 1 0 0,-1 1-1 0 0,-1-14 41 0 0,-1 25-1373 0 0,0 0 1 0 0,3-11 1372 0 0,-2 19-1738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8.6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1937 6591 0 0,'0'0'299'0'0,"-1"2"-4"0"0,-13 26-79 0 0,13-26 288 0 0,1-2 169 0 0,0 0 30 0 0,0 0-11 0 0,0 0-78 0 0,0 0-35 0 0,0 0-10 0 0,0 0-18 0 0,0 0-72 0 0,1-1-422 0 0,-1 1 1 0 0,1 0 0 0 0,0 0 0 0 0,-1-1 0 0 0,1 1 0 0 0,0-1-1 0 0,-1 1 1 0 0,1 0 0 0 0,-1-1 0 0 0,1 1 0 0 0,-1-1-1 0 0,1 1 1 0 0,0-1-58 0 0,1-1 139 0 0,36-31 391 0 0,-2-1 0 0 0,-1-1 0 0 0,8-14-530 0 0,-12 14 250 0 0,88-111 471 0 0,-38 43-258 0 0,-6 10 247 0 0,-3-2-1 0 0,-5-3 0 0 0,-1-9-709 0 0,-16 13 667 0 0,-4-2 0 0 0,17-59-667 0 0,57-207 493 0 0,-66 166-400 0 0,-34 121-117 0 0,-10 33-350 0 0,-7 25-508 0 0,1 1-1 0 0,1 0 0 0 0,1-3 883 0 0,3-3-4454 0 0,-1 0-1262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6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44 52 4143 0 0,'0'0'319'0'0,"1"-1"-210"0"0,13-21 2233 0 0,-13 21-1552 0 0,0-1-199 0 0,7-15 394 0 0,-7 15-502 0 0,0-4 269 0 0,-2 6 3739 0 0,-4 4-4391 0 0,1 0 0 0 0,-1 1 0 0 0,1 0 0 0 0,-1 0 0 0 0,1 1 0 0 0,1-1 0 0 0,-1 1 1 0 0,-1 3-101 0 0,0 1 98 0 0,1-1 1 0 0,0 2 0 0 0,1-1 0 0 0,0 0 0 0 0,0 2-99 0 0,0 9 122 0 0,0 1 0 0 0,1-1 0 0 0,1 1 0 0 0,2-1 0 0 0,0 4-122 0 0,1-3 58 0 0,2 0 0 0 0,0-1-1 0 0,1 0 1 0 0,2 0 0 0 0,0 0 0 0 0,1 0 0 0 0,1-1 0 0 0,7 11-58 0 0,-8-16 48 0 0,0-2-1 0 0,7 9-47 0 0,-11-17 24 0 0,0 0-1 0 0,0-1 1 0 0,1 1-1 0 0,-1-1 0 0 0,1 0 1 0 0,0 0-1 0 0,0-1 0 0 0,1 1-23 0 0,-2-2 19 0 0,9 6 98 0 0,0-2-1 0 0,9 4-116 0 0,-16-8 51 0 0,-1 0-1 0 0,0-1 1 0 0,1 0-1 0 0,-1 0 1 0 0,1 0-1 0 0,-1-1 1 0 0,1 1-1 0 0,4-2-50 0 0,-6 1 53 0 0,1-1 0 0 0,0 1 0 0 0,0-1-1 0 0,-1 0 1 0 0,1-1 0 0 0,-1 1 0 0 0,1-1 0 0 0,-1 0-1 0 0,0 0 1 0 0,0-1 0 0 0,0 1 0 0 0,0-1 0 0 0,0 0-1 0 0,0 0 1 0 0,-1 0 0 0 0,1 0 0 0 0,-1-1 0 0 0,0 1-1 0 0,0-1 1 0 0,0-1-53 0 0,7-9 152 0 0,-1 0 0 0 0,-1 0 0 0 0,0-1 0 0 0,-1 0 0 0 0,1-5-152 0 0,8-27 402 0 0,0-6-402 0 0,-2 6 198 0 0,3-13-86 0 0,6-19-120 0 0,-17 62 4 0 0,0 0-1 0 0,1 0 1 0 0,8-12 4 0 0,-15 28-50 0 0,1 0-1 0 0,-1 1 1 0 0,1-1 0 0 0,-1 0 0 0 0,0 0 0 0 0,1 0 0 0 0,-1 0-1 0 0,0 1 1 0 0,0-1 0 0 0,1 0 0 0 0,-1 0 0 0 0,0 0 50 0 0,0-2-231 0 0,1 1-631 0 0,-1 2-1118 0 0,0 0-4324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9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2014 4607 0 0,'0'0'354'0'0,"-1"2"-233"0"0,-10 26 791 0 0,10-27 99 0 0,1-1 49 0 0,0 0-56 0 0,0 0-278 0 0,0 0-118 0 0,0 0-28 0 0,2 0-433 0 0,0-1 0 0 0,0 0-1 0 0,0 1 1 0 0,-1-1-1 0 0,1 0 1 0 0,0 0 0 0 0,-1 0-1 0 0,1 0 1 0 0,1-1-147 0 0,2-2 271 0 0,2 0-11 0 0,0-1 1 0 0,0 0-1 0 0,0-1 1 0 0,-1 1-1 0 0,4-5-260 0 0,8-10 447 0 0,1-4-447 0 0,-4 6 211 0 0,163-187 1340 0 0,-78 93-1013 0 0,-52 58-291 0 0,64-77 373 0 0,-102 118-546 0 0,41-54 936 0 0,32-58-1010 0 0,-13-4 571 0 0,10-35-571 0 0,51-139 735 0 0,-62 141-584 0 0,13-9-95 0 0,-32 69-74 0 0,-31 63-1058 0 0,1 1 0 0 0,3 0 1 0 0,19-25 1075 0 0,-27 44-1267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10.0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2187 3679 0 0,'0'0'284'0'0,"-1"1"-186"0"0,-3 7 63 0 0,3-6 620 0 0,1-2 269 0 0,0 0 50 0 0,0 0-909 0 0,0 0 0 0 0,0 0 1 0 0,-1 0-1 0 0,1 1 1 0 0,0-1-1 0 0,-1 0 0 0 0,1 0 1 0 0,0 0-1 0 0,0 0 1 0 0,-1 0-1 0 0,1 0 0 0 0,0 1 1 0 0,-1-1-1 0 0,1 0 1 0 0,0 0-1 0 0,-1 0 0 0 0,1 0 1 0 0,0 0-1 0 0,-1 0 0 0 0,1 0 1 0 0,0 0-1 0 0,-1 0 1 0 0,1 0-1 0 0,0-1-191 0 0,-1-5 183 0 0,1 0-1 0 0,0-1 1 0 0,0 1 0 0 0,0-1 0 0 0,1 1-1 0 0,0 0 1 0 0,1-1 0 0 0,-1 1-1 0 0,1 0 1 0 0,3-6-183 0 0,5-11 196 0 0,1 0 1 0 0,3-3-197 0 0,-10 19 117 0 0,65-116 875 0 0,34-62 371 0 0,-60 102-867 0 0,57-117 527 0 0,13-50-126 0 0,-26 58-386 0 0,19-38-45 0 0,75-152-148 0 0,-144 306-300 0 0,17-39-23 0 0,6-14-1015 0 0,-46 101-104 0 0,-3 2-876 0 0,-2 1-3931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10.7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2434 4607 0 0,'0'0'354'0'0,"0"0"-92"0"0,0 0 484 0 0,2 0 234 0 0,5 0-541 0 0,0 0 0 0 0,1-1 0 0 0,-1 0 1 0 0,0 0-1 0 0,0-1 0 0 0,0 0 0 0 0,0 0 1 0 0,0-1-1 0 0,6-2-439 0 0,18-12 379 0 0,-1-1 0 0 0,0-2 0 0 0,-1 0 0 0 0,-2-2 0 0 0,12-13-379 0 0,-1-1 259 0 0,-3-3 0 0 0,-1 0 0 0 0,11-19-259 0 0,-11 8 615 0 0,-2-1 0 0 0,5-16-615 0 0,51-110 1342 0 0,-62 123-957 0 0,18-45 627 0 0,2-15-1012 0 0,55-152 723 0 0,44-124-270 0 0,-58 127-225 0 0,-60 168 64 0 0,10-79-292 0 0,-3-77 280 0 0,-31 213-314 0 0,-3 22-2922 0 0,0 10 137 0 0,0 5-3076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41.9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60 141 6535 0 0,'0'0'299'0'0,"0"0"-6"0"0,0 0-117 0 0,-1 0 222 0 0,-7 2 261 0 0,5-1-440 0 0,0 0-1 0 0,0 0 1 0 0,1 0-1 0 0,-1-1 1 0 0,0 1 0 0 0,0-1-1 0 0,0 0 1 0 0,0 0-1 0 0,0 0-218 0 0,3 0 42 0 0,-1 0-1 0 0,1 0 0 0 0,-1 0 0 0 0,1 0 0 0 0,0 0 1 0 0,-1 0-1 0 0,1 0 0 0 0,-1 0 0 0 0,1 0 0 0 0,0 0 1 0 0,-1 0-1 0 0,1 0 0 0 0,0 1 0 0 0,-1-1 0 0 0,1 0 1 0 0,-1 0-1 0 0,1 0 0 0 0,0 1-41 0 0,-8 2 1306 0 0,2-2 3508 0 0,9-1-1923 0 0,2-1-4085 0 0,-3 0 1223 0 0,0 0 0 0 0,0 1-1 0 0,1 0 1 0 0,-1 0 0 0 0,0 0 0 0 0,1 0 0 0 0,-1 0-29 0 0,1 0 34 0 0,0 0 1 0 0,-1 0-1 0 0,1 0 1 0 0,-1 0 0 0 0,1-1-1 0 0,1 0-34 0 0,17-2 242 0 0,1 1-1 0 0,14 0-241 0 0,-22 1 100 0 0,24 0 78 0 0,0 2 0 0 0,0 1 1 0 0,18 5-179 0 0,-45-6 52 0 0,1-1 1 0 0,8 0-53 0 0,-7 0 77 0 0,-1 0-1 0 0,4 1-76 0 0,65 6 645 0 0,32-4-645 0 0,-34-2 211 0 0,-50-1-120 0 0,1-2 0 0 0,-1 0-1 0 0,4-3-90 0 0,93-10 219 0 0,-29 4 47 0 0,-5 0-100 0 0,25-3 223 0 0,76 2-389 0 0,50-6 517 0 0,-205 13-510 0 0,-12 1 27 0 0,0 2 0 0 0,5 0-34 0 0,-7 1 29 0 0,7-1-29 0 0,-7-1 88 0 0,8 2-88 0 0,81-3 150 0 0,-85 3-36 0 0,13-3-114 0 0,-17 2 111 0 0,0 0 0 0 0,13 2-111 0 0,-6 0 88 0 0,0-1 1 0 0,0-1 0 0 0,-1-2-1 0 0,15-4-88 0 0,8-3 75 0 0,-39 9-64 0 0,17-4 43 0 0,-12 3-2 0 0,-2 1-42 0 0,-11 2-8 0 0,20 1-3 0 0,10-3 1 0 0,-19 4 0 0 0,-7-2 2 0 0,-3 1 16 0 0,-1 0 0 0 0,1 0 1 0 0,0 0-1 0 0,2 1-18 0 0,-4 0 42 0 0,8 2-19 0 0,13 3 45 0 0,-7-2 25 0 0,6 1-5 0 0,-14-3-35 0 0,-4-1-29 0 0,-1 0 0 0 0,1 0-1 0 0,-1-1 1 0 0,6 1-24 0 0,11 3 60 0 0,-9-3 29 0 0,-1 1 0 0 0,0-2 0 0 0,8 1-89 0 0,32-1 375 0 0,-9 3-102 0 0,-39-4-233 0 0,0 1 1 0 0,1-1-1 0 0,-1 1 0 0 0,2 1-40 0 0,13 2 138 0 0,-10-3-64 0 0,0-1 17 0 0,17 0 144 0 0,-25 0-182 0 0,-5 1-117 0 0,-4-1-407 0 0,-1 1 1 0 0,0-1-1 0 0,-2-1 471 0 0,-13-2-852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46.6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2333 2626 1375 0 0,'0'0'66'0'0,"0"0"135"0"0,0 0 550 0 0,0 0 237 0 0,0 0 48 0 0,0 0-64 0 0,0 0-312 0 0,0 0-138 0 0,0 0-30 0 0,0 0-25 0 0,0 0-90 0 0,0 0-38 0 0,0 0-10 0 0,0 0-7 0 0,0 0-28 0 0,0 0-7 0 0,0 0-6 0 0,0 0-5 0 0,0 0-17 0 0,0 0-10 0 0,0 0-1 0 0,0 0-4 0 0,0 0-17 0 0,0 0-10 0 0,0 0-1 0 0,0 0-4 0 0,0 0-17 0 0,0 0-10 0 0,0 0-1 0 0,0 0-4 0 0,2-2-16 0 0,4-3-4 0 0,-5 4 0 0 0,-1 1-4 0 0,2-2-17 0 0,13-14 242 0 0,-14 14-274 0 0,1 0-10 0 0,3-5 71 0 0,0-1 0 0 0,0 0 0 0 0,0-3-168 0 0,36-86 2152 0 0,25-94-2152 0 0,-55 143 416 0 0,4-40-416 0 0,-10 59 56 0 0,4-46 212 0 0,-2-31-268 0 0,-3 33 90 0 0,-3 11 18 0 0,-1 33-30 0 0,1 1 0 0 0,3-8-78 0 0,47-304 258 0 0,-35 219-247 0 0,-11 65 21 0 0,-2 0 0 0 0,-5-52-32 0 0,-2 68 40 0 0,-1 1 0 0 0,-3-8-40 0 0,-6-42 37 0 0,0-1-37 0 0,6 39 0 0 0,-1 6 0 0 0,-12-38 0 0 0,11 55 19 0 0,-1 0-1 0 0,-7-12-18 0 0,4 10 17 0 0,1 0-7 0 0,-13-19-10 0 0,20 39 0 0 0,-1 0 0 0 0,-1 1 0 0 0,1 0 0 0 0,-2 0 0 0 0,1 0 0 0 0,-1 1 0 0 0,-6-3 0 0 0,8 5 0 0 0,1-1 0 0 0,-1 1 0 0 0,-1-4 0 0 0,-8-7 0 0 0,1 1 0 0 0,6 7 0 0 0,0 0 0 0 0,0 0 0 0 0,-1 1 0 0 0,-6-4 0 0 0,-7-4 0 0 0,9 7 0 0 0,-1-1 0 0 0,0 2 0 0 0,-2-1 0 0 0,-52-22 64 0 0,-23-4-64 0 0,79 31 0 0 0,0 1 0 0 0,-12-1 0 0 0,-16-4 0 0 0,27 5 0 0 0,0 1 0 0 0,0 0 0 0 0,0 1 0 0 0,0 0 0 0 0,0 2 0 0 0,0-1 0 0 0,-13 3 0 0 0,-18 5 0 0 0,-34 11 0 0 0,73-17 0 0 0,-19 6 0 0 0,1 1 0 0 0,0 1 0 0 0,0 2 0 0 0,-7 4 0 0 0,-7 4 0 0 0,-13 6 0 0 0,-41 29 0 0 0,36-15 0 0 0,-24 24 0 0 0,65-50 1 0 0,1 0-1 0 0,-13 17 0 0 0,10-11-11 0 0,-9 7 11 0 0,-9 10-27 0 0,1 1 0 0 0,-16 25 27 0 0,29-34 0 0 0,-108 146 0 0 0,64-72 0 0 0,29-43 0 0 0,-13 12 0 0 0,-8 10 0 0 0,-5 18 0 0 0,58-92 0 0 0,-22 40-7 0 0,-13 33 7 0 0,17-33-53 0 0,-26 65 39 0 0,31-70 16 0 0,-24 69-2 0 0,1-4 0 0 0,16-42 0 0 0,2 2 0 0 0,-12 69 0 0 0,5-11 0 0 0,-6 30 0 0 0,-8 138 0 0 0,35-226 0 0 0,-27 175 0 0 0,22-128 64 0 0,3 116-64 0 0,10-188 27 0 0,-3 1 0 0 0,-2 8-27 0 0,1-17 10 0 0,2 28-10 0 0,0-10 0 0 0,-8 65 15 0 0,0 7 34 0 0,-5 89 5 0 0,12-147-45 0 0,-12 201 180 0 0,5-161-130 0 0,3-43-42 0 0,-1 22 83 0 0,4 0 0 0 0,5 56-100 0 0,1-123 0 0 0,0 25 0 0 0,5 15 0 0 0,34 260 128 0 0,-26-213-117 0 0,-6-36 98 0 0,11 28-109 0 0,-15-72 8 0 0,27 96 46 0 0,-6-29-33 0 0,0-1 32 0 0,-11-41-42 0 0,2 0 41 0 0,4 5-52 0 0,-4-11 1 0 0,-10-30-1 0 0,1 1 0 0 0,0-1 0 0 0,3 3 0 0 0,5 9 11 0 0,1 4-2 0 0,2-1 0 0 0,1-1 0 0 0,1-1-1 0 0,2 0 1 0 0,0-2 0 0 0,14 11-9 0 0,-18-19 3 0 0,-6-7 14 0 0,0 1 0 0 0,0-1 0 0 0,10 5-17 0 0,-10-7 5 0 0,0 0 0 0 0,6 7-5 0 0,-6-5 11 0 0,14 9-11 0 0,-11-9 23 0 0,-1 1 0 0 0,4 4-23 0 0,2 2 7 0 0,-6-7 18 0 0,0-1-1 0 0,2 1-24 0 0,4 2 15 0 0,-5-4-2 0 0,1-1-1 0 0,1 0 1 0 0,-1-1-1 0 0,7 1-12 0 0,-19-7 4 0 0,15 6 1 0 0,0-2 0 0 0,1 0 0 0 0,0-2 0 0 0,0 0 0 0 0,0-1 0 0 0,4-1-5 0 0,19-2 54 0 0,0-1 0 0 0,19-5-54 0 0,-32 3 1 0 0,100-16 9 0 0,-80 11 24 0 0,-26 5-6 0 0,0-1-1 0 0,-1-1 1 0 0,23-9-28 0 0,-9 1-2 0 0,30-13 16 0 0,-34 9 119 0 0,29-20-133 0 0,-28 16 82 0 0,-8 4 18 0 0,-1-1 1 0 0,17-18-101 0 0,13-9 119 0 0,-20 17-44 0 0,-1-2-1 0 0,2-5-74 0 0,-13 10 59 0 0,-1-2 0 0 0,13-21-59 0 0,13-16 72 0 0,-25 36-58 0 0,40-52 100 0 0,-32 38-105 0 0,-5 7 56 0 0,4-10-65 0 0,-12 19 62 0 0,7-8-62 0 0,8-11 13 0 0,-19 25 34 0 0,4-7-14 0 0,-1 0 0 0 0,5-13-33 0 0,18-45 148 0 0,-2-7-148 0 0,-20 49 60 0 0,5-4-60 0 0,-5 10 87 0 0,9-28-87 0 0,-19 43 39 0 0,1 1 0 0 0,1 1 0 0 0,7-10-39 0 0,42-77 75 0 0,-17 28-18 0 0,-40 74-50 0 0,10-21 52 0 0,-2-1-1 0 0,0 0 1 0 0,-2-1 0 0 0,2-15-59 0 0,-2 12 9 0 0,8-20-9 0 0,-8 26 1 0 0,-3 3 38 0 0,-5 15-13 0 0,1 1 0 0 0,0 0 0 0 0,2-3-26 0 0,1-8 42 0 0,-3 9-25 0 0,0 0-1 0 0,4-8-16 0 0,5-23 65 0 0,-6 21 4 0 0,1 0 0 0 0,2-2-69 0 0,18-41 117 0 0,-20 53-106 0 0,3-5 36 0 0,-8 11-39 0 0,-1 1-8 0 0,0 1 0 0 0,1 0 0 0 0,-1-1 0 0 0,1 1-1 0 0,0-1 1 0 0,-1 1 0 0 0,1 0 0 0 0,0-1 0 0 0,0 1-1 0 0,0 0 1 0 0,0-1 0 0 0,4-5 0 0 0,0-3 0 0 0,-5 9 0 0 0,0-1 0 0 0,0 0 0 0 0,1 0 0 0 0,-1 0 0 0 0,1 0 0 0 0,-1 1 0 0 0,1-1 0 0 0,-1 0 0 0 0,2-1 0 0 0,7-24 0 0 0,-5 17 0 0 0,-1 4 0 0 0,6-8 0 0 0,1-5 53 0 0,-4 7-42 0 0,0-1-11 0 0,-2 1 0 0 0,-1 5 0 0 0,0-11 0 0 0,5-7 64 0 0,-4 14-64 0 0,-2 6 6 0 0,0 0-1 0 0,-1-1 1 0 0,0 1-1 0 0,0 0 1 0 0,0-1 0 0 0,-1 1-1 0 0,1-5-5 0 0,-1-4 25 0 0,2 2-25 0 0,-2 1 0 0 0,1 0 0 0 0,1 7 0 0 0,-2 4 4 0 0,1-1-1 0 0,-1 1 1 0 0,0-1-1 0 0,1 0 1 0 0,-1 1 0 0 0,0-1-1 0 0,0 1 1 0 0,0-1-1 0 0,0 1 1 0 0,1-1-1 0 0,-1 0 1 0 0,0 1-1 0 0,0-1 1 0 0,0 1-1 0 0,0-2-3 0 0,0-8 22 0 0,0-1 20 0 0,1 0-31 0 0,1-5-11 0 0,-2 14-1 0 0,-2-13 55 0 0,0-1-13 0 0,2 14-19 0 0,3-15-10 0 0,-2 6-12 0 0,1-2 0 0 0,0 2 0 0 0,0 0 0 0 0,-1 0 0 0 0,0 0 0 0 0,2-7 0 0 0,2-4 0 0 0,1 3 0 0 0,-5 15 0 0 0,8-16 0 0 0,5-12 0 0 0,-9 20 0 0 0,-3 9 7 0 0,-1 0 0 0 0,0 0 0 0 0,0 0 0 0 0,0 0-1 0 0,0 0 1 0 0,0-1 0 0 0,-1-2-7 0 0,1 2 27 0 0,0 0 26 0 0,-1-5 0 0 0,3 1-31 0 0,-2 7 32 0 0,-1 1 18 0 0,0 3-6 0 0,3 8-172 0 0,-3-9-507 0 0,0-2-201 0 0,0 0-845 0 0,3 0-3420 0 0,9 0-1469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49.5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0 195 1839 0 0,'0'0'286'0'0,"0"0"524"0"0,0 0 228 0 0,0 0 46 0 0,0 0-80 0 0,0 0-379 0 0,0 0-165 0 0,0 0-39 0 0,0 0-5 0 0,0 0-1 0 0,0 0-6 0 0,0 0-1 0 0,0 0-9 0 0,0 0-38 0 0,0 0-10 0 0,0 0-6 0 0,0 0-5 0 0,0 0-17 0 0,0 0-10 0 0,0 0-1 0 0,0 0-4 0 0,0 0-17 0 0,0 0-10 0 0,0 0-1 0 0,0 0-4 0 0,1-2-17 0 0,1 1-157 0 0,-1-1 0 0 0,0 1 0 0 0,1-1 0 0 0,0 1 0 0 0,-1 0 0 0 0,1 0 1 0 0,-1-1-1 0 0,1 1 0 0 0,0 0 0 0 0,0 1 0 0 0,0-1 0 0 0,0 0 0 0 0,2 0-102 0 0,0 0 85 0 0,1 0 0 0 0,0 1 0 0 0,0-1 0 0 0,0 1-1 0 0,0 0 1 0 0,0 0 0 0 0,0 1-85 0 0,10 0 88 0 0,-1 0 52 0 0,0 0 0 0 0,9 3-140 0 0,-5-1 164 0 0,-1-1 0 0 0,10 1-164 0 0,8 0 192 0 0,-21-2-96 0 0,-1-1-1 0 0,0 0 0 0 0,7-1-95 0 0,16-1 122 0 0,106 2 150 0 0,-49-1-138 0 0,-32 0-41 0 0,8-1 202 0 0,-1-2-1 0 0,48-12-294 0 0,-77 10 196 0 0,-1 2 0 0 0,32 0-196 0 0,1 1 509 0 0,40-8-509 0 0,-13 1 177 0 0,-53 7-116 0 0,-7 1 148 0 0,0-2 1 0 0,30-7-210 0 0,-10 1 200 0 0,-32 2-104 0 0,-25 8-89 0 0,-1 0 0 0 0,1-1 0 0 0,0 1 0 0 0,-1 0 0 0 0,1 0 0 0 0,0 0 0 0 0,0-1 0 0 0,0 1 0 0 0,-1 0 0 0 0,1 0 0 0 0,0 0 0 0 0,0 0 0 0 0,0 0 0 0 0,-1 1 0 0 0,1-1-7 0 0,4 0 15 0 0,-1 0 9 0 0,0-1 0 0 0,1 1 1 0 0,-1-1-1 0 0,0 0 1 0 0,2-1-25 0 0,22-5 144 0 0,-16 4-71 0 0,3-2 9 0 0,-10 3-61 0 0,37-15 103 0 0,-37 15-76 0 0,7-1-24 0 0,0 0 38 0 0,-3 1 30 0 0,1 1 1 0 0,5 0-93 0 0,0-1 75 0 0,0 0-11 0 0,-3-1-43 0 0,10-3 26 0 0,-1 1 95 0 0,-10 3-78 0 0,-6 1 0 0 0,2-3 0 0 0,-3 3 3 0 0,5-2 8 0 0,-5 2-19 0 0,4-1-34 0 0,-3 0 26 0 0,3-1-25 0 0,-6 2 30 0 0,-2 1 11 0 0,0 0 0 0 0,0 0 2 0 0,0 0 3 0 0,0 0-4 0 0,-1 2-12 0 0,-13 44-42 0 0,12-41-11 0 0,-8 23 0 0 0,-52 147 0 0 0,44-129 21 0 0,1 0 1 0 0,3 2-1 0 0,2 1-21 0 0,5-24 0 0 0,-3 9 0 0 0,-4 11 0 0 0,5-15 0 0 0,4-13 0 0 0,-3 15 0 0 0,-1 8 0 0 0,-2 2 0 0 0,0 1 0 0 0,-16 93 0 0 0,19-89 0 0 0,3-27 0 0 0,-1 0 0 0 0,0-1 0 0 0,-7 13 0 0 0,-5 16 0 0 0,-23 58 65 0 0,11-30-13 0 0,12-32-23 0 0,7-18-6 0 0,1 1 0 0 0,-2 11-23 0 0,5-17 8 0 0,0-1-1 0 0,-1 0 1 0 0,-2 0 0 0 0,-1 1-8 0 0,-12 27 22 0 0,13-28-8 0 0,-6 8-14 0 0,-4 9-3 0 0,-20 34 67 0 0,25-46-64 0 0,9-15 5 0 0,0 1 1 0 0,-4 9-6 0 0,-11 33 53 0 0,-6 30-53 0 0,9-31 47 0 0,1-5-30 0 0,6-16-12 0 0,-1-1 1 0 0,-16 28-6 0 0,21-41 48 0 0,4-11-46 0 0,0 1-1 0 0,-1-1 0 0 0,1 0 0 0 0,-2 1-1 0 0,-6 13 16 0 0,9-15 3 0 0,-1 0-1 0 0,0-1 1 0 0,-2 4-19 0 0,-16 20 53 0 0,2 1-1 0 0,-3 8-52 0 0,-8 12 23 0 0,26-40-10 0 0,-1 0 0 0 0,1 0 0 0 0,1 0-1 0 0,-1 0 1 0 0,2 1-13 0 0,-3 3 0 0 0,-5 12 0 0 0,2-6 0 0 0,-2-1 0 0 0,-1 1 0 0 0,-1 1 42 0 0,1 1 0 0 0,-3 11-42 0 0,12-28 10 0 0,-1 0-1 0 0,1 0 1 0 0,-1-1-1 0 0,1 1 1 0 0,-1 0-1 0 0,-3 1-9 0 0,0 3 14 0 0,-25 25 80 0 0,21-23-32 0 0,0 1 0 0 0,1-1 0 0 0,-6 11-62 0 0,-26 35 57 0 0,19-27-50 0 0,1 3-7 0 0,9-15 12 0 0,0 0 0 0 0,-1-1 0 0 0,0-1 1 0 0,-1 0-13 0 0,-7 7 4 0 0,12-12-4 0 0,1 1 0 0 0,1-2-13 0 0,6-7-51 0 0,1-2-3 0 0,2-1-141 0 0,2-2-314 0 0,1 1 1 0 0,-1-1-1 0 0,1 0 1 0 0,-1 0-1 0 0,0-1 0 0 0,0 1 1 0 0,0-1-1 0 0,2-3 522 0 0,8-10-6995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0.4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8 382 4143 0 0,'0'0'319'0'0,"-2"-1"-210"0"0,-3-1 1397 0 0,5 1 3239 0 0,5 0-685 0 0,1 0-5703 0 0,20-1 1947 0 0,1-1 100 0 0,-1 0 0 0 0,6-3-404 0 0,137-38 1136 0 0,-128 36-782 0 0,2 0-354 0 0,15-2 181 0 0,277-43 562 0 0,-307 50-686 0 0,220-32 576 0 0,-197 31-179 0 0,19 1-454 0 0,23-1 406 0 0,-50 0-242 0 0,39-3 420 0 0,14-6-584 0 0,319-39 1328 0 0,-350 43-833 0 0,28-9-495 0 0,7-1 313 0 0,26-6 156 0 0,-58 10 269 0 0,27-1-738 0 0,-53 13 1004 0 0,33 2-1004 0 0,-49 1 57 0 0,-35 0-927 0 0,-1-1 0 0 0,1 0 0 0 0,-3-1 870 0 0,-1-1-1810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1.8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183 0 2303 0 0,'-2'1'167'0'0,"-27"9"1367"0"0,0 0 0 0 0,0-2-1 0 0,-17 2-1533 0 0,36-10 787 0 0,0 1 0 0 0,1-1-1 0 0,-8-1-786 0 0,15 1 351 0 0,2 0-6 0 0,0 0-13 0 0,0 0-50 0 0,0 0-24 0 0,0 0-2 0 0,0 0-2 0 0,0 0-13 0 0,0 0-8 0 0,0 0-1 0 0,0 0-5 0 0,0-1-201 0 0,1 0 1 0 0,-1 0-1 0 0,0 1 0 0 0,0-1 0 0 0,1 0 1 0 0,-1 1-1 0 0,0-1 0 0 0,1 0 1 0 0,-1 1-1 0 0,0-1 0 0 0,1 0 1 0 0,-1 1-1 0 0,1-1-26 0 0,0 0 55 0 0,3-3 137 0 0,0 1-114 0 0,1 1 0 0 0,0-1 0 0 0,-1 1-1 0 0,1 0 1 0 0,0 0 0 0 0,0 0-1 0 0,0 1 1 0 0,0 0 0 0 0,1 0 0 0 0,-1 0-78 0 0,12 1 91 0 0,0 1-1 0 0,-1 1 1 0 0,1 1 0 0 0,-1 0 0 0 0,0 1 0 0 0,1 1-91 0 0,29 6 124 0 0,188 31 625 0 0,-3 0-223 0 0,-153-27-334 0 0,70 16 126 0 0,-102-19-147 0 0,1-2 0 0 0,0-2-1 0 0,7-1-170 0 0,66 8 425 0 0,-60-6-82 0 0,3-2-343 0 0,-41-6 28 0 0,30 3 248 0 0,23-3-276 0 0,40-2 242 0 0,-62 1-116 0 0,-17 2 0 0 0,0 1 0 0 0,6 3-126 0 0,-11-2 52 0 0,13 3 106 0 0,31 3 74 0 0,-29-5-167 0 0,-25-1-2 0 0,0-2 1 0 0,8-1-64 0 0,-1 1 56 0 0,-1 1 1 0 0,0 0 0 0 0,4 3-57 0 0,-8-2 46 0 0,-8-2 20 0 0,16-1 94 0 0,26-3 326 0 0,-40 1-326 0 0,-4 0-138 0 0,0 1 37 0 0,-8 0 6 0 0,5 0-1 0 0,3 0 11 0 0,-11 0-20 0 0,-2 0 14 0 0,0 0-81 0 0,0 0-333 0 0,0 0-173 0 0,0 0-1232 0 0,0 0-4784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2.8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39 2303 0 0,'1'-2'310'0'0,"5"-18"3351"0"0,-5 18-3129 0 0,0 1-168 0 0,5-5-39 0 0,-4 4-9 0 0,0 1-17 0 0,7-3-10 0 0,-7 4-1 0 0,0-1 3 0 0,1 1-109 0 0,0 0 0 0 0,0 0 0 0 0,1 0-1 0 0,-1 1 1 0 0,2 0-182 0 0,-3-1 296 0 0,1 2-34 0 0,4 3-16 0 0,-1 1 0 0 0,1 0 1 0 0,-1 1-1 0 0,0 0 1 0 0,0 0-247 0 0,29 40 522 0 0,-8-9-98 0 0,17 14 733 0 0,34 30-1157 0 0,-37-40 259 0 0,-9-9-84 0 0,-2 2 0 0 0,-2 0-1 0 0,-1 2 1 0 0,-1 1 0 0 0,-3 2-1 0 0,9 19-174 0 0,23 56 243 0 0,-16-27 131 0 0,1 0 81 0 0,-26-62-310 0 0,2 4 52 0 0,-1 1 0 0 0,-2 0 0 0 0,4 14-197 0 0,12 43 372 0 0,3-1-1 0 0,19 29-371 0 0,-5-31 407 0 0,-25-47-221 0 0,-11-21-47 0 0,-1 0 0 0 0,-1 1-1 0 0,4 14-138 0 0,-1-1 166 0 0,-6-18-17 0 0,0 1 0 0 0,1 11-149 0 0,1 11 189 0 0,2 9 310 0 0,5 13-499 0 0,11 13 536 0 0,-16-45-392 0 0,-3-11-68 0 0,-1 6 24 0 0,-1-1 0 0 0,-1 0 0 0 0,0 16-100 0 0,-1-13 127 0 0,-1-11-58 0 0,0-1 0 0 0,-1 0 0 0 0,0 0 0 0 0,-1 1-69 0 0,-15 97 685 0 0,13-89-542 0 0,-1 12 301 0 0,-4 17-444 0 0,0-6 144 0 0,6-38-104 0 0,1-1-34 0 0,0 18 161 0 0,0-20-87 0 0,1-2-3 0 0,0 1-71 0 0,1 0-1 0 0,-1-1 0 0 0,0 1 0 0 0,0 0 1 0 0,0 0-1 0 0,0-1 0 0 0,-1 1 0 0 0,1 0 1 0 0,0-1-1 0 0,0 1 0 0 0,0 0 0 0 0,-1-1 1 0 0,1 1-6 0 0,0 0 9 0 0,-1 1 44 0 0,1-2-94 0 0,0 0-439 0 0,-5-7-2181 0 0,-1-2-4621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5.0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59 1 1375 0 0,'0'0'66'0'0,"0"0"215"0"0,0 2 886 0 0,1 0-615 0 0,0 4-117 0 0,-4 1 3196 0 0,1-3-3396 0 0,1 0-172 0 0,-1 0-1 0 0,0-1 1 0 0,-1 1-1 0 0,1-1 0 0 0,0 0 1 0 0,-1 1-1 0 0,0-1 1 0 0,0 0-1 0 0,0 0 1 0 0,0-1-1 0 0,0 1 1 0 0,-1-1-1 0 0,1 0 1 0 0,-4 2-63 0 0,3-1-127 0 0,-3 5-76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6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29 1 5983 0 0,'0'0'464'0'0,"1"3"-305"0"0,1 27 966 0 0,0 0-1 0 0,-2 11-1124 0 0,-5 51 5782 0 0,-11 58-5782 0 0,11-117 857 0 0,1 1 0 0 0,1 13-857 0 0,3-45 312 0 0,0-2 6 0 0,0 0 22 0 0,0 0 10 0 0,0 0 2 0 0,0 0 7 0 0,1-2 29 0 0,9-14-44 0 0,-2 1 0 0 0,0-1 0 0 0,-1 0 0 0 0,-1-1-1 0 0,0-2-343 0 0,13-30 397 0 0,-9 25-330 0 0,1 0 0 0 0,1 0 0 0 0,1 2-1 0 0,1-1 1 0 0,2 2 0 0 0,5-7-67 0 0,-16 23 0 0 0,12-15-4 0 0,2 1 1 0 0,7-6 3 0 0,-20 20-17 0 0,0 1 1 0 0,0-1 0 0 0,0 1-1 0 0,1 0 1 0 0,-1 1 0 0 0,1 0-1 0 0,0 0 1 0 0,0 0 0 0 0,0 1 0 0 0,4-1 16 0 0,-8 2-175 0 0,1 1 1 0 0,-1 0-1 0 0,0 0 1 0 0,0 0-1 0 0,0 0 1 0 0,0 1-1 0 0,1-1 1 0 0,-1 1 174 0 0,15 4-4679 0 0,-16-5 3400 0 0,13 4-4661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5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1 5471 0 0,'0'0'240'0'0,"-7"11"48"0"0,0 0-224 0 0,7-11-64 0 0,-6 11 0 0 0,6-11 0 0 0,-5 13 136 0 0,-1 0 24 0 0,6-13 0 0 0,-9 11 0 0 0,9-11-160 0 0,-9 11-88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6.1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0 2759 0 0,'0'0'248'0'0,"0"0"-248"0"0,-2 17 0 0 0,2-2 0 0 0,0-15 696 0 0,-2 14 88 0 0,2-14 16 0 0,-3 17 8 0 0,-1-4-592 0 0,4-13-120 0 0,-2 16-32 0 0,0-1-2648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6.5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5039 0 0,'0'0'224'0'0,"0"0"40"0"0,0 0-264 0 0,8 14 0 0 0,-8-14 0 0 0,7 17 0 0 0,-2-3 128 0 0,-5-14-32 0 0,4 17-8 0 0,-4-17 0 0 0,0 15-88 0 0,0-15 64 0 0,0 0-64 0 0,0 0-1568 0 0,-4 14-360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6.9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229 1 4143 0 0,'0'0'319'0'0,"-2"1"-210"0"0,-2 2 75 0 0,1 0 0 0 0,-1 1 0 0 0,1-1 0 0 0,0 1-1 0 0,0-1 1 0 0,0 1 0 0 0,-1 4-184 0 0,-8 10 901 0 0,8-11-594 0 0,-1 0 1 0 0,1 0 0 0 0,1 1 0 0 0,-2 2-308 0 0,0 4 296 0 0,0-1 1 0 0,-2 0-1 0 0,1 0 0 0 0,-6 7-296 0 0,-2 2 416 0 0,1 0 0 0 0,1 1 0 0 0,-9 23-416 0 0,5-2 112 0 0,1 0 0 0 0,3 2 0 0 0,2-1-1 0 0,1 1 1 0 0,1 17-112 0 0,6-34-263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7.5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1375 0 0,'1'13'375'0'0,"0"0"-1"0"0,0-1 1 0 0,2 1-1 0 0,-1-1 0 0 0,2 1 1 0 0,-1-1-375 0 0,10 23 3585 0 0,7 13-3585 0 0,-8-24 218 0 0,12 19-218 0 0,-10-19 168 0 0,9 21-168 0 0,0 9 274 0 0,10 36-274 0 0,23 84-276 0 0,-47-150 260 0 0,2-1 0 0 0,0-1 0 0 0,1 0 0 0 0,1-1 0 0 0,12 14 16 0 0,-2-2 0 0 0,32 39 0 0 0,-24-40-1 0 0,0-1 0 0 0,4-1 1 0 0,30 31 13 0 0,-51-45 176 0 0,0 1 1 0 0,-1 1-1 0 0,-1 0 1 0 0,2 4-190 0 0,-6-9 146 0 0,63 106 651 0 0,-34-54-621 0 0,-18-33-3 0 0,1-1 397 0 0,7 9-570 0 0,-9-13 327 0 0,12 23-327 0 0,0 0 80 0 0,-15-25-36 0 0,3 10-44 0 0,-8-17 10 0 0,0 0 0 0 0,0 0 0 0 0,10 11-10 0 0,16 15 121 0 0,1-2 0 0 0,7 3-121 0 0,-7-8 330 0 0,-1 1 0 0 0,29 43-330 0 0,-63-78 8 0 0,51 68 746 0 0,9 24-754 0 0,-52-78 61 0 0,12 19 526 0 0,2 0-587 0 0,-16-25 82 0 0,1 0 0 0 0,0-1-1 0 0,0 0 1 0 0,1 0-1 0 0,3 1-81 0 0,15 8 19 0 0,-22-18-259 0 0,7 1-99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8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5039 0 0,'0'0'231'0'0,"2"3"-18"0"0,76 107 1087 0 0,-46-66-729 0 0,-13-19-143 0 0,2 7-428 0 0,55 102 1069 0 0,17 53-1069 0 0,-34-67 196 0 0,12 30 79 0 0,3 24-275 0 0,-38-75 61 0 0,-3 2 1 0 0,3 38-62 0 0,-17-55 78 0 0,-5 0 1 0 0,-3 1 0 0 0,-4 0-1 0 0,-3 13-78 0 0,-5 5 224 0 0,-5 0 0 0 0,-5 0 0 0 0,-9 29-224 0 0,-6 2 488 0 0,-28 79-488 0 0,44-183 42 0 0,-5 20 170 0 0,-5 26-212 0 0,16-59-268 0 0,3-14-126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8.7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21 6447 0 0,'0'0'499'0'0,"-1"-1"-328"0"0,-2-6-110 0 0,2 6 156 0 0,1-10 1299 0 0,2 11-1298 0 0,1 0-175 0 0,0 1 1 0 0,0-1 0 0 0,0 1 0 0 0,-1 0-1 0 0,1 0 1 0 0,0 0 0 0 0,-1 0-1 0 0,1 0 1 0 0,0 1 0 0 0,-1-1 0 0 0,1 1-1 0 0,-1 0 1 0 0,0 0 0 0 0,0 0 0 0 0,0 0-1 0 0,0 0 1 0 0,1 0-44 0 0,7 10 250 0 0,-1 0-1 0 0,8 12-249 0 0,-9-13 108 0 0,40 59 924 0 0,40 75-1032 0 0,-75-119 73 0 0,49 93 518 0 0,8 37-591 0 0,-34-64 197 0 0,-4 2 0 0 0,-4 1 0 0 0,-4 2 0 0 0,-3 10-197 0 0,-4 8 239 0 0,-1 66-239 0 0,-14-116 98 0 0,-2 1-1 0 0,-4 0 1 0 0,-7 33-98 0 0,-54 241 297 0 0,59-316-428 0 0,-1 8-83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9.1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7367 0 0,'0'0'334'0'0,"0"0"-1"0"0,3 0-213 0 0,-1 0-114 0 0,1 0 11 0 0,0-1 1 0 0,1 1-1 0 0,-1 0 0 0 0,1 1 1 0 0,-1-1-1 0 0,1 1 0 0 0,-1-1 0 0 0,0 1 1 0 0,1 0-1 0 0,-1 0 0 0 0,0 1 1 0 0,0-1-1 0 0,0 1 0 0 0,0-1 0 0 0,0 1 1 0 0,0 0-1 0 0,1 2-17 0 0,4 3 165 0 0,-1 1 0 0 0,-1 0 0 0 0,1 0-1 0 0,2 6-164 0 0,21 37 516 0 0,-21-34-360 0 0,-7-12-114 0 0,19 31 498 0 0,-2 2-1 0 0,11 32-539 0 0,-8-5 701 0 0,0 19-701 0 0,13 69 578 0 0,-31-134-510 0 0,26 129 378 0 0,-7 1 0 0 0,-7 1 0 0 0,-3 129-446 0 0,-29 139 256 0 0,15-402-318 0 0,-7 140-785 0 0,8-111-3780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02.8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2438 4607 0 0,'0'0'208'0'0,"-1"2"-9"0"0,-4 5-52 0 0,4-5 391 0 0,3-5 158 0 0,16-28 438 0 0,-1-2 0 0 0,10-25-1134 0 0,14-28 414 0 0,13-8-39 0 0,-4 8-118 0 0,-13 15-109 0 0,16-30 66 0 0,-17 40 19 0 0,88-162 644 0 0,-8-26-36 0 0,-87 175-517 0 0,-3-1 0 0 0,6-36-324 0 0,-2-33 568 0 0,3-82-568 0 0,-23 137 123 0 0,-5-1-1 0 0,-4-26-122 0 0,-6-13-141 0 0,-9-36 141 0 0,-3 55-695 0 0,14 87 255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03.3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1932 5527 0 0,'0'1'423'0'0,"1"12"-250"0"0,0-10-159 0 0,0-2 46 0 0,0 0-7 0 0,-1-1 0 0 0,0 1 0 0 0,0-1 1 0 0,1 1-1 0 0,-1 0 0 0 0,0-1 0 0 0,1 1 0 0 0,-1-1 1 0 0,0 0-1 0 0,1 1 0 0 0,-1-1 0 0 0,1 1 0 0 0,-1-1 1 0 0,1 0-1 0 0,-1 1 0 0 0,1-1-53 0 0,1 1 177 0 0,-2 0-130 0 0,0-1 1 0 0,1 0-1 0 0,-1 1 1 0 0,0-1-1 0 0,1 0 0 0 0,-1 0 1 0 0,1 1-1 0 0,-1-1 1 0 0,0 0-1 0 0,1 0 1 0 0,-1 0-1 0 0,1 0 1 0 0,-1 1-1 0 0,1-1 0 0 0,-1 0 1 0 0,0 0-1 0 0,1 0 1 0 0,-1 0-1 0 0,1 0 1 0 0,-1 0-1 0 0,1 0 1 0 0,0 0-48 0 0,-1-1 146 0 0,5 1 304 0 0,0-4-302 0 0,1 0 0 0 0,0 1 0 0 0,-1-2 0 0 0,0 1-1 0 0,0-1 1 0 0,0 1 0 0 0,0-2 0 0 0,-1 1 0 0 0,0 0 0 0 0,1-2-148 0 0,9-16 424 0 0,0 0-1 0 0,-1-2-423 0 0,0 0 258 0 0,123-228 1283 0 0,-99 185-1269 0 0,166-298 929 0 0,-162 294-941 0 0,-4-1 0 0 0,-2-2 0 0 0,-4-1 0 0 0,3-22-260 0 0,-10 15 60 0 0,-4-2-1 0 0,-3 0 0 0 0,-4-1 1 0 0,-2-29-60 0 0,-10 104 3 0 0,2-40-124 0 0,-1-1 1 0 0,-4-4 120 0 0,1-3-725 0 0,1 41-252 0 0,-1-14-4033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6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234 291 5063 0 0,'2'-1'390'0'0,"2"-2"-349"0"0,1 1 0 0 0,-1-1 1 0 0,0 0-1 0 0,0 0 0 0 0,-1 0 0 0 0,1-1 1 0 0,0 0-42 0 0,22-29 1314 0 0,-5 7 157 0 0,-7 9-512 0 0,-1-1-1 0 0,0-1 0 0 0,-2 0 1 0 0,5-10-959 0 0,-11 18 405 0 0,-4 8-12 0 0,0 0-1 0 0,0-2-181 0 0,0 0-1 0 0,0 0 0 0 0,0 0 0 0 0,-1-1 1 0 0,0 1-1 0 0,0 0 0 0 0,0-1 0 0 0,-1 1 1 0 0,1 0-1 0 0,-1 0-210 0 0,0 3 91 0 0,0 0-1 0 0,0 0 1 0 0,1 0 0 0 0,-1 0-1 0 0,-1 1 1 0 0,1-1 0 0 0,0 0-1 0 0,0 1 1 0 0,-1-1 0 0 0,0 0-91 0 0,-1-1 198 0 0,0 0 142 0 0,-1 2-276 0 0,0 0 1 0 0,0 1-1 0 0,0-1 0 0 0,0 1 0 0 0,1-1 1 0 0,-1 1-1 0 0,0 0 0 0 0,0 1 0 0 0,0-1 1 0 0,0 1-1 0 0,0-1 0 0 0,1 1 0 0 0,-1 0 1 0 0,0 1-1 0 0,1-1 0 0 0,-1 1 0 0 0,-2 1-64 0 0,-10 6 128 0 0,0 1 0 0 0,1 1 1 0 0,1 0-1 0 0,0 1 0 0 0,0 0 0 0 0,1 2 0 0 0,1-1 0 0 0,0 2 0 0 0,1-1 0 0 0,0 1 1 0 0,-3 9-129 0 0,-9 20 274 0 0,1 1 1 0 0,3 1 0 0 0,1 1 0 0 0,3 1 0 0 0,-5 31-275 0 0,12-39 105 0 0,2-1-1 0 0,2 1 1 0 0,1 0-1 0 0,2 1 1 0 0,2 3-105 0 0,6 35-3 0 0,4 0 1 0 0,5 13 2 0 0,-11-69-76 0 0,-4-16-9 0 0,0-6-3 0 0,-1 1 0 0 0,1 0 1 0 0,-1 0-1 0 0,0 0 0 0 0,1 0 1 0 0,-1 0-1 0 0,0 1 88 0 0,-2 29-3911 0 0,2-32 2207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03.7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1477 3223 0 0,'0'0'356'0'0,"0"0"286"0"0,0 0 124 0 0,0 0 30 0 0,0 0-30 0 0,0 0-146 0 0,0 0-63 0 0,0 0-12 0 0,3-2-9 0 0,13-11-58 0 0,-1-2 0 0 0,0 0 0 0 0,-1 0-1 0 0,0-2 1 0 0,-2 1 0 0 0,0-2 0 0 0,-1 0 0 0 0,0 0-1 0 0,6-17-477 0 0,58-152 1297 0 0,-30 72-894 0 0,77-227 318 0 0,-99 272-603 0 0,63-226 220 0 0,-55 183-261 0 0,8-43-1775 0 0,-36 141 750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04.3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0 385 5983 0 0,'0'0'274'0'0,"0"-3"-6"0"0,2-17 326 0 0,0 0 0 0 0,2-1 0 0 0,0 1 0 0 0,4-10-594 0 0,2-8 1841 0 0,-1 3-444 0 0,3 1 1 0 0,11-24-1398 0 0,11-33-428 0 0,-30 76-4242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28.2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1006 1 3679 0 0,'0'0'284'0'0,"0"0"-85"0"0,0 0 334 0 0,0 0 161 0 0,0 0 36 0 0,0 0-35 0 0,-3 1-172 0 0,-77 40 1715 0 0,76-38-2127 0 0,-1 1-1 0 0,1-1 0 0 0,0 1 0 0 0,-4 4-110 0 0,-12 10 198 0 0,-16 11 96 0 0,1 1 0 0 0,1 3 1 0 0,-9 11-295 0 0,-1 7 259 0 0,2 2 0 0 0,3 2-259 0 0,18-23 162 0 0,1 1 0 0 0,-3 11-162 0 0,-30 71 207 0 0,32-68-170 0 0,-7 20 133 0 0,-9 40-170 0 0,-16 72 118 0 0,50-168-112 0 0,-149 611 271 0 0,99-353-140 0 0,-13 57 57 0 0,34-173 17 0 0,3 32-211 0 0,22-116 136 0 0,2 0 0 0 0,4 1-1 0 0,7 64-135 0 0,7-28 144 0 0,7 13-144 0 0,28 103 112 0 0,-19-108-44 0 0,4-1 0 0 0,44 96-68 0 0,-29-88 56 0 0,16 34-51 0 0,-37-96 52 0 0,21 33-57 0 0,-39-77-34 0 0,51 84 122 0 0,-48-82-296 0 0,0-1 0 0 0,1 0 0 0 0,1-1 0 0 0,9 8 208 0 0,11 5-804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28.8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402 1 2303 0 0,'-2'1'167'0'0,"-9"5"317"0"0,0 0 0 0 0,0 0-1 0 0,0 1 1 0 0,1 0 0 0 0,0 1-1 0 0,1 1 1 0 0,0-1 0 0 0,0 1-1 0 0,-4 6-483 0 0,-2 3 1328 0 0,-5 6-1328 0 0,8-12 393 0 0,0 1 1 0 0,2 1-1 0 0,-4 5-393 0 0,-3 8 353 0 0,2 1 0 0 0,0 1-1 0 0,2 0 1 0 0,0 3-353 0 0,-22 74 743 0 0,4 2-1 0 0,-5 49-742 0 0,20-59 127 0 0,5 1 0 0 0,3 1-1 0 0,6-1 1 0 0,3 1 0 0 0,5 0-1 0 0,13 62-126 0 0,22 72-187 0 0,30 73 187 0 0,77 225 189 0 0,-139-501-163 0 0,0 0-124 0 0,2-1-1 0 0,1 0 1 0 0,1-1-1 0 0,2-1 1 0 0,0 0-1 0 0,2-1 1 0 0,8 9 98 0 0,-6-12-439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29.3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224 0 4631 0 0,'-2'1'210'0'0,"-21"14"19"0"0,15-10-101 0 0,1 0 0 0 0,0 0-1 0 0,0 0 1 0 0,1 1 0 0 0,-6 6-128 0 0,1 0 585 0 0,1 0 0 0 0,0 1 0 0 0,1 1 0 0 0,1-1 0 0 0,-4 9-585 0 0,1 1 509 0 0,1 0 1 0 0,1 1-1 0 0,0 5-509 0 0,-4 21 451 0 0,2 0-1 0 0,2 1 1 0 0,0 19-451 0 0,1 40 659 0 0,5 7-659 0 0,4 11 144 0 0,6 1 1 0 0,5-1-1 0 0,6-1 1 0 0,5 0-1 0 0,10 16-144 0 0,-9-60 18 0 0,33 77-18 0 0,-32-101 23 0 0,3-1 0 0 0,35 53-23 0 0,-61-107 4 0 0,23 34-712 0 0,20 25 708 0 0,-9-23-832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29.9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0 3679 0 0,'0'0'284'0'0,"0"0"-69"0"0,0 0 404 0 0,0 0 197 0 0,-1 1 42 0 0,-3 2-661 0 0,1-1-1 0 0,-1 1 0 0 0,1 0 1 0 0,0 0-1 0 0,0 1 0 0 0,1-1 1 0 0,-1 1-1 0 0,1-1 0 0 0,-1 1 1 0 0,1 0-1 0 0,0 0 0 0 0,1 0 1 0 0,-1 0-1 0 0,1 0 0 0 0,0 0 1 0 0,-1 3-197 0 0,-2 12 314 0 0,0 1 0 0 0,2 0 0 0 0,0 2-314 0 0,1-9 180 0 0,-15 216 1307 0 0,13-154-1114 0 0,5-1-1 0 0,3 7-372 0 0,2-16 535 0 0,8 29-535 0 0,-8-61-1285 0 0,2 0 0 0 0,1-1 0 0 0,10 22 1285 0 0,3-5-4144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30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1404 2303 0 0,'-1'-2'102'0'0,"-1"-6"-70"0"0,-1 0 0 0 0,1-1 0 0 0,0 1 0 0 0,1-1 0 0 0,-1 1 0 0 0,2-1 0 0 0,-1-6-32 0 0,2-14 1848 0 0,3-21-1848 0 0,3 4 1192 0 0,1 0 0 0 0,2 0 0 0 0,8-15-1192 0 0,51-134 1201 0 0,-5 50-47 0 0,13-13-1154 0 0,-33 70 290 0 0,-12 26-72 0 0,38-55-218 0 0,-42 77 41 0 0,1 1 0 0 0,2 2 0 0 0,10-8-41 0 0,-3 3 1 0 0,15-13-166 0 0,-25 28 17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31.4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1674 2759 0 0,'0'-2'362'0'0,"7"-17"737"0"0,-2 1-1 0 0,0-1 1 0 0,-1 0 0 0 0,-1-3-1099 0 0,8-33 921 0 0,13-43 201 0 0,19-85 94 0 0,63-235 438 0 0,-42 204-1319 0 0,-40 133-229 0 0,59-158 96 0 0,-51 161-860 0 0,42-72 658 0 0,-41 92-743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34.8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2829 3223 0 0,'0'0'358'0'0,"0"0"292"0"0,0 0 136 0 0,0 0 22 0 0,0 0-46 0 0,0 0-216 0 0,0 0-98 0 0,0 0-22 0 0,0 0-16 0 0,0 0-62 0 0,0 0-27 0 0,0 0-8 0 0,0 0 3 0 0,0 0 18 0 0,0 0 8 0 0,0 0 2 0 0,0 0-4 0 0,2-2-16 0 0,11-14 420 0 0,-1 0 0 0 0,4-9-744 0 0,82-132 1527 0 0,-52 80-1237 0 0,30-46 62 0 0,-54 92-198 0 0,1 1-1 0 0,21-22-153 0 0,44-52 174 0 0,-28 30-53 0 0,-33 42-61 0 0,-2-1-1 0 0,-2-1 1 0 0,-1-2 0 0 0,-2 0 0 0 0,1-4-60 0 0,67-128 408 0 0,-15 50 49 0 0,-43 73-256 0 0,34-45 140 0 0,-15 24-130 0 0,-17 19-53 0 0,31-44 132 0 0,-34 52-162 0 0,-5 7 112 0 0,4-4-240 0 0,-4 7 156 0 0,-2-2-1 0 0,4-9-155 0 0,13-18 103 0 0,29-45 97 0 0,-42 65 7 0 0,6-16-207 0 0,-9 14 57 0 0,-9 14 43 0 0,2-7-100 0 0,1-3 41 0 0,-5 12 61 0 0,5-20-102 0 0,-8 20 93 0 0,11-19-93 0 0,25-32 184 0 0,-27 45-51 0 0,0 0 0 0 0,1-7-133 0 0,38-79 358 0 0,-39 86-126 0 0,14-15-232 0 0,-19 26 130 0 0,38-46 377 0 0,3-5-27 0 0,-39 51-341 0 0,-1 1 18 0 0,-13 16-80 0 0,-1 2 0 0 0,-1 3-170 0 0,1 0-164 0 0,-1 1 0 0 0,-1-1 0 0 0,1 1 0 0 0,0-1 0 0 0,-1 0 0 0 0,0 0 1 0 0,0 1 256 0 0,-8 10-1090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37.0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120 2450 2303 0 0,'-6'20'167'0'0,"0"-3"-271"0"0,0-1 1134 0 0,1 0-1 0 0,1 0 1 0 0,-2 14-1030 0 0,3-19 737 0 0,0 0-2 0 0,-5 20 2751 0 0,-5 15-3486 0 0,-4-2 1274 0 0,-12 32 446 0 0,22-51-1224 0 0,6-23-338 0 0,0 1-13 0 0,-3 6-8 0 0,3-6-1 0 0,1-3 7 0 0,0 0 28 0 0,0 0 11 0 0,0 0 2 0 0,0 0-4 0 0,0 0-17 0 0,0 0-10 0 0,0 0-1 0 0,0 0-1 0 0,0 0-6 0 0,0 0-1 0 0,0 0 0 0 0,0 0 8 0 0,0 0 32 0 0,0 0 10 0 0,0 0 4 0 0,0 0-4 0 0,0 0-30 0 0,0 0-18 0 0,0 0-2 0 0,0 0-5 0 0,0 0-23 0 0,1-1-107 0 0,-1 1 1 0 0,0-1-1 0 0,0 1 1 0 0,0 0-1 0 0,0-1 1 0 0,0 1-1 0 0,1-1 1 0 0,-1 1-1 0 0,0 0 1 0 0,0-1-1 0 0,1 1 1 0 0,-1 0-1 0 0,0-1 1 0 0,1 1-1 0 0,-1 0 1 0 0,0 0-1 0 0,1-1-9 0 0,5-5 151 0 0,17-24 151 0 0,-1-1 0 0 0,3-9-302 0 0,28-39 189 0 0,0 4 37 0 0,-2-2-1 0 0,31-69-225 0 0,-60 98 72 0 0,-2-1 1 0 0,10-42-73 0 0,-25 78-4 0 0,17-52 34 0 0,-3 8 15 0 0,0-7-45 0 0,-19 63 1 0 0,15-60 31 0 0,3 0-1 0 0,6-6-31 0 0,60-139 117 0 0,-20 61-37 0 0,-16 41-32 0 0,-25 53-48 0 0,-6 13 0 0 0,10-30 0 0 0,7-29 64 0 0,8-7-64 0 0,3 8 0 0 0,-24 44 38 0 0,-2 0-1 0 0,1-15-37 0 0,9-25 89 0 0,-22 69-61 0 0,3-3-28 0 0,0 0 0 0 0,4-2 0 0 0,-2 1 0 0 0,8-21 0 0 0,-11 24 23 0 0,2 0 0 0 0,11-19-23 0 0,3-6 18 0 0,-11 23 18 0 0,-4 9 5 0 0,-2 0 0 0 0,0-1-41 0 0,-6 13 8 0 0,8-16 74 0 0,12-23 58 0 0,2-6 0 0 0,-9 17-86 0 0,-10 24-44 0 0,0-2 1 0 0,1 2 32 0 0,0 3-46 0 0,-5 4-68 0 0,-1 2-217 0 0,0 0-793 0 0,0 0-338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6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81 7831 0 0,'0'0'356'0'0,"0"0"-6"0"0,3-2-222 0 0,5-3 166 0 0,0 0 0 0 0,0 0 0 0 0,0 1 1 0 0,1 0-1 0 0,-1 0 0 0 0,1 1 1 0 0,0 0-1 0 0,0 1 0 0 0,0 0 0 0 0,3 0-294 0 0,112-14 5447 0 0,38-4-3792 0 0,-145 18-1573 0 0,1 1 0 0 0,-1 1 1 0 0,0 0-1 0 0,0 2 1 0 0,5 1-83 0 0,-3-1-658 0 0,-1-1 1 0 0,0 0-1 0 0,5-1 658 0 0,-12 0-1390 0 0,-4 1-290 0 0,17 2-15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41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1917 2455 5783 0 0,'0'0'266'0'0,"0"0"-5"0"0,-1 2-166 0 0,-5 21 574 0 0,6-21-304 0 0,-1 0 2 0 0,-7 18 1069 0 0,8-18-1104 0 0,0-2-11 0 0,0 0-1 0 0,0 0-2 0 0,0 0-13 0 0,0 0-8 0 0,0 0-1 0 0,0 0-1 0 0,0 0-7 0 0,0 0-7 0 0,0 0-1 0 0,-1-2-5 0 0,-1-6-86 0 0,1 1 1 0 0,0-1-1 0 0,0 0 1 0 0,1 0-1 0 0,0 1 1 0 0,0-1-1 0 0,2-6-189 0 0,0-21 365 0 0,-1-2-25 0 0,0 14 41 0 0,-1-7-381 0 0,-4-87 545 0 0,2 93-429 0 0,-11-126 179 0 0,-1 22-140 0 0,-1-35 14 0 0,-3-33-117 0 0,12 151-26 0 0,-1-18 73 0 0,-8-20-99 0 0,-9-65 28 0 0,15 82 8 0 0,-13-47-36 0 0,3 32 25 0 0,8 34 9 0 0,-1-1 1 0 0,-3 2-1 0 0,-7-13-34 0 0,4 7 27 0 0,11 32 1 0 0,-1 0 0 0 0,-3-5-28 0 0,-52-99 107 0 0,38 71-96 0 0,16 30-12 0 0,-9-12 1 0 0,-3-5 28 0 0,16 27-11 0 0,-2 0 0 0 0,0 1-1 0 0,0-1 1 0 0,-1 2 0 0 0,-1-1-1 0 0,-6-6-16 0 0,-93-97 0 0 0,95 104 0 0 0,0 0 0 0 0,0 0 0 0 0,-1 1 0 0 0,12 8 0 0 0,-12-6 0 0 0,-6-2 0 0 0,20 10 0 0 0,-18-9 0 0 0,1 0 0 0 0,-11-9 0 0 0,16 11 0 0 0,-3 2 8 0 0,0 0 0 0 0,-1 1 0 0 0,1 0-1 0 0,-1 2 1 0 0,-9-1-8 0 0,20 2 15 0 0,-16-2-12 0 0,1 2 1 0 0,-1 0-1 0 0,-8 2-3 0 0,18 0 1 0 0,-20 0-3 0 0,-10 4 2 0 0,31-3 2 0 0,0 0 0 0 0,0 0 0 0 0,1 1 0 0 0,-1 1 0 0 0,1 0 0 0 0,-1 0-2 0 0,-22 14 17 0 0,2 1 0 0 0,0 2 0 0 0,-7 7-17 0 0,-14 10 2 0 0,17-11 36 0 0,1 2-1 0 0,-22 24-37 0 0,29-24 42 0 0,2 1 0 0 0,1 1-1 0 0,-16 28-41 0 0,11-16-8 0 0,-33 56 8 0 0,37-58 0 0 0,11-18 0 0 0,2 1 0 0 0,-6 16 0 0 0,-5 11 0 0 0,12-29 0 0 0,-27 58 64 0 0,-22 70-64 0 0,6 47 64 0 0,30-75 30 0 0,2 25-94 0 0,15-108 24 0 0,-1 43 83 0 0,2 30-107 0 0,2-43 39 0 0,4 168 83 0 0,2-89-100 0 0,4 122 186 0 0,-7-243-173 0 0,33 466 434 0 0,21-110-44 0 0,-47-341-370 0 0,22 92 38 0 0,-5-30-31 0 0,11 45 45 0 0,-13-58-37 0 0,18 57 6 0 0,-18-58-49 0 0,11 56 85 0 0,4 14 19 0 0,5 46 61 0 0,-30-129-135 0 0,3 20 14 0 0,24 129 92 0 0,9 43-40 0 0,-29-200 1 0 0,27 65-124 0 0,-27-82 0 0 0,21 52 11 0 0,4-9 47 0 0,7 17-63 0 0,-22-45 44 0 0,2-2 0 0 0,3-1 1 0 0,6 3-40 0 0,-5-18 10 0 0,1-2-10 0 0,7 8 0 0 0,-5-6 0 0 0,43 42 0 0 0,-51-57-1 0 0,-10-12 56 0 0,10 9-55 0 0,-18-20 9 0 0,25 23 63 0 0,2-2-72 0 0,-14-13 46 0 0,0 1-15 0 0,1-1 0 0 0,23 13-31 0 0,39 19-115 0 0,-58-35 115 0 0,0-1 0 0 0,1-1 0 0 0,4-1 0 0 0,-7-1 0 0 0,4-1 0 0 0,0-1 0 0 0,33 7 0 0 0,70 6 0 0 0,-97-17 0 0 0,24 5 0 0 0,105 13 0 0 0,-133-20 0 0 0,62 5 0 0 0,15 3 0 0 0,-58-6 0 0 0,46 0 0 0 0,-51-6 0 0 0,92-1 0 0 0,-93-1 0 0 0,-1-3 0 0 0,1-2 0 0 0,209-40 0 0 0,-171 26 0 0 0,27-13 0 0 0,-88 27 0 0 0,4-4 8 0 0,1 0 0 0 0,-2-2 0 0 0,0-1 0 0 0,-1-1 0 0 0,0-1 0 0 0,-1-2 0 0 0,-1 0 0 0 0,10-11-8 0 0,40-34 1 0 0,79-72 52 0 0,-67 59 7 0 0,-46 43-21 0 0,-1-3 0 0 0,1-4-39 0 0,-2-1 10 0 0,4-4 44 0 0,23-34-54 0 0,-31 33 98 0 0,-2-2-1 0 0,12-29-97 0 0,14-41 172 0 0,-46 91-114 0 0,-2-1 0 0 0,-1-1-1 0 0,1-12-57 0 0,27-93 246 0 0,-15 55-95 0 0,24-59 51 0 0,-41 124-174 0 0,7-19 47 0 0,-1 0 0 0 0,-2-1 0 0 0,1-14-75 0 0,36-187 0 0 0,-24 127 0 0 0,-10 44 0 0 0,3-51 0 0 0,-11 84 2 0 0,-2 10 68 0 0,0-13-70 0 0,0-3-1 0 0,-1 21 55 0 0,-1-14-54 0 0,-1-61 75 0 0,4-8-75 0 0,-3 98 0 0 0,1-24 0 0 0,1-1 0 0 0,3-5 0 0 0,8-67 26 0 0,-6 43 12 0 0,6-15-38 0 0,-8 41 47 0 0,0-20-47 0 0,0 10 17 0 0,1 12-17 0 0,-5 21 0 0 0,1 0 0 0 0,-1 1 0 0 0,0-1 0 0 0,-1 0 0 0 0,1 0 0 0 0,-1-3 0 0 0,-1-12 21 0 0,1-1 1 0 0,2 1-1 0 0,2-19-21 0 0,-3 29 0 0 0,0 0 0 0 0,-1 0 0 0 0,0 0 0 0 0,-1-2 0 0 0,2 0 0 0 0,-1-1 0 0 0,4-23 11 0 0,-2-21-11 0 0,4-8 53 0 0,-5 52-49 0 0,0 0 0 0 0,1 0 0 0 0,3-8-4 0 0,2-18 63 0 0,-6 33-42 0 0,4-23 49 0 0,-3 24-55 0 0,0-2 14 0 0,0-1-1 0 0,1 1 1 0 0,1-2-29 0 0,-3 8 53 0 0,-1 2 15 0 0,0 0 17 0 0,0 0 5 0 0,0 0-21 0 0,0 0-2 0 0,0 0 10 0 0,0 0 0 0 0,-1 3-38 0 0,-4 7-122 0 0,4-8-55 0 0,1-2-13 0 0,0 0-200 0 0,0 0-833 0 0,0 0-353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43.5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1730 4431 0 0,'0'0'200'0'0,"3"0"43"0"0,1 0-56 0 0,0 0-1 0 0,0-1 1 0 0,0 0 0 0 0,-1 0-1 0 0,3 0-186 0 0,-4 0 316 0 0,0 0-16 0 0,7-4-63 0 0,-1 0 0 0 0,0 0-1 0 0,0-1 1 0 0,-1 0 0 0 0,1-1-1 0 0,-2 1 1 0 0,1-1 0 0 0,0-1-1 0 0,-1 1 1 0 0,2-5-237 0 0,9-11 499 0 0,1 1 0 0 0,1 0 0 0 0,4-1-499 0 0,0-1 270 0 0,-1 3-57 0 0,2 1 1 0 0,0 0-1 0 0,8-3-213 0 0,6-5 164 0 0,116-87 562 0 0,-127 98-549 0 0,0 0 0 0 0,1 2-1 0 0,6-1-176 0 0,44-24 246 0 0,-42 17-39 0 0,15-13-207 0 0,3-2 105 0 0,-32 21 15 0 0,1 0-1 0 0,14-18-119 0 0,-9 9 92 0 0,-20 19-70 0 0,11-10 58 0 0,0 1-1 0 0,8-4-79 0 0,11-8 154 0 0,8-5 30 0 0,8-4 96 0 0,-27 18 166 0 0,14-7-446 0 0,3-1 286 0 0,-24 13-161 0 0,2 1 0 0 0,9-3-125 0 0,42-21 176 0 0,-55 28-143 0 0,-1-2 0 0 0,9-6-33 0 0,-6 4 60 0 0,11-6-60 0 0,-24 15 13 0 0,8-4 63 0 0,1 0 1 0 0,-1-1-1 0 0,13-12-76 0 0,59-46 555 0 0,-50 36-209 0 0,-22 18-231 0 0,0 0 0 0 0,1 1 0 0 0,6-2-115 0 0,-10 6 50 0 0,0-1 1 0 0,-1 0 0 0 0,1-1-51 0 0,4-3 5 0 0,-11 8 14 0 0,0 1 1 0 0,1 0-1 0 0,0 0 1 0 0,0 1-20 0 0,5-5 35 0 0,25-18 37 0 0,-24 18-26 0 0,-1 0-1 0 0,1-1 1 0 0,-1-1-1 0 0,-1 0 1 0 0,0 0 0 0 0,0-2-46 0 0,9-15 78 0 0,-18 25-76 0 0,1 0 0 0 0,-1 0 1 0 0,0 0-1 0 0,1 0 1 0 0,0 1-1 0 0,-1-1 0 0 0,2 0-2 0 0,5-7 29 0 0,0 0 0 0 0,0 0 0 0 0,-1-1 0 0 0,3-6-29 0 0,-2 5 3 0 0,0 0-1 0 0,0 0 1 0 0,5-4-3 0 0,25-25 64 0 0,-30 30-64 0 0,-1 0 0 0 0,1 0 0 0 0,-2 3 11 0 0,-4 4 32 0 0,4-5-33 0 0,0-1-10 0 0,-5 7-62 0 0,1 0 0 0 0,-1 1 0 0 0,0-1-1 0 0,1 0 1 0 0,-1 1 0 0 0,1-1 0 0 0,-1 1-1 0 0,1-1 1 0 0,0 1 0 0 0,0 0 0 0 0,0 0-1 0 0,0 0 63 0 0,1-1-37 0 0,-1 1-373 0 0,-2 1-718 0 0,0 0-310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44.0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0 919 0 0,'0'0'296'0'0,"0"0"907"0"0,0 0 394 0 0,0 0 78 0 0,0 0-140 0 0,0 0-663 0 0,0 0-288 0 0,0 0-59 0 0,0 0-20 0 0,0 0-35 0 0,0 0-20 0 0,0 3-2 0 0,3 21 831 0 0,67 282 1583 0 0,-66-284-2749 0 0,32 174 1273 0 0,7 176-1386 0 0,-10-86 1097 0 0,-15-144-530 0 0,-8-73 55 0 0,9 33-622 0 0,-8-61 256 0 0,0-1 1 0 0,3-1 0 0 0,4 7-257 0 0,-8-20 123 0 0,-6-16-45 0 0,0 0 0 0 0,0 0 0 0 0,1-1-1 0 0,0 0 1 0 0,6 7-78 0 0,-5-7 222 0 0,-5-8-37 0 0,-2-3-26 0 0,-1-8-173 0 0,1 0-466 0 0,0 0-1 0 0,-1 0 0 0 0,-1 0 1 0 0,-1-5 480 0 0,-5-5-1038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46.8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0 319 3079 0 0,'0'0'135'0'0,"0"0"46"0"0,0 0 90 0 0,0 0 32 0 0,0 0 7 0 0,0 0-8 0 0,0 0-46 0 0,0 0-22 0 0,0 0-2 0 0,0 0 2 0 0,0 0 4 0 0,0 0 2 0 0,0 0 0 0 0,0 0 11 0 0,0 0 45 0 0,0 0 21 0 0,0 0 3 0 0,0 0-5 0 0,0 0-22 0 0,0 0-5 0 0,0 0 0 0 0,0 0-9 0 0,0 0-39 0 0,0 0-16 0 0,0 0-7 0 0,0 0-10 0 0,0 0-38 0 0,0 0-10 0 0,0 0-6 0 0,0 0-7 0 0,0 0-29 0 0,0 0-12 0 0,0 0-1 0 0,0 0 2 0 0,0 0 4 0 0,0 0 2 0 0,0 0 0 0 0,0 0-1 0 0,0 0-6 0 0,0 0-1 0 0,0 0 0 0 0,0 0-4 0 0,0 0-17 0 0,0 0-10 0 0,0 0-1 0 0,0 0 3 0 0,0 0 10 0 0,0 0 3 0 0,0 0 0 0 0,0 0 2 0 0,0 0 4 0 0,0 0 2 0 0,0 0 0 0 0,0 0 0 0 0,2-2-16 0 0,94-133 508 0 0,-85 120-519 0 0,2 1-1 0 0,8-7-68 0 0,-15 15 3 0 0,21-23-307 0 0,-2-1 0 0 0,3-6 304 0 0,-17 21-3153 0 0,-1-1-1062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47.7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1296 2759 0 0,'0'0'298'0'0,"0"0"206"0"0,-1 2 88 0 0,-4 5 16 0 0,4-5-22 0 0,1-2-116 0 0,0 0-57 0 0,0 0-12 0 0,0 0-9 0 0,0 0-34 0 0,0 0-20 0 0,0 0-2 0 0,0 0-13 0 0,0 0-55 0 0,0 0-20 0 0,0-2-7 0 0,12-32 779 0 0,10-21-1020 0 0,-8 23 228 0 0,-1 5-30 0 0,1 0 1 0 0,1 1-1 0 0,4-4-198 0 0,9-13 165 0 0,-1-2-10 0 0,25-42 64 0 0,-19 29 1 0 0,37-47-220 0 0,-27 42 78 0 0,-30 41-64 0 0,-1-1 0 0 0,-1 0 0 0 0,5-15-14 0 0,8-17 22 0 0,3-2-102 0 0,1-2-448 0 0,5-7-450 0 0,-19 40 642 0 0,7-12-139 0 0,-16 30 391 0 0,-1 0 0 0 0,0 0 0 0 0,-1 0 0 0 0,1-2 84 0 0,10-21-15 0 0,0 7-210 0 0,40-69 333 0 0,-16 32-3096 0 0,-28 47 393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48.2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0 896 5351 0 0,'0'0'242'0'0,"1"-2"-1"0"0,14-26 453 0 0,1 0 0 0 0,0 1-1 0 0,18-20-693 0 0,-16 25 863 0 0,-1-4-863 0 0,16-21 580 0 0,-24 35-419 0 0,-1-1 0 0 0,-1 0 0 0 0,0 0 0 0 0,0-1-161 0 0,1-3 204 0 0,6-13 431 0 0,0-5-635 0 0,-1 3 348 0 0,7-15-132 0 0,-17 41-205 0 0,-2 1-2 0 0,1 1 0 0 0,0 0 0 0 0,1 0-1 0 0,-1 0 1 0 0,1 0 0 0 0,1-2-9 0 0,0 0 9 0 0,-1 2-9 0 0,0 0 0 0 0,-1 0 1 0 0,0 0-1 0 0,0-1 0 0 0,0 1 0 0 0,0-1 0 0 0,61-167 384 0 0,-61 165-352 0 0,2-3 48 0 0,-1 0 0 0 0,-1-1 0 0 0,2-6-80 0 0,-2 4 194 0 0,2 0 0 0 0,-1 0-1 0 0,6-10-193 0 0,-1 1 139 0 0,4-6 88 0 0,-5 12-214 0 0,-7 15-15 0 0,8-11 79 0 0,-7 10-24 0 0,-1 2 11 0 0,0 0-26 0 0,0 0-105 0 0,0 0-14 0 0,0 0-34 0 0,0 0-173 0 0,0 0-79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0.0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261 1 4199 0 0,'0'0'191'0'0,"0"0"42"0"0,0 0 73 0 0,2 2 22 0 0,5 5 6 0 0,-5-5 0 0 0,-2-2-13 0 0,1 2-8 0 0,5 5-12 0 0,-1 1-1 0 0,-1-1 1 0 0,1 1-1 0 0,-1 0 0 0 0,-1 1 1 0 0,0-1-1 0 0,1 2-300 0 0,10 39 945 0 0,-7-24-310 0 0,3 4-635 0 0,20 58 1875 0 0,17 79-1875 0 0,-38-128 149 0 0,3 10 262 0 0,2 24-411 0 0,0 67 272 0 0,-11-102-221 0 0,2 45 268 0 0,-5 55-319 0 0,-10 4 302 0 0,0 32 20 0 0,8-140-266 0 0,-3 93 318 0 0,6 30-374 0 0,24 225 130 0 0,-18-238-49 0 0,-6-112-44 0 0,-1 46 563 0 0,-5 32-600 0 0,-14 75 722 0 0,2-62-379 0 0,4-42-62 0 0,3 20-281 0 0,2 8 192 0 0,-3 13 159 0 0,2-38-171 0 0,-3 35 25 0 0,6-63-80 0 0,-2 29 36 0 0,6-58-82 0 0,-2 0 1 0 0,-4 18-80 0 0,-3 12 81 0 0,-7 37 67 0 0,5-27-48 0 0,-9 73 150 0 0,15-71-63 0 0,-6 25 5 0 0,5-42-50 0 0,5-32 15 0 0,-5 16-157 0 0,7-30 7 0 0,-3 17 7 0 0,2-8 29 0 0,-2 0-22 0 0,1 0 32 0 0,-12 38 139 0 0,4-15-74 0 0,7-28-108 0 0,-5 21 44 0 0,-5 13-44 0 0,8-26-10 0 0,3-13 0 0 0,1 0 0 0 0,-12 19 118 0 0,2-5-48 0 0,5-9-58 0 0,-1 0-12 0 0,1 1 0 0 0,0 1 11 0 0,-1 1 32 0 0,-2 2-31 0 0,7-12-12 0 0,0 0-2 0 0,-7 6 2 0 0,0 0 0 0 0,1 2 0 0 0,1-1 0 0 0,-14 19-17 0 0,16-21-79 0 0,5-5-57 0 0,-1-1-865 0 0,-6 5-3546 0 0,-2 0-1516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1.0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59 6335 0 0,'0'0'290'0'0,"0"0"-9"0"0,0 0-114 0 0,0 0 194 0 0,0 0 102 0 0,2 1 17 0 0,7 6-14 0 0,-7-6-82 0 0,1-1-37 0 0,14 0 2 0 0,0-1 1 0 0,0-1-1 0 0,9-3-349 0 0,102-25 942 0 0,-23 6-4312 0 0,-81 18-145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1.3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1 102 6447 0 0,'0'0'576'0'0,"0"0"-464"0"0,0 0-112 0 0,0 0 0 0 0,0 0 320 0 0,18-4 48 0 0,0-2 8 0 0,0-1 0 0 0,1-2 0 0 0,1 0 0 0 0,0-4 0 0 0,0 0 0 0 0,2 0-312 0 0,0 2-64 0 0,2 4 0 0 0,2-2-4064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1.7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1375 0 0,'0'0'128'0'0,"0"0"-128"0"0,0 0 0 0 0,0 0 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6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223 0 10823 0 0,'0'0'496'0'0,"0"0"-12"0"0,-2 2-308 0 0,-11 6 403 0 0,0 1-1 0 0,0 1 1 0 0,1 0-1 0 0,0 1 0 0 0,1 0 1 0 0,-8 10-579 0 0,8-9 309 0 0,-3 5 287 0 0,0 0-1 0 0,1 1 1 0 0,-4 6-596 0 0,4-1 597 0 0,1 0-1 0 0,-8 21-596 0 0,17-37 73 0 0,0 0 1 0 0,1 0-1 0 0,0 0 0 0 0,1 1 0 0 0,0-1 1 0 0,0 0-1 0 0,0 1 0 0 0,1-1 0 0 0,0 0 0 0 0,1 1 1 0 0,-1-1-1 0 0,2 5-73 0 0,-1-10 12 0 0,0 1-1 0 0,0 0 1 0 0,0 0 0 0 0,0 0 0 0 0,0 0-1 0 0,1-1 1 0 0,-1 1 0 0 0,1 0 0 0 0,0-1-1 0 0,0 0 1 0 0,0 1 0 0 0,0-1 0 0 0,0 0-1 0 0,0 0 1 0 0,0 0 0 0 0,1 0 0 0 0,-1-1-1 0 0,1 1 1 0 0,0 0 0 0 0,-1-1 0 0 0,1 0 0 0 0,0 0-1 0 0,0 0 1 0 0,0 0 0 0 0,0 0 0 0 0,0 0-1 0 0,0-1 1 0 0,0 0 0 0 0,1 1-12 0 0,4-1 55 0 0,0 0 0 0 0,0 0 1 0 0,0-1-1 0 0,1 0 0 0 0,-1 0 0 0 0,0-1 0 0 0,-1 0 1 0 0,1 0-1 0 0,0-1 0 0 0,4-2-55 0 0,4-2 106 0 0,0-2 0 0 0,-1 0 0 0 0,0 0 0 0 0,0-1 1 0 0,-1-1-1 0 0,-1 0 0 0 0,0-1 0 0 0,0-1 0 0 0,6-8-106 0 0,-16 16 10 0 0,-3 4-4 0 0,1 1-1 0 0,-1-1 1 0 0,1 0 0 0 0,0 0-1 0 0,-1 0 1 0 0,1 1-1 0 0,0-1 1 0 0,-1 0-1 0 0,1 1 1 0 0,0-1 0 0 0,0 1-1 0 0,0-1-5 0 0,-1 1 0 0 0,1-1 4 0 0,-1 1-1 0 0,1 0 1 0 0,-1 0-1 0 0,1-1 1 0 0,-1 1 0 0 0,1 0-1 0 0,-1 0 1 0 0,1 0-1 0 0,-1 0 1 0 0,1-1-1 0 0,-1 1 1 0 0,1 0-1 0 0,0 0 1 0 0,-1 0 0 0 0,1 0-4 0 0,0 1 1 0 0,0-1 0 0 0,0 1 0 0 0,0-1 0 0 0,0 1 0 0 0,-1-1 0 0 0,1 1 0 0 0,0 0 0 0 0,0-1 0 0 0,0 1 0 0 0,-1 0 0 0 0,1 0 0 0 0,0-1 0 0 0,-1 1-1 0 0,11 14-2 0 0,-7-9 1 0 0,-3-4 1 0 0,1-1 1 0 0,-1 1-1 0 0,0 0 0 0 0,0 0 0 0 0,1 0 0 0 0,-1 0 1 0 0,0 0-1 0 0,0 1 0 0 0,0 1-12 0 0,21 39-251 0 0,-13-24-1573 0 0,0 0 1 0 0,5 4 1835 0 0,-13-21-1280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2.6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147 1708 5983 0 0,'-1'2'464'0'0,"-36"78"858"0"0,32-65-288 0 0,0 0 1 0 0,0 8-1035 0 0,4-20 49 0 0,0 0 161 0 0,1-3-62 0 0,0 0-27 0 0,0 0-8 0 0,0 0-1 0 0,0 0 0 0 0,0 0 0 0 0,0 0 0 0 0,1 0-89 0 0,-1 0 1 0 0,1 0-1 0 0,0 1 0 0 0,0-1 0 0 0,-1 0 0 0 0,1 1 0 0 0,0-1 0 0 0,-1 0 0 0 0,1 1 1 0 0,-1-1-1 0 0,1 1 0 0 0,0-1 0 0 0,0 1-23 0 0,0 0 63 0 0,1 0 207 0 0,1-1 8 0 0,0-1-201 0 0,1 1-1 0 0,0-1 1 0 0,0 0-1 0 0,-1-1 1 0 0,1 1-1 0 0,0-1 1 0 0,-1 1 0 0 0,0-1-1 0 0,2-1-76 0 0,2-2 109 0 0,0 0 0 0 0,0 0-1 0 0,-1-1 1 0 0,1-1-109 0 0,53-50 284 0 0,-40 38-184 0 0,-5 5 1 0 0,-2 0 0 0 0,0 0 0 0 0,1-3-101 0 0,99-129 2829 0 0,116-112-2829 0 0,-176 207 674 0 0,11-7-674 0 0,24-21 370 0 0,-83 74-350 0 0,99-100 391 0 0,-76 74-174 0 0,-1-1 1 0 0,11-19-238 0 0,92-135 895 0 0,-67 98-516 0 0,-33 49-180 0 0,2 1 0 0 0,8-6-199 0 0,0 2 229 0 0,10-18-229 0 0,-44 53 8 0 0,63-80 293 0 0,-41 60-169 0 0,-19 20-42 0 0,-1-1 0 0 0,4-5-90 0 0,-4 5 108 0 0,0 0-1 0 0,8-6-107 0 0,5-5 297 0 0,-19 18-209 0 0,-1-1-14 0 0,5-5-60 0 0,2-2-3 0 0,1 3 42 0 0,6-4 12 0 0,-15 10-66 0 0,19-8 65 0 0,-3 0-64 0 0,-13 5 0 0 0,0-1 0 0 0,27-16 64 0 0,-24 15-62 0 0,21-12 49 0 0,-6 4-40 0 0,-11 6-11 0 0,1-3 0 0 0,-2 0 0 0 0,0 1 0 0 0,0-1 16 0 0,-1 3 64 0 0,-7 5 11 0 0,-1 3-86 0 0,0 0 1 0 0,0 0-1 0 0,0 0 0 0 0,-1-1 1 0 0,1 1-1 0 0,0 0 0 0 0,-1 0 1 0 0,1 0-1 0 0,0-1 0 0 0,-1 1 1 0 0,1 0-1 0 0,-1 0-5 0 0,-2 3 5 0 0,1 1-5 0 0,-11 18 0 0 0,-8 9 26 0 0,-2-1 0 0 0,-6 6-26 0 0,0 0 12 0 0,-3 1-120 0 0,-1-1 0 0 0,-36 31 108 0 0,-4 4-148 0 0,14-14 24 0 0,-180 182-385 0 0,55-54 89 0 0,-8-9 111 0 0,-30 24 91 0 0,-44 64 218 0 0,257-255 0 0 0,-117 116-17 0 0,97-100-29 0 0,-2 0-1 0 0,-1-2 0 0 0,-15 8 47 0 0,41-29-274 0 0,0 1 0 0 0,0-1 0 0 0,0 0 0 0 0,0 0 1 0 0,-1 0-1 0 0,1-1 0 0 0,-1 0 0 0 0,1-1 0 0 0,-1 1 0 0 0,-2-1 274 0 0,-8-2-6344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5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852 136 3911 0 0,'0'0'176'0'0,"0"0"34"0"0,0 0 14 0 0,0 0 6 0 0,0 0 2 0 0,0 0 8 0 0,0 0 34 0 0,0 0 12 0 0,0 0 2 0 0,0 0-1 0 0,0 0-6 0 0,0 0-1 0 0,0 0 0 0 0,0 0-4 0 0,0 0-17 0 0,0 0-10 0 0,0 0-1 0 0,0 0-9 0 0,0 0-38 0 0,0 0-10 0 0,0 0-6 0 0,0 0-1 0 0,0 0 0 0 0,0 0 0 0 0,0 0 0 0 0,0 0 3 0 0,0 0 12 0 0,-2-1 7 0 0,-32-16 922 0 0,-78-33 663 0 0,109 49-1766 0 0,-2-2 30 0 0,-1 1 1 0 0,1-1-1 0 0,0 0 0 0 0,0 0 0 0 0,-3-4-55 0 0,-12-6 87 0 0,-22-6 270 0 0,41 19-348 0 0,0-1 0 0 0,1 1 0 0 0,-1 0 0 0 0,0 0 0 0 0,1-1 0 0 0,-1 1 0 0 0,0 0 0 0 0,0 0 0 0 0,1 0-1 0 0,-1-1 1 0 0,0 1 0 0 0,0 0 0 0 0,1 0 0 0 0,-1 0 0 0 0,0 1-9 0 0,-3-1 26 0 0,-22-6 88 0 0,20 5-78 0 0,-1-1-1 0 0,0 1 1 0 0,0 0-1 0 0,-2 1-35 0 0,-14 0 80 0 0,13 0-64 0 0,1 0 0 0 0,-1 1-1 0 0,0 0 1 0 0,-3 2-16 0 0,1-1 1 0 0,-39 7-1 0 0,15-3 74 0 0,24-5-9 0 0,-1-1-52 0 0,9 0-13 0 0,-1-1 0 0 0,-13-3 0 0 0,5 2 0 0 0,0-1 0 0 0,-1 2 11 0 0,6 2 25 0 0,1-1-1 0 0,0 1 1 0 0,0 1 0 0 0,0-1 0 0 0,0 1-1 0 0,-5 3-35 0 0,-12 4 76 0 0,-5 4-76 0 0,23-10-2 0 0,-11 6 63 0 0,-10 7-61 0 0,12-7 28 0 0,0-1 0 0 0,-6 3-28 0 0,8-6 0 0 0,-1-1 0 0 0,1-3 0 0 0,3-3-32 0 0,10 2 29 0 0,0 0-1 0 0,0 0 1 0 0,0 0 0 0 0,0 0-1 0 0,0 0 1 0 0,0 0 0 0 0,0 0-1 0 0,0 0 1 0 0,-1 0-1 0 0,1 0 1 0 0,0 0 0 0 0,0 0-1 0 0,0 0 1 0 0,0 0-1 0 0,0 0 1 0 0,0 0 0 0 0,0 0-1 0 0,0 0 1 0 0,0 0 0 0 0,0-1-1 0 0,0 1 1 0 0,0 0-1 0 0,0 0 1 0 0,0 0 0 0 0,0 0-1 0 0,0 0 1 0 0,0 0-1 0 0,-1 0 1 0 0,1 0 0 0 0,0 0-1 0 0,0 0 1 0 0,0 0 0 0 0,0 0-1 0 0,0 0 1 0 0,0-1-1 0 0,0 1 1 0 0,0 0 0 0 0,0 0-1 0 0,0 0 1 0 0,0 0-1 0 0,0 0 1 0 0,0 0 0 0 0,0 0-1 0 0,0 0 1 0 0,0 0-1 0 0,1 0 1 0 0,-1 0 0 0 0,0-1-1 0 0,0 1 1 0 0,0 0 3 0 0,0-2-111 0 0,0 1 2 0 0,0 0 0 0 0,0 1-1 0 0,0-1 1 0 0,0 0 0 0 0,0 0-1 0 0,0 1 1 0 0,0-1 0 0 0,1 0-1 0 0,-1 0 1 0 0,0 0 0 0 0,0 1-1 0 0,1-1 110 0 0,4-10-4896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6.5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696 8 1839 0 0,'0'0'272'0'0,"0"0"470"0"0,0 0 200 0 0,0 0 40 0 0,0 0-60 0 0,0 0-282 0 0,0 0-120 0 0,0 0-28 0 0,0 0-16 0 0,0 0-49 0 0,0 0-19 0 0,0 0-7 0 0,0 0-17 0 0,0 0-66 0 0,0 0-29 0 0,0 0-8 0 0,0 0-15 0 0,0 0-61 0 0,0 0-21 0 0,0 0-7 0 0,0 0-3 0 0,-1-1-12 0 0,-6 0 2 0 0,1-1 0 0 0,0 1 0 0 0,0 0 0 0 0,-1 0 0 0 0,1 1 0 0 0,-2 0-164 0 0,3 0 128 0 0,1 1-1 0 0,-1 0 0 0 0,0 0 0 0 0,1 0 1 0 0,-5 2-128 0 0,-3 1 110 0 0,0-2 56 0 0,1 0 0 0 0,-11-1-166 0 0,14 0 68 0 0,0-1 0 0 0,1 1 1 0 0,-1 1-1 0 0,1-1 0 0 0,-1 1 0 0 0,-2 1-68 0 0,-15 5 277 0 0,4-2-114 0 0,-6 5 27 0 0,-4 2 181 0 0,-1 3-371 0 0,21-11 35 0 0,1 1 1 0 0,1 0 0 0 0,-1 1-1 0 0,1 0 1 0 0,0 1-36 0 0,-6 8 36 0 0,0 0 1 0 0,2 1 0 0 0,0 0-1 0 0,-4 8-36 0 0,9-14 31 0 0,-69 97 409 0 0,61-83-332 0 0,-4 6-22 0 0,-12 20 215 0 0,-34 39-301 0 0,62-85 27 0 0,1-2 17 0 0,-7 16-223 0 0,9-17-656 0 0,1-2-273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7.3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186 0 4607 0 0,'0'0'208'0'0,"-1"3"-9"0"0,-17 40-158 0 0,14-34 275 0 0,-1 0 0 0 0,0 0-1 0 0,0-1 1 0 0,-1 0 0 0 0,0 0-1 0 0,0 0 1 0 0,-5 3-316 0 0,-4 7 413 0 0,10-12-327 0 0,-5 5 86 0 0,1 0 0 0 0,0 2 1 0 0,1-1-1 0 0,-2 7-172 0 0,-4 11 119 0 0,2 1 1 0 0,-5 20-120 0 0,16-46-2 0 0,-1 1-29 0 0,0 1 0 0 0,1-1-1 0 0,0 0 1 0 0,0 1 0 0 0,0-1 31 0 0,1 13-247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8.3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4575 0 0,'0'0'200'0'0,"2"18"48"0"0,-2-18-248 0 0,0 20 0 0 0,0 0 0 0 0,0 2 0 0 0,-2 0 376 0 0,2 2 24 0 0,0 2 8 0 0,0 1 0 0 0,0 2-152 0 0,2-1-24 0 0,0-2-8 0 0,-2 3 0 0 0,0 4-160 0 0,1 3-64 0 0,1 1 0 0 0,-2 0 0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8.7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0 919 0 0,'4'24'0'0'0,"-4"-9"80"0"0,-2 1-80 0 0,0 1 0 0 0,1-1 0 0 0,1 3 0 0 0,0 1 960 0 0,0 0 184 0 0,0-2 32 0 0,0 0 8 0 0,0 1-952 0 0,1-3-232 0 0,3 1 0 0 0,-2-3 0 0 0,-2-14 0 0 0,3 19 0 0 0,3-1-88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9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2759 0 0,'0'3'207'0'0,"-3"16"704"0"0,1 1-1 0 0,1 0 1 0 0,0 6-911 0 0,3-7 20 0 0,-1-16-17 0 0,0 1-6 0 0,1 15 4 0 0,-2-14-1 0 0,4 21 0 0 0,8 34 0 0 0,-11-54 0 0 0,1 0 0 0 0,-1 1 0 0 0,-1-1 0 0 0,1 6 0 0 0,0 0 0 0 0,3 59-224 0 0,-3 19 224 0 0,0-74-298 0 0,0 0 0 0 0,1-1-1 0 0,3 16 299 0 0,16 44-762 0 0,-12-44 1422 0 0,1 0 0 0 0,2 0-1 0 0,1-1 1 0 0,1-1 0 0 0,4 4-660 0 0,-11-22 48 0 0,-2-1 0 0 0,1 1 1 0 0,-1 0-1 0 0,-1 1 0 0 0,2 8-48 0 0,-2-5 43 0 0,-3-1-56 0 0,-1 0 1 0 0,0-1 0 0 0,0 1-1 0 0,-2 0 1 0 0,-2 12 12 0 0,0 7-16 0 0,-11 68-245 0 0,13-87-22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9.5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3679 0 0,'6'47'1175'0'0,"-3"1"0"0"0,-2 38-1175 0 0,-1-58 521 0 0,0-23-423 0 0,3 105 1448 0 0,-2-91-1347 0 0,2-1 0 0 0,0 1 1 0 0,1-1-1 0 0,5 14-199 0 0,-4-18 32 0 0,0-1 0 0 0,1 1 0 0 0,0-1 0 0 0,1-1 0 0 0,0 0 0 0 0,1 0 0 0 0,0 0 0 0 0,5 4-32 0 0,17 16 0 0 0,-5-5 0 0 0,11 16 0 0 0,-14-13 22 0 0,-1 2-1 0 0,-1 0 0 0 0,2 8-21 0 0,-8-12 18 0 0,-2 1 0 0 0,0 0 0 0 0,1 10-18 0 0,-4-10 7 0 0,1 0 0 0 0,13 26-7 0 0,-14-37 23 0 0,1 0-1 0 0,1-1 1 0 0,0-1 0 0 0,1 1 0 0 0,1-1-23 0 0,-12-15 0 0 0,32 37 74 0 0,17 27-74 0 0,-11-3 14 0 0,-22-35 6 0 0,0 0 1 0 0,2-1-1 0 0,17 18-20 0 0,-23-31 39 0 0,27 28 43 0 0,-33-35-18 0 0,0 0 1 0 0,0-1 0 0 0,1 0-1 0 0,0 0 1 0 0,1 0-65 0 0,8 4 106 0 0,-1-2 0 0 0,1 0 0 0 0,1-1-1 0 0,-1 0 1 0 0,1-2-106 0 0,25 6 89 0 0,62 11 30 0 0,-84-16-117 0 0,-12-3 8 0 0,0 0 1 0 0,1-1-1 0 0,-1 0 0 0 0,0-1 1 0 0,8 0-11 0 0,2 0 9 0 0,-16-1-23 0 0,-1-1-13 0 0,0 2-192 0 0,-2 0-66 0 0,0 0-17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9.8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41 1 3223 0 0,'0'0'403'0'0,"0"0"482"0"0,0 0 215 0 0,0 0 42 0 0,0 0-85 0 0,0 0-390 0 0,-1 2-171 0 0,1 0-307 0 0,-1 2-179 0 0,-9 7 1619 0 0,10-11-1741 0 0,-1 0-1 0 0,1 1 1 0 0,-1-1 0 0 0,1 0 0 0 0,-1 0 0 0 0,0 1 0 0 0,1-1-1 0 0,-1 0 1 0 0,1 0 0 0 0,-1 0 0 0 0,0 0 0 0 0,1 1 0 0 0,-1-1-1 0 0,1 0 1 0 0,-1 0 0 0 0,0 0 0 0 0,1 0 0 0 0,-1-1 0 0 0,1 1 0 0 0,-1 0 112 0 0,-1 0-667 0 0,-13-1-2721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01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2303 0 0,'13'34'175'0'0,"2"-1"-1"0"0,1 0 1 0 0,7 8-175 0 0,12 25 1140 0 0,8 12 1430 0 0,39 52-2570 0 0,-6-13 214 0 0,-47-72-218 0 0,2-1 0 0 0,1-1 0 0 0,3-2 0 0 0,2-1 0 0 0,1-2 0 0 0,1-2 0 0 0,21 13 4 0 0,-39-34-94 0 0,0-1-1 0 0,1-1 0 0 0,1 0 1 0 0,0-2-1 0 0,1-1 0 0 0,19 6 95 0 0,-13-7-199 0 0,1-2 0 0 0,0 0 0 0 0,1-2 0 0 0,-1-2-1 0 0,8 0 200 0 0,-26-3-269 0 0,0 0 0 0 0,2-1 269 0 0,24-4-1702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6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421 46 3679 0 0,'0'0'284'0'0,"-1"-2"-186"0"0,-4-29 3875 0 0,5 29-3304 0 0,0 2-145 0 0,0 0-32 0 0,-2-1-1 0 0,-3-6 10 0 0,3 5 3 0 0,2 2 0 0 0,0 0-10 0 0,-2 0-46 0 0,-2-1-353 0 0,1 1 1 0 0,0 0-1 0 0,0 0 1 0 0,-1 1 0 0 0,1-1-1 0 0,0 1 1 0 0,0-1-1 0 0,0 1 1 0 0,-1 0 0 0 0,1 0-1 0 0,0 1 1 0 0,0-1 0 0 0,1 1-1 0 0,-1-1 1 0 0,0 1-1 0 0,0 0 1 0 0,-1 1-96 0 0,-21 19 1070 0 0,-7 8-1070 0 0,-9 9 491 0 0,2-1 190 0 0,2 1-1 0 0,2 1 1 0 0,-27 39-681 0 0,52-63 187 0 0,0-1 1 0 0,0 1 0 0 0,1 1 0 0 0,1 0 0 0 0,1 0 0 0 0,1 0-1 0 0,0 1 1 0 0,0 4-188 0 0,5-15 33 0 0,0-1 0 0 0,0 1 0 0 0,1-1 0 0 0,0 1-1 0 0,0-1 1 0 0,0 1 0 0 0,1-1 0 0 0,0 0 0 0 0,0 1 0 0 0,1-1-1 0 0,0 0 1 0 0,0 0 0 0 0,0 0 0 0 0,1 0 0 0 0,0 0 0 0 0,0 0-1 0 0,1-1 1 0 0,-1 0 0 0 0,1 1 0 0 0,0-1 0 0 0,1-1 0 0 0,1 3-33 0 0,0-1-17 0 0,0-1 0 0 0,0 0 0 0 0,1-1 0 0 0,-1 1 0 0 0,1-1 0 0 0,0-1-1 0 0,0 1 1 0 0,0-1 0 0 0,1 0 0 0 0,-1-1 0 0 0,1 0 0 0 0,0 0 0 0 0,-1 0 0 0 0,1-1 0 0 0,0 0 0 0 0,0-1 0 0 0,0 0 0 0 0,2 0 17 0 0,4-2-362 0 0,1 0 0 0 0,-1-1 0 0 0,1 0 0 0 0,-1-1 0 0 0,0-1 0 0 0,0 0 0 0 0,0-1 0 0 0,7-5 362 0 0,8-6-1424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0.1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 34 2303 0 0,'-2'0'167'0'0,"-1"-1"-178"0"0,-13-1 837 0 0,11-2 476 0 0,3 3-1088 0 0,1 0 539 0 0,1 1-254 0 0,-2-2 47 0 0,2 2-508 0 0,0 0-1 0 0,0 0 1 0 0,0 0-1 0 0,-1 0 0 0 0,1-1 1 0 0,0 1-1 0 0,0 0 1 0 0,0 0-1 0 0,0 0 0 0 0,0 0 1 0 0,-1 0-1 0 0,1 0 1 0 0,0-1-1 0 0,0 1 0 0 0,0 0 1 0 0,0 0-1 0 0,0 0 1 0 0,0 0-1 0 0,0-1 0 0 0,0 1 1 0 0,0 0-1 0 0,0 0 1 0 0,0 0-1 0 0,0 0 0 0 0,0-1 1 0 0,0 1-1 0 0,0 0 1 0 0,0 0-1 0 0,0 0 0 0 0,0-1 1 0 0,0 1-1 0 0,0 0 1 0 0,0 0-1 0 0,0 0 0 0 0,0 0 1 0 0,0-1-1 0 0,0 1 1 0 0,0 0-1 0 0,0 0 0 0 0,0 0-37 0 0,6-4 177 0 0,-3 2-131 0 0,-1 1 1 0 0,1-1-1 0 0,-1 1 0 0 0,1 0 1 0 0,-1 0-1 0 0,1 0 1 0 0,0 0-1 0 0,0 0 0 0 0,-1 0 1 0 0,1 1-1 0 0,3-1-46 0 0,11 2 152 0 0,-1 1 0 0 0,1 1 0 0 0,0 1 0 0 0,9 3-152 0 0,-1 1 127 0 0,0 1-1 0 0,-1 1 1 0 0,0 1-1 0 0,-1 1 1 0 0,0 1-1 0 0,-1 1 1 0 0,-1 1-1 0 0,17 16-126 0 0,-10-4 162 0 0,-1 1 0 0 0,-1 1 0 0 0,-1 1 0 0 0,10 18-162 0 0,3 11 173 0 0,-2 1 1 0 0,-3 1-1 0 0,-2 2 0 0 0,18 58-173 0 0,-24-50 144 0 0,-3 2 0 0 0,-4 1-1 0 0,1 16-143 0 0,-5 4 245 0 0,-4 0-1 0 0,-2 37-244 0 0,-6 101 248 0 0,-3-189-247 0 0,3 0 0 0 0,1 1 0 0 0,7 27-1 0 0,-10-68-197 0 0,0-3-25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0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12 8607 0 0,'0'0'396'0'0,"0"0"-12"0"0,-1-2-244 0 0,-1-5-112 0 0,1 5 76 0 0,1 2 194 0 0,0 0 66 0 0,3 1 10 0 0,16 7-33 0 0,-1 2 0 0 0,0 0 0 0 0,-1 0 0 0 0,9 8-341 0 0,67 56 596 0 0,-80-63-524 0 0,46 40 650 0 0,45 50-722 0 0,-71-64 204 0 0,-1 1 1 0 0,-2 2 0 0 0,12 22-205 0 0,12 30 488 0 0,-4 3 0 0 0,4 22-488 0 0,-31-60 139 0 0,-2 2-1 0 0,-3 0 0 0 0,-2 1 1 0 0,-3 0-1 0 0,-3 1 0 0 0,-3 1 1 0 0,-2 0-1 0 0,-2 20-138 0 0,-3-48-125 0 0,-2 1 0 0 0,-1-1 0 0 0,-1 1 0 0 0,-6 16 125 0 0,9-47-330 0 0,0 0 1 0 0,0-1-1 0 0,-1 1 0 0 0,0 2 330 0 0,-9 8-5192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1.0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10591 0 0,'0'0'819'0'0,"2"0"-558"0"0,1-1-257 0 0,0-1-59 0 0,0 1-1 0 0,1 0 1 0 0,-1 0 0 0 0,1 0-1 0 0,-1 0 1 0 0,1 1-1 0 0,0 0 1 0 0,-1-1 0 0 0,1 1-1 0 0,0 0 1 0 0,1 1 55 0 0,6 1 171 0 0,0 1 0 0 0,-1 0 0 0 0,1 1 0 0 0,-1 0 1 0 0,0 1-1 0 0,0 0 0 0 0,0 0 0 0 0,-1 1 0 0 0,0 0 0 0 0,0 1 0 0 0,0 0 0 0 0,-1 0-171 0 0,17 18 419 0 0,-1 0 1 0 0,-2 1-1 0 0,0 3-419 0 0,15 22 652 0 0,5 15-652 0 0,-19-25 166 0 0,-2 1 0 0 0,-1 1 0 0 0,-2 1 1 0 0,-3 1-1 0 0,-1 0 0 0 0,-2 2-166 0 0,12 67 437 0 0,7 99-437 0 0,-23-123-56 0 0,-3 64 56 0 0,-4-90-1686 0 0,0-38 652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1.3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 6911 0 0,'0'0'528'0'0,"3"-1"-341"0"0,-1 1-142 0 0,1-1 1 0 0,0 1-1 0 0,-1-1 0 0 0,1 1 1 0 0,0 0-1 0 0,-1 0 0 0 0,1 0 1 0 0,-1 1-1 0 0,1-1 0 0 0,0 1 1 0 0,-1-1-1 0 0,1 1 0 0 0,-1 0 1 0 0,1 0-1 0 0,1 1-45 0 0,7 4 424 0 0,-1 0 0 0 0,0 1-1 0 0,-1 1 1 0 0,0 0 0 0 0,0 0-1 0 0,5 6-423 0 0,5 9 504 0 0,0 0-1 0 0,1 5-503 0 0,-5-5 305 0 0,-1 1-1 0 0,-1 1 1 0 0,8 21-305 0 0,26 80 660 0 0,-40-105-556 0 0,79 257 813 0 0,-33-99-560 0 0,-7-33-4333 0 0,-26-77-672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2.0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89 0 7831 0 0,'0'0'356'0'0,"0"0"-6"0"0,0 0-208 0 0,1 3-54 0 0,63 135 1444 0 0,-44-91-982 0 0,-3-4-34 0 0,-3 1 1 0 0,-1 0-1 0 0,2 21-516 0 0,4 31 749 0 0,-5 0 0 0 0,-1 33-749 0 0,1 196 773 0 0,-12-159-324 0 0,-7 1 0 0 0,-7-1 1 0 0,-33 149-450 0 0,-31 34 806 0 0,-14 83 50 0 0,88-425-859 0 0,-9 54 36 0 0,8-51-70 0 0,0 0 0 0 0,0 1 1 0 0,-1-2-1 0 0,-3 7 37 0 0,6-14-86 0 0,0-1 1 0 0,1 1-1 0 0,-1-1 1 0 0,0 0 0 0 0,1 0-1 0 0,-1 1 1 0 0,0-1-1 0 0,0 0 1 0 0,0 0-1 0 0,0 0 1 0 0,0 0-1 0 0,0 0 1 0 0,-1 0-1 0 0,1 0 1 0 0,0 0-1 0 0,0-1 1 0 0,-1 1-1 0 0,1 0 1 0 0,-1-1 85 0 0,1 0-122 0 0,-1 0-1 0 0,1 0 1 0 0,0 0 0 0 0,-1 0-1 0 0,1 0 1 0 0,0 0 0 0 0,0-1-1 0 0,-1 1 123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2.4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9903 0 0,'0'0'455'0'0,"0"0"-12"0"0,2 3-286 0 0,13 30 53 0 0,0 1 1 0 0,-3 0-1 0 0,0 1 0 0 0,4 27-210 0 0,7 65 2408 0 0,-1 36-2408 0 0,0 131 1906 0 0,-20 100-607 0 0,-2-367-1225 0 0,-17 343 442 0 0,5-163-337 0 0,-8 534 87 0 0,29-535-273 0 0,-4-149-663 0 0,4 0-1 0 0,8 31 671 0 0,-6-46-660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2.8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20 7367 0 0,'0'0'334'0'0,"0"0"-1"0"0,2-2-213 0 0,2-1-110 0 0,0 1 1 0 0,1-1-1 0 0,-1 1 0 0 0,1 0 0 0 0,-1 0 1 0 0,1 0-1 0 0,1 0-10 0 0,-1 2 301 0 0,0 2-179 0 0,1 1-1 0 0,-1-1 0 0 0,0 1 0 0 0,1 0 1 0 0,-1 0-1 0 0,-1 0 0 0 0,1 1 0 0 0,0 0 0 0 0,-1 0 1 0 0,0 0-1 0 0,0 0 0 0 0,0 1 0 0 0,-1-1 1 0 0,2 3-122 0 0,15 23 461 0 0,-2 1 0 0 0,-1 1 0 0 0,-2 0 1 0 0,-1 1-1 0 0,2 10-461 0 0,12 45 1308 0 0,5 42-1308 0 0,16 94 2416 0 0,13 194-2416 0 0,-48-260 466 0 0,-8 0 0 0 0,-7 1-466 0 0,-10 67 1052 0 0,-12 23-1052 0 0,10-135 251 0 0,-18 144 197 0 0,-14-4-239 0 0,31-200-712 0 0,-16 43 503 0 0,12-52-4874 0 0,-4 5 4874 0 0,-12 16-5915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4.0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1839 0 0,'0'0'234'0'0,"0"0"306"0"0,0 0 130 0 0,3 0 30 0 0,6 1-78 0 0,-8 0-604 0 0,0-1-1 0 0,-1 0 1 0 0,1 0 0 0 0,-1 0 0 0 0,1 0 0 0 0,0 0 0 0 0,-1 0-1 0 0,1-1 1 0 0,-1 1 0 0 0,1 0 0 0 0,-1 0 0 0 0,1 0 0 0 0,0 0-1 0 0,-1-1 1 0 0,1 1 0 0 0,-1 0 0 0 0,1-1 0 0 0,-1 1 0 0 0,1 0-1 0 0,-1-1-17 0 0,2 0 44 0 0,2-1 53 0 0,7-4-22 0 0,-1 1-50 0 0,2 0-164 0 0,-11 4-87 0 0,-1 1-20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4.6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1172 357 1375 0 0,'0'0'310'0'0,"0"0"760"0"0,0 0 333 0 0,0 0 65 0 0,0 0-117 0 0,0 0-563 0 0,-1-3-247 0 0,-3-7-183 0 0,0 0 0 0 0,-1 0 0 0 0,0 0 0 0 0,0 0 0 0 0,-1 1 0 0 0,-1 0-1 0 0,1 0 1 0 0,-2 1 0 0 0,-2-3-358 0 0,3 4 172 0 0,-2-2 112 0 0,-1 1 0 0 0,1 0-1 0 0,-2 0 1 0 0,1 1 0 0 0,-9-4-284 0 0,-61-24 1105 0 0,6 2-515 0 0,33 14-330 0 0,21 10 2 0 0,-16-6-262 0 0,-24-1 161 0 0,35 9-58 0 0,1 0 1 0 0,-17-8-104 0 0,28 9 50 0 0,1 1 1 0 0,-1 1-1 0 0,-1 0 0 0 0,1 0 0 0 0,-12-1-50 0 0,-15-2 83 0 0,33 5-58 0 0,-1 0 1 0 0,0 0 0 0 0,0 1-1 0 0,1 0 1 0 0,-1 1 0 0 0,0 0-1 0 0,0 0 1 0 0,-5 1-26 0 0,-10 3 42 0 0,6-1 28 0 0,0 0 0 0 0,0 1 1 0 0,1 1-1 0 0,-1 0 0 0 0,-4 4-70 0 0,-18 8 95 0 0,25-12-67 0 0,0 1 0 0 0,0 1 1 0 0,1 0-1 0 0,0 1 0 0 0,0 0 0 0 0,-6 7-28 0 0,0 2 24 0 0,1 1-1 0 0,-13 18-23 0 0,22-24 6 0 0,0 0 0 0 0,1 1 0 0 0,0 0-1 0 0,1 1 1 0 0,-2 5-6 0 0,-2 7 0 0 0,-3 6 0 0 0,-1 10 0 0 0,10-25 0 0 0,6-2-1110 0 0,2-16-66 0 0,10-2-58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5.3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1217 308 6159 0 0,'0'0'282'0'0,"0"0"-8"0"0,0 0-112 0 0,0 0 178 0 0,0 0 92 0 0,0 0 16 0 0,0 0-15 0 0,0 0-88 0 0,0 0-38 0 0,0 0-10 0 0,0 0 1 0 0,0 0 4 0 0,0 0 2 0 0,0 0 0 0 0,-2-1-2 0 0,-37-60 1340 0 0,32 52-1472 0 0,1 0 0 0 0,-2 1-1 0 0,0 0 1 0 0,0 0-1 0 0,0 1 1 0 0,-1 0 0 0 0,0 0-1 0 0,0 1 1 0 0,-8-4-170 0 0,-22-6 765 0 0,-6-1-765 0 0,26 10 132 0 0,-35-11 253 0 0,27 10-50 0 0,-22-10-335 0 0,11 0 148 0 0,-53-21 128 0 0,73 33-218 0 0,0 0 1 0 0,-17-3-59 0 0,26 7 14 0 0,-1 1 1 0 0,1 0-1 0 0,0 1 1 0 0,0-1 0 0 0,-1 2-1 0 0,1-1 1 0 0,-1 1-15 0 0,-6 2 66 0 0,3-1 5 0 0,1 0-1 0 0,-1 1 0 0 0,-4 2-70 0 0,-103 40 480 0 0,102-38-290 0 0,-12 3-190 0 0,17-7 69 0 0,0 1-1 0 0,1 1 1 0 0,-1 0-1 0 0,-4 4-68 0 0,4-1 36 0 0,0 0 0 0 0,1 0 0 0 0,1 1 0 0 0,0 1 0 0 0,0 0 0 0 0,0 1 0 0 0,-3 5-36 0 0,-20 25 34 0 0,-16 21 8 0 0,33-40-48 0 0,3-3-12 0 0,0 0 0 0 0,1 1 0 0 0,1 1 0 0 0,-3 6 18 0 0,9-15-74 0 0,5-9-143 0 0,1-3-611 0 0,0 0-268 0 0,0 0-51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3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 5 2759 0 0,'0'0'386'0'0,"0"0"576"0"0,0 0 256 0 0,0 0 50 0 0,0 0-102 0 0,0 0-468 0 0,0-2-208 0 0,1 0 1111 0 0,-1 4-674 0 0,-2 14-400 0 0,0 17-248 0 0,7 84 1863 0 0,4 2-2142 0 0,0-17 516 0 0,3 46-51 0 0,4 64-38 0 0,-3-10-99 0 0,-11-176-200 0 0,3 6-128 0 0,-1-9 202 0 0,0 10-202 0 0,-2-13 292 0 0,0 1 1 0 0,2-1 0 0 0,3 14-293 0 0,-6-32 108 0 0,2 9 1344 0 0,-1-13-1276 0 0,2-1-121 0 0,-1 0-1 0 0,0 0 0 0 0,0-1 1 0 0,0 1-1 0 0,0-1 0 0 0,0 0 1 0 0,-1 0-1 0 0,0 0 0 0 0,0 0 1 0 0,0 0-1 0 0,0 0 0 0 0,0-3-54 0 0,4-12 234 0 0,0-1 0 0 0,-1-5-234 0 0,-4 18 42 0 0,19-117 313 0 0,-15 86-300 0 0,10-82 85 0 0,10-60 40 0 0,-13 110-16 0 0,13-38-164 0 0,-14 73 0 0 0,1 0 0 0 0,2 1 0 0 0,1 1 0 0 0,2 0 0 0 0,1 1 0 0 0,6-6 0 0 0,-12 21 0 0 0,-1 5-13 0 0,-1 3-59 0 0,-8 7-36 0 0,-2 2-11 0 0,0 0-149 0 0,0 0-621 0 0,0 0-272 0 0,2 2-1027 0 0,10 6-3890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68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18 137 2303 0 0,'0'0'102'0'0,"-1"1"-1"0"0,-4 3 195 0 0,4-3 281 0 0,-1 1 0 0 0,1-1 0 0 0,0 0 0 0 0,1 0 0 0 0,-1 1 0 0 0,0-1 0 0 0,0 1 0 0 0,1-1 0 0 0,-1 0 0 0 0,0 1 0 0 0,1 0-577 0 0,-1 1 836 0 0,0-2 204 0 0,1-1-354 0 0,0 0-70 0 0,1 1-537 0 0,-1 0 0 0 0,0 0 0 0 0,0-1 0 0 0,0 1 0 0 0,1 0 0 0 0,-1 0 0 0 0,0-1 0 0 0,0 1 0 0 0,0 0 0 0 0,0 0 0 0 0,0 0-79 0 0,0 1 133 0 0,0 1 232 0 0,1-3-315 0 0,-1 1-1 0 0,1 0 1 0 0,-1-1-1 0 0,1 1 1 0 0,0 0 0 0 0,-1-1-1 0 0,1 1 1 0 0,0-1-1 0 0,-1 1 1 0 0,1-1 0 0 0,0 1-1 0 0,0-1-49 0 0,2 2 121 0 0,2 1 28 0 0,-1 0 0 0 0,1-1 0 0 0,0 1 0 0 0,0-1-1 0 0,0 0 1 0 0,0-1 0 0 0,0 1 0 0 0,0-1 0 0 0,1 0 0 0 0,-1-1 0 0 0,0 1 0 0 0,1-1 0 0 0,-1 0-1 0 0,2 0-148 0 0,14-2 433 0 0,-1 0-1 0 0,0-1 0 0 0,2-2-432 0 0,-21 5 20 0 0,100-26 940 0 0,-83 22-831 0 0,-1-1 0 0 0,-1-1-1 0 0,1 0 1 0 0,-1-1 0 0 0,0-1-1 0 0,2-1-128 0 0,-15 6 34 0 0,1 1 0 0 0,-1-1 0 0 0,0 0 1 0 0,1 0-1 0 0,-1 0 0 0 0,-1-1 0 0 0,1 1 0 0 0,0-1 0 0 0,-1 0 0 0 0,0 1 0 0 0,0-1 0 0 0,0 0 0 0 0,0 0 0 0 0,0-3-34 0 0,-1 5 15 0 0,-1 0-1 0 0,1 0 1 0 0,-1 0 0 0 0,1 0-1 0 0,-1 0 1 0 0,0 0-1 0 0,0 0 1 0 0,0 0-1 0 0,0 0 1 0 0,0 0-1 0 0,0 0 1 0 0,-1 0-1 0 0,1 0 1 0 0,-1 0 0 0 0,1 1-1 0 0,-1-1 1 0 0,0 0-1 0 0,1 0 1 0 0,-1 0-1 0 0,0 1 1 0 0,0-1-1 0 0,-1 0 1 0 0,1 1-1 0 0,0-1 1 0 0,0 1 0 0 0,-1-1-1 0 0,1 1 1 0 0,-1 0-1 0 0,1-1 1 0 0,-1 1-1 0 0,0 0 1 0 0,-1-1-15 0 0,-2 0 28 0 0,-1 0 1 0 0,1 0-1 0 0,-1 0 1 0 0,0 1 0 0 0,0-1-1 0 0,0 1 1 0 0,1 1-1 0 0,-1-1 1 0 0,0 1-1 0 0,0 0 1 0 0,-2 1-29 0 0,-4 0 30 0 0,-1 0 0 0 0,1 1-1 0 0,-1 1 1 0 0,-8 3-30 0 0,14-3 17 0 0,-1 0-1 0 0,1 1 1 0 0,0 0-1 0 0,0 0 1 0 0,0 1-1 0 0,1-1 1 0 0,-6 6-17 0 0,3-3 18 0 0,-3 3 33 0 0,0 1 1 0 0,1 0 0 0 0,0 0-1 0 0,1 1 1 0 0,0 0 0 0 0,0 1-1 0 0,2 0 1 0 0,0 1 0 0 0,0 0-1 0 0,1 0 1 0 0,1 0 0 0 0,0 1-1 0 0,1 0 1 0 0,1 0 0 0 0,0 0-1 0 0,1 1 1 0 0,0 2-52 0 0,3-9 15 0 0,-1 0 0 0 0,1 0 0 0 0,0 0 0 0 0,1 0 1 0 0,0-1-1 0 0,1 1 0 0 0,-1 0 0 0 0,2 0 0 0 0,-1-1 0 0 0,1 0 0 0 0,1 1 0 0 0,3 6-15 0 0,-3-8 9 0 0,0-1-1 0 0,0 0 1 0 0,0 0-1 0 0,1 0 1 0 0,0 0-1 0 0,0-1 0 0 0,1 0 1 0 0,-1 0-1 0 0,1 0 1 0 0,0-1-1 0 0,0 0 1 0 0,1 0-1 0 0,-1-1 1 0 0,1 1-1 0 0,4 0-8 0 0,4 1-100 0 0,1 0 0 0 0,0-1-1 0 0,0-1 1 0 0,9 0 100 0 0,17 0-705 0 0,6-1 705 0 0,2-2-1647 0 0,-14-2-3044 0 0,1-2-1689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6.1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1246 368 5727 0 0,'0'0'264'0'0,"0"0"-8"0"0,0 0-105 0 0,0 0 156 0 0,0 0 86 0 0,0 0 20 0 0,0 0 11 0 0,0 0 35 0 0,0 0 18 0 0,0 0 3 0 0,0 0-18 0 0,0 0-78 0 0,0 0-31 0 0,0 0-8 0 0,0 0 1 0 0,0 0 6 0 0,0 0 6 0 0,-1-2 2 0 0,-1-6 33 0 0,-2-1 0 0 0,1 1 0 0 0,-1-1 0 0 0,-5-6-393 0 0,-23-33 1336 0 0,19 30-1012 0 0,6 9-154 0 0,0 1 0 0 0,0 1 0 0 0,-1-1-1 0 0,-7-4-169 0 0,-5-6 209 0 0,-4-5 36 0 0,-43-38 292 0 0,55 52-453 0 0,0 0-1 0 0,0 1 0 0 0,0 0 1 0 0,-1 1-1 0 0,-2 0-83 0 0,-10-3 146 0 0,-1 1-1 0 0,0 1 1 0 0,0 1 0 0 0,-26-3-146 0 0,7 5 297 0 0,0 1 0 0 0,-26 2-297 0 0,37 2 120 0 0,6-1 11 0 0,1 1 1 0 0,-1 2 0 0 0,-24 5-132 0 0,11 3 94 0 0,0 3 0 0 0,1 1 1 0 0,-20 10-95 0 0,15-5 80 0 0,3-1-10 0 0,6-3 44 0 0,-10 2-114 0 0,23-9 74 0 0,-21 11-74 0 0,33-13 0 0 0,0 1 0 0 0,2 4 0 0 0,2 0 0 0 0,2-1-12 0 0,4-8-172 0 0,1-2-530 0 0,2 2-220 0 0,8 4-1034 0 0,4-3-3988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6.8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1378 673 5039 0 0,'0'0'231'0'0,"0"0"57"0"0,0 0 135 0 0,0 0 51 0 0,0 0 8 0 0,0 0-20 0 0,0 0-99 0 0,3 0-47 0 0,6 1-11 0 0,-6 0-3 0 0,-3-1-13 0 0,0 0-8 0 0,0 0-1 0 0,2-2 6 0 0,7-2 22 0 0,-7 2 10 0 0,-2 2 2 0 0,0 0 16 0 0,1-1 67 0 0,1-2-202 0 0,0 1 0 0 0,0-1 1 0 0,0 0-1 0 0,0 0 0 0 0,0 1 0 0 0,-1-1 0 0 0,0 0 1 0 0,1 0-1 0 0,-1-1 0 0 0,0 1 0 0 0,0-3-201 0 0,0-4 355 0 0,-1 1-1 0 0,0-1 0 0 0,-1 0 1 0 0,0 0-1 0 0,-1 1 0 0 0,0-2-354 0 0,-16-60 1360 0 0,14 58-1191 0 0,-1-3 62 0 0,0-1-1 0 0,-2 1 1 0 0,0 1 0 0 0,-2-5-231 0 0,4 12 92 0 0,0 1 1 0 0,0-1 0 0 0,0 1 0 0 0,-1 0 0 0 0,0 1 0 0 0,0-1-1 0 0,0 1 1 0 0,-8-5-93 0 0,0 1 133 0 0,4 2-32 0 0,0 1 0 0 0,-1 0-1 0 0,0 0 1 0 0,-4-1-101 0 0,-271-137 1027 0 0,229 114-919 0 0,4 4 69 0 0,-2 3-1 0 0,-7 0-176 0 0,45 18 72 0 0,0 1-1 0 0,0 1 0 0 0,0 0 1 0 0,-1 1-1 0 0,1 1 1 0 0,-1 1-1 0 0,1 0 0 0 0,-1 1 1 0 0,0 1-1 0 0,1 1 0 0 0,-14 3-70 0 0,14-2 36 0 0,0 1 0 0 0,1 1 0 0 0,0 1 0 0 0,0 0 0 0 0,0 1 1 0 0,1 0-1 0 0,0 1 0 0 0,0 1 0 0 0,-1 2-37 0 0,-13 12 24 0 0,0 1 0 0 0,2 1 0 0 0,-22 26-24 0 0,-66 90 72 0 0,90-108-136 0 0,2 0 0 0 0,1 2 0 0 0,0 4 64 0 0,20-37-570 0 0,2-2-160 0 0,0 0-26 0 0,0 0-97 0 0,4-2-394 0 0,13-10-175 0 0,8-7-32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7.4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1131 247 2759 0 0,'0'0'126'0'0,"1"3"-5"0"0,4 9 1247 0 0,-5-12 136 0 0,0 0 68 0 0,0 0-115 0 0,0 0-550 0 0,0 0-239 0 0,0 0-48 0 0,0 0-9 0 0,0 0 3 0 0,0 0 2 0 0,0 0 0 0 0,0 0-10 0 0,-3 0-436 0 0,0-1 0 0 0,1 1 0 0 0,-1-1 0 0 0,0 1 0 0 0,1-1 0 0 0,-1 0 0 0 0,0 0 1 0 0,1 0-1 0 0,-1 0 0 0 0,1 0 0 0 0,-2-2-170 0 0,-4-2 448 0 0,0-1 1 0 0,-4-4-449 0 0,-3-2 466 0 0,-49-33 1547 0 0,-2 2-2013 0 0,17 12 479 0 0,26 16-303 0 0,0 2-1 0 0,0 1 0 0 0,-2 1 1 0 0,1 1-1 0 0,-1 1 0 0 0,-1 1 1 0 0,-14-2-176 0 0,18 6 99 0 0,0 1 1 0 0,0 1 0 0 0,-1 0-1 0 0,1 2 1 0 0,0 1-1 0 0,0 1 1 0 0,0 0 0 0 0,0 2-1 0 0,-7 2-99 0 0,-31 11-37 0 0,1 2 0 0 0,0 3 0 0 0,2 2 0 0 0,1 3 0 0 0,-43 28 37 0 0,90-50-592 0 0,0 1 0 0 0,1 0 0 0 0,-7 7 592 0 0,2 1-1703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8.3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712 1 3679 0 0,'0'0'167'0'0,"-1"3"-7"0"0,-4 69 5174 0 0,4 53-5334 0 0,2-47 3011 0 0,-7 38-3011 0 0,-4-36 804 0 0,-5-1 0 0 0,-2 0-1 0 0,-4-1 1 0 0,-19 42-804 0 0,-60 122 937 0 0,69-171-769 0 0,14-30-75 0 0,-3 0-1 0 0,-2-1 1 0 0,-9 12-93 0 0,-13 10 117 0 0,-24 23-117 0 0,52-66 7 0 0,-1-2-1 0 0,-1 0 1 0 0,-1-1 0 0 0,-1-1-1 0 0,0-1 1 0 0,-12 6-7 0 0,26-16-17 0 0,-1 0 1 0 0,0-1-1 0 0,0 0 1 0 0,0 0-1 0 0,-4 0 17 0 0,9-2-42 0 0,-1 0 0 0 0,1-1 0 0 0,-1 0-1 0 0,1 1 1 0 0,-1-1 0 0 0,1 0-1 0 0,-1 0 1 0 0,1 0 0 0 0,-1-1-1 0 0,1 1 1 0 0,-1-1 0 0 0,1 1-1 0 0,0-1 1 0 0,-1 0 0 0 0,1 0 0 0 0,0 0-1 0 0,-1 0 1 0 0,0 0 42 0 0,-12-12-689 0 0,1-3-29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8.8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167 2 2759 0 0,'0'0'383'0'0,"0"0"565"0"0,0 0 247 0 0,3 0 47 0 0,8-1-90 0 0,-6 1-405 0 0,-1 3-622 0 0,-1-1 0 0 0,0 0 0 0 0,0 1 0 0 0,0 0 1 0 0,0-1-1 0 0,0 1 0 0 0,-1 0 0 0 0,1 0 0 0 0,-1 1 0 0 0,0-1 0 0 0,0 1 0 0 0,0-1 0 0 0,-1 1 1 0 0,1-1-1 0 0,-1 1 0 0 0,1 0-125 0 0,3 15 583 0 0,0-1 1 0 0,2 18-584 0 0,-3-18 292 0 0,50 268 2242 0 0,-17 3-994 0 0,-25-122-875 0 0,-8 1 0 0 0,-9 31-665 0 0,-7-27 676 0 0,-25 115-676 0 0,-55 170 786 0 0,-17-4-222 0 0,96-403-543 0 0,-25 111 58 0 0,24-94-85 0 0,0 29 6 0 0,1 7-660 0 0,13-101-324 0 0,-1-5-294 0 0,-5-12-60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9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434 1 7167 0 0,'0'0'331'0'0,"0"0"-10"0"0,1 2-209 0 0,8 24 329 0 0,-1 1-1 0 0,1 12-440 0 0,8 60 960 0 0,-13-78-805 0 0,31 274 1759 0 0,-32-262-1730 0 0,34 493 2188 0 0,-32-357-1479 0 0,-6 0 0 0 0,-14 67-893 0 0,-6-56 948 0 0,-7-1 0 0 0,-14 24-948 0 0,-10 8 599 0 0,-10-3-254 0 0,-75 158 5 0 0,36-99-300 0 0,17-53-1532 0 0,74-195 158 0 0,1-9-342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9.8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83 0 3223 0 0,'0'0'143'0'0,"1"3"152"0"0,15 36 1547 0 0,-2 2 0 0 0,-1 0 0 0 0,2 21-1842 0 0,20 132 1081 0 0,-34-189-1030 0 0,61 504 1849 0 0,-62-507-1896 0 0,41 518 1118 0 0,-34-425-956 0 0,19 440 499 0 0,-30-1-187 0 0,-16-244 517 0 0,-35 148-995 0 0,33-302 168 0 0,-84 463 718 0 0,88-520-1070 0 0,-22 56 184 0 0,34-118-474 0 0,-1 0 0 0 0,-2 2 474 0 0,-18 26-1244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20.1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193 1 10591 0 0,'-1'3'819'0'0,"-3"11"-725"0"0,0 0 0 0 0,1 0 0 0 0,1 1 0 0 0,0 7-94 0 0,0 64 109 0 0,2-57-13 0 0,-1 7-35 0 0,-10 256 566 0 0,-11-46-115 0 0,-26 268 647 0 0,27-309-992 0 0,-34 277-695 0 0,38-371-318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21.0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1 370 5063 0 0,'0'0'232'0'0,"1"-2"-13"0"0,7-18-189 0 0,-5 13 181 0 0,0 1 1 0 0,0-1-1 0 0,3-3-211 0 0,9-16 1113 0 0,-6 11-434 0 0,1 0 0 0 0,2-2-679 0 0,11-11 383 0 0,2 1 0 0 0,1 0-1 0 0,0 3 1 0 0,2 0 0 0 0,25-16-383 0 0,-38 30 35 0 0,1 1-1 0 0,0 0 0 0 0,1 1 1 0 0,-1 1-1 0 0,2 0 1 0 0,-1 1-1 0 0,1 1 0 0 0,-1 1 1 0 0,1 0-1 0 0,0 2 1 0 0,12-1-35 0 0,-13 2 13 0 0,-1 1 0 0 0,0 1 0 0 0,0 1 1 0 0,0 0-1 0 0,0 1 0 0 0,0 0 0 0 0,0 2 1 0 0,-1 0-1 0 0,1 0 0 0 0,-2 2 0 0 0,1 0 1 0 0,0 0-1 0 0,2 4-13 0 0,21 15 107 0 0,-1 1 0 0 0,15 16-107 0 0,63 67 447 0 0,-16-5 255 0 0,-5 5 0 0 0,25 42-702 0 0,-56-61 191 0 0,-3 4 0 0 0,-4 1-1 0 0,9 32-190 0 0,-37-71 77 0 0,66 148 390 0 0,-52-93 247 0 0,8 45-714 0 0,-31-85 333 0 0,-4 0 0 0 0,6 64-333 0 0,-14-60 127 0 0,9 76 110 0 0,-14-135-403 0 0,-2-14-709 0 0,0-3-332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21.5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0 7223 0 0,'-2'1'331'0'0,"-38"7"1098"0"0,42-7-1275 0 0,26 9 56 0 0,1-1 0 0 0,0-1 0 0 0,7-1-210 0 0,29 8 168 0 0,7 7 2 0 0,-1 2 0 0 0,-2 4 0 0 0,-1 2 0 0 0,-1 3 0 0 0,0 5-170 0 0,-18-8 244 0 0,-1 3 0 0 0,-1 2-1 0 0,26 27-243 0 0,7 13 1038 0 0,31 43-1038 0 0,-40-35 1405 0 0,43 68-1405 0 0,-87-109 269 0 0,-2 0 0 0 0,-1 2 1 0 0,-3 0-1 0 0,-1 2 0 0 0,-2 1-269 0 0,4 20 364 0 0,-2 0 1 0 0,-4 1-1 0 0,0 18-364 0 0,-6-14 527 0 0,-2 19-527 0 0,-2 73 425 0 0,-1-48-240 0 0,-5-96-243 0 0,2 0 0 0 0,4 15 58 0 0,-6-32-610 0 0,0-3-246 0 0,0-4-923 0 0,-4-16-3468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6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2 4607 0 0,'0'0'354'0'0,"0"0"-100"0"0,0 0 452 0 0,0 0 224 0 0,0 0 44 0 0,0 0-44 0 0,0 0-216 0 0,0 0-98 0 0,0 0-22 0 0,0 0 1 0 0,0 0 10 0 0,0 0 3 0 0,0 0 0 0 0,0 0-13 0 0,0 0-56 0 0,0 0-25 0 0,0 0-2 0 0,0 0-10 0 0,0 0-45 0 0,3 0-17 0 0,28 0 350 0 0,-21 0-514 0 0,0 0 0 0 0,1 0-1 0 0,-1 1-275 0 0,7 1 344 0 0,-1-1-1 0 0,0 0 1 0 0,6-2-344 0 0,50 2 814 0 0,-44 0-392 0 0,0-1 1 0 0,16-2-423 0 0,-25 0 239 0 0,0 0 0 0 0,16 2-239 0 0,38-2 414 0 0,-59 2-392 0 0,-9 1 26 0 0,6 1-57 0 0,-8-1-95 0 0,-3-1-9 0 0,0 0-178 0 0,0 0-777 0 0,0 0-343 0 0,4 0-70 0 0,16 2-14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21.9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81 178 919 0 0,'-49'-12'80'0'0,"48"12"-73"0"0,-1-1 0 0 0,1 0 0 0 0,-1 1 0 0 0,1-1 0 0 0,-1 0-1 0 0,1 0 1 0 0,-1 0 0 0 0,1 0 0 0 0,0 0 0 0 0,0 0-1 0 0,0-1 1 0 0,-1 1 0 0 0,1 0 0 0 0,0-1 0 0 0,0 1 0 0 0,1 0-1 0 0,-2-2-6 0 0,1-1 408 0 0,-1 1-1 0 0,1-1 0 0 0,0 0 1 0 0,0 0-1 0 0,0 0 0 0 0,0-1-407 0 0,1 4 180 0 0,0 0 0 0 0,0 0-1 0 0,0 0 1 0 0,0 0-1 0 0,0 0 1 0 0,0 0-1 0 0,0 0 1 0 0,0 0-1 0 0,0 0 1 0 0,0 0 0 0 0,1 0-1 0 0,-1 0 1 0 0,1 0-180 0 0,0-4 375 0 0,1 0-253 0 0,-1 0-1 0 0,1 0 1 0 0,-1 0 0 0 0,1 1 0 0 0,1-1 0 0 0,-1 0 0 0 0,1 1 0 0 0,-1 0-1 0 0,1 0 1 0 0,1-1 0 0 0,-1 2 0 0 0,0-1 0 0 0,1 0 0 0 0,0 1 0 0 0,0-1-1 0 0,0 1 1 0 0,0 0 0 0 0,3-1-122 0 0,0 1 89 0 0,-1 0 1 0 0,0 0-1 0 0,1 1 0 0 0,0 0 1 0 0,-1 0-1 0 0,1 1 0 0 0,0 0 1 0 0,0 0-1 0 0,0 0 0 0 0,0 1 1 0 0,0 0-1 0 0,0 0 0 0 0,4 2-89 0 0,17 2 159 0 0,0 2-1 0 0,-1 1 1 0 0,1 1-1 0 0,19 10-158 0 0,104 51 530 0 0,-148-68-516 0 0,47 26 212 0 0,0 2 0 0 0,-2 2 0 0 0,-1 2 0 0 0,-2 2 0 0 0,-1 2 0 0 0,-2 2 0 0 0,-2 1 0 0 0,3 8-226 0 0,4 8 318 0 0,-3 1 0 0 0,-2 3 0 0 0,-3 2 1 0 0,-2 1-1 0 0,-4 1 0 0 0,-2 2 0 0 0,-3 1 1 0 0,-3 2-1 0 0,-3 0 0 0 0,0 14-318 0 0,-2 18 439 0 0,-4 1 1 0 0,-1 53-440 0 0,0 206 503 0 0,-13-325-2413 0 0,5 27 1910 0 0,-7-60-1104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22.5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0 101 6791 0 0,'0'0'308'0'0,"0"0"-1"0"0,1-1-198 0 0,2-4-72 0 0,1 0 1 0 0,-1 0-1 0 0,1 0 0 0 0,0 1 0 0 0,0 0 0 0 0,1-1 0 0 0,-1 2 0 0 0,1-1 0 0 0,0 0 0 0 0,0 1 0 0 0,0 0-37 0 0,17-6 365 0 0,1 1 1 0 0,-1 1-1 0 0,2 1 0 0 0,-1 1 0 0 0,3 0-365 0 0,2 1 140 0 0,0 1 0 0 0,1 1 1 0 0,-1 1-1 0 0,1 2 0 0 0,-1 1 0 0 0,0 1 1 0 0,0 1-1 0 0,0 1 0 0 0,0 2 1 0 0,-1 1-1 0 0,0 1 0 0 0,0 1 0 0 0,-1 1 1 0 0,18 12-141 0 0,-9-2 256 0 0,-2 1 1 0 0,0 2 0 0 0,28 26-257 0 0,83 90 838 0 0,-134-131-776 0 0,54 59 1098 0 0,47 62-1160 0 0,-78-84 405 0 0,-1 0 1 0 0,-2 2-1 0 0,15 37-405 0 0,-11-9 558 0 0,-4 2-1 0 0,-3 0 0 0 0,13 67-557 0 0,-27-82 474 0 0,-2-1 1 0 0,-2 21-475 0 0,2 127 755 0 0,-12-33-330 0 0,0-60-298 0 0,1-106-179 0 0,1 1 0 0 0,0-1-1 0 0,0 1 1 0 0,3 7 52 0 0,-3-17-1079 0 0,-1-2-343 0 0,1-4-61 0 0,3-19-12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09.6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441 0 5351 0 0,'0'0'242'0'0,"0"0"-1"0"0,0 0-81 0 0,0 0 208 0 0,0 0 105 0 0,0 0 27 0 0,0 0-8 0 0,1 1-50 0 0,0 3-26 0 0,0 0 1 0 0,0 0-1 0 0,1 0 1 0 0,0-1-1 0 0,3 4-416 0 0,62 66 1879 0 0,-44-50-1449 0 0,5 4 117 0 0,-16-14-303 0 0,-2-2 272 0 0,4 7-516 0 0,0 3 368 0 0,-2-1 0 0 0,-1 2 0 0 0,-2-1 0 0 0,2 10-368 0 0,-5-4 761 0 0,-1 21-761 0 0,-3 28 614 0 0,-2-62-501 0 0,0 2 14 0 0,-1 27 234 0 0,-1-29-263 0 0,-6 36 260 0 0,-1-3-61 0 0,-9 35 70 0 0,-36 90 561 0 0,40-140-424 0 0,-7 7-504 0 0,-1 4 320 0 0,-16 23 24 0 0,4-9-152 0 0,24-39-93 0 0,-1 4 162 0 0,0 1-261 0 0,9-17 72 0 0,-1 0 0 0 0,-1 0 0 0 0,0 1 0 0 0,0-1 0 0 0,-5 4-72 0 0,2-2 78 0 0,1-1-1 0 0,0 1 1 0 0,1 1-78 0 0,-2 1 55 0 0,-14 23 71 0 0,-6 9 39 0 0,5-9-63 0 0,5-7 78 0 0,-13 11-180 0 0,11-12 69 0 0,10-13 32 0 0,-5 4-101 0 0,-16 16 171 0 0,-18 19 88 0 0,41-44-224 0 0,-77 78 261 0 0,83-84-294 0 0,-35 35 135 0 0,34-33-330 0 0,1-4-774 0 0,3-4 11 0 0,1 2 364 0 0,-1-1 0 0 0,1 1 0 0 0,0 0 0 0 0,1-1 592 0 0,7-6-1687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11.1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602 0 6735 0 0,'0'0'307'0'0,"0"0"-6"0"0,0 0-118 0 0,0 0 213 0 0,0 0 109 0 0,0 0 27 0 0,0 0-9 0 0,0 0-55 0 0,-1 1-20 0 0,-9 6 824 0 0,10-6-1208 0 0,-1-1-1 0 0,1 0 1 0 0,-1 1-1 0 0,0-1 1 0 0,1 1 0 0 0,-1-1-1 0 0,1 0 1 0 0,0 1-1 0 0,-1-1 1 0 0,1 1-64 0 0,-2 1 133 0 0,-24 21 2146 0 0,18-16-1501 0 0,-1 1 0 0 0,-1-1 1 0 0,-9 7-779 0 0,12-10 206 0 0,1 1 1 0 0,0-1-1 0 0,1 1 1 0 0,-1 0 0 0 0,2 0-207 0 0,-8 7 297 0 0,8-8-222 0 0,-25 23 849 0 0,-4 8-924 0 0,-38 45 721 0 0,47-54-537 0 0,4-6 51 0 0,0 5-235 0 0,-18 24 787 0 0,-19 42-787 0 0,48-72 40 0 0,-5 10 90 0 0,-8 9 166 0 0,3 0-296 0 0,5 1 432 0 0,-2 17-432 0 0,6-20 120 0 0,-1 12 103 0 0,2-5-25 0 0,-6 14 101 0 0,7-22-112 0 0,2 1-1 0 0,3 2-186 0 0,0-16 58 0 0,1 4 87 0 0,-1 44 99 0 0,3-69-243 0 0,-2 19 9 0 0,0 20 66 0 0,1-19-7 0 0,0-9 32 0 0,2 9-101 0 0,0-9 34 0 0,-1-7 5 0 0,0 0-1 0 0,1 0 1 0 0,1 4-39 0 0,5 10 48 0 0,-3-4 53 0 0,7 10-101 0 0,-4-13 34 0 0,13 27 76 0 0,1 5-4 0 0,-8-20-15 0 0,0-2-13 0 0,-8-15-70 0 0,4 5 146 0 0,3 4-154 0 0,-4-7 72 0 0,-1 1 0 0 0,3 4-72 0 0,4 13 494 0 0,19 21-494 0 0,-33-47 7 0 0,6 6 160 0 0,0 0 1 0 0,1 0-1 0 0,4 4-167 0 0,-5-6 157 0 0,3 4-157 0 0,-6-5 162 0 0,1 0-1 0 0,4 3-161 0 0,-5-5 89 0 0,-3-2-80 0 0,6 6 229 0 0,2 0-42 0 0,-7-6-137 0 0,-2-7-648 0 0,2-8-753 0 0,1 4-5995 0 0,1 3-402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02.8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75 2303 0 0,'0'0'102'0'0,"-2"0"183"0"0,-4 1 690 0 0,3-1 302 0 0,2-1-538 0 0,-3 0-728 0 0,1 1 6904 0 0,3-1-6591 0 0,2-4 862 0 0,-1 4-945 0 0,-1 0-170 0 0,1 1-48 0 0,-1-1 0 0 0,0 1 1 0 0,0 0-1 0 0,1 0 0 0 0,-1-1 0 0 0,0 1 0 0 0,1 0 0 0 0,-1 0 0 0 0,0 0 0 0 0,1-1 1 0 0,-1 1-1 0 0,1 0 0 0 0,-1 0 0 0 0,1 0 0 0 0,-1 0 0 0 0,1-1-23 0 0,3 0 144 0 0,1 0 0 0 0,0 0 0 0 0,-1 0 0 0 0,1 0 1 0 0,0 0-1 0 0,1 1-144 0 0,9-2 503 0 0,8 1-503 0 0,26 0 993 0 0,24 1-993 0 0,-68 0 30 0 0,24 1 99 0 0,21 0 39 0 0,59-1 112 0 0,-68 0-218 0 0,-12-1 0 0 0,10 2-62 0 0,55 3 64 0 0,-13-1 23 0 0,2 0 151 0 0,1-3 0 0 0,52-3-238 0 0,-92 1 116 0 0,40-2 137 0 0,-60 2-149 0 0,0 1 0 0 0,13 0-104 0 0,71 1 187 0 0,-67 1-70 0 0,14-2-117 0 0,-20 0 6 0 0,-13 0 50 0 0,0 0 0 0 0,12-2-56 0 0,-17 1 28 0 0,0 1 0 0 0,0 0 1 0 0,0 0-29 0 0,36 0 84 0 0,27-1 43 0 0,-42 2-90 0 0,95 0 136 0 0,-96 0-146 0 0,10 0 10 0 0,23-4 195 0 0,12-2-232 0 0,-42 3 124 0 0,21 0-124 0 0,-34 2 53 0 0,-18 0-42 0 0,0 0 1 0 0,1 1-1 0 0,7 0-11 0 0,16 1 111 0 0,9 0-111 0 0,-29-1 6 0 0,4-1 5 0 0,-13 1-2 0 0,0 0-1 0 0,0-1 1 0 0,0 1-1 0 0,1 1 1 0 0,2-1-9 0 0,-1 1 23 0 0,0-1 1 0 0,0 0-1 0 0,1 0-23 0 0,9 0 58 0 0,-7 0-34 0 0,0 0 1 0 0,0 0 0 0 0,0-1 0 0 0,2 0-25 0 0,11-1 39 0 0,-3 1 89 0 0,18-1-128 0 0,-6 2 64 0 0,8-1 43 0 0,-22 0-78 0 0,20-2-3 0 0,-23 2-7 0 0,0 0 0 0 0,5 1-19 0 0,-1 0 34 0 0,15 0 95 0 0,19 0 2 0 0,-32 0-111 0 0,20 1 256 0 0,44 2-266 0 0,-39-3 1 0 0,-34-1 28 0 0,9 1 103 0 0,4-2-142 0 0,-15 2 69 0 0,-2 0-18 0 0,-4 0-33 0 0,-1 1-1 0 0,0-1 1 0 0,0 0-1 0 0,1 0 1 0 0,-1 0-1 0 0,0-1 1 0 0,1 1-1 0 0,-1 0 0 0 0,0 0-17 0 0,4-1 86 0 0,-1 0-1 0 0,5 0-85 0 0,2 0 69 0 0,-3 0 78 0 0,0 1 0 0 0,5-1-147 0 0,-3 1 88 0 0,10-1 226 0 0,-26 3-4594 0 0,4-1 2139 0 0,-7 1-5147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05.1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87 3223 0 0,'0'0'358'0'0,"0"0"292"0"0,0 0 136 0 0,0 0 22 0 0,0 0-44 0 0,0 0-211 0 0,0 0-89 0 0,0 0-16 0 0,-1 0-9 0 0,-21-3 5123 0 0,20 3-5214 0 0,2 0-16 0 0,0 0-4 0 0,0 0 0 0 0,0 0-10 0 0,0 0-45 0 0,0 0-17 0 0,0 0-7 0 0,0 0-7 0 0,0 0-29 0 0,0 0-12 0 0,2-1-1 0 0,17-1 368 0 0,-1 0-1 0 0,9 0-567 0 0,4-1 306 0 0,-15 2 20 0 0,4-1-326 0 0,256-8 1528 0 0,-133 6-1385 0 0,-75 1-38 0 0,15 1 51 0 0,-12 0-7 0 0,1 1 50 0 0,101-3 274 0 0,-67 1-258 0 0,-63 1-139 0 0,7 1-4 0 0,58-2 88 0 0,20 0 97 0 0,-1 0-173 0 0,-52 2 0 0 0,-26 0 35 0 0,39 3-119 0 0,-5 0 337 0 0,24-2-337 0 0,-43 0 132 0 0,-10-1 96 0 0,7-2-228 0 0,-10 0 260 0 0,-11 1-167 0 0,-6 0-31 0 0,13 1-62 0 0,-5 1 13 0 0,24 3-13 0 0,-60-3 6 0 0,18 0 52 0 0,-19 0-58 0 0,46 0 421 0 0,37-4-421 0 0,-32 2 142 0 0,-8 0-28 0 0,-21 0-30 0 0,60-3 371 0 0,-55 3-226 0 0,-11 2-154 0 0,-7-1-13 0 0,13 0 79 0 0,-6 1-8 0 0,12 1 155 0 0,-31-1-261 0 0,7 0 106 0 0,-1 1-66 0 0,0-1-43 0 0,-6 0 34 0 0,5 0 46 0 0,-5 0-37 0 0,-2 0 10 0 0,0 0-10 0 0,0 0-3 0 0,0 0 0 0 0,0 0 0 0 0,0 0 0 0 0,0 0 0 0 0,0 0 0 0 0,0 0 0 0 0,0 0 0 0 0,0 0 0 0 0,0 0-11 0 0,1-3-122 0 0,-1 2-340 0 0,-1 1-119 0 0,-7-1-520 0 0,0 0 0 0 0,1 1 1 0 0,-1 0-1 0 0,-2 0 1048 0 0,-9 0-1953 0 0,3 0 170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6:58.8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457 1107 2303 0 0,'0'0'275'0'0,"0"0"313"0"0,-1 1 137 0 0,-6 10 327 0 0,1 0 0 0 0,0 0 0 0 0,1 0 0 0 0,1 0 0 0 0,-3 10-1052 0 0,6-19 224 0 0,-2 5 224 0 0,3-5-224 0 0,0-2 2 0 0,0 0 4 0 0,0 0 2 0 0,0 0 0 0 0,-5 0 179 0 0,4 0-374 0 0,1 0 0 0 0,-1 0 0 0 0,1 0 0 0 0,-1 0 0 0 0,0 0 0 0 0,1 0 0 0 0,-1 0 0 0 0,1 0 0 0 0,-1 0 0 0 0,1 0 0 0 0,-1-1 0 0 0,0 1 0 0 0,1 0 0 0 0,-1 0 0 0 0,1-1 0 0 0,-1 1 0 0 0,1 0-37 0 0,-3-2 86 0 0,0-1 0 0 0,0 1-1 0 0,1-1 1 0 0,-1 1 0 0 0,0-1 0 0 0,1 0-1 0 0,0 0 1 0 0,0 0 0 0 0,0 0-1 0 0,0-1-85 0 0,-5-9 343 0 0,-4-14-343 0 0,7 17 24 0 0,2 7 10 0 0,-4-15 12 0 0,5 10-30 0 0,1 7 18 0 0,1 2 7 0 0,5 2-15 0 0,-1 0 0 0 0,-1 1 0 0 0,1 0 0 0 0,0 0 0 0 0,-1 1 1 0 0,0-1-1 0 0,0 1 0 0 0,0 0 0 0 0,-1 0 0 0 0,1 0 0 0 0,-1 0 0 0 0,0 1 0 0 0,-1-1 0 0 0,2 5-26 0 0,4 12 30 0 0,-1 0-1 0 0,-1 1 0 0 0,-1-1 1 0 0,-1 3-30 0 0,-3-14 10 0 0,-2-2 1 0 0,1-7 50 0 0,0-2 45 0 0,-9 1 132 0 0,6-1-186 0 0,-1 0-1 0 0,1-1 1 0 0,0 0 0 0 0,0 1-1 0 0,0-1 1 0 0,0 0-1 0 0,0-1 1 0 0,0 1 0 0 0,0 0-1 0 0,1-1 1 0 0,-1 0-1 0 0,-2-1-51 0 0,-5-5 204 0 0,0-1 0 0 0,-5-4-204 0 0,8 6 44 0 0,-14-15 1 0 0,0-1 0 0 0,-13-21-45 0 0,19 25 7 0 0,15 19-7 0 0,0-1 0 0 0,0 1 0 0 0,-1 0 0 0 0,1 0 0 0 0,0-1 0 0 0,0 1 0 0 0,0 0 0 0 0,0 0 0 0 0,-1-1 0 0 0,1 1 0 0 0,0 0 0 0 0,0 0 0 0 0,0-1 0 0 0,-1 1 0 0 0,1 0 0 0 0,0 0 0 0 0,0 0 0 0 0,-1 0 0 0 0,1 0 0 0 0,0-1 0 0 0,-1 1 0 0 0,1 0 0 0 0,0 0 0 0 0,0 0 0 0 0,-1 0 0 0 0,1 0 0 0 0,0 0 0 0 0,-1 0 0 0 0,1 0 0 0 0,0 0 0 0 0,-1 0 0 0 0,1 0 0 0 0,0 0 0 0 0,-1 0 0 0 0,-1 5 0 0 0,2-5 0 0 0,-3 5 0 0 0,0 1 0 0 0,1-1 0 0 0,0 1 0 0 0,0-1 0 0 0,1 1 0 0 0,0 0 0 0 0,0 0 0 0 0,0 0 0 0 0,0 3 0 0 0,0 0 0 0 0,0 0 0 0 0,-1 0 0 0 0,-1 4 0 0 0,-10 24 0 0 0,8-28 0 0 0,-12 13 0 0 0,7-15 0 0 0,8-7 0 0 0,-1 1 0 0 0,1 0 0 0 0,-1-1 0 0 0,0 1 0 0 0,1-1 0 0 0,-1 0 0 0 0,0 1 0 0 0,0-2 0 0 0,1 1 0 0 0,-1 0 0 0 0,0 0 0 0 0,1-1 0 0 0,-2 0 0 0 0,-2 0 0 0 0,1-1 0 0 0,-1 0 0 0 0,1 0 0 0 0,0-1 0 0 0,-4-2 0 0 0,-6-4-2 0 0,-1 2 56 0 0,14 6-112 0 0,2 4 3 0 0,0 1 45 0 0,1 1-3 0 0,-1 0 1 0 0,1 1 0 0 0,0-1 0 0 0,1 3 12 0 0,6 21-133 0 0,-6-14 122 0 0,-2-14 11 0 0,0 0 0 0 0,-1 0 0 0 0,1 0 0 0 0,0-1 0 0 0,0 1 0 0 0,0 0 0 0 0,-1 0 0 0 0,1-1 0 0 0,0 1 0 0 0,-1 0 0 0 0,1 0 0 0 0,-1-1 0 0 0,1 1 0 0 0,-1 0 0 0 0,1 0 0 0 0,-1-1 0 0 0,0 1 0 0 0,0-1 0 0 0,1 1 0 0 0,-1-1 0 0 0,0 1 0 0 0,0-1 0 0 0,1 1 0 0 0,-1-1 0 0 0,0 0 0 0 0,0 0 0 0 0,0 1 0 0 0,0-1 0 0 0,0 0 0 0 0,-13-1 11 0 0,2-3 32 0 0,2-3-33 0 0,-4-3-10 0 0,11 6 0 0 0,1 0 0 0 0,-4-3 11 0 0,5 5 16 0 0,3 3-91 0 0,0 0 55 0 0,4 1-20 0 0,-1 1-1 0 0,1 0 0 0 0,0 0 0 0 0,-1 0 1 0 0,0 1-1 0 0,5 4 30 0 0,1 4-23 0 0,-7-7-4 0 0,0 0-1 0 0,1 0 1 0 0,0-1 0 0 0,0 0 0 0 0,0 0-1 0 0,4 3 28 0 0,5 3-16 0 0,-1-2 6 0 0,-11-8 7 0 0,-1 0 1 0 0,0 0 0 0 0,0 0-1 0 0,0 0 1 0 0,0 0 0 0 0,0 0 0 0 0,1 0-1 0 0,-1 0 1 0 0,0 0 0 0 0,0 0 0 0 0,0 0-1 0 0,0-1 1 0 0,0 1 0 0 0,1-1-1 0 0,-1 1 1 0 0,0-1 0 0 0,0 1 0 0 0,0-1-1 0 0,0 1 1 0 0,0-1 0 0 0,0 0-1 0 0,-1 0 1 0 0,1 1 0 0 0,0-1 0 0 0,0 0-1 0 0,0 0 1 0 0,-1 0 0 0 0,1 0 0 0 0,-1 0-1 0 0,1 0 1 0 0,0-1 2 0 0,1-2-9 0 0,0-1 0 0 0,0 1 0 0 0,0-1-1 0 0,-1 0 1 0 0,1 1 0 0 0,-1-5 9 0 0,2-9 43 0 0,-1 0-1 0 0,-1 0 1 0 0,-1-9-43 0 0,-5-55 239 0 0,1-7-108 0 0,4 89-135 0 0,0-1 1 0 0,-1 1-1 0 0,1-1 1 0 0,0 0-1 0 0,0 1 1 0 0,0-1-1 0 0,0 1 1 0 0,1-1-1 0 0,-1 1 1 0 0,0-1-1 0 0,0 1 1 0 0,0-1-1 0 0,0 1 1 0 0,0-1-1 0 0,1 1 1 0 0,-1-1-1 0 0,0 1 1 0 0,0 0-1 0 0,1-1 1 0 0,-1 1-1 0 0,0-1 4 0 0,2 1-4 0 0,-1 0-1 0 0,0 0 0 0 0,0 0 0 0 0,0 0 1 0 0,0 0-1 0 0,0 0 0 0 0,0 0 1 0 0,1 0-1 0 0,-1 1 0 0 0,0-1 0 0 0,0 0 1 0 0,0 1-1 0 0,0-1 0 0 0,0 1 1 0 0,0-1-1 0 0,0 1 0 0 0,0-1 0 0 0,0 1 1 0 0,0 0-1 0 0,0 0 5 0 0,21 16-91 0 0,-8-3 55 0 0,-1 0 1 0 0,-1 0 0 0 0,0 2-1 0 0,2 6 36 0 0,6 5-46 0 0,4 8 35 0 0,8 16 11 0 0,-14-20 0 0 0,-11-20 16 0 0,-8-24 128 0 0,-4-6 0 0 0,0 0-1 0 0,-1 0 0 0 0,-1 1 1 0 0,-2-4-144 0 0,-8-20 229 0 0,-15-48 27 0 0,-4-29-256 0 0,31 92 47 0 0,-3-22-47 0 0,5 22 6 0 0,1 9-6 0 0,2 17 0 0 0,0 0 0 0 0,0 0 0 0 0,0 0 0 0 0,0 0 0 0 0,1 0 0 0 0,-1 0 0 0 0,0 1 0 0 0,0-1 0 0 0,0 0 0 0 0,1 0 0 0 0,-1 0 0 0 0,1 0 0 0 0,-1 0 0 0 0,1 0-6 0 0,0 0-1 0 0,0 1 1 0 0,0-1 0 0 0,0 0-1 0 0,0 0 1 0 0,0 1 0 0 0,0-1-1 0 0,0 1 1 0 0,0-1-1 0 0,0 1 1 0 0,0-1 0 0 0,0 1-1 0 0,0 0 1 0 0,1-1 0 0 0,-1 1-1 0 0,0 0 1 0 0,0 0-1 0 0,0 0 1 0 0,0 0 0 0 0,1 0-1 0 0,-1 0 1 0 0,0 0-1 0 0,0 1 1 0 0,0-1 0 0 0,0 0-1 0 0,1 1 1 0 0,0-1 6 0 0,3 2-57 0 0,1 1 1 0 0,0-1 0 0 0,-1 1-1 0 0,0 0 1 0 0,1 0 56 0 0,7 6-60 0 0,0 0 0 0 0,-1 1 1 0 0,0 1-1 0 0,0 0 1 0 0,-1 0-1 0 0,-1 1 1 0 0,2 3 59 0 0,18 27-387 0 0,13 25 387 0 0,-30-47-14 0 0,-13-20 14 0 0,35 57 0 0 0,5 14 0 0 0,-40-71 0 0 0,0 1 1 0 0,0-1 0 0 0,0 1-1 0 0,1 0 1 0 0,-1-1 0 0 0,0 1 0 0 0,1 0-1 0 0,-1-1 1 0 0,0 1 0 0 0,1-1-1 0 0,-1 1 1 0 0,1-1 0 0 0,-1 1 0 0 0,1-1-1 0 0,-1 1 1 0 0,1-1-1 0 0,-1-1 6 0 0,1 0 0 0 0,-1 0 1 0 0,0 0-1 0 0,1 0 0 0 0,-1 0 1 0 0,0-1-1 0 0,0 1 0 0 0,0 0 0 0 0,0 0 1 0 0,0 0-1 0 0,-1-1 0 0 0,1 0-6 0 0,-3-21 120 0 0,2 20-99 0 0,-6-31 477 0 0,-10-32-498 0 0,3 18 97 0 0,-61-243-23 0 0,68 266-55 0 0,2 0 0 0 0,0 0-1 0 0,2-1 1 0 0,0-10-19 0 0,5 22 43 0 0,3 5-57 0 0,-5 9 11 0 0,0 0-1 0 0,0 0 1 0 0,1 0-1 0 0,-1 0 1 0 0,0-1-1 0 0,0 1 1 0 0,0 0-1 0 0,0 0 1 0 0,0 0-1 0 0,0 0 1 0 0,0 0-1 0 0,1 0 1 0 0,-1 0-1 0 0,0 0 1 0 0,0 0-1 0 0,0 0 0 0 0,0 0 1 0 0,1 0-1 0 0,-1 0 1 0 0,0 0-1 0 0,0 0 1 0 0,0 0-1 0 0,0 0 1 0 0,0 0-1 0 0,1 0 1 0 0,-1 0-1 0 0,0 0 1 0 0,0 0-1 0 0,0 0 1 0 0,0 0-1 0 0,0 0 1 0 0,1 0-1 0 0,-1 0 4 0 0,4 0-21 0 0,1 1-1 0 0,-1 0 0 0 0,0 0 0 0 0,1 1 1 0 0,-1-1-1 0 0,0 1 0 0 0,0 0 1 0 0,0 0-1 0 0,1 1 22 0 0,2 1-86 0 0,0 1 0 0 0,0 0 0 0 0,-1 1 0 0 0,6 5 86 0 0,4 8-157 0 0,-1 0-1 0 0,0 1 0 0 0,0 3 158 0 0,0 0 0 0 0,-2 1 0 0 0,0 1 0 0 0,-2 0 0 0 0,1 3 0 0 0,4 19 0 0 0,9 40 0 0 0,-22-77 0 0 0,-3-10 0 0 0,0-1 0 0 0,-1-9 0 0 0,-12-43 195 0 0,-2 1 0 0 0,-11-21-195 0 0,-14-45 65 0 0,10 26-32 0 0,-17-32-8 0 0,-17-46 14 0 0,56 144-39 0 0,0-8 0 0 0,7 29-3 0 0,3 4-6 0 0,4 7-36 0 0,-6-5 34 0 0,14 16-56 0 0,-1 1 1 0 0,0 1-1 0 0,-2 1 0 0 0,8 16 67 0 0,4 16-46 0 0,4 17 46 0 0,19 53-11 0 0,-32-83 9 0 0,0 10 2 0 0,2 4 13 0 0,-11-41 43 0 0,-16-44 21 0 0,-70-162 339 0 0,64 157-412 0 0,-42-90 46 0 0,-4-4-60 0 0,62 130-88 0 0,1 1-16 0 0,0 0 100 0 0,0 1 0 0 0,1 0 1 0 0,-1 0-1 0 0,0-1 0 0 0,0 1 0 0 0,1 0 0 0 0,-1 0 0 0 0,1-1 0 0 0,-1 1 0 0 0,0 0 0 0 0,1-1 0 0 0,0 1 1 0 0,-1-1 13 0 0,2 3-25 0 0,17 28-151 0 0,22 25 176 0 0,2 3-83 0 0,-15-17 83 0 0,73 115 0 0 0,23 62 0 0 0,-80-145-12 0 0,-44-74 11 0 0,0 0 0 0 0,1 0-1 0 0,-1 0 1 0 0,0 0 0 0 0,0 1-1 0 0,0-1 1 0 0,0 0 0 0 0,0 0-1 0 0,0 0 1 0 0,0 0 0 0 0,0 0-1 0 0,0 0 1 0 0,0 0 0 0 0,0 0-1 0 0,0 0 1 0 0,1 1 0 0 0,-1-1-1 0 0,0 0 1 0 0,0 0 0 0 0,0 0-1 0 0,0 0 1 0 0,0 0 0 0 0,0 0-1 0 0,1 0 1 0 0,-1 0 0 0 0,0 0-1 0 0,0 0 1 0 0,0 0 0 0 0,0 0-1 0 0,0 0 1 0 0,0 0 0 0 0,1 0-1 0 0,-1 0 1 0 0,0 0 0 0 0,0 0-1 0 0,0 0 2 0 0,12-2-12 0 0,-11 2 16 0 0,0-1-1 0 0,1 0 1 0 0,-1 0-1 0 0,0 0 0 0 0,0 0 1 0 0,1 0-1 0 0,-1 0 1 0 0,0 0-1 0 0,0 0 0 0 0,0 0 1 0 0,0 0-1 0 0,0-1 1 0 0,-1 1-1 0 0,1 0 1 0 0,0-1-1 0 0,-1 1 0 0 0,1 0 1 0 0,-1-1-1 0 0,1 1 1 0 0,-1-1-1 0 0,1 1 0 0 0,-1-1 1 0 0,0 1-1 0 0,0-1-3 0 0,1-5 34 0 0,-1 0-1 0 0,0 0 1 0 0,0 0-1 0 0,-1-5-33 0 0,-3-17 296 0 0,-8-27-296 0 0,3 14 120 0 0,-6-22-13 0 0,9 38-78 0 0,0-1-1 0 0,1 0 1 0 0,2 0 0 0 0,0-11-29 0 0,3 35 1 0 0,0 0 1 0 0,0 0-1 0 0,1-1 1 0 0,0 1-1 0 0,-1 0 1 0 0,1 0-1 0 0,1-3-1 0 0,-2 6-1 0 0,1-1 0 0 0,-1 0 0 0 0,0 1 0 0 0,1-1 0 0 0,-1 1 0 0 0,0-1 0 0 0,1 0 0 0 0,-1 1 0 0 0,1-1 0 0 0,-1 1 0 0 0,1-1 0 0 0,-1 1 0 0 0,2-1 1 0 0,-1 0-4 0 0,0 1-1 0 0,0-1 1 0 0,1 1 0 0 0,-1 0-1 0 0,0 0 1 0 0,1-1 0 0 0,-1 1 0 0 0,1 0-1 0 0,-1 0 1 0 0,0 0 0 0 0,1 0-1 0 0,-1 0 1 0 0,1 1 0 0 0,-1-1-1 0 0,0 0 1 0 0,1 1 0 0 0,-1-1 0 0 0,0 1-1 0 0,0-1 1 0 0,1 1 0 0 0,-1 0-1 0 0,0-1 1 0 0,1 2 4 0 0,4 2-11 0 0,0 0 1 0 0,0 1-1 0 0,0 0 1 0 0,0 1 10 0 0,9 9-14 0 0,0 0 1 0 0,-1 2 0 0 0,-1-1-1 0 0,5 10 14 0 0,10 16-64 0 0,20 25 64 0 0,-22-34 0 0 0,-2 1 0 0 0,-1 1 0 0 0,4 11 0 0 0,51 108 11 0 0,-77-153 10 0 0,0-3 1 0 0,0-8-1 0 0,0 0 0 0 0,0 0 0 0 0,-1 0 0 0 0,0-1 0 0 0,-1 1 0 0 0,0 0 0 0 0,-3-9-21 0 0,-5-18 203 0 0,-7-18-203 0 0,3 13 36 0 0,5 15-28 0 0,0-2 14 0 0,-1 0 0 0 0,-11-21-22 0 0,20 50-1 0 0,0 0 0 0 0,0 0 0 0 0,0 0 0 0 0,0 0 0 0 0,0 0 0 0 0,0 0 0 0 0,0 0 0 0 0,0 0 0 0 0,0 0 0 0 0,0 0-1 0 0,0 0 1 0 0,0 0 0 0 0,0 0 0 0 0,0 0 0 0 0,0 0 0 0 0,-1 0 0 0 0,1 0 0 0 0,0 0 0 0 0,0 0 0 0 0,0 0 0 0 0,0 0 0 0 0,0 0 0 0 0,0 0 0 0 0,0 0-1 0 0,0 0 1 0 0,0 0 0 0 0,0 0 0 0 0,0 0 0 0 0,0 0 0 0 0,0 0 0 0 0,0 0 0 0 0,0 0 0 0 0,0 0 0 0 0,0 0 0 0 0,-1 0 0 0 0,1 0 0 0 0,0 0 0 0 0,0 0-1 0 0,0 0 1 0 0,0 0 0 0 0,0 0 0 0 0,0 0 0 0 0,0 0 0 0 0,0 0 0 0 0,0 0 0 0 0,0 0 0 0 0,0 0 0 0 0,0 0 0 0 0,0 0 0 0 0,0 0 0 0 0,0 0 0 0 0,0 0-1 0 0,0 0 1 0 0,0 0 0 0 0,0 0 0 0 0,0 0 0 0 0,0 0 0 0 0,0-1 0 0 0,0 1 0 0 0,0 0 0 0 0,0 0 1 0 0,-79 102-403 0 0,74-96 403 0 0,0 0 0 0 0,0-1 0 0 0,0 0 0 0 0,-1 0 0 0 0,0 0 0 0 0,0-1 0 0 0,0 0 0 0 0,0 0 0 0 0,0-1 0 0 0,-3 1 0 0 0,-4 2 0 0 0,-1-1 0 0 0,0 0 0 0 0,0-1 0 0 0,-9 1 0 0 0,19-4 3 0 0,-18 0-19 0 0,11-1-48 0 0,9 0-4 0 0,3 2 53 0 0,-1 1-1 0 0,1-1 1 0 0,0 1 0 0 0,0-1-1 0 0,0 0 1 0 0,0 1 0 0 0,0-1-1 0 0,0 0 1 0 0,0 0 0 0 0,1 0-1 0 0,0 0 16 0 0,0 2-14 0 0,149 230-322 0 0,-145-224 336 0 0,0-1-1 0 0,1 5 1 0 0,0 1 9 0 0,1 0-1 0 0,5 5-8 0 0,-11-18 76 0 0,-2-5 0 0 0,-1-3-18 0 0,0 0 0 0 0,0 0 0 0 0,0-1 0 0 0,0 1 0 0 0,-1 0 0 0 0,0 0 0 0 0,0 0 0 0 0,-1 0-58 0 0,-8-17 534 0 0,-6-8-534 0 0,5 9 10 0 0,-22-46 54 0 0,-1-10-64 0 0,30 63 0 0 0,5 15 0 0 0,-1-1-1 0 0,1 1 1 0 0,0-1-1 0 0,0 1 1 0 0,0 0-1 0 0,0-1 1 0 0,0 1-1 0 0,0-1 1 0 0,0 1-1 0 0,0-1 1 0 0,0 1-1 0 0,0-1 1 0 0,0 1-1 0 0,0 0 1 0 0,0-1-1 0 0,0 1 1 0 0,0-1-1 0 0,0 1 1 0 0,0-1-1 0 0,1 1 1 0 0,-1 0-1 0 0,0-1 1 0 0,0 1-1 0 0,1-1 1 0 0,0 1-3 0 0,0-1 0 0 0,0 1-1 0 0,1 0 1 0 0,-1-1-1 0 0,0 1 1 0 0,0 0 0 0 0,1 0-1 0 0,-1 0 1 0 0,0 0 0 0 0,0 0-1 0 0,1 0 1 0 0,-1 0-1 0 0,0 0 1 0 0,0 1 0 0 0,0-1-1 0 0,1 0 1 0 0,-1 1 0 0 0,0-1 3 0 0,26 11-124 0 0,-12-2-9 0 0,0 1 0 0 0,5 5 133 0 0,5 2-34 0 0,-6-2 34 0 0,-1 0 0 0 0,-1 1 0 0 0,9 11 0 0 0,-6-6 0 0 0,5 6 0 0 0,-16-16 0 0 0,0-1 0 0 0,9 7 0 0 0,-6-8 0 0 0,-11-8 0 0 0,0-1 0 0 0,-1 1 0 0 0,1-1 0 0 0,0 1 0 0 0,0-1 0 0 0,-1 1 0 0 0,1-1 0 0 0,0 0 0 0 0,0 0 0 0 0,-1 1 0 0 0,1-1 0 0 0,0 0 0 0 0,0 0 0 0 0,0 0 0 0 0,-1 0 0 0 0,1 0 0 0 0,0 0 0 0 0,-1-1 0 0 0,1 1 0 0 0,-1 0 0 0 0,0-1 0 0 0,1 1 0 0 0,-1 0 0 0 0,1-1 0 0 0,-1 1 0 0 0,1 0 0 0 0,-1-1 0 0 0,0 1 0 0 0,1-1 0 0 0,-1 1 0 0 0,0 0 0 0 0,1-1 0 0 0,-1 0 0 0 0,1-1 0 0 0,0 0 0 0 0,0 0 0 0 0,-1 0 0 0 0,1-1 0 0 0,-1 1 0 0 0,1 0 0 0 0,-1 0 0 0 0,0-1 0 0 0,0 1 0 0 0,0 0 0 0 0,0-1 0 0 0,0 1 0 0 0,0 0 0 0 0,-1-1 0 0 0,1 1 0 0 0,-1-1 0 0 0,-2-7 17 0 0,0 1 1 0 0,-1 0-1 0 0,-1-2-17 0 0,5 10 2 0 0,-24-48 70 0 0,-3 0 0 0 0,-1 1-72 0 0,5 17 37 0 0,-1 0 0 0 0,-4-3-37 0 0,-9-10 11 0 0,-211-255 106 0 0,71 90-133 0 0,208 256-268 0 0,-21-33 260 0 0,1-1-24 0 0,-11-12 48 0 0,0-1-1 0 0,1 0 1 0 0,-1 1-1 0 0,0-1 0 0 0,1 1 1 0 0,-1-1-1 0 0,1 0 1 0 0,-1 1-1 0 0,1-1 1 0 0,-1 0-1 0 0,0 1 0 0 0,1-1 1 0 0,-1 0-1 0 0,1 0 1 0 0,0 0-1 0 0,-1 1 1 0 0,1-1-1 0 0,-1 0 0 0 0,1 0 1 0 0,-1 0-1 0 0,1 0 1 0 0,0 0 0 0 0,0-1 0 0 0,-1 0 0 0 0,1 1 0 0 0,0-1 0 0 0,0 0 0 0 0,-1 1 0 0 0,1-1 0 0 0,-1 0-1 0 0,1 0 1 0 0,0 0 0 0 0,-1 1 0 0 0,0-1 0 0 0,1 0 0 0 0,-1 0 0 0 0,1 0 0 0 0,-1 0 0 0 0,0 0 0 0 0,0 0 0 0 0,0 0-1 0 0,0 0 1 0 0,1 0 0 0 0,-1 0 0 0 0,0 0 0 0 0,-1 0 0 0 0,1-27 84 0 0,0 26-72 0 0,-3-38 214 0 0,-2 15-154 0 0,2 13-72 0 0,1-1 0 0 0,2 3 11 0 0,0 10-10 0 0,0 0-1 0 0,0-1 1 0 0,0 1 0 0 0,0 0-1 0 0,0 0 1 0 0,0 0 0 0 0,0 0-1 0 0,0 0 1 0 0,0 0-1 0 0,0 0 1 0 0,0 0 0 0 0,0 0-1 0 0,0 0 1 0 0,0 0 0 0 0,0 0-1 0 0,0-1 1 0 0,0 1 0 0 0,0 0-1 0 0,0 0 1 0 0,0 0 0 0 0,0 0-1 0 0,0 0 1 0 0,0 0 0 0 0,0 0-1 0 0,0 0 1 0 0,1 0 0 0 0,-1 0-1 0 0,0 0 1 0 0,0 0 0 0 0,0 0-1 0 0,0 0 1 0 0,0 0 0 0 0,0 0-1 0 0,0 0 1 0 0,0-1 0 0 0,0 1-1 0 0,0 0 1 0 0,0 0 0 0 0,0 0-1 0 0,0 0 1 0 0,1 0-1 0 0,-1 0 1 0 0,0 0 0 0 0,0 0-1 0 0,0 0 1 0 0,0 0 0 0 0,0 0-1 0 0,0 0 1 0 0,0 0 0 0 0,0 0-1 0 0,0 0 1 0 0,0 1 0 0 0,0-1-1 0 0,0 0 1 0 0,1 0 0 0 0,-1 0-1 0 0,0 0 1 0 0,0 0 0 0 0,0 0-1 0 0,0 0 1 0 0,0 0 0 0 0,0 0-1 0 0,0 0 1 0 0,0 0 0 0 0,0 0-1 0 0,9 2 31 0 0,-1 0 0 0 0,0 1 0 0 0,0 0 0 0 0,0 0 0 0 0,0 1 0 0 0,0 0 0 0 0,0 0 0 0 0,-1 1 0 0 0,0 0 0 0 0,0 0 0 0 0,0 0 0 0 0,-1 1 0 0 0,0 0 0 0 0,2 3-31 0 0,73 74 110 0 0,-18-19-48 0 0,-24-23-50 0 0,45 47 42 0 0,67 93-8 0 0,-113-130 17 0 0,-2 0 1 0 0,21 43-64 0 0,-22-25 68 0 0,-18-32 1 0 0,3-1 1 0 0,1-1 0 0 0,7 8-70 0 0,-26-41 112 0 0,-3-5 63 0 0,-5-19 72 0 0,-2 0 0 0 0,0 0 0 0 0,-10-16-247 0 0,18 37 4 0 0,-25-47 579 0 0,-30-43-583 0 0,42 71 4 0 0,-60-89 49 0 0,-28-46 11 0 0,81 120-48 0 0,-13-24 124 0 0,-33-41-140 0 0,64 98-61 0 0,3 4-18 0 0,4 4 22 0 0,140 218-761 0 0,-88-130 733 0 0,17 47 85 0 0,-18-11 2 0 0,-15-35-57 0 0,1 6 44 0 0,-22-50 11 0 0,-18-44 1 0 0,-6-11-2 0 0,-7-8 16 0 0,-44-66 286 0 0,-25-49-301 0 0,62 96 3 0 0,0-1 0 0 0,2-1 0 0 0,2 0 0 0 0,-4-15-3 0 0,13 30 0 0 0,5 16-1 0 0,0 1 0 0 0,0-1-1 0 0,0 1 1 0 0,0 0 0 0 0,0-1-1 0 0,0 1 1 0 0,0-1 0 0 0,0 1-1 0 0,1-1 2 0 0,-1 1-2 0 0,0 0 0 0 0,1 0 0 0 0,-1 1 0 0 0,0-1 0 0 0,1 0 0 0 0,-1 0 0 0 0,1 0 0 0 0,-1 0 0 0 0,1 1-1 0 0,-1-1 1 0 0,1 0 0 0 0,0 1 0 0 0,-1-1 0 0 0,1 0 0 0 0,0 1 0 0 0,0-1 0 0 0,-1 1 0 0 0,1-1 0 0 0,0 1 0 0 0,0-1 0 0 0,0 1 2 0 0,1-1-7 0 0,-1 1 1 0 0,1 0 0 0 0,0-1 0 0 0,0 1-1 0 0,-1 0 1 0 0,1 0 0 0 0,0 0 0 0 0,0 0-1 0 0,0 0 1 0 0,1 1 6 0 0,4 0-43 0 0,0 1 0 0 0,0 0-1 0 0,0 1 1 0 0,-1 0 0 0 0,2 1 43 0 0,6 3-79 0 0,0 1 0 0 0,-1 0 0 0 0,10 9 79 0 0,35 33-142 0 0,-50-44 127 0 0,49 50-159 0 0,42 52 174 0 0,-54-58-46 0 0,20 27 32 0 0,-33-38 15 0 0,1-1 0 0 0,32 27-1 0 0,-64-64 0 0 0,-1-1 0 0 0,0 1 0 0 0,1-1 0 0 0,-1 0 0 0 0,1 1 0 0 0,-1-1 0 0 0,1 0 0 0 0,-1 1 0 0 0,1-1 0 0 0,-1 0 0 0 0,1 1 0 0 0,-1-1 0 0 0,1 0 0 0 0,-1 0 0 0 0,1 1 0 0 0,0-1 0 0 0,-1 0 0 0 0,1 0 0 0 0,-1-1 1 0 0,1 0 0 0 0,-1 0 0 0 0,0 0 0 0 0,0 0 0 0 0,0 1 0 0 0,0-1 0 0 0,0 0 0 0 0,0 0 0 0 0,0 0 0 0 0,0 0 0 0 0,0 0 0 0 0,0 0 0 0 0,0 0 0 0 0,-1 0 0 0 0,1 0-1 0 0,-6-20 71 0 0,-8-18 337 0 0,-10-16-408 0 0,0 0 136 0 0,-127-303 90 0 0,136 321-204 0 0,2-1-1 0 0,1 0 0 0 0,1-6-21 0 0,7 27 0 0 0,4 16 0 0 0,0 1 0 0 0,0-1 0 0 0,0 0 0 0 0,0 1 0 0 0,0-1 0 0 0,0 1 0 0 0,0-1 0 0 0,1 0 0 0 0,-1 1 0 0 0,0-1 0 0 0,0 1 0 0 0,0-1 0 0 0,0 1 0 0 0,1-1 0 0 0,-1 0 0 0 0,0 1 0 0 0,1-1 0 0 0,-1 1 0 0 0,1-1 0 0 0,-1 1-1 0 0,1-1-1 0 0,0 1 0 0 0,0 0 1 0 0,0-1-1 0 0,0 1 0 0 0,0 0 1 0 0,0-1-1 0 0,0 1 1 0 0,0 0-1 0 0,0 0 0 0 0,0 0 1 0 0,0 0-1 0 0,0 0 0 0 0,0 0 1 0 0,0 0-1 0 0,0 0 0 0 0,0 1 1 0 0,0-1-1 0 0,0 0 1 0 0,0 1-1 0 0,0-1 0 0 0,0 0 1 0 0,0 1-1 0 0,0 0 2 0 0,4 1-10 0 0,0 1 0 0 0,0 0-1 0 0,-1 0 1 0 0,2 1 10 0 0,10 10-28 0 0,-1 1-1 0 0,-1 0 0 0 0,0 1 1 0 0,6 11 28 0 0,11 12-30 0 0,-9-11 30 0 0,0 2 0 0 0,-2 1 0 0 0,9 18 0 0 0,-3 3 0 0 0,17 47 0 0 0,-25-55 25 0 0,27 67 121 0 0,-37-97-91 0 0,-7-11 17 0 0,-1-3 6 0 0,0 0 2 0 0,-2-3 0 0 0,-12-16 97 0 0,2 0 0 0 0,0-1-1 0 0,0-2-176 0 0,-31-68 358 0 0,19 38-334 0 0,-10-17 53 0 0,-7-15-63 0 0,-3-18-14 0 0,39 89 15 0 0,-31-89 26 0 0,31 84-42 0 0,0 0 1 0 0,2-1-1 0 0,0 1 0 0 0,0-14 1 0 0,3 11 0 0 0,0 19 0 0 0,0 1 0 0 0,0 0 0 0 0,1 0 0 0 0,-1-1 0 0 0,0 1 0 0 0,1 0 0 0 0,-1-1 0 0 0,1 1 0 0 0,-1 0 0 0 0,1 0 0 0 0,0-1 0 0 0,0 2 1 0 0,-1-1-1 0 0,1 0 0 0 0,-1 1 0 0 0,1-1 1 0 0,0 0-1 0 0,-1 1 0 0 0,1-1 1 0 0,0 1-1 0 0,0-1 0 0 0,0 1 1 0 0,-1 0-1 0 0,1-1 0 0 0,0 1 1 0 0,0 0-1 0 0,0 0 0 0 0,0-1 0 0 0,0 1 1 0 0,0 0-1 0 0,1 0-7 0 0,0 0 0 0 0,0 0 0 0 0,0 0 0 0 0,0 1 0 0 0,0-1 0 0 0,0 0 0 0 0,0 1 0 0 0,1 0 7 0 0,4 2-44 0 0,0 1 0 0 0,0-1 0 0 0,0 1 0 0 0,1 1 44 0 0,-6-3-14 0 0,28 19-124 0 0,-1 1 0 0 0,-1 2 0 0 0,-1 0 0 0 0,18 23 138 0 0,-11-11-84 0 0,-7-8 74 0 0,-2 0 0 0 0,15 23 10 0 0,-17-20 0 0 0,-10-13 0 0 0,0 0 0 0 0,-1 1 0 0 0,-1 1 0 0 0,1 4 0 0 0,-9-17 25 0 0,-4-9-7 0 0,-3-9 22 0 0,-59-123 481 0 0,-19-21-521 0 0,-28-58 20 0 0,86 166-17 0 0,11 21 13 0 0,0 0-1 0 0,2-2 0 0 0,1 1 0 0 0,0-4-15 0 0,9 30 0 0 0,1 0 0 0 0,0 1 0 0 0,0-1 0 0 0,0 0 0 0 0,-1 1 0 0 0,1-1 0 0 0,0 0 0 0 0,0 1 0 0 0,0-1 0 0 0,0 0 0 0 0,0 1 0 0 0,0-1 0 0 0,0 1 0 0 0,0-1 0 0 0,1 0 0 0 0,-1 1 0 0 0,0-1 0 0 0,1 0-1 0 0,-1 1 0 0 0,1-1 0 0 0,-1 1 1 0 0,1 0-1 0 0,0-1 0 0 0,-1 1 0 0 0,1 0 0 0 0,0-1 0 0 0,-1 1 0 0 0,1 0 0 0 0,0 0 0 0 0,-1-1 0 0 0,1 1 0 0 0,0 0 0 0 0,0 0 1 0 0,0 0 0 0 0,0 0-9 0 0,1 0 1 0 0,0 0-1 0 0,0 0 1 0 0,0 0 0 0 0,-1 0-1 0 0,1 0 1 0 0,1 1 8 0 0,2 0-14 0 0,0 1 1 0 0,0 0-1 0 0,0 1 1 0 0,0-1-1 0 0,0 1 1 0 0,0 0-1 0 0,3 3 14 0 0,3 4 0 0 0,-2 4 0 0 0,-2 0 0 0 0,-6-11 2 0 0,0 0-1 0 0,0 0 1 0 0,-1 0-1 0 0,1 1 1 0 0,-1-1-1 0 0,0 0 1 0 0,0 0-1 0 0,0 2-1 0 0,-2 8 48 0 0,1-10-43 0 0,0-1 0 0 0,1 0 0 0 0,-1 0 0 0 0,-1 0 0 0 0,1 0 0 0 0,0 0 0 0 0,0 0 0 0 0,-1 0 0 0 0,1 0 0 0 0,-1 0 0 0 0,1 0 0 0 0,-3 1-5 0 0,1-1 7 0 0,-1 1-1 0 0,0 0 1 0 0,1-1-1 0 0,-1 0 1 0 0,0 0-1 0 0,-4 1-6 0 0,-4 1 35 0 0,0-1-1 0 0,1 0 0 0 0,-2-1 0 0 0,-8 1-34 0 0,-4 0 16 0 0,1-1 0 0 0,-1-1 0 0 0,0-1 0 0 0,1-1 0 0 0,-5-2-16 0 0,3-1 16 0 0,1-2 0 0 0,-1-1 0 0 0,1 0 0 0 0,0-2 0 0 0,1-1 0 0 0,0-1 0 0 0,1-1 0 0 0,-8-6-16 0 0,7 3 0 0 0,0-2 0 0 0,1 0 0 0 0,0-1 0 0 0,2-2 0 0 0,-2-2 0 0 0,15 11 0 0 0,5 1-12 0 0,2 10 11 0 0,1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0,1 0 0 0 0,-1 0 0 0 0,0 0 0 0 0,0 0 0 0 0,0 0 0 0 0,0 0 0 0 0,0 0 0 0 0,0 0 0 0 0,0 0 0 0 0,0 0 0 0 0,0-1 0 0 0,0 1 0 0 0,0 0 0 0 0,0 0 0 0 0,0 0 0 0 0,1 0 0 0 0,-1 0 0 0 0,0 0 1 0 0,0 0-1 0 0,0 0 0 0 0,0 0 0 0 0,0 0 0 0 0,0 0 0 0 0,0 0 0 0 0,0 0 0 0 0,0 0 0 0 0,0 0 1 0 0,5 0-16 0 0,-1-1 1 0 0,0 1 0 0 0,1 0-1 0 0,-1 0 1 0 0,1 0 0 0 0,-1 0-1 0 0,0 1 1 0 0,1-1 0 0 0,-1 1 0 0 0,0 0-1 0 0,0 1 1 0 0,3 0 15 0 0,10 5-60 0 0,-1 1 0 0 0,9 6 60 0 0,-23-13-3 0 0,27 17-40 0 0,-1 1-1 0 0,0 1 1 0 0,17 18 43 0 0,72 74-84 0 0,-96-90 81 0 0,-2-3-15 0 0,-2 2 0 0 0,0 0 1 0 0,10 20 17 0 0,12 14 14 0 0,-38-53 55 0 0,-1-2-60 0 0,-1-1 1 0 0,1 1-1 0 0,-1-1 0 0 0,1 1 0 0 0,0-1 1 0 0,-1 0-1 0 0,1 1 0 0 0,0-1 1 0 0,-1 0-1 0 0,1 1 0 0 0,0-1 0 0 0,0 0-9 0 0,-2-3 21 0 0,-19-41 204 0 0,-10-20 137 0 0,-13-43-362 0 0,39 92 7 0 0,1 0 1 0 0,0 1 0 0 0,1-1-1 0 0,1-1 1 0 0,1 1 0 0 0,0 0-1 0 0,1-8-7 0 0,0 21 1 0 0,0-1-1 0 0,1 0 0 0 0,-1 1 1 0 0,1-1-1 0 0,0 1 1 0 0,0-1-1 0 0,0 1 1 0 0,1 0-1 0 0,-1-1 0 0 0,2 0 0 0 0,-2 2-3 0 0,0 0-1 0 0,0 1 0 0 0,0 0 0 0 0,0-1 0 0 0,1 1 0 0 0,-1 0 0 0 0,0-1 0 0 0,1 1 1 0 0,-1 0-1 0 0,1 0 0 0 0,0 0 0 0 0,-1 0 0 0 0,1 1 0 0 0,0-1 0 0 0,-1 0 0 0 0,1 1 1 0 0,0-1-1 0 0,0 1 0 0 0,0-1 0 0 0,0 1 4 0 0,5 0-11 0 0,-1 0 1 0 0,1 0-1 0 0,-1 0 0 0 0,0 1 1 0 0,1 0-1 0 0,-1 0 0 0 0,3 2 11 0 0,9 2-70 0 0,15 8 70 0 0,-16-5-12 0 0,0 0 1 0 0,-1 1-1 0 0,-1 1 1 0 0,1 1 0 0 0,1 1 11 0 0,69 64-61 0 0,-47-41 0 0 0,-27-24 39 0 0,0 0-1 0 0,-1 1 1 0 0,7 9 22 0 0,-8-9 0 0 0,-9-11 0 0 0,-1-1 0 0 0,0 0 0 0 0,1 1 0 0 0,-1-1 0 0 0,1 0 0 0 0,-1 0 0 0 0,1 1 0 0 0,-1-1 0 0 0,1 0 0 0 0,-1 0 0 0 0,1 0 0 0 0,-1 1 0 0 0,1-1 0 0 0,-1 0 0 0 0,1 0 0 0 0,-1 0 0 0 0,1 0 0 0 0,-1 0 0 0 0,1 0 0 0 0,-1 0 0 0 0,1 0 0 0 0,0-1 0 0 0,-1 1 0 0 0,1-1 0 0 0,-1 1 0 0 0,1-1 0 0 0,-1 1 0 0 0,0-1 0 0 0,1 0 0 0 0,-1 1 0 0 0,0-1 0 0 0,1 0 0 0 0,-1 1 0 0 0,0-1 0 0 0,0 0 0 0 0,1 1 0 0 0,-1-1 0 0 0,0 0 0 0 0,0 0 0 0 0,0 1 0 0 0,0-1 0 0 0,0 0 0 0 0,0 0 0 0 0,0 1 0 0 0,0-1 0 0 0,-1 0 0 0 0,-2-22 0 0 0,3 19 0 0 0,-12-54 11 0 0,4 23 7 0 0,2 0-1 0 0,1 0 1 0 0,1-26-18 0 0,4 57 0 0 0,0 0 0 0 0,0 0 0 0 0,0 0 0 0 0,1 0 0 0 0,0 0 0 0 0,1-3 0 0 0,4-4 0 0 0,-5 10 0 0 0,0 0 0 0 0,-1 0 0 0 0,1 0 0 0 0,0 0 0 0 0,0 1 0 0 0,0-1 0 0 0,0 0 0 0 0,0 1 0 0 0,2-1 0 0 0,-2 0-1 0 0,0 1 0 0 0,0 0 0 0 0,0-1 0 0 0,0 1 0 0 0,0 0 0 0 0,0 0 0 0 0,0 0 0 0 0,0 0 0 0 0,1 0 0 0 0,-1 0 0 0 0,0 0 0 0 0,0 0 1 0 0,3 1-5 0 0,0 0 0 0 0,0 1-1 0 0,0-1 1 0 0,0 1 0 0 0,-1-1-1 0 0,1 1 1 0 0,0 1 0 0 0,-1-1-1 0 0,0 0 1 0 0,1 1 0 0 0,-1-1 0 0 0,0 2 5 0 0,4 3-2 0 0,0 1 0 0 0,0-1 0 0 0,-1 2 1 0 0,2 2 1 0 0,1 2-43 0 0,-3-7 33 0 0,-6-6 10 0 0,0 0 0 0 0,0 0 0 0 0,0 0 0 0 0,0 0 0 0 0,1 0 0 0 0,-1 0 0 0 0,0 0 0 0 0,0 0 0 0 0,0 0 0 0 0,0 0 0 0 0,0 0-1 0 0,0 0 1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0,0 0 0 0 0,0 0 0 0 0,0 0 0 0 0,0 0 0 0 0,0-1-1 0 0,0 1 1 0 0,0 0 0 0 0,0 0 0 0 0,0 0 0 0 0,0 0 0 0 0,0 0 0 0 0,0 0 0 0 0,0 0 0 0 0,-2-7 1 0 0,0-7-1 0 0,2 0-10 0 0,1 1-33 0 0,0 12 41 0 0,-1 0 0 0 0,1 0 0 0 0,-1 0 0 0 0,1 0 0 0 0,0 0 0 0 0,-1 0 0 0 0,1 0 0 0 0,0 0 0 0 0,0 0 0 0 0,0 0 1 0 0,0 0 1 0 0,2-1-6 0 0,0 1 0 0 0,0-1 0 0 0,0 1 0 0 0,0 0 0 0 0,0 0 0 0 0,0 0 0 0 0,0 0 0 0 0,1 0 0 0 0,-1 1 1 0 0,0-1-1 0 0,0 1 0 0 0,1 0 0 0 0,-1 0 0 0 0,0 0 0 0 0,0 1 0 0 0,2-1 6 0 0,3 1-5 0 0,0 1 0 0 0,0 0 0 0 0,0 0 0 0 0,-1 1-1 0 0,1-1 1 0 0,0 2 5 0 0,17 10 0 0 0,-14-6 0 0 0,0 2 0 0 0,-2-3 11 0 0,-11-19 42 0 0,-3-5-53 0 0,1 4 20 0 0,-4-10 24 0 0,3 9-44 0 0,5 13 1 0 0,0 0 0 0 0,-1 1 0 0 0,1-1 0 0 0,0 0 0 0 0,0 1 0 0 0,-1-1-1 0 0,1 1 1 0 0,0-1 0 0 0,-1 1 0 0 0,1-1 0 0 0,-1 0 0 0 0,1 1 0 0 0,-1-1 0 0 0,1 1 0 0 0,-1-1-1 0 0,0 1 3 0 0,0 1 0 0 0,1-1 1 0 0,-1 0-1 0 0,0 1 1 0 0,0-1-1 0 0,1 0 1 0 0,-1 1-1 0 0,0-1 1 0 0,1 1-1 0 0,-1-1 1 0 0,0 1-1 0 0,1-1 0 0 0,-1 1 1 0 0,1 0-1 0 0,-1-1 1 0 0,1 1-1 0 0,-1 0 1 0 0,1-1-1 0 0,0 1 1 0 0,-1 0-1 0 0,1 0-3 0 0,-10 19 74 0 0,2 0-90 0 0,2 1-1 0 0,0 0 1 0 0,1 0-1 0 0,0 13 17 0 0,-4 12-71 0 0,-2 11 20 0 0,-11 45 23 0 0,7-36 28 0 0,5-21 0 0 0,-2-1 0 0 0,-9 23 0 0 0,11-35 0 0 0,6-17 0 0 0,-1-4-13 0 0,0 0-40 0 0,0-2 29 0 0,4-7-30 0 0,2 0 1 0 0,5 9 42 0 0,-1 3 11 0 0,2-2 0 0 0,11 11 0 0 0,-13-16 0 0 0,0 0 0 0 0,0 0 0 0 0,0 0 0 0 0,-1 0 0 0 0,1 5 0 0 0,10 20 0 0 0,-2 1 0 0 0,-1 0 0 0 0,3 17 0 0 0,-12-36 0 0 0,-2-1 0 0 0,-4 0 0 0 0,3-12 0 0 0,-1 0 0 0 0,1 0 0 0 0,-1 0 0 0 0,0 0 0 0 0,1 0 0 0 0,-1 0 0 0 0,0 0 0 0 0,0 0 0 0 0,0 0 0 0 0,-10 5 0 0 0,-6 0 0 0 0,13-7 0 0 0,1 1 0 0 0,-12 6 0 0 0,14-6 0 0 0,0 0 0 0 0,0 1 0 0 0,0-1 0 0 0,0 1 0 0 0,1-1 0 0 0,-1 1 0 0 0,0-1 0 0 0,0 1 0 0 0,1 0 0 0 0,-1-1 0 0 0,0 1 0 0 0,1 0 0 0 0,-1 0 0 0 0,0 0 0 0 0,1 0 0 0 0,-1 1 0 0 0,1-1 0 0 0,-1 0 0 0 0,1 1 0 0 0,-1-1 0 0 0,1 1 0 0 0,-2 13 0 0 0,2-1 0 0 0,2-8 0 0 0,-1-3 0 0 0,-1-1 0 0 0,1 1 0 0 0,-1 0 0 0 0,1-1 0 0 0,-1 1 0 0 0,0 0 0 0 0,0 1 0 0 0,1 10 0 0 0,0 0 0 0 0,-3-1 0 0 0,-3 1 0 0 0,-1-1 0 0 0,-3-2 0 0 0,-2-2 0 0 0,8-8 4 0 0,0 1-1 0 0,0-1 1 0 0,0 0-1 0 0,0 0 1 0 0,0 0-1 0 0,0 0 1 0 0,0 0-1 0 0,0-1 1 0 0,0 0-1 0 0,0 1 1 0 0,-1-1 0 0 0,1 0-1 0 0,0-1 1 0 0,0 1-1 0 0,0 0 1 0 0,0-1-1 0 0,-2 0-3 0 0,-7-3 25 0 0,0 0-1 0 0,1 0 1 0 0,0-1-1 0 0,0-1-24 0 0,-13-5 24 0 0,-2 0 21 0 0,-33-14 142 0 0,-48-29-187 0 0,33 7 62 0 0,-34-30-62 0 0,30 20 12 0 0,-55-41 48 0 0,25 17 8 0 0,-21-5-68 0 0,100 70 0 0 0,-1 1 0 0 0,0 2 0 0 0,-30-8 0 0 0,41 14 0 0 0,8 3 0 0 0,10 4-1 0 0,0 0 0 0 0,1 0 0 0 0,-1 0 0 0 0,1 0 0 0 0,-1-1 0 0 0,1 1 0 0 0,-1 0 0 0 0,1 0 0 0 0,-1 0 0 0 0,1 0 0 0 0,-1 1 0 0 0,0-1 0 0 0,1 0 0 0 0,-1 0 0 0 0,1 0 0 0 0,-1 0 0 0 0,0 1 1 0 0,1-1-7 0 0,-1 1-1 0 0,0 0 1 0 0,1 0 0 0 0,-1 0 0 0 0,1 0 0 0 0,-1 0 0 0 0,1 0-1 0 0,-1 0 1 0 0,1 0 0 0 0,0 0 0 0 0,-1 0 0 0 0,1 0-1 0 0,0 0 1 0 0,0 0 0 0 0,0 0 0 0 0,0 0 0 0 0,0 0-1 0 0,0 0 1 0 0,0 0 0 0 0,0 1 7 0 0,1 3-31 0 0,-1 1 0 0 0,1 0 0 0 0,1 3 31 0 0,14 42-119 0 0,-12-36 66 0 0,-1 1 29 0 0,-3-15 20 0 0,0 0 0 0 0,0 0 0 0 0,0 0 0 0 0,0 0 0 0 0,0 0 0 0 0,0 0 0 0 0,0 0 1 0 0,0 1-1 0 0,0-1 0 0 0,-1 0 0 0 0,1 1 4 0 0,-1-2 3 0 0,1 1 0 0 0,-1 0 0 0 0,0-1 0 0 0,1 1 0 0 0,-1 0 0 0 0,1-1 0 0 0,-1 1 0 0 0,0 0 0 0 0,0-1 0 0 0,1 1 0 0 0,-1-1 0 0 0,0 0 0 0 0,0 1 0 0 0,0-1 0 0 0,0 1 0 0 0,0-1 0 0 0,1 0 0 0 0,-1 0 0 0 0,0 0 0 0 0,0 1 0 0 0,0-1 0 0 0,0 0 0 0 0,0 0 0 0 0,0 0 0 0 0,0-1 0 0 0,0 1 0 0 0,0 0-3 0 0,-4-1 31 0 0,1 1 0 0 0,-1-1 0 0 0,1-1 0 0 0,-5-1-31 0 0,-4-2 46 0 0,1-1-1 0 0,0 0 1 0 0,0-1 0 0 0,1 0-1 0 0,0-1 1 0 0,0 0-46 0 0,-8-8 69 0 0,1 0 0 0 0,-15-18-69 0 0,-3-10 7 0 0,2-2 0 0 0,-26-47-7 0 0,2 3-2 0 0,31 50-8 0 0,26 38-49 0 0,1 2-26 0 0,3 1 15 0 0,10 5 4 0 0,-5-1 33 0 0,-1 1 1 0 0,1-1 0 0 0,-1 1 0 0 0,5 7 32 0 0,24 29-160 0 0,-31-36 131 0 0,18 22-24 0 0,-2 1 0 0 0,-1 1-1 0 0,11 24 54 0 0,14 24-64 0 0,7 4 64 0 0,-41-66 0 0 0,-11-15 0 0 0,1 0 0 0 0,-1-1 0 0 0,0 1 0 0 0,1 0 0 0 0,-1-1 0 0 0,1 1 0 0 0,-1-1 0 0 0,1 1 0 0 0,-1-1 0 0 0,1 1 0 0 0,0-1 0 0 0,-1 0 0 0 0,1 1 0 0 0,0-1 0 0 0,-1 0 0 0 0,1 0 0 0 0,-1 0 0 0 0,0-1 0 0 0,0 1 0 0 0,1 0 0 0 0,-1-1 0 0 0,0 1 0 0 0,0 0 0 0 0,0-1 0 0 0,0 1 0 0 0,1 0 0 0 0,-1-1 0 0 0,0 1 0 0 0,0 0 0 0 0,0-1 0 0 0,0 1 0 0 0,0-1 0 0 0,0 1 0 0 0,0 0 0 0 0,0-1 0 0 0,0 1 0 0 0,0 0 0 0 0,0-1 0 0 0,0 1 0 0 0,0 0 0 0 0,-1-1 0 0 0,1 1 0 0 0,-3-15 0 0 0,-8-20 145 0 0,-3 0-1 0 0,-6-11-144 0 0,3 7 55 0 0,7 15-42 0 0,2-1 0 0 0,0-1 0 0 0,1 0-1 0 0,2 0 1 0 0,-2-24-13 0 0,6 44 0 0 0,1 0 0 0 0,0 0 1 0 0,0 0-1 0 0,0 0 0 0 0,1 0 0 0 0,0 0 0 0 0,0 0 0 0 0,1 0 0 0 0,1-4 0 0 0,-2 7 0 0 0,0 0-1 0 0,1 0 0 0 0,-1 0 0 0 0,1 1 0 0 0,0-1 0 0 0,0 0 1 0 0,0 1-1 0 0,0 0 0 0 0,0-1 0 0 0,0 1 0 0 0,1 0 0 0 0,-1 0 1 0 0,1 0-1 0 0,-1 0 0 0 0,1 1 0 0 0,0-1 0 0 0,0 1 0 0 0,-1 0 1 0 0,3-1 0 0 0,2 0-12 0 0,0 0 0 0 0,0 1 0 0 0,0 0 0 0 0,1 0 0 0 0,-1 1-1 0 0,0 0 1 0 0,1 0 0 0 0,-1 0 0 0 0,0 1 0 0 0,0 0 0 0 0,1 1 0 0 0,1 0 12 0 0,15 5-50 0 0,-1 1 0 0 0,-1 2 0 0 0,3 1 50 0 0,6 5-18 0 0,0 1 0 0 0,-1 1 0 0 0,0 2 0 0 0,-2 1 1 0 0,5 6 17 0 0,39 38-74 0 0,14 21 74 0 0,-16-10 0 0 0,49 72 0 0 0,-114-143-1 0 0,11 20 13 0 0,-14-22 44 0 0,-4-4-48 0 0,0 1 1 0 0,1-1-1 0 0,-1 1 1 0 0,0-1-1 0 0,1 0 1 0 0,-1 1-1 0 0,1-1 1 0 0,-1 0-1 0 0,1 0 0 0 0,0 0 1 0 0,-1 0-1 0 0,1-1 1 0 0,0 1-1 0 0,0 0 1 0 0,0 0-9 0 0,-2-2 17 0 0,-12-13 17 0 0,1-1 1 0 0,0 0-1 0 0,2 0 1 0 0,-3-6-35 0 0,-12-17 19 0 0,-25-33 17 0 0,3-2 0 0 0,-27-58-36 0 0,67 114 0 0 0,1-1 0 0 0,1-1 0 0 0,3 9 0 0 0,1 0 0 0 0,3 12 0 0 0,0 0 0 0 0,0 0 0 0 0,0 0 0 0 0,0 0 0 0 0,0 0 0 0 0,0 0 0 0 0,0-1 0 0 0,0 1 0 0 0,0 0 0 0 0,0 0 0 0 0,0 0 0 0 0,0 0 0 0 0,0 0-1 0 0,0 0 1 0 0,0 0 0 0 0,0 0 0 0 0,0 0 0 0 0,0 0 0 0 0,0 0 0 0 0,0 0 0 0 0,1 0 0 0 0,-1-1 0 0 0,0 1 0 0 0,0 0 0 0 0,0 0 0 0 0,0 0 0 0 0,0 0 0 0 0,0 0 0 0 0,0 0 0 0 0,0 0 0 0 0,0 0 0 0 0,0 0 0 0 0,0 0 0 0 0,0 0 0 0 0,0 0 0 0 0,0 0 0 0 0,1 0 0 0 0,-1 0 0 0 0,0 0 0 0 0,0 0 0 0 0,0 0 0 0 0,0 0 0 0 0,0 0-1 0 0,0 0 1 0 0,0 0 0 0 0,0 0 0 0 0,0 0 0 0 0,0 0 0 0 0,0 0 0 0 0,0 0 0 0 0,1 0 0 0 0,-1 0 0 0 0,0 0 0 0 0,6 5-14 0 0,1 2-11 0 0,1 1-1 0 0,-1 0 1 0 0,0 0-1 0 0,0 1 1 0 0,-1 0-1 0 0,2 4 26 0 0,6 7-19 0 0,27 44-106 0 0,6 19 125 0 0,-20-36-12 0 0,68 129-31 0 0,-71-124 31 0 0,-2 0 0 0 0,7 29 12 0 0,-22-57 0 0 0,3 5 0 0 0,-1 1 0 0 0,-2 0 0 0 0,4 30 0 0 0,-11-54 4 0 0,0 1 0 0 0,0-1 0 0 0,-1 5-4 0 0,0-10 5 0 0,1 0-1 0 0,-1 0 0 0 0,1 0 1 0 0,-1 0-1 0 0,1 0 0 0 0,-1-1 1 0 0,1 1-1 0 0,-1 0 0 0 0,0 0 1 0 0,1-1-1 0 0,-1 1 1 0 0,0 0-1 0 0,0-1 0 0 0,0 1 1 0 0,1-1-1 0 0,-1 1 0 0 0,0-1 1 0 0,0 1-1 0 0,0-1 0 0 0,0 1 1 0 0,0-1-1 0 0,0 0 0 0 0,0 0 1 0 0,0 1-1 0 0,0-1 1 0 0,0 0-5 0 0,-1 0 8 0 0,0 0 0 0 0,1 0 1 0 0,-1 0-1 0 0,0 0 1 0 0,0-1-1 0 0,1 1 1 0 0,-1 0-1 0 0,0-1 0 0 0,0 0 1 0 0,1 1-1 0 0,-1-1 1 0 0,1 0-1 0 0,-2 0-8 0 0,-19-15 179 0 0,17 12-153 0 0,-31-26 56 0 0,1-2 1 0 0,-2-5-83 0 0,-63-74 210 0 0,-7-6-97 0 0,76 85-113 0 0,-75-77 0 0 0,-31-48 0 0 0,62 62 64 0 0,66 83-64 0 0,2 4-12 0 0,6 7-50 0 0,3 5-24 0 0,19 40-100 0 0,1 4-340 0 0,10 31 526 0 0,16 70-30 0 0,-38-109 33 0 0,-1-1 0 0 0,3 36-3 0 0,-11-65 0 0 0,-1-1 0 0 0,0 1 0 0 0,0-1 0 0 0,0 1 0 0 0,-1-1 0 0 0,-1 1 0 0 0,-2 7 0 0 0,-2-4 0 0 0,5-12 3 0 0,0 1 1 0 0,0-1-1 0 0,0 0 0 0 0,0 1 0 0 0,-1-1 1 0 0,1 0-1 0 0,-1 0 0 0 0,1 0 0 0 0,-1 0 1 0 0,1 0-1 0 0,-1-1 0 0 0,1 1 0 0 0,-1 0 1 0 0,0-1-1 0 0,1 1 0 0 0,-1-1 0 0 0,0 0 1 0 0,0 1-1 0 0,1-1 0 0 0,-1 0 0 0 0,0 0 0 0 0,0 0 1 0 0,1 0-1 0 0,-1 0 0 0 0,0-1 0 0 0,-1 1-3 0 0,-6-2 29 0 0,1-1-1 0 0,0 1 0 0 0,-1-2 1 0 0,-6-2-29 0 0,11 4 5 0 0,-11-6 16 0 0,1-1 0 0 0,-1 0 0 0 0,2 0 0 0 0,-1-2 0 0 0,2 0 0 0 0,-1 0 0 0 0,-5-7-21 0 0,2-2 3 0 0,0 0 0 0 0,2 0 0 0 0,-1-3-3 0 0,-2-2 1 0 0,9 12-1 0 0,0-1 0 0 0,1 1 0 0 0,0-1 0 0 0,-4-14 0 0 0,7 11 0 0 0,3 6-12 0 0,1 9-52 0 0,2 3-25 0 0,5 4 52 0 0,-1 0-1 0 0,0 1 1 0 0,0-1 0 0 0,0 1 0 0 0,-1 0 0 0 0,0 1-1 0 0,0-1 1 0 0,0 1 0 0 0,1 3 37 0 0,7 15-82 0 0,0 0 0 0 0,0 6 82 0 0,-5-12 11 0 0,-2 1 1 0 0,0 0-1 0 0,-1 0 0 0 0,-1 0 0 0 0,-1 0 1 0 0,-1 1-1 0 0,0 9-11 0 0,-1-6 56 0 0,0-12-54 0 0,0 0-1 0 0,-1-1 0 0 0,-1 13-1 0 0,0-21-4 0 0,1 0 1 0 0,-1 0-1 0 0,1 0 0 0 0,-1 0 0 0 0,0 0 0 0 0,0-1 1 0 0,0 1-1 0 0,-1 0 0 0 0,1-1 0 0 0,-1 1 1 0 0,1-1-1 0 0,-1 1 0 0 0,0-1 0 0 0,0 0 0 0 0,0 1 1 0 0,0-1-1 0 0,-3 1 4 0 0,3-1 8 0 0,-1 0 1 0 0,0 0-1 0 0,0-1 1 0 0,0 0-1 0 0,0 1 1 0 0,-1-1-1 0 0,1 0 1 0 0,0-1-1 0 0,0 1 1 0 0,-1 0-1 0 0,1-1 1 0 0,0 0-1 0 0,-1 0 0 0 0,1 0 1 0 0,0 0-1 0 0,-1 0 1 0 0,1-1-1 0 0,0 0 1 0 0,0 1-1 0 0,-1-1 1 0 0,0-1-9 0 0,-1 0 11 0 0,-1 0 0 0 0,1-1 0 0 0,-1 0 0 0 0,1 0 0 0 0,0 0 0 0 0,0 0 0 0 0,0-1 0 0 0,1 0 0 0 0,-1 0 0 0 0,1 0 0 0 0,-1-2-11 0 0,-4-6 3 0 0,0 0 0 0 0,1 0 0 0 0,0-1 1 0 0,0-3-4 0 0,-24-55-2 0 0,24 51 1 0 0,-24-63 1 0 0,12 29 0 0 0,4 9 0 0 0,2 0 0 0 0,2-1 0 0 0,1-4 0 0 0,11 49 0 0 0,0 1-1 0 0,0-1 0 0 0,0 0 1 0 0,-1 1-1 0 0,1-1 0 0 0,0 0 1 0 0,0 1-1 0 0,0-1 1 0 0,0 0-1 0 0,0 1 0 0 0,0-1 1 0 0,0 0-1 0 0,0 1 0 0 0,1-1 1 0 0,-1 0-1 0 0,0 1 0 0 0,0-1 1 0 0,0 1-1 0 0,1-2 1 0 0,0 2-2 0 0,0 0-1 0 0,-1 0 0 0 0,1 0 0 0 0,0 0 1 0 0,0 0-1 0 0,0 1 0 0 0,0-1 1 0 0,-1 0-1 0 0,1 0 0 0 0,0 0 0 0 0,0 1 1 0 0,-1-1-1 0 0,1 0 0 0 0,0 1 1 0 0,0-1-1 0 0,-1 1 0 0 0,1-1 0 0 0,0 1 3 0 0,16 12-24 0 0,-8-5 9 0 0,0 1 0 0 0,0 0 0 0 0,-1 0 0 0 0,0 1 0 0 0,-1 0 0 0 0,0 1 0 0 0,-1 0 0 0 0,0 0 0 0 0,0 2 15 0 0,11 26-58 0 0,-2 1 0 0 0,-2 1 58 0 0,-12-40 0 0 0,14 53 18 0 0,-2 1 0 0 0,-3 0 0 0 0,-2 0 0 0 0,1 43-18 0 0,-8-71-73 0 0,-1 17 73 0 0,-2-28-15 0 0,-2-6 26 0 0,4-10-10 0 0,0 0 0 0 0,0 1 0 0 0,0-1 0 0 0,0 0 1 0 0,0 0-1 0 0,0 0 0 0 0,0 0 0 0 0,0 0 0 0 0,0 0 0 0 0,0 0 0 0 0,0 0 0 0 0,0 0 0 0 0,-1 1 1 0 0,1-1-1 0 0,0 0 0 0 0,0 0 0 0 0,0 0 0 0 0,0 0 0 0 0,0 0 0 0 0,0 0 0 0 0,0 0 1 0 0,0 0-1 0 0,0 0 0 0 0,0 0 0 0 0,-1 0 0 0 0,1 0 0 0 0,0 0 0 0 0,0 0 0 0 0,0 0 1 0 0,0 0-1 0 0,0 0 0 0 0,0 0 0 0 0,0 0 0 0 0,0 0 0 0 0,-1 0 0 0 0,1 0 0 0 0,0 0 1 0 0,0 0-2 0 0,-2 0 4 0 0,0 0 1 0 0,0-1 0 0 0,0 1 0 0 0,0 0 0 0 0,0-1 0 0 0,0 0-1 0 0,0 1 1 0 0,0-1 0 0 0,0 0 0 0 0,0 0 0 0 0,0 0 0 0 0,0 0 0 0 0,1-1-1 0 0,-1 1 1 0 0,0 0 0 0 0,1-1 0 0 0,-1 1 0 0 0,1-1 0 0 0,0 1-1 0 0,-1-1 1 0 0,1 0-5 0 0,-4-6 19 0 0,0-1 0 0 0,0 1-1 0 0,1-1 1 0 0,0-3-19 0 0,-1 1 29 0 0,-3-6-52 0 0,1 0 1 0 0,1-1-1 0 0,1 0 1 0 0,1 0-1 0 0,0 0 1 0 0,1 0-1 0 0,1 0 1 0 0,1-1-1 0 0,1-12 23 0 0,2 12-873 0 0,5 2-3471 0 0,2 2-1399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441 0 5351 0 0,'0'0'242'0'0,"0"0"-1"0"0,0 0-81 0 0,0 0 208 0 0,0 0 105 0 0,0 0 27 0 0,0 0-8 0 0,1 1-50 0 0,0 3-26 0 0,0 0 1 0 0,0 0-1 0 0,1 0 1 0 0,0-1-1 0 0,3 4-416 0 0,62 66 1879 0 0,-44-50-1449 0 0,5 4 117 0 0,-16-14-303 0 0,-2-2 272 0 0,4 7-516 0 0,0 3 368 0 0,-2-1 0 0 0,-1 2 0 0 0,-2-1 0 0 0,2 10-368 0 0,-5-4 761 0 0,-1 21-761 0 0,-3 28 614 0 0,-2-62-501 0 0,0 2 14 0 0,-1 27 234 0 0,-1-29-263 0 0,-6 36 260 0 0,-1-3-61 0 0,-9 35 70 0 0,-36 90 561 0 0,40-140-424 0 0,-7 7-504 0 0,-1 4 320 0 0,-16 23 24 0 0,4-9-152 0 0,24-39-93 0 0,-1 4 162 0 0,0 1-261 0 0,9-17 72 0 0,-1 0 0 0 0,-1 0 0 0 0,0 1 0 0 0,0-1 0 0 0,-5 4-72 0 0,2-2 78 0 0,1-1-1 0 0,0 1 1 0 0,1 1-78 0 0,-2 1 55 0 0,-14 23 71 0 0,-6 9 39 0 0,5-9-63 0 0,5-7 78 0 0,-13 11-180 0 0,11-12 69 0 0,10-13 32 0 0,-5 4-101 0 0,-16 16 171 0 0,-18 19 88 0 0,41-44-224 0 0,-77 78 261 0 0,83-84-294 0 0,-35 35 135 0 0,34-33-330 0 0,1-4-774 0 0,3-4 11 0 0,1 2 364 0 0,-1-1 0 0 0,1 1 0 0 0,0 0 0 0 0,1-1 592 0 0,7-6-1687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602 0 6735 0 0,'0'0'307'0'0,"0"0"-6"0"0,0 0-118 0 0,0 0 213 0 0,0 0 109 0 0,0 0 27 0 0,0 0-9 0 0,0 0-55 0 0,-1 1-20 0 0,-9 6 824 0 0,10-6-1208 0 0,-1-1-1 0 0,1 0 1 0 0,-1 1-1 0 0,0-1 1 0 0,1 1 0 0 0,-1-1-1 0 0,1 0 1 0 0,0 1-1 0 0,-1-1 1 0 0,1 1-64 0 0,-2 1 133 0 0,-24 21 2146 0 0,18-16-1501 0 0,-1 1 0 0 0,-1-1 1 0 0,-9 7-779 0 0,12-10 206 0 0,1 1 1 0 0,0-1-1 0 0,1 1 1 0 0,-1 0 0 0 0,2 0-207 0 0,-8 7 297 0 0,8-8-222 0 0,-25 23 849 0 0,-4 8-924 0 0,-38 45 721 0 0,47-54-537 0 0,4-6 51 0 0,0 5-235 0 0,-18 24 787 0 0,-19 42-787 0 0,48-72 40 0 0,-5 10 90 0 0,-8 9 166 0 0,3 0-296 0 0,5 1 432 0 0,-2 17-432 0 0,6-20 120 0 0,-1 12 103 0 0,2-5-25 0 0,-6 14 101 0 0,7-22-112 0 0,2 1-1 0 0,3 2-186 0 0,0-16 58 0 0,1 4 87 0 0,-1 44 99 0 0,3-69-243 0 0,-2 19 9 0 0,0 20 66 0 0,1-19-7 0 0,0-9 32 0 0,2 9-101 0 0,0-9 34 0 0,-1-7 5 0 0,0 0-1 0 0,1 0 1 0 0,1 4-39 0 0,5 10 48 0 0,-3-4 53 0 0,7 10-101 0 0,-4-13 34 0 0,13 27 76 0 0,1 5-4 0 0,-8-20-15 0 0,0-2-13 0 0,-8-15-70 0 0,4 5 146 0 0,3 4-154 0 0,-4-7 72 0 0,-1 1 0 0 0,3 4-72 0 0,4 13 494 0 0,19 21-494 0 0,-33-47 7 0 0,6 6 160 0 0,0 0 1 0 0,1 0-1 0 0,4 4-167 0 0,-5-6 157 0 0,3 4-157 0 0,-6-5 162 0 0,1 0-1 0 0,4 3-161 0 0,-5-5 89 0 0,-3-2-80 0 0,6 6 229 0 0,2 0-42 0 0,-7-6-137 0 0,-2-7-648 0 0,2-8-753 0 0,1 4-5995 0 0,1 3-402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75 2303 0 0,'0'0'102'0'0,"-2"0"183"0"0,-4 1 690 0 0,3-1 302 0 0,2-1-538 0 0,-3 0-728 0 0,1 1 6904 0 0,3-1-6591 0 0,2-4 862 0 0,-1 4-945 0 0,-1 0-170 0 0,1 1-48 0 0,-1-1 0 0 0,0 1 1 0 0,0 0-1 0 0,1 0 0 0 0,-1-1 0 0 0,0 1 0 0 0,1 0 0 0 0,-1 0 0 0 0,0 0 0 0 0,1-1 1 0 0,-1 1-1 0 0,1 0 0 0 0,-1 0 0 0 0,1 0 0 0 0,-1 0 0 0 0,1-1-23 0 0,3 0 144 0 0,1 0 0 0 0,0 0 0 0 0,-1 0 0 0 0,1 0 1 0 0,0 0-1 0 0,1 1-144 0 0,9-2 503 0 0,8 1-503 0 0,26 0 993 0 0,24 1-993 0 0,-68 0 30 0 0,24 1 99 0 0,21 0 39 0 0,59-1 112 0 0,-68 0-218 0 0,-12-1 0 0 0,10 2-62 0 0,55 3 64 0 0,-13-1 23 0 0,2 0 151 0 0,1-3 0 0 0,52-3-238 0 0,-92 1 116 0 0,40-2 137 0 0,-60 2-149 0 0,0 1 0 0 0,13 0-104 0 0,71 1 187 0 0,-67 1-70 0 0,14-2-117 0 0,-20 0 6 0 0,-13 0 50 0 0,0 0 0 0 0,12-2-56 0 0,-17 1 28 0 0,0 1 0 0 0,0 0 1 0 0,0 0-29 0 0,36 0 84 0 0,27-1 43 0 0,-42 2-90 0 0,95 0 136 0 0,-96 0-146 0 0,10 0 10 0 0,23-4 195 0 0,12-2-232 0 0,-42 3 124 0 0,21 0-124 0 0,-34 2 53 0 0,-18 0-42 0 0,0 0 1 0 0,1 1-1 0 0,7 0-11 0 0,16 1 111 0 0,9 0-111 0 0,-29-1 6 0 0,4-1 5 0 0,-13 1-2 0 0,0 0-1 0 0,0-1 1 0 0,0 1-1 0 0,1 1 1 0 0,2-1-9 0 0,-1 1 23 0 0,0-1 1 0 0,0 0-1 0 0,1 0-23 0 0,9 0 58 0 0,-7 0-34 0 0,0 0 1 0 0,0 0 0 0 0,0-1 0 0 0,2 0-25 0 0,11-1 39 0 0,-3 1 89 0 0,18-1-128 0 0,-6 2 64 0 0,8-1 43 0 0,-22 0-78 0 0,20-2-3 0 0,-23 2-7 0 0,0 0 0 0 0,5 1-19 0 0,-1 0 34 0 0,15 0 95 0 0,19 0 2 0 0,-32 0-111 0 0,20 1 256 0 0,44 2-266 0 0,-39-3 1 0 0,-34-1 28 0 0,9 1 103 0 0,4-2-142 0 0,-15 2 69 0 0,-2 0-18 0 0,-4 0-33 0 0,-1 1-1 0 0,0-1 1 0 0,0 0-1 0 0,1 0 1 0 0,-1 0-1 0 0,0-1 1 0 0,1 1-1 0 0,-1 0 0 0 0,0 0-17 0 0,4-1 86 0 0,-1 0-1 0 0,5 0-85 0 0,2 0 69 0 0,-3 0 78 0 0,0 1 0 0 0,5-1-147 0 0,-3 1 88 0 0,10-1 226 0 0,-26 3-4594 0 0,4-1 2139 0 0,-7 1-5147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70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266 114 2303 0 0,'1'-2'370'0'0,"3"-7"708"0"0,-3 6 306 0 0,-1 3 66 0 0,0 0-120 0 0,0 0-551 0 0,1-2-239 0 0,3-8-48 0 0,-3 8-5 0 0,-1 2 19 0 0,0 0 6 0 0,0 0 0 0 0,0 0-8 0 0,0 0-33 0 0,0 0-14 0 0,0 0-1 0 0,0 0-33 0 0,0 0-139 0 0,-2 2-57 0 0,-19 22 164 0 0,9-12-174 0 0,1 1-1 0 0,0 0 0 0 0,1 1 1 0 0,-8 14-217 0 0,2 7 342 0 0,1 0 0 0 0,2 0 1 0 0,-4 20-343 0 0,-23 111 902 0 0,20-64-54 0 0,1 39-848 0 0,-2 11 235 0 0,-5 51-33 0 0,22-159-91 0 0,3 1-1 0 0,2-1 0 0 0,3 25-110 0 0,-2-55 52 0 0,1-1 0 0 0,0 1 0 0 0,1-1-1 0 0,0 0 1 0 0,1 0 0 0 0,1 0 0 0 0,0 0 0 0 0,0-1 0 0 0,2 0-1 0 0,5 7-51 0 0,-1-3 58 0 0,1-1-1 0 0,0 0 1 0 0,1-1-1 0 0,1-1 0 0 0,0 0 1 0 0,1-1-1 0 0,1 0-57 0 0,-4-3 41 0 0,0 1-4 0 0,0-1 1 0 0,1-1-1 0 0,1 0 0 0 0,0-1 0 0 0,13 5-37 0 0,-11-7 90 0 0,0 0 1 0 0,0-1 0 0 0,17 1-91 0 0,-24-5 40 0 0,0 1 1 0 0,0-1-1 0 0,0-1 1 0 0,0 1 0 0 0,0-2-1 0 0,-1 1 1 0 0,7-3-41 0 0,0-1 46 0 0,0-2 1 0 0,0 1-1 0 0,-1-2 0 0 0,0 0 1 0 0,13-9-47 0 0,15-14 128 0 0,7-8-128 0 0,-31 23 33 0 0,24-19 13 0 0,-2-1 0 0 0,-2-3 0 0 0,-1-1 0 0 0,-2-1 0 0 0,3-9-46 0 0,46-75 63 0 0,-67 93-39 0 0,0 0 0 0 0,-2-2-1 0 0,-1-1-23 0 0,11-39 107 0 0,5-27-107 0 0,14-78 158 0 0,-9 35 45 0 0,-3-12 7 0 0,-22 98-124 0 0,22-125 162 0 0,-21 114-172 0 0,-10 50-64 0 0,-2 14-542 0 0,0 0 1699 0 0,0-2-3317 0 0,0-8-4001 0 0,0 15-433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87 3223 0 0,'0'0'358'0'0,"0"0"292"0"0,0 0 136 0 0,0 0 22 0 0,0 0-44 0 0,0 0-211 0 0,0 0-89 0 0,0 0-16 0 0,-1 0-9 0 0,-21-3 5123 0 0,20 3-5214 0 0,2 0-16 0 0,0 0-4 0 0,0 0 0 0 0,0 0-10 0 0,0 0-45 0 0,0 0-17 0 0,0 0-7 0 0,0 0-7 0 0,0 0-29 0 0,0 0-12 0 0,2-1-1 0 0,17-1 368 0 0,-1 0-1 0 0,9 0-567 0 0,4-1 306 0 0,-15 2 20 0 0,4-1-326 0 0,256-8 1528 0 0,-133 6-1385 0 0,-75 1-38 0 0,15 1 51 0 0,-12 0-7 0 0,1 1 50 0 0,101-3 274 0 0,-67 1-258 0 0,-63 1-139 0 0,7 1-4 0 0,58-2 88 0 0,20 0 97 0 0,-1 0-173 0 0,-52 2 0 0 0,-26 0 35 0 0,39 3-119 0 0,-5 0 337 0 0,24-2-337 0 0,-43 0 132 0 0,-10-1 96 0 0,7-2-228 0 0,-10 0 260 0 0,-11 1-167 0 0,-6 0-31 0 0,13 1-62 0 0,-5 1 13 0 0,24 3-13 0 0,-60-3 6 0 0,18 0 52 0 0,-19 0-58 0 0,46 0 421 0 0,37-4-421 0 0,-32 2 142 0 0,-8 0-28 0 0,-21 0-30 0 0,60-3 371 0 0,-55 3-226 0 0,-11 2-154 0 0,-7-1-13 0 0,13 0 79 0 0,-6 1-8 0 0,12 1 155 0 0,-31-1-261 0 0,7 0 106 0 0,-1 1-66 0 0,0-1-43 0 0,-6 0 34 0 0,5 0 46 0 0,-5 0-37 0 0,-2 0 10 0 0,0 0-10 0 0,0 0-3 0 0,0 0 0 0 0,0 0 0 0 0,0 0 0 0 0,0 0 0 0 0,0 0 0 0 0,0 0 0 0 0,0 0 0 0 0,0 0 0 0 0,0 0-11 0 0,1-3-122 0 0,-1 2-340 0 0,-1 1-119 0 0,-7-1-520 0 0,0 0 0 0 0,1 1 1 0 0,-1 0-1 0 0,-2 0 1048 0 0,-9 0-1953 0 0,3 0 170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457 1107 2303 0 0,'0'0'275'0'0,"0"0"313"0"0,-1 1 137 0 0,-6 10 327 0 0,1 0 0 0 0,0 0 0 0 0,1 0 0 0 0,1 0 0 0 0,-3 10-1052 0 0,6-19 224 0 0,-2 5 224 0 0,3-5-224 0 0,0-2 2 0 0,0 0 4 0 0,0 0 2 0 0,0 0 0 0 0,-5 0 179 0 0,4 0-374 0 0,1 0 0 0 0,-1 0 0 0 0,1 0 0 0 0,-1 0 0 0 0,0 0 0 0 0,1 0 0 0 0,-1 0 0 0 0,1 0 0 0 0,-1 0 0 0 0,1 0 0 0 0,-1-1 0 0 0,0 1 0 0 0,1 0 0 0 0,-1 0 0 0 0,1-1 0 0 0,-1 1 0 0 0,1 0-37 0 0,-3-2 86 0 0,0-1 0 0 0,0 1-1 0 0,1-1 1 0 0,-1 1 0 0 0,0-1 0 0 0,1 0-1 0 0,0 0 1 0 0,0 0 0 0 0,0 0-1 0 0,0-1-85 0 0,-5-9 343 0 0,-4-14-343 0 0,7 17 24 0 0,2 7 10 0 0,-4-15 12 0 0,5 10-30 0 0,1 7 18 0 0,1 2 7 0 0,5 2-15 0 0,-1 0 0 0 0,-1 1 0 0 0,1 0 0 0 0,0 0 0 0 0,-1 1 1 0 0,0-1-1 0 0,0 1 0 0 0,0 0 0 0 0,-1 0 0 0 0,1 0 0 0 0,-1 0 0 0 0,0 1 0 0 0,-1-1 0 0 0,2 5-26 0 0,4 12 30 0 0,-1 0-1 0 0,-1 1 0 0 0,-1-1 1 0 0,-1 3-30 0 0,-3-14 10 0 0,-2-2 1 0 0,1-7 50 0 0,0-2 45 0 0,-9 1 132 0 0,6-1-186 0 0,-1 0-1 0 0,1-1 1 0 0,0 0 0 0 0,0 1-1 0 0,0-1 1 0 0,0 0-1 0 0,0-1 1 0 0,0 1 0 0 0,0 0-1 0 0,1-1 1 0 0,-1 0-1 0 0,-2-1-51 0 0,-5-5 204 0 0,0-1 0 0 0,-5-4-204 0 0,8 6 44 0 0,-14-15 1 0 0,0-1 0 0 0,-13-21-45 0 0,19 25 7 0 0,15 19-7 0 0,0-1 0 0 0,0 1 0 0 0,-1 0 0 0 0,1 0 0 0 0,0-1 0 0 0,0 1 0 0 0,0 0 0 0 0,0 0 0 0 0,-1-1 0 0 0,1 1 0 0 0,0 0 0 0 0,0 0 0 0 0,0-1 0 0 0,-1 1 0 0 0,1 0 0 0 0,0 0 0 0 0,0 0 0 0 0,-1 0 0 0 0,1 0 0 0 0,0-1 0 0 0,-1 1 0 0 0,1 0 0 0 0,0 0 0 0 0,0 0 0 0 0,-1 0 0 0 0,1 0 0 0 0,0 0 0 0 0,-1 0 0 0 0,1 0 0 0 0,0 0 0 0 0,-1 0 0 0 0,1 0 0 0 0,0 0 0 0 0,-1 0 0 0 0,-1 5 0 0 0,2-5 0 0 0,-3 5 0 0 0,0 1 0 0 0,1-1 0 0 0,0 1 0 0 0,0-1 0 0 0,1 1 0 0 0,0 0 0 0 0,0 0 0 0 0,0 0 0 0 0,0 3 0 0 0,0 0 0 0 0,0 0 0 0 0,-1 0 0 0 0,-1 4 0 0 0,-10 24 0 0 0,8-28 0 0 0,-12 13 0 0 0,7-15 0 0 0,8-7 0 0 0,-1 1 0 0 0,1 0 0 0 0,-1-1 0 0 0,0 1 0 0 0,1-1 0 0 0,-1 0 0 0 0,0 1 0 0 0,0-2 0 0 0,1 1 0 0 0,-1 0 0 0 0,0 0 0 0 0,1-1 0 0 0,-2 0 0 0 0,-2 0 0 0 0,1-1 0 0 0,-1 0 0 0 0,1 0 0 0 0,0-1 0 0 0,-4-2 0 0 0,-6-4-2 0 0,-1 2 56 0 0,14 6-112 0 0,2 4 3 0 0,0 1 45 0 0,1 1-3 0 0,-1 0 1 0 0,1 1 0 0 0,0-1 0 0 0,1 3 12 0 0,6 21-133 0 0,-6-14 122 0 0,-2-14 11 0 0,0 0 0 0 0,-1 0 0 0 0,1 0 0 0 0,0-1 0 0 0,0 1 0 0 0,0 0 0 0 0,-1 0 0 0 0,1-1 0 0 0,0 1 0 0 0,-1 0 0 0 0,1 0 0 0 0,-1-1 0 0 0,1 1 0 0 0,-1 0 0 0 0,1 0 0 0 0,-1-1 0 0 0,0 1 0 0 0,0-1 0 0 0,1 1 0 0 0,-1-1 0 0 0,0 1 0 0 0,0-1 0 0 0,1 1 0 0 0,-1-1 0 0 0,0 0 0 0 0,0 0 0 0 0,0 1 0 0 0,0-1 0 0 0,0 0 0 0 0,-13-1 11 0 0,2-3 32 0 0,2-3-33 0 0,-4-3-10 0 0,11 6 0 0 0,1 0 0 0 0,-4-3 11 0 0,5 5 16 0 0,3 3-91 0 0,0 0 55 0 0,4 1-20 0 0,-1 1-1 0 0,1 0 0 0 0,0 0 0 0 0,-1 0 1 0 0,0 1-1 0 0,5 4 30 0 0,1 4-23 0 0,-7-7-4 0 0,0 0-1 0 0,1 0 1 0 0,0-1 0 0 0,0 0 0 0 0,0 0-1 0 0,4 3 28 0 0,5 3-16 0 0,-1-2 6 0 0,-11-8 7 0 0,-1 0 1 0 0,0 0 0 0 0,0 0-1 0 0,0 0 1 0 0,0 0 0 0 0,0 0 0 0 0,1 0-1 0 0,-1 0 1 0 0,0 0 0 0 0,0 0 0 0 0,0 0-1 0 0,0-1 1 0 0,0 1 0 0 0,1-1-1 0 0,-1 1 1 0 0,0-1 0 0 0,0 1 0 0 0,0-1-1 0 0,0 1 1 0 0,0-1 0 0 0,0 0-1 0 0,-1 0 1 0 0,1 1 0 0 0,0-1 0 0 0,0 0-1 0 0,0 0 1 0 0,-1 0 0 0 0,1 0 0 0 0,-1 0-1 0 0,1 0 1 0 0,0-1 2 0 0,1-2-9 0 0,0-1 0 0 0,0 1 0 0 0,0-1-1 0 0,-1 0 1 0 0,1 1 0 0 0,-1-5 9 0 0,2-9 43 0 0,-1 0-1 0 0,-1 0 1 0 0,-1-9-43 0 0,-5-55 239 0 0,1-7-108 0 0,4 89-135 0 0,0-1 1 0 0,-1 1-1 0 0,1-1 1 0 0,0 0-1 0 0,0 1 1 0 0,0-1-1 0 0,0 1 1 0 0,1-1-1 0 0,-1 1 1 0 0,0-1-1 0 0,0 1 1 0 0,0-1-1 0 0,0 1 1 0 0,0-1-1 0 0,1 1 1 0 0,-1-1-1 0 0,0 1 1 0 0,0 0-1 0 0,1-1 1 0 0,-1 1-1 0 0,0-1 4 0 0,2 1-4 0 0,-1 0-1 0 0,0 0 0 0 0,0 0 0 0 0,0 0 1 0 0,0 0-1 0 0,0 0 0 0 0,0 0 1 0 0,1 0-1 0 0,-1 1 0 0 0,0-1 0 0 0,0 0 1 0 0,0 1-1 0 0,0-1 0 0 0,0 1 1 0 0,0-1-1 0 0,0 1 0 0 0,0-1 0 0 0,0 1 1 0 0,0 0-1 0 0,0 0 5 0 0,21 16-91 0 0,-8-3 55 0 0,-1 0 1 0 0,-1 0 0 0 0,0 2-1 0 0,2 6 36 0 0,6 5-46 0 0,4 8 35 0 0,8 16 11 0 0,-14-20 0 0 0,-11-20 16 0 0,-8-24 128 0 0,-4-6 0 0 0,0 0-1 0 0,-1 0 0 0 0,-1 1 1 0 0,-2-4-144 0 0,-8-20 229 0 0,-15-48 27 0 0,-4-29-256 0 0,31 92 47 0 0,-3-22-47 0 0,5 22 6 0 0,1 9-6 0 0,2 17 0 0 0,0 0 0 0 0,0 0 0 0 0,0 0 0 0 0,0 0 0 0 0,1 0 0 0 0,-1 0 0 0 0,0 1 0 0 0,0-1 0 0 0,0 0 0 0 0,1 0 0 0 0,-1 0 0 0 0,1 0 0 0 0,-1 0 0 0 0,1 0-6 0 0,0 0-1 0 0,0 1 1 0 0,0-1 0 0 0,0 0-1 0 0,0 0 1 0 0,0 1 0 0 0,0-1-1 0 0,0 1 1 0 0,0-1-1 0 0,0 1 1 0 0,0-1 0 0 0,0 1-1 0 0,0 0 1 0 0,1-1 0 0 0,-1 1-1 0 0,0 0 1 0 0,0 0-1 0 0,0 0 1 0 0,0 0 0 0 0,1 0-1 0 0,-1 0 1 0 0,0 0-1 0 0,0 1 1 0 0,0-1 0 0 0,0 0-1 0 0,1 1 1 0 0,0-1 6 0 0,3 2-57 0 0,1 1 1 0 0,0-1 0 0 0,-1 1-1 0 0,0 0 1 0 0,1 0 56 0 0,7 6-60 0 0,0 0 0 0 0,-1 1 1 0 0,0 1-1 0 0,0 0 1 0 0,-1 0-1 0 0,-1 1 1 0 0,2 3 59 0 0,18 27-387 0 0,13 25 387 0 0,-30-47-14 0 0,-13-20 14 0 0,35 57 0 0 0,5 14 0 0 0,-40-71 0 0 0,0 1 1 0 0,0-1 0 0 0,0 1-1 0 0,1 0 1 0 0,-1-1 0 0 0,0 1 0 0 0,1 0-1 0 0,-1-1 1 0 0,0 1 0 0 0,1-1-1 0 0,-1 1 1 0 0,1-1 0 0 0,-1 1 0 0 0,1-1-1 0 0,-1 1 1 0 0,1-1-1 0 0,-1-1 6 0 0,1 0 0 0 0,-1 0 1 0 0,0 0-1 0 0,1 0 0 0 0,-1 0 1 0 0,0-1-1 0 0,0 1 0 0 0,0 0 0 0 0,0 0 1 0 0,0 0-1 0 0,-1-1 0 0 0,1 0-6 0 0,-3-21 120 0 0,2 20-99 0 0,-6-31 477 0 0,-10-32-498 0 0,3 18 97 0 0,-61-243-23 0 0,68 266-55 0 0,2 0 0 0 0,0 0-1 0 0,2-1 1 0 0,0-10-19 0 0,5 22 43 0 0,3 5-57 0 0,-5 9 11 0 0,0 0-1 0 0,0 0 1 0 0,1 0-1 0 0,-1 0 1 0 0,0-1-1 0 0,0 1 1 0 0,0 0-1 0 0,0 0 1 0 0,0 0-1 0 0,0 0 1 0 0,0 0-1 0 0,1 0 1 0 0,-1 0-1 0 0,0 0 1 0 0,0 0-1 0 0,0 0 0 0 0,0 0 1 0 0,1 0-1 0 0,-1 0 1 0 0,0 0-1 0 0,0 0 1 0 0,0 0-1 0 0,0 0 1 0 0,0 0-1 0 0,1 0 1 0 0,-1 0-1 0 0,0 0 1 0 0,0 0-1 0 0,0 0 1 0 0,0 0-1 0 0,0 0 1 0 0,1 0-1 0 0,-1 0 4 0 0,4 0-21 0 0,1 1-1 0 0,-1 0 0 0 0,0 0 0 0 0,1 1 1 0 0,-1-1-1 0 0,0 1 0 0 0,0 0 1 0 0,0 0-1 0 0,1 1 22 0 0,2 1-86 0 0,0 1 0 0 0,0 0 0 0 0,-1 1 0 0 0,6 5 86 0 0,4 8-157 0 0,-1 0-1 0 0,0 1 0 0 0,0 3 158 0 0,0 0 0 0 0,-2 1 0 0 0,0 1 0 0 0,-2 0 0 0 0,1 3 0 0 0,4 19 0 0 0,9 40 0 0 0,-22-77 0 0 0,-3-10 0 0 0,0-1 0 0 0,-1-9 0 0 0,-12-43 195 0 0,-2 1 0 0 0,-11-21-195 0 0,-14-45 65 0 0,10 26-32 0 0,-17-32-8 0 0,-17-46 14 0 0,56 144-39 0 0,0-8 0 0 0,7 29-3 0 0,3 4-6 0 0,4 7-36 0 0,-6-5 34 0 0,14 16-56 0 0,-1 1 1 0 0,0 1-1 0 0,-2 1 0 0 0,8 16 67 0 0,4 16-46 0 0,4 17 46 0 0,19 53-11 0 0,-32-83 9 0 0,0 10 2 0 0,2 4 13 0 0,-11-41 43 0 0,-16-44 21 0 0,-70-162 339 0 0,64 157-412 0 0,-42-90 46 0 0,-4-4-60 0 0,62 130-88 0 0,1 1-16 0 0,0 0 100 0 0,0 1 0 0 0,1 0 1 0 0,-1 0-1 0 0,0-1 0 0 0,0 1 0 0 0,1 0 0 0 0,-1 0 0 0 0,1-1 0 0 0,-1 1 0 0 0,0 0 0 0 0,1-1 0 0 0,0 1 1 0 0,-1-1 13 0 0,2 3-25 0 0,17 28-151 0 0,22 25 176 0 0,2 3-83 0 0,-15-17 83 0 0,73 115 0 0 0,23 62 0 0 0,-80-145-12 0 0,-44-74 11 0 0,0 0 0 0 0,1 0-1 0 0,-1 0 1 0 0,0 0 0 0 0,0 1-1 0 0,0-1 1 0 0,0 0 0 0 0,0 0-1 0 0,0 0 1 0 0,0 0 0 0 0,0 0-1 0 0,0 0 1 0 0,0 0 0 0 0,0 0-1 0 0,0 0 1 0 0,1 1 0 0 0,-1-1-1 0 0,0 0 1 0 0,0 0 0 0 0,0 0-1 0 0,0 0 1 0 0,0 0 0 0 0,0 0-1 0 0,1 0 1 0 0,-1 0 0 0 0,0 0-1 0 0,0 0 1 0 0,0 0 0 0 0,0 0-1 0 0,0 0 1 0 0,0 0 0 0 0,1 0-1 0 0,-1 0 1 0 0,0 0 0 0 0,0 0-1 0 0,0 0 2 0 0,12-2-12 0 0,-11 2 16 0 0,0-1-1 0 0,1 0 1 0 0,-1 0-1 0 0,0 0 0 0 0,0 0 1 0 0,1 0-1 0 0,-1 0 1 0 0,0 0-1 0 0,0 0 0 0 0,0 0 1 0 0,0 0-1 0 0,0-1 1 0 0,-1 1-1 0 0,1 0 1 0 0,0-1-1 0 0,-1 1 0 0 0,1 0 1 0 0,-1-1-1 0 0,1 1 1 0 0,-1-1-1 0 0,1 1 0 0 0,-1-1 1 0 0,0 1-1 0 0,0-1-3 0 0,1-5 34 0 0,-1 0-1 0 0,0 0 1 0 0,0 0-1 0 0,-1-5-33 0 0,-3-17 296 0 0,-8-27-296 0 0,3 14 120 0 0,-6-22-13 0 0,9 38-78 0 0,0-1-1 0 0,1 0 1 0 0,2 0 0 0 0,0-11-29 0 0,3 35 1 0 0,0 0 1 0 0,0 0-1 0 0,1-1 1 0 0,0 1-1 0 0,-1 0 1 0 0,1 0-1 0 0,1-3-1 0 0,-2 6-1 0 0,1-1 0 0 0,-1 0 0 0 0,0 1 0 0 0,1-1 0 0 0,-1 1 0 0 0,0-1 0 0 0,1 0 0 0 0,-1 1 0 0 0,1-1 0 0 0,-1 1 0 0 0,1-1 0 0 0,-1 1 0 0 0,2-1 1 0 0,-1 0-4 0 0,0 1-1 0 0,0-1 1 0 0,1 1 0 0 0,-1 0-1 0 0,0 0 1 0 0,1-1 0 0 0,-1 1 0 0 0,1 0-1 0 0,-1 0 1 0 0,0 0 0 0 0,1 0-1 0 0,-1 0 1 0 0,1 1 0 0 0,-1-1-1 0 0,0 0 1 0 0,1 1 0 0 0,-1-1 0 0 0,0 1-1 0 0,0-1 1 0 0,1 1 0 0 0,-1 0-1 0 0,0-1 1 0 0,1 2 4 0 0,4 2-11 0 0,0 0 1 0 0,0 1-1 0 0,0 0 1 0 0,0 1 10 0 0,9 9-14 0 0,0 0 1 0 0,-1 2 0 0 0,-1-1-1 0 0,5 10 14 0 0,10 16-64 0 0,20 25 64 0 0,-22-34 0 0 0,-2 1 0 0 0,-1 1 0 0 0,4 11 0 0 0,51 108 11 0 0,-77-153 10 0 0,0-3 1 0 0,0-8-1 0 0,0 0 0 0 0,0 0 0 0 0,-1 0 0 0 0,0-1 0 0 0,-1 1 0 0 0,0 0 0 0 0,-3-9-21 0 0,-5-18 203 0 0,-7-18-203 0 0,3 13 36 0 0,5 15-28 0 0,0-2 14 0 0,-1 0 0 0 0,-11-21-22 0 0,20 50-1 0 0,0 0 0 0 0,0 0 0 0 0,0 0 0 0 0,0 0 0 0 0,0 0 0 0 0,0 0 0 0 0,0 0 0 0 0,0 0 0 0 0,0 0 0 0 0,0 0-1 0 0,0 0 1 0 0,0 0 0 0 0,0 0 0 0 0,0 0 0 0 0,0 0 0 0 0,-1 0 0 0 0,1 0 0 0 0,0 0 0 0 0,0 0 0 0 0,0 0 0 0 0,0 0 0 0 0,0 0 0 0 0,0 0 0 0 0,0 0-1 0 0,0 0 1 0 0,0 0 0 0 0,0 0 0 0 0,0 0 0 0 0,0 0 0 0 0,0 0 0 0 0,0 0 0 0 0,0 0 0 0 0,0 0 0 0 0,0 0 0 0 0,-1 0 0 0 0,1 0 0 0 0,0 0 0 0 0,0 0-1 0 0,0 0 1 0 0,0 0 0 0 0,0 0 0 0 0,0 0 0 0 0,0 0 0 0 0,0 0 0 0 0,0 0 0 0 0,0 0 0 0 0,0 0 0 0 0,0 0 0 0 0,0 0 0 0 0,0 0 0 0 0,0 0 0 0 0,0 0-1 0 0,0 0 1 0 0,0 0 0 0 0,0 0 0 0 0,0 0 0 0 0,0 0 0 0 0,0-1 0 0 0,0 1 0 0 0,0 0 0 0 0,0 0 1 0 0,-79 102-403 0 0,74-96 403 0 0,0 0 0 0 0,0-1 0 0 0,0 0 0 0 0,-1 0 0 0 0,0 0 0 0 0,0-1 0 0 0,0 0 0 0 0,0 0 0 0 0,0-1 0 0 0,-3 1 0 0 0,-4 2 0 0 0,-1-1 0 0 0,0 0 0 0 0,0-1 0 0 0,-9 1 0 0 0,19-4 3 0 0,-18 0-19 0 0,11-1-48 0 0,9 0-4 0 0,3 2 53 0 0,-1 1-1 0 0,1-1 1 0 0,0 1 0 0 0,0-1-1 0 0,0 0 1 0 0,0 1 0 0 0,0-1-1 0 0,0 0 1 0 0,0 0 0 0 0,1 0-1 0 0,0 0 16 0 0,0 2-14 0 0,149 230-322 0 0,-145-224 336 0 0,0-1-1 0 0,1 5 1 0 0,0 1 9 0 0,1 0-1 0 0,5 5-8 0 0,-11-18 76 0 0,-2-5 0 0 0,-1-3-18 0 0,0 0 0 0 0,0 0 0 0 0,0-1 0 0 0,0 1 0 0 0,-1 0 0 0 0,0 0 0 0 0,0 0 0 0 0,-1 0-58 0 0,-8-17 534 0 0,-6-8-534 0 0,5 9 10 0 0,-22-46 54 0 0,-1-10-64 0 0,30 63 0 0 0,5 15 0 0 0,-1-1-1 0 0,1 1 1 0 0,0-1-1 0 0,0 1 1 0 0,0 0-1 0 0,0-1 1 0 0,0 1-1 0 0,0-1 1 0 0,0 1-1 0 0,0-1 1 0 0,0 1-1 0 0,0-1 1 0 0,0 1-1 0 0,0 0 1 0 0,0-1-1 0 0,0 1 1 0 0,0-1-1 0 0,0 1 1 0 0,0-1-1 0 0,1 1 1 0 0,-1 0-1 0 0,0-1 1 0 0,0 1-1 0 0,1-1 1 0 0,0 1-3 0 0,0-1 0 0 0,0 1-1 0 0,1 0 1 0 0,-1-1-1 0 0,0 1 1 0 0,0 0 0 0 0,1 0-1 0 0,-1 0 1 0 0,0 0 0 0 0,0 0-1 0 0,1 0 1 0 0,-1 0-1 0 0,0 0 1 0 0,0 1 0 0 0,0-1-1 0 0,1 0 1 0 0,-1 1 0 0 0,0-1 3 0 0,26 11-124 0 0,-12-2-9 0 0,0 1 0 0 0,5 5 133 0 0,5 2-34 0 0,-6-2 34 0 0,-1 0 0 0 0,-1 1 0 0 0,9 11 0 0 0,-6-6 0 0 0,5 6 0 0 0,-16-16 0 0 0,0-1 0 0 0,9 7 0 0 0,-6-8 0 0 0,-11-8 0 0 0,0-1 0 0 0,-1 1 0 0 0,1-1 0 0 0,0 1 0 0 0,0-1 0 0 0,-1 1 0 0 0,1-1 0 0 0,0 0 0 0 0,0 0 0 0 0,-1 1 0 0 0,1-1 0 0 0,0 0 0 0 0,0 0 0 0 0,0 0 0 0 0,-1 0 0 0 0,1 0 0 0 0,0 0 0 0 0,-1-1 0 0 0,1 1 0 0 0,-1 0 0 0 0,0-1 0 0 0,1 1 0 0 0,-1 0 0 0 0,1-1 0 0 0,-1 1 0 0 0,1 0 0 0 0,-1-1 0 0 0,0 1 0 0 0,1-1 0 0 0,-1 1 0 0 0,0 0 0 0 0,1-1 0 0 0,-1 0 0 0 0,1-1 0 0 0,0 0 0 0 0,0 0 0 0 0,-1 0 0 0 0,1-1 0 0 0,-1 1 0 0 0,1 0 0 0 0,-1 0 0 0 0,0-1 0 0 0,0 1 0 0 0,0 0 0 0 0,0-1 0 0 0,0 1 0 0 0,0 0 0 0 0,-1-1 0 0 0,1 1 0 0 0,-1-1 0 0 0,-2-7 17 0 0,0 1 1 0 0,-1 0-1 0 0,-1-2-17 0 0,5 10 2 0 0,-24-48 70 0 0,-3 0 0 0 0,-1 1-72 0 0,5 17 37 0 0,-1 0 0 0 0,-4-3-37 0 0,-9-10 11 0 0,-211-255 106 0 0,71 90-133 0 0,208 256-268 0 0,-21-33 260 0 0,1-1-24 0 0,-11-12 48 0 0,0-1-1 0 0,1 0 1 0 0,-1 1-1 0 0,0-1 0 0 0,1 1 1 0 0,-1-1-1 0 0,1 0 1 0 0,-1 1-1 0 0,1-1 1 0 0,-1 0-1 0 0,0 1 0 0 0,1-1 1 0 0,-1 0-1 0 0,1 0 1 0 0,0 0-1 0 0,-1 1 1 0 0,1-1-1 0 0,-1 0 0 0 0,1 0 1 0 0,-1 0-1 0 0,1 0 1 0 0,0 0 0 0 0,0-1 0 0 0,-1 0 0 0 0,1 1 0 0 0,0-1 0 0 0,0 0 0 0 0,-1 1 0 0 0,1-1 0 0 0,-1 0-1 0 0,1 0 1 0 0,0 0 0 0 0,-1 1 0 0 0,0-1 0 0 0,1 0 0 0 0,-1 0 0 0 0,1 0 0 0 0,-1 0 0 0 0,0 0 0 0 0,0 0 0 0 0,0 0-1 0 0,0 0 1 0 0,1 0 0 0 0,-1 0 0 0 0,0 0 0 0 0,-1 0 0 0 0,1-27 84 0 0,0 26-72 0 0,-3-38 214 0 0,-2 15-154 0 0,2 13-72 0 0,1-1 0 0 0,2 3 11 0 0,0 10-10 0 0,0 0-1 0 0,0-1 1 0 0,0 1 0 0 0,0 0-1 0 0,0 0 1 0 0,0 0 0 0 0,0 0-1 0 0,0 0 1 0 0,0 0-1 0 0,0 0 1 0 0,0 0 0 0 0,0 0-1 0 0,0 0 1 0 0,0 0 0 0 0,0 0-1 0 0,0-1 1 0 0,0 1 0 0 0,0 0-1 0 0,0 0 1 0 0,0 0 0 0 0,0 0-1 0 0,0 0 1 0 0,0 0 0 0 0,0 0-1 0 0,0 0 1 0 0,1 0 0 0 0,-1 0-1 0 0,0 0 1 0 0,0 0 0 0 0,0 0-1 0 0,0 0 1 0 0,0 0 0 0 0,0 0-1 0 0,0 0 1 0 0,0-1 0 0 0,0 1-1 0 0,0 0 1 0 0,0 0 0 0 0,0 0-1 0 0,0 0 1 0 0,1 0-1 0 0,-1 0 1 0 0,0 0 0 0 0,0 0-1 0 0,0 0 1 0 0,0 0 0 0 0,0 0-1 0 0,0 0 1 0 0,0 0 0 0 0,0 0-1 0 0,0 0 1 0 0,0 1 0 0 0,0-1-1 0 0,0 0 1 0 0,1 0 0 0 0,-1 0-1 0 0,0 0 1 0 0,0 0 0 0 0,0 0-1 0 0,0 0 1 0 0,0 0 0 0 0,0 0-1 0 0,0 0 1 0 0,0 0 0 0 0,0 0-1 0 0,9 2 31 0 0,-1 0 0 0 0,0 1 0 0 0,0 0 0 0 0,0 0 0 0 0,0 1 0 0 0,0 0 0 0 0,0 0 0 0 0,-1 1 0 0 0,0 0 0 0 0,0 0 0 0 0,0 0 0 0 0,-1 1 0 0 0,0 0 0 0 0,2 3-31 0 0,73 74 110 0 0,-18-19-48 0 0,-24-23-50 0 0,45 47 42 0 0,67 93-8 0 0,-113-130 17 0 0,-2 0 1 0 0,21 43-64 0 0,-22-25 68 0 0,-18-32 1 0 0,3-1 1 0 0,1-1 0 0 0,7 8-70 0 0,-26-41 112 0 0,-3-5 63 0 0,-5-19 72 0 0,-2 0 0 0 0,0 0 0 0 0,-10-16-247 0 0,18 37 4 0 0,-25-47 579 0 0,-30-43-583 0 0,42 71 4 0 0,-60-89 49 0 0,-28-46 11 0 0,81 120-48 0 0,-13-24 124 0 0,-33-41-140 0 0,64 98-61 0 0,3 4-18 0 0,4 4 22 0 0,140 218-761 0 0,-88-130 733 0 0,17 47 85 0 0,-18-11 2 0 0,-15-35-57 0 0,1 6 44 0 0,-22-50 11 0 0,-18-44 1 0 0,-6-11-2 0 0,-7-8 16 0 0,-44-66 286 0 0,-25-49-301 0 0,62 96 3 0 0,0-1 0 0 0,2-1 0 0 0,2 0 0 0 0,-4-15-3 0 0,13 30 0 0 0,5 16-1 0 0,0 1 0 0 0,0-1-1 0 0,0 1 1 0 0,0 0 0 0 0,0-1-1 0 0,0 1 1 0 0,0-1 0 0 0,0 1-1 0 0,1-1 2 0 0,-1 1-2 0 0,0 0 0 0 0,1 0 0 0 0,-1 1 0 0 0,0-1 0 0 0,1 0 0 0 0,-1 0 0 0 0,1 0 0 0 0,-1 0 0 0 0,1 1-1 0 0,-1-1 1 0 0,1 0 0 0 0,0 1 0 0 0,-1-1 0 0 0,1 0 0 0 0,0 1 0 0 0,0-1 0 0 0,-1 1 0 0 0,1-1 0 0 0,0 1 0 0 0,0-1 0 0 0,0 1 2 0 0,1-1-7 0 0,-1 1 1 0 0,1 0 0 0 0,0-1 0 0 0,0 1-1 0 0,-1 0 1 0 0,1 0 0 0 0,0 0 0 0 0,0 0-1 0 0,0 0 1 0 0,1 1 6 0 0,4 0-43 0 0,0 1 0 0 0,0 0-1 0 0,0 1 1 0 0,-1 0 0 0 0,2 1 43 0 0,6 3-79 0 0,0 1 0 0 0,-1 0 0 0 0,10 9 79 0 0,35 33-142 0 0,-50-44 127 0 0,49 50-159 0 0,42 52 174 0 0,-54-58-46 0 0,20 27 32 0 0,-33-38 15 0 0,1-1 0 0 0,32 27-1 0 0,-64-64 0 0 0,-1-1 0 0 0,0 1 0 0 0,1-1 0 0 0,-1 0 0 0 0,1 1 0 0 0,-1-1 0 0 0,1 0 0 0 0,-1 1 0 0 0,1-1 0 0 0,-1 0 0 0 0,1 1 0 0 0,-1-1 0 0 0,1 0 0 0 0,-1 0 0 0 0,1 1 0 0 0,0-1 0 0 0,-1 0 0 0 0,1 0 0 0 0,-1-1 1 0 0,1 0 0 0 0,-1 0 0 0 0,0 0 0 0 0,0 0 0 0 0,0 1 0 0 0,0-1 0 0 0,0 0 0 0 0,0 0 0 0 0,0 0 0 0 0,0 0 0 0 0,0 0 0 0 0,0 0 0 0 0,0 0 0 0 0,-1 0 0 0 0,1 0-1 0 0,-6-20 71 0 0,-8-18 337 0 0,-10-16-408 0 0,0 0 136 0 0,-127-303 90 0 0,136 321-204 0 0,2-1-1 0 0,1 0 0 0 0,1-6-21 0 0,7 27 0 0 0,4 16 0 0 0,0 1 0 0 0,0-1 0 0 0,0 0 0 0 0,0 1 0 0 0,0-1 0 0 0,0 1 0 0 0,0-1 0 0 0,1 0 0 0 0,-1 1 0 0 0,0-1 0 0 0,0 1 0 0 0,0-1 0 0 0,0 1 0 0 0,1-1 0 0 0,-1 0 0 0 0,0 1 0 0 0,1-1 0 0 0,-1 1 0 0 0,1-1 0 0 0,-1 1-1 0 0,1-1-1 0 0,0 1 0 0 0,0 0 1 0 0,0-1-1 0 0,0 1 0 0 0,0 0 1 0 0,0-1-1 0 0,0 1 1 0 0,0 0-1 0 0,0 0 0 0 0,0 0 1 0 0,0 0-1 0 0,0 0 0 0 0,0 0 1 0 0,0 0-1 0 0,0 0 0 0 0,0 1 1 0 0,0-1-1 0 0,0 0 1 0 0,0 1-1 0 0,0-1 0 0 0,0 0 1 0 0,0 1-1 0 0,0 0 2 0 0,4 1-10 0 0,0 1 0 0 0,0 0-1 0 0,-1 0 1 0 0,2 1 10 0 0,10 10-28 0 0,-1 1-1 0 0,-1 0 0 0 0,0 1 1 0 0,6 11 28 0 0,11 12-30 0 0,-9-11 30 0 0,0 2 0 0 0,-2 1 0 0 0,9 18 0 0 0,-3 3 0 0 0,17 47 0 0 0,-25-55 25 0 0,27 67 121 0 0,-37-97-91 0 0,-7-11 17 0 0,-1-3 6 0 0,0 0 2 0 0,-2-3 0 0 0,-12-16 97 0 0,2 0 0 0 0,0-1-1 0 0,0-2-176 0 0,-31-68 358 0 0,19 38-334 0 0,-10-17 53 0 0,-7-15-63 0 0,-3-18-14 0 0,39 89 15 0 0,-31-89 26 0 0,31 84-42 0 0,0 0 1 0 0,2-1-1 0 0,0 1 0 0 0,0-14 1 0 0,3 11 0 0 0,0 19 0 0 0,0 1 0 0 0,0 0 0 0 0,1 0 0 0 0,-1-1 0 0 0,0 1 0 0 0,1 0 0 0 0,-1-1 0 0 0,1 1 0 0 0,-1 0 0 0 0,1 0 0 0 0,0-1 0 0 0,0 2 1 0 0,-1-1-1 0 0,1 0 0 0 0,-1 1 0 0 0,1-1 1 0 0,0 0-1 0 0,-1 1 0 0 0,1-1 1 0 0,0 1-1 0 0,0-1 0 0 0,0 1 1 0 0,-1 0-1 0 0,1-1 0 0 0,0 1 1 0 0,0 0-1 0 0,0 0 0 0 0,0-1 0 0 0,0 1 1 0 0,0 0-1 0 0,1 0-7 0 0,0 0 0 0 0,0 0 0 0 0,0 0 0 0 0,0 1 0 0 0,0-1 0 0 0,0 0 0 0 0,0 1 0 0 0,1 0 7 0 0,4 2-44 0 0,0 1 0 0 0,0-1 0 0 0,0 1 0 0 0,1 1 44 0 0,-6-3-14 0 0,28 19-124 0 0,-1 1 0 0 0,-1 2 0 0 0,-1 0 0 0 0,18 23 138 0 0,-11-11-84 0 0,-7-8 74 0 0,-2 0 0 0 0,15 23 10 0 0,-17-20 0 0 0,-10-13 0 0 0,0 0 0 0 0,-1 1 0 0 0,-1 1 0 0 0,1 4 0 0 0,-9-17 25 0 0,-4-9-7 0 0,-3-9 22 0 0,-59-123 481 0 0,-19-21-521 0 0,-28-58 20 0 0,86 166-17 0 0,11 21 13 0 0,0 0-1 0 0,2-2 0 0 0,1 1 0 0 0,0-4-15 0 0,9 30 0 0 0,1 0 0 0 0,0 1 0 0 0,0-1 0 0 0,0 0 0 0 0,-1 1 0 0 0,1-1 0 0 0,0 0 0 0 0,0 1 0 0 0,0-1 0 0 0,0 0 0 0 0,0 1 0 0 0,0-1 0 0 0,0 1 0 0 0,0-1 0 0 0,1 0 0 0 0,-1 1 0 0 0,0-1 0 0 0,1 0-1 0 0,-1 1 0 0 0,1-1 0 0 0,-1 1 1 0 0,1 0-1 0 0,0-1 0 0 0,-1 1 0 0 0,1 0 0 0 0,0-1 0 0 0,-1 1 0 0 0,1 0 0 0 0,0 0 0 0 0,-1-1 0 0 0,1 1 0 0 0,0 0 0 0 0,0 0 1 0 0,0 0 0 0 0,0 0-9 0 0,1 0 1 0 0,0 0-1 0 0,0 0 1 0 0,0 0 0 0 0,-1 0-1 0 0,1 0 1 0 0,1 1 8 0 0,2 0-14 0 0,0 1 1 0 0,0 0-1 0 0,0 1 1 0 0,0-1-1 0 0,0 1 1 0 0,0 0-1 0 0,3 3 14 0 0,3 4 0 0 0,-2 4 0 0 0,-2 0 0 0 0,-6-11 2 0 0,0 0-1 0 0,0 0 1 0 0,-1 0-1 0 0,1 1 1 0 0,-1-1-1 0 0,0 0 1 0 0,0 0-1 0 0,0 2-1 0 0,-2 8 48 0 0,1-10-43 0 0,0-1 0 0 0,1 0 0 0 0,-1 0 0 0 0,-1 0 0 0 0,1 0 0 0 0,0 0 0 0 0,0 0 0 0 0,-1 0 0 0 0,1 0 0 0 0,-1 0 0 0 0,1 0 0 0 0,-3 1-5 0 0,1-1 7 0 0,-1 1-1 0 0,0 0 1 0 0,1-1-1 0 0,-1 0 1 0 0,0 0-1 0 0,-4 1-6 0 0,-4 1 35 0 0,0-1-1 0 0,1 0 0 0 0,-2-1 0 0 0,-8 1-34 0 0,-4 0 16 0 0,1-1 0 0 0,-1-1 0 0 0,0-1 0 0 0,1-1 0 0 0,-5-2-16 0 0,3-1 16 0 0,1-2 0 0 0,-1-1 0 0 0,1 0 0 0 0,0-2 0 0 0,1-1 0 0 0,0-1 0 0 0,1-1 0 0 0,-8-6-16 0 0,7 3 0 0 0,0-2 0 0 0,1 0 0 0 0,0-1 0 0 0,2-2 0 0 0,-2-2 0 0 0,15 11 0 0 0,5 1-12 0 0,2 10 11 0 0,1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0,1 0 0 0 0,-1 0 0 0 0,0 0 0 0 0,0 0 0 0 0,0 0 0 0 0,0 0 0 0 0,0 0 0 0 0,0 0 0 0 0,0 0 0 0 0,0 0 0 0 0,0-1 0 0 0,0 1 0 0 0,0 0 0 0 0,0 0 0 0 0,0 0 0 0 0,1 0 0 0 0,-1 0 0 0 0,0 0 1 0 0,0 0-1 0 0,0 0 0 0 0,0 0 0 0 0,0 0 0 0 0,0 0 0 0 0,0 0 0 0 0,0 0 0 0 0,0 0 0 0 0,0 0 1 0 0,5 0-16 0 0,-1-1 1 0 0,0 1 0 0 0,1 0-1 0 0,-1 0 1 0 0,1 0 0 0 0,-1 0-1 0 0,0 1 1 0 0,1-1 0 0 0,-1 1 0 0 0,0 0-1 0 0,0 1 1 0 0,3 0 15 0 0,10 5-60 0 0,-1 1 0 0 0,9 6 60 0 0,-23-13-3 0 0,27 17-40 0 0,-1 1-1 0 0,0 1 1 0 0,17 18 43 0 0,72 74-84 0 0,-96-90 81 0 0,-2-3-15 0 0,-2 2 0 0 0,0 0 1 0 0,10 20 17 0 0,12 14 14 0 0,-38-53 55 0 0,-1-2-60 0 0,-1-1 1 0 0,1 1-1 0 0,-1-1 0 0 0,1 1 0 0 0,0-1 1 0 0,-1 0-1 0 0,1 1 0 0 0,0-1 1 0 0,-1 0-1 0 0,1 1 0 0 0,0-1 0 0 0,0 0-9 0 0,-2-3 21 0 0,-19-41 204 0 0,-10-20 137 0 0,-13-43-362 0 0,39 92 7 0 0,1 0 1 0 0,0 1 0 0 0,1-1-1 0 0,1-1 1 0 0,1 1 0 0 0,0 0-1 0 0,1-8-7 0 0,0 21 1 0 0,0-1-1 0 0,1 0 0 0 0,-1 1 1 0 0,1-1-1 0 0,0 1 1 0 0,0-1-1 0 0,0 1 1 0 0,1 0-1 0 0,-1-1 0 0 0,2 0 0 0 0,-2 2-3 0 0,0 0-1 0 0,0 1 0 0 0,0 0 0 0 0,0-1 0 0 0,1 1 0 0 0,-1 0 0 0 0,0-1 0 0 0,1 1 1 0 0,-1 0-1 0 0,1 0 0 0 0,0 0 0 0 0,-1 0 0 0 0,1 1 0 0 0,0-1 0 0 0,-1 0 0 0 0,1 1 1 0 0,0-1-1 0 0,0 1 0 0 0,0-1 0 0 0,0 1 4 0 0,5 0-11 0 0,-1 0 1 0 0,1 0-1 0 0,-1 0 0 0 0,0 1 1 0 0,1 0-1 0 0,-1 0 0 0 0,3 2 11 0 0,9 2-70 0 0,15 8 70 0 0,-16-5-12 0 0,0 0 1 0 0,-1 1-1 0 0,-1 1 1 0 0,1 1 0 0 0,1 1 11 0 0,69 64-61 0 0,-47-41 0 0 0,-27-24 39 0 0,0 0-1 0 0,-1 1 1 0 0,7 9 22 0 0,-8-9 0 0 0,-9-11 0 0 0,-1-1 0 0 0,0 0 0 0 0,1 1 0 0 0,-1-1 0 0 0,1 0 0 0 0,-1 0 0 0 0,1 1 0 0 0,-1-1 0 0 0,1 0 0 0 0,-1 0 0 0 0,1 0 0 0 0,-1 1 0 0 0,1-1 0 0 0,-1 0 0 0 0,1 0 0 0 0,-1 0 0 0 0,1 0 0 0 0,-1 0 0 0 0,1 0 0 0 0,-1 0 0 0 0,1 0 0 0 0,0-1 0 0 0,-1 1 0 0 0,1-1 0 0 0,-1 1 0 0 0,1-1 0 0 0,-1 1 0 0 0,0-1 0 0 0,1 0 0 0 0,-1 1 0 0 0,0-1 0 0 0,1 0 0 0 0,-1 1 0 0 0,0-1 0 0 0,0 0 0 0 0,1 1 0 0 0,-1-1 0 0 0,0 0 0 0 0,0 0 0 0 0,0 1 0 0 0,0-1 0 0 0,0 0 0 0 0,0 0 0 0 0,0 1 0 0 0,0-1 0 0 0,-1 0 0 0 0,-2-22 0 0 0,3 19 0 0 0,-12-54 11 0 0,4 23 7 0 0,2 0-1 0 0,1 0 1 0 0,1-26-18 0 0,4 57 0 0 0,0 0 0 0 0,0 0 0 0 0,0 0 0 0 0,1 0 0 0 0,0 0 0 0 0,1-3 0 0 0,4-4 0 0 0,-5 10 0 0 0,0 0 0 0 0,-1 0 0 0 0,1 0 0 0 0,0 0 0 0 0,0 1 0 0 0,0-1 0 0 0,0 0 0 0 0,0 1 0 0 0,2-1 0 0 0,-2 0-1 0 0,0 1 0 0 0,0 0 0 0 0,0-1 0 0 0,0 1 0 0 0,0 0 0 0 0,0 0 0 0 0,0 0 0 0 0,0 0 0 0 0,1 0 0 0 0,-1 0 0 0 0,0 0 0 0 0,0 0 1 0 0,3 1-5 0 0,0 0 0 0 0,0 1-1 0 0,0-1 1 0 0,0 1 0 0 0,-1-1-1 0 0,1 1 1 0 0,0 1 0 0 0,-1-1-1 0 0,0 0 1 0 0,1 1 0 0 0,-1-1 0 0 0,0 2 5 0 0,4 3-2 0 0,0 1 0 0 0,0-1 0 0 0,-1 2 1 0 0,2 2 1 0 0,1 2-43 0 0,-3-7 33 0 0,-6-6 10 0 0,0 0 0 0 0,0 0 0 0 0,0 0 0 0 0,0 0 0 0 0,1 0 0 0 0,-1 0 0 0 0,0 0 0 0 0,0 0 0 0 0,0 0 0 0 0,0 0 0 0 0,0 0-1 0 0,0 0 1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0,0 0 0 0 0,0 0 0 0 0,0 0 0 0 0,0 0 0 0 0,0-1-1 0 0,0 1 1 0 0,0 0 0 0 0,0 0 0 0 0,0 0 0 0 0,0 0 0 0 0,0 0 0 0 0,0 0 0 0 0,0 0 0 0 0,-2-7 1 0 0,0-7-1 0 0,2 0-10 0 0,1 1-33 0 0,0 12 41 0 0,-1 0 0 0 0,1 0 0 0 0,-1 0 0 0 0,1 0 0 0 0,0 0 0 0 0,-1 0 0 0 0,1 0 0 0 0,0 0 0 0 0,0 0 0 0 0,0 0 1 0 0,0 0 1 0 0,2-1-6 0 0,0 1 0 0 0,0-1 0 0 0,0 1 0 0 0,0 0 0 0 0,0 0 0 0 0,0 0 0 0 0,0 0 0 0 0,1 0 0 0 0,-1 1 1 0 0,0-1-1 0 0,0 1 0 0 0,1 0 0 0 0,-1 0 0 0 0,0 0 0 0 0,0 1 0 0 0,2-1 6 0 0,3 1-5 0 0,0 1 0 0 0,0 0 0 0 0,0 0 0 0 0,-1 1-1 0 0,1-1 1 0 0,0 2 5 0 0,17 10 0 0 0,-14-6 0 0 0,0 2 0 0 0,-2-3 11 0 0,-11-19 42 0 0,-3-5-53 0 0,1 4 20 0 0,-4-10 24 0 0,3 9-44 0 0,5 13 1 0 0,0 0 0 0 0,-1 1 0 0 0,1-1 0 0 0,0 0 0 0 0,0 1 0 0 0,-1-1-1 0 0,1 1 1 0 0,0-1 0 0 0,-1 1 0 0 0,1-1 0 0 0,-1 0 0 0 0,1 1 0 0 0,-1-1 0 0 0,1 1 0 0 0,-1-1-1 0 0,0 1 3 0 0,0 1 0 0 0,1-1 1 0 0,-1 0-1 0 0,0 1 1 0 0,0-1-1 0 0,1 0 1 0 0,-1 1-1 0 0,0-1 1 0 0,1 1-1 0 0,-1-1 1 0 0,0 1-1 0 0,1-1 0 0 0,-1 1 1 0 0,1 0-1 0 0,-1-1 1 0 0,1 1-1 0 0,-1 0 1 0 0,1-1-1 0 0,0 1 1 0 0,-1 0-1 0 0,1 0-3 0 0,-10 19 74 0 0,2 0-90 0 0,2 1-1 0 0,0 0 1 0 0,1 0-1 0 0,0 13 17 0 0,-4 12-71 0 0,-2 11 20 0 0,-11 45 23 0 0,7-36 28 0 0,5-21 0 0 0,-2-1 0 0 0,-9 23 0 0 0,11-35 0 0 0,6-17 0 0 0,-1-4-13 0 0,0 0-40 0 0,0-2 29 0 0,4-7-30 0 0,2 0 1 0 0,5 9 42 0 0,-1 3 11 0 0,2-2 0 0 0,11 11 0 0 0,-13-16 0 0 0,0 0 0 0 0,0 0 0 0 0,0 0 0 0 0,-1 0 0 0 0,1 5 0 0 0,10 20 0 0 0,-2 1 0 0 0,-1 0 0 0 0,3 17 0 0 0,-12-36 0 0 0,-2-1 0 0 0,-4 0 0 0 0,3-12 0 0 0,-1 0 0 0 0,1 0 0 0 0,-1 0 0 0 0,0 0 0 0 0,1 0 0 0 0,-1 0 0 0 0,0 0 0 0 0,0 0 0 0 0,0 0 0 0 0,-10 5 0 0 0,-6 0 0 0 0,13-7 0 0 0,1 1 0 0 0,-12 6 0 0 0,14-6 0 0 0,0 0 0 0 0,0 1 0 0 0,0-1 0 0 0,0 1 0 0 0,1-1 0 0 0,-1 1 0 0 0,0-1 0 0 0,0 1 0 0 0,1 0 0 0 0,-1-1 0 0 0,0 1 0 0 0,1 0 0 0 0,-1 0 0 0 0,0 0 0 0 0,1 0 0 0 0,-1 1 0 0 0,1-1 0 0 0,-1 0 0 0 0,1 1 0 0 0,-1-1 0 0 0,1 1 0 0 0,-2 13 0 0 0,2-1 0 0 0,2-8 0 0 0,-1-3 0 0 0,-1-1 0 0 0,1 1 0 0 0,-1 0 0 0 0,1-1 0 0 0,-1 1 0 0 0,0 0 0 0 0,0 1 0 0 0,1 10 0 0 0,0 0 0 0 0,-3-1 0 0 0,-3 1 0 0 0,-1-1 0 0 0,-3-2 0 0 0,-2-2 0 0 0,8-8 4 0 0,0 1-1 0 0,0-1 1 0 0,0 0-1 0 0,0 0 1 0 0,0 0-1 0 0,0 0 1 0 0,0 0-1 0 0,0-1 1 0 0,0 0-1 0 0,0 1 1 0 0,-1-1 0 0 0,1 0-1 0 0,0-1 1 0 0,0 1-1 0 0,0 0 1 0 0,0-1-1 0 0,-2 0-3 0 0,-7-3 25 0 0,0 0-1 0 0,1 0 1 0 0,0-1-1 0 0,0-1-24 0 0,-13-5 24 0 0,-2 0 21 0 0,-33-14 142 0 0,-48-29-187 0 0,33 7 62 0 0,-34-30-62 0 0,30 20 12 0 0,-55-41 48 0 0,25 17 8 0 0,-21-5-68 0 0,100 70 0 0 0,-1 1 0 0 0,0 2 0 0 0,-30-8 0 0 0,41 14 0 0 0,8 3 0 0 0,10 4-1 0 0,0 0 0 0 0,1 0 0 0 0,-1 0 0 0 0,1 0 0 0 0,-1-1 0 0 0,1 1 0 0 0,-1 0 0 0 0,1 0 0 0 0,-1 0 0 0 0,1 0 0 0 0,-1 1 0 0 0,0-1 0 0 0,1 0 0 0 0,-1 0 0 0 0,1 0 0 0 0,-1 0 0 0 0,0 1 1 0 0,1-1-7 0 0,-1 1-1 0 0,0 0 1 0 0,1 0 0 0 0,-1 0 0 0 0,1 0 0 0 0,-1 0 0 0 0,1 0-1 0 0,-1 0 1 0 0,1 0 0 0 0,0 0 0 0 0,-1 0 0 0 0,1 0-1 0 0,0 0 1 0 0,0 0 0 0 0,0 0 0 0 0,0 0 0 0 0,0 0-1 0 0,0 0 1 0 0,0 0 0 0 0,0 1 7 0 0,1 3-31 0 0,-1 1 0 0 0,1 0 0 0 0,1 3 31 0 0,14 42-119 0 0,-12-36 66 0 0,-1 1 29 0 0,-3-15 20 0 0,0 0 0 0 0,0 0 0 0 0,0 0 0 0 0,0 0 0 0 0,0 0 0 0 0,0 0 0 0 0,0 0 1 0 0,0 1-1 0 0,0-1 0 0 0,-1 0 0 0 0,1 1 4 0 0,-1-2 3 0 0,1 1 0 0 0,-1 0 0 0 0,0-1 0 0 0,1 1 0 0 0,-1 0 0 0 0,1-1 0 0 0,-1 1 0 0 0,0 0 0 0 0,0-1 0 0 0,1 1 0 0 0,-1-1 0 0 0,0 0 0 0 0,0 1 0 0 0,0-1 0 0 0,0 1 0 0 0,0-1 0 0 0,1 0 0 0 0,-1 0 0 0 0,0 0 0 0 0,0 1 0 0 0,0-1 0 0 0,0 0 0 0 0,0 0 0 0 0,0 0 0 0 0,0-1 0 0 0,0 1 0 0 0,0 0-3 0 0,-4-1 31 0 0,1 1 0 0 0,-1-1 0 0 0,1-1 0 0 0,-5-1-31 0 0,-4-2 46 0 0,1-1-1 0 0,0 0 1 0 0,0-1 0 0 0,1 0-1 0 0,0-1 1 0 0,0 0-46 0 0,-8-8 69 0 0,1 0 0 0 0,-15-18-69 0 0,-3-10 7 0 0,2-2 0 0 0,-26-47-7 0 0,2 3-2 0 0,31 50-8 0 0,26 38-49 0 0,1 2-26 0 0,3 1 15 0 0,10 5 4 0 0,-5-1 33 0 0,-1 1 1 0 0,1-1 0 0 0,-1 1 0 0 0,5 7 32 0 0,24 29-160 0 0,-31-36 131 0 0,18 22-24 0 0,-2 1 0 0 0,-1 1-1 0 0,11 24 54 0 0,14 24-64 0 0,7 4 64 0 0,-41-66 0 0 0,-11-15 0 0 0,1 0 0 0 0,-1-1 0 0 0,0 1 0 0 0,1 0 0 0 0,-1-1 0 0 0,1 1 0 0 0,-1-1 0 0 0,1 1 0 0 0,-1-1 0 0 0,1 1 0 0 0,0-1 0 0 0,-1 0 0 0 0,1 1 0 0 0,0-1 0 0 0,-1 0 0 0 0,1 0 0 0 0,-1 0 0 0 0,0-1 0 0 0,0 1 0 0 0,1 0 0 0 0,-1-1 0 0 0,0 1 0 0 0,0 0 0 0 0,0-1 0 0 0,0 1 0 0 0,1 0 0 0 0,-1-1 0 0 0,0 1 0 0 0,0 0 0 0 0,0-1 0 0 0,0 1 0 0 0,0-1 0 0 0,0 1 0 0 0,0 0 0 0 0,0-1 0 0 0,0 1 0 0 0,0 0 0 0 0,0-1 0 0 0,0 1 0 0 0,0 0 0 0 0,-1-1 0 0 0,1 1 0 0 0,-3-15 0 0 0,-8-20 145 0 0,-3 0-1 0 0,-6-11-144 0 0,3 7 55 0 0,7 15-42 0 0,2-1 0 0 0,0-1 0 0 0,1 0-1 0 0,2 0 1 0 0,-2-24-13 0 0,6 44 0 0 0,1 0 0 0 0,0 0 1 0 0,0 0-1 0 0,0 0 0 0 0,1 0 0 0 0,0 0 0 0 0,0 0 0 0 0,1 0 0 0 0,1-4 0 0 0,-2 7 0 0 0,0 0-1 0 0,1 0 0 0 0,-1 0 0 0 0,1 1 0 0 0,0-1 0 0 0,0 0 1 0 0,0 1-1 0 0,0 0 0 0 0,0-1 0 0 0,0 1 0 0 0,1 0 0 0 0,-1 0 1 0 0,1 0-1 0 0,-1 0 0 0 0,1 1 0 0 0,0-1 0 0 0,0 1 0 0 0,-1 0 1 0 0,3-1 0 0 0,2 0-12 0 0,0 0 0 0 0,0 1 0 0 0,0 0 0 0 0,1 0 0 0 0,-1 1-1 0 0,0 0 1 0 0,1 0 0 0 0,-1 0 0 0 0,0 1 0 0 0,0 0 0 0 0,1 1 0 0 0,1 0 12 0 0,15 5-50 0 0,-1 1 0 0 0,-1 2 0 0 0,3 1 50 0 0,6 5-18 0 0,0 1 0 0 0,-1 1 0 0 0,0 2 0 0 0,-2 1 1 0 0,5 6 17 0 0,39 38-74 0 0,14 21 74 0 0,-16-10 0 0 0,49 72 0 0 0,-114-143-1 0 0,11 20 13 0 0,-14-22 44 0 0,-4-4-48 0 0,0 1 1 0 0,1-1-1 0 0,-1 1 1 0 0,0-1-1 0 0,1 0 1 0 0,-1 1-1 0 0,1-1 1 0 0,-1 0-1 0 0,1 0 0 0 0,0 0 1 0 0,-1 0-1 0 0,1-1 1 0 0,0 1-1 0 0,0 0 1 0 0,0 0-9 0 0,-2-2 17 0 0,-12-13 17 0 0,1-1 1 0 0,0 0-1 0 0,2 0 1 0 0,-3-6-35 0 0,-12-17 19 0 0,-25-33 17 0 0,3-2 0 0 0,-27-58-36 0 0,67 114 0 0 0,1-1 0 0 0,1-1 0 0 0,3 9 0 0 0,1 0 0 0 0,3 12 0 0 0,0 0 0 0 0,0 0 0 0 0,0 0 0 0 0,0 0 0 0 0,0 0 0 0 0,0 0 0 0 0,0-1 0 0 0,0 1 0 0 0,0 0 0 0 0,0 0 0 0 0,0 0 0 0 0,0 0 0 0 0,0 0-1 0 0,0 0 1 0 0,0 0 0 0 0,0 0 0 0 0,0 0 0 0 0,0 0 0 0 0,0 0 0 0 0,0 0 0 0 0,1 0 0 0 0,-1-1 0 0 0,0 1 0 0 0,0 0 0 0 0,0 0 0 0 0,0 0 0 0 0,0 0 0 0 0,0 0 0 0 0,0 0 0 0 0,0 0 0 0 0,0 0 0 0 0,0 0 0 0 0,0 0 0 0 0,0 0 0 0 0,0 0 0 0 0,0 0 0 0 0,1 0 0 0 0,-1 0 0 0 0,0 0 0 0 0,0 0 0 0 0,0 0 0 0 0,0 0 0 0 0,0 0-1 0 0,0 0 1 0 0,0 0 0 0 0,0 0 0 0 0,0 0 0 0 0,0 0 0 0 0,0 0 0 0 0,0 0 0 0 0,1 0 0 0 0,-1 0 0 0 0,0 0 0 0 0,6 5-14 0 0,1 2-11 0 0,1 1-1 0 0,-1 0 1 0 0,0 0-1 0 0,0 1 1 0 0,-1 0-1 0 0,2 4 26 0 0,6 7-19 0 0,27 44-106 0 0,6 19 125 0 0,-20-36-12 0 0,68 129-31 0 0,-71-124 31 0 0,-2 0 0 0 0,7 29 12 0 0,-22-57 0 0 0,3 5 0 0 0,-1 1 0 0 0,-2 0 0 0 0,4 30 0 0 0,-11-54 4 0 0,0 1 0 0 0,0-1 0 0 0,-1 5-4 0 0,0-10 5 0 0,1 0-1 0 0,-1 0 0 0 0,1 0 1 0 0,-1 0-1 0 0,1 0 0 0 0,-1-1 1 0 0,1 1-1 0 0,-1 0 0 0 0,0 0 1 0 0,1-1-1 0 0,-1 1 1 0 0,0 0-1 0 0,0-1 0 0 0,0 1 1 0 0,1-1-1 0 0,-1 1 0 0 0,0-1 1 0 0,0 1-1 0 0,0-1 0 0 0,0 1 1 0 0,0-1-1 0 0,0 0 0 0 0,0 0 1 0 0,0 1-1 0 0,0-1 1 0 0,0 0-5 0 0,-1 0 8 0 0,0 0 0 0 0,1 0 1 0 0,-1 0-1 0 0,0 0 1 0 0,0-1-1 0 0,1 1 1 0 0,-1 0-1 0 0,0-1 0 0 0,0 0 1 0 0,1 1-1 0 0,-1-1 1 0 0,1 0-1 0 0,-2 0-8 0 0,-19-15 179 0 0,17 12-153 0 0,-31-26 56 0 0,1-2 1 0 0,-2-5-83 0 0,-63-74 210 0 0,-7-6-97 0 0,76 85-113 0 0,-75-77 0 0 0,-31-48 0 0 0,62 62 64 0 0,66 83-64 0 0,2 4-12 0 0,6 7-50 0 0,3 5-24 0 0,19 40-100 0 0,1 4-340 0 0,10 31 526 0 0,16 70-30 0 0,-38-109 33 0 0,-1-1 0 0 0,3 36-3 0 0,-11-65 0 0 0,-1-1 0 0 0,0 1 0 0 0,0-1 0 0 0,0 1 0 0 0,-1-1 0 0 0,-1 1 0 0 0,-2 7 0 0 0,-2-4 0 0 0,5-12 3 0 0,0 1 1 0 0,0-1-1 0 0,0 0 0 0 0,0 1 0 0 0,-1-1 1 0 0,1 0-1 0 0,-1 0 0 0 0,1 0 0 0 0,-1 0 1 0 0,1 0-1 0 0,-1-1 0 0 0,1 1 0 0 0,-1 0 1 0 0,0-1-1 0 0,1 1 0 0 0,-1-1 0 0 0,0 0 1 0 0,0 1-1 0 0,1-1 0 0 0,-1 0 0 0 0,0 0 0 0 0,0 0 1 0 0,1 0-1 0 0,-1 0 0 0 0,0-1 0 0 0,-1 1-3 0 0,-6-2 29 0 0,1-1-1 0 0,0 1 0 0 0,-1-2 1 0 0,-6-2-29 0 0,11 4 5 0 0,-11-6 16 0 0,1-1 0 0 0,-1 0 0 0 0,2 0 0 0 0,-1-2 0 0 0,2 0 0 0 0,-1 0 0 0 0,-5-7-21 0 0,2-2 3 0 0,0 0 0 0 0,2 0 0 0 0,-1-3-3 0 0,-2-2 1 0 0,9 12-1 0 0,0-1 0 0 0,1 1 0 0 0,0-1 0 0 0,-4-14 0 0 0,7 11 0 0 0,3 6-12 0 0,1 9-52 0 0,2 3-25 0 0,5 4 52 0 0,-1 0-1 0 0,0 1 1 0 0,0-1 0 0 0,0 1 0 0 0,-1 0 0 0 0,0 1-1 0 0,0-1 1 0 0,0 1 0 0 0,1 3 37 0 0,7 15-82 0 0,0 0 0 0 0,0 6 82 0 0,-5-12 11 0 0,-2 1 1 0 0,0 0-1 0 0,-1 0 0 0 0,-1 0 0 0 0,-1 0 1 0 0,-1 1-1 0 0,0 9-11 0 0,-1-6 56 0 0,0-12-54 0 0,0 0-1 0 0,-1-1 0 0 0,-1 13-1 0 0,0-21-4 0 0,1 0 1 0 0,-1 0-1 0 0,1 0 0 0 0,-1 0 0 0 0,0 0 0 0 0,0-1 1 0 0,0 1-1 0 0,-1 0 0 0 0,1-1 0 0 0,-1 1 1 0 0,1-1-1 0 0,-1 1 0 0 0,0-1 0 0 0,0 0 0 0 0,0 1 1 0 0,0-1-1 0 0,-3 1 4 0 0,3-1 8 0 0,-1 0 1 0 0,0 0-1 0 0,0-1 1 0 0,0 0-1 0 0,0 1 1 0 0,-1-1-1 0 0,1 0 1 0 0,0-1-1 0 0,0 1 1 0 0,-1 0-1 0 0,1-1 1 0 0,0 0-1 0 0,-1 0 0 0 0,1 0 1 0 0,0 0-1 0 0,-1 0 1 0 0,1-1-1 0 0,0 0 1 0 0,0 1-1 0 0,-1-1 1 0 0,0-1-9 0 0,-1 0 11 0 0,-1 0 0 0 0,1-1 0 0 0,-1 0 0 0 0,1 0 0 0 0,0 0 0 0 0,0 0 0 0 0,0-1 0 0 0,1 0 0 0 0,-1 0 0 0 0,1 0 0 0 0,-1-2-11 0 0,-4-6 3 0 0,0 0 0 0 0,1 0 0 0 0,0-1 1 0 0,0-3-4 0 0,-24-55-2 0 0,24 51 1 0 0,-24-63 1 0 0,12 29 0 0 0,4 9 0 0 0,2 0 0 0 0,2-1 0 0 0,1-4 0 0 0,11 49 0 0 0,0 1-1 0 0,0-1 0 0 0,0 0 1 0 0,-1 1-1 0 0,1-1 0 0 0,0 0 1 0 0,0 1-1 0 0,0-1 1 0 0,0 0-1 0 0,0 1 0 0 0,0-1 1 0 0,0 0-1 0 0,0 1 0 0 0,1-1 1 0 0,-1 0-1 0 0,0 1 0 0 0,0-1 1 0 0,0 1-1 0 0,1-2 1 0 0,0 2-2 0 0,0 0-1 0 0,-1 0 0 0 0,1 0 0 0 0,0 0 1 0 0,0 0-1 0 0,0 1 0 0 0,0-1 1 0 0,-1 0-1 0 0,1 0 0 0 0,0 0 0 0 0,0 1 1 0 0,-1-1-1 0 0,1 0 0 0 0,0 1 1 0 0,0-1-1 0 0,-1 1 0 0 0,1-1 0 0 0,0 1 3 0 0,16 12-24 0 0,-8-5 9 0 0,0 1 0 0 0,0 0 0 0 0,-1 0 0 0 0,0 1 0 0 0,-1 0 0 0 0,0 1 0 0 0,-1 0 0 0 0,0 0 0 0 0,0 2 15 0 0,11 26-58 0 0,-2 1 0 0 0,-2 1 58 0 0,-12-40 0 0 0,14 53 18 0 0,-2 1 0 0 0,-3 0 0 0 0,-2 0 0 0 0,1 43-18 0 0,-8-71-73 0 0,-1 17 73 0 0,-2-28-15 0 0,-2-6 26 0 0,4-10-10 0 0,0 0 0 0 0,0 1 0 0 0,0-1 0 0 0,0 0 1 0 0,0 0-1 0 0,0 0 0 0 0,0 0 0 0 0,0 0 0 0 0,0 0 0 0 0,0 0 0 0 0,0 0 0 0 0,0 0 0 0 0,-1 1 1 0 0,1-1-1 0 0,0 0 0 0 0,0 0 0 0 0,0 0 0 0 0,0 0 0 0 0,0 0 0 0 0,0 0 0 0 0,0 0 1 0 0,0 0-1 0 0,0 0 0 0 0,0 0 0 0 0,-1 0 0 0 0,1 0 0 0 0,0 0 0 0 0,0 0 0 0 0,0 0 1 0 0,0 0-1 0 0,0 0 0 0 0,0 0 0 0 0,0 0 0 0 0,0 0 0 0 0,-1 0 0 0 0,1 0 0 0 0,0 0 1 0 0,0 0-2 0 0,-2 0 4 0 0,0 0 1 0 0,0-1 0 0 0,0 1 0 0 0,0 0 0 0 0,0-1 0 0 0,0 0-1 0 0,0 1 1 0 0,0-1 0 0 0,0 0 0 0 0,0 0 0 0 0,0 0 0 0 0,0 0 0 0 0,1-1-1 0 0,-1 1 1 0 0,0 0 0 0 0,1-1 0 0 0,-1 1 0 0 0,1-1 0 0 0,0 1-1 0 0,-1-1 1 0 0,1 0-5 0 0,-4-6 19 0 0,0-1 0 0 0,0 1-1 0 0,1-1 1 0 0,0-3-19 0 0,-1 1 29 0 0,-3-6-52 0 0,1 0 1 0 0,1-1-1 0 0,1 0 1 0 0,1 0-1 0 0,0 0 1 0 0,1 0-1 0 0,1 0 1 0 0,1-1-1 0 0,1-12 23 0 0,2 12-873 0 0,5 2-3471 0 0,2 2-1399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6.6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1 1375 0 0,'0'0'367'0'0,"0"0"1002"0"0,-1 1 441 0 0,-3 4 1865 0 0,-14 20-225 0 0,17-24-3082 0 0,0 1-262 0 0,1 0 1 0 0,-1-1-1 0 0,0 1 1 0 0,0-1-1 0 0,1 1 1 0 0,-1 0-1 0 0,1-1 1 0 0,0 1-107 0 0,-1 2 263 0 0,-3 13 1062 0 0,4-12-988 0 0,-1-3 79 0 0,1-2 0 0 0,1 2-24 0 0,0 7-143 0 0,2 0 0 0 0,0 0 0 0 0,0 0 0 0 0,0 0 0 0 0,1 0 0 0 0,2 2-249 0 0,9 17 738 0 0,7 7-738 0 0,43 56 1655 0 0,27 27-1655 0 0,-20-28 433 0 0,-29-36-221 0 0,59 80 160 0 0,-72-91-302 0 0,73 106 527 0 0,-93-133-670 0 0,4 7 55 0 0,1 0-1 0 0,0 0 1 0 0,2-2-1 0 0,7 7 19 0 0,-1-2-425 0 0,-22-24 194 0 0,-1-2-127 0 0,0 0-532 0 0,0 0-227 0 0,0 0-1048 0 0,0 0-4017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7.0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660 0 1375 0 0,'0'0'416'0'0,"0"0"1210"0"0,0 0 528 0 0,0 0 108 0 0,0 0-178 0 0,0 0-818 0 0,-1 2-360 0 0,-8 7 750 0 0,2 1 0 0 0,-5 5-1656 0 0,-12 17 2221 0 0,-18 17 40 0 0,15-16-705 0 0,-9 6-1556 0 0,7-6 442 0 0,1 0-1 0 0,2 2 1 0 0,-4 9-442 0 0,-33 44 424 0 0,32-48-77 0 0,-3 9-347 0 0,-13 20 173 0 0,13-22-97 0 0,12-15-60 0 0,-2-1-1 0 0,-1-1 0 0 0,-1-2 1 0 0,-4 3-16 0 0,25-27-124 0 0,-1 1 0 0 0,0-1 1 0 0,0 0-1 0 0,-5 2 124 0 0,10-6-33 0 0,1 0 0 0 0,0 1 1 0 0,-1-1-1 0 0,1 0 0 0 0,-1 0 0 0 0,1 0 0 0 0,0 0 1 0 0,-1 1-1 0 0,1-1 0 0 0,0 0 0 0 0,-1 0 0 0 0,1 0 0 0 0,-1 0 1 0 0,1 0-1 0 0,-1 0 0 0 0,1 0 0 0 0,0 0 0 0 0,-1 0 0 0 0,1-1 1 0 0,-1 1 32 0 0,0 0-120 0 0,1 0 45 0 0,-1 0 0 0 0,1-1 0 0 0,0 1 0 0 0,-1 0 0 0 0,1-1 0 0 0,-1 1 0 0 0,1 0 0 0 0,0-1 0 0 0,-1 1 0 0 0,1 0 0 0 0,0-1 0 0 0,0 1 0 0 0,-1-1 0 0 0,1 1 0 0 0,0 0 0 0 0,0-1 0 0 0,0 1 0 0 0,-1-1 0 0 0,1 1 0 0 0,0-1 0 0 0,0 1 0 0 0,0-1 75 0 0,0 1-223 0 0,-3-11-1384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7.8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819 13 1839 0 0,'0'0'342'0'0,"0"0"762"0"0,2 0 336 0 0,25-12 3713 0 0,-25 11-4528 0 0,-2 1-67 0 0,0 0-29 0 0,0 0-8 0 0,0 0 1 0 0,0 0 4 0 0,0 0 2 0 0,0 0 0 0 0,0 0-2 0 0,0 0-13 0 0,0 0-8 0 0,0 0-1 0 0,-1 0-5 0 0,-7 1-162 0 0,1 0 0 0 0,0 0 1 0 0,-1 0-1 0 0,1 1 0 0 0,0 0 0 0 0,-6 2-337 0 0,-4 3 443 0 0,0 1 0 0 0,-3 2-443 0 0,-13 10 200 0 0,1 0-1 0 0,1 3 0 0 0,0 0 1 0 0,2 2-1 0 0,1 1 1 0 0,1 1-1 0 0,1 2 0 0 0,2 0 1 0 0,-1 3-200 0 0,-27 44 14 0 0,42-59-14 0 0,1 0 0 0 0,0 1-1 0 0,-3 12 1 0 0,9-24-10 0 0,2 1 1 0 0,-1-1-1 0 0,1 1 0 0 0,0-1 1 0 0,0 1-1 0 0,1-1 0 0 0,-1 5 10 0 0,1-8-4 0 0,1 0 0 0 0,-1 0 0 0 0,0 0 0 0 0,1 0 0 0 0,0 0 0 0 0,-1 0 0 0 0,1 0 0 0 0,0 0 0 0 0,1 0 0 0 0,-1 0 0 0 0,0-1 0 0 0,1 1 0 0 0,0 0 0 0 0,-1-1 0 0 0,1 1 0 0 0,0-1 0 0 0,1 1 4 0 0,5 4-10 0 0,1-1 1 0 0,0 1-1 0 0,0-1 0 0 0,6 2 10 0 0,41 20-71 0 0,-6-4 37 0 0,1 4 66 0 0,10 9-32 0 0,-42-24 8 0 0,-1 1 0 0 0,0 0 0 0 0,-1 1 0 0 0,10 12-8 0 0,-19-17 79 0 0,0 0 0 0 0,-1 0-1 0 0,0 1 1 0 0,-1 0 0 0 0,0 0-1 0 0,-1 0 1 0 0,0 1 0 0 0,0 0 0 0 0,-1 0-1 0 0,-1 0 1 0 0,0 0 0 0 0,-1 0-1 0 0,0 1 1 0 0,-1 6-79 0 0,0-7 79 0 0,-1 0 0 0 0,-1 0 0 0 0,0-1 0 0 0,0 1 0 0 0,-1 0 1 0 0,-1-1-1 0 0,0 1 0 0 0,-1-1 0 0 0,0 0 0 0 0,0 0 0 0 0,-1 0 0 0 0,-1-1 0 0 0,0 0 0 0 0,0 0 0 0 0,-5 5-79 0 0,0-1 135 0 0,-2 0 0 0 0,0-1-1 0 0,-1-1 1 0 0,0 0 0 0 0,0-1-1 0 0,-1-1 1 0 0,-1 0 0 0 0,-16 8-135 0 0,6-6 139 0 0,0-2 0 0 0,0 0 0 0 0,-1-1 0 0 0,-1-2 0 0 0,-13 1-139 0 0,-36 5 240 0 0,-24-3-240 0 0,-78 1 35 0 0,160-10-155 0 0,13 0-72 0 0,0-1 0 0 0,-1 1 1 0 0,1-2-1 0 0,0 1 1 0 0,-1 0-1 0 0,1-1 0 0 0,0 0 1 0 0,-2-1 191 0 0,8 2-72 0 0,0 0 1 0 0,0-1-1 0 0,-1 1 0 0 0,1 0 1 0 0,0 0-1 0 0,0 0 1 0 0,-1-1-1 0 0,1 1 0 0 0,0 0 1 0 0,0 0-1 0 0,-1-1 1 0 0,1 1-1 0 0,0 0 0 0 0,0-1 1 0 0,0 1-1 0 0,0 0 1 0 0,0-1-1 0 0,0 1 1 0 0,-1 0-1 0 0,1 0 0 0 0,0-1 1 0 0,0 1-1 0 0,0 0 1 0 0,0-1-1 0 0,0 1 0 0 0,0 0 1 0 0,0-1-1 0 0,0 1 72 0 0,2-9-898 0 0,-1 4 231 0 0,1 1 0 0 0,0 0-1 0 0,0 0 1 0 0,2-3 667 0 0,5-9-1407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8.6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138 1 3223 0 0,'0'0'428'0'0,"0"0"590"0"0,0 0 262 0 0,0 0 52 0 0,0 0-96 0 0,0 0-446 0 0,0 0-190 0 0,0 0-37 0 0,0 0-24 0 0,0 0-63 0 0,0 0-27 0 0,0 0-8 0 0,0 0-1 0 0,0 0 0 0 0,0 0 0 0 0,0 0 0 0 0,0 0-4 0 0,0 0-16 0 0,0 0-4 0 0,0 0 0 0 0,0 0-14 0 0,1 2-62 0 0,3 5-27 0 0,-3-5-8 0 0,-1 0-5 0 0,1 2-161 0 0,0 1 0 0 0,0-1 0 0 0,-1 1 0 0 0,1 0 0 0 0,-1-1 0 0 0,0 1 0 0 0,-1 0 0 0 0,1-1 0 0 0,-2 4-139 0 0,-2 12 949 0 0,-4 12-949 0 0,5-24 134 0 0,-12 36 513 0 0,1-7-258 0 0,-23 73 629 0 0,15-44-378 0 0,21-64-535 0 0,1-2-27 0 0,0 0-13 0 0,0 0-1 0 0,0 0 16 0 0,0 0 68 0 0,-1-6-62 0 0,1 1-1 0 0,-1 0 1 0 0,1-1 0 0 0,1 1-1 0 0,-1 0 1 0 0,1-1-1 0 0,0 1 1 0 0,0-2-86 0 0,2-12 103 0 0,4-25 64 0 0,2-1-1 0 0,2 2 1 0 0,10-27-167 0 0,-14 53 61 0 0,0-1 0 0 0,5-5-61 0 0,-9 17 15 0 0,0-2 55 0 0,-2 6 19 0 0,-1 2-14 0 0,1 2-10 0 0,1 3-36 0 0,0 0 0 0 0,-1 0 1 0 0,0 0-1 0 0,0 0 0 0 0,0 0 0 0 0,0 1 0 0 0,-1-1 1 0 0,0 0-1 0 0,0 0 0 0 0,-1 5-29 0 0,-1 12 137 0 0,-5 21-137 0 0,5-35 3 0 0,-9 42 97 0 0,-3-1 0 0 0,-2 2-100 0 0,-38 93-433 0 0,52-139 200 0 0,0-1 0 0 0,0 0-1 0 0,0 0 1 0 0,0-1 0 0 0,-1 1 0 0 0,0 0 0 0 0,0-1 233 0 0,-7 7-1631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48.3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86 3679 0 0,'0'0'284'0'0,"0"0"-21"0"0,0 0 604 0 0,0 0 278 0 0,0 0 58 0 0,0 0-63 0 0,0 0-314 0 0,0 0-139 0 0,0 0-23 0 0,-1 0-25 0 0,0 0-571 0 0,1 0 0 0 0,0 0 1 0 0,0 0-1 0 0,-1 0 1 0 0,1 0-1 0 0,0 0 0 0 0,0 1 1 0 0,0-2-1 0 0,-1 1 0 0 0,1 0 1 0 0,0 0-1 0 0,0 0 0 0 0,-1 0 1 0 0,1 0-1 0 0,0 0 1 0 0,0 0-1 0 0,0 0 0 0 0,-1 0 1 0 0,1 0-1 0 0,0 0 0 0 0,0 0 1 0 0,0-1-1 0 0,-1 1 0 0 0,1 0 1 0 0,0 0-1 0 0,0 0 1 0 0,0 0-1 0 0,0 0 0 0 0,-1-1 1 0 0,1 1-1 0 0,0 0 0 0 0,0 0 1 0 0,0 0-1 0 0,0-1 1 0 0,0 1-1 0 0,0 0 0 0 0,0 0 1 0 0,0-1-1 0 0,0 1 0 0 0,0 0 1 0 0,0 0-1 0 0,0 0 0 0 0,0-1 1 0 0,0 1-1 0 0,0 0 1 0 0,0 0-1 0 0,0-1 0 0 0,0 1 1 0 0,0 0-1 0 0,0 0 0 0 0,0 0 1 0 0,0-1-1 0 0,0 1 1 0 0,0 0-1 0 0,0 0 0 0 0,0 0 1 0 0,0-1-1 0 0,1 1 0 0 0,-1 0 1 0 0,0 0-1 0 0,0 0 0 0 0,0-1 1 0 0,0 1-1 0 0,0 0 1 0 0,1 0-69 0 0,2-4 62 0 0,1 0 1 0 0,-1 0-1 0 0,1 0 0 0 0,0 0 1 0 0,0 1-1 0 0,1 0 1 0 0,-1-1-1 0 0,1 2 1 0 0,-1-1-1 0 0,1 0 1 0 0,0 1-1 0 0,0 0 1 0 0,0 0-1 0 0,0 1 1 0 0,1-1-63 0 0,16-3 168 0 0,0 1 0 0 0,1 1 1 0 0,2 0-169 0 0,-3 1 196 0 0,40-5-41 0 0,0 3 0 0 0,-1 3-1 0 0,51 6-154 0 0,143 26 486 0 0,-147-9-305 0 0,-65-13-293 0 0,-4-2 596 0 0,12 1-484 0 0,-37-7-465 0 0,0 0 0 0 0,0-1 0 0 0,0 0 0 0 0,0-1 0 0 0,9-2 465 0 0,-14 1-4134 0 0,-8 2-1262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48.9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0 2759 0 0,'-1'0'207'0'0,"-24"0"1336"0"0,16 0 1222 0 0,0 0 3280 0 0,10 1-6005 0 0,0-1 0 0 0,-1 0 0 0 0,1 0 0 0 0,0 0 0 0 0,-1 1-1 0 0,1-1 1 0 0,-1 0 0 0 0,1 1 0 0 0,-1-1 0 0 0,1 0 0 0 0,-1 1-1 0 0,1 0-39 0 0,3 1 97 0 0,5 2 99 0 0,0 0 1 0 0,0-1-1 0 0,0 0 0 0 0,1-1 0 0 0,1 1-196 0 0,49 5 729 0 0,-34-5-468 0 0,136 15 508 0 0,-86-10-333 0 0,25 3 181 0 0,-26-3-133 0 0,0-2 0 0 0,0-4 0 0 0,1-3 0 0 0,18-5-484 0 0,-10-4 462 0 0,8 0-84 0 0,-49 6-279 0 0,62-1 117 0 0,-74 6-1289 0 0,-23-1-3819 0 0,-8 0-1482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0T18:13:19.284"/>
    </inkml:context>
    <inkml:brush xml:id="br0">
      <inkml:brushProperty name="width" value="0.1" units="cm"/>
      <inkml:brushProperty name="height" value="0.1" units="cm"/>
      <inkml:brushProperty name="color" value="#FDF955"/>
      <inkml:brushProperty name="ignorePressure" value="1"/>
    </inkml:brush>
  </inkml:definitions>
  <inkml:trace contextRef="#ctx0" brushRef="#br0">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41.9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60 141 6535 0 0,'0'0'299'0'0,"0"0"-6"0"0,0 0-117 0 0,-1 0 222 0 0,-7 2 261 0 0,5-1-440 0 0,0 0-1 0 0,0 0 1 0 0,1 0-1 0 0,-1-1 1 0 0,0 1 0 0 0,0-1-1 0 0,0 0 1 0 0,0 0-1 0 0,0 0-218 0 0,3 0 42 0 0,-1 0-1 0 0,1 0 0 0 0,-1 0 0 0 0,1 0 0 0 0,0 0 1 0 0,-1 0-1 0 0,1 0 0 0 0,-1 0 0 0 0,1 0 0 0 0,0 0 1 0 0,-1 0-1 0 0,1 0 0 0 0,0 1 0 0 0,-1-1 0 0 0,1 0 1 0 0,-1 0-1 0 0,1 0 0 0 0,0 1-41 0 0,-8 2 1306 0 0,2-2 3508 0 0,9-1-1923 0 0,2-1-4085 0 0,-3 0 1223 0 0,0 0 0 0 0,0 1-1 0 0,1 0 1 0 0,-1 0 0 0 0,0 0 0 0 0,1 0 0 0 0,-1 0-29 0 0,1 0 34 0 0,0 0 1 0 0,-1 0-1 0 0,1 0 1 0 0,-1 0 0 0 0,1-1-1 0 0,1 0-34 0 0,17-2 242 0 0,1 1-1 0 0,14 0-241 0 0,-22 1 100 0 0,24 0 78 0 0,0 2 0 0 0,0 1 1 0 0,18 5-179 0 0,-45-6 52 0 0,1-1 1 0 0,8 0-53 0 0,-7 0 77 0 0,-1 0-1 0 0,4 1-76 0 0,65 6 645 0 0,32-4-645 0 0,-34-2 211 0 0,-50-1-120 0 0,1-2 0 0 0,-1 0-1 0 0,4-3-90 0 0,93-10 219 0 0,-29 4 47 0 0,-5 0-100 0 0,25-3 223 0 0,76 2-389 0 0,50-6 517 0 0,-205 13-510 0 0,-12 1 27 0 0,0 2 0 0 0,5 0-34 0 0,-7 1 29 0 0,7-1-29 0 0,-7-1 88 0 0,8 2-88 0 0,81-3 150 0 0,-85 3-36 0 0,13-3-114 0 0,-17 2 111 0 0,0 0 0 0 0,13 2-111 0 0,-6 0 88 0 0,0-1 1 0 0,0-1 0 0 0,-1-2-1 0 0,15-4-88 0 0,8-3 75 0 0,-39 9-64 0 0,17-4 43 0 0,-12 3-2 0 0,-2 1-42 0 0,-11 2-8 0 0,20 1-3 0 0,10-3 1 0 0,-19 4 0 0 0,-7-2 2 0 0,-3 1 16 0 0,-1 0 0 0 0,1 0 1 0 0,0 0-1 0 0,2 1-18 0 0,-4 0 42 0 0,8 2-19 0 0,13 3 45 0 0,-7-2 25 0 0,6 1-5 0 0,-14-3-35 0 0,-4-1-29 0 0,-1 0 0 0 0,1 0-1 0 0,-1-1 1 0 0,6 1-24 0 0,11 3 60 0 0,-9-3 29 0 0,-1 1 0 0 0,0-2 0 0 0,8 1-89 0 0,32-1 375 0 0,-9 3-102 0 0,-39-4-233 0 0,0 1 1 0 0,1-1-1 0 0,-1 1 0 0 0,2 1-40 0 0,13 2 138 0 0,-10-3-64 0 0,0-1 17 0 0,17 0 144 0 0,-25 0-182 0 0,-5 1-117 0 0,-4-1-407 0 0,-1 1 1 0 0,0-1-1 0 0,-2-1 471 0 0,-13-2-852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7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268 17 2759 0 0,'-1'-2'207'0'0,"0"-5"-22"0"0,1 6 555 0 0,0 1 228 0 0,0 0 38 0 0,0 0-58 0 0,0 0-278 0 0,-2-1-118 0 0,-5-4-28 0 0,6 4-22 0 0,1 1-80 0 0,-2 2-35 0 0,-1 2-199 0 0,0 0-1 0 0,0 1 1 0 0,0-1 0 0 0,1 1-1 0 0,-1-1 1 0 0,1 1-1 0 0,0 0 1 0 0,0 2-188 0 0,-4 11 914 0 0,-2 15-914 0 0,-59 328 3553 0 0,56-295-3098 0 0,-3 22 40 0 0,-11 59 256 0 0,4-53-387 0 0,-49 252 1268 0 0,67-329-1556 0 0,1 0 0 0 0,0 15-76 0 0,1-17 24 0 0,0-1-40 0 0,1-12-74 0 0,0-2-61 0 0,0 0-17 0 0,0 0-171 0 0,3-1-690 0 0,2-3 147 0 0,0 0-1 0 0,-1 0 1 0 0,1-1 0 0 0,1-2 882 0 0,7-10-5414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46.6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2333 2626 1375 0 0,'0'0'66'0'0,"0"0"135"0"0,0 0 550 0 0,0 0 237 0 0,0 0 48 0 0,0 0-64 0 0,0 0-312 0 0,0 0-138 0 0,0 0-30 0 0,0 0-25 0 0,0 0-90 0 0,0 0-38 0 0,0 0-10 0 0,0 0-7 0 0,0 0-28 0 0,0 0-7 0 0,0 0-6 0 0,0 0-5 0 0,0 0-17 0 0,0 0-10 0 0,0 0-1 0 0,0 0-4 0 0,0 0-17 0 0,0 0-10 0 0,0 0-1 0 0,0 0-4 0 0,0 0-17 0 0,0 0-10 0 0,0 0-1 0 0,0 0-4 0 0,2-2-16 0 0,4-3-4 0 0,-5 4 0 0 0,-1 1-4 0 0,2-2-17 0 0,13-14 242 0 0,-14 14-274 0 0,1 0-10 0 0,3-5 71 0 0,0-1 0 0 0,0 0 0 0 0,0-3-168 0 0,36-86 2152 0 0,25-94-2152 0 0,-55 143 416 0 0,4-40-416 0 0,-10 59 56 0 0,4-46 212 0 0,-2-31-268 0 0,-3 33 90 0 0,-3 11 18 0 0,-1 33-30 0 0,1 1 0 0 0,3-8-78 0 0,47-304 258 0 0,-35 219-247 0 0,-11 65 21 0 0,-2 0 0 0 0,-5-52-32 0 0,-2 68 40 0 0,-1 1 0 0 0,-3-8-40 0 0,-6-42 37 0 0,0-1-37 0 0,6 39 0 0 0,-1 6 0 0 0,-12-38 0 0 0,11 55 19 0 0,-1 0-1 0 0,-7-12-18 0 0,4 10 17 0 0,1 0-7 0 0,-13-19-10 0 0,20 39 0 0 0,-1 0 0 0 0,-1 1 0 0 0,1 0 0 0 0,-2 0 0 0 0,1 0 0 0 0,-1 1 0 0 0,-6-3 0 0 0,8 5 0 0 0,1-1 0 0 0,-1 1 0 0 0,-1-4 0 0 0,-8-7 0 0 0,1 1 0 0 0,6 7 0 0 0,0 0 0 0 0,0 0 0 0 0,-1 1 0 0 0,-6-4 0 0 0,-7-4 0 0 0,9 7 0 0 0,-1-1 0 0 0,0 2 0 0 0,-2-1 0 0 0,-52-22 64 0 0,-23-4-64 0 0,79 31 0 0 0,0 1 0 0 0,-12-1 0 0 0,-16-4 0 0 0,27 5 0 0 0,0 1 0 0 0,0 0 0 0 0,0 1 0 0 0,0 0 0 0 0,0 2 0 0 0,0-1 0 0 0,-13 3 0 0 0,-18 5 0 0 0,-34 11 0 0 0,73-17 0 0 0,-19 6 0 0 0,1 1 0 0 0,0 1 0 0 0,0 2 0 0 0,-7 4 0 0 0,-7 4 0 0 0,-13 6 0 0 0,-41 29 0 0 0,36-15 0 0 0,-24 24 0 0 0,65-50 1 0 0,1 0-1 0 0,-13 17 0 0 0,10-11-11 0 0,-9 7 11 0 0,-9 10-27 0 0,1 1 0 0 0,-16 25 27 0 0,29-34 0 0 0,-108 146 0 0 0,64-72 0 0 0,29-43 0 0 0,-13 12 0 0 0,-8 10 0 0 0,-5 18 0 0 0,58-92 0 0 0,-22 40-7 0 0,-13 33 7 0 0,17-33-53 0 0,-26 65 39 0 0,31-70 16 0 0,-24 69-2 0 0,1-4 0 0 0,16-42 0 0 0,2 2 0 0 0,-12 69 0 0 0,5-11 0 0 0,-6 30 0 0 0,-8 138 0 0 0,35-226 0 0 0,-27 175 0 0 0,22-128 64 0 0,3 116-64 0 0,10-188 27 0 0,-3 1 0 0 0,-2 8-27 0 0,1-17 10 0 0,2 28-10 0 0,0-10 0 0 0,-8 65 15 0 0,0 7 34 0 0,-5 89 5 0 0,12-147-45 0 0,-12 201 180 0 0,5-161-130 0 0,3-43-42 0 0,-1 22 83 0 0,4 0 0 0 0,5 56-100 0 0,1-123 0 0 0,0 25 0 0 0,5 15 0 0 0,34 260 128 0 0,-26-213-117 0 0,-6-36 98 0 0,11 28-109 0 0,-15-72 8 0 0,27 96 46 0 0,-6-29-33 0 0,0-1 32 0 0,-11-41-42 0 0,2 0 41 0 0,4 5-52 0 0,-4-11 1 0 0,-10-30-1 0 0,1 1 0 0 0,0-1 0 0 0,3 3 0 0 0,5 9 11 0 0,1 4-2 0 0,2-1 0 0 0,1-1 0 0 0,1-1-1 0 0,2 0 1 0 0,0-2 0 0 0,14 11-9 0 0,-18-19 3 0 0,-6-7 14 0 0,0 1 0 0 0,0-1 0 0 0,10 5-17 0 0,-10-7 5 0 0,0 0 0 0 0,6 7-5 0 0,-6-5 11 0 0,14 9-11 0 0,-11-9 23 0 0,-1 1 0 0 0,4 4-23 0 0,2 2 7 0 0,-6-7 18 0 0,0-1-1 0 0,2 1-24 0 0,4 2 15 0 0,-5-4-2 0 0,1-1-1 0 0,1 0 1 0 0,-1-1-1 0 0,7 1-12 0 0,-19-7 4 0 0,15 6 1 0 0,0-2 0 0 0,1 0 0 0 0,0-2 0 0 0,0 0 0 0 0,0-1 0 0 0,4-1-5 0 0,19-2 54 0 0,0-1 0 0 0,19-5-54 0 0,-32 3 1 0 0,100-16 9 0 0,-80 11 24 0 0,-26 5-6 0 0,0-1-1 0 0,-1-1 1 0 0,23-9-28 0 0,-9 1-2 0 0,30-13 16 0 0,-34 9 119 0 0,29-20-133 0 0,-28 16 82 0 0,-8 4 18 0 0,-1-1 1 0 0,17-18-101 0 0,13-9 119 0 0,-20 17-44 0 0,-1-2-1 0 0,2-5-74 0 0,-13 10 59 0 0,-1-2 0 0 0,13-21-59 0 0,13-16 72 0 0,-25 36-58 0 0,40-52 100 0 0,-32 38-105 0 0,-5 7 56 0 0,4-10-65 0 0,-12 19 62 0 0,7-8-62 0 0,8-11 13 0 0,-19 25 34 0 0,4-7-14 0 0,-1 0 0 0 0,5-13-33 0 0,18-45 148 0 0,-2-7-148 0 0,-20 49 60 0 0,5-4-60 0 0,-5 10 87 0 0,9-28-87 0 0,-19 43 39 0 0,1 1 0 0 0,1 1 0 0 0,7-10-39 0 0,42-77 75 0 0,-17 28-18 0 0,-40 74-50 0 0,10-21 52 0 0,-2-1-1 0 0,0 0 1 0 0,-2-1 0 0 0,2-15-59 0 0,-2 12 9 0 0,8-20-9 0 0,-8 26 1 0 0,-3 3 38 0 0,-5 15-13 0 0,1 1 0 0 0,0 0 0 0 0,2-3-26 0 0,1-8 42 0 0,-3 9-25 0 0,0 0-1 0 0,4-8-16 0 0,5-23 65 0 0,-6 21 4 0 0,1 0 0 0 0,2-2-69 0 0,18-41 117 0 0,-20 53-106 0 0,3-5 36 0 0,-8 11-39 0 0,-1 1-8 0 0,0 1 0 0 0,1 0 0 0 0,-1-1 0 0 0,1 1-1 0 0,0-1 1 0 0,-1 1 0 0 0,1 0 0 0 0,0-1 0 0 0,0 1-1 0 0,0 0 1 0 0,0-1 0 0 0,4-5 0 0 0,0-3 0 0 0,-5 9 0 0 0,0-1 0 0 0,0 0 0 0 0,1 0 0 0 0,-1 0 0 0 0,1 0 0 0 0,-1 1 0 0 0,1-1 0 0 0,-1 0 0 0 0,2-1 0 0 0,7-24 0 0 0,-5 17 0 0 0,-1 4 0 0 0,6-8 0 0 0,1-5 53 0 0,-4 7-42 0 0,0-1-11 0 0,-2 1 0 0 0,-1 5 0 0 0,0-11 0 0 0,5-7 64 0 0,-4 14-64 0 0,-2 6 6 0 0,0 0-1 0 0,-1-1 1 0 0,0 1-1 0 0,0 0 1 0 0,0-1 0 0 0,-1 1-1 0 0,1-5-5 0 0,-1-4 25 0 0,2 2-25 0 0,-2 1 0 0 0,1 0 0 0 0,1 7 0 0 0,-2 4 4 0 0,1-1-1 0 0,-1 1 1 0 0,0-1-1 0 0,1 0 1 0 0,-1 1 0 0 0,0-1-1 0 0,0 1 1 0 0,0-1-1 0 0,0 1 1 0 0,1-1-1 0 0,-1 0 1 0 0,0 1-1 0 0,0-1 1 0 0,0 1-1 0 0,0-2-3 0 0,0-8 22 0 0,0-1 20 0 0,1 0-31 0 0,1-5-11 0 0,-2 14-1 0 0,-2-13 55 0 0,0-1-13 0 0,2 14-19 0 0,3-15-10 0 0,-2 6-12 0 0,1-2 0 0 0,0 2 0 0 0,0 0 0 0 0,-1 0 0 0 0,0 0 0 0 0,2-7 0 0 0,2-4 0 0 0,1 3 0 0 0,-5 15 0 0 0,8-16 0 0 0,5-12 0 0 0,-9 20 0 0 0,-3 9 7 0 0,-1 0 0 0 0,0 0 0 0 0,0 0 0 0 0,0 0-1 0 0,0 0 1 0 0,0-1 0 0 0,-1-2-7 0 0,1 2 27 0 0,0 0 26 0 0,-1-5 0 0 0,3 1-31 0 0,-2 7 32 0 0,-1 1 18 0 0,0 3-6 0 0,3 8-172 0 0,-3-9-507 0 0,0-2-201 0 0,0 0-845 0 0,3 0-3420 0 0,9 0-1469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49.5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0 195 1839 0 0,'0'0'286'0'0,"0"0"524"0"0,0 0 228 0 0,0 0 46 0 0,0 0-80 0 0,0 0-379 0 0,0 0-165 0 0,0 0-39 0 0,0 0-5 0 0,0 0-1 0 0,0 0-6 0 0,0 0-1 0 0,0 0-9 0 0,0 0-38 0 0,0 0-10 0 0,0 0-6 0 0,0 0-5 0 0,0 0-17 0 0,0 0-10 0 0,0 0-1 0 0,0 0-4 0 0,0 0-17 0 0,0 0-10 0 0,0 0-1 0 0,0 0-4 0 0,1-2-17 0 0,1 1-157 0 0,-1-1 0 0 0,0 1 0 0 0,1-1 0 0 0,0 1 0 0 0,-1 0 0 0 0,1 0 1 0 0,-1-1-1 0 0,1 1 0 0 0,0 0 0 0 0,0 1 0 0 0,0-1 0 0 0,0 0 0 0 0,2 0-102 0 0,0 0 85 0 0,1 0 0 0 0,0 1 0 0 0,0-1 0 0 0,0 1-1 0 0,0 0 1 0 0,0 0 0 0 0,0 1-85 0 0,10 0 88 0 0,-1 0 52 0 0,0 0 0 0 0,9 3-140 0 0,-5-1 164 0 0,-1-1 0 0 0,10 1-164 0 0,8 0 192 0 0,-21-2-96 0 0,-1-1-1 0 0,0 0 0 0 0,7-1-95 0 0,16-1 122 0 0,106 2 150 0 0,-49-1-138 0 0,-32 0-41 0 0,8-1 202 0 0,-1-2-1 0 0,48-12-294 0 0,-77 10 196 0 0,-1 2 0 0 0,32 0-196 0 0,1 1 509 0 0,40-8-509 0 0,-13 1 177 0 0,-53 7-116 0 0,-7 1 148 0 0,0-2 1 0 0,30-7-210 0 0,-10 1 200 0 0,-32 2-104 0 0,-25 8-89 0 0,-1 0 0 0 0,1-1 0 0 0,0 1 0 0 0,-1 0 0 0 0,1 0 0 0 0,0 0 0 0 0,0-1 0 0 0,0 1 0 0 0,-1 0 0 0 0,1 0 0 0 0,0 0 0 0 0,0 0 0 0 0,0 0 0 0 0,-1 1 0 0 0,1-1-7 0 0,4 0 15 0 0,-1 0 9 0 0,0-1 0 0 0,1 1 1 0 0,-1-1-1 0 0,0 0 1 0 0,2-1-25 0 0,22-5 144 0 0,-16 4-71 0 0,3-2 9 0 0,-10 3-61 0 0,37-15 103 0 0,-37 15-76 0 0,7-1-24 0 0,0 0 38 0 0,-3 1 30 0 0,1 1 1 0 0,5 0-93 0 0,0-1 75 0 0,0 0-11 0 0,-3-1-43 0 0,10-3 26 0 0,-1 1 95 0 0,-10 3-78 0 0,-6 1 0 0 0,2-3 0 0 0,-3 3 3 0 0,5-2 8 0 0,-5 2-19 0 0,4-1-34 0 0,-3 0 26 0 0,3-1-25 0 0,-6 2 30 0 0,-2 1 11 0 0,0 0 0 0 0,0 0 2 0 0,0 0 3 0 0,0 0-4 0 0,-1 2-12 0 0,-13 44-42 0 0,12-41-11 0 0,-8 23 0 0 0,-52 147 0 0 0,44-129 21 0 0,1 0 1 0 0,3 2-1 0 0,2 1-21 0 0,5-24 0 0 0,-3 9 0 0 0,-4 11 0 0 0,5-15 0 0 0,4-13 0 0 0,-3 15 0 0 0,-1 8 0 0 0,-2 2 0 0 0,0 1 0 0 0,-16 93 0 0 0,19-89 0 0 0,3-27 0 0 0,-1 0 0 0 0,0-1 0 0 0,-7 13 0 0 0,-5 16 0 0 0,-23 58 65 0 0,11-30-13 0 0,12-32-23 0 0,7-18-6 0 0,1 1 0 0 0,-2 11-23 0 0,5-17 8 0 0,0-1-1 0 0,-1 0 1 0 0,-2 0 0 0 0,-1 1-8 0 0,-12 27 22 0 0,13-28-8 0 0,-6 8-14 0 0,-4 9-3 0 0,-20 34 67 0 0,25-46-64 0 0,9-15 5 0 0,0 1 1 0 0,-4 9-6 0 0,-11 33 53 0 0,-6 30-53 0 0,9-31 47 0 0,1-5-30 0 0,6-16-12 0 0,-1-1 1 0 0,-16 28-6 0 0,21-41 48 0 0,4-11-46 0 0,0 1-1 0 0,-1-1 0 0 0,1 0 0 0 0,-2 1-1 0 0,-6 13 16 0 0,9-15 3 0 0,-1 0-1 0 0,0-1 1 0 0,-2 4-19 0 0,-16 20 53 0 0,2 1-1 0 0,-3 8-52 0 0,-8 12 23 0 0,26-40-10 0 0,-1 0 0 0 0,1 0 0 0 0,1 0-1 0 0,-1 0 1 0 0,2 1-13 0 0,-3 3 0 0 0,-5 12 0 0 0,2-6 0 0 0,-2-1 0 0 0,-1 1 0 0 0,-1 1 42 0 0,1 1 0 0 0,-3 11-42 0 0,12-28 10 0 0,-1 0-1 0 0,1 0 1 0 0,-1-1-1 0 0,1 1 1 0 0,-1 0-1 0 0,-3 1-9 0 0,0 3 14 0 0,-25 25 80 0 0,21-23-32 0 0,0 1 0 0 0,1-1 0 0 0,-6 11-62 0 0,-26 35 57 0 0,19-27-50 0 0,1 3-7 0 0,9-15 12 0 0,0 0 0 0 0,-1-1 0 0 0,0-1 1 0 0,-1 0-13 0 0,-7 7 4 0 0,12-12-4 0 0,1 1 0 0 0,1-2-13 0 0,6-7-51 0 0,1-2-3 0 0,2-1-141 0 0,2-2-314 0 0,1 1 1 0 0,-1-1-1 0 0,1 0 1 0 0,-1 0-1 0 0,0-1 0 0 0,0 1 1 0 0,0-1-1 0 0,2-3 522 0 0,8-10-6995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0.4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8 382 4143 0 0,'0'0'319'0'0,"-2"-1"-210"0"0,-3-1 1397 0 0,5 1 3239 0 0,5 0-685 0 0,1 0-5703 0 0,20-1 1947 0 0,1-1 100 0 0,-1 0 0 0 0,6-3-404 0 0,137-38 1136 0 0,-128 36-782 0 0,2 0-354 0 0,15-2 181 0 0,277-43 562 0 0,-307 50-686 0 0,220-32 576 0 0,-197 31-179 0 0,19 1-454 0 0,23-1 406 0 0,-50 0-242 0 0,39-3 420 0 0,14-6-584 0 0,319-39 1328 0 0,-350 43-833 0 0,28-9-495 0 0,7-1 313 0 0,26-6 156 0 0,-58 10 269 0 0,27-1-738 0 0,-53 13 1004 0 0,33 2-1004 0 0,-49 1 57 0 0,-35 0-927 0 0,-1-1 0 0 0,1 0 0 0 0,-3-1 870 0 0,-1-1-1810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1.8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183 0 2303 0 0,'-2'1'167'0'0,"-27"9"1367"0"0,0 0 0 0 0,0-2-1 0 0,-17 2-1533 0 0,36-10 787 0 0,0 1 0 0 0,1-1-1 0 0,-8-1-786 0 0,15 1 351 0 0,2 0-6 0 0,0 0-13 0 0,0 0-50 0 0,0 0-24 0 0,0 0-2 0 0,0 0-2 0 0,0 0-13 0 0,0 0-8 0 0,0 0-1 0 0,0 0-5 0 0,0-1-201 0 0,1 0 1 0 0,-1 0-1 0 0,0 1 0 0 0,0-1 0 0 0,1 0 1 0 0,-1 1-1 0 0,0-1 0 0 0,1 0 1 0 0,-1 1-1 0 0,0-1 0 0 0,1 0 1 0 0,-1 1-1 0 0,1-1-26 0 0,0 0 55 0 0,3-3 137 0 0,0 1-114 0 0,1 1 0 0 0,0-1 0 0 0,-1 1-1 0 0,1 0 1 0 0,0 0 0 0 0,0 0-1 0 0,0 1 1 0 0,0 0 0 0 0,1 0 0 0 0,-1 0-78 0 0,12 1 91 0 0,0 1-1 0 0,-1 1 1 0 0,1 1 0 0 0,-1 0 0 0 0,0 1 0 0 0,1 1-91 0 0,29 6 124 0 0,188 31 625 0 0,-3 0-223 0 0,-153-27-334 0 0,70 16 126 0 0,-102-19-147 0 0,1-2 0 0 0,0-2-1 0 0,7-1-170 0 0,66 8 425 0 0,-60-6-82 0 0,3-2-343 0 0,-41-6 28 0 0,30 3 248 0 0,23-3-276 0 0,40-2 242 0 0,-62 1-116 0 0,-17 2 0 0 0,0 1 0 0 0,6 3-126 0 0,-11-2 52 0 0,13 3 106 0 0,31 3 74 0 0,-29-5-167 0 0,-25-1-2 0 0,0-2 1 0 0,8-1-64 0 0,-1 1 56 0 0,-1 1 1 0 0,0 0 0 0 0,4 3-57 0 0,-8-2 46 0 0,-8-2 20 0 0,16-1 94 0 0,26-3 326 0 0,-40 1-326 0 0,-4 0-138 0 0,0 1 37 0 0,-8 0 6 0 0,5 0-1 0 0,3 0 11 0 0,-11 0-20 0 0,-2 0 14 0 0,0 0-81 0 0,0 0-333 0 0,0 0-173 0 0,0 0-1232 0 0,0 0-4784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2.8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39 2303 0 0,'1'-2'310'0'0,"5"-18"3351"0"0,-5 18-3129 0 0,0 1-168 0 0,5-5-39 0 0,-4 4-9 0 0,0 1-17 0 0,7-3-10 0 0,-7 4-1 0 0,0-1 3 0 0,1 1-109 0 0,0 0 0 0 0,0 0 0 0 0,1 0-1 0 0,-1 1 1 0 0,2 0-182 0 0,-3-1 296 0 0,1 2-34 0 0,4 3-16 0 0,-1 1 0 0 0,1 0 1 0 0,-1 1-1 0 0,0 0 1 0 0,0 0-247 0 0,29 40 522 0 0,-8-9-98 0 0,17 14 733 0 0,34 30-1157 0 0,-37-40 259 0 0,-9-9-84 0 0,-2 2 0 0 0,-2 0-1 0 0,-1 2 1 0 0,-1 1 0 0 0,-3 2-1 0 0,9 19-174 0 0,23 56 243 0 0,-16-27 131 0 0,1 0 81 0 0,-26-62-310 0 0,2 4 52 0 0,-1 1 0 0 0,-2 0 0 0 0,4 14-197 0 0,12 43 372 0 0,3-1-1 0 0,19 29-371 0 0,-5-31 407 0 0,-25-47-221 0 0,-11-21-47 0 0,-1 0 0 0 0,-1 1-1 0 0,4 14-138 0 0,-1-1 166 0 0,-6-18-17 0 0,0 1 0 0 0,1 11-149 0 0,1 11 189 0 0,2 9 310 0 0,5 13-499 0 0,11 13 536 0 0,-16-45-392 0 0,-3-11-68 0 0,-1 6 24 0 0,-1-1 0 0 0,-1 0 0 0 0,0 16-100 0 0,-1-13 127 0 0,-1-11-58 0 0,0-1 0 0 0,-1 0 0 0 0,0 0 0 0 0,-1 1-69 0 0,-15 97 685 0 0,13-89-542 0 0,-1 12 301 0 0,-4 17-444 0 0,0-6 144 0 0,6-38-104 0 0,1-1-34 0 0,0 18 161 0 0,0-20-87 0 0,1-2-3 0 0,0 1-71 0 0,1 0-1 0 0,-1-1 0 0 0,0 1 0 0 0,0 0 1 0 0,0 0-1 0 0,0-1 0 0 0,-1 1 0 0 0,1 0 1 0 0,0-1-1 0 0,0 1 0 0 0,0 0 0 0 0,-1-1 1 0 0,1 1-6 0 0,0 0 9 0 0,-1 1 44 0 0,1-2-94 0 0,0 0-439 0 0,-5-7-2181 0 0,-1-2-4621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5.0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59 1 1375 0 0,'0'0'66'0'0,"0"0"215"0"0,0 2 886 0 0,1 0-615 0 0,0 4-117 0 0,-4 1 3196 0 0,1-3-3396 0 0,1 0-172 0 0,-1 0-1 0 0,0-1 1 0 0,-1 1-1 0 0,1-1 0 0 0,0 0 1 0 0,-1 1-1 0 0,0-1 1 0 0,0 0-1 0 0,0 0 1 0 0,0-1-1 0 0,0 1 1 0 0,-1-1-1 0 0,1 0 1 0 0,-4 2-63 0 0,3-1-127 0 0,-3 5-76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5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1 5471 0 0,'0'0'240'0'0,"-7"11"48"0"0,0 0-224 0 0,7-11-64 0 0,-6 11 0 0 0,6-11 0 0 0,-5 13 136 0 0,-1 0 24 0 0,6-13 0 0 0,-9 11 0 0 0,9-11-160 0 0,-9 11-88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6.1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0 2759 0 0,'0'0'248'0'0,"0"0"-248"0"0,-2 17 0 0 0,2-2 0 0 0,0-15 696 0 0,-2 14 88 0 0,2-14 16 0 0,-3 17 8 0 0,-1-4-592 0 0,4-13-120 0 0,-2 16-32 0 0,0-1-2648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6.5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5039 0 0,'0'0'224'0'0,"0"0"40"0"0,0 0-264 0 0,8 14 0 0 0,-8-14 0 0 0,7 17 0 0 0,-2-3 128 0 0,-5-14-32 0 0,4 17-8 0 0,-4-17 0 0 0,0 15-88 0 0,0-15 64 0 0,0 0-64 0 0,0 0-1568 0 0,-4 14-360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6.9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229 1 4143 0 0,'0'0'319'0'0,"-2"1"-210"0"0,-2 2 75 0 0,1 0 0 0 0,-1 1 0 0 0,1-1 0 0 0,0 1-1 0 0,0-1 1 0 0,0 1 0 0 0,-1 4-184 0 0,-8 10 901 0 0,8-11-594 0 0,-1 0 1 0 0,1 0 0 0 0,1 1 0 0 0,-2 2-308 0 0,0 4 296 0 0,0-1 1 0 0,-2 0-1 0 0,1 0 0 0 0,-6 7-296 0 0,-2 2 416 0 0,1 0 0 0 0,1 1 0 0 0,-9 23-416 0 0,5-2 112 0 0,1 0 0 0 0,3 2 0 0 0,2-1-1 0 0,1 1 1 0 0,1 17-112 0 0,6-34-263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7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49 55 1375 0 0,'0'0'306'0'0,"0"0"744"0"0,0 0 330 0 0,0 0 70 0 0,0 0-120 0 0,0 0-552 0 0,2-1-245 0 0,7-3-225 0 0,-1 0 1 0 0,1 0-1 0 0,-1 1 1 0 0,1 0-1 0 0,8-1-308 0 0,17-7 655 0 0,-24 8-464 0 0,0 0 0 0 0,1 1 0 0 0,-1 1 0 0 0,3-1-191 0 0,14-2 300 0 0,-5 2-57 0 0,0-1-1 0 0,-1 2 0 0 0,1 1 0 0 0,0 1 1 0 0,0 1-1 0 0,0 1 0 0 0,16 4-242 0 0,3 2 305 0 0,0 1-1 0 0,-1 3 1 0 0,0 1-1 0 0,26 14-304 0 0,-48-20 70 0 0,-1 2-1 0 0,0 0 1 0 0,0 1 0 0 0,-1 1-1 0 0,0 0 1 0 0,-1 1 0 0 0,-1 1-1 0 0,0 1 1 0 0,0-1 0 0 0,-2 2-1 0 0,0 1-69 0 0,3 6 124 0 0,-2 1 1 0 0,0 0-1 0 0,7 22-124 0 0,24 79 355 0 0,-31-84-243 0 0,1 3 69 0 0,-3 0 0 0 0,-1 2 0 0 0,-3-1 1 0 0,-1 1-1 0 0,-1 24-181 0 0,-4 53 434 0 0,-3-90-168 0 0,-1 0 0 0 0,-6 23-266 0 0,1-22 295 0 0,-1 0 1 0 0,-1 0-1 0 0,-2-1 0 0 0,-11 20-295 0 0,11-29 231 0 0,-2 0 0 0 0,0-1 1 0 0,-1 0-1 0 0,-1-2 0 0 0,-1 0 0 0 0,-7 6-231 0 0,9-13 120 0 0,0-1-1 0 0,-1 0 0 0 0,0-1 0 0 0,-1-1 1 0 0,0-1-1 0 0,-1 0 0 0 0,-6 2-119 0 0,-12 3 132 0 0,0-2 0 0 0,-1-1 0 0 0,-13 2-132 0 0,8-5 60 0 0,0-1-1 0 0,0-3 1 0 0,-1-1 0 0 0,-41-3-60 0 0,55-2-10 0 0,1-2 0 0 0,0-1 0 0 0,0-1 0 0 0,0-1 0 0 0,1-1 0 0 0,-14-7 10 0 0,32 10-145 0 0,0 0 0 0 0,0 0 1 0 0,0-1-1 0 0,-4-3 145 0 0,11 7-673 0 0,2-11-1069 0 0,0 12 1706 0 0,0-1 0 0 0,0 1 0 0 0,0 0 0 0 0,0 0 0 0 0,0 0 0 0 0,0-1 0 0 0,0 1 0 0 0,0 0 0 0 0,0 0 0 0 0,0 0 0 0 0,0 0 0 0 0,0-1 0 0 0,0 1 0 0 0,0 0 0 0 0,0 0 0 0 0,1 0 0 0 0,-1 0 0 0 0,0-1 0 0 0,0 1 0 0 0,0 0 0 0 0,0 0 0 0 0,0 0 0 0 0,1 0 0 0 0,-1 0 0 0 0,0-1 0 0 0,0 1 0 0 0,0 0 0 0 0,0 0 36 0 0,15-12-1477 0 0,6-2-198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7.5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1375 0 0,'1'13'375'0'0,"0"0"-1"0"0,0-1 1 0 0,2 1-1 0 0,-1-1 0 0 0,2 1 1 0 0,-1-1-375 0 0,10 23 3585 0 0,7 13-3585 0 0,-8-24 218 0 0,12 19-218 0 0,-10-19 168 0 0,9 21-168 0 0,0 9 274 0 0,10 36-274 0 0,23 84-276 0 0,-47-150 260 0 0,2-1 0 0 0,0-1 0 0 0,1 0 0 0 0,1-1 0 0 0,12 14 16 0 0,-2-2 0 0 0,32 39 0 0 0,-24-40-1 0 0,0-1 0 0 0,4-1 1 0 0,30 31 13 0 0,-51-45 176 0 0,0 1 1 0 0,-1 1-1 0 0,-1 0 1 0 0,2 4-190 0 0,-6-9 146 0 0,63 106 651 0 0,-34-54-621 0 0,-18-33-3 0 0,1-1 397 0 0,7 9-570 0 0,-9-13 327 0 0,12 23-327 0 0,0 0 80 0 0,-15-25-36 0 0,3 10-44 0 0,-8-17 10 0 0,0 0 0 0 0,0 0 0 0 0,10 11-10 0 0,16 15 121 0 0,1-2 0 0 0,7 3-121 0 0,-7-8 330 0 0,-1 1 0 0 0,29 43-330 0 0,-63-78 8 0 0,51 68 746 0 0,9 24-754 0 0,-52-78 61 0 0,12 19 526 0 0,2 0-587 0 0,-16-25 82 0 0,1 0 0 0 0,0-1-1 0 0,0 0 1 0 0,1 0-1 0 0,3 1-81 0 0,15 8 19 0 0,-22-18-259 0 0,7 1-99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8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5039 0 0,'0'0'231'0'0,"2"3"-18"0"0,76 107 1087 0 0,-46-66-729 0 0,-13-19-143 0 0,2 7-428 0 0,55 102 1069 0 0,17 53-1069 0 0,-34-67 196 0 0,12 30 79 0 0,3 24-275 0 0,-38-75 61 0 0,-3 2 1 0 0,3 38-62 0 0,-17-55 78 0 0,-5 0 1 0 0,-3 1 0 0 0,-4 0-1 0 0,-3 13-78 0 0,-5 5 224 0 0,-5 0 0 0 0,-5 0 0 0 0,-9 29-224 0 0,-6 2 488 0 0,-28 79-488 0 0,44-183 42 0 0,-5 20 170 0 0,-5 26-212 0 0,16-59-268 0 0,3-14-126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8.7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21 6447 0 0,'0'0'499'0'0,"-1"-1"-328"0"0,-2-6-110 0 0,2 6 156 0 0,1-10 1299 0 0,2 11-1298 0 0,1 0-175 0 0,0 1 1 0 0,0-1 0 0 0,0 1 0 0 0,-1 0-1 0 0,1 0 1 0 0,0 0 0 0 0,-1 0-1 0 0,1 0 1 0 0,0 1 0 0 0,-1-1 0 0 0,1 1-1 0 0,-1 0 1 0 0,0 0 0 0 0,0 0 0 0 0,0 0-1 0 0,0 0 1 0 0,1 0-44 0 0,7 10 250 0 0,-1 0-1 0 0,8 12-249 0 0,-9-13 108 0 0,40 59 924 0 0,40 75-1032 0 0,-75-119 73 0 0,49 93 518 0 0,8 37-591 0 0,-34-64 197 0 0,-4 2 0 0 0,-4 1 0 0 0,-4 2 0 0 0,-3 10-197 0 0,-4 8 239 0 0,-1 66-239 0 0,-14-116 98 0 0,-2 1-1 0 0,-4 0 1 0 0,-7 33-98 0 0,-54 241 297 0 0,59-316-428 0 0,-1 8-83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9.1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7367 0 0,'0'0'334'0'0,"0"0"-1"0"0,3 0-213 0 0,-1 0-114 0 0,1 0 11 0 0,0-1 1 0 0,1 1-1 0 0,-1 0 0 0 0,1 1 1 0 0,-1-1-1 0 0,1 1 0 0 0,-1-1 0 0 0,0 1 1 0 0,1 0-1 0 0,-1 0 0 0 0,0 1 1 0 0,0-1-1 0 0,0 1 0 0 0,0-1 0 0 0,0 1 1 0 0,0 0-1 0 0,1 2-17 0 0,4 3 165 0 0,-1 1 0 0 0,-1 0 0 0 0,1 0-1 0 0,2 6-164 0 0,21 37 516 0 0,-21-34-360 0 0,-7-12-114 0 0,19 31 498 0 0,-2 2-1 0 0,11 32-539 0 0,-8-5 701 0 0,0 19-701 0 0,13 69 578 0 0,-31-134-510 0 0,26 129 378 0 0,-7 1 0 0 0,-7 1 0 0 0,-3 129-446 0 0,-29 139 256 0 0,15-402-318 0 0,-7 140-785 0 0,8-111-3780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02.8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2438 4607 0 0,'0'0'208'0'0,"-1"2"-9"0"0,-4 5-52 0 0,4-5 391 0 0,3-5 158 0 0,16-28 438 0 0,-1-2 0 0 0,10-25-1134 0 0,14-28 414 0 0,13-8-39 0 0,-4 8-118 0 0,-13 15-109 0 0,16-30 66 0 0,-17 40 19 0 0,88-162 644 0 0,-8-26-36 0 0,-87 175-517 0 0,-3-1 0 0 0,6-36-324 0 0,-2-33 568 0 0,3-82-568 0 0,-23 137 123 0 0,-5-1-1 0 0,-4-26-122 0 0,-6-13-141 0 0,-9-36 141 0 0,-3 55-695 0 0,14 87 255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03.3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1932 5527 0 0,'0'1'423'0'0,"1"12"-250"0"0,0-10-159 0 0,0-2 46 0 0,0 0-7 0 0,-1-1 0 0 0,0 1 0 0 0,0-1 1 0 0,1 1-1 0 0,-1 0 0 0 0,0-1 0 0 0,1 1 0 0 0,-1-1 1 0 0,0 0-1 0 0,1 1 0 0 0,-1-1 0 0 0,1 1 0 0 0,-1-1 1 0 0,1 0-1 0 0,-1 1 0 0 0,1-1-53 0 0,1 1 177 0 0,-2 0-130 0 0,0-1 1 0 0,1 0-1 0 0,-1 1 1 0 0,0-1-1 0 0,1 0 0 0 0,-1 0 1 0 0,1 1-1 0 0,-1-1 1 0 0,0 0-1 0 0,1 0 1 0 0,-1 0-1 0 0,1 0 1 0 0,-1 1-1 0 0,1-1 0 0 0,-1 0 1 0 0,0 0-1 0 0,1 0 1 0 0,-1 0-1 0 0,1 0 1 0 0,-1 0-1 0 0,1 0 1 0 0,0 0-48 0 0,-1-1 146 0 0,5 1 304 0 0,0-4-302 0 0,1 0 0 0 0,0 1 0 0 0,-1-2 0 0 0,0 1-1 0 0,0-1 1 0 0,0 1 0 0 0,0-2 0 0 0,-1 1 0 0 0,0 0 0 0 0,1-2-148 0 0,9-16 424 0 0,0 0-1 0 0,-1-2-423 0 0,0 0 258 0 0,123-228 1283 0 0,-99 185-1269 0 0,166-298 929 0 0,-162 294-941 0 0,-4-1 0 0 0,-2-2 0 0 0,-4-1 0 0 0,3-22-260 0 0,-10 15 60 0 0,-4-2-1 0 0,-3 0 0 0 0,-4-1 1 0 0,-2-29-60 0 0,-10 104 3 0 0,2-40-124 0 0,-1-1 1 0 0,-4-4 120 0 0,1-3-725 0 0,1 41-252 0 0,-1-14-4033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03.7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1477 3223 0 0,'0'0'356'0'0,"0"0"286"0"0,0 0 124 0 0,0 0 30 0 0,0 0-30 0 0,0 0-146 0 0,0 0-63 0 0,0 0-12 0 0,3-2-9 0 0,13-11-58 0 0,-1-2 0 0 0,0 0 0 0 0,-1 0-1 0 0,0-2 1 0 0,-2 1 0 0 0,0-2 0 0 0,-1 0 0 0 0,0 0-1 0 0,6-17-477 0 0,58-152 1297 0 0,-30 72-894 0 0,77-227 318 0 0,-99 272-603 0 0,63-226 220 0 0,-55 183-261 0 0,8-43-1775 0 0,-36 141 750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04.3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0 385 5983 0 0,'0'0'274'0'0,"0"-3"-6"0"0,2-17 326 0 0,0 0 0 0 0,2-1 0 0 0,0 1 0 0 0,4-10-594 0 0,2-8 1841 0 0,-1 3-444 0 0,3 1 1 0 0,11-24-1398 0 0,11-33-428 0 0,-30 76-4242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28.2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1006 1 3679 0 0,'0'0'284'0'0,"0"0"-85"0"0,0 0 334 0 0,0 0 161 0 0,0 0 36 0 0,0 0-35 0 0,-3 1-172 0 0,-77 40 1715 0 0,76-38-2127 0 0,-1 1-1 0 0,1-1 0 0 0,0 1 0 0 0,-4 4-110 0 0,-12 10 198 0 0,-16 11 96 0 0,1 1 0 0 0,1 3 1 0 0,-9 11-295 0 0,-1 7 259 0 0,2 2 0 0 0,3 2-259 0 0,18-23 162 0 0,1 1 0 0 0,-3 11-162 0 0,-30 71 207 0 0,32-68-170 0 0,-7 20 133 0 0,-9 40-170 0 0,-16 72 118 0 0,50-168-112 0 0,-149 611 271 0 0,99-353-140 0 0,-13 57 57 0 0,34-173 17 0 0,3 32-211 0 0,22-116 136 0 0,2 0 0 0 0,4 1-1 0 0,7 64-135 0 0,7-28 144 0 0,7 13-144 0 0,28 103 112 0 0,-19-108-44 0 0,4-1 0 0 0,44 96-68 0 0,-29-88 56 0 0,16 34-51 0 0,-37-96 52 0 0,21 33-57 0 0,-39-77-34 0 0,51 84 122 0 0,-48-82-296 0 0,0-1 0 0 0,1 0 0 0 0,1-1 0 0 0,9 8 208 0 0,11 5-804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28.8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402 1 2303 0 0,'-2'1'167'0'0,"-9"5"317"0"0,0 0 0 0 0,0 0-1 0 0,0 1 1 0 0,1 0 0 0 0,0 1-1 0 0,1 1 1 0 0,0-1 0 0 0,0 1-1 0 0,-4 6-483 0 0,-2 3 1328 0 0,-5 6-1328 0 0,8-12 393 0 0,0 1 1 0 0,2 1-1 0 0,-4 5-393 0 0,-3 8 353 0 0,2 1 0 0 0,0 1-1 0 0,2 0 1 0 0,0 3-353 0 0,-22 74 743 0 0,4 2-1 0 0,-5 49-742 0 0,20-59 127 0 0,5 1 0 0 0,3 1-1 0 0,6-1 1 0 0,3 1 0 0 0,5 0-1 0 0,13 62-126 0 0,22 72-187 0 0,30 73 187 0 0,77 225 189 0 0,-139-501-163 0 0,0 0-124 0 0,2-1-1 0 0,1 0 1 0 0,1-1-1 0 0,2-1 1 0 0,0 0-1 0 0,2-1 1 0 0,8 9 98 0 0,-6-12-439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7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137 0 10679 0 0,'0'0'490'0'0,"0"0"-9"0"0,-2 3-310 0 0,-8 7-151 0 0,5-5 10 0 0,0 1-1 0 0,0-1 0 0 0,0 1 0 0 0,1 0-29 0 0,-13 24 1431 0 0,1-1 1 0 0,2 2-1 0 0,1 0 0 0 0,-4 18-1431 0 0,11-27 294 0 0,0-1 0 0 0,2 1 0 0 0,1 0 1 0 0,0 0-1 0 0,2 0 0 0 0,1 0 0 0 0,0 1 0 0 0,2-1 0 0 0,0 3-294 0 0,0-13 100 0 0,1 0 0 0 0,0 1 0 0 0,0-1 0 0 0,1-1 1 0 0,1 1-1 0 0,0 0 0 0 0,0-1 0 0 0,1 0 0 0 0,3 4-100 0 0,-6-11 30 0 0,0 0-1 0 0,1-1 1 0 0,-1 1 0 0 0,1 0-1 0 0,0-1 1 0 0,0 0-1 0 0,0 0 1 0 0,1 0 0 0 0,-1-1-1 0 0,1 1 1 0 0,-1-1-1 0 0,1 0 1 0 0,0 0 0 0 0,0-1-1 0 0,0 1 1 0 0,0-1-1 0 0,0 0 1 0 0,0 0 0 0 0,0-1-1 0 0,1 0-29 0 0,3 0 25 0 0,0 0 1 0 0,-1-1-1 0 0,1 0 0 0 0,0 0 0 0 0,0-1 0 0 0,-1 0 1 0 0,1-1-1 0 0,-1 0 0 0 0,0-1 0 0 0,0 1 0 0 0,2-3-25 0 0,27-14 125 0 0,-1-2 0 0 0,9-9-125 0 0,-28 18-711 0 0,0-1-1 0 0,0-1 1 0 0,-2-1-1 0 0,0 0 1 0 0,4-7 711 0 0,-7 5-4727 0 0,-1-2-1340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29.3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224 0 4631 0 0,'-2'1'210'0'0,"-21"14"19"0"0,15-10-101 0 0,1 0 0 0 0,0 0-1 0 0,0 0 1 0 0,1 1 0 0 0,-6 6-128 0 0,1 0 585 0 0,1 0 0 0 0,0 1 0 0 0,1 1 0 0 0,1-1 0 0 0,-4 9-585 0 0,1 1 509 0 0,1 0 1 0 0,1 1-1 0 0,0 5-509 0 0,-4 21 451 0 0,2 0-1 0 0,2 1 1 0 0,0 19-451 0 0,1 40 659 0 0,5 7-659 0 0,4 11 144 0 0,6 1 1 0 0,5-1-1 0 0,6-1 1 0 0,5 0-1 0 0,10 16-144 0 0,-9-60 18 0 0,33 77-18 0 0,-32-101 23 0 0,3-1 0 0 0,35 53-23 0 0,-61-107 4 0 0,23 34-712 0 0,20 25 708 0 0,-9-23-832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29.9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0 3679 0 0,'0'0'284'0'0,"0"0"-69"0"0,0 0 404 0 0,0 0 197 0 0,-1 1 42 0 0,-3 2-661 0 0,1-1-1 0 0,-1 1 0 0 0,1 0 1 0 0,0 0-1 0 0,0 1 0 0 0,1-1 1 0 0,-1 1-1 0 0,1-1 0 0 0,-1 1 1 0 0,1 0-1 0 0,0 0 0 0 0,1 0 1 0 0,-1 0-1 0 0,1 0 0 0 0,0 0 1 0 0,-1 3-197 0 0,-2 12 314 0 0,0 1 0 0 0,2 0 0 0 0,0 2-314 0 0,1-9 180 0 0,-15 216 1307 0 0,13-154-1114 0 0,5-1-1 0 0,3 7-372 0 0,2-16 535 0 0,8 29-535 0 0,-8-61-1285 0 0,2 0 0 0 0,1-1 0 0 0,10 22 1285 0 0,3-5-4144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30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1404 2303 0 0,'-1'-2'102'0'0,"-1"-6"-70"0"0,-1 0 0 0 0,1-1 0 0 0,0 1 0 0 0,1-1 0 0 0,-1 1 0 0 0,2-1 0 0 0,-1-6-32 0 0,2-14 1848 0 0,3-21-1848 0 0,3 4 1192 0 0,1 0 0 0 0,2 0 0 0 0,8-15-1192 0 0,51-134 1201 0 0,-5 50-47 0 0,13-13-1154 0 0,-33 70 290 0 0,-12 26-72 0 0,38-55-218 0 0,-42 77 41 0 0,1 1 0 0 0,2 2 0 0 0,10-8-41 0 0,-3 3 1 0 0,15-13-166 0 0,-25 28 17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31.4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1674 2759 0 0,'0'-2'362'0'0,"7"-17"737"0"0,-2 1-1 0 0,0-1 1 0 0,-1 0 0 0 0,-1-3-1099 0 0,8-33 921 0 0,13-43 201 0 0,19-85 94 0 0,63-235 438 0 0,-42 204-1319 0 0,-40 133-229 0 0,59-158 96 0 0,-51 161-860 0 0,42-72 658 0 0,-41 92-743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34.8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2829 3223 0 0,'0'0'358'0'0,"0"0"292"0"0,0 0 136 0 0,0 0 22 0 0,0 0-46 0 0,0 0-216 0 0,0 0-98 0 0,0 0-22 0 0,0 0-16 0 0,0 0-62 0 0,0 0-27 0 0,0 0-8 0 0,0 0 3 0 0,0 0 18 0 0,0 0 8 0 0,0 0 2 0 0,0 0-4 0 0,2-2-16 0 0,11-14 420 0 0,-1 0 0 0 0,4-9-744 0 0,82-132 1527 0 0,-52 80-1237 0 0,30-46 62 0 0,-54 92-198 0 0,1 1-1 0 0,21-22-153 0 0,44-52 174 0 0,-28 30-53 0 0,-33 42-61 0 0,-2-1-1 0 0,-2-1 1 0 0,-1-2 0 0 0,-2 0 0 0 0,1-4-60 0 0,67-128 408 0 0,-15 50 49 0 0,-43 73-256 0 0,34-45 140 0 0,-15 24-130 0 0,-17 19-53 0 0,31-44 132 0 0,-34 52-162 0 0,-5 7 112 0 0,4-4-240 0 0,-4 7 156 0 0,-2-2-1 0 0,4-9-155 0 0,13-18 103 0 0,29-45 97 0 0,-42 65 7 0 0,6-16-207 0 0,-9 14 57 0 0,-9 14 43 0 0,2-7-100 0 0,1-3 41 0 0,-5 12 61 0 0,5-20-102 0 0,-8 20 93 0 0,11-19-93 0 0,25-32 184 0 0,-27 45-51 0 0,0 0 0 0 0,1-7-133 0 0,38-79 358 0 0,-39 86-126 0 0,14-15-232 0 0,-19 26 130 0 0,38-46 377 0 0,3-5-27 0 0,-39 51-341 0 0,-1 1 18 0 0,-13 16-80 0 0,-1 2 0 0 0,-1 3-170 0 0,1 0-164 0 0,-1 1 0 0 0,-1-1 0 0 0,1 1 0 0 0,0-1 0 0 0,-1 0 0 0 0,0 0 1 0 0,0 1 256 0 0,-8 10-1090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37.0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120 2450 2303 0 0,'-6'20'167'0'0,"0"-3"-271"0"0,0-1 1134 0 0,1 0-1 0 0,1 0 1 0 0,-2 14-1030 0 0,3-19 737 0 0,0 0-2 0 0,-5 20 2751 0 0,-5 15-3486 0 0,-4-2 1274 0 0,-12 32 446 0 0,22-51-1224 0 0,6-23-338 0 0,0 1-13 0 0,-3 6-8 0 0,3-6-1 0 0,1-3 7 0 0,0 0 28 0 0,0 0 11 0 0,0 0 2 0 0,0 0-4 0 0,0 0-17 0 0,0 0-10 0 0,0 0-1 0 0,0 0-1 0 0,0 0-6 0 0,0 0-1 0 0,0 0 0 0 0,0 0 8 0 0,0 0 32 0 0,0 0 10 0 0,0 0 4 0 0,0 0-4 0 0,0 0-30 0 0,0 0-18 0 0,0 0-2 0 0,0 0-5 0 0,0 0-23 0 0,1-1-107 0 0,-1 1 1 0 0,0-1-1 0 0,0 1 1 0 0,0 0-1 0 0,0-1 1 0 0,0 1-1 0 0,1-1 1 0 0,-1 1-1 0 0,0 0 1 0 0,0-1-1 0 0,1 1 1 0 0,-1 0-1 0 0,0-1 1 0 0,1 1-1 0 0,-1 0 1 0 0,0 0-1 0 0,1-1-9 0 0,5-5 151 0 0,17-24 151 0 0,-1-1 0 0 0,3-9-302 0 0,28-39 189 0 0,0 4 37 0 0,-2-2-1 0 0,31-69-225 0 0,-60 98 72 0 0,-2-1 1 0 0,10-42-73 0 0,-25 78-4 0 0,17-52 34 0 0,-3 8 15 0 0,0-7-45 0 0,-19 63 1 0 0,15-60 31 0 0,3 0-1 0 0,6-6-31 0 0,60-139 117 0 0,-20 61-37 0 0,-16 41-32 0 0,-25 53-48 0 0,-6 13 0 0 0,10-30 0 0 0,7-29 64 0 0,8-7-64 0 0,3 8 0 0 0,-24 44 38 0 0,-2 0-1 0 0,1-15-37 0 0,9-25 89 0 0,-22 69-61 0 0,3-3-28 0 0,0 0 0 0 0,4-2 0 0 0,-2 1 0 0 0,8-21 0 0 0,-11 24 23 0 0,2 0 0 0 0,11-19-23 0 0,3-6 18 0 0,-11 23 18 0 0,-4 9 5 0 0,-2 0 0 0 0,0-1-41 0 0,-6 13 8 0 0,8-16 74 0 0,12-23 58 0 0,2-6 0 0 0,-9 17-86 0 0,-10 24-44 0 0,0-2 1 0 0,1 2 32 0 0,0 3-46 0 0,-5 4-68 0 0,-1 2-217 0 0,0 0-793 0 0,0 0-338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41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1917 2455 5783 0 0,'0'0'266'0'0,"0"0"-5"0"0,-1 2-166 0 0,-5 21 574 0 0,6-21-304 0 0,-1 0 2 0 0,-7 18 1069 0 0,8-18-1104 0 0,0-2-11 0 0,0 0-1 0 0,0 0-2 0 0,0 0-13 0 0,0 0-8 0 0,0 0-1 0 0,0 0-1 0 0,0 0-7 0 0,0 0-7 0 0,0 0-1 0 0,-1-2-5 0 0,-1-6-86 0 0,1 1 1 0 0,0-1-1 0 0,0 0 1 0 0,1 0-1 0 0,0 1 1 0 0,0-1-1 0 0,2-6-189 0 0,0-21 365 0 0,-1-2-25 0 0,0 14 41 0 0,-1-7-381 0 0,-4-87 545 0 0,2 93-429 0 0,-11-126 179 0 0,-1 22-140 0 0,-1-35 14 0 0,-3-33-117 0 0,12 151-26 0 0,-1-18 73 0 0,-8-20-99 0 0,-9-65 28 0 0,15 82 8 0 0,-13-47-36 0 0,3 32 25 0 0,8 34 9 0 0,-1-1 1 0 0,-3 2-1 0 0,-7-13-34 0 0,4 7 27 0 0,11 32 1 0 0,-1 0 0 0 0,-3-5-28 0 0,-52-99 107 0 0,38 71-96 0 0,16 30-12 0 0,-9-12 1 0 0,-3-5 28 0 0,16 27-11 0 0,-2 0 0 0 0,0 1-1 0 0,0-1 1 0 0,-1 2 0 0 0,-1-1-1 0 0,-6-6-16 0 0,-93-97 0 0 0,95 104 0 0 0,0 0 0 0 0,0 0 0 0 0,-1 1 0 0 0,12 8 0 0 0,-12-6 0 0 0,-6-2 0 0 0,20 10 0 0 0,-18-9 0 0 0,1 0 0 0 0,-11-9 0 0 0,16 11 0 0 0,-3 2 8 0 0,0 0 0 0 0,-1 1 0 0 0,1 0-1 0 0,-1 2 1 0 0,-9-1-8 0 0,20 2 15 0 0,-16-2-12 0 0,1 2 1 0 0,-1 0-1 0 0,-8 2-3 0 0,18 0 1 0 0,-20 0-3 0 0,-10 4 2 0 0,31-3 2 0 0,0 0 0 0 0,0 0 0 0 0,1 1 0 0 0,-1 1 0 0 0,1 0 0 0 0,-1 0-2 0 0,-22 14 17 0 0,2 1 0 0 0,0 2 0 0 0,-7 7-17 0 0,-14 10 2 0 0,17-11 36 0 0,1 2-1 0 0,-22 24-37 0 0,29-24 42 0 0,2 1 0 0 0,1 1-1 0 0,-16 28-41 0 0,11-16-8 0 0,-33 56 8 0 0,37-58 0 0 0,11-18 0 0 0,2 1 0 0 0,-6 16 0 0 0,-5 11 0 0 0,12-29 0 0 0,-27 58 64 0 0,-22 70-64 0 0,6 47 64 0 0,30-75 30 0 0,2 25-94 0 0,15-108 24 0 0,-1 43 83 0 0,2 30-107 0 0,2-43 39 0 0,4 168 83 0 0,2-89-100 0 0,4 122 186 0 0,-7-243-173 0 0,33 466 434 0 0,21-110-44 0 0,-47-341-370 0 0,22 92 38 0 0,-5-30-31 0 0,11 45 45 0 0,-13-58-37 0 0,18 57 6 0 0,-18-58-49 0 0,11 56 85 0 0,4 14 19 0 0,5 46 61 0 0,-30-129-135 0 0,3 20 14 0 0,24 129 92 0 0,9 43-40 0 0,-29-200 1 0 0,27 65-124 0 0,-27-82 0 0 0,21 52 11 0 0,4-9 47 0 0,7 17-63 0 0,-22-45 44 0 0,2-2 0 0 0,3-1 1 0 0,6 3-40 0 0,-5-18 10 0 0,1-2-10 0 0,7 8 0 0 0,-5-6 0 0 0,43 42 0 0 0,-51-57-1 0 0,-10-12 56 0 0,10 9-55 0 0,-18-20 9 0 0,25 23 63 0 0,2-2-72 0 0,-14-13 46 0 0,0 1-15 0 0,1-1 0 0 0,23 13-31 0 0,39 19-115 0 0,-58-35 115 0 0,0-1 0 0 0,1-1 0 0 0,4-1 0 0 0,-7-1 0 0 0,4-1 0 0 0,0-1 0 0 0,33 7 0 0 0,70 6 0 0 0,-97-17 0 0 0,24 5 0 0 0,105 13 0 0 0,-133-20 0 0 0,62 5 0 0 0,15 3 0 0 0,-58-6 0 0 0,46 0 0 0 0,-51-6 0 0 0,92-1 0 0 0,-93-1 0 0 0,-1-3 0 0 0,1-2 0 0 0,209-40 0 0 0,-171 26 0 0 0,27-13 0 0 0,-88 27 0 0 0,4-4 8 0 0,1 0 0 0 0,-2-2 0 0 0,0-1 0 0 0,-1-1 0 0 0,0-1 0 0 0,-1-2 0 0 0,-1 0 0 0 0,10-11-8 0 0,40-34 1 0 0,79-72 52 0 0,-67 59 7 0 0,-46 43-21 0 0,-1-3 0 0 0,1-4-39 0 0,-2-1 10 0 0,4-4 44 0 0,23-34-54 0 0,-31 33 98 0 0,-2-2-1 0 0,12-29-97 0 0,14-41 172 0 0,-46 91-114 0 0,-2-1 0 0 0,-1-1-1 0 0,1-12-57 0 0,27-93 246 0 0,-15 55-95 0 0,24-59 51 0 0,-41 124-174 0 0,7-19 47 0 0,-1 0 0 0 0,-2-1 0 0 0,1-14-75 0 0,36-187 0 0 0,-24 127 0 0 0,-10 44 0 0 0,3-51 0 0 0,-11 84 2 0 0,-2 10 68 0 0,0-13-70 0 0,0-3-1 0 0,-1 21 55 0 0,-1-14-54 0 0,-1-61 75 0 0,4-8-75 0 0,-3 98 0 0 0,1-24 0 0 0,1-1 0 0 0,3-5 0 0 0,8-67 26 0 0,-6 43 12 0 0,6-15-38 0 0,-8 41 47 0 0,0-20-47 0 0,0 10 17 0 0,1 12-17 0 0,-5 21 0 0 0,1 0 0 0 0,-1 1 0 0 0,0-1 0 0 0,-1 0 0 0 0,1 0 0 0 0,-1-3 0 0 0,-1-12 21 0 0,1-1 1 0 0,2 1-1 0 0,2-19-21 0 0,-3 29 0 0 0,0 0 0 0 0,-1 0 0 0 0,0 0 0 0 0,-1-2 0 0 0,2 0 0 0 0,-1-1 0 0 0,4-23 11 0 0,-2-21-11 0 0,4-8 53 0 0,-5 52-49 0 0,0 0 0 0 0,1 0 0 0 0,3-8-4 0 0,2-18 63 0 0,-6 33-42 0 0,4-23 49 0 0,-3 24-55 0 0,0-2 14 0 0,0-1-1 0 0,1 1 1 0 0,1-2-29 0 0,-3 8 53 0 0,-1 2 15 0 0,0 0 17 0 0,0 0 5 0 0,0 0-21 0 0,0 0-2 0 0,0 0 10 0 0,0 0 0 0 0,-1 3-38 0 0,-4 7-122 0 0,4-8-55 0 0,1-2-13 0 0,0 0-200 0 0,0 0-833 0 0,0 0-353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43.5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1730 4431 0 0,'0'0'200'0'0,"3"0"43"0"0,1 0-56 0 0,0 0-1 0 0,0-1 1 0 0,0 0 0 0 0,-1 0-1 0 0,3 0-186 0 0,-4 0 316 0 0,0 0-16 0 0,7-4-63 0 0,-1 0 0 0 0,0 0-1 0 0,0-1 1 0 0,-1 0 0 0 0,1-1-1 0 0,-2 1 1 0 0,1-1 0 0 0,0-1-1 0 0,-1 1 1 0 0,2-5-237 0 0,9-11 499 0 0,1 1 0 0 0,1 0 0 0 0,4-1-499 0 0,0-1 270 0 0,-1 3-57 0 0,2 1 1 0 0,0 0-1 0 0,8-3-213 0 0,6-5 164 0 0,116-87 562 0 0,-127 98-549 0 0,0 0 0 0 0,1 2-1 0 0,6-1-176 0 0,44-24 246 0 0,-42 17-39 0 0,15-13-207 0 0,3-2 105 0 0,-32 21 15 0 0,1 0-1 0 0,14-18-119 0 0,-9 9 92 0 0,-20 19-70 0 0,11-10 58 0 0,0 1-1 0 0,8-4-79 0 0,11-8 154 0 0,8-5 30 0 0,8-4 96 0 0,-27 18 166 0 0,14-7-446 0 0,3-1 286 0 0,-24 13-161 0 0,2 1 0 0 0,9-3-125 0 0,42-21 176 0 0,-55 28-143 0 0,-1-2 0 0 0,9-6-33 0 0,-6 4 60 0 0,11-6-60 0 0,-24 15 13 0 0,8-4 63 0 0,1 0 1 0 0,-1-1-1 0 0,13-12-76 0 0,59-46 555 0 0,-50 36-209 0 0,-22 18-231 0 0,0 0 0 0 0,1 1 0 0 0,6-2-115 0 0,-10 6 50 0 0,0-1 1 0 0,-1 0 0 0 0,1-1-51 0 0,4-3 5 0 0,-11 8 14 0 0,0 1 1 0 0,1 0-1 0 0,0 0 1 0 0,0 1-20 0 0,5-5 35 0 0,25-18 37 0 0,-24 18-26 0 0,-1 0-1 0 0,1-1 1 0 0,-1-1-1 0 0,-1 0 1 0 0,0 0 0 0 0,0-2-46 0 0,9-15 78 0 0,-18 25-76 0 0,1 0 0 0 0,-1 0 1 0 0,0 0-1 0 0,1 0 1 0 0,0 1-1 0 0,-1-1 0 0 0,2 0-2 0 0,5-7 29 0 0,0 0 0 0 0,0 0 0 0 0,-1-1 0 0 0,3-6-29 0 0,-2 5 3 0 0,0 0-1 0 0,0 0 1 0 0,5-4-3 0 0,25-25 64 0 0,-30 30-64 0 0,-1 0 0 0 0,1 0 0 0 0,-2 3 11 0 0,-4 4 32 0 0,4-5-33 0 0,0-1-10 0 0,-5 7-62 0 0,1 0 0 0 0,-1 1 0 0 0,0-1-1 0 0,1 0 1 0 0,-1 1 0 0 0,1-1 0 0 0,-1 1-1 0 0,1-1 1 0 0,0 1 0 0 0,0 0 0 0 0,0 0-1 0 0,0 0 63 0 0,1-1-37 0 0,-1 1-373 0 0,-2 1-718 0 0,0 0-310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44.0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0 919 0 0,'0'0'296'0'0,"0"0"907"0"0,0 0 394 0 0,0 0 78 0 0,0 0-140 0 0,0 0-663 0 0,0 0-288 0 0,0 0-59 0 0,0 0-20 0 0,0 0-35 0 0,0 0-20 0 0,0 3-2 0 0,3 21 831 0 0,67 282 1583 0 0,-66-284-2749 0 0,32 174 1273 0 0,7 176-1386 0 0,-10-86 1097 0 0,-15-144-530 0 0,-8-73 55 0 0,9 33-622 0 0,-8-61 256 0 0,0-1 1 0 0,3-1 0 0 0,4 7-257 0 0,-8-20 123 0 0,-6-16-45 0 0,0 0 0 0 0,0 0 0 0 0,1-1-1 0 0,0 0 1 0 0,6 7-78 0 0,-5-7 222 0 0,-5-8-37 0 0,-2-3-26 0 0,-1-8-173 0 0,1 0-466 0 0,0 0-1 0 0,-1 0 0 0 0,-1 0 1 0 0,-1-5 480 0 0,-5-5-1038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46.8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0 319 3079 0 0,'0'0'135'0'0,"0"0"46"0"0,0 0 90 0 0,0 0 32 0 0,0 0 7 0 0,0 0-8 0 0,0 0-46 0 0,0 0-22 0 0,0 0-2 0 0,0 0 2 0 0,0 0 4 0 0,0 0 2 0 0,0 0 0 0 0,0 0 11 0 0,0 0 45 0 0,0 0 21 0 0,0 0 3 0 0,0 0-5 0 0,0 0-22 0 0,0 0-5 0 0,0 0 0 0 0,0 0-9 0 0,0 0-39 0 0,0 0-16 0 0,0 0-7 0 0,0 0-10 0 0,0 0-38 0 0,0 0-10 0 0,0 0-6 0 0,0 0-7 0 0,0 0-29 0 0,0 0-12 0 0,0 0-1 0 0,0 0 2 0 0,0 0 4 0 0,0 0 2 0 0,0 0 0 0 0,0 0-1 0 0,0 0-6 0 0,0 0-1 0 0,0 0 0 0 0,0 0-4 0 0,0 0-17 0 0,0 0-10 0 0,0 0-1 0 0,0 0 3 0 0,0 0 10 0 0,0 0 3 0 0,0 0 0 0 0,0 0 2 0 0,0 0 4 0 0,0 0 2 0 0,0 0 0 0 0,0 0 0 0 0,2-2-16 0 0,94-133 508 0 0,-85 120-519 0 0,2 1-1 0 0,8-7-68 0 0,-15 15 3 0 0,21-23-307 0 0,-2-1 0 0 0,3-6 304 0 0,-17 21-3153 0 0,-1-1-1062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7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83 118 17047 0 0,'-49'-79'2358'0'0,"46"75"-2081"0"0,0 0 1 0 0,0-1-1 0 0,-1 1 1 0 0,1 1-1 0 0,-1-1 1 0 0,-2-1-278 0 0,4 4 561 0 0,2 1-1 0 0,0 0 0 0 0,-3-6 222 0 0,0 4-1520 0 0,13 14-562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47.7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1296 2759 0 0,'0'0'298'0'0,"0"0"206"0"0,-1 2 88 0 0,-4 5 16 0 0,4-5-22 0 0,1-2-116 0 0,0 0-57 0 0,0 0-12 0 0,0 0-9 0 0,0 0-34 0 0,0 0-20 0 0,0 0-2 0 0,0 0-13 0 0,0 0-55 0 0,0 0-20 0 0,0-2-7 0 0,12-32 779 0 0,10-21-1020 0 0,-8 23 228 0 0,-1 5-30 0 0,1 0 1 0 0,1 1-1 0 0,4-4-198 0 0,9-13 165 0 0,-1-2-10 0 0,25-42 64 0 0,-19 29 1 0 0,37-47-220 0 0,-27 42 78 0 0,-30 41-64 0 0,-1-1 0 0 0,-1 0 0 0 0,5-15-14 0 0,8-17 22 0 0,3-2-102 0 0,1-2-448 0 0,5-7-450 0 0,-19 40 642 0 0,7-12-139 0 0,-16 30 391 0 0,-1 0 0 0 0,0 0 0 0 0,-1 0 0 0 0,1-2 84 0 0,10-21-15 0 0,0 7-210 0 0,40-69 333 0 0,-16 32-3096 0 0,-28 47 393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48.2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0 896 5351 0 0,'0'0'242'0'0,"1"-2"-1"0"0,14-26 453 0 0,1 0 0 0 0,0 1-1 0 0,18-20-693 0 0,-16 25 863 0 0,-1-4-863 0 0,16-21 580 0 0,-24 35-419 0 0,-1-1 0 0 0,-1 0 0 0 0,0 0 0 0 0,0-1-161 0 0,1-3 204 0 0,6-13 431 0 0,0-5-635 0 0,-1 3 348 0 0,7-15-132 0 0,-17 41-205 0 0,-2 1-2 0 0,1 1 0 0 0,0 0 0 0 0,1 0-1 0 0,-1 0 1 0 0,1 0 0 0 0,1-2-9 0 0,0 0 9 0 0,-1 2-9 0 0,0 0 0 0 0,-1 0 1 0 0,0 0-1 0 0,0-1 0 0 0,0 1 0 0 0,0-1 0 0 0,61-167 384 0 0,-61 165-352 0 0,2-3 48 0 0,-1 0 0 0 0,-1-1 0 0 0,2-6-80 0 0,-2 4 194 0 0,2 0 0 0 0,-1 0-1 0 0,6-10-193 0 0,-1 1 139 0 0,4-6 88 0 0,-5 12-214 0 0,-7 15-15 0 0,8-11 79 0 0,-7 10-24 0 0,-1 2 11 0 0,0 0-26 0 0,0 0-105 0 0,0 0-14 0 0,0 0-34 0 0,0 0-173 0 0,0 0-79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0.0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261 1 4199 0 0,'0'0'191'0'0,"0"0"42"0"0,0 0 73 0 0,2 2 22 0 0,5 5 6 0 0,-5-5 0 0 0,-2-2-13 0 0,1 2-8 0 0,5 5-12 0 0,-1 1-1 0 0,-1-1 1 0 0,1 1-1 0 0,-1 0 0 0 0,-1 1 1 0 0,0-1-1 0 0,1 2-300 0 0,10 39 945 0 0,-7-24-310 0 0,3 4-635 0 0,20 58 1875 0 0,17 79-1875 0 0,-38-128 149 0 0,3 10 262 0 0,2 24-411 0 0,0 67 272 0 0,-11-102-221 0 0,2 45 268 0 0,-5 55-319 0 0,-10 4 302 0 0,0 32 20 0 0,8-140-266 0 0,-3 93 318 0 0,6 30-374 0 0,24 225 130 0 0,-18-238-49 0 0,-6-112-44 0 0,-1 46 563 0 0,-5 32-600 0 0,-14 75 722 0 0,2-62-379 0 0,4-42-62 0 0,3 20-281 0 0,2 8 192 0 0,-3 13 159 0 0,2-38-171 0 0,-3 35 25 0 0,6-63-80 0 0,-2 29 36 0 0,6-58-82 0 0,-2 0 1 0 0,-4 18-80 0 0,-3 12 81 0 0,-7 37 67 0 0,5-27-48 0 0,-9 73 150 0 0,15-71-63 0 0,-6 25 5 0 0,5-42-50 0 0,5-32 15 0 0,-5 16-157 0 0,7-30 7 0 0,-3 17 7 0 0,2-8 29 0 0,-2 0-22 0 0,1 0 32 0 0,-12 38 139 0 0,4-15-74 0 0,7-28-108 0 0,-5 21 44 0 0,-5 13-44 0 0,8-26-10 0 0,3-13 0 0 0,1 0 0 0 0,-12 19 118 0 0,2-5-48 0 0,5-9-58 0 0,-1 0-12 0 0,1 1 0 0 0,0 1 11 0 0,-1 1 32 0 0,-2 2-31 0 0,7-12-12 0 0,0 0-2 0 0,-7 6 2 0 0,0 0 0 0 0,1 2 0 0 0,1-1 0 0 0,-14 19-17 0 0,16-21-79 0 0,5-5-57 0 0,-1-1-865 0 0,-6 5-3546 0 0,-2 0-1516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1.0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59 6335 0 0,'0'0'290'0'0,"0"0"-9"0"0,0 0-114 0 0,0 0 194 0 0,0 0 102 0 0,2 1 17 0 0,7 6-14 0 0,-7-6-82 0 0,1-1-37 0 0,14 0 2 0 0,0-1 1 0 0,0-1-1 0 0,9-3-349 0 0,102-25 942 0 0,-23 6-4312 0 0,-81 18-145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1.3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1 102 6447 0 0,'0'0'576'0'0,"0"0"-464"0"0,0 0-112 0 0,0 0 0 0 0,0 0 320 0 0,18-4 48 0 0,0-2 8 0 0,0-1 0 0 0,1-2 0 0 0,1 0 0 0 0,0-4 0 0 0,0 0 0 0 0,2 0-312 0 0,0 2-64 0 0,2 4 0 0 0,2-2-4064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1.7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1375 0 0,'0'0'128'0'0,"0"0"-128"0"0,0 0 0 0 0,0 0 0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2.6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147 1708 5983 0 0,'-1'2'464'0'0,"-36"78"858"0"0,32-65-288 0 0,0 0 1 0 0,0 8-1035 0 0,4-20 49 0 0,0 0 161 0 0,1-3-62 0 0,0 0-27 0 0,0 0-8 0 0,0 0-1 0 0,0 0 0 0 0,0 0 0 0 0,0 0 0 0 0,1 0-89 0 0,-1 0 1 0 0,1 0-1 0 0,0 1 0 0 0,0-1 0 0 0,-1 0 0 0 0,1 1 0 0 0,0-1 0 0 0,-1 0 0 0 0,1 1 1 0 0,-1-1-1 0 0,1 1 0 0 0,0-1 0 0 0,0 1-23 0 0,0 0 63 0 0,1 0 207 0 0,1-1 8 0 0,0-1-201 0 0,1 1-1 0 0,0-1 1 0 0,0 0-1 0 0,-1-1 1 0 0,1 1-1 0 0,0-1 1 0 0,-1 1 0 0 0,0-1-1 0 0,2-1-76 0 0,2-2 109 0 0,0 0 0 0 0,0 0-1 0 0,-1-1 1 0 0,1-1-109 0 0,53-50 284 0 0,-40 38-184 0 0,-5 5 1 0 0,-2 0 0 0 0,0 0 0 0 0,1-3-101 0 0,99-129 2829 0 0,116-112-2829 0 0,-176 207 674 0 0,11-7-674 0 0,24-21 370 0 0,-83 74-350 0 0,99-100 391 0 0,-76 74-174 0 0,-1-1 1 0 0,11-19-238 0 0,92-135 895 0 0,-67 98-516 0 0,-33 49-180 0 0,2 1 0 0 0,8-6-199 0 0,0 2 229 0 0,10-18-229 0 0,-44 53 8 0 0,63-80 293 0 0,-41 60-169 0 0,-19 20-42 0 0,-1-1 0 0 0,4-5-90 0 0,-4 5 108 0 0,0 0-1 0 0,8-6-107 0 0,5-5 297 0 0,-19 18-209 0 0,-1-1-14 0 0,5-5-60 0 0,2-2-3 0 0,1 3 42 0 0,6-4 12 0 0,-15 10-66 0 0,19-8 65 0 0,-3 0-64 0 0,-13 5 0 0 0,0-1 0 0 0,27-16 64 0 0,-24 15-62 0 0,21-12 49 0 0,-6 4-40 0 0,-11 6-11 0 0,1-3 0 0 0,-2 0 0 0 0,0 1 0 0 0,0-1 16 0 0,-1 3 64 0 0,-7 5 11 0 0,-1 3-86 0 0,0 0 1 0 0,0 0-1 0 0,0 0 0 0 0,-1-1 1 0 0,1 1-1 0 0,0 0 0 0 0,-1 0 1 0 0,1 0-1 0 0,0-1 0 0 0,-1 1 1 0 0,1 0-1 0 0,-1 0-5 0 0,-2 3 5 0 0,1 1-5 0 0,-11 18 0 0 0,-8 9 26 0 0,-2-1 0 0 0,-6 6-26 0 0,0 0 12 0 0,-3 1-120 0 0,-1-1 0 0 0,-36 31 108 0 0,-4 4-148 0 0,14-14 24 0 0,-180 182-385 0 0,55-54 89 0 0,-8-9 111 0 0,-30 24 91 0 0,-44 64 218 0 0,257-255 0 0 0,-117 116-17 0 0,97-100-29 0 0,-2 0-1 0 0,-1-2 0 0 0,-15 8 47 0 0,41-29-274 0 0,0 1 0 0 0,0-1 0 0 0,0 0 0 0 0,0 0 1 0 0,-1 0-1 0 0,1-1 0 0 0,-1 0 0 0 0,1-1 0 0 0,-1 1 0 0 0,-2-1 274 0 0,-8-2-6344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5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852 136 3911 0 0,'0'0'176'0'0,"0"0"34"0"0,0 0 14 0 0,0 0 6 0 0,0 0 2 0 0,0 0 8 0 0,0 0 34 0 0,0 0 12 0 0,0 0 2 0 0,0 0-1 0 0,0 0-6 0 0,0 0-1 0 0,0 0 0 0 0,0 0-4 0 0,0 0-17 0 0,0 0-10 0 0,0 0-1 0 0,0 0-9 0 0,0 0-38 0 0,0 0-10 0 0,0 0-6 0 0,0 0-1 0 0,0 0 0 0 0,0 0 0 0 0,0 0 0 0 0,0 0 3 0 0,0 0 12 0 0,-2-1 7 0 0,-32-16 922 0 0,-78-33 663 0 0,109 49-1766 0 0,-2-2 30 0 0,-1 1 1 0 0,1-1-1 0 0,0 0 0 0 0,0 0 0 0 0,-3-4-55 0 0,-12-6 87 0 0,-22-6 270 0 0,41 19-348 0 0,0-1 0 0 0,1 1 0 0 0,-1 0 0 0 0,0 0 0 0 0,1-1 0 0 0,-1 1 0 0 0,0 0 0 0 0,0 0 0 0 0,1 0-1 0 0,-1-1 1 0 0,0 1 0 0 0,0 0 0 0 0,1 0 0 0 0,-1 0 0 0 0,0 1-9 0 0,-3-1 26 0 0,-22-6 88 0 0,20 5-78 0 0,-1-1-1 0 0,0 1 1 0 0,0 0-1 0 0,-2 1-35 0 0,-14 0 80 0 0,13 0-64 0 0,1 0 0 0 0,-1 1-1 0 0,0 0 1 0 0,-3 2-16 0 0,1-1 1 0 0,-39 7-1 0 0,15-3 74 0 0,24-5-9 0 0,-1-1-52 0 0,9 0-13 0 0,-1-1 0 0 0,-13-3 0 0 0,5 2 0 0 0,0-1 0 0 0,-1 2 11 0 0,6 2 25 0 0,1-1-1 0 0,0 1 1 0 0,0 1 0 0 0,0-1 0 0 0,0 1-1 0 0,-5 3-35 0 0,-12 4 76 0 0,-5 4-76 0 0,23-10-2 0 0,-11 6 63 0 0,-10 7-61 0 0,12-7 28 0 0,0-1 0 0 0,-6 3-28 0 0,8-6 0 0 0,-1-1 0 0 0,1-3 0 0 0,3-3-32 0 0,10 2 29 0 0,0 0-1 0 0,0 0 1 0 0,0 0 0 0 0,0 0-1 0 0,0 0 1 0 0,0 0 0 0 0,0 0-1 0 0,0 0 1 0 0,-1 0-1 0 0,1 0 1 0 0,0 0 0 0 0,0 0-1 0 0,0 0 1 0 0,0 0-1 0 0,0 0 1 0 0,0 0 0 0 0,0 0-1 0 0,0 0 1 0 0,0 0 0 0 0,0-1-1 0 0,0 1 1 0 0,0 0-1 0 0,0 0 1 0 0,0 0 0 0 0,0 0-1 0 0,0 0 1 0 0,0 0-1 0 0,-1 0 1 0 0,1 0 0 0 0,0 0-1 0 0,0 0 1 0 0,0 0 0 0 0,0 0-1 0 0,0 0 1 0 0,0-1-1 0 0,0 1 1 0 0,0 0 0 0 0,0 0-1 0 0,0 0 1 0 0,0 0-1 0 0,0 0 1 0 0,0 0 0 0 0,0 0-1 0 0,0 0 1 0 0,0 0-1 0 0,1 0 1 0 0,-1 0 0 0 0,0-1-1 0 0,0 1 1 0 0,0 0 3 0 0,0-2-111 0 0,0 1 2 0 0,0 0 0 0 0,0 1-1 0 0,0-1 1 0 0,0 0 0 0 0,0 0-1 0 0,0 1 1 0 0,0-1 0 0 0,1 0-1 0 0,-1 0 1 0 0,0 0 0 0 0,0 1-1 0 0,1-1 110 0 0,4-10-4896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6.5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696 8 1839 0 0,'0'0'272'0'0,"0"0"470"0"0,0 0 200 0 0,0 0 40 0 0,0 0-60 0 0,0 0-282 0 0,0 0-120 0 0,0 0-28 0 0,0 0-16 0 0,0 0-49 0 0,0 0-19 0 0,0 0-7 0 0,0 0-17 0 0,0 0-66 0 0,0 0-29 0 0,0 0-8 0 0,0 0-15 0 0,0 0-61 0 0,0 0-21 0 0,0 0-7 0 0,0 0-3 0 0,-1-1-12 0 0,-6 0 2 0 0,1-1 0 0 0,0 1 0 0 0,0 0 0 0 0,-1 0 0 0 0,1 1 0 0 0,-2 0-164 0 0,3 0 128 0 0,1 1-1 0 0,-1 0 0 0 0,0 0 0 0 0,1 0 1 0 0,-5 2-128 0 0,-3 1 110 0 0,0-2 56 0 0,1 0 0 0 0,-11-1-166 0 0,14 0 68 0 0,0-1 0 0 0,1 1 1 0 0,-1 1-1 0 0,1-1 0 0 0,-1 1 0 0 0,-2 1-68 0 0,-15 5 277 0 0,4-2-114 0 0,-6 5 27 0 0,-4 2 181 0 0,-1 3-371 0 0,21-11 35 0 0,1 1 1 0 0,1 0 0 0 0,-1 1-1 0 0,1 0 1 0 0,0 1-36 0 0,-6 8 36 0 0,0 0 1 0 0,2 1 0 0 0,0 0-1 0 0,-4 8-36 0 0,9-14 31 0 0,-69 97 409 0 0,61-83-332 0 0,-4 6-22 0 0,-12 20 215 0 0,-34 39-301 0 0,62-85 27 0 0,1-2 17 0 0,-7 16-223 0 0,9-17-656 0 0,1-2-273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7.3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186 0 4607 0 0,'0'0'208'0'0,"-1"3"-9"0"0,-17 40-158 0 0,14-34 275 0 0,-1 0 0 0 0,0 0-1 0 0,0-1 1 0 0,-1 0 0 0 0,0 0-1 0 0,0 0 1 0 0,-5 3-316 0 0,-4 7 413 0 0,10-12-327 0 0,-5 5 86 0 0,1 0 0 0 0,0 2 1 0 0,1-1-1 0 0,-2 7-172 0 0,-4 11 119 0 0,2 1 1 0 0,-5 20-120 0 0,16-46-2 0 0,-1 1-29 0 0,0 1 0 0 0,1-1-1 0 0,0 0 1 0 0,0 1 0 0 0,0-1 31 0 0,1 13-247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7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31 33 1375 0 0,'0'0'66'0'0,"-2"1"-8"0"0,-17 3-35 0 0,15-4 47 0 0,1-1 84 0 0,1 1 1062 0 0,2 0 416 0 0,0 0 85 0 0,0 0-167 0 0,0 0-752 0 0,0 0-330 0 0,0 0-69 0 0,2-1-36 0 0,8-4-215 0 0,0 0 1 0 0,0 1-1 0 0,0 1 1 0 0,1-1 0 0 0,-1 2-1 0 0,1 0 1 0 0,8-1-149 0 0,19-1 461 0 0,22 2-461 0 0,-38 1 36 0 0,7 1-4 0 0,1 2 1 0 0,8 2-33 0 0,1 0 62 0 0,13 3-48 0 0,1 1 1 0 0,7 5-15 0 0,-35-7-71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8.3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4575 0 0,'0'0'200'0'0,"2"18"48"0"0,-2-18-248 0 0,0 20 0 0 0,0 0 0 0 0,0 2 0 0 0,-2 0 376 0 0,2 2 24 0 0,0 2 8 0 0,0 1 0 0 0,0 2-152 0 0,2-1-24 0 0,0-2-8 0 0,-2 3 0 0 0,0 4-160 0 0,1 3-64 0 0,1 1 0 0 0,-2 0 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8.7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0 919 0 0,'4'24'0'0'0,"-4"-9"80"0"0,-2 1-80 0 0,0 1 0 0 0,1-1 0 0 0,1 3 0 0 0,0 1 960 0 0,0 0 184 0 0,0-2 32 0 0,0 0 8 0 0,0 1-952 0 0,1-3-232 0 0,3 1 0 0 0,-2-3 0 0 0,-2-14 0 0 0,3 19 0 0 0,3-1-88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9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2759 0 0,'0'3'207'0'0,"-3"16"704"0"0,1 1-1 0 0,1 0 1 0 0,0 6-911 0 0,3-7 20 0 0,-1-16-17 0 0,0 1-6 0 0,1 15 4 0 0,-2-14-1 0 0,4 21 0 0 0,8 34 0 0 0,-11-54 0 0 0,1 0 0 0 0,-1 1 0 0 0,-1-1 0 0 0,1 6 0 0 0,0 0 0 0 0,3 59-224 0 0,-3 19 224 0 0,0-74-298 0 0,0 0 0 0 0,1-1-1 0 0,3 16 299 0 0,16 44-762 0 0,-12-44 1422 0 0,1 0 0 0 0,2 0-1 0 0,1-1 1 0 0,1-1 0 0 0,4 4-660 0 0,-11-22 48 0 0,-2-1 0 0 0,1 1 1 0 0,-1 0-1 0 0,-1 1 0 0 0,2 8-48 0 0,-2-5 43 0 0,-3-1-56 0 0,-1 0 1 0 0,0-1 0 0 0,0 1-1 0 0,-2 0 1 0 0,-2 12 12 0 0,0 7-16 0 0,-11 68-245 0 0,13-87-22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9.5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3679 0 0,'6'47'1175'0'0,"-3"1"0"0"0,-2 38-1175 0 0,-1-58 521 0 0,0-23-423 0 0,3 105 1448 0 0,-2-91-1347 0 0,2-1 0 0 0,0 1 1 0 0,1-1-1 0 0,5 14-199 0 0,-4-18 32 0 0,0-1 0 0 0,1 1 0 0 0,0-1 0 0 0,1-1 0 0 0,0 0 0 0 0,1 0 0 0 0,0 0 0 0 0,5 4-32 0 0,17 16 0 0 0,-5-5 0 0 0,11 16 0 0 0,-14-13 22 0 0,-1 2-1 0 0,-1 0 0 0 0,2 8-21 0 0,-8-12 18 0 0,-2 1 0 0 0,0 0 0 0 0,1 10-18 0 0,-4-10 7 0 0,1 0 0 0 0,13 26-7 0 0,-14-37 23 0 0,1 0-1 0 0,1-1 1 0 0,0-1 0 0 0,1 1 0 0 0,1-1-23 0 0,-12-15 0 0 0,32 37 74 0 0,17 27-74 0 0,-11-3 14 0 0,-22-35 6 0 0,0 0 1 0 0,2-1-1 0 0,17 18-20 0 0,-23-31 39 0 0,27 28 43 0 0,-33-35-18 0 0,0 0 1 0 0,0-1 0 0 0,1 0-1 0 0,0 0 1 0 0,1 0-65 0 0,8 4 106 0 0,-1-2 0 0 0,1 0 0 0 0,1-1-1 0 0,-1 0 1 0 0,1-2-106 0 0,25 6 89 0 0,62 11 30 0 0,-84-16-117 0 0,-12-3 8 0 0,0 0 1 0 0,1-1-1 0 0,-1 0 0 0 0,0-1 1 0 0,8 0-11 0 0,2 0 9 0 0,-16-1-23 0 0,-1-1-13 0 0,0 2-192 0 0,-2 0-66 0 0,0 0-17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9.8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41 1 3223 0 0,'0'0'403'0'0,"0"0"482"0"0,0 0 215 0 0,0 0 42 0 0,0 0-85 0 0,0 0-390 0 0,-1 2-171 0 0,1 0-307 0 0,-1 2-179 0 0,-9 7 1619 0 0,10-11-1741 0 0,-1 0-1 0 0,1 1 1 0 0,-1-1 0 0 0,1 0 0 0 0,-1 0 0 0 0,0 1 0 0 0,1-1-1 0 0,-1 0 1 0 0,1 0 0 0 0,-1 0 0 0 0,0 0 0 0 0,1 1 0 0 0,-1-1-1 0 0,1 0 1 0 0,-1 0 0 0 0,0 0 0 0 0,1 0 0 0 0,-1-1 0 0 0,1 1 0 0 0,-1 0 112 0 0,-1 0-667 0 0,-13-1-2721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01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2303 0 0,'13'34'175'0'0,"2"-1"-1"0"0,1 0 1 0 0,7 8-175 0 0,12 25 1140 0 0,8 12 1430 0 0,39 52-2570 0 0,-6-13 214 0 0,-47-72-218 0 0,2-1 0 0 0,1-1 0 0 0,3-2 0 0 0,2-1 0 0 0,1-2 0 0 0,1-2 0 0 0,21 13 4 0 0,-39-34-94 0 0,0-1-1 0 0,1-1 0 0 0,1 0 1 0 0,0-2-1 0 0,1-1 0 0 0,19 6 95 0 0,-13-7-199 0 0,1-2 0 0 0,0 0 0 0 0,1-2 0 0 0,-1-2-1 0 0,8 0 200 0 0,-26-3-269 0 0,0 0 0 0 0,2-1 269 0 0,24-4-1702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0.1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 34 2303 0 0,'-2'0'167'0'0,"-1"-1"-178"0"0,-13-1 837 0 0,11-2 476 0 0,3 3-1088 0 0,1 0 539 0 0,1 1-254 0 0,-2-2 47 0 0,2 2-508 0 0,0 0-1 0 0,0 0 1 0 0,0 0-1 0 0,-1 0 0 0 0,1-1 1 0 0,0 1-1 0 0,0 0 1 0 0,0 0-1 0 0,0 0 0 0 0,0 0 1 0 0,-1 0-1 0 0,1 0 1 0 0,0-1-1 0 0,0 1 0 0 0,0 0 1 0 0,0 0-1 0 0,0 0 1 0 0,0 0-1 0 0,0-1 0 0 0,0 1 1 0 0,0 0-1 0 0,0 0 1 0 0,0 0-1 0 0,0 0 0 0 0,0-1 1 0 0,0 1-1 0 0,0 0 1 0 0,0 0-1 0 0,0 0 0 0 0,0-1 1 0 0,0 1-1 0 0,0 0 1 0 0,0 0-1 0 0,0 0 0 0 0,0 0 1 0 0,0-1-1 0 0,0 1 1 0 0,0 0-1 0 0,0 0 0 0 0,0 0-37 0 0,6-4 177 0 0,-3 2-131 0 0,-1 1 1 0 0,1-1-1 0 0,-1 1 0 0 0,1 0 1 0 0,-1 0-1 0 0,1 0 1 0 0,0 0-1 0 0,0 0 0 0 0,-1 0 1 0 0,1 1-1 0 0,3-1-46 0 0,11 2 152 0 0,-1 1 0 0 0,1 1 0 0 0,0 1 0 0 0,9 3-152 0 0,-1 1 127 0 0,0 1-1 0 0,-1 1 1 0 0,0 1-1 0 0,-1 1 1 0 0,0 1-1 0 0,-1 1 1 0 0,-1 1-1 0 0,17 16-126 0 0,-10-4 162 0 0,-1 1 0 0 0,-1 1 0 0 0,-1 1 0 0 0,10 18-162 0 0,3 11 173 0 0,-2 1 1 0 0,-3 1-1 0 0,-2 2 0 0 0,18 58-173 0 0,-24-50 144 0 0,-3 2 0 0 0,-4 1-1 0 0,1 16-143 0 0,-5 4 245 0 0,-4 0-1 0 0,-2 37-244 0 0,-6 101 248 0 0,-3-189-247 0 0,3 0 0 0 0,1 1 0 0 0,7 27-1 0 0,-10-68-197 0 0,0-3-25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0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12 8607 0 0,'0'0'396'0'0,"0"0"-12"0"0,-1-2-244 0 0,-1-5-112 0 0,1 5 76 0 0,1 2 194 0 0,0 0 66 0 0,3 1 10 0 0,16 7-33 0 0,-1 2 0 0 0,0 0 0 0 0,-1 0 0 0 0,9 8-341 0 0,67 56 596 0 0,-80-63-524 0 0,46 40 650 0 0,45 50-722 0 0,-71-64 204 0 0,-1 1 1 0 0,-2 2 0 0 0,12 22-205 0 0,12 30 488 0 0,-4 3 0 0 0,4 22-488 0 0,-31-60 139 0 0,-2 2-1 0 0,-3 0 0 0 0,-2 1 1 0 0,-3 0-1 0 0,-3 1 0 0 0,-3 1 1 0 0,-2 0-1 0 0,-2 20-138 0 0,-3-48-125 0 0,-2 1 0 0 0,-1-1 0 0 0,-1 1 0 0 0,-6 16 125 0 0,9-47-330 0 0,0 0 1 0 0,0-1-1 0 0,-1 1 0 0 0,0 2 330 0 0,-9 8-5192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1.0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10591 0 0,'0'0'819'0'0,"2"0"-558"0"0,1-1-257 0 0,0-1-59 0 0,0 1-1 0 0,1 0 1 0 0,-1 0 0 0 0,1 0-1 0 0,-1 0 1 0 0,1 1-1 0 0,0 0 1 0 0,-1-1 0 0 0,1 1-1 0 0,0 0 1 0 0,1 1 55 0 0,6 1 171 0 0,0 1 0 0 0,-1 0 0 0 0,1 1 0 0 0,-1 0 1 0 0,0 1-1 0 0,0 0 0 0 0,0 0 0 0 0,-1 1 0 0 0,0 0 0 0 0,0 1 0 0 0,0 0 0 0 0,-1 0-171 0 0,17 18 419 0 0,-1 0 1 0 0,-2 1-1 0 0,0 3-419 0 0,15 22 652 0 0,5 15-652 0 0,-19-25 166 0 0,-2 1 0 0 0,-1 1 0 0 0,-2 1 1 0 0,-3 1-1 0 0,-1 0 0 0 0,-2 2-166 0 0,12 67 437 0 0,7 99-437 0 0,-23-123-56 0 0,-3 64 56 0 0,-4-90-1686 0 0,0-38 652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1.3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 6911 0 0,'0'0'528'0'0,"3"-1"-341"0"0,-1 1-142 0 0,1-1 1 0 0,0 1-1 0 0,-1-1 0 0 0,1 1 1 0 0,0 0-1 0 0,-1 0 0 0 0,1 0 1 0 0,-1 1-1 0 0,1-1 0 0 0,0 1 1 0 0,-1-1-1 0 0,1 1 0 0 0,-1 0 1 0 0,1 0-1 0 0,1 1-45 0 0,7 4 424 0 0,-1 0 0 0 0,0 1-1 0 0,-1 1 1 0 0,0 0 0 0 0,0 0-1 0 0,5 6-423 0 0,5 9 504 0 0,0 0-1 0 0,1 5-503 0 0,-5-5 305 0 0,-1 1-1 0 0,-1 1 1 0 0,8 21-305 0 0,26 80 660 0 0,-40-105-556 0 0,79 257 813 0 0,-33-99-560 0 0,-7-33-4333 0 0,-26-77-672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7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0 9215 0 0,'0'0'707'0'0,"0"0"-424"0"0,0 0-54 0 0,0 0 24 0 0,0 0 3 0 0,0 0 27 0 0,4 1 112 0 0,1 0-218 0 0,0 0 1 0 0,0-1 0 0 0,1 1 0 0 0,-1-1 0 0 0,4-1-178 0 0,16 1 440 0 0,331 18 1440 0 0,-265-8-2797 0 0,-49-4-4037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2.0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89 0 7831 0 0,'0'0'356'0'0,"0"0"-6"0"0,0 0-208 0 0,1 3-54 0 0,63 135 1444 0 0,-44-91-982 0 0,-3-4-34 0 0,-3 1 1 0 0,-1 0-1 0 0,2 21-516 0 0,4 31 749 0 0,-5 0 0 0 0,-1 33-749 0 0,1 196 773 0 0,-12-159-324 0 0,-7 1 0 0 0,-7-1 1 0 0,-33 149-450 0 0,-31 34 806 0 0,-14 83 50 0 0,88-425-859 0 0,-9 54 36 0 0,8-51-70 0 0,0 0 0 0 0,0 1 1 0 0,-1-2-1 0 0,-3 7 37 0 0,6-14-86 0 0,0-1 1 0 0,1 1-1 0 0,-1-1 1 0 0,0 0 0 0 0,1 0-1 0 0,-1 1 1 0 0,0-1-1 0 0,0 0 1 0 0,0 0-1 0 0,0 0 1 0 0,0 0-1 0 0,0 0 1 0 0,-1 0-1 0 0,1 0 1 0 0,0 0-1 0 0,0-1 1 0 0,-1 1-1 0 0,1 0 1 0 0,-1-1 85 0 0,1 0-122 0 0,-1 0-1 0 0,1 0 1 0 0,0 0 0 0 0,-1 0-1 0 0,1 0 1 0 0,0 0 0 0 0,0-1-1 0 0,-1 1 123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2.4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9903 0 0,'0'0'455'0'0,"0"0"-12"0"0,2 3-286 0 0,13 30 53 0 0,0 1 1 0 0,-3 0-1 0 0,0 1 0 0 0,4 27-210 0 0,7 65 2408 0 0,-1 36-2408 0 0,0 131 1906 0 0,-20 100-607 0 0,-2-367-1225 0 0,-17 343 442 0 0,5-163-337 0 0,-8 534 87 0 0,29-535-273 0 0,-4-149-663 0 0,4 0-1 0 0,8 31 671 0 0,-6-46-660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2.8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20 7367 0 0,'0'0'334'0'0,"0"0"-1"0"0,2-2-213 0 0,2-1-110 0 0,0 1 1 0 0,1-1-1 0 0,-1 1 0 0 0,1 0 0 0 0,-1 0 1 0 0,1 0-1 0 0,1 0-10 0 0,-1 2 301 0 0,0 2-179 0 0,1 1-1 0 0,-1-1 0 0 0,0 1 0 0 0,1 0 1 0 0,-1 0-1 0 0,-1 0 0 0 0,1 1 0 0 0,0 0 0 0 0,-1 0 1 0 0,0 0-1 0 0,0 0 0 0 0,0 1 0 0 0,-1-1 1 0 0,2 3-122 0 0,15 23 461 0 0,-2 1 0 0 0,-1 1 0 0 0,-2 0 1 0 0,-1 1-1 0 0,2 10-461 0 0,12 45 1308 0 0,5 42-1308 0 0,16 94 2416 0 0,13 194-2416 0 0,-48-260 466 0 0,-8 0 0 0 0,-7 1-466 0 0,-10 67 1052 0 0,-12 23-1052 0 0,10-135 251 0 0,-18 144 197 0 0,-14-4-239 0 0,31-200-712 0 0,-16 43 503 0 0,12-52-4874 0 0,-4 5 4874 0 0,-12 16-5915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4.0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1839 0 0,'0'0'234'0'0,"0"0"306"0"0,0 0 130 0 0,3 0 30 0 0,6 1-78 0 0,-8 0-604 0 0,0-1-1 0 0,-1 0 1 0 0,1 0 0 0 0,-1 0 0 0 0,1 0 0 0 0,0 0 0 0 0,-1 0-1 0 0,1-1 1 0 0,-1 1 0 0 0,1 0 0 0 0,-1 0 0 0 0,1 0 0 0 0,0 0-1 0 0,-1-1 1 0 0,1 1 0 0 0,-1 0 0 0 0,1-1 0 0 0,-1 1 0 0 0,1 0-1 0 0,-1-1-17 0 0,2 0 44 0 0,2-1 53 0 0,7-4-22 0 0,-1 1-50 0 0,2 0-164 0 0,-11 4-87 0 0,-1 1-20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4.6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1172 357 1375 0 0,'0'0'310'0'0,"0"0"760"0"0,0 0 333 0 0,0 0 65 0 0,0 0-117 0 0,0 0-563 0 0,-1-3-247 0 0,-3-7-183 0 0,0 0 0 0 0,-1 0 0 0 0,0 0 0 0 0,0 0 0 0 0,-1 1 0 0 0,-1 0-1 0 0,1 0 1 0 0,-2 1 0 0 0,-2-3-358 0 0,3 4 172 0 0,-2-2 112 0 0,-1 1 0 0 0,1 0-1 0 0,-2 0 1 0 0,1 1 0 0 0,-9-4-284 0 0,-61-24 1105 0 0,6 2-515 0 0,33 14-330 0 0,21 10 2 0 0,-16-6-262 0 0,-24-1 161 0 0,35 9-58 0 0,1 0 1 0 0,-17-8-104 0 0,28 9 50 0 0,1 1 1 0 0,-1 1-1 0 0,-1 0 0 0 0,1 0 0 0 0,-12-1-50 0 0,-15-2 83 0 0,33 5-58 0 0,-1 0 1 0 0,0 0 0 0 0,0 1-1 0 0,1 0 1 0 0,-1 1 0 0 0,0 0-1 0 0,0 0 1 0 0,-5 1-26 0 0,-10 3 42 0 0,6-1 28 0 0,0 0 0 0 0,0 1 1 0 0,1 1-1 0 0,-1 0 0 0 0,-4 4-70 0 0,-18 8 95 0 0,25-12-67 0 0,0 1 0 0 0,0 1 1 0 0,1 0-1 0 0,0 1 0 0 0,0 0 0 0 0,-6 7-28 0 0,0 2 24 0 0,1 1-1 0 0,-13 18-23 0 0,22-24 6 0 0,0 0 0 0 0,1 1 0 0 0,0 0-1 0 0,1 1 1 0 0,-2 5-6 0 0,-2 7 0 0 0,-3 6 0 0 0,-1 10 0 0 0,10-25 0 0 0,6-2-1110 0 0,2-16-66 0 0,10-2-58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5.3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1217 308 6159 0 0,'0'0'282'0'0,"0"0"-8"0"0,0 0-112 0 0,0 0 178 0 0,0 0 92 0 0,0 0 16 0 0,0 0-15 0 0,0 0-88 0 0,0 0-38 0 0,0 0-10 0 0,0 0 1 0 0,0 0 4 0 0,0 0 2 0 0,0 0 0 0 0,-2-1-2 0 0,-37-60 1340 0 0,32 52-1472 0 0,1 0 0 0 0,-2 1-1 0 0,0 0 1 0 0,0 0-1 0 0,0 1 1 0 0,-1 0 0 0 0,0 0-1 0 0,0 1 1 0 0,-8-4-170 0 0,-22-6 765 0 0,-6-1-765 0 0,26 10 132 0 0,-35-11 253 0 0,27 10-50 0 0,-22-10-335 0 0,11 0 148 0 0,-53-21 128 0 0,73 33-218 0 0,0 0 1 0 0,-17-3-59 0 0,26 7 14 0 0,-1 1 1 0 0,1 0-1 0 0,0 1 1 0 0,0-1 0 0 0,-1 2-1 0 0,1-1 1 0 0,-1 1-15 0 0,-6 2 66 0 0,3-1 5 0 0,1 0-1 0 0,-1 1 0 0 0,-4 2-70 0 0,-103 40 480 0 0,102-38-290 0 0,-12 3-190 0 0,17-7 69 0 0,0 1-1 0 0,1 1 1 0 0,-1 0-1 0 0,-4 4-68 0 0,4-1 36 0 0,0 0 0 0 0,1 0 0 0 0,1 1 0 0 0,0 1 0 0 0,0 0 0 0 0,0 1 0 0 0,-3 5-36 0 0,-20 25 34 0 0,-16 21 8 0 0,33-40-48 0 0,3-3-12 0 0,0 0 0 0 0,1 1 0 0 0,1 1 0 0 0,-3 6 18 0 0,9-15-74 0 0,5-9-143 0 0,1-3-611 0 0,0 0-268 0 0,0 0-51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6.1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1246 368 5727 0 0,'0'0'264'0'0,"0"0"-8"0"0,0 0-105 0 0,0 0 156 0 0,0 0 86 0 0,0 0 20 0 0,0 0 11 0 0,0 0 35 0 0,0 0 18 0 0,0 0 3 0 0,0 0-18 0 0,0 0-78 0 0,0 0-31 0 0,0 0-8 0 0,0 0 1 0 0,0 0 6 0 0,0 0 6 0 0,-1-2 2 0 0,-1-6 33 0 0,-2-1 0 0 0,1 1 0 0 0,-1-1 0 0 0,-5-6-393 0 0,-23-33 1336 0 0,19 30-1012 0 0,6 9-154 0 0,0 1 0 0 0,0 1 0 0 0,-1-1-1 0 0,-7-4-169 0 0,-5-6 209 0 0,-4-5 36 0 0,-43-38 292 0 0,55 52-453 0 0,0 0-1 0 0,0 1 0 0 0,0 0 1 0 0,-1 1-1 0 0,-2 0-83 0 0,-10-3 146 0 0,-1 1-1 0 0,0 1 1 0 0,0 1 0 0 0,-26-3-146 0 0,7 5 297 0 0,0 1 0 0 0,-26 2-297 0 0,37 2 120 0 0,6-1 11 0 0,1 1 1 0 0,-1 2 0 0 0,-24 5-132 0 0,11 3 94 0 0,0 3 0 0 0,1 1 1 0 0,-20 10-95 0 0,15-5 80 0 0,3-1-10 0 0,6-3 44 0 0,-10 2-114 0 0,23-9 74 0 0,-21 11-74 0 0,33-13 0 0 0,0 1 0 0 0,2 4 0 0 0,2 0 0 0 0,2-1-12 0 0,4-8-172 0 0,1-2-530 0 0,2 2-220 0 0,8 4-1034 0 0,4-3-3988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6.8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1378 673 5039 0 0,'0'0'231'0'0,"0"0"57"0"0,0 0 135 0 0,0 0 51 0 0,0 0 8 0 0,0 0-20 0 0,0 0-99 0 0,3 0-47 0 0,6 1-11 0 0,-6 0-3 0 0,-3-1-13 0 0,0 0-8 0 0,0 0-1 0 0,2-2 6 0 0,7-2 22 0 0,-7 2 10 0 0,-2 2 2 0 0,0 0 16 0 0,1-1 67 0 0,1-2-202 0 0,0 1 0 0 0,0-1 1 0 0,0 0-1 0 0,0 0 0 0 0,0 1 0 0 0,-1-1 0 0 0,0 0 1 0 0,1 0-1 0 0,-1-1 0 0 0,0 1 0 0 0,0-3-201 0 0,0-4 355 0 0,-1 1-1 0 0,0-1 0 0 0,-1 0 1 0 0,0 0-1 0 0,-1 1 0 0 0,0-2-354 0 0,-16-60 1360 0 0,14 58-1191 0 0,-1-3 62 0 0,0-1-1 0 0,-2 1 1 0 0,0 1 0 0 0,-2-5-231 0 0,4 12 92 0 0,0 1 1 0 0,0-1 0 0 0,0 1 0 0 0,-1 0 0 0 0,0 1 0 0 0,0-1-1 0 0,0 1 1 0 0,-8-5-93 0 0,0 1 133 0 0,4 2-32 0 0,0 1 0 0 0,-1 0-1 0 0,0 0 1 0 0,-4-1-101 0 0,-271-137 1027 0 0,229 114-919 0 0,4 4 69 0 0,-2 3-1 0 0,-7 0-176 0 0,45 18 72 0 0,0 1-1 0 0,0 1 0 0 0,0 0 1 0 0,-1 1-1 0 0,1 1 1 0 0,-1 1-1 0 0,1 0 0 0 0,-1 1 1 0 0,0 1-1 0 0,1 1 0 0 0,-14 3-70 0 0,14-2 36 0 0,0 1 0 0 0,1 1 0 0 0,0 1 0 0 0,0 0 0 0 0,0 1 1 0 0,1 0-1 0 0,0 1 0 0 0,0 1 0 0 0,-1 2-37 0 0,-13 12 24 0 0,0 1 0 0 0,2 1 0 0 0,-22 26-24 0 0,-66 90 72 0 0,90-108-136 0 0,2 0 0 0 0,1 2 0 0 0,0 4 64 0 0,20-37-570 0 0,2-2-160 0 0,0 0-26 0 0,0 0-97 0 0,4-2-394 0 0,13-10-175 0 0,8-7-32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7.4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1131 247 2759 0 0,'0'0'126'0'0,"1"3"-5"0"0,4 9 1247 0 0,-5-12 136 0 0,0 0 68 0 0,0 0-115 0 0,0 0-550 0 0,0 0-239 0 0,0 0-48 0 0,0 0-9 0 0,0 0 3 0 0,0 0 2 0 0,0 0 0 0 0,0 0-10 0 0,-3 0-436 0 0,0-1 0 0 0,1 1 0 0 0,-1-1 0 0 0,0 1 0 0 0,1-1 0 0 0,-1 0 0 0 0,0 0 1 0 0,1 0-1 0 0,-1 0 0 0 0,1 0 0 0 0,-2-2-170 0 0,-4-2 448 0 0,0-1 1 0 0,-4-4-449 0 0,-3-2 466 0 0,-49-33 1547 0 0,-2 2-2013 0 0,17 12 479 0 0,26 16-303 0 0,0 2-1 0 0,0 1 0 0 0,-2 1 1 0 0,1 1-1 0 0,-1 1 0 0 0,-1 1 1 0 0,-14-2-176 0 0,18 6 99 0 0,0 1 1 0 0,0 1 0 0 0,-1 0-1 0 0,1 2 1 0 0,0 1-1 0 0,0 1 1 0 0,0 0 0 0 0,0 2-1 0 0,-7 2-99 0 0,-31 11-37 0 0,1 2 0 0 0,0 3 0 0 0,2 2 0 0 0,1 3 0 0 0,-43 28 37 0 0,90-50-592 0 0,0 1 0 0 0,1 0 0 0 0,-7 7 592 0 0,2 1-1703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8.3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712 1 3679 0 0,'0'0'167'0'0,"-1"3"-7"0"0,-4 69 5174 0 0,4 53-5334 0 0,2-47 3011 0 0,-7 38-3011 0 0,-4-36 804 0 0,-5-1 0 0 0,-2 0-1 0 0,-4-1 1 0 0,-19 42-804 0 0,-60 122 937 0 0,69-171-769 0 0,14-30-75 0 0,-3 0-1 0 0,-2-1 1 0 0,-9 12-93 0 0,-13 10 117 0 0,-24 23-117 0 0,52-66 7 0 0,-1-2-1 0 0,-1 0 1 0 0,-1-1 0 0 0,-1-1-1 0 0,0-1 1 0 0,-12 6-7 0 0,26-16-17 0 0,-1 0 1 0 0,0-1-1 0 0,0 0 1 0 0,0 0-1 0 0,-4 0 17 0 0,9-2-42 0 0,-1 0 0 0 0,1-1 0 0 0,-1 0-1 0 0,1 1 1 0 0,-1-1 0 0 0,1 0-1 0 0,-1 0 1 0 0,1 0 0 0 0,-1-1-1 0 0,1 1 1 0 0,-1-1 0 0 0,1 1-1 0 0,0-1 1 0 0,-1 0 0 0 0,1 0 0 0 0,0 0-1 0 0,-1 0 1 0 0,0 0 42 0 0,-12-12-689 0 0,1-3-29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7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3026 5471 0 0,'0'0'248'0'0,"0"0"-5"0"0,0 0-102 0 0,0-2 131 0 0,9-26 210 0 0,0 1 0 0 0,2 0 0 0 0,1 1 0 0 0,15-24-482 0 0,-24 45 21 0 0,22-38 350 0 0,10-12-371 0 0,79-115 549 0 0,52-71 188 0 0,-47 73-156 0 0,1-3-88 0 0,101-123 267 0 0,-49 69-525 0 0,6-22-105 0 0,-13 16-7 0 0,-122 176-98 0 0,161-216 124 0 0,-31 52 48 0 0,-77 101-114 0 0,-36 45-72 0 0,38-50-12 0 0,-90 113 6 0 0,64-84 54 0 0,-52 72-5 0 0,-12 10-44 0 0,1 2-10 0 0,-1 3-13 0 0,-7 6-94 0 0,-1 1-182 0 0,0 0-79 0 0,2 0-740 0 0,9 4-2903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8.8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167 2 2759 0 0,'0'0'383'0'0,"0"0"565"0"0,0 0 247 0 0,3 0 47 0 0,8-1-90 0 0,-6 1-405 0 0,-1 3-622 0 0,-1-1 0 0 0,0 0 0 0 0,0 1 0 0 0,0 0 1 0 0,0-1-1 0 0,0 1 0 0 0,-1 0 0 0 0,1 0 0 0 0,-1 1 0 0 0,0-1 0 0 0,0 1 0 0 0,0-1 0 0 0,-1 1 1 0 0,1-1-1 0 0,-1 1 0 0 0,1 0-125 0 0,3 15 583 0 0,0-1 1 0 0,2 18-584 0 0,-3-18 292 0 0,50 268 2242 0 0,-17 3-994 0 0,-25-122-875 0 0,-8 1 0 0 0,-9 31-665 0 0,-7-27 676 0 0,-25 115-676 0 0,-55 170 786 0 0,-17-4-222 0 0,96-403-543 0 0,-25 111 58 0 0,24-94-85 0 0,0 29 6 0 0,1 7-660 0 0,13-101-324 0 0,-1-5-294 0 0,-5-12-60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9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434 1 7167 0 0,'0'0'331'0'0,"0"0"-10"0"0,1 2-209 0 0,8 24 329 0 0,-1 1-1 0 0,1 12-440 0 0,8 60 960 0 0,-13-78-805 0 0,31 274 1759 0 0,-32-262-1730 0 0,34 493 2188 0 0,-32-357-1479 0 0,-6 0 0 0 0,-14 67-893 0 0,-6-56 948 0 0,-7-1 0 0 0,-14 24-948 0 0,-10 8 599 0 0,-10-3-254 0 0,-75 158 5 0 0,36-99-300 0 0,17-53-1532 0 0,74-195 158 0 0,1-9-342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9.8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83 0 3223 0 0,'0'0'143'0'0,"1"3"152"0"0,15 36 1547 0 0,-2 2 0 0 0,-1 0 0 0 0,2 21-1842 0 0,20 132 1081 0 0,-34-189-1030 0 0,61 504 1849 0 0,-62-507-1896 0 0,41 518 1118 0 0,-34-425-956 0 0,19 440 499 0 0,-30-1-187 0 0,-16-244 517 0 0,-35 148-995 0 0,33-302 168 0 0,-84 463 718 0 0,88-520-1070 0 0,-22 56 184 0 0,34-118-474 0 0,-1 0 0 0 0,-2 2 474 0 0,-18 26-1244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20.1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193 1 10591 0 0,'-1'3'819'0'0,"-3"11"-725"0"0,0 0 0 0 0,1 0 0 0 0,1 1 0 0 0,0 7-94 0 0,0 64 109 0 0,2-57-13 0 0,-1 7-35 0 0,-10 256 566 0 0,-11-46-115 0 0,-26 268 647 0 0,27-309-992 0 0,-34 277-695 0 0,38-371-318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21.0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1 370 5063 0 0,'0'0'232'0'0,"1"-2"-13"0"0,7-18-189 0 0,-5 13 181 0 0,0 1 1 0 0,0-1-1 0 0,3-3-211 0 0,9-16 1113 0 0,-6 11-434 0 0,1 0 0 0 0,2-2-679 0 0,11-11 383 0 0,2 1 0 0 0,1 0-1 0 0,0 3 1 0 0,2 0 0 0 0,25-16-383 0 0,-38 30 35 0 0,1 1-1 0 0,0 0 0 0 0,1 1 1 0 0,-1 1-1 0 0,2 0 1 0 0,-1 1-1 0 0,1 1 0 0 0,-1 1 1 0 0,1 0-1 0 0,0 2 1 0 0,12-1-35 0 0,-13 2 13 0 0,-1 1 0 0 0,0 1 0 0 0,0 1 1 0 0,0 0-1 0 0,0 1 0 0 0,0 0 0 0 0,0 2 1 0 0,-1 0-1 0 0,1 0 0 0 0,-2 2 0 0 0,1 0 1 0 0,0 0-1 0 0,2 4-13 0 0,21 15 107 0 0,-1 1 0 0 0,15 16-107 0 0,63 67 447 0 0,-16-5 255 0 0,-5 5 0 0 0,25 42-702 0 0,-56-61 191 0 0,-3 4 0 0 0,-4 1-1 0 0,9 32-190 0 0,-37-71 77 0 0,66 148 390 0 0,-52-93 247 0 0,8 45-714 0 0,-31-85 333 0 0,-4 0 0 0 0,6 64-333 0 0,-14-60 127 0 0,9 76 110 0 0,-14-135-403 0 0,-2-14-709 0 0,0-3-332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21.5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0 7223 0 0,'-2'1'331'0'0,"-38"7"1098"0"0,42-7-1275 0 0,26 9 56 0 0,1-1 0 0 0,0-1 0 0 0,7-1-210 0 0,29 8 168 0 0,7 7 2 0 0,-1 2 0 0 0,-2 4 0 0 0,-1 2 0 0 0,-1 3 0 0 0,0 5-170 0 0,-18-8 244 0 0,-1 3 0 0 0,-1 2-1 0 0,26 27-243 0 0,7 13 1038 0 0,31 43-1038 0 0,-40-35 1405 0 0,43 68-1405 0 0,-87-109 269 0 0,-2 0 0 0 0,-1 2 1 0 0,-3 0-1 0 0,-1 2 0 0 0,-2 1-269 0 0,4 20 364 0 0,-2 0 1 0 0,-4 1-1 0 0,0 18-364 0 0,-6-14 527 0 0,-2 19-527 0 0,-2 73 425 0 0,-1-48-240 0 0,-5-96-243 0 0,2 0 0 0 0,4 15 58 0 0,-6-32-610 0 0,0-3-246 0 0,0-4-923 0 0,-4-16-3468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21.9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81 178 919 0 0,'-49'-12'80'0'0,"48"12"-73"0"0,-1-1 0 0 0,1 0 0 0 0,-1 1 0 0 0,1-1 0 0 0,-1 0-1 0 0,1 0 1 0 0,-1 0 0 0 0,1 0 0 0 0,0 0 0 0 0,0 0-1 0 0,0-1 1 0 0,-1 1 0 0 0,1 0 0 0 0,0-1 0 0 0,0 1 0 0 0,1 0-1 0 0,-2-2-6 0 0,1-1 408 0 0,-1 1-1 0 0,1-1 0 0 0,0 0 1 0 0,0 0-1 0 0,0 0 0 0 0,0-1-407 0 0,1 4 180 0 0,0 0 0 0 0,0 0-1 0 0,0 0 1 0 0,0 0-1 0 0,0 0 1 0 0,0 0-1 0 0,0 0 1 0 0,0 0-1 0 0,0 0 1 0 0,0 0 0 0 0,1 0-1 0 0,-1 0 1 0 0,1 0-180 0 0,0-4 375 0 0,1 0-253 0 0,-1 0-1 0 0,1 0 1 0 0,-1 0 0 0 0,1 1 0 0 0,1-1 0 0 0,-1 0 0 0 0,1 1 0 0 0,-1 0-1 0 0,1 0 1 0 0,1-1 0 0 0,-1 2 0 0 0,0-1 0 0 0,1 0 0 0 0,0 1 0 0 0,0-1-1 0 0,0 1 1 0 0,0 0 0 0 0,3-1-122 0 0,0 1 89 0 0,-1 0 1 0 0,0 0-1 0 0,1 1 0 0 0,0 0 1 0 0,-1 0-1 0 0,1 1 0 0 0,0 0 1 0 0,0 0-1 0 0,0 0 0 0 0,0 1 1 0 0,0 0-1 0 0,0 0 0 0 0,4 2-89 0 0,17 2 159 0 0,0 2-1 0 0,-1 1 1 0 0,1 1-1 0 0,19 10-158 0 0,104 51 530 0 0,-148-68-516 0 0,47 26 212 0 0,0 2 0 0 0,-2 2 0 0 0,-1 2 0 0 0,-2 2 0 0 0,-1 2 0 0 0,-2 2 0 0 0,-2 1 0 0 0,3 8-226 0 0,4 8 318 0 0,-3 1 0 0 0,-2 3 0 0 0,-3 2 1 0 0,-2 1-1 0 0,-4 1 0 0 0,-2 2 0 0 0,-3 1 1 0 0,-3 2-1 0 0,-3 0 0 0 0,0 14-318 0 0,-2 18 439 0 0,-4 1 1 0 0,-1 53-440 0 0,0 206 503 0 0,-13-325-2413 0 0,5 27 1910 0 0,-7-60-1104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22.5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0 101 6791 0 0,'0'0'308'0'0,"0"0"-1"0"0,1-1-198 0 0,2-4-72 0 0,1 0 1 0 0,-1 0-1 0 0,1 0 0 0 0,0 1 0 0 0,0 0 0 0 0,1-1 0 0 0,-1 2 0 0 0,1-1 0 0 0,0 0 0 0 0,0 1 0 0 0,0 0-37 0 0,17-6 365 0 0,1 1 1 0 0,-1 1-1 0 0,2 1 0 0 0,-1 1 0 0 0,3 0-365 0 0,2 1 140 0 0,0 1 0 0 0,1 1 1 0 0,-1 1-1 0 0,1 2 0 0 0,-1 1 0 0 0,0 1 1 0 0,0 1-1 0 0,0 1 0 0 0,0 2 1 0 0,-1 1-1 0 0,0 1 0 0 0,0 1 0 0 0,-1 1 1 0 0,18 12-141 0 0,-9-2 256 0 0,-2 1 1 0 0,0 2 0 0 0,28 26-257 0 0,83 90 838 0 0,-134-131-776 0 0,54 59 1098 0 0,47 62-1160 0 0,-78-84 405 0 0,-1 0 1 0 0,-2 2-1 0 0,15 37-405 0 0,-11-9 558 0 0,-4 2-1 0 0,-3 0 0 0 0,13 67-557 0 0,-27-82 474 0 0,-2-1 1 0 0,-2 21-475 0 0,2 127 755 0 0,-12-33-330 0 0,0-60-298 0 0,1-106-179 0 0,1 1 0 0 0,0-1-1 0 0,0 1 1 0 0,3 7 52 0 0,-3-17-1079 0 0,-1-2-343 0 0,1-4-61 0 0,3-19-12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30:50.3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2494 2544 7687 0 0,'0'0'350'0'0,"0"0"-4"0"0,-1 2-223 0 0,-11 23-99 0 0,7-16 29 0 0,3-6 98 0 0,1-1-1 0 0,-1 1 0 0 0,1-1 0 0 0,0 1 0 0 0,0 0 0 0 0,0-1 0 0 0,0 2-150 0 0,1-2-49 0 0,-1 0 279 0 0,1-2 4 0 0,0 0 4 0 0,0 0 2 0 0,0 0 0 0 0,0 0 2 0 0,0 0 4 0 0,0 0 2 0 0,0 0 0 0 0,0 0 6 0 0,0 0 22 0 0,0 0 10 0 0,0 0 2 0 0,0 0-10 0 0,0 0-46 0 0,0 0-22 0 0,2-1-2 0 0,7-1-6 0 0,-7 1-29 0 0,0 0-12 0 0,8-2-1 0 0,-9 2-145 0 0,-1 1-1 0 0,1 0 1 0 0,0 0 0 0 0,-1 0-1 0 0,1-1 1 0 0,-1 1-1 0 0,1 0 1 0 0,-1-1 0 0 0,1 1-1 0 0,-1-1 1 0 0,0 1-1 0 0,1 0 1 0 0,-1-1 0 0 0,1 1-1 0 0,-1-1 1 0 0,0 1-1 0 0,1-1 1 0 0,-1 0 0 0 0,0 1-1 0 0,1-1-14 0 0,-1 0 52 0 0,2-1 132 0 0,-2 1-159 0 0,0 0 0 0 0,0 1-1 0 0,1-1 1 0 0,-1 0 0 0 0,0 1 0 0 0,1-1-1 0 0,-1 1 1 0 0,1-1 0 0 0,-1 1-1 0 0,0-1 1 0 0,1 0 0 0 0,-1 1-1 0 0,1-1-24 0 0,0 1 47 0 0,0-2 137 0 0,0 0 0 0 0,12-18 335 0 0,-12 18-374 0 0,0 0-1 0 0,14-37 344 0 0,-4 12-180 0 0,-1-1 0 0 0,-2 0 0 0 0,-1 0 0 0 0,-1-1 0 0 0,0-4-308 0 0,0-16 338 0 0,-4 25 56 0 0,5-17-394 0 0,-5 23 107 0 0,0-1 0 0 0,0 1 1 0 0,-2-1-1 0 0,-1-12-107 0 0,1-29 193 0 0,0-96 94 0 0,0 9-44 0 0,-1 13-70 0 0,0 53-79 0 0,2 62-68 0 0,1 1 0 0 0,1-5-26 0 0,2-23 55 0 0,-1-40 83 0 0,-6-48-138 0 0,1 92 34 0 0,0 13-4 0 0,-1-1-30 0 0,0 0-4 0 0,-1 4 72 0 0,-3-15-68 0 0,-8-49 54 0 0,4 37-17 0 0,-3 0 0 0 0,-3-2-37 0 0,1 2 64 0 0,-2-18-64 0 0,12 46 9 0 0,-15-65 46 0 0,15 61-55 0 0,1 5 0 0 0,2 11 0 0 0,1 0 0 0 0,0 0 0 0 0,2-12 0 0 0,-3-8 0 0 0,0 17 0 0 0,2 14 0 0 0,-4-15 0 0 0,-3-22 0 0 0,-8-18 0 0 0,11 47 0 0 0,-6-10 0 0 0,6 12 0 0 0,0-1 0 0 0,-3-7 0 0 0,2 3-2 0 0,2 10 3 0 0,0 1 12 0 0,-21-28 101 0 0,19 24-103 0 0,3 3-2 0 0,-1 0 0 0 0,0 0-1 0 0,0 1 1 0 0,0-1 0 0 0,0 0 0 0 0,-1 1-9 0 0,2 0 5 0 0,-3-2 8 0 0,0 0 1 0 0,0 1 0 0 0,-1 0 0 0 0,1 0 0 0 0,-4-1-14 0 0,-51-22 85 0 0,35 16-52 0 0,-36-14-23 0 0,41 16-10 0 0,14 5 0 0 0,0 1 0 0 0,0 0 0 0 0,0 0 0 0 0,0 0 0 0 0,-1 1 0 0 0,-3-1 14 0 0,5 1-5 0 0,0 0-1 0 0,0 0 0 0 0,0 0 1 0 0,0 1-1 0 0,0 0 0 0 0,-1 0-8 0 0,-20 0 23 0 0,-53 1 98 0 0,76 0-121 0 0,1-1 0 0 0,-1 0 0 0 0,0 0 0 0 0,1 1 0 0 0,-1-1 0 0 0,1 1 0 0 0,0 0 0 0 0,-2 0 0 0 0,-14 5 0 0 0,-17 6 0 0 0,-24 14 0 0 0,38-17 0 0 0,-79 33 0 0 0,74-31 0 0 0,-20 4 0 0 0,27-10 0 0 0,0 1 0 0 0,1 2 0 0 0,-1 0 0 0 0,-4 3 0 0 0,3 1 0 0 0,5-4 0 0 0,0 2 0 0 0,0-1 0 0 0,-1 3 0 0 0,-85 68 0 0 0,85-67 0 0 0,1 1 0 0 0,-3 4 0 0 0,0 0 0 0 0,-5 3 0 0 0,13-12 0 0 0,0 1 0 0 0,0 1 0 0 0,1-1 0 0 0,-5 8 0 0 0,-29 47 0 0 0,38-57 0 0 0,-12 18 0 0 0,-9 8 0 0 0,-2 4 0 0 0,-26 35 0 0 0,-37 55 0 0 0,67-93 0 0 0,-5 4 0 0 0,-21 28 0 0 0,22-23 0 0 0,-3-2 0 0 0,-14 14 0 0 0,28-35 0 0 0,-1 4 0 0 0,-8 9 0 0 0,6-7 0 0 0,2 0 0 0 0,-14 27 0 0 0,7-11 0 0 0,-55 100 0 0 0,49-85 0 0 0,13-23 0 0 0,2 1 0 0 0,-9 31 0 0 0,11-22 0 0 0,-1 18 0 0 0,3-13 0 0 0,-4 2 0 0 0,-7 30 0 0 0,-3 6 0 0 0,-5 13 0 0 0,24-74 0 0 0,1 0 0 0 0,0 6 0 0 0,-1 7 0 0 0,-4 23 0 0 0,-3 18 0 0 0,-6 29 0 0 0,5-25 0 0 0,5-27 0 0 0,-2 22 0 0 0,3 13 0 0 0,-2 22 0 0 0,1-15 20 0 0,7-55 2 0 0,-2 0 0 0 0,-9 33-22 0 0,6-37 37 0 0,-2 36-37 0 0,-4 21 27 0 0,-10 48 37 0 0,12-75-32 0 0,4 1 0 0 0,2 38-32 0 0,-3 33 47 0 0,3-68-30 0 0,-4 24 13 0 0,-2 10 4 0 0,11-92-33 0 0,-3 79 62 0 0,3 5-63 0 0,2-52 14 0 0,1 18 26 0 0,1-15-33 0 0,9 150 68 0 0,-7-129-31 0 0,0-18-24 0 0,1 10 5 0 0,3 0 1 0 0,2 0-1 0 0,5 7-25 0 0,-8-40 45 0 0,32 143 34 0 0,-32-129-79 0 0,2-1 0 0 0,5 7 0 0 0,-8-24 20 0 0,-1 1-1 0 0,-1-1 1 0 0,1 27-20 0 0,-3-18 5 0 0,9 34-5 0 0,-2-29 0 0 0,2 0 0 0 0,11 24 0 0 0,-1-13 0 0 0,2-1 0 0 0,15 22 0 0 0,-28-57 0 0 0,1 0 0 0 0,3 2 0 0 0,0 0 0 0 0,-6-8 0 0 0,18 16 0 0 0,-16-14 0 0 0,1 0 0 0 0,16 9 0 0 0,-26-20 0 0 0,0 0 0 0 0,1 1 0 0 0,-1-1 0 0 0,1 0 0 0 0,0-1 0 0 0,0 1 0 0 0,0 0 0 0 0,2 0 0 0 0,24 14 0 0 0,0-2 0 0 0,0-1 0 0 0,2-2 0 0 0,10 3 0 0 0,-21-10 0 0 0,1 0 0 0 0,-1-2 0 0 0,3 0 0 0 0,18 2 0 0 0,9 1 0 0 0,20-2 0 0 0,-17-2 0 0 0,-3-1 0 0 0,-16-1 0 0 0,-2-1 19 0 0,-1-1 0 0 0,1-1 0 0 0,9-4-19 0 0,39-6 7 0 0,-71 13-7 0 0,80-12 0 0 0,-67 9 0 0 0,0-1 0 0 0,-1-2 0 0 0,1 0 0 0 0,12-5 0 0 0,19-8 0 0 0,28-16 0 0 0,15-14 64 0 0,1-6-64 0 0,-60 33 0 0 0,14-14 0 0 0,34-26 0 0 0,-56 42 17 0 0,-5 3 30 0 0,7-9-47 0 0,2 0 0 0 0,8-4 0 0 0,-16 12 0 0 0,-1 0 0 0 0,-1-1 0 0 0,6-8 0 0 0,44-46 27 0 0,-19 20 6 0 0,87-86 123 0 0,-122 121-124 0 0,105-118 0 0 0,-104 109 3 0 0,12-19-35 0 0,4-8 29 0 0,50-60 35 0 0,86-105-64 0 0,-118 144 81 0 0,30-58-81 0 0,-57 91 60 0 0,-6 5 53 0 0,-2-2-1 0 0,5-17-112 0 0,-11 28 55 0 0,38-95 112 0 0,-37 87-113 0 0,-2 0 0 0 0,3-16-54 0 0,-10 34 28 0 0,54-214 229 0 0,-24 94-163 0 0,18-54 23 0 0,-19 60-4 0 0,-33 131-269 0 0,-1 2-356 0 0,0 0-128 0 0,0 0-1442 0 0,0 0-5689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30:55.4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1640 2080 2759 0 0,'0'0'126'0'0,"0"3"-5"0"0,-1 7 35 0 0,1-8 519 0 0,0-2 219 0 0,0 2 40 0 0,-2 25 1246 0 0,-2 20 1206 0 0,3-38-3106 0 0,0-6 0 0 0,1-3 0 0 0,0 0 0 0 0,0 0-8 0 0,0 0-33 0 0,0 0-14 0 0,0 0-1 0 0,0 0 0 0 0,0 0-1 0 0,0 0-6 0 0,0 0-1 0 0,0 0 7 0 0,0 0 26 0 0,0 0 9 0 0,0 0 4 0 0,0 0-7 0 0,0 0-40 0 0,0 0-21 0 0,0 0-2 0 0,1-2-2 0 0,4-4-13 0 0,-3 5-8 0 0,-2 1-1 0 0,0-3-4 0 0,5-17 200 0 0,-1 0 0 0 0,-2-1 0 0 0,1-14-364 0 0,-2 20 210 0 0,0 0-1 0 0,1-1-209 0 0,0 2 121 0 0,-1 0 1 0 0,0 0-122 0 0,2-138 706 0 0,3 40-372 0 0,-4-24 52 0 0,-2 117-286 0 0,2-1 0 0 0,1-2-100 0 0,0 3 79 0 0,-1 0 0 0 0,-1-2-79 0 0,2-113 262 0 0,-3 121-237 0 0,-1 0 1 0 0,0 0-1 0 0,-1 0 0 0 0,-1-4-25 0 0,0 2 54 0 0,1 1 1 0 0,0-1-1 0 0,2-1-54 0 0,-1 0 61 0 0,-1-1-1 0 0,-2-9-60 0 0,0-8 14 0 0,-13-77 130 0 0,8 73 24 0 0,0-9-205 0 0,4 12 23 0 0,1-34 14 0 0,3 55 20 0 0,-1 0 0 0 0,0 1 1 0 0,0-1-1 0 0,-2 1 0 0 0,1-1 0 0 0,-7-11-20 0 0,4 7 7 0 0,-1-7-7 0 0,5 16 18 0 0,-1 0 0 0 0,0 0 0 0 0,-3-7-18 0 0,4 13 2 0 0,0-1 0 0 0,1 1 0 0 0,0-1 1 0 0,0 0-1 0 0,-1 0-2 0 0,-8-30-1 0 0,8 28 12 0 0,-1 1 0 0 0,0 0 0 0 0,0 0 0 0 0,0 1 1 0 0,-2-3-12 0 0,-1-1 8 0 0,3 4-4 0 0,1 0 1 0 0,-1 1-1 0 0,0-1 0 0 0,0 1 0 0 0,-2-2-4 0 0,-15-17 33 0 0,4 4-10 0 0,-1 1 0 0 0,0 1 0 0 0,-2 0 0 0 0,1 1 0 0 0,-2 2 0 0 0,-5-4-23 0 0,-3-2 0 0 0,-20-20 0 0 0,-6-3 0 0 0,38 26 0 0 0,8 8 0 0 0,6 6 0 0 0,0 0 0 0 0,0 1 0 0 0,1-1 0 0 0,-1 0 0 0 0,1 0 0 0 0,-1 0 0 0 0,1-1 0 0 0,0 1 0 0 0,-1 0 0 0 0,-2-6 0 0 0,-24-21 0 0 0,-25-26 0 0 0,36 35 0 0 0,-28-37 0 0 0,37 48 0 0 0,-1-2 0 0 0,0 2 0 0 0,-1 1 0 0 0,-2 2 0 0 0,0 2 11 0 0,4 2 40 0 0,4 1-49 0 0,-18 0-2 0 0,8 1 11 0 0,-13 1 41 0 0,21 0-51 0 0,-20 4-1 0 0,21-3 0 0 0,-25 5 0 0 0,-7 4 0 0 0,25-8 0 0 0,1 0 0 0 0,0 0 0 0 0,1 0 0 0 0,-2 2 0 0 0,6-2 0 0 0,1-1 0 0 0,0 1-1 0 0,-1 0 1 0 0,1 1 0 0 0,0-1-1 0 0,1 1 1 0 0,-4 3 0 0 0,-8 8 14 0 0,-6 10-14 0 0,7-8 42 0 0,5-6-37 0 0,1 1 1 0 0,1 0-6 0 0,0-1 0 0 0,1-1-1 0 0,-10 9 1 0 0,5-7 9 0 0,-3 3 46 0 0,-9 7-55 0 0,9-10 0 0 0,5-4 0 0 0,-1 1 0 0 0,-7 8 0 0 0,-3 5-2 0 0,13-15 5 0 0,1 0 0 0 0,0 1 1 0 0,0 0-1 0 0,-1 2-3 0 0,-26 37 58 0 0,19-28-61 0 0,2 0 1 0 0,-11 20 2 0 0,-1 14 32 0 0,2 1 0 0 0,2 1 0 0 0,3 1 0 0 0,2 2-32 0 0,5-16 0 0 0,1 0 0 0 0,-10 22 0 0 0,7-28 44 0 0,3 0 0 0 0,1 1 0 0 0,-1 14-44 0 0,-7 26 15 0 0,-2 5-18 0 0,11-35 67 0 0,-12 33-64 0 0,1-4 61 0 0,4 1 0 0 0,-1 26-61 0 0,5-24 14 0 0,-2 7-14 0 0,4 11 0 0 0,8-27 0 0 0,3 1 0 0 0,6 27 0 0 0,-3-36 0 0 0,4 29 0 0 0,-5-35 0 0 0,-2-17 0 0 0,7 46 0 0 0,7 39 0 0 0,-11-95-1 0 0,-2 10 1 0 0,2 12 12 0 0,-3-29 20 0 0,-1-1 1 0 0,-2 0-1 0 0,0 1-32 0 0,0 19 39 0 0,1-39-37 0 0,-1 123 113 0 0,-5 1-115 0 0,-2 0 64 0 0,1-43-9 0 0,2-28 7 0 0,-3 19-32 0 0,3-36-8 0 0,1 1 1 0 0,3 29-23 0 0,4-29 0 0 0,-1-20 0 0 0,0 11 0 0 0,3 177 117 0 0,-4-119-42 0 0,4 0 0 0 0,6 20-75 0 0,-8-64 56 0 0,-3-30-57 0 0,1 1-1 0 0,2 8 2 0 0,1 11 0 0 0,-3-22 0 0 0,0 0 0 0 0,3 7 0 0 0,-2-7 0 0 0,3 10 0 0 0,1-1 0 0 0,2 3 0 0 0,5 14 0 0 0,4 22 0 0 0,3 12 0 0 0,1-11 0 0 0,27 53 0 0 0,38 53 0 0 0,-85-164 0 0 0,8 13 0 0 0,0 0 0 0 0,2 0 0 0 0,-1 0 0 0 0,2-2 0 0 0,5 10 0 0 0,0 0 0 0 0,-2 0 0 0 0,1 5 0 0 0,3 4 0 0 0,40 76 0 0 0,-12-22 0 0 0,28 49 0 0 0,19 34 0 0 0,-75-140 0 0 0,6 5 0 0 0,-6-8 0 0 0,8 17 0 0 0,43 64 0 0 0,-49-75 0 0 0,58 74 0 0 0,91 116 0 0 0,-144-188 0 0 0,-16-20 0 0 0,0-1 0 0 0,3 2 0 0 0,-6-8 0 0 0,51 59 0 0 0,-22-26 0 0 0,-17-20 0 0 0,6 11 0 0 0,14 17 4 0 0,-16-20 56 0 0,1 2-60 0 0,-14-16 0 0 0,1 0 0 0 0,10 9 0 0 0,-16-18 0 0 0,0 0 0 0 0,-1 0 0 0 0,1 1 0 0 0,-2-1 0 0 0,2 0 0 0 0,-1-1 0 0 0,4 5 0 0 0,-3-5 0 0 0,3 3 0 0 0,0 0 0 0 0,-1 0 0 0 0,3 6 0 0 0,11 15 0 0 0,11 17 0 0 0,-19-26 0 0 0,2-1 0 0 0,-1-1 0 0 0,2 0 0 0 0,1-1 0 0 0,0 0 0 0 0,3 0 0 0 0,-4-1 0 0 0,-9-9 0 0 0,0-1 0 0 0,0 0 0 0 0,1 0 0 0 0,7 5 0 0 0,-4-4 0 0 0,-3-2 0 0 0,0-1 0 0 0,-6-4 0 0 0,0 0 0 0 0,0 0 0 0 0,0 1 0 0 0,1-1 0 0 0,-1 1 0 0 0,0 0 0 0 0,1 0 0 0 0,12 4 0 0 0,3-1 0 0 0,-14-5 0 0 0,1 1 0 0 0,11 3 0 0 0,-7 0 0 0 0,0-1 0 0 0,0-1 0 0 0,3 1 0 0 0,3 0 0 0 0,-1-1 0 0 0,1 0 0 0 0,0-1 0 0 0,-1 0 0 0 0,1-2 0 0 0,-1 1 0 0 0,5-3 0 0 0,37-10 0 0 0,-8-2 0 0 0,-14 6 0 0 0,20-12 0 0 0,-36 16 0 0 0,-1 0 0 0 0,19-4 0 0 0,-14 5 0 0 0,31-14 0 0 0,8-5 0 0 0,-7 3 0 0 0,-26 9 0 0 0,18-4 0 0 0,-16 6 0 0 0,-1-2 0 0 0,2-2 0 0 0,32-12 0 0 0,-19 8 0 0 0,-13 6 0 0 0,14-4 0 0 0,-21 9 0 0 0,0-2 0 0 0,-1-1 0 0 0,0 0 0 0 0,8-7 0 0 0,5-1 0 0 0,-19 10 0 0 0,9-6 0 0 0,1-3 0 0 0,-7 6 0 0 0,-2-1 0 0 0,1-1 0 0 0,1-2 0 0 0,9-9 0 0 0,14-7 0 0 0,-1 2 0 0 0,-8 6 0 0 0,-22 15 0 0 0,0 0 0 0 0,0-1 0 0 0,2-2 0 0 0,96-87 0 0 0,-101 89 0 0 0,0-1 0 0 0,-1-1 0 0 0,0 1 0 0 0,-1-1 0 0 0,3-6 0 0 0,-2 3 0 0 0,1 1 0 0 0,0 0 0 0 0,7-7 0 0 0,0 1 0 0 0,10-15 0 0 0,2-2 0 0 0,-5 4 0 0 0,9-16 0 0 0,1-1 0 0 0,44-69 0 0 0,-66 101 0 0 0,11-15 0 0 0,25-26 0 0 0,-21 25 0 0 0,7-10 0 0 0,-1-6 0 0 0,-4 7 0 0 0,-20 31 0 0 0,1-2 0 0 0,0-1 0 0 0,0 0 0 0 0,4-12 0 0 0,5-11 0 0 0,-11 23 0 0 0,0 0 0 0 0,1-6 0 0 0,15-38 0 0 0,4-4 0 0 0,-6 18 0 0 0,-3-1 0 0 0,5-22 0 0 0,-3 6 0 0 0,4-17 0 0 0,-2-5 64 0 0,-17 63-42 0 0,-1-1 0 0 0,-1 0 0 0 0,1-18-22 0 0,-1 7-2 0 0,2-4 2 0 0,22-111 0 0 0,-18 100 21 0 0,8-39 22 0 0,13-22-43 0 0,17-72 0 0 0,-11-2 97 0 0,-24 121-15 0 0,-4 26-54 0 0,-3 13-3 0 0,0-8-25 0 0,-1 10 0 0 0,4-14 0 0 0,2-7 0 0 0,25-116 0 0 0,-16 72 0 0 0,-12 34 0 0 0,1-1 0 0 0,6-24 0 0 0,-8 47 0 0 0,-1 6 0 0 0,5-15 0 0 0,7-19 0 0 0,1-19 0 0 0,-7 26 0 0 0,-5 22 0 0 0,-1-8 0 0 0,4-20 0 0 0,-6 39 0 0 0,0-12 0 0 0,2-10 0 0 0,10-44 0 0 0,-3 29 40 0 0,-4 14-16 0 0,-1 13 14 0 0,7-20-38 0 0,2-10 26 0 0,-4 16-26 0 0,-6 21 0 0 0,-1 0 0 0 0,-1-3 0 0 0,2 0 0 0 0,-5 19-97 0 0,-1-1 0 0 0,1 1 0 0 0,-1-1 0 0 0,0 1-1 0 0,0 0 1 0 0,0-1 0 0 0,-1-3 97 0 0,1 2-724 0 0,0-10-44 0 0,-4 6-6060 0 0,0 2 332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3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69 1 4143 0 0,'0'0'319'0'0,"0"0"-3"0"0,0 0 768 0 0,0 0 356 0 0,0 0 68 0 0,0 0-88 0 0,0 0-439 0 0,-1 3-189 0 0,-2 25 231 0 0,-2 0-1 0 0,-1 0 0 0 0,-1 0 1 0 0,-2-1-1023 0 0,0 7 521 0 0,0 1 1 0 0,2-1 0 0 0,2 1 0 0 0,1 1 0 0 0,2 0-522 0 0,1-17 156 0 0,1 0 1 0 0,0 0 0 0 0,2-1-1 0 0,0 1 1 0 0,1 0-1 0 0,1-1 1 0 0,1 0 0 0 0,1 0-1 0 0,1 4-156 0 0,-5-18 49 0 0,0 0 0 0 0,1 0 0 0 0,-1 0 0 0 0,1 0 0 0 0,-1 0 0 0 0,1 0-1 0 0,1-1 1 0 0,-1 0 0 0 0,1 2-49 0 0,2-3 136 0 0,-1 0-97 0 0,4 1 78 0 0,0-1 1 0 0,0 0 0 0 0,4 0-118 0 0,-9-1 34 0 0,0-1 1 0 0,-1 0-1 0 0,1 0 0 0 0,-1 0 1 0 0,1-1-1 0 0,-1 1 1 0 0,1-1-1 0 0,-1 0 1 0 0,1 0-1 0 0,-1 0 1 0 0,3-1-35 0 0,14-9 129 0 0,-1 0 1 0 0,0-2-1 0 0,-1 0 0 0 0,15-14-129 0 0,-17 12-221 0 0,-1-1 0 0 0,-1-1 0 0 0,0-1 0 0 0,10-17 221 0 0,-17 24-1032 0 0,0-1 0 0 0,0 0 0 0 0,4-12 1032 0 0,0-6-6628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78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1 518 4919 0 0,'0'0'224'0'0,"0"0"43"0"0,0 0 53 0 0,0 0 21 0 0,0 0 3 0 0,0 0-14 0 0,3 0-61 0 0,7 1-119 0 0,-2 0-16 0 0,0 0-1 0 0,0-1 1 0 0,-1 1 0 0 0,1-2-1 0 0,0 1 1 0 0,3-1-134 0 0,1-2 185 0 0,1 2 0 0 0,-1 0 0 0 0,1 0-185 0 0,-1 1 128 0 0,0-1-1 0 0,1 0 0 0 0,4-2-127 0 0,97-24 1120 0 0,12 4-1120 0 0,-21 10 281 0 0,0 5 0 0 0,0 4 0 0 0,77 8-281 0 0,-114-2 129 0 0,37-6-129 0 0,10 0 82 0 0,-62 4-11 0 0,13-1 116 0 0,16 5-187 0 0,208 12 192 0 0,-184-16 70 0 0,79-11-262 0 0,214-19 498 0 0,-55 2-156 0 0,-236 16-297 0 0,110-8 62 0 0,-81 16-97 0 0,69-3 44 0 0,-107 3-43 0 0,108-8 42 0 0,-69 1-43 0 0,26 6-10 0 0,77-2 202 0 0,98-20-202 0 0,-61 0 186 0 0,58-1 85 0 0,-62 6-178 0 0,-162 19-93 0 0,54 9 0 0 0,21 0 0 0 0,-79-7 0 0 0,0-4 0 0 0,40-11 0 0 0,-2 1 67 0 0,8 5-67 0 0,-140 9-3 0 0,5 0 4 0 0,509-18 62 0 0,-342 14-63 0 0,-64 2 0 0 0,333-18 49 0 0,-249 9-34 0 0,-154 9 0 0 0,65-2 34 0 0,232-1 101 0 0,241-9 314 0 0,-288-13 242 0 0,-217 16-477 0 0,-18 2 165 0 0,10 2-394 0 0,-30 4 141 0 0,-15 1-42 0 0,0 2 1 0 0,11 1-100 0 0,-29 1 53 0 0,-12 0-19 0 0,-2 0-50 0 0,1-1 0 0 0,-1 1 1 0 0,0 0-1 0 0,0 0 0 0 0,0-1 1 0 0,1 1-1 0 0,-1 0 0 0 0,0-1 1 0 0,1 1-1 0 0,-1 0 0 0 0,0 0 1 0 0,1-1-1 0 0,-1 1 16 0 0,1 1-46 0 0,0 3-796 0 0,-6 10-2869 0 0,-4-1-1232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30:56.9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180 39 5983 0 0,'0'0'464'0'0,"0"0"-238"0"0,0 0 134 0 0,0 0 89 0 0,-1-2 20 0 0,0-5 337 0 0,0 1 0 0 0,0 0 0 0 0,1 0 0 0 0,0-4-806 0 0,0 8 352 0 0,0 2 6 0 0,0 0 20 0 0,0 0 8 0 0,0 0 4 0 0,0 0-15 0 0,0 0-72 0 0,0 0-30 0 0,0 0-8 0 0,0 0-2 0 0,0 0-7 0 0,0 0-7 0 0,0 0-1 0 0,0 0 6 0 0,3 1 22 0 0,-1 0-185 0 0,-1-1-57 0 0,0 1 1 0 0,0-1-1 0 0,0 0 1 0 0,-1 1-1 0 0,1-1 1 0 0,0 0 0 0 0,0 1-1 0 0,-1-1 1 0 0,1 1-1 0 0,0-1 1 0 0,-1 1-1 0 0,1-1 1 0 0,0 1-1 0 0,0 0-34 0 0,4 5 166 0 0,-1 0 0 0 0,1 0 0 0 0,-1 0 0 0 0,-1 0 0 0 0,1 1 0 0 0,-1-1 0 0 0,0 1-1 0 0,1 5-165 0 0,6 17 680 0 0,2 16-680 0 0,-9-30 120 0 0,19 91 432 0 0,17 81 88 0 0,1 4-85 0 0,-17-84-402 0 0,-6-22-61 0 0,15 106 127 0 0,-16-80-29 0 0,-6-39 13 0 0,-3 1 0 0 0,-2 57-203 0 0,-3-84 110 0 0,3 15-110 0 0,0-14 140 0 0,-2 15-140 0 0,-2-17 158 0 0,4 18-158 0 0,-2-15 62 0 0,-2-25 9 0 0,2 10-71 0 0,1 8 128 0 0,-1 28-128 0 0,-1-12 58 0 0,0 84 93 0 0,-3-96-144 0 0,0 4 142 0 0,-7 37-149 0 0,-12 50 139 0 0,11-74-65 0 0,-24 112 148 0 0,1-13-99 0 0,12-64 31 0 0,2 15-154 0 0,-10 89 128 0 0,24-179-82 0 0,-3 9-46 0 0,-3 17 71 0 0,-17 98 65 0 0,-3 17-50 0 0,23-118-42 0 0,-8 72 29 0 0,2-22-7 0 0,6-49-15 0 0,-6 51-27 0 0,5-48 91 0 0,-2-2-1 0 0,-11 29-114 0 0,5-16 147 0 0,0 14-147 0 0,-32 161 147 0 0,41-198-144 0 0,-12 80 47 0 0,-8 108 12 0 0,23-202-280 0 0,3-20 145 0 0,0-1-150 0 0,1-2 6 0 0,0 0-134 0 0,0 0-565 0 0,-1-3-246 0 0,-4-11-2267 0 0,1 1-1 0 0,0-3 3430 0 0,-4-19-6224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30:58.2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834 1778 9095 0 0,'-1'3'415'0'0,"-8"24"138"0"0,5-11-537 0 0,2 0-16 0 0,-1 7 803 0 0,1-19 973 0 0,2-16 899 0 0,7-71-1641 0 0,-5 59-804 0 0,-1 11-61 0 0,0-1-1 0 0,-1 0 1 0 0,-1-5-169 0 0,-1-9 210 0 0,1 12 1 0 0,0 0 0 0 0,-2-1-211 0 0,-12-82 632 0 0,1 8-188 0 0,-3-34-11 0 0,4 31-102 0 0,2 35 229 0 0,-15-45-560 0 0,-36-106 571 0 0,47 163-171 0 0,-6-10-400 0 0,14 40 77 0 0,-5-16 54 0 0,8 19-50 0 0,-1 0 0 0 0,-1 1 1 0 0,0 0-1 0 0,-1-1-81 0 0,-32-56 0 0 0,31 55 29 0 0,0 0 0 0 0,1 0 0 0 0,-2-7-29 0 0,-1-4 31 0 0,-31-79 43 0 0,32 86-78 0 0,-9-18 62 0 0,14 30-34 0 0,0 0 0 0 0,0 0 0 0 0,0 1 0 0 0,-1-1 0 0 0,0 1 0 0 0,-5-5-24 0 0,6 7-6 0 0,1 1 21 0 0,0 0 1 0 0,0 1-1 0 0,0-1 0 0 0,0 1 0 0 0,-2-2-15 0 0,-6-3 48 0 0,-6-8-37 0 0,11 8 43 0 0,-12-11-43 0 0,0 1-11 0 0,3-1 0 0 0,8 8 0 0 0,1 0 0 0 0,-10-18 0 0 0,13 25 0 0 0,-3-12 0 0 0,2 4 0 0 0,0-2 0 0 0,-1 2 0 0 0,-1 2 0 0 0,-2 2 0 0 0,5 4 0 0 0,-1 1 0 0 0,-15-2 0 0 0,17 3 1 0 0,0 1 4 0 0,-1-1 1 0 0,1 1 0 0 0,0-1 0 0 0,-1 1 0 0 0,1 0 0 0 0,0 0 0 0 0,-1 0 0 0 0,1 0-1 0 0,-2 1-5 0 0,-6 1 11 0 0,-12 1-11 0 0,17-2 0 0 0,-7 2 0 0 0,1 2 0 0 0,-10 4-49 0 0,17-7 23 0 0,1 0 0 0 0,-1 0 0 0 0,0 0-1 0 0,1 0 1 0 0,-3 3 26 0 0,-14 10-324 0 0,18-14 220 0 0,0 1-33 0 0,-17 10-166 0 0,18-11 122 0 0,1-1-124 0 0,-3 1-58 0 0,-5 3-12 0 0,6-3-206 0 0,2-1-863 0 0,0 0-371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30:59.8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37 4863 0 0,'0'0'223'0'0,"0"0"-32"0"0,0-2-225 0 0,-6-19 910 0 0,5 19-505 0 0,1 2 78 0 0,-2-8 373 0 0,1 6-664 0 0,0 1 329 0 0,1 1-40 0 0,0 0-21 0 0,0 0-2 0 0,0 0-4 0 0,0 0-17 0 0,0 0-10 0 0,0 0-1 0 0,0 0-14 0 0,0 0-62 0 0,0 0-27 0 0,0 0-8 0 0,0 0-21 0 0,0 0-82 0 0,-1 2-33 0 0,0 3-84 0 0,-1 1-1 0 0,1-1 1 0 0,0 0-1 0 0,1 1 1 0 0,-1-1 0 0 0,1 0-1 0 0,0 1 1 0 0,1-1 0 0 0,0 6-61 0 0,2 10 394 0 0,7 20-394 0 0,-3-12 116 0 0,-2-13-40 0 0,0 1 1 0 0,1-1-1 0 0,1 1-76 0 0,1 2 236 0 0,5 18-236 0 0,31 104 414 0 0,-4-16-233 0 0,-40-125-181 0 0,24 77 112 0 0,-18-61-60 0 0,0-1 1 0 0,2 1-1 0 0,5 8-52 0 0,16 21 243 0 0,20 25-243 0 0,-28-44 55 0 0,0-2 0 0 0,2 0 0 0 0,6 4-55 0 0,60 58 64 0 0,-51-49-3 0 0,14 12 126 0 0,-42-41-155 0 0,0 0 0 0 0,1 0 0 0 0,0-1 0 0 0,6 2-32 0 0,16 8 77 0 0,-12-5 61 0 0,1-1-1 0 0,2-1-137 0 0,14 4 86 0 0,164 69 554 0 0,-187-77-542 0 0,13 4-98 0 0,-12-4 104 0 0,13 5-104 0 0,17 9 193 0 0,1-2-1 0 0,1-2 1 0 0,37 7-193 0 0,-64-19 165 0 0,-1-1 0 0 0,1-1 0 0 0,0-1 0 0 0,6 0-165 0 0,0-3 158 0 0,-1-1 1 0 0,0-1 0 0 0,0-1-1 0 0,25-9-158 0 0,-9 0 271 0 0,16-10-271 0 0,-14 7 204 0 0,4-1-204 0 0,-29 11 75 0 0,-1-1 1 0 0,-1-1-1 0 0,0 0 1 0 0,6-5-76 0 0,12-7 85 0 0,14-5 155 0 0,2 1-240 0 0,32-10 213 0 0,-69 28-158 0 0,1-1 14 0 0,2 2-4 0 0,-3 2-39 0 0,-12 3-166 0 0,-2 1-84 0 0,0 0-895 0 0,0 0-3670 0 0,0 0-1573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31:01.4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1021 2276 5527 0 0,'0'0'423'0'0,"0"3"-278"0"0,0 21 1047 0 0,-1-14-678 0 0,1-9-491 0 0,0 0 0 0 0,0 0 0 0 0,0 0 0 0 0,0-1 0 0 0,0 1 0 0 0,0 0-1 0 0,0 0 1 0 0,1 0 0 0 0,-1 0 0 0 0,0 0 0 0 0,1 0-23 0 0,6 25 1508 0 0,-3-11-855 0 0,-3-12-333 0 0,-1-1-7 0 0,1 23 623 0 0,-1-15-477 0 0,-1-1 256 0 0,-3 18 1047 0 0,4-15-1330 0 0,0-9-220 0 0,0-3-17 0 0,0 0-10 0 0,0 0-1 0 0,0 0-4 0 0,0 0-17 0 0,0 0-10 0 0,0 0-1 0 0,0 0 3 0 0,0 0 12 0 0,0 0 7 0 0,0 0 2 0 0,0 0-10 0 0,0 0-46 0 0,0 0-22 0 0,0 0-2 0 0,0 0-4 0 0,2-2-17 0 0,2 0-43 0 0,3-4 7 0 0,4-14 89 0 0,-5 6-12 0 0,-1 0 1 0 0,-1 0 0 0 0,0 0-1 0 0,0-2-116 0 0,8-57 366 0 0,-5 21-172 0 0,-3 22-59 0 0,-1 0 0 0 0,-1-26-135 0 0,1-15 74 0 0,-2 37-25 0 0,0 0 0 0 0,-2 0 0 0 0,-3-6-49 0 0,-7-41 192 0 0,-9-21-192 0 0,-14-50 193 0 0,21 90-126 0 0,1 0 2 0 0,-3 1-1 0 0,-10-23-68 0 0,-4 6 127 0 0,-4 1 0 0 0,-6-4-127 0 0,13 24 128 0 0,-15-48-128 0 0,39 100 6 0 0,-71-220 17 0 0,25 45 314 0 0,40 154-278 0 0,-1 0 0 0 0,0 1 1 0 0,-9-15-60 0 0,-23-31 135 0 0,14 24-76 0 0,7 10-34 0 0,11 18 5 0 0,-1 0 1 0 0,-2 1-1 0 0,1 0 1 0 0,-2 1-31 0 0,-1-2 54 0 0,11 15-31 0 0,0-1 1 0 0,0 1-1 0 0,0 0 0 0 0,0 0 0 0 0,-1 1 0 0 0,1-1 0 0 0,-1 1 1 0 0,0 0-1 0 0,0 0 0 0 0,0 0 0 0 0,-4-2-23 0 0,-24-11 120 0 0,22 10-101 0 0,-1 0 0 0 0,1 1 1 0 0,-1 0-1 0 0,-1 1 0 0 0,0 0-19 0 0,0 1 0 0 0,0-1 0 0 0,-1 2 0 0 0,0 0 0 0 0,1 0 0 0 0,-14 1 0 0 0,17 1 0 0 0,-1 0 0 0 0,0 1 0 0 0,-1 1 0 0 0,-9 0 0 0 0,11-2 0 0 0,0 1 0 0 0,-9 3 0 0 0,4-2 0 0 0,4 0 0 0 0,1 0 0 0 0,-9 6 0 0 0,-25 6 0 0 0,30-9 0 0 0,2-1 0 0 0,0-3 0 0 0,0 1-16 0 0,9-1-67 0 0,2-1-26 0 0,0 0-3 0 0,-2 0-102 0 0,-6 0-432 0 0,5 0-186 0 0,3 0-1180 0 0,0 0-4580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31:02.6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1069 48 5527 0 0,'0'0'423'0'0,"0"0"-219"0"0,0-2 115 0 0,2-5 81 0 0,-2 5 14 0 0,-2-32 4874 0 0,2 31-4850 0 0,0 3-80 0 0,0 0-35 0 0,0 0-10 0 0,0 0 1 0 0,0 0 6 0 0,0 0 6 0 0,-1 3 2 0 0,-8 46 633 0 0,3-13 29 0 0,-4 5-990 0 0,6-24 216 0 0,1 0 0 0 0,0 6-216 0 0,-3 23 329 0 0,-10 47 914 0 0,0 47-1243 0 0,6-49 317 0 0,-3 21-11 0 0,-27 210 310 0 0,25-201-334 0 0,-9 48 105 0 0,13-119-211 0 0,-3 1 1 0 0,-1-2-1 0 0,-3 0 0 0 0,-23 43-176 0 0,19-41 113 0 0,11-23-18 0 0,-7 10-95 0 0,-85 161 363 0 0,63-125-220 0 0,9-17-44 0 0,-4 4 123 0 0,-12 15-222 0 0,18-29 74 0 0,11-16 22 0 0,-3 1-96 0 0,-3 5 72 0 0,-9 19-72 0 0,24-41 3 0 0,-7 16 23 0 0,9-15 12 0 0,-7 9-38 0 0,-9 10 4 0 0,5-8 109 0 0,-13 26-113 0 0,-5 26 22 0 0,10-26 84 0 0,25-49-93 0 0,-1 0-1 0 0,-1-1 1 0 0,1 1-1 0 0,0 0 0 0 0,-1-1 1 0 0,-2 3-13 0 0,1-1 16 0 0,0-1 16 0 0,0 1-1 0 0,0-1 1 0 0,-1 0 0 0 0,1 0-1 0 0,-1 0 1 0 0,0-1-32 0 0,1 0-2 0 0,-38 28 115 0 0,39-29-111 0 0,0 0 0 0 0,-1 0 0 0 0,1 1 0 0 0,0-1-1 0 0,1 1 1 0 0,-1-1 0 0 0,-2 4-2 0 0,-2 2-2 0 0,-15 12 2 0 0,18-17 0 0 0,1 0 0 0 0,-10 13 0 0 0,7-7-19 0 0,5-7-75 0 0,13-4-145 0 0,-10 2-12 0 0,-2 0-549 0 0,0 0-242 0 0,2-1-1239 0 0,7-5-4769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00.1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1767 115 5903 0 0,'0'0'267'0'0,"0"0"0"0"0,1-1-171 0 0,1 1-87 0 0,0-2-13 0 0,5-8 77 0 0,-6 8 279 0 0,0 1 118 0 0,2-4 18 0 0,-2 4-11 0 0,-1 1-70 0 0,0 0-30 0 0,0 0-8 0 0,0 0-3 0 0,0 0-13 0 0,0 0-8 0 0,0 0-1 0 0,0 0-18 0 0,0 0-78 0 0,0 0-31 0 0,0 0-8 0 0,0 0-2 0 0,0 0-6 0 0,0 0-1 0 0,-2 1 0 0 0,-14 5 229 0 0,0 1-1 0 0,0 0 1 0 0,-4 4-429 0 0,-47 31 890 0 0,43-26-415 0 0,-5 7-475 0 0,-6 4 213 0 0,18-14-102 0 0,2 0 0 0 0,-1 1 0 0 0,-1 4-111 0 0,-41 49 264 0 0,30-35-141 0 0,-18 26 145 0 0,3 3 0 0 0,-21 40-268 0 0,-24 52 177 0 0,20-33-106 0 0,-82 148 64 0 0,148-265-134 0 0,-81 157 90 0 0,8 3 0 0 0,-9 45-91 0 0,31-79 10 0 0,-4 8 1 0 0,-14 81 41 0 0,10-28 3 0 0,-26 46-45 0 0,59-155 21 0 0,4 1 0 0 0,3 5-31 0 0,-28 168 52 0 0,48-251-48 0 0,-71 451 70 0 0,12-33 209 0 0,38-265 27 0 0,5 45-310 0 0,-1 5 170 0 0,-19 222 97 0 0,23-137-126 0 0,3-62 3 0 0,9-21-48 0 0,12 0-13 0 0,-5-116-73 0 0,42 451 209 0 0,-38-465-206 0 0,48 360 231 0 0,-34-314-150 0 0,4 0 0 0 0,24 55-94 0 0,-29-121 52 0 0,12 19-52 0 0,-8-17 66 0 0,2 12-66 0 0,-1 13 11 0 0,-4-11-12 0 0,16 31 1 0 0,16 32 11 0 0,0-16 66 0 0,-35-81 17 0 0,25 36-94 0 0,-29-51 11 0 0,-7-10 21 0 0,1-1-1 0 0,8 8-31 0 0,-2-2 34 0 0,6 11-34 0 0,9 12 41 0 0,18 25 1 0 0,-32-44-23 0 0,0-1-1 0 0,2 0 1 0 0,0-2 0 0 0,10 9-19 0 0,5-2 22 0 0,0-1-1 0 0,2-2 0 0 0,38 21-21 0 0,-50-34 7 0 0,66 38 50 0 0,-51-33-26 0 0,1-2-1 0 0,17 3-30 0 0,-37-12 3 0 0,90 26 8 0 0,-76-23 0 0 0,1-3-1 0 0,1 0 1 0 0,-1-3 0 0 0,1 0-1 0 0,24-3-10 0 0,-9 0 27 0 0,87-3 44 0 0,-100 0-29 0 0,0-2 0 0 0,23-5-42 0 0,40-13 101 0 0,0-4 0 0 0,34-18-101 0 0,-113 37 6 0 0,75-31 52 0 0,-53 19-60 0 0,-10 5 15 0 0,2-3-13 0 0,7-7 43 0 0,-1-2-1 0 0,-2-2 1 0 0,5-6-43 0 0,25-24 126 0 0,18-23-126 0 0,-14 12 63 0 0,33-35 10 0 0,-19 17-18 0 0,-56 54-23 0 0,-1-2 0 0 0,21-31-32 0 0,-22 28 5 0 0,102-143 65 0 0,-54 47-15 0 0,-70 119-46 0 0,10-14 45 0 0,3-2-54 0 0,-3 4 53 0 0,2-5-53 0 0,90-166 10 0 0,-1-8 67 0 0,-15 25 1 0 0,-3 7-21 0 0,-66 117-54 0 0,-3 0 1 0 0,1-12-4 0 0,43-129 53 0 0,19-76 9 0 0,-69 219-49 0 0,-3-1 10 0 0,-2 0 1 0 0,-1-13-24 0 0,0 3 6 0 0,17-122 25 0 0,1-13 2 0 0,-15 139-33 0 0,-5 28 0 0 0,0-14 0 0 0,7-77 0 0 0,24-173 0 0 0,-33 263 0 0 0,44-239 0 0 0,-43 244 0 0 0,29-157 0 0 0,24-176 0 0 0,-53 322 0 0 0,13-62-1 0 0,14-93 66 0 0,-1 4-65 0 0,-1 7 0 0 0,-21 118 17 0 0,-2 17 6 0 0,-3-1 1 0 0,-1-12-24 0 0,-5-21 0 0 0,-1 29 0 0 0,-2-27 47 0 0,-5-22-47 0 0,-14-81 41 0 0,13 116-1 0 0,-7-41 24 0 0,-9-74-64 0 0,16 54-1 0 0,2 28 13 0 0,3 60 28 0 0,-23-205 26 0 0,19 198-60 0 0,-3 0-1 0 0,-13-35-5 0 0,-2 10 64 0 0,-4 0 0 0 0,-12-16-64 0 0,22 49-2 0 0,-17-32 15 0 0,15 30 17 0 0,11 19-7 0 0,-8-10-23 0 0,-37-59 64 0 0,16 28 0 0 0,-17-42-64 0 0,44 85 0 0 0,-12-18 0 0 0,-6-8 0 0 0,10 14 0 0 0,-2 1 0 0 0,-26-30 0 0 0,15 24 21 0 0,-2 2 1 0 0,-1 1-1 0 0,-29-21-21 0 0,-11 1 76 0 0,-50-28-76 0 0,61 41-12 0 0,27 18 12 0 0,-63-43 0 0 0,74 49 0 0 0,-1 2 0 0 0,-1 2 0 0 0,-6-2 0 0 0,-20-11 0 0 0,32 17 0 0 0,0 1 0 0 0,-4 0 0 0 0,0 0 0 0 0,-10-6 0 0 0,-4-2 0 0 0,-7-1 0 0 0,18 7 0 0 0,-3 1 0 0 0,-18-3 0 0 0,37 10 0 0 0,-23-4 62 0 0,-35-3-62 0 0,50 8 2 0 0,-65-6-2 0 0,26 3 0 0 0,-43 1 0 0 0,20 1 0 0 0,64 1 0 0 0,-6 1 0 0 0,-14-1 0 0 0,23 3 0 0 0,-4 0 0 0 0,0 1 0 0 0,-13 2 0 0 0,6 0 0 0 0,-2-1 0 0 0,23-2 0 0 0,-41 1 53 0 0,-21 3-35 0 0,46-3 28 0 0,-6 0-18 0 0,-1 1 0 0 0,0 2-1 0 0,-1 2-27 0 0,-36 8 0 0 0,38-6-1 0 0,-55 17 66 0 0,70-19-68 0 0,-2 0-10 0 0,-1-1 0 0 0,0 0 1 0 0,-1-1 12 0 0,9-2-208 0 0,7-2-47 0 0,3 0-1 0 0,0 0-203 0 0,0 0-852 0 0,0 0-381 0 0,0 0-70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04.9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108 1 1375 0 0,'0'0'283'0'0,"-1"0"650"0"0,-4 2-37 0 0,0 0-1 0 0,0 0 1 0 0,0-1-1 0 0,0 0 1 0 0,-1 0-896 0 0,0 0 616 0 0,-1 1 1 0 0,1-1-1 0 0,-3 2-616 0 0,3 0 433 0 0,0-1 0 0 0,0 1 0 0 0,1 1 0 0 0,-4 2-433 0 0,8-5 269 0 0,1-1 3 0 0,0 0 0 0 0,-14 11 328 0 0,13-10-496 0 0,1-1 34 0 0,0 0 12 0 0,0 0 2 0 0,0 0 2 0 0,0 0 4 0 0,0 0 2 0 0,0 0 0 0 0,0 0-1 0 0,0 0-6 0 0,0 0-1 0 0,1 2 0 0 0,0 0-116 0 0,-1 1 0 0 0,1-1 0 0 0,1 0 0 0 0,-1 0 0 0 0,0 0 0 0 0,0 0 0 0 0,1 0 0 0 0,-1 0 0 0 0,1-1 0 0 0,-1 1 0 0 0,1 0 0 0 0,0 0-36 0 0,4 1 55 0 0,0 1-1 0 0,0-1 1 0 0,0 0-1 0 0,0-1 0 0 0,1 1 1 0 0,-1-1-1 0 0,7 1-54 0 0,8 1 410 0 0,18 1-410 0 0,-20-4 197 0 0,0 2-1 0 0,11 3-196 0 0,112 29 592 0 0,-108-28 173 0 0,18 2-765 0 0,-12-3 555 0 0,11 1-549 0 0,1-2-1 0 0,0-2 0 0 0,0-3 1 0 0,34-4-6 0 0,-47 2 126 0 0,0 2 0 0 0,1 2 0 0 0,16 3-126 0 0,14 6 512 0 0,32 9-512 0 0,8 10 336 0 0,-91-25-280 0 0,108 21 256 0 0,16-2 102 0 0,-97-16-240 0 0,0-2 0 0 0,0-2 0 0 0,5-2-174 0 0,-27-2 90 0 0,-9 1-127 0 0,1-1 0 0 0,0-1 37 0 0,42-4 1 0 0,62-8 138 0 0,-99 10-88 0 0,35-7 12 0 0,-36 7-59 0 0,0 0 1 0 0,14 0-5 0 0,2 1 55 0 0,41-5 36 0 0,80-10 10 0 0,-121 15-90 0 0,-25 2-9 0 0,-1-1 1 0 0,1 0-1 0 0,-1 0 1 0 0,2-2-3 0 0,17-4 34 0 0,0 2 1 0 0,0 0-1 0 0,1 2 0 0 0,3 1-34 0 0,-9 0-455 0 0,21-4 455 0 0,11-2-518 0 0,-48 7 624 0 0,99-7 1575 0 0,63 5-1681 0 0,-117 7-526 0 0,35 7 526 0 0,-46-5 20 0 0,-10-1 12 0 0,0-2 0 0 0,8-2-32 0 0,18 0 112 0 0,65-2 243 0 0,-80-3-227 0 0,36-10-128 0 0,-37 6 59 0 0,-1 2-1 0 0,1 2-58 0 0,-11 3 15 0 0,2-1 34 0 0,1-1-49 0 0,-9 2 42 0 0,0 0 0 0 0,0 2 0 0 0,0 0 0 0 0,9 4-42 0 0,3-2 96 0 0,19 0-96 0 0,-49-3 3 0 0,39 1 91 0 0,-13 0-29 0 0,-11-1 48 0 0,-14 0-15 0 0,1 0 0 0 0,-1 0-1 0 0,7 2-97 0 0,-7-1 108 0 0,-1 1 0 0 0,1-2 0 0 0,0 1 0 0 0,6-1-108 0 0,27 1 224 0 0,-39-1-149 0 0,1 0-2 0 0,0 1-44 0 0,17-3 278 0 0,-18 2-372 0 0,-3 0 32 0 0,0-1-1 0 0,0 1 1 0 0,0 0 0 0 0,1 0 0 0 0,-1 0-1 0 0,0-1 1 0 0,0 1 0 0 0,1 0-1 0 0,-1-1 1 0 0,0 1 0 0 0,1-1 0 0 0,-1 1 33 0 0,-5-3-839 0 0,-14-1-4612 0 0,-3 2-1855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07.5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68 2759 0 0,'0'0'126'0'0,"0"0"175"0"0,0 0 655 0 0,0 0 284 0 0,0 0 59 0 0,0 0-110 0 0,0 0-506 0 0,0 0-218 0 0,0 0-45 0 0,0 0-21 0 0,0 0-47 0 0,0 0-22 0 0,0 0-2 0 0,0 0-6 0 0,0 0-30 0 0,0 0-18 0 0,0 0-2 0 0,0 0 0 0 0,0 0 0 0 0,0 0 0 0 0,0 0 0 0 0,0 0 3 0 0,0 0 10 0 0,0 0 3 0 0,0 0 0 0 0,0 0-8 0 0,0 0-33 0 0,0 0-14 0 0,0 0-1 0 0,0 0-8 0 0,0 0-34 0 0,1 2-20 0 0,0 0-120 0 0,0-1 1 0 0,0 1-1 0 0,0 0 0 0 0,0 0 0 0 0,0-1 1 0 0,1 1-1 0 0,-1-1 0 0 0,1 1 0 0 0,-1-1 0 0 0,1 0 1 0 0,-1 1-1 0 0,1-1 0 0 0,0 0 0 0 0,0 0 0 0 0,-1 0 1 0 0,1 0-1 0 0,0-1 0 0 0,1 1-50 0 0,5 2 52 0 0,1-1-1 0 0,0 0 1 0 0,7 1-52 0 0,2 0 149 0 0,22 5 44 0 0,15 4 286 0 0,4 3-479 0 0,-2 0 368 0 0,1-2 0 0 0,22-1-368 0 0,-54-10 124 0 0,1-1 0 0 0,0-1 1 0 0,-1-1-1 0 0,13-3-124 0 0,3 0 178 0 0,9 1-178 0 0,39 3 184 0 0,170 3 219 0 0,-154 1-256 0 0,139 4 108 0 0,-83-1-57 0 0,-28-1-49 0 0,-96-4-25 0 0,0-2-124 0 0,-1 0 156 0 0,7 2-156 0 0,57 3 165 0 0,-57-3-109 0 0,62-2 23 0 0,13-4-79 0 0,-84 2-4 0 0,4 0 64 0 0,-10 0-31 0 0,1 1-1 0 0,18 3-28 0 0,-12-1 58 0 0,2-1-58 0 0,-4 0 70 0 0,18 2-70 0 0,42 4 64 0 0,-39-3 55 0 0,-2-1 62 0 0,-24 1-55 0 0,1-1 0 0 0,21-3-126 0 0,-15 0-65 0 0,37-3 119 0 0,45-11 160 0 0,-27 8-73 0 0,-54 1 73 0 0,30-9-214 0 0,-28 6 181 0 0,7 0-181 0 0,-25 7 75 0 0,34-7 42 0 0,-45 6-88 0 0,-2 1-17 0 0,-1 1-1 0 0,1-1 1 0 0,6 1-12 0 0,18-4 53 0 0,-16 3-53 0 0,16 3 53 0 0,-17-1-42 0 0,39-7 42 0 0,-43 6-41 0 0,-2-1-12 0 0,0 2 0 0 0,0-1-1 0 0,6 2 1 0 0,76-3 64 0 0,-56 2-31 0 0,9-1 62 0 0,38 0 74 0 0,-44 2-131 0 0,0-3 0 0 0,1-1-38 0 0,23-2 11 0 0,-53 4 4 0 0,-1 0-1 0 0,1 1 1 0 0,-1 0 0 0 0,3 1-15 0 0,20-1 58 0 0,-23 0-54 0 0,1 0 0 0 0,-1 0-1 0 0,9 2-3 0 0,-15-2 7 0 0,-1 0 0 0 0,1 0-1 0 0,0 0 1 0 0,0 0 0 0 0,-1 0 0 0 0,1 0-1 0 0,0-1 1 0 0,1 1-7 0 0,8-2 74 0 0,3-1-10 0 0,-3-1 1 0 0,-11 4-61 0 0,0 0-1 0 0,1 0 0 0 0,-1-1 0 0 0,1 1 1 0 0,-1 0-1 0 0,0 0 0 0 0,1 0 0 0 0,-1 0 1 0 0,0 0-1 0 0,1-1 0 0 0,-1 1 0 0 0,1 0 1 0 0,-1 0-1 0 0,0 0 0 0 0,1 0 0 0 0,-1 0 1 0 0,1 0-1 0 0,-1 0 0 0 0,0 0 0 0 0,1 0 1 0 0,-1 0-4 0 0,4 0 3 0 0,11-8 156 0 0,-11 5-82 0 0,2-2-9 0 0,-3 4-52 0 0,0-1-1 0 0,0 0 0 0 0,0 1 0 0 0,0-1 1 0 0,0 1-1 0 0,0 0 0 0 0,1 0 0 0 0,-1 0 1 0 0,0 1-1 0 0,2-1-15 0 0,9-2 43 0 0,-4 1-21 0 0,0 0 33 0 0,15-5-57 0 0,-10 2 2 0 0,-1-2 11 0 0,2 0 33 0 0,-7 4-35 0 0,0 1 44 0 0,15-4 33 0 0,-19 5-33 0 0,5 0 11 0 0,-7 1 0 0 0,-3 0 0 0 0,2-1 0 0 0,8 0 0 0 0,-8 1 0 0 0,-2 0 0 0 0,0 0 1 0 0,0 0 5 0 0,0 0-2 0 0,0 0 6 0 0,0 0-7 0 0,0 0-3 0 0,0 0 0 0 0,0 0 0 0 0,0 0 0 0 0,0 0 1 0 0,-1-2-23 0 0,-2-3-190 0 0,-4-5-5156 0 0,5 8-2271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13.5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787 1 2759 0 0,'0'0'330'0'0,"0"0"340"0"0,0 0 149 0 0,0 0 28 0 0,0 0-39 0 0,0 0-194 0 0,1 2-80 0 0,2 5-20 0 0,-2-5-7 0 0,-1-2-24 0 0,1 1-17 0 0,2 3-231 0 0,1-1-1 0 0,-1 1 1 0 0,1-1-1 0 0,-1 0 1 0 0,1 0-1 0 0,0 0 0 0 0,1-1 1 0 0,-1 1-1 0 0,0-1 1 0 0,1 0-1 0 0,-1 0 1 0 0,1-1-235 0 0,32 12 441 0 0,-1 1 1 0 0,-1 2 0 0 0,0 1-1 0 0,-2 2 1 0 0,0 1 0 0 0,0 2 0 0 0,0 2-442 0 0,-7-1 246 0 0,-2 0 0 0 0,0 2 0 0 0,-2 0 0 0 0,0 1 0 0 0,10 19-246 0 0,44 72 848 0 0,15 38 43 0 0,-45-72-638 0 0,-26-49-170 0 0,42 70 210 0 0,-34-60-157 0 0,17 26 64 0 0,-14-25-60 0 0,-2 2 0 0 0,-3 0 0 0 0,-1 2 0 0 0,8 26-140 0 0,19 40 661 0 0,24 31-661 0 0,-25-48 259 0 0,-24-49-117 0 0,10 21-4 0 0,-30-55-107 0 0,16 35 168 0 0,15 45-199 0 0,7 48 128 0 0,25 76 687 0 0,-43-134-526 0 0,-4 1 0 0 0,2 27-289 0 0,6 127 197 0 0,-17-114-124 0 0,-3-19 39 0 0,5 43 64 0 0,20 102 256 0 0,-8 47-432 0 0,-24-96 278 0 0,-1 6-113 0 0,-2-43-100 0 0,-1-163-66 0 0,-4 81 1 0 0,-11 69 59 0 0,3-34-54 0 0,-1 78 65 0 0,-7 83-76 0 0,16-239 23 0 0,-6 58 83 0 0,-4-1-100 0 0,7-58 8 0 0,-23 107 59 0 0,-24 82 85 0 0,22-94-152 0 0,-9 33 0 0 0,37-152 1 0 0,-43 160 70 0 0,16-55-153 0 0,9-43 76 0 0,7-28 6 0 0,-14 31 0 0 0,-6 17 0 0 0,9-28-1 0 0,-2-1 0 0 0,-13 16 1 0 0,-8 21 55 0 0,32-63-43 0 0,-10 20-13 0 0,-2-2 1 0 0,-12 25 0 0 0,29-62 27 0 0,2 0-1 0 0,-5 17-26 0 0,2-8 11 0 0,9-21-10 0 0,-61 149 62 0 0,35-92-43 0 0,-21 45 24 0 0,-15 25-33 0 0,45-91 46 0 0,-1 7-57 0 0,-16 36-4 0 0,15-37 4 0 0,5-12 11 0 0,-6 9-11 0 0,-2-11 54 0 0,9-15-55 0 0,1-2 1 0 0,-1 0 0 0 0,-5 2 0 0 0,-12 17 0 0 0,16-21 0 0 0,-2 0 0 0 0,-1 0 0 0 0,-9 10 0 0 0,-12 14 0 0 0,-13 22 0 0 0,34-40 11 0 0,-1-1-1 0 0,-2-1 1 0 0,0-1 0 0 0,-2-2-1 0 0,0 0 1 0 0,-6 2-11 0 0,8-7 66 0 0,-14 15-66 0 0,7-6-2 0 0,16-14 18 0 0,0 0 0 0 0,2 1 0 0 0,-1 1 0 0 0,-3 6-16 0 0,-16 18 31 0 0,-2-1-1 0 0,-9 5-30 0 0,28-27 3 0 0,-125 108 12 0 0,1-2 34 0 0,117-101-47 0 0,-24 16-2 0 0,-13 11-98 0 0,52-40 30 0 0,0-1-1 0 0,0 0 0 0 0,-1 0 1 0 0,-5 3 68 0 0,11-8-121 0 0,1 1 1 0 0,-1-1 0 0 0,0 0-1 0 0,1 0 1 0 0,-1 0 0 0 0,0-1-1 0 0,0 1 1 0 0,1-1 0 0 0,-1 1-1 0 0,0-1 1 0 0,0 0-1 0 0,0 0 1 0 0,0 0 0 0 0,1 0-1 0 0,-1-1 1 0 0,0 1 0 0 0,0-1-1 0 0,1 0 1 0 0,-3 0 120 0 0,-9-7-1647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17.3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914 176 5839 0 0,'0'0'267'0'0,"0"0"0"0"0,0 0-81 0 0,0 0 296 0 0,0 0 152 0 0,0 0 34 0 0,0 0-22 0 0,0 0-112 0 0,0 0-43 0 0,0 0-10 0 0,0 0-17 0 0,0 0-66 0 0,0 0-29 0 0,0 0-8 0 0,0 0-9 0 0,0 0-34 0 0,0 0-20 0 0,0 0-2 0 0,0 0-5 0 0,0 0-23 0 0,-1 0-11 0 0,-2 0-185 0 0,1 0-1 0 0,-1 0 1 0 0,0 0-1 0 0,1 0 1 0 0,-1 0 0 0 0,1 1-1 0 0,-1-1 1 0 0,1 1-1 0 0,-1 0 1 0 0,1-1-1 0 0,-1 1 1 0 0,1 1-1 0 0,0-1 1 0 0,-1 0-1 0 0,0 1-71 0 0,-8 5 137 0 0,1 1 0 0 0,-7 6-137 0 0,0-1 149 0 0,-5 5-38 0 0,0 1 0 0 0,2 1-1 0 0,0 1 1 0 0,1 0 0 0 0,2 2-1 0 0,-13 19-110 0 0,7-11 42 0 0,11-14 48 0 0,-6 11-90 0 0,-50 77 220 0 0,44-66-59 0 0,-1-1 0 0 0,-7 5-161 0 0,9-12 133 0 0,1 0 0 0 0,1 1 0 0 0,2 2 0 0 0,-2 7-133 0 0,-23 64 117 0 0,-14 57-117 0 0,-14 37 21 0 0,51-148 5 0 0,3-10 47 0 0,2 1 1 0 0,2 0-1 0 0,-5 25-73 0 0,-1 28 78 0 0,-16 84 68 0 0,24-119-25 0 0,-11 70 107 0 0,20-103-156 0 0,1 0 0 0 0,1 0 0 0 0,3 24-72 0 0,4 43 77 0 0,5 40 27 0 0,-3-61-49 0 0,5 61 101 0 0,-8-97-16 0 0,4 15-140 0 0,-1-5 41 0 0,0-7 1 0 0,2-1-1 0 0,5 13-41 0 0,9 31 45 0 0,3 33-19 0 0,17 71 194 0 0,-13-68-146 0 0,-22-85-42 0 0,-4-13-16 0 0,1 0 0 0 0,4 9-16 0 0,8 9 61 0 0,2-1 0 0 0,4 4-61 0 0,1 0 222 0 0,7 22-222 0 0,-25-47 1 0 0,2 3 4 0 0,0-1 0 0 0,8 12-5 0 0,77 123 64 0 0,-58-91 43 0 0,-8-13 29 0 0,-17-29-23 0 0,0-1 0 0 0,5 5-113 0 0,-6-11-8 0 0,-6-7 33 0 0,1-1 0 0 0,0 1 0 0 0,0-1 0 0 0,0 0 0 0 0,1 0 0 0 0,0 0 0 0 0,0-1 0 0 0,3 2-25 0 0,0-1 34 0 0,-1 1 0 0 0,4 3-34 0 0,-5-3-2 0 0,1-1 0 0 0,8 5 2 0 0,9 6 40 0 0,-11-8 67 0 0,-1-1 0 0 0,12 6-107 0 0,-5-6 100 0 0,1-1 0 0 0,-1-1 1 0 0,20 4-101 0 0,-21-7 75 0 0,-1 0 1 0 0,1 0 0 0 0,11-2-76 0 0,-7-2 98 0 0,0-2 0 0 0,-1 0 0 0 0,19-6-98 0 0,-21 5 57 0 0,2-2-1 0 0,0-1-1 0 0,0-1 0 0 0,2-2-55 0 0,-3 1 41 0 0,-6 2-14 0 0,0-1 0 0 0,-1-1-1 0 0,0 0 1 0 0,-1-1 0 0 0,8-7-27 0 0,-7 6 6 0 0,10-10 98 0 0,15-17-104 0 0,-28 27 13 0 0,12-15 100 0 0,17-22-113 0 0,-10 11 86 0 0,-10 11 70 0 0,7-14-156 0 0,-12 17 24 0 0,17-25 81 0 0,-2-1 1 0 0,11-28-106 0 0,-2 6 70 0 0,-21 39-12 0 0,11-26-58 0 0,46-99 106 0 0,-19 12-39 0 0,4-9 58 0 0,-2 8 28 0 0,-23 54-84 0 0,-19 47-6 0 0,8-34-63 0 0,6-48 70 0 0,-21 90-33 0 0,49-271 102 0 0,-38 161-11 0 0,-7-5-128 0 0,0-151 128 0 0,-12 259-107 0 0,-2 0-1 0 0,-1 0 1 0 0,-3 0 0 0 0,-4-13-21 0 0,-34-124 58 0 0,-4-21-63 0 0,-1-14 69 0 0,44 199-64 0 0,-1 0 0 0 0,-1 1 0 0 0,-1-1 0 0 0,-3-4 0 0 0,5 11 0 0 0,-1 0 0 0 0,-1 0 0 0 0,0 0 0 0 0,0 1 0 0 0,-1 0 0 0 0,-8-7 0 0 0,9 7 0 0 0,-1 1 0 0 0,1-1 1 0 0,0 0-1 0 0,-2-6 0 0 0,-17-21 52 0 0,14 21-44 0 0,-51-58-5 0 0,50 56-3 0 0,0 0 0 0 0,1-1 0 0 0,0-1 0 0 0,-1-6 0 0 0,-1 1 0 0 0,-2-7 0 0 0,-3-10 0 0 0,6 13 0 0 0,-13-22 0 0 0,12 27 56 0 0,-1 1 1 0 0,-17-18-57 0 0,22 28 6 0 0,-1 1 0 0 0,-1 0 1 0 0,0 1-1 0 0,-1 0 0 0 0,-6-4-6 0 0,6 6 0 0 0,-1 1 0 0 0,1-1 0 0 0,-9-1 0 0 0,13 5 0 0 0,0 1 0 0 0,0 1 0 0 0,0 0 0 0 0,0 0 0 0 0,0 1 0 0 0,-5 0 0 0 0,-89-3 0 0 0,35-1 0 0 0,-52-5 0 0 0,93 5 0 0 0,1-1 0 0 0,-11-4 0 0 0,7 2 0 0 0,-17-5 0 0 0,40 12 0 0 0,1 0 1 0 0,-1 0-1 0 0,1 1 1 0 0,-2 0-1 0 0,5 0-2 0 0,1 0 1 0 0,0 0-1 0 0,-1 1 1 0 0,1-1-1 0 0,-1 1 1 0 0,1 0-1 0 0,0 0 1 0 0,0-1-1 0 0,-1 2 1 0 0,1-1 0 0 0,0 0-1 0 0,-2 1 2 0 0,-5 5-28 0 0,0 1-1 0 0,1-1 1 0 0,-3 3 28 0 0,-4 10-1562 0 0,12-16 83 0 0,1 0 0 0 0,-1 0 0 0 0,1 1 1 0 0,0 0 1478 0 0,-4 15-7382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7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293 293 3223 0 0,'0'0'143'0'0,"-2"2"-3"0"0,-19 18-111 0 0,18-16 184 0 0,-1 0-1 0 0,0 0 0 0 0,-1-1 0 0 0,0 1-212 0 0,1-1 251 0 0,0 0 0 0 0,1 0 1 0 0,-1 0-1 0 0,1 1 0 0 0,-1-1 0 0 0,-1 4-251 0 0,-13 16 724 0 0,-3 2-724 0 0,13-17 242 0 0,-1 1 0 0 0,0-1 0 0 0,0 0 0 0 0,-2 1-242 0 0,5-5 181 0 0,1 0 0 0 0,0 1 0 0 0,0-1 1 0 0,0 1-182 0 0,-7 8 298 0 0,-46 35 487 0 0,38-28-481 0 0,18-19-208 0 0,0 1 0 0 0,-13 15 192 0 0,14-16-192 0 0,1-1 0 0 0,0 0 0 0 0,0 0 0 0 0,0 0 0 0 0,0 0 0 0 0,0 0 0 0 0,0 0 0 0 0,2 3 0 0 0,4 8-1 0 0,-1-7-7 0 0,-3-1-61 0 0,-1-3-17 0 0,0 1 0 0 0,0 0 1 0 0,0 0-1 0 0,0-1 1 0 0,0 1-1 0 0,0-1 0 0 0,0 1 1 0 0,0-1-1 0 0,0 1 0 0 0,0-1 1 0 0,0 0-1 0 0,0 1 0 0 0,1-1-10 0 0,8 2 51 0 0,0 0 0 0 0,0 0 0 0 0,0-1 0 0 0,1 0 0 0 0,-1-1 0 0 0,1 0-51 0 0,26-2 306 0 0,3-2-306 0 0,14-1 199 0 0,9-2 344 0 0,24-6-543 0 0,6-2 294 0 0,-29 4-12 0 0,4-3-282 0 0,50-9 190 0 0,230-12 295 0 0,-277 29-450 0 0,-5 1-31 0 0,111-9 29 0 0,-102 12 5 0 0,27 3-38 0 0,-26 4 47 0 0,103 2-41 0 0,-94-6 17 0 0,88-2 72 0 0,67-4 124 0 0,-1 12 39 0 0,-142-1-245 0 0,7-5-13 0 0,3-3 11 0 0,82-1 32 0 0,21 2 87 0 0,103-6 134 0 0,-60-9-16 0 0,-206 14-240 0 0,133 2 2 0 0,-109 2 34 0 0,34 0-20 0 0,51 1 80 0 0,27-8-104 0 0,7-7 198 0 0,55 10-198 0 0,-3-2 79 0 0,-1-14 10 0 0,-2 6 7 0 0,-116 7-68 0 0,-55 3-8 0 0,8-1 86 0 0,29-6-106 0 0,-20-4 41 0 0,56-6 46 0 0,-131 17-83 0 0,63-5 66 0 0,-1 3 0 0 0,8 2-70 0 0,307 0 82 0 0,-264-10-48 0 0,-21 2 7 0 0,-29 4 7 0 0,88-4-32 0 0,81 7 112 0 0,-171 0-22 0 0,0-4-106 0 0,2 0 59 0 0,42-9 112 0 0,-41 5-70 0 0,455-41 625 0 0,-430 40-511 0 0,25-9-215 0 0,20-3 126 0 0,-51 10-51 0 0,87-11 159 0 0,-84 18-195 0 0,67-8-14 0 0,103-15 50 0 0,-51 18 62 0 0,-62 6-74 0 0,-33-2-3 0 0,70-5 59 0 0,-94 10-98 0 0,-72 1 6 0 0,-1 0-1 0 0,23 3-26 0 0,35 2 66 0 0,19 2 23 0 0,-65-3-13 0 0,0-2-76 0 0,30 2 55 0 0,34 4 226 0 0,1-4 0 0 0,-1-5-281 0 0,-85 3 44 0 0,-1 0 0 0 0,6 2-44 0 0,-5 0 44 0 0,-1-1 0 0 0,8-1-44 0 0,-4-1 45 0 0,7 0 102 0 0,12 1-147 0 0,81 2 251 0 0,-103-2-216 0 0,33 2 47 0 0,-19-2-7 0 0,-26 0-64 0 0,-2 0-169 0 0,0 0-76 0 0,0 0-20 0 0,0 0-191 0 0,-2 0-796 0 0,-4-3-101 0 0,0 1 0 0 0,1-1 0 0 0,-3-1 1342 0 0,5 2-5544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20.3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101 56 4863 0 0,'0'0'223'0'0,"0"-2"-16"0"0,-3-4-119 0 0,3 4 138 0 0,0 2 46 0 0,-1-1 0 0 0,-8-9 1503 0 0,8 9-1518 0 0,1 1-1 0 0,-1-2 11 0 0,-1 0 99 0 0,1-1-1 0 0,-1 1 1 0 0,0 0 0 0 0,0 0-1 0 0,0-1 1 0 0,0 1 0 0 0,-1 1 0 0 0,1-1-1 0 0,0 0 1 0 0,-1 0 0 0 0,1 1-1 0 0,-1 0 1 0 0,0-1 0 0 0,0 1-1 0 0,-1 0-365 0 0,3 0 376 0 0,-10 0 704 0 0,6 1-635 0 0,0 0 0 0 0,0 1 0 0 0,1 0 0 0 0,-1 0 0 0 0,0 1 0 0 0,0-1-445 0 0,4 0 114 0 0,1-1-2 0 0,0 0-2 0 0,0 0-12 0 0,0 0-2 0 0,0 0 0 0 0,0 2-16 0 0,0 2-63 0 0,1 0 0 0 0,-1-1 0 0 0,1 1 0 0 0,0 0 0 0 0,1 0 0 0 0,-1 0 0 0 0,0-1-1 0 0,1 1 1 0 0,0-1 0 0 0,0 1 0 0 0,0-1 0 0 0,1 0-17 0 0,7 12 94 0 0,1-1 0 0 0,2 0-94 0 0,-10-11 17 0 0,160 173 529 0 0,-119-134-234 0 0,35 25-312 0 0,54 31 114 0 0,-35-25 446 0 0,-2 4-560 0 0,-57-40 547 0 0,10 12-547 0 0,-26-23 225 0 0,-1 1-1 0 0,5 8-224 0 0,-19-18 80 0 0,-7-15-5 0 0,-1-2-6 0 0,0 0-5 0 0,0 0 0 0 0,0 0 0 0 0,0 0 0 0 0,0 0 0 0 0,0 0 0 0 0,0 0 0 0 0,0 0 0 0 0,-3-1-35 0 0,-1 1-1 0 0,1-1 1 0 0,0 1-1 0 0,-1-1 1 0 0,1 0-1 0 0,0-1 1 0 0,0 1 0 0 0,0 0-1 0 0,-3-3-28 0 0,-25-16 60 0 0,5 0 20 0 0,-7-8-80 0 0,-20-17 51 0 0,23 20-29 0 0,-14-14-22 0 0,-15-14 31 0 0,-40-36-19 0 0,34 28-13 0 0,32 31 1 0 0,2-1 0 0 0,-14-18 0 0 0,-29-44 0 0 0,56 69 0 0 0,-7-4 0 0 0,-3-3 0 0 0,6 3 0 0 0,48 66 0 0 0,-26-38 0 0 0,37 45 0 0 0,34 34 0 0 0,-50-59 0 0 0,132 123 0 0 0,-83-82 0 0 0,70 59 0 0 0,-76-62 0 0 0,39 45 0 0 0,-61-59 0 0 0,30 36 64 0 0,21 32-64 0 0,-93-111 0 0 0,16 19 70 0 0,1-1-1 0 0,8 6-69 0 0,-24-23 56 0 0,-1-2 21 0 0,-2-1-64 0 0,1 0-1 0 0,-1 1 1 0 0,0-1 0 0 0,1 0-1 0 0,0 0 1 0 0,-1 0 0 0 0,1 0-1 0 0,-1 0 1 0 0,1 0 0 0 0,0 0-13 0 0,-4-3 33 0 0,-22-17 65 0 0,1 0-1 0 0,-6-9-97 0 0,-47-50 134 0 0,50 50-79 0 0,7 7-7 0 0,-131-137-16 0 0,58 63-72 0 0,-11-12-8 0 0,19 19 48 0 0,-9-10 0 0 0,53 52 2 0 0,-56-70-15 0 0,98 117-40 0 0,6 10-11 0 0,13 16 46 0 0,0 0-1 0 0,20 20 19 0 0,46 41-63 0 0,-48-51 46 0 0,55 51 4 0 0,27 28 15 0 0,-77-71 10 0 0,72 81 99 0 0,-95-101-92 0 0,-1 0 0 0 0,-1 2 1 0 0,-1-1-1 0 0,9 21-19 0 0,-14-24 11 0 0,-9-19 42 0 0,-3-4 11 0 0,-6-6-50 0 0,0 0-1 0 0,1-1 0 0 0,0 0 1 0 0,0 0-1 0 0,-2-6-13 0 0,-1 1-1 0 0,0 0-1 0 0,-2-2 2 0 0,-2 0 19 0 0,-29-31 26 0 0,25 26-82 0 0,17 20-149 0 0,1 1-31 0 0,0 0 1 0 0,0 0-200 0 0,0 0-841 0 0,0 0-372 0 0,0 0-69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0.8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98 6 7279 0 0,'0'0'332'0'0,"0"0"-4"0"0,0-1-110 0 0,0 1-166 0 0,0 0 1 0 0,0-1-1 0 0,0 1 1 0 0,0 0 0 0 0,0 0-1 0 0,0 0 1 0 0,0 0-1 0 0,0 0 1 0 0,0 0-1 0 0,0-1 1 0 0,0 1 0 0 0,0 0-1 0 0,0 0 1 0 0,0 0-1 0 0,0 0 1 0 0,0 0 0 0 0,-1-1-1 0 0,1 1 1 0 0,0 0-1 0 0,0 0 1 0 0,0 0-1 0 0,0 0 1 0 0,0 0 0 0 0,0 0-1 0 0,0 0 1 0 0,0-1-1 0 0,0 1 1 0 0,0 0-1 0 0,-1 0 1 0 0,1 0 0 0 0,0 0-1 0 0,0 0 1 0 0,0 0-1 0 0,0 0 1 0 0,0 0-1 0 0,0 0 1 0 0,-1 0 0 0 0,1 0-1 0 0,0 0 1 0 0,0 0-1 0 0,0 0 1 0 0,0 0-1 0 0,0 0 1 0 0,0 0 0 0 0,-1 0-1 0 0,1 0 1 0 0,0 0-1 0 0,0 0 1 0 0,0 0 0 0 0,0 0-1 0 0,0 0 1 0 0,-1 0-1 0 0,1 0 1 0 0,0 0-53 0 0,-7 8 2434 0 0,4-5-3182 0 0,-11 18 1231 0 0,-8 13-483 0 0,10-13-911 0 0,-15 16 911 0 0,20-27-343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1.1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0 1375 0 0,'0'0'128'0'0,"0"0"-128"0"0,-4 9 0 0 0,0 0 0 0 0,4-9 744 0 0,0 0 128 0 0,0 0 24 0 0,0 0 8 0 0,0 0-608 0 0,0 0-120 0 0,0 0-24 0 0,-1 11-8 0 0,1-11-144 0 0,0 0-152 0 0,0 0 32 0 0,0 0-2056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1.5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87 0 6047 0 0,'-11'6'264'0'0,"7"-1"56"0"0,-5-1-256 0 0,1 1-64 0 0,-1 3 0 0 0,4-3 0 0 0,-1 3 296 0 0,-1-1 48 0 0,1-2 8 0 0,1 3 0 0 0,-1-3-224 0 0,3 3-48 0 0,3-8-8 0 0,-4 5 0 0 0,4-5-72 0 0,0 0 0 0 0,-4 7 0 0 0,4-7-3352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1.9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132 1 5783 0 0,'0'0'256'0'0,"-4"11"56"0"0,-1-2-248 0 0,1 0-64 0 0,1 0 0 0 0,3-9 0 0 0,0 0 312 0 0,0 0 48 0 0,0 0 16 0 0,0 0 0 0 0,1 9-312 0 0,-1-9-64 0 0,0 0 0 0 0,0 0-3168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2.6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1839 0 0,'2'27'80'0'0,"1"-14"16"0"0,-1 4-96 0 0,0 1 0 0 0,0 0 0 0 0,0 1 0 0 0,0 1 416 0 0,1 0 56 0 0,1-2 8 0 0,0 1 8 0 0,-1-1-488 0 0,1 0 0 0 0,0-1 0 0 0,-1-1-104 0 0,1 1-72 0 0,0-1-16 0 0,-1 1 0 0 0,1-3 0 0 0</inkml:trace>
  <inkml:trace contextRef="#ctx0" brushRef="#br0" timeOffset="1">133 774 6159 0 0,'-10'82'895'0'0,"1"41"-895"0"0,2-22 196 0 0,4-41-293 0 0,3 0 0 0 0,3 0 0 0 0,6 36 97 0 0,2-31-560 0 0,-9-47 272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5.0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75 0 3223 0 0,'0'0'470'0'0,"0"0"760"0"0,0 0 333 0 0,0 0 65 0 0,0 0-113 0 0,0 0-546 0 0,0 0-237 0 0,0 0-48 0 0,0 0-39 0 0,0 0-119 0 0,0 0-57 0 0,0 0-12 0 0,0 0-23 0 0,0 0-97 0 0,0 0-45 0 0,0 0-11 0 0,0 0-26 0 0,0 0-106 0 0,0 1-42 0 0,-1 2-74 0 0,1 0 1 0 0,-1-1-1 0 0,0 1 0 0 0,0-1 1 0 0,0 1-1 0 0,0-1 0 0 0,-1 0 1 0 0,0 3-34 0 0,-11 13 104 0 0,12-15-91 0 0,-1-1 0 0 0,1 1-1 0 0,-1 0 1 0 0,0-1 0 0 0,0 0-1 0 0,0 1 1 0 0,0-1 0 0 0,0 0-1 0 0,-1 0 1 0 0,1 0 0 0 0,-2 1-13 0 0,1-1-222 0 0,1 0 1 0 0,-1 0-1 0 0,1 1 1 0 0,-1-1-1 0 0,1 0 1 0 0,0 1-1 0 0,0 0 1 0 0,0 0 0 0 0,1 0-1 0 0,-1-1 1 0 0,0 3 221 0 0,1-4-1274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5.4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1 1375 0 0,'0'0'64'0'0,"0"0"8"0"0,0 0-72 0 0,0 0 0 0 0,-5 18 0 0 0,1-2 0 0 0,0-5 984 0 0,-1 2 176 0 0,-1 0 40 0 0,1 0 8 0 0,1-2-888 0 0,1 0-168 0 0,-1-2-40 0 0,0 2-1872 0 0,-1 0-368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5.7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25 681 1375 0 0,'0'1'107'0'0,"-13"55"2836"0"0,5-11 1028 0 0,6-35-3854 0 0,2 0-1 0 0,-1 0 1 0 0,1 0-1 0 0,0 0 1 0 0,1-1-1 0 0,0 2-116 0 0,12 41-441 0 0,-13-51 298 0 0,1 1-1 0 0,2 10-268 0 0,-1-1-1 0 0,0 1 0 0 0,-1 0 1 0 0,0 0-1 0 0,-1 0 0 0 0,-1 1 413 0 0,1-4-2540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6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4143 0 0,'0'0'191'0'0,"1"2"-11"0"0,3 9 349 0 0,2 0 0 0 0,-1 0 0 0 0,2 0-529 0 0,-6-9 228 0 0,0 1-118 0 0,0 0 0 0 0,1 0 0 0 0,-1-1 0 0 0,1 1 0 0 0,0 0 1 0 0,0-1-1 0 0,-1 1 0 0 0,2 0-110 0 0,-1-1 95 0 0,4 6 153 0 0,0 0 44 0 0,0 0 0 0 0,1 0 1 0 0,0-1-1 0 0,5 5-292 0 0,-11-12-2 0 0,-1 1 1 0 0,1-1-1 0 0,-1 0 0 0 0,1 1 0 0 0,0-1 1 0 0,-1 0-1 0 0,1 1 0 0 0,0-1 0 0 0,-1 0 1 0 0,1 0-1 0 0,0 0 0 0 0,0 0 0 0 0,0 1 2 0 0,2-1-38 0 0,7 4-120 0 0</inkml:trace>
  <inkml:trace contextRef="#ctx0" brushRef="#br0" timeOffset="1">291 215 5151 0 0,'0'0'234'0'0,"1"-2"-10"0"0,1 0-191 0 0,0 0 0 0 0,-1 1 0 0 0,1-1 1 0 0,0 0-1 0 0,0 1 0 0 0,0-1 0 0 0,0 1 1 0 0,0-1-1 0 0,1 1 0 0 0,-1 0 0 0 0,0 0 0 0 0,1 0-33 0 0,8-4 96 0 0,-9 4-86 0 0,1 0 1 0 0,-1 1-1 0 0,0-1 0 0 0,0 0 0 0 0,0 0 1 0 0,3 1-11 0 0,-2-1 11 0 0,5 0-16 0 0,9-4 80 0 0,5 2-10 0 0,-10 2-65 0 0,24-7-13 0 0,-35 8-54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80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1531 23 2303 0 0,'3'0'102'0'0,"60"-8"176"0"0,-40 6 738 0 0,-11 1 729 0 0,1 0 1 0 0,8-3-1746 0 0,-20 4 28 0 0,0 0 1 0 0,0-1-1 0 0,-1 1 0 0 0,1 0 1 0 0,0 0-1 0 0,0 0 0 0 0,0 0 0 0 0,0 0 1 0 0,0 0-1 0 0,0 0 0 0 0,-1 0 1 0 0,2 0-29 0 0,10 0 256 0 0,17-5 165 0 0,-28 5-404 0 0,-1 0 0 0 0,1 0 0 0 0,0-1 0 0 0,0 1 0 0 0,0 0 0 0 0,-1 0 0 0 0,1 0 0 0 0,0 0-1 0 0,0 0 1 0 0,0 0 0 0 0,-1 0 0 0 0,1 0 0 0 0,0 1 0 0 0,0-1 0 0 0,-1 0 0 0 0,2 0-17 0 0,0 1 57 0 0,1 0 137 0 0,-3-1 4 0 0,0 0 1 0 0,0 0-6 0 0,0 0-1 0 0,0 0 0 0 0,0 0 0 0 0,0 0-1 0 0,0 0-6 0 0,0 0-1 0 0,0 0-1 0 0,0 0-6 0 0,0 0-1 0 0,0 0 0 0 0,-1 7-96 0 0,1 0-1 0 0,-1-1 0 0 0,-1 1 1 0 0,1 0-1 0 0,-1 0 1 0 0,0-1-1 0 0,-1 1 0 0 0,1-1 1 0 0,-1 1-1 0 0,-4 5-79 0 0,-6 9 233 0 0,-1-1 0 0 0,-9 9-233 0 0,1-1 172 0 0,-93 138 300 0 0,23-30-309 0 0,41-70-66 0 0,-3 3-42 0 0,-6 22 330 0 0,-35 70-385 0 0,-37 103 412 0 0,23 2 113 0 0,102-250-474 0 0,-119 323 1301 0 0,95-253-998 0 0,-8 22 16 0 0,-13 33-63 0 0,18-47-146 0 0,-78 170 214 0 0,-15-7 82 0 0,79-170-217 0 0,-11 24 120 0 0,13-23-53 0 0,-1 1-6 0 0,35-65-222 0 0,-1 2 146 0 0,-9 27-225 0 0,-16 62 308 0 0,-23 60 256 0 0,60-170-540 0 0,-1 1-1 0 0,0-1 0 0 0,1 5-23 0 0,-1-1 45 0 0,0-1 0 0 0,-1 1-1 0 0,1-1 1 0 0,-2 1 0 0 0,0 0-45 0 0,-1 6 82 0 0,3-9-47 0 0,0-1 0 0 0,0 1-1 0 0,-1-1 1 0 0,0 2-35 0 0,-15 25 205 0 0,17-30-129 0 0,1-2 0 0 0,0 0-4 0 0,0 0 0 0 0,0 0-1 0 0,0 0 0 0 0,0 0 14 0 0,0 0-16 0 0,0 0 1 0 0,0 0 15 0 0,0 0-16 0 0,0 0-5 0 0,1-3-11 0 0,8-12-494 0 0,0 0-1 0 0,1 0 0 0 0,1 1 0 0 0,10-11 442 0 0,-1 2-2067 0 0,-2-1-4664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6.8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1 796 5727 0 0,'0'0'256'0'0,"0"0"48"0"0,0 0-240 0 0,0 0-64 0 0,7-11 0 0 0,1 3 0 0 0,-8 8 64 0 0,9-5 0 0 0,-4-8 0 0 0,1 2-1800 0 0,-1 0-360 0 0</inkml:trace>
  <inkml:trace contextRef="#ctx0" brushRef="#br0" timeOffset="1">294 345 2303 0 0,'1'-2'102'0'0,"3"-4"-61"0"0,0-1 0 0 0,1 1-1 0 0,1-1-40 0 0,-4 3 198 0 0,1 0-1 0 0,0 0 1 0 0,-1 0-1 0 0,0 0 0 0 0,0-1 1 0 0,1-2-198 0 0,6-12 2233 0 0,2-2-1407 0 0,2 2 0 0 0,2-4-826 0 0,-3 7-371 0 0,-9 10 102 0 0,1 0-1 0 0,1 1 1 0 0,-1 0 0 0 0,2-2 269 0 0,-4 5-38 0 0,0-1 0 0 0,0 1 0 0 0,0-1 0 0 0,-1 0 1 0 0,2-2 37 0 0,-1 1-28 0 0,0 0 0 0 0,1 0-1 0 0,-1 0 1 0 0,3-1 28 0 0,-3 2 9 0 0,-1 1 0 0 0,1-1-1 0 0,-1 0 1 0 0,0 1-1 0 0,0-1 1 0 0,0 0 0 0 0,0 0-1 0 0,0 0 1 0 0,0 0-1 0 0,-1 0 1 0 0,1-1-9 0 0,4-17 159 0 0,10-30-258 0 0,-12 39-504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7.1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1 193 5783 0 0,'0'0'266'0'0,"0"-1"-5"0"0,4-15-156 0 0,-1 4 31 0 0,19-63 1848 0 0,-13 36-1014 0 0,-5 29-765 0 0,6-11-182 0 0,-9 20-143 0 0,1-7-2535 0 0,0-1-336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7.5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1 328 1839 0 0,'0'-2'134'0'0,"6"-38"2066"0"0,-1-1 0 0 0,-2-28-2200 0 0,-3 39 1023 0 0,0-50 530 0 0,0 16-4827 0 0,0 62 830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3.1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95 1839 0 0,'0'0'83'0'0,"0"0"128"0"0,0 0 495 0 0,0 0 218 0 0,0 0 42 0 0,0 0-76 0 0,0 0-351 0 0,0 0-156 0 0,0 0-30 0 0,0 0-37 0 0,0 0-124 0 0,0 0-52 0 0,0 0-11 0 0,0 0-6 0 0,0 0-22 0 0,0 0-6 0 0,0 0-6 0 0,0 0 1 0 0,0 0 6 0 0,0 0 6 0 0,-1-1 2 0 0,-1-1 83 0 0,-1-1-1 0 0,1 0 0 0 0,0 0 0 0 0,0 0 0 0 0,0 0 0 0 0,1 0 1 0 0,-1-1-187 0 0,1 3 112 0 0,1 0-16 0 0,0 1 3 0 0,-1-2 10 0 0,-1-3 243 0 0,-1-1 0 0 0,1 0 0 0 0,0 0 0 0 0,1 0 0 0 0,-1-2-352 0 0,2 6 140 0 0,0 2 16 0 0,0-1 4 0 0,-3-15 583 0 0,2 15-647 0 0,1 1-47 0 0,0-1 0 0 0,0 1 1 0 0,0 0-1 0 0,0 0 0 0 0,0-1 0 0 0,-1 1 1 0 0,1 0-1 0 0,0 0 0 0 0,0-1 0 0 0,0 1 0 0 0,0 0 1 0 0,0-1-1 0 0,0 1 0 0 0,0 0 0 0 0,0 0 1 0 0,0-1-1 0 0,0 1 0 0 0,0 0 0 0 0,0 0 0 0 0,1-1 1 0 0,-1 1-1 0 0,0 0 0 0 0,0 0 0 0 0,0-1 1 0 0,0 1-50 0 0,6 1 74 0 0,0 1 1 0 0,0 0-1 0 0,0 1 1 0 0,-1-1-1 0 0,1 1 1 0 0,-1 0-1 0 0,1 0 1 0 0,4 4-75 0 0,6 6 189 0 0,0 0 0 0 0,1 3-189 0 0,4 5 346 0 0,16 23-346 0 0,7 7 194 0 0,11 6 2 0 0,34 35 112 0 0,20 19 40 0 0,-19-23-101 0 0,-20-18 14 0 0,-47-48-199 0 0,-7-7-60 0 0,5 7-2 0 0,54 56 121 0 0,-45-49-60 0 0,-16-16 14 0 0,10 6-75 0 0,-9-7 125 0 0,8 9-125 0 0,5 9 165 0 0,-25-27-122 0 0,1 3-21 0 0,1 0 37 0 0,-4-5 6 0 0,0 0-11 0 0,0 0-42 0 0,5 12 253 0 0,-5-11-212 0 0,-1-2 17 0 0,0 0 20 0 0,0 0 6 0 0,-4-10 94 0 0,-1 4-125 0 0,0-1 1 0 0,-1 1 0 0 0,1 0 0 0 0,-1 0 0 0 0,0 0-1 0 0,-3-1-65 0 0,0 0 87 0 0,0-2 0 0 0,-4-4-87 0 0,-93-104 192 0 0,14 18-186 0 0,35 38 52 0 0,-22-20-47 0 0,19 20-12 0 0,11 11 1 0 0,5 6 0 0 0,-17-26 0 0 0,34 38 0 0 0,13 17 0 0 0,1-1 0 0 0,1-1 0 0 0,1 0 0 0 0,-1-2 0 0 0,-4-9 43 0 0,-1 1 0 0 0,-1 1-1 0 0,-4-4-42 0 0,18 26 58 0 0,7 8 72 0 0,6 12 85 0 0,4 8-192 0 0,1-1 1 0 0,1 0-1 0 0,1-1 1 0 0,1 0-1 0 0,4 2-23 0 0,16 18 6 0 0,19 21 52 0 0,60 52-58 0 0,-58-62 19 0 0,-3 2 0 0 0,-2 2-1 0 0,-2 2 1 0 0,-1 6-19 0 0,89 111 99 0 0,-128-163-81 0 0,18 25 43 0 0,-1 3-61 0 0,12 16 14 0 0,-19-28 41 0 0,-4-3-134 0 0,4 2 79 0 0,-19-27-404 0 0,-2-1-149 0 0,-1-2-799 0 0,-5-8-3239 0 0,-4-7-1384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8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5983 0 0,'0'0'464'0'0,"0"0"-214"0"0,2 1 236 0 0,8 1 223 0 0,0 0 0 0 0,-1 0 0 0 0,1-1 0 0 0,0 0-1 0 0,3-1-708 0 0,45-3 2023 0 0,-53 3-1944 0 0,0-1 0 0 0,-1 1 0 0 0,1-1-1 0 0,3-1-78 0 0,-3 1-55 0 0,-1 0 0 0 0,0 0 0 0 0,1 1 0 0 0,2-1 55 0 0,4 1-150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8.9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6911 0 0,'0'0'315'0'0,"0"0"-7"0"0,1 2-199 0 0,5 4 80 0 0,0-1-1 0 0,0 1 1 0 0,0-1-189 0 0,-4-3 302 0 0,1-1-36 0 0,25 8-156 0 0,-14-6-110 0 0,4-3-26 0 0,17 1-350 0 0,-32-1 122 0 0</inkml:trace>
  <inkml:trace contextRef="#ctx0" brushRef="#br0" timeOffset="1">499 125 5727 0 0,'0'0'264'0'0,"4"0"-8"0"0,22 2 440 0 0,1 2-1 0 0,22 6-695 0 0,-46-10 90 0 0,0 1-1 0 0,-1-1 1 0 0,1 0 0 0 0,0 1-1 0 0,-1-1 1 0 0,2 0-90 0 0,4 0 159 0 0,-3 0 1 0 0,0 1 0 0 0,1-1-1 0 0,4-1-159 0 0,-6 1 33 0 0,2 0 26 0 0,-2 0-28 0 0,17-6 27 0 0,6-1-647 0 0,-14 5-2418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9.3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69 5527 0 0,'0'0'423'0'0,"3"0"-278"0"0,26-2 1190 0 0,3 0-1335 0 0,-5 5 324 0 0,-14-1-247 0 0,4 0-9 0 0,1 0-10 0 0,0-1-1 0 0,-1 0 0 0 0,16-2-57 0 0,30-3-429 0 0,33 4 429 0 0,-46 0-409 0 0,-3 3 15 0 0,-28-2 297 0 0,0 0 0 0 0,2-1 97 0 0,1-1-46 0 0,42-3 38 0 0,-47 2 8 0 0,-9 1-8 0 0,2-1-26 0 0,16-10 12 0 0,-11 5 22 0 0,1 2-21 0 0,37-11-1875 0 0,25-2 1896 0 0,-60 14-411 0 0,-7 2 772 0 0,-1 1-1 0 0,0 1 1 0 0,1-1-1 0 0,-1 2 1 0 0,1-1-1 0 0,-1 2 1 0 0,2 0-361 0 0,4 0 2604 0 0,16 0-2604 0 0,75-6 3622 0 0,25 2-1904 0 0,-111 2-1444 0 0,0 1 93 0 0,0 1 0 0 0,0 1 0 0 0,-1 0 0 0 0,1 2 0 0 0,-1 0 0 0 0,19 8-367 0 0,-32-10 196 0 0,14 5 738 0 0,1-1 0 0 0,6 1-934 0 0,-25-7 155 0 0,0-1-58 0 0,0 2-72 0 0,20 1 146 0 0,-19-4-117 0 0,5-2-57 0 0,-9 3 1 0 0,0 0 1 0 0,0 0-1 0 0,0 0 1 0 0,1 0-1 0 0,-1 0 1 0 0,0-1-1 0 0,0 1 1 0 0,0 0 0 0 0,0 0-1 0 0,0 0 1 0 0,0 0-1 0 0,0 0 1 0 0,0 0-1 0 0,1 0 1 0 0,-1 0-1 0 0,0 0 1 0 0,0 0-1 0 0,0-1 1 0 0,0 1-1 0 0,0 0 1 0 0,0 0-1 0 0,0 0 1 0 0,0 0-1 0 0,0 0 1 0 0,0 0-1 0 0,0-1 1 0 0,0 1-1 0 0,0 0 1 0 0,0 0-1 0 0,0 0 1 0 0,0 0-1 0 0,0 0 1 0 0,0 0-1 0 0,0-1 1 0 0,0 1 0 0 0,0 0 1 0 0,1-5-279 0 0,-1 1 0 0 0,0-1 1 0 0,0 0-1 0 0,-1 1 0 0 0,0-4 279 0 0,-3-4-1524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0.9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6271 0 0,'0'0'290'0'0,"0"2"-9"0"0,4 38-124 0 0,-2-23 611 0 0,0 12-768 0 0,0 19 1929 0 0,2 7-1929 0 0,2 23 767 0 0,-3 6-332 0 0,2 56-410 0 0,-3-113-833 0 0,0-1-2828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4.4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6911 0 0,'0'0'315'0'0,"0"0"-7"0"0,0 0-148 0 0,0 0 113 0 0,0 0 71 0 0,2 1 10 0 0,10 8 279 0 0,1 0 1 0 0,11 4-634 0 0,4 3 465 0 0,95 51 783 0 0,-62-40-864 0 0,0-4 1 0 0,37 9-385 0 0,-56-19 21 0 0,-17-5-219 0 0,41 14 332 0 0,-22-5-3846 0 0,-25-10-20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25.3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46 167 1839 0 0,'0'0'83'0'0,"0"0"114"0"0,0 0 439 0 0,0 0 188 0 0,0 0 38 0 0,0-2-26 0 0,-1-2-136 0 0,0 1 1 0 0,0 0-1 0 0,-1 0 0 0 0,1 0 1 0 0,-1-1-1 0 0,0 1-700 0 0,1 2 539 0 0,1 1-58 0 0,0 0-29 0 0,0 0-4 0 0,0 0-5 0 0,0 0-22 0 0,-1 0-6 0 0,-14 0 2434 0 0,13 0-2449 0 0,2 0 0 0 0,0 0-16 0 0,-1 2-66 0 0,-4 4-29 0 0,4-5-8 0 0,-4 7 187 0 0,2 0-183 0 0,2-6-230 0 0,0 0 107 0 0,1-2-28 0 0,0 0-7 0 0,0 0-6 0 0,0 0-6 0 0,1 2-23 0 0,0 0-71 0 0,1 1 0 0 0,-1-1 0 0 0,1 0 1 0 0,0 0-1 0 0,-1 0 0 0 0,1 0 0 0 0,0 0 0 0 0,0 0 0 0 0,1 0 1 0 0,-1-1-1 0 0,0 1 0 0 0,0-1 0 0 0,1 1 0 0 0,-1-1 1 0 0,1 0-1 0 0,-1 0 0 0 0,1 0 0 0 0,1 0-21 0 0,10 3 24 0 0,-1-1-1 0 0,1 0 1 0 0,3-1-24 0 0,-7 0 24 0 0,65 8 168 0 0,19-2-192 0 0,-32-6 63 0 0,26 2 7 0 0,165 8 338 0 0,-244-12-394 0 0,9 1-6 0 0,16 0 69 0 0,18 3-77 0 0,6 1 140 0 0,24-1-140 0 0,-18-2 121 0 0,207-1 479 0 0,-121-4-306 0 0,-10 0-68 0 0,-75 0 43 0 0,0-3 0 0 0,31-8-269 0 0,-40 5 100 0 0,7-2 130 0 0,44-15-230 0 0,96-32 513 0 0,-182 53-485 0 0,5-2 168 0 0,10-1-196 0 0,139-14 379 0 0,-97 13-99 0 0,6-5-280 0 0,-1 0 35 0 0,8-1 93 0 0,-7 2 29 0 0,-41 5 31 0 0,39-2-188 0 0,-26 4 51 0 0,-31 3-6 0 0,1 1-1 0 0,0 1-44 0 0,5 0-7 0 0,-1 1 48 0 0,0 1 0 0 0,19 3-41 0 0,-27-2 26 0 0,-1-1 1 0 0,1 0-27 0 0,11 0 53 0 0,2-1-41 0 0,20-3-12 0 0,14 0-1 0 0,-42 4 24 0 0,1 1 0 0 0,-1 1 0 0 0,0 1 1 0 0,0 1-1 0 0,0 1 0 0 0,19 9-23 0 0,-27-8 27 0 0,1 2 0 0 0,-1 1 0 0 0,4 2-27 0 0,-8-3 36 0 0,7 1 24 0 0,-16-7-56 0 0,7 4-3 0 0,-11-5 3 0 0,-1 0 4 0 0,0 0 56 0 0,0-1-8 0 0,1 0-48 0 0,11 11-5 0 0,-10-10-3 0 0,6 10 11 0 0,-8-11 42 0 0,-2 0 0 0 0,1 1-52 0 0,0-1 0 0 0,-1 0 0 0 0,1 1-1 0 0,-1-1 1 0 0,1 0 0 0 0,-1 0 0 0 0,0 0-1 0 0,0 0 1 0 0,1 1 0 0 0,-1-1 0 0 0,0 0-1 0 0,0 0 1 0 0,0 0 0 0 0,0-1 0 0 0,0 1-1 0 0,-1 1 0 0 0,-2 0-1 0 0,0 1 1 0 0,1-1 0 0 0,-1 1 0 0 0,0-1 0 0 0,0 0 0 0 0,0 0 0 0 0,0-1 0 0 0,0 1 0 0 0,0-1 0 0 0,0 0 0 0 0,-1 0 0 0 0,1 0 0 0 0,-13 1 0 0 0,1 0 0 0 0,-5-1 0 0 0,16-1 0 0 0,-130 1 0 0 0,-34-8 0 0 0,104 4 0 0 0,-133-3 0 0 0,157 5 0 0 0,-5 2 0 0 0,-38 6 0 0 0,13-1 0 0 0,-67 3 0 0 0,-303 12 0 0 0,394-21 0 0 0,-44 0 0 0 0,-48-7 0 0 0,54 1 2 0 0,-72-7-15 0 0,18-5-44 0 0,-92-8 61 0 0,126 22-140 0 0,-103 10 136 0 0,70-1-64 0 0,127-4 64 0 0,-77 4 0 0 0,34-2 3 0 0,31-3-31 0 0,1 2 0 0 0,-1 0 28 0 0,-59 10-11 0 0,29-6 11 0 0,1 3 0 0 0,-24 8 0 0 0,-66 20-128 0 0,69-17 23 0 0,24-8-66 0 0,-20 9 171 0 0,50-15-47 0 0,-1 0 0 0 0,0-1 0 0 0,0-2 0 0 0,-2 1 47 0 0,20-5 0 0 0,-9 3-75 0 0,10-1 22 0 0,1-1-11 0 0,0 0-3 0 0,0 0-10 0 0,2 0 10 0 0,59 4-198 0 0,51-4 265 0 0,-14 0-100 0 0,458 32-33 0 0,-502-28 130 0 0,440 42-9 0 0,-319-30-8 0 0,0-8 0 0 0,0-7 0 0 0,30-9 20 0 0,42 0 0 0 0,117 15 0 0 0,-295-2-8 0 0,-10-1 44 0 0,0-2 0 0 0,1-4-36 0 0,45 1 0 0 0,-17 0 0 0 0,-51-2 2 0 0,-19 1 100 0 0,11 0-102 0 0,-25 3 21 0 0,15-2 263 0 0,-44-1-129 0 0,7 0-124 0 0,-108-7 86 0 0,-67-4-53 0 0,-346-14 224 0 0,435 25-305 0 0,-143 1-46 0 0,-146 19 106 0 0,80-2-79 0 0,224-13 23 0 0,-257 16 11 0 0,230-9 5 0 0,-38 4-73 0 0,87-4-55 0 0,-10 6 125 0 0,35-7-43 0 0,-20 5 25 0 0,-41 7-49 0 0,67-15 54 0 0,17-2-19 0 0,-1 0 1 0 0,0-2 0 0 0,0-1-1 0 0,-1 0 32 0 0,15-1-6 0 0,-17-1-132 0 0,-19-3 138 0 0,35 3-44 0 0,0-1 0 0 0,-1 0 0 0 0,1 0-1 0 0,0 0 1 0 0,0-1 0 0 0,1 0 0 0 0,-6-3 44 0 0,2 0-428 0 0,1 0-1 0 0,-1 0 1 0 0,-3-5 428 0 0,10 8-264 0 0,-1 0 1 0 0,1 0-1 0 0,1-1 0 0 0,-1 1 1 0 0,0-1-1 0 0,1 0 1 0 0,0 1-1 0 0,0-1 0 0 0,0 0 1 0 0,-1-3 263 0 0,-3-11-1535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8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118 3363 5295 0 0,'0'0'242'0'0,"3"2"67"0"0,67 43 1503 0 0,-37-23-1251 0 0,-12-10 109 0 0,11 5-670 0 0,6 3 417 0 0,86 46 731 0 0,-79-43-715 0 0,-31-15-191 0 0,-1 0-1 0 0,5 6-241 0 0,-7-6 278 0 0,0-1 0 0 0,9 5-278 0 0,-17-10 184 0 0,-3-2-7 0 0,0 0-15 0 0,0 0-64 0 0,0 0-30 0 0,-4-2-4 0 0,-27-8 31 0 0,1-1 0 0 0,0-2-1 0 0,1-1 1 0 0,1-1 0 0 0,0-1-1 0 0,-19-16-94 0 0,-10-11-2 0 0,-49-47 2 0 0,74 59 4 0 0,1-1 1 0 0,2-2-1 0 0,-17-26-4 0 0,39 50 28 0 0,0-1 0 0 0,0 0 1 0 0,1 0-1 0 0,1-1 0 0 0,0 1 0 0 0,-3-12-28 0 0,7 20 99 0 0,4 1-10 0 0,0 0-69 0 0,0 1 0 0 0,1-1 0 0 0,-1 1 0 0 0,1-1 0 0 0,-1 1 0 0 0,1 0 0 0 0,-1 0 0 0 0,1 1 0 0 0,-1-1 0 0 0,1 1 0 0 0,0-1 0 0 0,-1 1 0 0 0,1 0 0 0 0,0 1 0 0 0,-1-1 0 0 0,2 1-20 0 0,16 4 63 0 0,0 1-1 0 0,-1 1 0 0 0,0 0 0 0 0,1 2-62 0 0,-11-5 2 0 0,57 27 49 0 0,45 29-51 0 0,-77-40 2 0 0,20 11-2 0 0,-1 1 0 0 0,42 37 0 0 0,-35-22 0 0 0,108 93 0 0 0,-149-121 0 0 0,-8-7 11 0 0,-16-27 42 0 0,-9-11-29 0 0,-1 1-1 0 0,-1 1 1 0 0,-13-17-24 0 0,20 30 1 0 0,-40-62 15 0 0,4-1 0 0 0,2-3 0 0 0,4-1 0 0 0,-18-59-16 0 0,56 137 0 0 0,-13-36 0 0 0,-5-22 0 0 0,15 46 0 0 0,0 1 0 0 0,1-1 0 0 0,1 1 0 0 0,0-1 0 0 0,1 0 0 0 0,0 0 0 0 0,1-4 0 0 0,-1 14 2 0 0,1-1 0 0 0,-1 1 0 0 0,1 0 0 0 0,-1-1 0 0 0,1 1 0 0 0,0 0 0 0 0,0-1 0 0 0,0 1 0 0 0,0 0 0 0 0,0 0 0 0 0,1 0 0 0 0,-1 0 0 0 0,1 0 0 0 0,-1 0 0 0 0,1 0 0 0 0,0 0 0 0 0,-1 1 1 0 0,1-1-1 0 0,0 1 0 0 0,0-1 0 0 0,0 1 0 0 0,1 0 0 0 0,-1 0 0 0 0,0 0 0 0 0,0 0 0 0 0,1 0 0 0 0,-1 0 0 0 0,0 1 0 0 0,1-1 0 0 0,-1 1 0 0 0,1 0 0 0 0,-1-1-2 0 0,5 1 0 0 0,-1 0 0 0 0,1 0 0 0 0,0 0 0 0 0,-1 1 0 0 0,1 0-1 0 0,-1 0 1 0 0,1 0 0 0 0,-1 1 0 0 0,1 0 0 0 0,-1 1 0 0 0,2 0 0 0 0,32 19 0 0 0,-1 1 0 0 0,31 25 0 0 0,-28-18 0 0 0,18 11 0 0 0,197 129 0 0 0,-86-57 0 0 0,-8 11 0 0 0,-115-87 0 0 0,56 49 0 0 0,-98-82 0 0 0,-6-3 1 0 0,1 0 1 0 0,0 0-1 0 0,1 0 0 0 0,-1 0 0 0 0,0 0 1 0 0,0 0-1 0 0,0 0 0 0 0,1-1 0 0 0,-1 1 0 0 0,0-1 1 0 0,2 1-2 0 0,-3-2 3 0 0,0 0 1 0 0,0 0-1 0 0,-1 0 1 0 0,1 0-1 0 0,0 0 1 0 0,0 0 0 0 0,-1 0-1 0 0,1 0 1 0 0,0 0-1 0 0,-1 0 1 0 0,1 0-1 0 0,-1 0 1 0 0,1 0-1 0 0,-1 0 1 0 0,0 0-4 0 0,-18-30 53 0 0,-1 0 0 0 0,-2 2 0 0 0,-18-20-53 0 0,16 20 49 0 0,-137-151 136 0 0,44 53-161 0 0,73 76-28 0 0,-19-33 4 0 0,4-5-1 0 0,-6-22 1 0 0,-44-96 13 0 0,108 204-9 0 0,-7-12 7 0 0,0-1 1 0 0,1 1-1 0 0,1-1 1 0 0,1-1-1 0 0,0 1 0 0 0,1-1-11 0 0,4 15 5 0 0,-1 0-1 0 0,1 1 0 0 0,0-1 1 0 0,0 0-1 0 0,0 1 0 0 0,0-1 1 0 0,0 1-1 0 0,0-1 1 0 0,1 0-1 0 0,-1 1 0 0 0,1-1-4 0 0,-1 1 2 0 0,1 0-1 0 0,-1 1 1 0 0,1-1 0 0 0,-1 0-1 0 0,1 1 1 0 0,-1-1-1 0 0,1 0 1 0 0,0 1-1 0 0,-1-1 1 0 0,1 1 0 0 0,0-1-1 0 0,0 1 1 0 0,-1 0-1 0 0,1-1 1 0 0,0 1-1 0 0,0 0 1 0 0,0-1 0 0 0,0 1-1 0 0,-1 0 1 0 0,1 0-1 0 0,0 0 1 0 0,0 0-1 0 0,0 0 1 0 0,0 0 0 0 0,0 0-1 0 0,-1 0 1 0 0,1 0-1 0 0,0 0 1 0 0,0 0-1 0 0,0 1 1 0 0,0-1 0 0 0,0 0-2 0 0,5 2 8 0 0,0 0 0 0 0,0 0 1 0 0,-1 1-1 0 0,2 0-8 0 0,-7-3 0 0 0,34 18 29 0 0,-2 2 0 0 0,25 20-29 0 0,-10-7 14 0 0,18 12-14 0 0,38 37 0 0 0,-27-19 0 0 0,-5-4 0 0 0,2 7 0 0 0,112 114 0 0 0,-222-217 0 0 0,-17-15 0 0 0,-7-15 0 0 0,31 31 0 0 0,-90-102 0 0 0,-149-168 0 0 0,236 263 31 0 0,2-1-1 0 0,-24-45-30 0 0,37 55 20 0 0,1-1 0 0 0,2 0 0 0 0,2-1 1 0 0,-5-19-21 0 0,14 38 25 0 0,0 1 1 0 0,1-1-1 0 0,0-5-25 0 0,2 17 5 0 0,1 1 0 0 0,0-1 0 0 0,0 1 0 0 0,0-1 0 0 0,1 1 0 0 0,0-1 0 0 0,-1 1 0 0 0,2-1 0 0 0,-1 1 0 0 0,0-1 0 0 0,1 1 0 0 0,0 0 0 0 0,0 0 0 0 0,1-2-5 0 0,-2 5 2 0 0,1-1-1 0 0,-1 0 1 0 0,0 1 0 0 0,1-1-1 0 0,0 1 1 0 0,-1 0-1 0 0,1-1 1 0 0,0 1-1 0 0,-1 0 1 0 0,1 0-1 0 0,0 0 1 0 0,0 0 0 0 0,0 1-1 0 0,0-1 1 0 0,0 0-1 0 0,0 1 1 0 0,0 0-1 0 0,0-1 1 0 0,0 1 0 0 0,0 0-1 0 0,1 0 1 0 0,-1 0-1 0 0,1 0-1 0 0,4 1 6 0 0,0 0 0 0 0,0 0 0 0 0,-1 1 0 0 0,1 0 0 0 0,0 0 0 0 0,4 3-6 0 0,9 5 9 0 0,-1 1-1 0 0,0 0 0 0 0,-1 2 1 0 0,2 1-9 0 0,18 13 20 0 0,-34-24-19 0 0,77 51 8 0 0,65 59-9 0 0,25 41-18 0 0,-89-75-17 0 0,-3 5 35 0 0,-69-72-11 0 0,-10-12 11 0 0,0 0 0 0 0,0 0 0 0 0,0 0 0 0 0,0 0 0 0 0,0 0 0 0 0,0 0 0 0 0,0 0 0 0 0,0 0 0 0 0,0 0 0 0 0,0 0 0 0 0,0 0 0 0 0,0 0-1 0 0,-1 0 1 0 0,1 0 0 0 0,0 0 0 0 0,0 0 0 0 0,0 0 0 0 0,0 0 0 0 0,0 0 0 0 0,0 0 0 0 0,0 0 0 0 0,0 0 0 0 0,0 0 0 0 0,0 0 0 0 0,0 0 0 0 0,0 0-1 0 0,0 0 1 0 0,0 0 0 0 0,0 0 0 0 0,0 0 0 0 0,0 0 0 0 0,0 0 0 0 0,0 0 0 0 0,0 0 0 0 0,0 0 0 0 0,0 0 0 0 0,0 0 0 0 0,0 0 0 0 0,0 0 0 0 0,0 1 0 0 0,-9-8 2 0 0,9 7-2 0 0,-37-35 0 0 0,1-1 0 0 0,1-2 0 0 0,-2-7 0 0 0,17 22 0 0 0,-130-165 224 0 0,121 148-133 0 0,1-2 0 0 0,3-1-1 0 0,-15-36-90 0 0,35 70 39 0 0,1-1 0 0 0,1 1 0 0 0,0-1 0 0 0,0 0 0 0 0,1 0 0 0 0,0 0 0 0 0,0-3-39 0 0,2 11 8 0 0,0 0 0 0 0,0-1 0 0 0,0 1 0 0 0,0 0 0 0 0,0 0 1 0 0,1-1-1 0 0,-1 1 0 0 0,1 0 0 0 0,-1 0 0 0 0,1 0 1 0 0,0 0-1 0 0,0 0 0 0 0,0 0 0 0 0,0 0 0 0 0,0 0 0 0 0,0 0 1 0 0,0 0-1 0 0,1 0 0 0 0,-1 1 0 0 0,1-1 0 0 0,0 1 1 0 0,-1-1-1 0 0,1 1 0 0 0,0-1 0 0 0,0 1 0 0 0,-1 0 0 0 0,1 0 1 0 0,0 0-1 0 0,0 0 0 0 0,1 0 0 0 0,-1 1 0 0 0,0-1 1 0 0,0 0-1 0 0,0 1 0 0 0,2 0-8 0 0,3-1 7 0 0,0 0 1 0 0,-1 1 0 0 0,1 0-1 0 0,0 0 1 0 0,0 1-1 0 0,0 0 1 0 0,0 0-1 0 0,0 0 1 0 0,0 1-1 0 0,1 1-7 0 0,16 6 31 0 0,1 0 0 0 0,0 3-31 0 0,-19-9 0 0 0,44 23 23 0 0,-2 2 0 0 0,34 26-23 0 0,11 7 18 0 0,-90-59-18 0 0,9 6 0 0 0,1-1 0 0 0,-1 0 0 0 0,1-1 0 0 0,9 2 0 0 0,-21-7 1 0 0,1-1 0 0 0,-1 1 0 0 0,0-1 0 0 0,0 0 0 0 0,1 1 0 0 0,-1-1-1 0 0,0 0 1 0 0,1 0 0 0 0,-1 0 0 0 0,0 0 0 0 0,0 0 0 0 0,2-1-1 0 0,-2 1 2 0 0,0 0 0 0 0,-1-1 1 0 0,1 1-1 0 0,0-1 0 0 0,0 1 1 0 0,0-1-1 0 0,-1 1 0 0 0,1-1 0 0 0,0 1 1 0 0,-1-1-1 0 0,1 0 0 0 0,0 1 0 0 0,-1-1 1 0 0,1 0-1 0 0,-1 0 0 0 0,1 1 1 0 0,-1-1-1 0 0,1 0 0 0 0,-1 0 0 0 0,1 0-2 0 0,-1-1 2 0 0,1 0-1 0 0,-1 0 0 0 0,0 0 0 0 0,1-1 0 0 0,-1 1 0 0 0,0 0 0 0 0,0 0 1 0 0,0 0-1 0 0,-1-1-1 0 0,0-5-1 0 0,-1-1 1 0 0,0 1-1 0 0,0-1 0 0 0,-2-1 1 0 0,-8-19 0 0 0,-2 1 0 0 0,0 0 0 0 0,-11-13 0 0 0,-14-26 0 0 0,-79-150 0 0 0,106 194 0 0 0,1 0 0 0 0,1-1 0 0 0,2 0 0 0 0,0 0 0 0 0,-3-18 0 0 0,10 37 1 0 0,0 1 1 0 0,1-1-1 0 0,-1 0 0 0 0,1 1 0 0 0,1-1 0 0 0,-1 0 1 0 0,0 1-1 0 0,1-1 0 0 0,1-2-1 0 0,-2 7 1 0 0,0 0 0 0 0,0 0 1 0 0,0 0-1 0 0,0 0 0 0 0,0-1 1 0 0,0 1-1 0 0,0 0 0 0 0,0 0 1 0 0,0 0-1 0 0,0 0 0 0 0,0 0 0 0 0,0-1 1 0 0,0 1-1 0 0,0 0 0 0 0,1 0 1 0 0,-1 0-1 0 0,0 0 0 0 0,0 0 0 0 0,0 0 1 0 0,0 0-1 0 0,0-1 0 0 0,1 1 1 0 0,-1 0-1 0 0,0 0 0 0 0,0 0 1 0 0,0 0-1 0 0,0 0 0 0 0,0 0 0 0 0,1 0 1 0 0,-1 0-1 0 0,0 0 0 0 0,0 0 1 0 0,0 0-2 0 0,5-1 0 0 0,0 0 1 0 0,0 0 0 0 0,0 1 0 0 0,-1-1 0 0 0,1 1 0 0 0,0 0-1 0 0,0 0 1 0 0,0 1 0 0 0,0 0 0 0 0,0 0 0 0 0,-1 0-1 0 0,1 0 1 0 0,0 1 0 0 0,-1-1 0 0 0,1 1 0 0 0,2 2-1 0 0,12 6-1 0 0,-1 1 0 0 0,0 1 1 0 0,5 5 0 0 0,-3-3-1 0 0,111 70 1 0 0,-76-49 0 0 0,-48-31 0 0 0,44 28 0 0 0,38 17 0 0 0,-78-45 0 0 0,-11-4 0 0 0,0 0 0 0 0,0 0 0 0 0,0 0 0 0 0,0 0 0 0 0,0 0 0 0 0,0 0 0 0 0,0 0 0 0 0,0 1 0 0 0,1-1 0 0 0,-1 0 0 0 0,0 0 0 0 0,0 0 0 0 0,0 0 0 0 0,0 0 0 0 0,0-1 0 0 0,0 1 0 0 0,0 0 0 0 0,0 0 0 0 0,0 0 0 0 0,0 0 0 0 0,0 0 0 0 0,0 0 0 0 0,0 0 0 0 0,0 0 0 0 0,0 0 0 0 0,0 0 0 0 0,1 0 0 0 0,-1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0,0-1 0 0 0,-7-7 0 0 0,7 8 0 0 0,-23-25 22 0 0,0 2 0 0 0,-21-16-22 0 0,-13-12 20 0 0,26 19-20 0 0,2-1 0 0 0,-14-21 0 0 0,-46-75 0 0 0,79 112 6 0 0,0 1-1 0 0,1-2 0 0 0,0 1 1 0 0,2-1-1 0 0,0-1 0 0 0,1 1 1 0 0,1-1-1 0 0,0 0 0 0 0,2 0 1 0 0,-1-14-6 0 0,4 32 0 0 0,0 1 1 0 0,0-1 0 0 0,0 0 0 0 0,0 0-1 0 0,0 0 1 0 0,0 0 0 0 0,0 0 0 0 0,0 0-1 0 0,0 0 1 0 0,1 1 0 0 0,-1-1 0 0 0,0 0-1 0 0,1 0 1 0 0,-1 0-1 0 0,1-1 0 0 0,1 1 0 0 0,-1 0 0 0 0,0 0 0 0 0,0 0 0 0 0,1 0 0 0 0,-1 0 0 0 0,1 0 0 0 0,-1 0 0 0 0,1 1 0 0 0,-1-1 0 0 0,1 0 0 0 0,-1 1 0 0 0,1-1 0 0 0,-1 1 0 0 0,1 0 0 0 0,0 0 0 0 0,-1-1 0 0 0,1 1 0 0 0,0 0 0 0 0,-1 0 0 0 0,1 1 0 0 0,0-1 0 0 0,-1 0 0 0 0,1 0 0 0 0,0 1 0 0 0,7 1 0 0 0,0 1 0 0 0,0 0 0 0 0,0 0 0 0 0,1 1 0 0 0,-7-2 0 0 0,20 9 0 0 0,-1 2 0 0 0,-1 0 0 0 0,0 1 0 0 0,13 12 0 0 0,-2-2 0 0 0,9 4 0 0 0,-25-18 0 0 0,-3-1 0 0 0,1-1 0 0 0,0-1 0 0 0,2-1 0 0 0,0-1 0 0 0,-15-5 0 0 0,0 1 0 0 0,1-1 0 0 0,-1 0 0 0 0,1 1 0 0 0,-1-1 0 0 0,1 0 0 0 0,-1 0 0 0 0,1 0 0 0 0,0 0 0 0 0,-1 0 0 0 0,1-1 0 0 0,0 0 0 0 0,-1 1 0 0 0,1-1 0 0 0,-1 0 0 0 0,1 1 0 0 0,-1-1 0 0 0,1 0 0 0 0,9-8 0 0 0,-6 3 0 0 0,-1 0 0 0 0,0 0 0 0 0,0-1 0 0 0,-1 0 0 0 0,1 1 0 0 0,-2-1 0 0 0,1 0 0 0 0,-1-1 0 0 0,1 0 0 0 0,9-34 0 0 0,-12 41 0 0 0,0 0 0 0 0,1 0 0 0 0,-1 0 0 0 0,1 0 0 0 0,-1 0 0 0 0,1 0 0 0 0,-1 0 0 0 0,1 0 0 0 0,0 0 0 0 0,0 0 0 0 0,2-2 0 0 0,1 1 0 0 0,-1 0 0 0 0,1-1 0 0 0,-1 1 0 0 0,1 0 0 0 0,0 1 0 0 0,0-1 0 0 0,0 1 0 0 0,0 0 0 0 0,0 0 0 0 0,0 0 0 0 0,1 0 0 0 0,-1 1 0 0 0,3-1 0 0 0,6 1 0 0 0,0 0 0 0 0,0 0 0 0 0,0 1 0 0 0,4 2 0 0 0,5 1 0 0 0,0 1 0 0 0,0 1 0 0 0,18 8 0 0 0,-2-2 0 0 0,-24-8 0 0 0,-1 0 0 0 0,12 6 0 0 0,23 13-22 0 0,27 13-20 0 0,-8-6 42 0 0,-66-29 0 0 0,1 0 0 0 0,-1-1 0 0 0,0 1 0 0 0,0-1 0 0 0,0 1 0 0 0,1-1 0 0 0,-1 1 0 0 0,0-1 0 0 0,1 0 0 0 0,-1 0 0 0 0,0 0 0 0 0,1 0 0 0 0,-2 0 0 0 0,1 0 0 0 0,-1 0 0 0 0,0-1 0 0 0,1 1 0 0 0,-1 0 0 0 0,1 0 0 0 0,-1-1 0 0 0,0 1 0 0 0,1 0 0 0 0,-1-1 0 0 0,0 1 0 0 0,0 0 0 0 0,1-1 0 0 0,-1 1 0 0 0,0-1 0 0 0,0 1 0 0 0,1 0 0 0 0,-1-1 0 0 0,0 1 0 0 0,0-1 0 0 0,0 1 0 0 0,0-1 0 0 0,0 1 0 0 0,0-1 0 0 0,0 1 0 0 0,0 0 0 0 0,0-1 0 0 0,0 1 0 0 0,0-1 0 0 0,0 1 0 0 0,0-1 0 0 0,0-1 0 0 0,0 0 0 0 0,0 0 0 0 0,-1 0 0 0 0,1 0 0 0 0,-1 0 0 0 0,0 0 0 0 0,0-1 0 0 0,-3-5-7 0 0,0 0 0 0 0,-1 1 0 0 0,0 0 0 0 0,0 0 0 0 0,-1 0 0 0 0,-2-2 7 0 0,-16-14-85 0 0,-2-1 85 0 0,5 5-34 0 0,-18-18-21 0 0,-94-81-45 0 0,130 115 91 0 0,4 2-1 0 0,8 4-10 0 0,15 9-1 0 0,56 33 21 0 0,-28-14 0 0 0,3-2 0 0 0,51 18 0 0 0,-71-33 0 0 0,-8-3 0 0 0,14 2 0 0 0,-27-9 12 0 0,-14-4-11 0 0,0 0 0 0 0,0 0-1 0 0,0 0 1 0 0,0 0 0 0 0,0 0-1 0 0,0-1 1 0 0,0 1 0 0 0,0 0 0 0 0,0 0-1 0 0,0 0 1 0 0,0 0 0 0 0,0 0-1 0 0,0 0 1 0 0,0 0 0 0 0,0 0 0 0 0,0 0-1 0 0,0 0 1 0 0,0 0 0 0 0,0-1-1 0 0,0 1 1 0 0,0 0 0 0 0,0 0-1 0 0,0 0 1 0 0,0 0 0 0 0,0 0 0 0 0,0 0-1 0 0,0 0 1 0 0,0 0 0 0 0,0 0-1 0 0,0 0 1 0 0,0 0 0 0 0,0 0 0 0 0,0-1-1 0 0,0 1 1 0 0,0 0 0 0 0,0 0-1 0 0,0 0 1 0 0,0 0 0 0 0,0 0-1 0 0,1 0 1 0 0,-1 0 0 0 0,0 0 0 0 0,0 0-1 0 0,0 0 1 0 0,0 0 0 0 0,0 0-1 0 0,0 0 1 0 0,0 0 0 0 0,0 0-1 0 0,0 0 1 0 0,0 0 0 0 0,0 0 0 0 0,0 0-1 0 0,1 0 1 0 0,-1 0 0 0 0,0 0-1 0 0,0 0 1 0 0,0 0 0 0 0,0 0 0 0 0,0 0-1 0 0,0 0 1 0 0,0 0 0 0 0,0 0-1 0 0,0 0 1 0 0,0 0 0 0 0,0 0-1 0 0,1 0 1 0 0,-1 0-1 0 0,-1-4-11 0 0,0 0 1 0 0,0 0-1 0 0,-1 0 0 0 0,1 0 0 0 0,-1 0 1 0 0,0 1-1 0 0,0-1 0 0 0,0 0 0 0 0,0 1 1 0 0,0-1-1 0 0,-1 1 0 0 0,0 0 0 0 0,-2-2 11 0 0,-142-155-64 0 0,128 138 64 0 0,0 0 0 0 0,2-1 0 0 0,1 0 0 0 0,-4-9 0 0 0,19 31 0 0 0,0-1 0 0 0,1 0 0 0 0,-1 1 0 0 0,0-1 0 0 0,1 0 0 0 0,-1 0 0 0 0,1-1 0 0 0,0 2 0 0 0,-1 0 0 0 0,1 0 0 0 0,0 0 0 0 0,0 0 0 0 0,1 0 0 0 0,-1 0 0 0 0,0-1 0 0 0,0 1 0 0 0,0 0 0 0 0,1 0 0 0 0,-1 0 0 0 0,1 0 0 0 0,-1-1 0 0 0,1 2 0 0 0,0-1 0 0 0,-1 0 0 0 0,1 0 0 0 0,0 1 0 0 0,-1-1 0 0 0,1 0 0 0 0,0 1 0 0 0,0-1 0 0 0,0 1 0 0 0,0-1 0 0 0,0 1 0 0 0,-1-1 0 0 0,1 1 0 0 0,0 0 0 0 0,0-1 0 0 0,0 1 0 0 0,1 0 0 0 0,18-1 0 0 0,-7 2 0 0 0,0 0 0 0 0,-1 1 0 0 0,13 4 0 0 0,39 14 0 0 0,-41-13 0 0 0,171 67-119 0 0,-55-21 46 0 0,174 72 73 0 0,-23-9 0 0 0,-275-110 0 0 0,-8-3 0 0 0,-1 0 0 0 0,1-1 0 0 0,-1 0 0 0 0,1 0 0 0 0,0-1 0 0 0,0 1 0 0 0,0-2 0 0 0,5 1 0 0 0,-11-1 0 0 0,-1 0 0 0 0,1 0 0 0 0,-1 0 0 0 0,1 0 0 0 0,-1 0 0 0 0,1 0 0 0 0,-1 0 0 0 0,0 0 0 0 0,1 0 0 0 0,-1 0 0 0 0,1 0 0 0 0,-1-1 0 0 0,1 1 0 0 0,-1 0 0 0 0,1 0 0 0 0,-1 0 0 0 0,0-1 0 0 0,1 1 0 0 0,-1 0 0 0 0,0-1 0 0 0,1 1 0 0 0,-1 0 0 0 0,0-1 0 0 0,1 1 0 0 0,-1 0 0 0 0,0-1 0 0 0,1 0 0 0 0,-1 0 0 0 0,0 0 0 0 0,0 0 0 0 0,0 0 0 0 0,-1-1 0 0 0,1 1 0 0 0,0 0 0 0 0,0 0 0 0 0,-1-1 0 0 0,1 1 0 0 0,-1 0 0 0 0,1 0 0 0 0,-1 0 0 0 0,1 0 0 0 0,-2-1 0 0 0,-11-18 0 0 0,9 14 0 0 0,-35-44 0 0 0,-3 1 0 0 0,-26-23 0 0 0,19 20-10 0 0,30 33-69 0 0,2-2 1 0 0,0 0 0 0 0,-11-20 78 0 0,24 33-9 0 0,4 8 9 0 0,0-1 0 0 0,0 1-1 0 0,0 0 1 0 0,0 0 0 0 0,0 0 0 0 0,0 0 0 0 0,0 0 0 0 0,0 0 0 0 0,0-1 0 0 0,0 1 0 0 0,0 0 0 0 0,0 0 0 0 0,0 0 0 0 0,0 0 0 0 0,0 0 0 0 0,0-1 0 0 0,0 1 0 0 0,0 0 0 0 0,0 0 0 0 0,0 0 0 0 0,0 0 0 0 0,0 0 0 0 0,0-1 0 0 0,0 1 0 0 0,0 0 0 0 0,0 0 0 0 0,0 0 0 0 0,0 0 0 0 0,1 0-1 0 0,-1 0 1 0 0,0 0 0 0 0,0-1 0 0 0,0 1 0 0 0,0 0 0 0 0,0 0 0 0 0,0 0 0 0 0,2 0 0 0 0,-1 0 0 0 0,1 0 0 0 0,0 0 0 0 0,-1 0 0 0 0,1 0 0 0 0,-1 1 0 0 0,1-1 0 0 0,-1 0 0 0 0,1 1 0 0 0,-1-1 0 0 0,1 1 0 0 0,0 0 0 0 0,26 11 0 0 0,-19-7 0 0 0,99 45-64 0 0,28 23 64 0 0,-99-51 0 0 0,77 45 0 0 0,68 55 0 0 0,-22-8 0 0 0,-137-100-2 0 0,76 47-33 0 0,-74-47 22 0 0,1-1-1 0 0,27 9 14 0 0,-47-20 0 0 0,1 1 0 0 0,-1-1 0 0 0,1-1 0 0 0,0 1 0 0 0,0-1 0 0 0,4 0 0 0 0,-10-1 0 0 0,1 0 0 0 0,-1 0 0 0 0,1-1 0 0 0,-1 1 0 0 0,0 0 0 0 0,1 0 0 0 0,-1-1 0 0 0,1 1 0 0 0,-1-1 0 0 0,0 1 0 0 0,1-1 0 0 0,-1 0 2 0 0,0 0-1 0 0,0 0 0 0 0,0 0 0 0 0,0 0 0 0 0,0 0 1 0 0,0 0-1 0 0,-1 0 0 0 0,1 0 0 0 0,0 0 1 0 0,-1 0-1 0 0,1 0 0 0 0,0 0 0 0 0,-1-1 1 0 0,0 1-1 0 0,1 0 0 0 0,-1 0 0 0 0,0-1 1 0 0,1 1-1 0 0,-1 0 0 0 0,0-1 0 0 0,0 1-1 0 0,0-5 9 0 0,0 0 0 0 0,-1 0 0 0 0,1 0 0 0 0,-1-1-9 0 0,0 0 2 0 0,-5-38-2 0 0,-2 0 0 0 0,-13-40 0 0 0,5 32-32 0 0,-1 1 0 0 0,-18-33 32 0 0,30 77 1 0 0,-6-15 33 0 0,-6-20-34 0 0,14 35 4 0 0,1 1 1 0 0,0-1-1 0 0,0 0 0 0 0,1 0 0 0 0,0 0 0 0 0,0 0 0 0 0,1-7-4 0 0,0 13 0 0 0,0 0 0 0 0,0 0 0 0 0,1 0 0 0 0,-1 0 0 0 0,1 0 0 0 0,-1 0 0 0 0,1 0 0 0 0,-1 0 0 0 0,1 0 0 0 0,0 0 0 0 0,0 0 0 0 0,0 0 0 0 0,0 0 0 0 0,0 1 0 0 0,1-1 0 0 0,-1 0 0 0 0,0 1 0 0 0,1-1 0 0 0,-1 1 0 0 0,1 0 0 0 0,0 0 0 0 0,-1-1 0 0 0,1 1 0 0 0,0 0 0 0 0,0 0 0 0 0,0 0 0 0 0,0 1 0 0 0,0-1 0 0 0,-1 0 0 0 0,1 1 0 0 0,1-1 0 0 0,-1 1 0 0 0,0 0 0 0 0,6-1-3 0 0,0 0 0 0 0,-1 1 0 0 0,1 0 0 0 0,0 0 0 0 0,-1 1 0 0 0,1 0 0 0 0,7 2 3 0 0,11 4-42 0 0,15 7 42 0 0,-35-12-3 0 0,42 16-29 0 0,-1 3 0 0 0,-1 1 0 0 0,-1 3 0 0 0,0 2 32 0 0,168 120 17 0 0,-187-128-24 0 0,64 40 7 0 0,39 17 0 0 0,-116-68 0 0 0,20 10 0 0 0,33 13 0 0 0,-45-22 0 0 0,0-2 0 0 0,1 0 0 0 0,19 2 0 0 0,-39-8 0 0 0,0-1 0 0 0,0 0 0 0 0,0 0 0 0 0,0 1 0 0 0,0-1 0 0 0,1-1 0 0 0,0 1 0 0 0,-3 0 0 0 0,1 0 0 0 0,-1 0 0 0 0,0 0 0 0 0,1 0 0 0 0,-1 0 0 0 0,1-1 0 0 0,-1 1 0 0 0,1 0 0 0 0,-1 0 0 0 0,0 0 0 0 0,1-1 0 0 0,-1 1 0 0 0,0 0 0 0 0,1 0 0 0 0,-1-1 0 0 0,0 1 0 0 0,1 0 0 0 0,-1-1 0 0 0,0 1 0 0 0,1 0 0 0 0,-1-1 0 0 0,0 1 0 0 0,0 0 0 0 0,0-1 0 0 0,1 1 0 0 0,-1-1 0 0 0,0 1 0 0 0,0-1 0 0 0,0 1 0 0 0,0 0 0 0 0,0-1 0 0 0,0 1 0 0 0,0-1 0 0 0,0 1 0 0 0,0-1 0 0 0,0 1 0 0 0,0-1 0 0 0,0 1 0 0 0,0 0 0 0 0,0-1 0 0 0,0 1 0 0 0,0-1 0 0 0,-1 1 0 0 0,1 0 0 0 0,0-1 0 0 0,0 1 0 0 0,0-1 0 0 0,-1 1 0 0 0,1 0 0 0 0,-2-3 0 0 0,0 0 0 0 0,0 0 0 0 0,0 0 0 0 0,0 0 0 0 0,0 1 0 0 0,-1-1 0 0 0,-56-53-68 0 0,-18-10 68 0 0,-69-48-126 0 0,0-1 56 0 0,-79-86 70 0 0,196 174 0 0 0,23 21 0 0 0,6 6 0 0 0,0 0 0 0 0,0 0 0 0 0,0 0 0 0 0,0 0 0 0 0,0 0 0 0 0,0 0 0 0 0,0 0 0 0 0,0 0 0 0 0,0 0 0 0 0,0 0 0 0 0,0 0 0 0 0,-1 0 0 0 0,1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0,1 0 0 0 0,-1 0 0 0 0,6 2 0 0 0,0 0 0 0 0,1 1 0 0 0,-1 0 0 0 0,0 0 0 0 0,1 1 0 0 0,1 1 0 0 0,122 70 0 0 0,-42-24 0 0 0,2-3 0 0 0,237 101 0 0 0,-223-102 0 0 0,55 35 0 0 0,-148-75 0 0 0,1-1 0 0 0,0 0 0 0 0,0-1 0 0 0,1 0 0 0 0,-1-1 0 0 0,11 2 0 0 0,-22-6 0 0 0,-1 0 0 0 0,1 0 0 0 0,0 1 0 0 0,0-1 0 0 0,-1 0 0 0 0,1 0 0 0 0,0 0 0 0 0,0 0 0 0 0,-1 0 0 0 0,1 0 0 0 0,0 0 0 0 0,0 0 0 0 0,-1 0 0 0 0,1 0 0 0 0,0-1 0 0 0,0 1 0 0 0,-1 0 0 0 0,1-1 0 0 0,0 1 0 0 0,-1 0 0 0 0,1-1 0 0 0,-1 0 0 0 0,0 0 0 0 0,0 0 0 0 0,1 1 0 0 0,-1-1 0 0 0,0 0 0 0 0,0 0 0 0 0,0 0 0 0 0,0 0 0 0 0,0 1 0 0 0,-1-1 0 0 0,1 0 0 0 0,0 0 0 0 0,0 0 0 0 0,0 0 0 0 0,-1 1 0 0 0,1-1 0 0 0,0 0 0 0 0,-1 0 0 0 0,1 1 0 0 0,-1-1 0 0 0,1 0 0 0 0,-14-20 0 0 0,-10-6 0 0 0,-2 1 0 0 0,0 1 0 0 0,-12-7 0 0 0,27 23 0 0 0,-126-100-25 0 0,51 42-14 0 0,-7-11 39 0 0,69 56 0 0 0,-25-24 0 0 0,42 38 0 0 0,0 0 0 0 0,0 0 0 0 0,1-1 0 0 0,0 1 0 0 0,1-2 0 0 0,-6-11 0 0 0,11 20 0 0 0,-1 0 0 0 0,1 0 0 0 0,-1 0 0 0 0,1 0 0 0 0,-1 0 0 0 0,1 0 0 0 0,0 0 0 0 0,0 0 0 0 0,0 0 0 0 0,-1 0 0 0 0,1 0 0 0 0,0 0 0 0 0,0-1 0 0 0,1 1 0 0 0,0-1 0 0 0,-1 1 0 0 0,1 0 0 0 0,0-1 0 0 0,-1 1 0 0 0,1 0 0 0 0,0 0 0 0 0,0 0 0 0 0,0 0 0 0 0,0 0 0 0 0,0 0 0 0 0,0 0 0 0 0,1 0 0 0 0,-1 0 0 0 0,0 0 0 0 0,0 0 0 0 0,1 1 0 0 0,-1-1 0 0 0,0 1 0 0 0,3-2 0 0 0,0 0 0 0 0,0 1 0 0 0,1 0 0 0 0,-1-1 0 0 0,0 2 0 0 0,2-1 0 0 0,8 0 0 0 0,-1 1 0 0 0,0 1 0 0 0,0 0 0 0 0,0 1 0 0 0,0 1 0 0 0,9 2 0 0 0,-11-3 0 0 0,36 11 12 0 0,0 1 0 0 0,0 2 0 0 0,17 10-12 0 0,130 71 36 0 0,-137-68-36 0 0,0-2 0 0 0,1-3 0 0 0,31 7 0 0 0,-36-13 0 0 0,-53-18 0 0 0,1 0 0 0 0,-1 1 0 0 0,0-1 0 0 0,1 0 0 0 0,-1 0 0 0 0,1 1 0 0 0,-1-1 0 0 0,1 0 0 0 0,-1 0 0 0 0,1 0 0 0 0,0 0 0 0 0,-1 0 0 0 0,1 0 0 0 0,-1 0 0 0 0,1 0 0 0 0,-1 0 0 0 0,1 0 0 0 0,-1 0 0 0 0,1 0 0 0 0,-1 0 0 0 0,1-1 0 0 0,-1 1 0 0 0,1 0 0 0 0,-1-1 0 0 0,0 0 0 0 0,0 0 0 0 0,0 0 0 0 0,0 0 0 0 0,0 0 0 0 0,0 1 0 0 0,0-1 0 0 0,-1 0 0 0 0,1 0 0 0 0,0 0 0 0 0,0 0 0 0 0,-1 0 0 0 0,1 0 0 0 0,-1 1 0 0 0,0-2 0 0 0,-9-17 0 0 0,-6-3 0 0 0,-7-8 0 0 0,4 7 0 0 0,-1-5 0 0 0,9 12 0 0 0,-34-54 0 0 0,38 57 0 0 0,1 1 0 0 0,0-2 0 0 0,0 1 0 0 0,-1-10 0 0 0,3 12 0 0 0,2 0 0 0 0,-1-1 0 0 0,1 1 0 0 0,1-1 0 0 0,0 1 0 0 0,1-5 0 0 0,0 15 0 0 0,0-1 0 0 0,0 1 0 0 0,0-1 0 0 0,1 1 0 0 0,-1 0 0 0 0,0-1 0 0 0,1 1 0 0 0,-1 0 0 0 0,1-1 0 0 0,0 0 0 0 0,0 0 1 0 0,1 0 0 0 0,-1 0-1 0 0,0 1 1 0 0,1-1 0 0 0,0 0 0 0 0,-1 1-1 0 0,1-1 1 0 0,0 1 0 0 0,0-1 0 0 0,0 1-1 0 0,0 0 1 0 0,1-1-1 0 0,2 1 3 0 0,-1-1 1 0 0,0 1-1 0 0,0 0 0 0 0,1 0 1 0 0,-1 0-1 0 0,3 0-3 0 0,9 0 11 0 0,-1 1 1 0 0,0 1-1 0 0,10 1-11 0 0,-16-1 1 0 0,35 3-1 0 0,-1 2 0 0 0,0 1 0 0 0,23 9 0 0 0,12 11 91 0 0,61 29-91 0 0,-32-2 54 0 0,-16-7-55 0 0,71 25 1 0 0,-149-67 0 0 0,0 0 0 0 0,0-1 0 0 0,4 1 0 0 0,-16-5 0 0 0,0 1 0 0 0,0-1 0 0 0,0 0 0 0 0,0 0 0 0 0,0 0 0 0 0,0 1 0 0 0,1-1 0 0 0,-1 0 0 0 0,0 0 0 0 0,0 0 0 0 0,0-1 0 0 0,1 1 0 0 0,-2-1 0 0 0,0 1 0 0 0,0-1 0 0 0,0 1 0 0 0,0-1 0 0 0,0 0 0 0 0,0 1 0 0 0,0-1 0 0 0,0 1 0 0 0,-1-1 0 0 0,1 0 0 0 0,0 1 0 0 0,0-1 0 0 0,-1 1 0 0 0,1-1 0 0 0,0 1 0 0 0,-1-1 0 0 0,1 1 0 0 0,0-1 0 0 0,-1 1 0 0 0,1-1 0 0 0,-1 1 0 0 0,1 0 0 0 0,-1-1 0 0 0,-14-13 0 0 0,-35-27 0 0 0,-22-18 0 0 0,55 43 0 0 0,1 0 0 0 0,1-1 0 0 0,-2-3 0 0 0,-7-13 0 0 0,6 8 0 0 0,-3-1 0 0 0,16 20 0 0 0,0 0 0 0 0,0 1 0 0 0,0-1 0 0 0,0-1 0 0 0,1 1 0 0 0,0-1 0 0 0,1 1 0 0 0,-1-2 0 0 0,0-4 11 0 0,3 9 42 0 0,5 4 11 0 0,5 1-54 0 0,0 1 1 0 0,0-1-1 0 0,0 1 0 0 0,-1 1 0 0 0,1 0 0 0 0,3 2-10 0 0,19 13 55 0 0,0 1-55 0 0,5 3 12 0 0,3 0-12 0 0,1-3 0 0 0,4 1 0 0 0,85 31 0 0 0,-19-8 0 0 0,170 76 118 0 0,-252-107-120 0 0,3 1 30 0 0,0-2 0 0 0,1-1 0 0 0,25 6-28 0 0,-47-15 6 0 0,0-1-1 0 0,9 0-5 0 0,-19-1 2 0 0,0 0-1 0 0,0 0 1 0 0,1 0-1 0 0,-1 0 1 0 0,0 0 0 0 0,0 0-1 0 0,0 0 1 0 0,1 0 0 0 0,-1 0-1 0 0,0 0 1 0 0,0 0 0 0 0,0 0-1 0 0,1 0 1 0 0,-1 0 0 0 0,0 0-1 0 0,0 0 1 0 0,0 0-1 0 0,0 0 1 0 0,1 0 0 0 0,-1-1-1 0 0,0 1 1 0 0,0 0 0 0 0,0 0-1 0 0,0 0 1 0 0,0 0 0 0 0,1 0-2 0 0,0-2 0 0 0,0 1 1 0 0,0 0 0 0 0,0 0 0 0 0,0-1 0 0 0,-1 1 0 0 0,1 0-1 0 0,0-1 1 0 0,-1 1 0 0 0,1-1 0 0 0,0 1 0 0 0,-1-1 0 0 0,0 1-1 0 0,1-1 1 0 0,-1 1 0 0 0,0-1 0 0 0,0 0-1 0 0,0-1 0 0 0,0 0-1 0 0,0 0 1 0 0,-1 0 0 0 0,1 0-1 0 0,-1 0 1 0 0,0 1 0 0 0,0-1 0 0 0,0 0-1 0 0,-1-2 1 0 0,-7-11 0 0 0,-1 1 0 0 0,0 0 0 0 0,-1 1 0 0 0,-1 0 0 0 0,-4-4 0 0 0,-6-7 0 0 0,-7-9 0 0 0,-59-73 0 0 0,83 99 0 0 0,0 0 0 0 0,0 0 0 0 0,1-1 0 0 0,0 1 0 0 0,-1-5 0 0 0,3 8 0 0 0,0 0 0 0 0,1 0 0 0 0,-1-1 0 0 0,1 1 0 0 0,1-1 0 0 0,-1 1 0 0 0,1-1 0 0 0,0 1 0 0 0,0-5 0 0 0,1 9 0 0 0,-1-1 0 0 0,0 1 0 0 0,1-1 0 0 0,-1 1 0 0 0,0-1 0 0 0,1 1 0 0 0,0-1 0 0 0,-1 1 0 0 0,1 0 0 0 0,0-1 0 0 0,0 1 0 0 0,0 0 0 0 0,0 0 0 0 0,0 0 0 0 0,0 0 0 0 0,0-1 0 0 0,0 1 0 0 0,1 0 0 0 0,0 0 0 0 0,0-1 0 0 0,0 1 0 0 0,1 0 0 0 0,-1 0 0 0 0,1 0 0 0 0,-1 0 0 0 0,1 1 0 0 0,-1-1 0 0 0,1 1 0 0 0,1-1 0 0 0,3 0 0 0 0,0 1 0 0 0,0 0 0 0 0,0 1 0 0 0,0-1 0 0 0,0 1 0 0 0,0 0 0 0 0,5 2 0 0 0,23 7 0 0 0,314 80 0 0 0,-305-80 0 0 0,0 1 0 0 0,-1 3 0 0 0,2 3 0 0 0,184 81 0 0 0,-148-65 0 0 0,2-3 0 0 0,32 4 0 0 0,-78-24 0 0 0,32 4 0 0 0,-48-11 0 0 0,0 0 0 0 0,1-2 0 0 0,-1-1 0 0 0,1 0 0 0 0,-18-1 0 0 0,0 1 0 0 0,0-1 0 0 0,0 0 0 0 0,1 0 0 0 0,-1 0 0 0 0,0 0 0 0 0,0-1 0 0 0,-1 1 0 0 0,1-1 0 0 0,0 0 0 0 0,1-1 0 0 0,-3 1 0 0 0,0 1 0 0 0,-1-1 0 0 0,1 1 0 0 0,-1-1 0 0 0,1 1 0 0 0,-1-1 0 0 0,1 0 0 0 0,-1 1 0 0 0,0-1 0 0 0,0 0 0 0 0,0 0 0 0 0,0 0 0 0 0,0 0 0 0 0,0 0 0 0 0,-1 0 0 0 0,1 0 0 0 0,-1-1 0 0 0,0 1 0 0 0,1 0 0 0 0,-1 0 0 0 0,0 0 0 0 0,0-3 0 0 0,-1-2 0 0 0,0 0 0 0 0,0 1 0 0 0,-1-1 0 0 0,0 0 0 0 0,0 0 0 0 0,-1 1 0 0 0,0-3 0 0 0,-9-14 0 0 0,-5-8 0 0 0,14 26 0 0 0,-36-59 0 0 0,12 20 0 0 0,-4-12 0 0 0,24 41 0 0 0,0 0 0 0 0,1 0 0 0 0,1-1 0 0 0,0 0 0 0 0,-2-14 0 0 0,7 26 0 0 0,-1 1 0 0 0,1 0 0 0 0,0-1 0 0 0,0 1 0 0 0,0 0 0 0 0,0-1 0 0 0,1 1 0 0 0,-1 0 0 0 0,1-1 0 0 0,0 1 0 0 0,1-3 0 0 0,-1 4 0 0 0,0 1 0 0 0,0-1 0 0 0,0 0 0 0 0,0 0 0 0 0,0 1 0 0 0,1-1 0 0 0,-1 1 0 0 0,0-1 0 0 0,1 1 0 0 0,-1-1 0 0 0,1 1 0 0 0,0 0 0 0 0,-1 0 0 0 0,1 0 0 0 0,0 0 0 0 0,0 0 0 0 0,0 0 0 0 0,0 0 0 0 0,1 0 0 0 0,5-1 0 0 0,-1 1 0 0 0,1 0 0 0 0,0 0 0 0 0,-1 0 0 0 0,1 1 0 0 0,0 0 0 0 0,-1 1 0 0 0,1 0 0 0 0,0 0 0 0 0,2 1 0 0 0,16 4 0 0 0,-1 2 0 0 0,9 4 0 0 0,-26-9 0 0 0,28 11-8 0 0,-1 2 0 0 0,9 6 8 0 0,66 41-31 0 0,1 1 14 0 0,73 36 81 0 0,36 6-64 0 0,-141-70 0 0 0,43 23 0 0 0,30 13 0 0 0,-134-64 0 0 0,0-1 0 0 0,1-1 0 0 0,-1-1 0 0 0,1-1 0 0 0,0 0 0 0 0,6-1 0 0 0,-20-3 0 0 0,0 0 0 0 0,0 0 0 0 0,0 0 0 0 0,0-1 0 0 0,0 1 0 0 0,0-1 0 0 0,0 0 0 0 0,-1-1 0 0 0,1 1 0 0 0,2-2 0 0 0,-4 2 0 0 0,-1 0 0 0 0,1-1 0 0 0,-1 1 0 0 0,0 0 0 0 0,1-1 0 0 0,-1 0 0 0 0,0 0 0 0 0,0 1 0 0 0,0-1 0 0 0,0 0 0 0 0,-1-1 0 0 0,1 1 0 0 0,0 0 0 0 0,-1 0 0 0 0,1-1 0 0 0,-1 1 0 0 0,0-1 0 0 0,0 1 0 0 0,0-2 0 0 0,1-4 0 0 0,-1 0 0 0 0,1 0 0 0 0,-2 0 0 0 0,1 0 0 0 0,-1 0 0 0 0,-1 0 0 0 0,1 0 0 0 0,-1 0 0 0 0,-1 0 0 0 0,0-3 0 0 0,-6-16 0 0 0,0 0 0 0 0,-6-8 0 0 0,12 29 0 0 0,-43-96-103 0 0,23 54-17 0 0,2-1-1 0 0,-1-10 121 0 0,19 53-33 0 0,0-1-1 0 0,1 0 0 0 0,-1 1 0 0 0,1-1 1 0 0,1 0-1 0 0,0-7 34 0 0,0 13 0 0 0,0-1-1 0 0,0 1 1 0 0,0-1 0 0 0,0 1 0 0 0,0 0-1 0 0,1-1 1 0 0,-1 1 0 0 0,1 0 0 0 0,-1-1 0 0 0,1 1-1 0 0,-1 0 1 0 0,1-1 0 0 0,0 1 0 0 0,-1 0-1 0 0,1 0 1 0 0,0 0 0 0 0,0 0 0 0 0,0 0 0 0 0,0 0-1 0 0,0 0 1 0 0,0 0 0 0 0,0 0 0 0 0,1 0-1 0 0,-1 1 1 0 0,0-1 0 0 0,0 0 0 0 0,1 1-1 0 0,-1-1 1 0 0,0 1 0 0 0,1-1 0 0 0,-1 1 0 0 0,0 0-1 0 0,1-1 1 0 0,-1 1 0 0 0,1 0 0 0 0,-1 0 0 0 0,16 0-17 0 0,-1 1 0 0 0,0 1 0 0 0,1 1 0 0 0,7 2 17 0 0,7 0-50 0 0,4 3-58 0 0,-1 1 0 0 0,24 9 108 0 0,3 2-112 0 0,12 2-88 0 0,46 23 200 0 0,-82-30-16 0 0,10 4-5 0 0,0 3 0 0 0,-2 1-1 0 0,4 5 22 0 0,-26-13 0 0 0,9 6 0 0 0,16 7 0 0 0,7 4-16 0 0,-53-31-17 0 0,-3-4-8 0 0,-31-40-58 0 0,-2 1 0 0 0,-33-30 99 0 0,-6-2-48 0 0,-3 4 0 0 0,-75-53 48 0 0,127 104 15 0 0,11 9-2 0 0,0 0 0 0 0,-1 1 0 0 0,-5-3-13 0 0,16 11-59 0 0,6 5-16 0 0,108 127 57 0 0,85 107 74 0 0,-154-181-19 0 0,35 48-84 0 0,4 18 47 0 0,-80-122-1 0 0,5 8-11 0 0,-1 1-1 0 0,1 1 0 0 0,1 5 13 0 0,-6-13-2 0 0,0 0 1 0 0,0 0 0 0 0,0 0-1 0 0,-1 0 1 0 0,1 0 0 0 0,-1 0-1 0 0,0 0 1 0 0,0 1 0 0 0,0-1-1 0 0,0 0 1 0 0,-1 0-1 0 0,1 0 1 0 0,-1 0 0 0 0,1 0-1 0 0,-2 1 2 0 0,2-2 0 0 0,-1-1 0 0 0,0 1 0 0 0,0-1 0 0 0,0 1 0 0 0,0-1 0 0 0,0 0 0 0 0,0 1 0 0 0,-1-1 0 0 0,1 0 0 0 0,0 0 0 0 0,-1 0 0 0 0,1 0 0 0 0,-1 0 0 0 0,1 0 0 0 0,-1 0 0 0 0,1-1 0 0 0,-1 1 0 0 0,0 0 0 0 0,1-1 0 0 0,-1 1 0 0 0,0-1 0 0 0,1 0 0 0 0,-1 0 0 0 0,0 1 0 0 0,0-1 0 0 0,-1 0 0 0 0,-6-1 0 0 0,-1 1 0 0 0,1-1 0 0 0,-1 0 0 0 0,-3-2 0 0 0,11 3 0 0 0,-47-12 0 0 0,0-1 0 0 0,-39-18 0 0 0,33 11 0 0 0,-53-12 0 0 0,-79-10 0 0 0,173 39-5 0 0,0 0 0 0 0,0 2-1 0 0,0-1 1 0 0,0 2 0 0 0,-1 0-1 0 0,-11 1 6 0 0,22 0-2 0 0,-1-1 0 0 0,1 1 0 0 0,-1 1-1 0 0,1-1 1 0 0,0 1 0 0 0,-1-1 0 0 0,1 1 0 0 0,0 0-1 0 0,0 1 1 0 0,-2 1 2 0 0,4-2 0 0 0,0 0-1 0 0,-1 0 0 0 0,1 0 1 0 0,0 0-1 0 0,0 0 1 0 0,1 1-1 0 0,-1-1 0 0 0,0 1 1 0 0,1 0-1 0 0,-1 0 0 0 0,1-1 1 0 0,0 1-1 0 0,0 0 1 0 0,0 0-1 0 0,1 0 0 0 0,-1 2 1 0 0,0 1 0 0 0,0-1 0 0 0,1 1 0 0 0,0 0 0 0 0,0 0 0 0 0,1-1 0 0 0,0 1 0 0 0,1 4 0 0 0,2 7 0 0 0,6 14 0 0 0,-8-27 0 0 0,11 30 18 0 0,18 31-18 0 0,-10-22 36 0 0,80 153 59 0 0,-95-185-96 0 0,8 15 21 0 0,-2 0 0 0 0,-1 0 0 0 0,6 21-20 0 0,-15-41 0 0 0,-1-1 0 0 0,0 0 0 0 0,0 1 0 0 0,-1-1 0 0 0,1 1 0 0 0,-1-1 0 0 0,0 1 0 0 0,-1-1 0 0 0,0 5 0 0 0,1-7 0 0 0,-1 0 0 0 0,0 0 0 0 0,0 0 0 0 0,0 0 0 0 0,-1 0 0 0 0,1 0 0 0 0,-1 0 0 0 0,1-1 0 0 0,-1 1 0 0 0,0 0 0 0 0,0-1 0 0 0,0 0 0 0 0,-1 1 0 0 0,1-1 0 0 0,0 0 0 0 0,-3 2 0 0 0,-1-1 0 0 0,0 1 0 0 0,-1-1 0 0 0,1 0 0 0 0,-1-1 0 0 0,1 1 0 0 0,-1-2 0 0 0,0 1 0 0 0,0-1 0 0 0,0 1 0 0 0,0-2 0 0 0,-4 1 0 0 0,-8-1 0 0 0,0 0 0 0 0,0-1 0 0 0,-13-4 0 0 0,5 0 0 0 0,0-1 0 0 0,1-1 0 0 0,0-2 0 0 0,-20-9 0 0 0,-97-52 0 0 0,45 20 0 0 0,35 21 0 0 0,-1 3 0 0 0,-11 0 0 0 0,69 23 0 0 0,-1 1 0 0 0,0 0 0 0 0,0 1 0 0 0,1 0 0 0 0,-1 0 0 0 0,0 0 0 0 0,0 1 0 0 0,0 0 0 0 0,0 0 0 0 0,-2 1 0 0 0,9-1 0 0 0,-1 0 0 0 0,1 0 0 0 0,-1 0 0 0 0,1 0 0 0 0,0 0 0 0 0,-1 0 0 0 0,1 0 0 0 0,-1 0 0 0 0,1 1 0 0 0,0-1 0 0 0,-1 0 0 0 0,1 0 0 0 0,0 0 0 0 0,-1 1 0 0 0,1-1 0 0 0,0 0 0 0 0,-1 0 0 0 0,1 1 0 0 0,0-1 0 0 0,-1 0 0 0 0,1 1 0 0 0,0-1 0 0 0,0 0 0 0 0,-1 1 0 0 0,1-1 0 0 0,0 1 0 0 0,0-1 0 0 0,0 0 0 0 0,0 1 0 0 0,0 1 0 0 0,0-1 0 0 0,0 1 0 0 0,1-1 0 0 0,-1 1 0 0 0,1-1 0 0 0,-1 1 0 0 0,1-1 0 0 0,0 1 0 0 0,-1-1 0 0 0,1 0 0 0 0,0 1 0 0 0,0-1 0 0 0,0 0 0 0 0,16 19 0 0 0,9 5 35 0 0,1-2-1 0 0,20 13-34 0 0,-32-25 3 0 0,70 56 129 0 0,-2 4-132 0 0,-83-71 1 0 0,45 41 64 0 0,14 19-65 0 0,-58-59 0 0 0,0 0 1 0 0,0 0 0 0 0,0 0 0 0 0,0 0-1 0 0,-1 0 1 0 0,1 0 0 0 0,0 0 0 0 0,-1 0-1 0 0,1 0 1 0 0,-1 0 0 0 0,1 0 0 0 0,-1 1 0 0 0,1-1-1 0 0,-1 1 0 0 0,0-2 0 0 0,0 0 0 0 0,-1 1 0 0 0,1-1 0 0 0,-1 1 0 0 0,1-1 0 0 0,0 0 0 0 0,-1 1 0 0 0,1-1 0 0 0,-1 0 0 0 0,1 1 0 0 0,-1-1 0 0 0,1 0 0 0 0,-1 0 0 0 0,1 1 0 0 0,-1-1 0 0 0,1 0 0 0 0,-1 0 1 0 0,1 0-1 0 0,-1 0 0 0 0,1 0 0 0 0,-1 0 0 0 0,1 0 0 0 0,-1 0 0 0 0,1 0 0 0 0,-1 0 0 0 0,1 0 0 0 0,-1 0 0 0 0,0 0 0 0 0,1 0 0 0 0,-4-1-3 0 0,1 1 1 0 0,0-1-1 0 0,-1 1 1 0 0,1-1-1 0 0,-2-1 3 0 0,-31-15-58 0 0,-18-11 58 0 0,41 22-2 0 0,-80-46 2 0 0,-54-27 0 0 0,99 54 0 0 0,-33-24 0 0 0,55 31 0 0 0,-3 1 0 0 0,29 17 0 0 0,-1-1 0 0 0,1 1 0 0 0,-1-1 0 0 0,0 1 0 0 0,1-1 0 0 0,-1 1 0 0 0,0 0 0 0 0,1-1 0 0 0,-1 1 0 0 0,0 0 0 0 0,0 0 0 0 0,1 0 0 0 0,-1 0 0 0 0,0-1 0 0 0,0 1 0 0 0,4 5 0 0 0,1 0 0 0 0,1 0 0 0 0,-1-1 0 0 0,1 0 0 0 0,3 3 0 0 0,0 0 0 0 0,174 141 102 0 0,-54-39-42 0 0,-89-74-54 0 0,-1-2 21 0 0,-3 3 0 0 0,28 34-27 0 0,-57-63 1 0 0,0 1 0 0 0,0-1 0 0 0,-1 1 0 0 0,0 0 1 0 0,-1 1-1 0 0,0-1 0 0 0,0 1 0 0 0,-1-1 0 0 0,2 8-1 0 0,-4-14 0 0 0,-1 1 0 0 0,1-1 0 0 0,-1 0 0 0 0,0 0 0 0 0,0 0 0 0 0,0 0 0 0 0,0 1 0 0 0,-1 0 0 0 0,1-1-1 0 0,0 0-1 0 0,-1 0 0 0 0,0-1 1 0 0,1 1-1 0 0,-1 0 0 0 0,0-1 0 0 0,0 1 1 0 0,0 0-1 0 0,0-1 0 0 0,0 1 1 0 0,0-1-1 0 0,-1 0 0 0 0,1 1 1 0 0,0-1-1 0 0,-1 0 0 0 0,1 0 1 0 0,-1 0-1 0 0,1 0 0 0 0,-1 0 0 0 0,0 0 1 0 0,1 0-1 0 0,-1-1 0 0 0,0 1 1 0 0,0 0-1 0 0,1-1 0 0 0,-2 0 2 0 0,-1 1-4 0 0,0 0 0 0 0,0-1 0 0 0,-1 1 0 0 0,1-1 0 0 0,0-1 0 0 0,0 1 0 0 0,-1 0 0 0 0,1-1 0 0 0,0 0 0 0 0,0 0 0 0 0,-1-1 4 0 0,-49-16 0 0 0,-53-17 0 0 0,106 34 0 0 0,0 1 0 0 0,1 0 0 0 0,-1 0 0 0 0,0-1 0 0 0,1 1 0 0 0,-1 0 0 0 0,0 0 0 0 0,0 0 0 0 0,1 0 0 0 0,-1 0 0 0 0,0 0 0 0 0,0 0 0 0 0,0 0 0 0 0,1 0 0 0 0,-1 0 0 0 0,0 0 0 0 0,0 1 0 0 0,1-1 0 0 0,-1 0 0 0 0,0 1 0 0 0,1 0 0 0 0,-1-1 0 0 0,1 1 0 0 0,-1 0 0 0 0,1 0 0 0 0,0 0 0 0 0,-1-1 0 0 0,1 1 0 0 0,0 0 0 0 0,0 0 0 0 0,-1 0 0 0 0,1 0 0 0 0,0 0 0 0 0,0 0 0 0 0,0 0 0 0 0,0-1 0 0 0,0 1 0 0 0,0 0 0 0 0,0 0 0 0 0,1 1 0 0 0,-1 1 0 0 0,1 1 0 0 0,0 0 0 0 0,0 0 0 0 0,0-1 0 0 0,0 1 0 0 0,3 5 8 0 0,0-1 0 0 0,1 0 0 0 0,0 0 0 0 0,0 0 0 0 0,1 0-8 0 0,32 37 69 0 0,-16-21-44 0 0,92 99 120 0 0,-51-59-16 0 0,10 20-129 0 0,13 29 0 0 0,-71-90 0 0 0,-1 0 0 0 0,-1 0 0 0 0,-1 2 0 0 0,1 4 0 0 0,-10-21 4 0 0,0 0 0 0 0,-1 0 1 0 0,0 0-1 0 0,0 1 0 0 0,-1-1 0 0 0,0 0 0 0 0,-1 1 0 0 0,0 6-4 0 0,0-12 1 0 0,0 0 1 0 0,-1 0-1 0 0,1-1 0 0 0,-1 1 0 0 0,1 0 1 0 0,-1 0-1 0 0,0 0 0 0 0,0 0 0 0 0,0-1 1 0 0,-1 1-1 0 0,1 0 0 0 0,0-1 0 0 0,-1 1 1 0 0,0-1-1 0 0,0 0 0 0 0,0 1 0 0 0,0-1 1 0 0,0 0-1 0 0,0 0 0 0 0,0 0 0 0 0,-1-1 1 0 0,1 1-1 0 0,-1 0 0 0 0,1-1 0 0 0,-4 2-1 0 0,3-2 0 0 0,-1 0 0 0 0,0 0 0 0 0,0-1 0 0 0,0 1 0 0 0,0-1 0 0 0,0 0 1 0 0,-1 0-1 0 0,1 0 0 0 0,0 0 0 0 0,0-1 0 0 0,-3 0 0 0 0,-10-3 18 0 0,1-1 1 0 0,-5-2-19 0 0,5 1 29 0 0,-52-18 82 0 0,1-3-1 0 0,-8-7-110 0 0,64 29 21 0 0,-10-6 12 0 0,1 2 0 0 0,-1 1-1 0 0,0 0 1 0 0,-2 1-33 0 0,7 4 12 0 0,16 2-11 0 0,0 1 0 0 0,0 0-1 0 0,0 0 1 0 0,0 0 0 0 0,0 0 0 0 0,-1 0-1 0 0,1 0 1 0 0,0 0 0 0 0,0 0-1 0 0,0 0 1 0 0,0 0 0 0 0,0 0 0 0 0,0 0-1 0 0,0 0 1 0 0,0 0 0 0 0,-1 0-1 0 0,1 0 1 0 0,0 0 0 0 0,0 0 0 0 0,0 0-1 0 0,0 0 1 0 0,0 0 0 0 0,0 0-1 0 0,0 0 1 0 0,0 0 0 0 0,-1 0 0 0 0,1 0-1 0 0,0 0 1 0 0,0 1 0 0 0,0-1-1 0 0,0 0 1 0 0,0 0 0 0 0,0 0 0 0 0,0 0-1 0 0,0 0 1 0 0,0 0 0 0 0,0 0-1 0 0,0 0 1 0 0,0 0 0 0 0,0 0 0 0 0,0 0-1 0 0,-1 1 1 0 0,1-1 0 0 0,0 0 0 0 0,0 0-1 0 0,0 0 1 0 0,0 0 0 0 0,0 0-1 0 0,0 0 1 0 0,0 0 0 0 0,0 0 0 0 0,0 1-1 0 0,0-1 1 0 0,0 0 0 0 0,0 0-1 0 0,0 0 1 0 0,0 0 0 0 0,0 0 0 0 0,1 0-1 0 0,-1 0 1 0 0,0 0 0 0 0,0 0-1 0 0,0 1 1 0 0,0-1 0 0 0,0 0 0 0 0,0 0-1 0 0,0 0 0 0 0,0 7 2 0 0,1 0-1 0 0,0-1 0 0 0,0 1 1 0 0,1 0-1 0 0,0-1 1 0 0,0 1-1 0 0,1-1 0 0 0,-1 1 1 0 0,2 1-2 0 0,9 16 2 0 0,13 17-2 0 0,-12-19 8 0 0,19 33 56 0 0,9 24-64 0 0,-23-45 39 0 0,-10-18-31 0 0,0 0-1 0 0,0 5-7 0 0,-7-16 0 0 0,0 0 0 0 0,0 0 0 0 0,-1 0 0 0 0,0 0 0 0 0,0 0 0 0 0,0 0 0 0 0,-1 0-1 0 0,0 0 1 0 0,0 0 0 0 0,0 2 0 0 0,0-5 0 0 0,0-1 0 0 0,-1 1 0 0 0,1-1 0 0 0,-1 1 0 0 0,1 0 0 0 0,-1-1 0 0 0,1 1 0 0 0,-1-1 0 0 0,0 1 0 0 0,0 0 0 0 0,-1 0 0 0 0,0 0 0 0 0,0-1 0 0 0,0 1 0 0 0,0 0 0 0 0,0-1 0 0 0,0 1 0 0 0,0-1 0 0 0,0 0 0 0 0,-1 0 0 0 0,1 0 0 0 0,0 0 0 0 0,-1 0 0 0 0,1 0 0 0 0,-3 0 0 0 0,-5 1 0 0 0,0 0 0 0 0,0-1 0 0 0,-4 0 0 0 0,-28 0 0 0 0,-39-4 0 0 0,26 0 0 0 0,-4-1 4 0 0,-54-10-4 0 0,-56-19 59 0 0,93 17-39 0 0,49 10 8 0 0,-38-6-3 0 0,53 11-25 0 0,0 0 0 0 0,0 0 0 0 0,-1 1 0 0 0,-4 1 0 0 0,-3 1 22 0 0,-1 1-1 0 0,1 1 0 0 0,-10 3-21 0 0,16 0 11 0 0,13-6-6 0 0,0-1-1 0 0,0 1 1 0 0,0 0 0 0 0,0 0 0 0 0,0 0-1 0 0,0 0 1 0 0,0 0 0 0 0,0 0 0 0 0,0 2-5 0 0,0-1 1 0 0,0 0 1 0 0,0 0-1 0 0,0 0 1 0 0,1 0 0 0 0,-1 1-1 0 0,1-1 1 0 0,-1 0-1 0 0,1 1 1 0 0,0-1 0 0 0,0 0-1 0 0,0 1 1 0 0,0-1-1 0 0,0 0 1 0 0,1 0 0 0 0,-1 1-1 0 0,1-1 1 0 0,-1 0-1 0 0,1 0 1 0 0,0 1-1 0 0,0-1 1 0 0,1 1-2 0 0,3 7 18 0 0,0-1 0 0 0,1 0 0 0 0,1 0 0 0 0,1 1-18 0 0,3 5 31 0 0,-1 0-21 0 0,-2 2-10 0 0,-4-1 0 0 0,-4-14 0 0 0,0 0 0 0 0,0-1 0 0 0,0 1 0 0 0,0-1 0 0 0,-1 1 0 0 0,1 0 0 0 0,0-1 0 0 0,-1 1 0 0 0,1-1 0 0 0,-2 2 0 0 0,1-1 0 0 0,-1 1 0 0 0,1-1 0 0 0,-1 0 0 0 0,0 0 0 0 0,1 1 0 0 0,-1-1 0 0 0,0-1 0 0 0,-1 1 0 0 0,1 0 0 0 0,0 0 0 0 0,0-1 0 0 0,-1 1 0 0 0,1-1 0 0 0,-1 0 0 0 0,1 0 0 0 0,-2 1 0 0 0,-6 1 0 0 0,0 0 0 0 0,-1 0 0 0 0,-9 1 0 0 0,1-1 0 0 0,0-1 0 0 0,0-1 0 0 0,-18-2 0 0 0,-57-7 0 0 0,40 3 0 0 0,-56-7 19 0 0,58 4 3 0 0,-1 3 1 0 0,-44 2-23 0 0,86 4 0 0 0,-1 0 0 0 0,1 0 0 0 0,-11 4 0 0 0,17-4 0 0 0,0 1 0 0 0,1-1 0 0 0,-1 1 0 0 0,0 0 0 0 0,1 1 0 0 0,-1-1 0 0 0,1 1 0 0 0,0 0 0 0 0,-4 3 0 0 0,-3 6 11 0 0,5 1 13 0 0,0 0 0 0 0,0 1-24 0 0,0-1 5 0 0,-10 30-5 0 0,14-39 0 0 0,0 1 0 0 0,1-1 0 0 0,-2 0 0 0 0,0 3 0 0 0,0-3 0 0 0,0 0 0 0 0,1 0 0 0 0,-1-1 0 0 0,-1 1 0 0 0,1-1 0 0 0,0 0 0 0 0,-1 0 0 0 0,0 0 0 0 0,0 0 0 0 0,1-1 0 0 0,-2 1 0 0 0,1-1 0 0 0,0 0 0 0 0,0 0 0 0 0,-2-1 0 0 0,-9 4 0 0 0,-1 0 0 0 0,0-2 0 0 0,-11 1 0 0 0,26-4 0 0 0,-29 4 0 0 0,0-1 0 0 0,0-2 0 0 0,-1-2 0 0 0,-90-6 0 0 0,104 6 0 0 0,-59-8 0 0 0,-43-12 0 0 0,49 8 0 0 0,45 8 0 0 0,-100-15 0 0 0,89 16 0 0 0,0 2 0 0 0,-18 1 0 0 0,45 1 0 0 0,0 1 0 0 0,0 0 0 0 0,0 0 0 0 0,1 1 0 0 0,-1 0 0 0 0,0 1 0 0 0,-2 1 0 0 0,7-3 0 0 0,0 1 0 0 0,0 0 0 0 0,0 0 0 0 0,1 1 0 0 0,-1-1 0 0 0,0 1 0 0 0,1 0 0 0 0,0 0 0 0 0,0 0 0 0 0,0 0 0 0 0,0 1 0 0 0,0-1 0 0 0,1 1 0 0 0,-1 0 0 0 0,-1 3 0 0 0,1-1 0 0 0,1 1 0 0 0,-1 0 0 0 0,1 0 0 0 0,1 0 0 0 0,-1 0 0 0 0,1 0 0 0 0,0 1 0 0 0,1-1 0 0 0,0 4 0 0 0,1 14 0 0 0,1-1 0 0 0,2 6 0 0 0,1 19 0 0 0,-3-10 0 0 0,-2 27 0 0 0,0-62 0 0 0,-1 0 0 0 0,1 1 0 0 0,-1-1 0 0 0,0-1 0 0 0,0 1 0 0 0,-1 0 0 0 0,1 0 0 0 0,-1 0 0 0 0,0-1 0 0 0,0 1 0 0 0,0 0 0 0 0,0-1 0 0 0,0 0 0 0 0,-1 0 0 0 0,0 0 0 0 0,1 0 0 0 0,-1 0 0 0 0,0 0 0 0 0,-1-1 0 0 0,1 1 0 0 0,0-1 0 0 0,-1 0 0 0 0,1 0 0 0 0,-1 0 0 0 0,-1 0 0 0 0,-5 2 0 0 0,1-1 0 0 0,-1 0 0 0 0,0 0 0 0 0,0-1 0 0 0,0 0 0 0 0,0-1 0 0 0,-1 0 0 0 0,1-1 0 0 0,-7-1 0 0 0,-5-1 0 0 0,1 0 0 0 0,0-2 0 0 0,0-1 0 0 0,1-1 0 0 0,-13-4 0 0 0,-32-16 0 0 0,-1-4 0 0 0,40 18 0 0 0,-136-67 0 0 0,-13-7 0 0 0,159 79 0 0 0,-19-9 0 0 0,-35-10 0 0 0,63 24 0 0 0,7 2 0 0 0,0 0 0 0 0,0 0 0 0 0,0 0 0 0 0,-1 0 0 0 0,1 0 0 0 0,0 0 0 0 0,0 0 0 0 0,0 0 0 0 0,0 0 0 0 0,0 0 0 0 0,0 0 0 0 0,0 0 0 0 0,0 0 0 0 0,0 0 0 0 0,-1 0 0 0 0,1 0 0 0 0,0 0 0 0 0,0 0 0 0 0,0 0 0 0 0,0 0 0 0 0,0 0 0 0 0,0 0 0 0 0,0 1 0 0 0,0-1 0 0 0,0 0 0 0 0,0 0 0 0 0,0 0 0 0 0,-1 0 0 0 0,1 0 0 0 0,0 0 0 0 0,0 0 0 0 0,0 0 0 0 0,0 0 0 0 0,0 0 0 0 0,0 0 0 0 0,0 0 0 0 0,0 0 0 0 0,0 1 0 0 0,0-1 0 0 0,0 0 0 0 0,0 0 0 0 0,0 0 0 0 0,0 1 0 0 0,1 1 0 0 0,-1-1 0 0 0,1 0 0 0 0,0 1 0 0 0,-1-1 0 0 0,1 0 0 0 0,0 1 0 0 0,0-1 0 0 0,0 0 0 0 0,0 0 0 0 0,0 0 0 0 0,18 18 0 0 0,-18-18 0 0 0,107 109 84 0 0,-85-90-27 0 0,9 6-57 0 0,-13-11 32 0 0,0 1-1 0 0,10 11-31 0 0,36 39 12 0 0,-59-58-12 0 0,-6-8 0 0 0,0 0 0 0 0,0 0 0 0 0,0 0 0 0 0,0 0 0 0 0,0 0 0 0 0,0 1 0 0 0,0-1 0 0 0,0 0 0 0 0,0 0 0 0 0,0 0 0 0 0,0 0 0 0 0,1 0 0 0 0,-1 0 0 0 0,0 1 0 0 0,0-1 0 0 0,0 0 0 0 0,0 0 0 0 0,0 0 0 0 0,0 0 0 0 0,0 0 0 0 0,0 1 0 0 0,0-1 0 0 0,0 0 0 0 0,-1 0 0 0 0,1 0 0 0 0,0 0 0 0 0,0 0 0 0 0,0 1 0 0 0,0-1 0 0 0,0 0 0 0 0,0 0 0 0 0,0 0 0 0 0,0 0 0 0 0,-1 0 0 0 0,-1 1 0 0 0,1-1 0 0 0,0 0 0 0 0,-1 0 0 0 0,1 0 0 0 0,0 0 0 0 0,-1 0 0 0 0,1 0 0 0 0,0-1 0 0 0,-1 1 0 0 0,1 0 0 0 0,0-1 0 0 0,-1 1 0 0 0,1-1 0 0 0,0 1 0 0 0,0-1 0 0 0,-27-12 0 0 0,28 13 0 0 0,-41-22 0 0 0,1-2 0 0 0,-9-9 0 0 0,-74-58 0 0 0,47 28 0 0 0,-18-22 0 0 0,-66-75 0 0 0,57 46 0 0 0,-51-74 0 0 0,-41-83 160 0 0,180 248-63 0 0,-8-18-97 0 0,17 31 25 0 0,1-1 0 0 0,1 0 0 0 0,0-1 1 0 0,-2-10-26 0 0,5 18 6 0 0,1 0 1 0 0,-1 0-1 0 0,1 0 1 0 0,-1 0-1 0 0,1 0 1 0 0,1 0-1 0 0,-1-1-6 0 0,0 3 5 0 0,1 1 0 0 0,-1 0 0 0 0,0-1-1 0 0,0 1 1 0 0,1 0 0 0 0,-1 0 0 0 0,1-1-1 0 0,-1 1 1 0 0,1 0 0 0 0,0 0 0 0 0,0 0 0 0 0,-1 0-1 0 0,1 0 1 0 0,0 0 0 0 0,0 0 0 0 0,0 0-1 0 0,0 0 1 0 0,0 0 0 0 0,0 1 0 0 0,0-1-1 0 0,0 0 1 0 0,0 1 0 0 0,0-1 0 0 0,1 0-5 0 0,0 1 4 0 0,1-1 0 0 0,0 0 0 0 0,0 1 0 0 0,0-1 1 0 0,0 1-1 0 0,-1 0 0 0 0,1 0 0 0 0,3 0-4 0 0,23 5 51 0 0,-9-1-31 0 0,-1 2 1 0 0,-1 0 0 0 0,1 1 0 0 0,-1 1-1 0 0,12 7-20 0 0,27 17 55 0 0,1 5-55 0 0,-58-37 0 0 0,58 40 38 0 0,24 24-38 0 0,25 19 26 0 0,-41-38-29 0 0,86 64-18 0 0,-121-83 11 0 0,0 1 0 0 0,-2 1 1 0 0,15 18 9 0 0,-26-22-11 0 0,-18-23 11 0 0,0-1 0 0 0,1 1 0 0 0,-1-1 0 0 0,1 1 0 0 0,-1-1 0 0 0,0 1 0 0 0,0-1 0 0 0,1 1 0 0 0,-1-1 0 0 0,0 1 0 0 0,0 0 0 0 0,1-1 0 0 0,-1 1 0 0 0,0-1 0 0 0,0 1 0 0 0,0 0 0 0 0,0-1 0 0 0,0 1 0 0 0,0-1 0 0 0,0 1 0 0 0,0 0 0 0 0,0-1 0 0 0,0 1 0 0 0,-1-1 0 0 0,1 1 0 0 0,-1 0 0 0 0,0-1 0 0 0,0 1 0 0 0,0-1 0 0 0,0 0 0 0 0,0 1 0 0 0,0-1 0 0 0,0 0 0 0 0,-1 0 0 0 0,1 0 0 0 0,0 0 0 0 0,0 0 0 0 0,0 0 0 0 0,0 0 0 0 0,0 0 0 0 0,0 0 0 0 0,-1 0 0 0 0,1-1 0 0 0,-27-6 0 0 0,24 6 0 0 0,-21-6 0 0 0,0-1 0 0 0,1-1 0 0 0,0-1 0 0 0,1 0 0 0 0,-13-10 0 0 0,-15-14 0 0 0,1-3 0 0 0,2-1-1 0 0,-3-7 1 0 0,-130-132 564 0 0,70 66 241 0 0,-189-195-1582 0 0,262 264 480 0 0,3-2 1 0 0,-18-29 296 0 0,38 49-1 0 0,1 0 0 0 0,1-1 0 0 0,1 0 0 0 0,1-1 0 0 0,1 0 0 0 0,0-6 1 0 0,7 21-1 0 0,0 0 1 0 0,1 0-1 0 0,1 0 0 0 0,-1 0 0 0 0,2-1 0 0 0,0-6 1 0 0,0 14 3 0 0,0 0 0 0 0,1 0 0 0 0,-1 1 0 0 0,1-1 0 0 0,0 0 0 0 0,0 1 0 0 0,1-1 0 0 0,-1 1 0 0 0,1 0 0 0 0,0-1 0 0 0,0 1 0 0 0,0 0 0 0 0,0 0 0 0 0,0 0 0 0 0,1 0 0 0 0,-1 0-1 0 0,1 1 1 0 0,0-1 0 0 0,0 1 0 0 0,0 0 0 0 0,0 0 0 0 0,0 0-3 0 0,4-2 8 0 0,1 0 0 0 0,0 1 0 0 0,0 0 0 0 0,0 1 0 0 0,0-1 0 0 0,0 1 0 0 0,1 1 0 0 0,3 0-8 0 0,17-2 23 0 0,23 2-23 0 0,4 2 11 0 0,0 3-1 0 0,0 2 1 0 0,0 2 0 0 0,-1 3-1 0 0,47 16-10 0 0,99 45 17 0 0,11 2 30 0 0,-177-64-47 0 0,-1-2 0 0 0,21 1 0 0 0,-32-7 0 0 0,-23-2 0 0 0,1 0 0 0 0,0 0 0 0 0,-1 0 0 0 0,1 0 0 0 0,0 0 0 0 0,-1 0 0 0 0,1 0 0 0 0,0 0 0 0 0,-1 0 0 0 0,1-1 0 0 0,-1 1 0 0 0,1 0 0 0 0,0 0 0 0 0,-1-1 0 0 0,1 1 0 0 0,-1 0 0 0 0,1-1 0 0 0,0 1 0 0 0,-1 0 0 0 0,1-1 0 0 0,-1 1 0 0 0,1-1 0 0 0,-1 0 0 0 0,0 0 0 0 0,1 0 0 0 0,-1 0 0 0 0,0 0 0 0 0,0 0 0 0 0,0 0 0 0 0,0-1 0 0 0,0 1 0 0 0,0 0 0 0 0,0 0 0 0 0,0 0 0 0 0,0 0 0 0 0,0 0 0 0 0,-1 0 0 0 0,1 0 0 0 0,0 0 0 0 0,-1 0 0 0 0,1 0 0 0 0,-1 0 0 0 0,-1-4 0 0 0,0 1 0 0 0,-1-1 0 0 0,1 1 0 0 0,-2-1 0 0 0,-10-12-8 0 0,-2 0 0 0 0,1 1-1 0 0,-2 0 1 0 0,-3 0 8 0 0,3 1-20 0 0,-222-178 8 0 0,137 113-47 0 0,7 6 190 0 0,-222-188 237 0 0,309 255-459 0 0,1 0-1 0 0,0-1 1 0 0,0 0 0 0 0,1 0 0 0 0,0 0-1 0 0,0-1 1 0 0,0-3 91 0 0,5 12 0 0 0,1-1 0 0 0,-1 0 0 0 0,1 0 0 0 0,0 1 0 0 0,-1-1 0 0 0,1 0 0 0 0,0 0 0 0 0,0 0 0 0 0,-1 1 0 0 0,1-1 0 0 0,0 0 0 0 0,0 0 0 0 0,0 0 0 0 0,0 0 0 0 0,0 1 0 0 0,0-1 0 0 0,0 0 0 0 0,1-1 0 0 0,-1 1 1 0 0,1 1 0 0 0,0-1 0 0 0,0 0 0 0 0,-1 0 0 0 0,1 0 0 0 0,0 1-1 0 0,0-1 1 0 0,0 0 0 0 0,0 1 0 0 0,0-1 0 0 0,0 1 0 0 0,0-1 0 0 0,0 1 0 0 0,0-1-1 0 0,0 1 1 0 0,0 0 0 0 0,0-1 0 0 0,1 1-1 0 0,24-3 38 0 0,-16 3-37 0 0,0 0 0 0 0,1 1 1 0 0,-1 0-1 0 0,0 1 1 0 0,0 0-1 0 0,0 1 1 0 0,0 0-1 0 0,8 3-1 0 0,7 5 0 0 0,0 1-1 0 0,17 12 1 0 0,50 36 0 0 0,35 33 0 0 0,-18-12 0 0 0,28 11 17 0 0,-4-2 14 0 0,-77-49-15 0 0,13 15-16 0 0,-50-39 0 0 0,12 13 0 0 0,-26-24 0 0 0,0 0 0 0 0,0 1 0 0 0,0 0 0 0 0,-1 0 0 0 0,1 0 0 0 0,1 7 0 0 0,-5-13 0 0 0,0 0 0 0 0,-1 0 0 0 0,0 0 0 0 0,1 1 0 0 0,-1-1 0 0 0,0 0 0 0 0,1 0 0 0 0,-1 1 0 0 0,0-1 0 0 0,0 0 0 0 0,0 0 0 0 0,0 1 0 0 0,0-1 0 0 0,0 0 0 0 0,0 1 0 0 0,-1-1 0 0 0,1 0 0 0 0,0 0 0 0 0,-1 1 0 0 0,1-1 0 0 0,-1 0 0 0 0,0 1 0 0 0,0-1 0 0 0,0 0 0 0 0,0 0 0 0 0,0 0 0 0 0,0 0 0 0 0,-1-1 0 0 0,1 1 0 0 0,0 0 0 0 0,-1 0 0 0 0,1-1 0 0 0,0 1 0 0 0,-1-1 0 0 0,1 1 0 0 0,-1-1 0 0 0,1 1 0 0 0,0-1 0 0 0,-1 0 0 0 0,0 0 0 0 0,-9 1 0 0 0,0-1 0 0 0,1 0 0 0 0,-1-1 0 0 0,0 0 0 0 0,1-1 0 0 0,-11-3 0 0 0,-25-7 0 0 0,-1-1 0 0 0,2-3 0 0 0,-12-7 0 0 0,-130-66 0 0 0,84 39 0 0 0,-158-67 0 0 0,-90-45 0 0 0,244 106 64 0 0,-42-21 279 0 0,139 72-88 0 0,0 1 0 0 0,-7-2-255 0 0,15 5 73 0 0,-1 0 0 0 0,0 1-1 0 0,1-1 1 0 0,-1 1 0 0 0,0 0-1 0 0,1 0 1 0 0,-1 0 0 0 0,0 0-1 0 0,1 0 1 0 0,-1 0 0 0 0,0 1 0 0 0,1 0-73 0 0,1-1 2 0 0,1 0 1 0 0,0 0 0 0 0,0 0 0 0 0,0 0 0 0 0,0 0 0 0 0,0 0 0 0 0,0 0 0 0 0,0 0-1 0 0,-1 0 1 0 0,1 0 0 0 0,0 0 0 0 0,0 0 0 0 0,0 0 0 0 0,0 0 0 0 0,0 0 0 0 0,0 0-1 0 0,0 1 1 0 0,0-1 0 0 0,0 0 0 0 0,-1 0 0 0 0,1 0 0 0 0,0 0 0 0 0,0 0 0 0 0,0 0-1 0 0,0 0 1 0 0,0 0 0 0 0,0 1 0 0 0,0-1 0 0 0,0 0 0 0 0,0 0 0 0 0,0 0 0 0 0,0 0-1 0 0,0 0 1 0 0,0 0 0 0 0,0 1 0 0 0,0-1 0 0 0,0 0 0 0 0,0 0 0 0 0,0 0 0 0 0,0 0-1 0 0,0 0 1 0 0,0 0 0 0 0,0 0 0 0 0,0 1 0 0 0,0-1 0 0 0,0 0 0 0 0,1 0 0 0 0,-1 0-1 0 0,0 0 1 0 0,0 0 0 0 0,0 0-3 0 0,2 8 0 0 0,0 1-1 0 0,1-2 1 0 0,0 1 0 0 0,0 0-1 0 0,1 0 1 0 0,0-1-1 0 0,0 0 1 0 0,5 6 0 0 0,12 15-316 0 0,14 14 316 0 0,-31-38-41 0 0,86 91-1337 0 0,30 19 1378 0 0,-51-49-102 0 0,306 321 77 0 0,-24 22-42 0 0,-308-354 28 0 0,16 28 39 0 0,-43-56-5 0 0,-1 0 0 0 0,-1 1-1 0 0,-1 0 1 0 0,4 16 5 0 0,-14-34 1 0 0,1 1-1 0 0,-2 0 1 0 0,0 1-1 0 0,0-1 1 0 0,-1 0-1 0 0,1 3 0 0 0,-2-10 0 0 0,0 0-1 0 0,0 0 0 0 0,0-1 1 0 0,-1 1-1 0 0,1 0 0 0 0,-1 0 1 0 0,1 0-1 0 0,-1-1 1 0 0,0 1-1 0 0,0 0 0 0 0,0-1 1 0 0,0 1-1 0 0,0-1 0 0 0,-1 1 1 0 0,1-1-1 0 0,-1 0 1 0 0,0 0-1 0 0,1 0 0 0 0,-1 1 1 0 0,0-2-1 0 0,0 1 0 0 0,-1 0 1 0 0,1 0-1 0 0,-1 0 1 0 0,-1 0-4 0 0,0 0 0 0 0,0-1-1 0 0,0 1 1 0 0,0-1 0 0 0,0 0-1 0 0,0 0 1 0 0,0 0 0 0 0,0-1-1 0 0,-1 0 1 0 0,1 0 0 0 0,0 0-1 0 0,0 0 1 0 0,-1 0 0 0 0,0-1 4 0 0,-9-2 0 0 0,1 0 0 0 0,-1-1 0 0 0,-9-4 0 0 0,-27-10-21 0 0,2-2 0 0 0,0-3-1 0 0,-12-9 22 0 0,16 6 0 0 0,-146-82 0 0 0,78 49 9 0 0,-205-108-82 0 0,304 160 73 0 0,-3-2 0 0 0,-1 1 0 0 0,0 1 0 0 0,0 0 0 0 0,-12-2 0 0 0,28 9 0 0 0,1 0 0 0 0,-1-1 0 0 0,0 1 0 0 0,1 0 0 0 0,-1 0 0 0 0,0 0 0 0 0,0 0 0 0 0,1 0 0 0 0,-1-1 0 0 0,0 1 0 0 0,1 1 0 0 0,-1-1 0 0 0,0 0 0 0 0,0 0 0 0 0,1 0 0 0 0,-1 0 0 0 0,0 0 0 0 0,1 1 0 0 0,-1-1 0 0 0,0 0 0 0 0,1 1 0 0 0,-1 0 0 0 0,1 0 0 0 0,0 0 0 0 0,0 0 0 0 0,0 0 0 0 0,-1 0 0 0 0,1 0 0 0 0,0-1 0 0 0,0 1 0 0 0,0 0 0 0 0,0 0 0 0 0,1 0 0 0 0,-1 0 0 0 0,0 0 0 0 0,0 0 0 0 0,0 0 0 0 0,1 0 0 0 0,-1-1 0 0 0,1 2 0 0 0,9 19 0 0 0,2 0 0 0 0,1 0 0 0 0,1-2 0 0 0,1 1 0 0 0,5 3 0 0 0,69 69 3 0 0,-53-57 5 0 0,125 118 49 0 0,-27-27-61 0 0,-66-56 4 0 0,-53-53 0 0 0,-2 1 0 0 0,1 0 0 0 0,1 6 0 0 0,-3 1 0 0 0,-11-24-1 0 0,-1 0 0 0 0,1 1 0 0 0,-1-1 0 0 0,0 0 0 0 0,1 1 1 0 0,-1-1-1 0 0,0 0 0 0 0,0 1 0 0 0,0-1 0 0 0,0 0 0 0 0,0 1 0 0 0,0-1 0 0 0,0 0 0 0 0,-1 1 1 0 0,0 0-3 0 0,1-1 0 0 0,-1 1 0 0 0,0-1 0 0 0,0 0 0 0 0,0 1 0 0 0,0-1 1 0 0,0 0-1 0 0,0 0 0 0 0,-1 0 0 0 0,1 1 0 0 0,0-1 0 0 0,-1 0 0 0 0,1-1 0 0 0,-1 1 0 0 0,1 0 0 0 0,-1 0 0 0 0,1-1 1 0 0,-1 1-1 0 0,1-1 0 0 0,-1 1 0 0 0,0-1 0 0 0,1 0 0 0 0,-2 1 3 0 0,-5 0 0 0 0,0 0 0 0 0,1-1 0 0 0,-1 0 0 0 0,-6-1 0 0 0,-18-2 0 0 0,1-2 0 0 0,-19-5 0 0 0,-63-21 0 0 0,102 28 0 0 0,-71-23 0 0 0,1-4 0 0 0,-64-35 0 0 0,-17-8 0 0 0,129 60 0 0 0,-1 2 0 0 0,0 1 0 0 0,-35-5 0 0 0,58 13 2 0 0,0 1-1 0 0,0 0 0 0 0,-1 0 0 0 0,1 2 1 0 0,0-1-1 0 0,-1 1 0 0 0,1 1 0 0 0,-4 1-1 0 0,11-2 3 0 0,1 0-1 0 0,-1 1 0 0 0,1-1 1 0 0,0 1-1 0 0,-1-1 0 0 0,1 1 1 0 0,0 0-1 0 0,0 0 0 0 0,0 1 0 0 0,0-1 1 0 0,0 1-1 0 0,0 0-2 0 0,1-1 2 0 0,1 0-1 0 0,-1 1 1 0 0,1-1 0 0 0,-1 1-1 0 0,1-1 1 0 0,0 1 0 0 0,0 0-1 0 0,0 0 1 0 0,0 0-1 0 0,0-1 1 0 0,1 1 0 0 0,-1 0-1 0 0,1 0 1 0 0,0 0 0 0 0,0 0-1 0 0,0 3-1 0 0,1 3 4 0 0,0 1-1 0 0,1-1 0 0 0,0 0 1 0 0,0 1-1 0 0,1-1 0 0 0,0 0 1 0 0,1-1-1 0 0,4 9-3 0 0,8 11 23 0 0,1-1 1 0 0,2 0-24 0 0,4 7-10 0 0,-7-10 26 0 0,-1 1 0 0 0,-1 1 0 0 0,-1 0 0 0 0,7 21-16 0 0,-19-43 0 0 0,1 1 0 0 0,-1 0 1 0 0,0-1-1 0 0,0 1 0 0 0,-1 0 0 0 0,1 0 0 0 0,-1 0 0 0 0,0 0 0 0 0,-1 0 0 0 0,0 3 0 0 0,1-5-1 0 0,-1 0 1 0 0,0 0-1 0 0,0 0 0 0 0,0 0 1 0 0,0 0-1 0 0,0-1 0 0 0,-1 1 1 0 0,1 0-1 0 0,-1-1 0 0 0,0 1 1 0 0,0-1-1 0 0,0 0 0 0 0,0 0 1 0 0,0 0-1 0 0,0 0 0 0 0,-1 0 1 0 0,-1 2 0 0 0,-2-1-7 0 0,-1 1-1 0 0,0-1 1 0 0,1 0 0 0 0,-1-1 0 0 0,0 1 0 0 0,0-1 0 0 0,-1-1 0 0 0,-4 1 7 0 0,-8 1 2 0 0,-1-2-1 0 0,-11 0-1 0 0,-13-3 0 0 0,1-1 0 0 0,-1-3 0 0 0,-39-9 0 0 0,-21-12 0 0 0,-2-5 0 0 0,10 1 0 0 0,-151-45 0 0 0,130 42 16 0 0,-120-33 94 0 0,209 60-102 0 0,-16-2-8 0 0,36 8 9 0 0,-1 0 1 0 0,1 1-1 0 0,0-1 0 0 0,-1 2 0 0 0,1-1 1 0 0,-8 3-10 0 0,14-3 0 0 0,1 1 1 0 0,0-1 0 0 0,-1 1-1 0 0,1 0 1 0 0,0 0 0 0 0,0 0 0 0 0,0 0-1 0 0,0 1 1 0 0,0-1 0 0 0,0 0-1 0 0,0 1 1 0 0,0-1 0 0 0,1 1 0 0 0,-1 0-1 0 0,0 0 0 0 0,0 1 1 0 0,0 0-1 0 0,0 0 0 0 0,1 0 0 0 0,-1 0 1 0 0,1 1-1 0 0,-1-1 0 0 0,1 0 1 0 0,0 1-1 0 0,0 1 0 0 0,-1 6-1 0 0,1-1 1 0 0,0 1 0 0 0,1 0-1 0 0,0-1 1 0 0,1 1-1 0 0,0 3 1 0 0,5 22 0 0 0,1 0 0 0 0,9 20 0 0 0,-7-23 0 0 0,-1 0 0 0 0,-2 0 0 0 0,0 8 0 0 0,-5-29 0 0 0,0 0 0 0 0,-1 1 0 0 0,-1-1 0 0 0,0 0 0 0 0,0 0 0 0 0,-2 2 0 0 0,3-10 0 0 0,-1 0 0 0 0,-1 0 0 0 0,1 0 0 0 0,-1 0 0 0 0,1 0 0 0 0,-1 0 0 0 0,0-1 0 0 0,-1 1 0 0 0,1-1 0 0 0,0 1 0 0 0,-1-1 0 0 0,0 0 0 0 0,0 0 0 0 0,0 0 0 0 0,0-1 0 0 0,0 1 0 0 0,-1-1 0 0 0,1 1 0 0 0,-4 0 0 0 0,-1 1 0 0 0,-1-1 0 0 0,0 0 0 0 0,-1 0 0 0 0,1-1 0 0 0,0 0 0 0 0,-1-1 0 0 0,1 0 0 0 0,-1 0 0 0 0,-1-1 0 0 0,-17 0 0 0 0,-1-2 0 0 0,-12-3 0 0 0,-8-3 0 0 0,-1-1 0 0 0,1-2 0 0 0,0-3 0 0 0,-4-4 0 0 0,-61-30 0 0 0,-9-9 0 0 0,71 32 0 0 0,-54-28 17 0 0,-99-43 30 0 0,178 85-47 0 0,15 8 0 0 0,12 3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0,-1 0 0 0 0,1 0 0 0 0,0 0 0 0 0,0 0 0 0 0,0 0 0 0 0,0 0 0 0 0,0 0 0 0 0,0 0 0 0 0,0 0 0 0 0,0 0 0 0 0,0 0 0 0 0,0 0 0 0 0,0 0 0 0 0,0 0 0 0 0,0 0 0 0 0,9 7 0 0 0,-9-7 0 0 0,23 16 26 0 0,2 0 0 0 0,23 10-26 0 0,-6-3 28 0 0,42 25 116 0 0,33 30-144 0 0,-51-32 0 0 0,36 18 0 0 0,-71-46 4 0 0,23 11 26 0 0,-2 3 0 0 0,23 20-30 0 0,-71-49 0 0 0,-2-2 0 0 0,-1 1 0 0 0,1-1 0 0 0,0 1 0 0 0,0-1 0 0 0,-1 1 0 0 0,2 2 0 0 0,-3-4 0 0 0,1 0 0 0 0,-1 1 0 0 0,0-1 0 0 0,0 1 0 0 0,0-1 0 0 0,1 1 0 0 0,-1-1 0 0 0,0 0 0 0 0,0 1 0 0 0,0-1 0 0 0,0 1 0 0 0,0-1 0 0 0,0 1 0 0 0,0-1 0 0 0,0 1 0 0 0,0-1 0 0 0,0 1 0 0 0,-1-1 0 0 0,1 1 0 0 0,0-1 0 0 0,0 0 0 0 0,0 1 0 0 0,0-1 0 0 0,-1 1 0 0 0,1-1 0 0 0,0 0 0 0 0,0 1 0 0 0,-1-1 0 0 0,1 1 0 0 0,-1-1 0 0 0,1 1 0 0 0,-1 0 0 0 0,0-1 0 0 0,0 1 0 0 0,0 0 0 0 0,0-1 0 0 0,0 1 0 0 0,-1-1 0 0 0,1 1 0 0 0,0-1 0 0 0,0 1 0 0 0,0-1 0 0 0,-1 1 0 0 0,-6-1 0 0 0,0 0 0 0 0,0 0 0 0 0,0 0 0 0 0,0-1 0 0 0,0 0 0 0 0,0 0 0 0 0,-7-3 0 0 0,-17-5 0 0 0,-1-2 0 0 0,1-1 0 0 0,1-1 0 0 0,-15-9 0 0 0,-117-72 0 0 0,-9-8 0 0 0,-106-67 0 0 0,52 15 0 0 0,170 111 0 0 0,1-2 0 0 0,-39-44 0 0 0,74 66 0 0 0,19 23 0 0 0,1-1 0 0 0,-1 1 0 0 0,1-1 0 0 0,-1 1 0 0 0,1-1 0 0 0,0 1 0 0 0,-1-1 0 0 0,1 0 0 0 0,0 1 0 0 0,-1-1 0 0 0,1 0 0 0 0,0 1 0 0 0,0-1 0 0 0,-1 0 0 0 0,1 0 0 0 0,0 1 0 0 0,0-1 0 0 0,0 0 0 0 0,0 0 0 0 0,0 1 0 0 0,0-1 0 0 0,0 0 0 0 0,1 0 0 0 0,0 1 0 0 0,0-1 0 0 0,-1 0 0 0 0,1 1 0 0 0,0-1 0 0 0,0 1 0 0 0,0-1 0 0 0,0 1 0 0 0,0-1 0 0 0,0 1 0 0 0,0 0 0 0 0,0 0 0 0 0,0-1 0 0 0,0 1 0 0 0,0 0 0 0 0,0 0 0 0 0,0 0 0 0 0,0 0 0 0 0,0 0 0 0 0,0 0 0 0 0,0 0 0 0 0,0 0 0 0 0,27 5 0 0 0,9 4 39 0 0,12 6-39 0 0,17 5 25 0 0,154 40-25 0 0,-52-16 49 0 0,-12-3-34 0 0,115 32-15 0 0,154 46 0 0 0,-380-105 0 0 0,41 19 0 0 0,-73-27 0 0 0,-13-6 0 0 0,0 0 0 0 0,0 0 0 0 0,0 0 0 0 0,0 0 0 0 0,0 0 0 0 0,0 0 0 0 0,0 0 0 0 0,0 0 0 0 0,0 0 0 0 0,0 0 0 0 0,0 0 0 0 0,0 0 0 0 0,0 0 0 0 0,0 1 0 0 0,0-1 0 0 0,-1 0 0 0 0,1 0 0 0 0,0 0 0 0 0,0 0 0 0 0,0 0 0 0 0,0 0 0 0 0,0 0 0 0 0,0 0 0 0 0,0 0 0 0 0,0 0 0 0 0,0 0 0 0 0,0 0 0 0 0,0 0 0 0 0,0 0 0 0 0,0 0-1 0 0,0 0 1 0 0,0 0 0 0 0,0 0 0 0 0,0 0 0 0 0,0 0 0 0 0,0 0 0 0 0,0 0 0 0 0,0 0 0 0 0,0 0 0 0 0,0 1 0 0 0,0-1 0 0 0,0 0 0 0 0,0 0 0 0 0,0 0 0 0 0,0 0 0 0 0,0 0 0 0 0,1 0 0 0 0,-1 0 0 0 0,0 0 0 0 0,0 0 0 0 0,0 0 0 0 0,-13-2-8 0 0,13 2 7 0 0,-35-8-29 0 0,1-2 1 0 0,-12-5 29 0 0,-67-30 10 0 0,80 31-15 0 0,-182-78 5 0 0,141 56 0 0 0,-59-38 0 0 0,10-7 0 0 0,23 16 0 0 0,-39-17 0 0 0,132 77 0 0 0,7 5 0 0 0,-1 0 0 0 0,1 0 0 0 0,0 0 0 0 0,0 0 0 0 0,0 0 0 0 0,0 0 0 0 0,0 0 0 0 0,0 0 0 0 0,0 0 0 0 0,0 0 0 0 0,0 0 0 0 0,0 0 0 0 0,-1 0 0 0 0,1 0 0 0 0,0 0 0 0 0,0 0 0 0 0,0-1 0 0 0,0 1 0 0 0,0 0 0 0 0,0 0 0 0 0,0 0 0 0 0,0 0 0 0 0,0 0 0 0 0,0 0 0 0 0,0 0 0 0 0,0 0 0 0 0,0 0 0 0 0,0 0 0 0 0,0-1 0 0 0,0 1 0 0 0,0 0 0 0 0,0 0 0 0 0,0 0 0 0 0,0 0 0 0 0,0 0 0 0 0,0 0 0 0 0,0 0 0 0 0,0 0 0 0 0,0 0 0 0 0,0-1 0 0 0,0 1 0 0 0,2 0 0 0 0,-1-1 0 0 0,1 1 0 0 0,0 0 0 0 0,0 0 0 0 0,0-1 0 0 0,-1 1 0 0 0,1 1 0 0 0,0-1 0 0 0,0 0 0 0 0,0 0 0 0 0,-1 0 0 0 0,1 1 0 0 0,0-1 0 0 0,-1 1 0 0 0,33 8 12 0 0,10 7 107 0 0,32 16-119 0 0,40 25 69 0 0,54 23 17 0 0,-63-41-62 0 0,2-5 1 0 0,1-4 0 0 0,14-2-25 0 0,-102-24 0 0 0,275 56 34 0 0,1-11-4 0 0,-290-48-30 0 0,175 24-10 0 0,29 14 10 0 0,-119-17-42 0 0,108 21-50 0 0,-184-40 92 0 0,1-1 0 0 0,-1 0 0 0 0,1-2 0 0 0,0 0 0 0 0,5-2 0 0 0,-17 2 0 0 0,1-1 0 0 0,0-1 0 0 0,-1 1 0 0 0,1-1 0 0 0,-1 0 0 0 0,1-1 0 0 0,-1 1 0 0 0,0-1 0 0 0,0-1 0 0 0,0 1 0 0 0,0-1 0 0 0,-1 0 0 0 0,1 0 0 0 0,-1 0 0 0 0,1-2 0 0 0,-4 3-9 0 0,1 0 0 0 0,-1-1 0 0 0,1 0 0 0 0,-1 1 0 0 0,0-1 0 0 0,-1 0 0 0 0,1 0 1 0 0,0 0-1 0 0,-1 0 0 0 0,0 0 0 0 0,0 0 0 0 0,0-1 0 0 0,-1 1 0 0 0,0 0 0 0 0,1 0 0 0 0,-1-1 0 0 0,-1-1 9 0 0,0-6-41 0 0,0 0-1 0 0,-2 1 1 0 0,1-1 0 0 0,-1 1 0 0 0,-4-9 41 0 0,-5-10-125 0 0,0 1 0 0 0,-2 1 0 0 0,-5-5 125 0 0,-53-79-258 0 0,-5-9 81 0 0,46 63 100 0 0,2 0 0 0 0,-15-49 77 0 0,41 101-10 0 0,0-1 2 0 0,1-1-1 0 0,-1 0 1 0 0,1 1 0 0 0,1-1 0 0 0,-1-3 8 0 0,2 10 0 0 0,0-1 0 0 0,0 1 0 0 0,0-1 0 0 0,0 1 0 0 0,0-1 0 0 0,0 1-1 0 0,0-1 1 0 0,0 1 0 0 0,1-1 0 0 0,-1 1 0 0 0,1-1 0 0 0,-1 1 0 0 0,1-1 0 0 0,0 1 0 0 0,-1 0 0 0 0,1-1-1 0 0,0 1 1 0 0,0 0 0 0 0,0 0 0 0 0,0 0 0 0 0,0-1 0 0 0,0 1 0 0 0,0 0 0 0 0,0 0 0 0 0,0 0 0 0 0,1 1-1 0 0,-1-1 1 0 0,0 0 0 0 0,2 0 0 0 0,0 0 0 0 0,0 0 0 0 0,0 0 0 0 0,1 0 0 0 0,-1 1 0 0 0,0-1 0 0 0,1 1 0 0 0,-1 0 0 0 0,3 0 0 0 0,30 4 0 0 0,-35-4 0 0 0,70 13-40 0 0,-1 3-1 0 0,0 3 1 0 0,-2 3-1 0 0,0 2 1 0 0,53 30 40 0 0,-103-46-4 0 0,262 119-66 0 0,-114-63 53 0 0,177 78-246 0 0,-278-110 195 0 0,-1 2-1 0 0,-1 3 1 0 0,-3 3 0 0 0,3 5 68 0 0,-51-36 0 0 0,14 12-47 0 0,1 2 47 0 0,-20-16-8 0 0,1 0-1 0 0,-2 1 0 0 0,1-1 0 0 0,-1 2 0 0 0,3 3 9 0 0,-8-10-2 0 0,0-1 0 0 0,-1 1 0 0 0,1-1-1 0 0,0 1 1 0 0,0-1 0 0 0,-1 1 0 0 0,1 0 0 0 0,-1-1 0 0 0,1 1-1 0 0,-1 0 1 0 0,0-1 0 0 0,1 1 0 0 0,-1 0 0 0 0,0 0-1 0 0,0-1 1 0 0,0 1 0 0 0,-1 0 0 0 0,1 0 0 0 0,0-1-1 0 0,-1 1 1 0 0,1 0 0 0 0,-1-1 0 0 0,1 1 2 0 0,-2 0-1 0 0,1 0 0 0 0,0-1-1 0 0,0 1 1 0 0,-1-1 0 0 0,1 1 0 0 0,-1-1 0 0 0,0 0 0 0 0,1 0 0 0 0,-1 0-1 0 0,0 0 1 0 0,0 0 0 0 0,1 0 0 0 0,-1 0 0 0 0,0 0 0 0 0,0-1 0 0 0,0 1 0 0 0,0-1-1 0 0,0 1 1 0 0,-2-1 1 0 0,-6 2-6 0 0,0-2 0 0 0,0 1 0 0 0,0-1 0 0 0,0 0 0 0 0,-4-2 6 0 0,-51-8-34 0 0,60 9 34 0 0,-56-13 61 0 0,-18-8-61 0 0,18 4 43 0 0,-448-129 717 0 0,501 144-745 0 0,-78-21 119 0 0,73 21-103 0 0,0 1 0 0 0,0 0 0 0 0,-1 1 0 0 0,1 0 0 0 0,-7 1-31 0 0,17 0 56 0 0,0 1 0 0 0,-1-1 0 0 0,1 1 0 0 0,-1-1 0 0 0,1 1 0 0 0,0 0 0 0 0,0 0 0 0 0,0 1 0 0 0,-1-1 0 0 0,1 1 0 0 0,0-1 0 0 0,1 1 0 0 0,-1 0 0 0 0,0 0 0 0 0,0 0 0 0 0,1 1 0 0 0,-1-1 0 0 0,1 0 0 0 0,0 1 0 0 0,0 0 0 0 0,0 0 0 0 0,0-1 0 0 0,0 1 0 0 0,1 0 0 0 0,-1 0 0 0 0,1 1 0 0 0,0-1 0 0 0,0 0 0 0 0,0 0 0 0 0,0 1-56 0 0,-2 9-91 0 0,0 1 0 0 0,2-1 0 0 0,-1 0 0 0 0,2 0-1 0 0,0 8 92 0 0,7 68-1916 0 0,-6-71 1702 0 0,7 56-984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32.6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12 236 6703 0 0,'0'0'307'0'0,"0"0"-6"0"0,-2 0-193 0 0,-3-2-18 0 0,4 2 310 0 0,0 0 132 0 0,1 0-477 0 0,0 0 0 0 0,0 0 0 0 0,0 0 1 0 0,-1 0-1 0 0,1 0 0 0 0,0 0 0 0 0,0 0 0 0 0,0 0 1 0 0,0 0-1 0 0,0 0 0 0 0,0-1 0 0 0,0 1 0 0 0,0 0 1 0 0,-1 0-1 0 0,1 0 0 0 0,0 0 0 0 0,0 0 0 0 0,0 0 1 0 0,0 0-1 0 0,0 0 0 0 0,0 0 0 0 0,0 0 0 0 0,0 0 1 0 0,0 0-1 0 0,0-1 0 0 0,0 1 0 0 0,0 0 0 0 0,0 0 1 0 0,0 0-1 0 0,0 0 0 0 0,-1 0 0 0 0,1 0 0 0 0,0 0 1 0 0,0 0-1 0 0,0-1 0 0 0,0 1 0 0 0,0 0 0 0 0,0 0 1 0 0,0 0-1 0 0,0 0 0 0 0,0 0 0 0 0,0 0 0 0 0,1 0 1 0 0,-1 0-1 0 0,0-1 0 0 0,0 1 0 0 0,0 0 0 0 0,0 0 1 0 0,0 0-1 0 0,0 0 0 0 0,0 0 0 0 0,0 0 0 0 0,0 0 1 0 0,0 0-1 0 0,0 0-55 0 0,8-7 714 0 0,13-5-494 0 0,14-3 8 0 0,1 1 0 0 0,1 2 1 0 0,0 2-1 0 0,24-3-228 0 0,154-17 187 0 0,-180 26-107 0 0,409-32 376 0 0,-348 32-327 0 0,16 5-129 0 0,97 10 180 0 0,-196-10-161 0 0,115 11 605 0 0,0 5 0 0 0,-1 6 0 0 0,93 31-624 0 0,-63-15 888 0 0,35-1-888 0 0,-155-32 72 0 0,14 4 518 0 0,1-3 0 0 0,17-1-590 0 0,8-5 942 0 0,-1-3-1 0 0,63-10-941 0 0,-134 12 41 0 0,1-2 0 0 0,-1 1 0 0 0,1 0 1 0 0,-1-1-1 0 0,0 0 0 0 0,3-2-41 0 0,2 0 136 0 0,-4 0-43 0 0,-4 3-80 0 0,-1 0 63 0 0,-1 1 0 0 0,-1-1-4 0 0,0-1-57 0 0,-1 0 0 0 0,1 0 1 0 0,-1 0-1 0 0,1 0 0 0 0,-1 0 0 0 0,0 0 0 0 0,0 1 0 0 0,0-1 0 0 0,0 1 0 0 0,0-1 1 0 0,0 1-1 0 0,0 0 0 0 0,-1 0 0 0 0,1 0 0 0 0,0 0 0 0 0,-1 0 0 0 0,1 0 0 0 0,-1 1 0 0 0,1-1 1 0 0,-1 1-1 0 0,1 0-15 0 0,-11-2 47 0 0,1 1 0 0 0,0 1 0 0 0,-12 1-47 0 0,15 0 21 0 0,-105 9 119 0 0,-87-3-64 0 0,-28-10-76 0 0,36-11 0 0 0,102 6 0 0 0,-128-17 0 0 0,-54-3 0 0 0,213 26-21 0 0,-1 2 0 0 0,1 3 0 0 0,0 3 0 0 0,-5 3 21 0 0,21-1-46 0 0,-101 15-32 0 0,143-23 78 0 0,-10 2-11 0 0,1 0 1 0 0,-1-1-1 0 0,0-1 0 0 0,0 0 1 0 0,0-1-1 0 0,-7-1 11 0 0,15 0-7 0 0,5 0-12 0 0,5-1-32 0 0,-6 3 48 0 0,15-4-37 0 0,1 0-1 0 0,0 1 1 0 0,6 0 40 0 0,9-2-55 0 0,232-46-154 0 0,-61 11 146 0 0,137-20-7 0 0,-198 41 68 0 0,61 3 2 0 0,74 7 0 0 0,178 22 0 0 0,-368-6 0 0 0,-1 5 0 0 0,16 7 0 0 0,-79-15 42 0 0,0 2-1 0 0,0 0 0 0 0,-1 1 1 0 0,0 2-1 0 0,-1 0 0 0 0,0 1 1 0 0,7 4-42 0 0,-24-11 26 0 0,1-1 0 0 0,-1 1 1 0 0,1 0-1 0 0,-1 0 1 0 0,0 0-1 0 0,0 0 0 0 0,-1 1 1 0 0,1-1-1 0 0,1 3-26 0 0,-3-5 10 0 0,-1 0 0 0 0,1 0 0 0 0,-1 0 1 0 0,1 0-1 0 0,-1 1 0 0 0,1-1 0 0 0,-1 0 0 0 0,0 0 0 0 0,0 0 0 0 0,1 0 0 0 0,-1 1 0 0 0,0-1 0 0 0,0 0 0 0 0,0 0 1 0 0,0 0-1 0 0,-1 1 0 0 0,1-1 0 0 0,0 0 0 0 0,0 0 0 0 0,-1 0 0 0 0,1 0 0 0 0,-1 1 0 0 0,1-1 0 0 0,-1 0 0 0 0,1 0 0 0 0,-1 0 1 0 0,0 0-1 0 0,1 0 0 0 0,-1 0 0 0 0,0 0 0 0 0,0-1 0 0 0,0 1 0 0 0,1 0 0 0 0,-1 0 0 0 0,-1 0-10 0 0,-2 1 37 0 0,1 0-1 0 0,-1 0 1 0 0,0 0-1 0 0,0 0 1 0 0,0 0-1 0 0,0-1 1 0 0,-3 1-37 0 0,-32 5 179 0 0,25-5-126 0 0,-39 5 251 0 0,0-2 1 0 0,0-3-1 0 0,-25-3-304 0 0,9-3 328 0 0,0-4 0 0 0,-29-8-328 0 0,-40-7-628 0 0,-2 5-1 0 0,-33 4 629 0 0,135 12-1253 0 0,3-1-54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26.8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 43 1375 0 0,'0'0'66'0'0,"0"0"110"0"0,0 0 444 0 0,0 0 196 0 0,0 0 42 0 0,0 0-63 0 0,0 0-292 0 0,0 0-130 0 0,0 0-21 0 0,0 0-11 0 0,0 0-18 0 0,0 0-10 0 0,0 0-1 0 0,0 0-6 0 0,-2 0-29 0 0,-5-3-12 0 0,5 3-1 0 0,2 0 0 0 0,0 0 0 0 0,-2-1 0 0 0,-7-3 0 0 0,7 3 4 0 0,2 1 16 0 0,0 0 4 0 0,0 0 0 0 0,-2-1 8 0 0,-7-4 35 0 0,7 4 18 0 0,2 1 3 0 0,0 0 0 0 0,0 0 2 0 0,-2-1 4 0 0,-5-3 2 0 0,5 3 2 0 0,2 1 4 0 0,0 0 2 0 0,0 0 0 0 0,0 0-6 0 0,0 0-29 0 0,0 0-12 0 0,0 0-1 0 0,0 0-18 0 0,0 0-80 0 0,0 0-35 0 0,0 0-10 0 0,0 0-19 0 0,0 0-76 0 0,2-1-12 0 0,3-1-28 0 0,-1-1 1 0 0,1 1 0 0 0,0 0 0 0 0,0 0 0 0 0,0 0 0 0 0,0 1-1 0 0,0 0 1 0 0,1 0 0 0 0,3-1-43 0 0,11 1 112 0 0,0 1 1 0 0,1 0-113 0 0,2 0 96 0 0,4 2 20 0 0,0 1 0 0 0,0 1 0 0 0,0 1 0 0 0,2 2-116 0 0,50 9 184 0 0,-21-8 48 0 0,10-3-232 0 0,-8 1 210 0 0,23 7-210 0 0,-41-6 60 0 0,49 10 118 0 0,-41-7-18 0 0,-49-10-150 0 0,29 6 427 0 0,-1-1 0 0 0,1-2-1 0 0,10-1-436 0 0,-40-2 15 0 0,-1 0-1 0 0,0 0 1 0 0,1 0-1 0 0,-1-1 1 0 0,1 1-1 0 0,-1 0 1 0 0,0-1-1 0 0,1 1 0 0 0,-1 0 1 0 0,1-1-1 0 0,-1 1 1 0 0,0-1-15 0 0,-2-2 45 0 0,-3 0 23 0 0,-1 0 1 0 0,0 1-1 0 0,0-1 0 0 0,0 1 1 0 0,0 1-1 0 0,0-1 1 0 0,-1 1-1 0 0,1 1-68 0 0,-18-2 313 0 0,-18 2-313 0 0,-2 0 110 0 0,-160-7 72 0 0,156 4-132 0 0,-15-5-50 0 0,5 1 56 0 0,33 4-19 0 0,0-1 0 0 0,0-1-1 0 0,1-1 1 0 0,-15-5-37 0 0,31 8-12 0 0,14 4-6 0 0,1 0-1 0 0,-1 0 0 0 0,1-1 1 0 0,-1 0-1 0 0,5 0 19 0 0,3 0-27 0 0,329 5-121 0 0,-89 7 148 0 0,-171-5 0 0 0,-6 0 0 0 0,17-3 0 0 0,-52-5-2354 0 0,1-2 2354 0 0,-36 2-4902 0 0,8-5-1506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28.0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85 44 6479 0 0,'0'0'298'0'0,"-2"0"-10"0"0,-1 1-237 0 0,-16-4 8 0 0,7 2-49 0 0,1-1 1705 0 0,1 1-1 0 0,-8-3-1714 0 0,16 3 473 0 0,2 1-11 0 0,0 0-46 0 0,-7 1-43 0 0,7-1 3990 0 0,99 14-3844 0 0,29-3-519 0 0,13 2 147 0 0,388 31 221 0 0,-502-43-362 0 0,104 6 386 0 0,69 14-392 0 0,-10 4 303 0 0,-149-22-148 0 0,0-2 1 0 0,1-1 0 0 0,25-5-156 0 0,-62 5 22 0 0,20-6 191 0 0,-22 4-168 0 0,0 1-1 0 0,0 0 1 0 0,0-1 0 0 0,0 1 0 0 0,0-2-45 0 0,-1 2 72 0 0,-2 1 5 0 0,0 0 2 0 0,0 0-6 0 0,0 0-1 0 0,0 0 0 0 0,0 0 0 0 0,-2-1-12 0 0,-11-13-49 0 0,8 10 21 0 0,2 2-9 0 0,-3-3-13 0 0,0 1 1 0 0,-1 0-1 0 0,0 0 1 0 0,0 1 0 0 0,0-1-1 0 0,0 2 1 0 0,0-1-1 0 0,-1 1 1 0 0,1 0 0 0 0,-1 1-1 0 0,1-1 1 0 0,-2 2-11 0 0,-19-5 65 0 0,-37-6 5 0 0,-13 2-70 0 0,35 4 4 0 0,-166-12-4 0 0,104 9-64 0 0,80 7 64 0 0,0 0 0 0 0,0 2 0 0 0,-15 2 0 0 0,-16 2-1 0 0,-11 1-91 0 0,50-4 21 0 0,-16-1 71 0 0,15 0 4 0 0,-11 1-4 0 0,-23 2 0 0 0,35-2-11 0 0,9-2 2 0 0,0 1 0 0 0,0-1 1 0 0,0 0-1 0 0,0-1 0 0 0,0 0 0 0 0,-3-1 9 0 0,-7-1-29 0 0,17 3 11 0 0,-17 0 1 0 0,9 1 7 0 0,7 0-44 0 0,5-2 1 0 0,60-11-22 0 0,0 3 1 0 0,16 1 74 0 0,62-1-28 0 0,76-4 2 0 0,-83 9 39 0 0,64-1 28 0 0,-189 5-33 0 0,90 4 58 0 0,-87-4-55 0 0,-9 0 42 0 0,-3 0 13 0 0,0 0 8 0 0,-2 0 2 0 0,-11 3-35 0 0,0 0-1 0 0,1-1 0 0 0,-1-1 1 0 0,0 0-1 0 0,-2-1-40 0 0,-69-4-267 0 0,38 1-888 0 0,28 2-185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30.3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237 387 5983 0 0,'0'0'274'0'0,"0"0"-6"0"0,0 0-43 0 0,0 0 456 0 0,0 0 219 0 0,0 0 42 0 0,0 0-90 0 0,0 0-412 0 0,0 0-178 0 0,0 0-35 0 0,0 0-12 0 0,0 0-13 0 0,0 0-2 0 0,0 0 0 0 0,3-1 0 0 0,94-38 893 0 0,27-12-538 0 0,125-71-123 0 0,-210 104-232 0 0,0 2 0 0 0,15-2-200 0 0,82-20 608 0 0,-90 27-321 0 0,0 2 0 0 0,1 2 0 0 0,0 2 0 0 0,10 1-287 0 0,-28 4 173 0 0,0 1 0 0 0,0 1 1 0 0,0 1-1 0 0,0 2 1 0 0,0 1-1 0 0,-1 1 1 0 0,12 6-174 0 0,0 1 163 0 0,-8-4 71 0 0,-1 2-1 0 0,1 2-233 0 0,-29-13 64 0 0,-1 1 0 0 0,8 4 0 0 0,-8-4 0 0 0,-2-2 0 0 0,0 0 0 0 0,0 0 0 0 0,0 0 0 0 0,0 0 0 0 0,0 0 0 0 0,0 0 0 0 0,0 0 0 0 0,0 0 0 0 0,0 0 0 0 0,0 0 0 0 0,-2-2-10 0 0,-34-17 71 0 0,0 1 1 0 0,-1 1 0 0 0,-1 2-1 0 0,-30-6-125 0 0,29 11 59 0 0,0 3 1 0 0,-5 0-60 0 0,-81-6 82 0 0,64 8-35 0 0,-26 0-34 0 0,-34 4-13 0 0,69 1-1 0 0,-19 4 1 0 0,46-2 0 0 0,16-1-12 0 0,7 0-46 0 0,4 1-10 0 0,2 1 55 0 0,0 0 0 0 0,0 0 0 0 0,0-1 1 0 0,0 1-1 0 0,1-1 0 0 0,-1 0 1 0 0,1 0-1 0 0,0 0 0 0 0,-1-1 0 0 0,1 0 1 0 0,0 0-1 0 0,0 0 0 0 0,0 0 13 0 0,14 1-28 0 0,-1-1-1 0 0,0 0 1 0 0,2-2 28 0 0,71-5-89 0 0,6 0 37 0 0,36 7-2 0 0,52 11 54 0 0,-133-8 0 0 0,57 6 0 0 0,-17 1 146 0 0,-90-11-60 0 0,-2 0 2 0 0,0 0 10 0 0,0 0 39 0 0,0 0 20 0 0,0 0 3 0 0,-2 1 3 0 0,-17 2 82 0 0,0-1-1 0 0,0-1 1 0 0,-8-1-245 0 0,1 0 126 0 0,-27-1 300 0 0,-38-6-426 0 0,14 1 85 0 0,-182-6 157 0 0,-11 11-242 0 0,242 3-24 0 0,0 0 0 0 0,1 2 0 0 0,-24 6 24 0 0,37-6-10 0 0,3 1-48 0 0,8-4-24 0 0,5 1 14 0 0,1 2 52 0 0,1 0 0 0 0,-1 0 0 0 0,1 0 1 0 0,0-1-1 0 0,0 0 0 0 0,0 0 1 0 0,0 0-1 0 0,1 0 0 0 0,-1-1 0 0 0,1 1 1 0 0,0-1-1 0 0,0 0 0 0 0,-1-1 1 0 0,1 1-1 0 0,2-1 16 0 0,15 4-69 0 0,1-1 0 0 0,21 1 69 0 0,-41-5-2 0 0,111 6-88 0 0,63-7 90 0 0,-127 0-4 0 0,-10 0 1 0 0,278-2-40 0 0,-316 3 128 0 0,-2 0 11 0 0,0 0-7 0 0,-70-3 793 0 0,-44-8-882 0 0,77 7 62 0 0,-298-29 170 0 0,324 32-232 0 0,-175-16 50 0 0,128 14-43 0 0,0 3 0 0 0,-12 3-7 0 0,40-1-13 0 0,-31 3-129 0 0,-12-3 142 0 0,71-2-80 0 0,5-1 3 0 0,350-59-275 0 0,-229 48 316 0 0,1 5 0 0 0,124 10 36 0 0,-235-3 0 0 0,-1 1 0 0 0,0 1 0 0 0,1 0 0 0 0,-1 1 0 0 0,0 0 0 0 0,0 1 0 0 0,7 3 0 0 0,-9 0 0 0 0,-3 1 12 0 0,-6-7 50 0 0,-2-1 13 0 0,-2 2-19 0 0,0 1-39 0 0,-1-1-1 0 0,1 1 0 0 0,-1-1 0 0 0,1 0 0 0 0,-1 1 0 0 0,0-2 1 0 0,0 1-1 0 0,0 0 0 0 0,0 0 0 0 0,0-1 0 0 0,0 0 0 0 0,-1 0 1 0 0,1 1-1 0 0,0-2 0 0 0,-1 1 0 0 0,1 0 0 0 0,-3-1-16 0 0,-31 4 89 0 0,1-2-1 0 0,-1-2 0 0 0,-25-3-88 0 0,12 0 71 0 0,-312-17 77 0 0,347 19-144 0 0,-205-2 66 0 0,196 4-68 0 0,-173 8-2 0 0,176-7 0 0 0,1-1 0 0 0,1 2 0 0 0,-1 0 0 0 0,0 1 0 0 0,1 1 0 0 0,0 1 0 0 0,0 0 0 0 0,0 2 0 0 0,-9 5 0 0 0,26-12 0 0 0,-3 2-19 0 0,0-1 0 0 0,0 1 0 0 0,1 0 0 0 0,-1 1 0 0 0,1-1 0 0 0,0 1 0 0 0,0 0 0 0 0,-2 3 19 0 0,5-6-163 0 0,1-1-346 0 0,10 2-577 0 0,-3 0 827 0 0,-3-1 23 0 0,1-1 0 0 0,-1 0-1 0 0,1 0 1 0 0,-1-1 0 0 0,1 1 0 0 0,-1-1 0 0 0,0 0 0 0 0,0 0 0 0 0,3-1 236 0 0,23-10-1522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33.5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103 8 6271 0 0,'0'0'290'0'0,"0"0"-9"0"0,-2 0-182 0 0,-14 0-308 0 0,3 1 1466 0 0,-1-2 0 0 0,1 1 0 0 0,-13-4-1257 0 0,9 1 2247 0 0,15 3-1911 0 0,2 0-39 0 0,0 0-10 0 0,0 0-6 0 0,0 0-30 0 0,0 0-123 0 0,0 0-52 0 0,1 1-11 0 0,2 3-58 0 0,0-1 1 0 0,-1 0-1 0 0,1 0 0 0 0,1 0 0 0 0,-1 0 1 0 0,0 0-1 0 0,1 0 0 0 0,-1-1 0 0 0,1 0 0 0 0,0 0 1 0 0,0 0-1 0 0,0 0 0 0 0,0-1 0 0 0,0 1 0 0 0,0-1 1 0 0,1 0-8 0 0,13 4 81 0 0,1-2 0 0 0,0 0 0 0 0,2-1-81 0 0,-11-1 41 0 0,216 12 631 0 0,-95-6-520 0 0,-89-5-85 0 0,22 1 212 0 0,42 10-279 0 0,-66-6 574 0 0,0 1 0 0 0,11 6-574 0 0,-49-14 202 0 0,-1 2-2 0 0,-1-2-83 0 0,1 1-1 0 0,-1-1 1 0 0,0 1 0 0 0,1 0-1 0 0,-1-1 1 0 0,1 1-1 0 0,-1-1 1 0 0,1 0 0 0 0,0 1-1 0 0,-1-1 1 0 0,1 1-117 0 0,-8 3 241 0 0,4-1-197 0 0,-1-1-4 0 0,-1 0-1 0 0,0 0 1 0 0,1 0-1 0 0,-1-1 0 0 0,0 1 1 0 0,0-1-1 0 0,-1 0-39 0 0,-38 3 389 0 0,12-1-254 0 0,7-1-116 0 0,1-2-1 0 0,-1 0 0 0 0,-20-4-18 0 0,21 2 25 0 0,-63-5 247 0 0,-30-9-272 0 0,77 9 38 0 0,-1 1 0 0 0,1 2 0 0 0,-1 3 0 0 0,-12 1-38 0 0,37 2 44 0 0,-3 2-34 0 0,19-4-11 0 0,0 0 0 0 0,-1 0 0 0 0,1 0 0 0 0,0 0 0 0 0,0 0 0 0 0,0 0 0 0 0,0 1 0 0 0,0-1 0 0 0,0 0 0 0 0,0 0 0 0 0,0 0 0 0 0,0 0 0 0 0,0 0 0 0 0,0 0 0 0 0,0 0 0 0 0,0 0 0 0 0,0 0 0 0 0,0 0 0 0 0,0 0 0 0 0,-1 0 0 0 0,1 0 0 0 0,0 0 0 0 0,0 0 0 0 0,0 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1 0 0,4 11-64 0 0,-2-8 57 0 0,0 0 1 0 0,0 0-1 0 0,0-1 0 0 0,1 1 0 0 0,-1 0 0 0 0,1-1 0 0 0,0 0 1 0 0,0 1-1 0 0,0-1 0 0 0,0 0 0 0 0,0 0 0 0 0,0-1 0 0 0,3 2 7 0 0,3 1-11 0 0,0-1-1 0 0,0 0 0 0 0,0 0 0 0 0,7 0 12 0 0,10 1 1 0 0,0-1-1 0 0,0-1 1 0 0,0-2-1 0 0,1-1 0 0 0,8-1 0 0 0,29-6-27 0 0,36-11 27 0 0,-67 11-220 0 0,-1-1-1 0 0,3-3 221 0 0,29-12-5536 0 0,-22 7-598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35.1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651 130 3679 0 0,'-16'1'141'0'0,"1"0"-1"0"0,-4 2-140 0 0,-8 1 79 0 0,-1 0 3060 0 0,-1 2 0 0 0,-25 9-3139 0 0,46-13 161 0 0,-44 7 2103 0 0,51-8-1873 0 0,1-1-21 0 0,0 0-2 0 0,0 0-4 0 0,0 0-17 0 0,0 0-10 0 0,0 0-1 0 0,2-1-22 0 0,18-3 44 0 0,0 0 1 0 0,15 0-359 0 0,-11 2 17 0 0,117-11 48 0 0,15-2 118 0 0,-38 2 417 0 0,105 3-600 0 0,-79 12 354 0 0,1 6 0 0 0,-1 7 0 0 0,3 7-354 0 0,-100-12 78 0 0,-1 1 1 0 0,11 6-79 0 0,94 29 336 0 0,-45-15-27 0 0,-31-10-70 0 0,14 4 34 0 0,-19-5 177 0 0,-68-19-346 0 0,0-1 6 0 0,-2 0-73 0 0,0 0-1 0 0,1 0 1 0 0,-1 0-1 0 0,0 0 0 0 0,0 0 1 0 0,1 0-1 0 0,-1 1 1 0 0,0-1-1 0 0,1 0 1 0 0,-1 0-1 0 0,0 0 0 0 0,0 0 1 0 0,1 0-1 0 0,-1 1 1 0 0,0-1-1 0 0,0 0 1 0 0,0 0-1 0 0,1 0 1 0 0,-1 1-1 0 0,0-1 0 0 0,0 0 1 0 0,0 0-1 0 0,1 1-36 0 0,-9 4 418 0 0,-2-1-343 0 0,0-1-1 0 0,0 0 1 0 0,0 0 0 0 0,0-1-1 0 0,0 0 1 0 0,0-1 0 0 0,-9 1-75 0 0,-14-2 107 0 0,-26-3-107 0 0,20 0 61 0 0,-18-1 13 0 0,-34-8-74 0 0,-57-16 86 0 0,-46-15-39 0 0,-127-25 23 0 0,113 40-70 0 0,-22 6 0 0 0,165 19-17 0 0,3 0-41 0 0,0-3 1 0 0,-4-3 57 0 0,54 6-12 0 0,2 1 12 0 0,5-2-13 0 0,5 4 12 0 0,0 0 0 0 0,0 0 0 0 0,0 0 0 0 0,0 0 0 0 0,0 0 0 0 0,0 0 0 0 0,0 0 0 0 0,0 0 0 0 0,0 0 0 0 0,0 0 0 0 0,0 0 1 0 0,0 0-1 0 0,0 0 0 0 0,0 0 0 0 0,0 0 0 0 0,0-1 0 0 0,0 1 0 0 0,0 0 0 0 0,0 0 0 0 0,0 0 0 0 0,0 0 0 0 0,0 0 0 0 0,0 0 0 0 0,0 0 0 0 0,0 0 0 0 0,0 0 0 0 0,0 0 0 0 0,0 0 1 0 0,0 0-1 0 0,0 0 0 0 0,0 0 0 0 0,0 0 0 0 0,0 0 0 0 0,0 0 0 0 0,0 0 0 0 0,0 0 0 0 0,0 0 0 0 0,0 0 0 0 0,0 0 0 0 0,0 0 0 0 0,0-1 0 0 0,0 1 0 0 0,0 0 0 0 0,0 0 0 0 0,0 0 1 0 0,0 0-1 0 0,0 0 0 0 0,0 0 0 0 0,0 0 0 0 0,0 0 0 0 0,0 0 0 0 0,0 0 0 0 0,0 0 0 0 0,0 0 0 0 0,0 0 0 0 0,0 0 0 0 0,0 0 0 0 0,0 0 0 0 0,0 0 0 0 0,0 0 0 0 0,0 0 0 0 0,1 0 1 0 0,-1 0-1 0 0,0 0 0 0 0,0 0 0 0 0,0 0 0 0 0,0 0 0 0 0,0 0 1 0 0,8-4-32 0 0,1 1 1 0 0,-1-1 0 0 0,1 2-1 0 0,0-1 1 0 0,0 1 0 0 0,0 1-1 0 0,1-1 1 0 0,-1 2 31 0 0,13-4-40 0 0,183-20-74 0 0,3 11 9 0 0,-166 10 100 0 0,134-1-59 0 0,97 12 64 0 0,-151-2 0 0 0,318 24 0 0 0,-394-26 123 0 0,-15-1 88 0 0,-1 0-1 0 0,2 2-210 0 0,-22-2 112 0 0,-8-2 0 0 0,-2-1 1 0 0,0 0 6 0 0,0 0 1 0 0,0 0 0 0 0,0 0 0 0 0,0 0 0 0 0,-3-1 0 0 0,-328-41 900 0 0,111 13-885 0 0,218 29-134 0 0,-255-30 56 0 0,-2 15-62 0 0,126 14 5 0 0,-1 6 0 0 0,-45 11 0 0 0,16 7-14 0 0,-12 11 14 0 0,109-18-41 0 0,0 2 1 0 0,1 4-1 0 0,-62 30 41 0 0,101-41-14 0 0,-15 9-47 0 0,-10 7 61 0 0,46-24-16 0 0,-1 0 3 0 0,1 0 0 0 0,-1-1 0 0 0,1 1 0 0 0,-1-1 13 0 0,4-1-72 0 0,2-1-10 0 0,23-2 0 0 0,-1 0 1 0 0,0-2 0 0 0,0 0-1 0 0,3-2 82 0 0,19-4-25 0 0,361-47-114 0 0,-210 40 62 0 0,106 7 77 0 0,-298 10 0 0 0,422 9 0 0 0,-391-7-4 0 0,60 4 286 0 0,0 4 0 0 0,5 5-282 0 0,-71-8 272 0 0,-28-7-260 0 0,1 0 1 0 0,-1 0-1 0 0,1 0 0 0 0,-1 0 0 0 0,0 1 1 0 0,1-1-1 0 0,-1 0 0 0 0,1 0 0 0 0,-1 1 0 0 0,0-1 1 0 0,1 0-1 0 0,-1 1 0 0 0,0-1 0 0 0,1 0 1 0 0,-1 1-1 0 0,0-1 0 0 0,1 0 0 0 0,-1 1-12 0 0,0-1 19 0 0,0 0 0 0 0,0 1-1 0 0,0-1 1 0 0,0 0-1 0 0,0 0 1 0 0,1 0 0 0 0,-1 0-1 0 0,0 0 1 0 0,0 1-1 0 0,0-1 1 0 0,0 0 0 0 0,0 0-1 0 0,0 0 1 0 0,1 0 0 0 0,-1 0-1 0 0,0 0 1 0 0,0 0-1 0 0,0 0 1 0 0,0 0 0 0 0,1 1-1 0 0,-1-1 1 0 0,0 0-1 0 0,0 0 1 0 0,0 0 0 0 0,0 0-1 0 0,1 0 1 0 0,-1 0 0 0 0,0 0-1 0 0,0 0-18 0 0,-6 4 210 0 0,2-1-169 0 0,-1-1-11 0 0,0 1 0 0 0,0-1 1 0 0,-1 0-1 0 0,1-1 0 0 0,-1 1 0 0 0,-2-1-30 0 0,-34 5 156 0 0,36-5-152 0 0,-127 10-1940 0 0,109-10 999 0 0,-3 0-4695 0 0,0-1-1735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0.39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2965 3551 2303 0 0,'0'0'102'0'0,"0"0"178"0"0,0 0 666 0 0,0 0 293 0 0,0 0 60 0 0,0 0-103 0 0,0 0-480 0 0,0 0-210 0 0,0 0-39 0 0,0 0-16 0 0,1 2-29 0 0,6 16 1754 0 0,-6-16-1696 0 0,-1-2 0 0 0,0 0 0 0 0,0 0 0 0 0,0 0 0 0 0,0 0-12 0 0,0 0-50 0 0,0 0-24 0 0,0 0-2 0 0,0 0-17 0 0,0 0-72 0 0,0 0-30 0 0,0 0-8 0 0,0 0-14 0 0,0 0-58 0 0,1 0-172 0 0,0 0 1 0 0,-1 0-1 0 0,1 0 0 0 0,-1 1 0 0 0,1-1 1 0 0,-1 0-1 0 0,1 0 0 0 0,0 1 0 0 0,-1-1 0 0 0,1 0 1 0 0,-1 1-1 0 0,1-1 0 0 0,-1 1-21 0 0,1-1 48 0 0,1 1 107 0 0,0 0-24 0 0,1 0-83 0 0,0-1 1 0 0,-1 1-1 0 0,1-1 1 0 0,0 0 0 0 0,0 1-1 0 0,0-1 1 0 0,-1-1 0 0 0,1 1-1 0 0,0 0 1 0 0,0-1-1 0 0,0 1 1 0 0,-1-1 0 0 0,1 0-1 0 0,0 0 1 0 0,-1 0 0 0 0,1 0-1 0 0,-1 0 1 0 0,1-1-1 0 0,-1 1 1 0 0,1-1 0 0 0,1-1-49 0 0,6-6 202 0 0,0 0 0 0 0,-1 0 0 0 0,0-1 0 0 0,2-3-202 0 0,6-7 287 0 0,-1 2-121 0 0,-1-1 0 0 0,0 0 0 0 0,-1-1 0 0 0,-2-1 0 0 0,0 0 0 0 0,-1 0 1 0 0,-1-1-1 0 0,4-13-166 0 0,29-76 601 0 0,-7 24-253 0 0,-22 50-198 0 0,-3 8 63 0 0,-1 0 0 0 0,5-24-213 0 0,68-279 376 0 0,-37 156-240 0 0,-41 145 40 0 0,2-20-176 0 0,-3 15 168 0 0,2 0-168 0 0,-1 3 237 0 0,1-29-237 0 0,-4 31 30 0 0,2 1-1 0 0,3-14-29 0 0,10-41-1 0 0,4-20 13 0 0,-18 89 23 0 0,0 0 1 0 0,-1-8-36 0 0,3-15 54 0 0,-2 11 12 0 0,0-15-66 0 0,-1 16 70 0 0,3-20-70 0 0,3 3 25 0 0,-2 0 0 0 0,-2 0 0 0 0,-2-5-25 0 0,-1-50 128 0 0,-1 97-119 0 0,0-1 0 0 0,0 1 0 0 0,0 0 0 0 0,-1 0 0 0 0,1 0 0 0 0,-2-2-9 0 0,2 1 0 0 0,-1 0 0 0 0,0 0 0 0 0,1 0-1 0 0,-1 0 1 0 0,1 0 0 0 0,0 0 0 0 0,0 0 0 0 0,0-1 0 0 0,1 1 0 0 0,-1-1 0 0 0,1-2 14 0 0,-1 1 0 0 0,0-1-1 0 0,0 0 1 0 0,0 1 0 0 0,-2-5-14 0 0,1-1-5 0 0,-1-6 5 0 0,1 5 0 0 0,0 0 0 0 0,0-9 0 0 0,1 4 0 0 0,0 7 0 0 0,0-1 0 0 0,-1 0 0 0 0,0 1 0 0 0,-1-1 0 0 0,0 1 0 0 0,-1-2 0 0 0,-2-18 0 0 0,4 19 0 0 0,0 3 0 0 0,-1-1 0 0 0,-2-3 0 0 0,2 3 0 0 0,-5-15 0 0 0,-3 1 22 0 0,-6-10-22 0 0,11 23 42 0 0,-28-47-42 0 0,15 25 0 0 0,-17-27 0 0 0,22 42 0 0 0,-9-10 0 0 0,22 27 0 0 0,-17-18 0 0 0,10 10 0 0 0,0 0 0 0 0,-5-6 0 0 0,-18-26 0 0 0,-11-6 0 0 0,-3-14 0 0 0,37 52 0 0 0,0 0 0 0 0,0 0 0 0 0,-9-6 0 0 0,7 6 0 0 0,-21-17 0 0 0,17 15 0 0 0,-12-12 0 0 0,16 14 0 0 0,0 0 0 0 0,-6-3 0 0 0,6 4 0 0 0,-1 0 0 0 0,-3-5 0 0 0,-61-52 0 0 0,33 24 0 0 0,-14-9 0 0 0,44 40 0 0 0,6 5 0 0 0,0 0 0 0 0,0 0 0 0 0,0 0 0 0 0,-1 0 0 0 0,-73-43 0 0 0,62 37 0 0 0,-1 0 0 0 0,-4-5 0 0 0,21 14 0 0 0,-4-3-21 0 0,0 1-1 0 0,-1 0 1 0 0,-5-2 21 0 0,-3 0 0 0 0,-10-2 0 0 0,9 2 0 0 0,-6-3 0 0 0,-1 1 0 0 0,-2 0 0 0 0,-21-6 0 0 0,27 6 0 0 0,14 6 0 0 0,1 0 0 0 0,-1 0 0 0 0,1 0 0 0 0,-1 0 0 0 0,-2 0 0 0 0,-100-21 0 0 0,93 20 0 0 0,4 0 0 0 0,-1 1 0 0 0,1 0 0 0 0,-5 0 0 0 0,-31 0 0 0 0,1-3 0 0 0,-16-4 0 0 0,41 6 0 0 0,-1 1 0 0 0,-1 1 0 0 0,-1 0 0 0 0,-13-2 0 0 0,-116-18 0 0 0,133 18 0 0 0,1 1 0 0 0,-1 0 0 0 0,1 2 0 0 0,-16 2 0 0 0,13 1-21 0 0,0 1 1 0 0,0 1-1 0 0,-13 6 21 0 0,0-1-55 0 0,2 3 43 0 0,5-2 13 0 0,10-6-13 0 0,1 2 0 0 0,0 0 0 0 0,0 0 0 0 0,0 1-1 0 0,-2 3 13 0 0,-65 56-3 0 0,57-46 3 0 0,12-11 0 0 0,-66 58 0 0 0,64-54 0 0 0,-126 112 0 0 0,95-89 0 0 0,4-4 0 0 0,1 2 0 0 0,-11 15 0 0 0,-17 22 0 0 0,-45 50 0 0 0,95-97-62 0 0,-12 20 62 0 0,-3 5-2 0 0,-2 2 2 0 0,3 1 0 0 0,-23 51 0 0 0,13-25-21 0 0,15-28-22 0 0,-11 29 43 0 0,15-24 0 0 0,-38 98 0 0 0,29-61 0 0 0,-47 160-64 0 0,68-213 64 0 0,3 0 0 0 0,-1 14 0 0 0,-1 3 0 0 0,-3 31-42 0 0,6-31 20 0 0,-10 114 22 0 0,8-63 0 0 0,-14 61 0 0 0,-11 16 0 0 0,6-66 0 0 0,-4 17 0 0 0,-2 6 0 0 0,-1 12 0 0 0,23-75-32 0 0,4 0 0 0 0,3 35 32 0 0,4-47 0 0 0,-1 67 0 0 0,4-62-64 0 0,10 69 64 0 0,24 151 0 0 0,-26-187 0 0 0,-2-34 0 0 0,-2 46 0 0 0,-7 73 0 0 0,2-148 0 0 0,3 10 0 0 0,1 27 0 0 0,-3-34 0 0 0,3-1 0 0 0,5 24 0 0 0,21 88 0 0 0,-4-50 0 0 0,12 21 0 0 0,-3-7 0 0 0,-21-76 0 0 0,8 27 0 0 0,11 19 0 0 0,-15-44 0 0 0,-2 3 0 0 0,-8-24 0 0 0,22 82 0 0 0,-15-49 0 0 0,10 20 0 0 0,3 3 0 0 0,-9-25 0 0 0,24 50 0 0 0,-27-79 0 0 0,1-1 0 0 0,1 0 0 0 0,14 14 0 0 0,-22-28 0 0 0,16 20 0 0 0,1-1 0 0 0,5 3 0 0 0,-4-6 0 0 0,-2 3 0 0 0,-1 0 0 0 0,2 5 0 0 0,37 58 0 0 0,-52-75 0 0 0,-8-14 0 0 0,-1-1 0 0 0,0 1 0 0 0,1-1 0 0 0,0 0 0 0 0,5 4 0 0 0,42 38 0 0 0,-42-39 8 0 0,0-1 0 0 0,1 0-1 0 0,0 0 1 0 0,0 0 0 0 0,0-1 0 0 0,1-1-1 0 0,0 0 1 0 0,0 0 0 0 0,3 0-8 0 0,9 2-2 0 0,0-1 1 0 0,1-1 0 0 0,-1-1-1 0 0,4-1 2 0 0,59 10 0 0 0,81 6 11 0 0,-151-19 17 0 0,-1 1 0 0 0,1-2 0 0 0,-1 0 0 0 0,12-3-28 0 0,-13 3 5 0 0,15-5-5 0 0,1 0 0 0 0,21-9 0 0 0,-16 5 0 0 0,19-3 0 0 0,-32 8 0 0 0,-1-1 0 0 0,-1-2 0 0 0,0 0 0 0 0,9-4 0 0 0,10-5 0 0 0,-12 4 0 0 0,1 0 0 0 0,22-17 0 0 0,49-37 0 0 0,-47 31 0 0 0,22-18 0 0 0,-51 35 18 0 0,0-1-1 0 0,-2 0 1 0 0,4-7-18 0 0,7-6 11 0 0,81-79-11 0 0,-66 62-2 0 0,-22 21 15 0 0,4-1-13 0 0,118-115 64 0 0,45-44 53 0 0,-157 157-117 0 0,-18 17 5 0 0,0-1 1 0 0,-1-1-6 0 0,0-1 62 0 0,8-4-62 0 0,-10 8 33 0 0,0 1 0 0 0,7-12-33 0 0,-8 7 114 0 0,3-7-114 0 0,7-11 67 0 0,26-39 69 0 0,-37 58-136 0 0,13-17 11 0 0,-13 20 30 0 0,-5 7-37 0 0,0-1 0 0 0,-1 0-1 0 0,0-1 1 0 0,0 1 0 0 0,-1-1 0 0 0,5-9-4 0 0,-4 2 30 0 0,2 1 0 0 0,0 0 1 0 0,1 0-1 0 0,8-9-30 0 0,8-8 71 0 0,13-12-71 0 0,87-86 53 0 0,-111 115-53 0 0,16-14 0 0 0,-17 16 0 0 0,0 0 0 0 0,9-12 0 0 0,-3 2 0 0 0,-6 8 19 0 0,0-1-1 0 0,-1 0 1 0 0,-1-1 0 0 0,3-8-19 0 0,0 1 58 0 0,-7 14-23 0 0,-1 0 0 0 0,0-3-35 0 0,-4 9 21 0 0,-1 2-9 0 0,0-1 0 0 0,1 1 0 0 0,-1 0 0 0 0,1 0 0 0 0,-1 0 0 0 0,1 0 0 0 0,0 0 0 0 0,1-1-12 0 0,3-5 50 0 0,13-13 39 0 0,-13 15-36 0 0,6-3 13 0 0,-10 8-66 0 0,0 1 9 0 0,0-1 7 0 0,-2 1-140 0 0,0 2-44 0 0,1 5-113 0 0,0-1 0 0 0,-1 0 0 0 0,0 0 0 0 0,-1 0 0 0 0,1 0 0 0 0,-1 1 0 0 0,0-1 281 0 0,-5 15-1808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3.2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1133 2883 4919 0 0,'0'0'224'0'0,"-1"2"-12"0"0,-2 5-93 0 0,1 6 657 0 0,2-12-529 0 0,0 0-1 0 0,0 1 1 0 0,0-1-1 0 0,0 1 1 0 0,-1-1-1 0 0,1 1 1 0 0,-1-1-1 0 0,1 1-246 0 0,-18 47 3421 0 0,18-47-3127 0 0,0 0 8 0 0,-3 34 2130 0 0,1-20 3384 0 0,4-27-5610 0 0,0 1-1 0 0,1 0 0 0 0,2-4-205 0 0,1 0 123 0 0,-1-1 1 0 0,-1-1-1 0 0,2-7-123 0 0,0-6 198 0 0,5-29 42 0 0,-9 47-177 0 0,0 0 0 0 0,-1 0 0 0 0,-1-8-63 0 0,0 6 26 0 0,1-1-1 0 0,1-3-25 0 0,9-87 205 0 0,-6 77-46 0 0,-2 0 0 0 0,0-24-159 0 0,-3 38 38 0 0,0 3 2 0 0,0 0-1 0 0,-1-8-39 0 0,0 11 0 0 0,1 1 0 0 0,0-1 0 0 0,1 0 0 0 0,0-5 0 0 0,1-7 0 0 0,2-33 23 0 0,1-40 167 0 0,-3-25 5 0 0,-2 92-195 0 0,0-21 0 0 0,-4-38 136 0 0,-5-176-8 0 0,8 235-128 0 0,-1 1 0 0 0,-6-22 0 0 0,1-2 0 0 0,1 7 0 0 0,-3-36 0 0 0,-5-39 2 0 0,10 88 7 0 0,-15-62 161 0 0,15 70-125 0 0,-1 0-1 0 0,-4-11-44 0 0,1 6 50 0 0,0-6-50 0 0,-7-33 64 0 0,0-2 128 0 0,2-3-192 0 0,12 59 34 0 0,-2 0 0 0 0,-2-7-34 0 0,-2-8 56 0 0,-1-5 38 0 0,-1 1 0 0 0,-1 0-1 0 0,-11-21-93 0 0,14 32 47 0 0,-3-11-47 0 0,4 10 28 0 0,-5-9-28 0 0,-3-9-2 0 0,10 26 21 0 0,0 0-1 0 0,-1 0 0 0 0,-5-10-18 0 0,-1 4 10 0 0,4 6-9 0 0,1-1-1 0 0,-1 1 0 0 0,-1-7 0 0 0,-23-47 64 0 0,28 59-64 0 0,-1 0 0 0 0,0 0 0 0 0,0 0 0 0 0,0 0 0 0 0,-1 1 0 0 0,0 0 0 0 0,-3-3 0 0 0,-4-3 0 0 0,6 5 0 0 0,0 1 0 0 0,1-1 0 0 0,-2-2 0 0 0,-1-1 13 0 0,-1 0 0 0 0,0 1 0 0 0,0 1-1 0 0,0-1 1 0 0,-1 1 0 0 0,-1 0-13 0 0,-3-2-13 0 0,0-1 34 0 0,0-1 1 0 0,0 0-1 0 0,-1-3-21 0 0,5 6 0 0 0,0 0 0 0 0,0 0 0 0 0,-11-5 0 0 0,5 2 0 0 0,-4 0 0 0 0,13 7 0 0 0,0 0 0 0 0,1 0 0 0 0,-1-1 0 0 0,-3-3 0 0 0,-8-4 0 0 0,14 10 0 0 0,1-1 0 0 0,0 1 0 0 0,0-1 0 0 0,0 0 0 0 0,-2-2 0 0 0,2 2 0 0 0,0-1 0 0 0,-1 1 0 0 0,1 0 0 0 0,-4-2 0 0 0,-5-2 0 0 0,-6-3 0 0 0,16 8 0 0 0,-12-5 0 0 0,5 4 0 0 0,1-1 0 0 0,-4-2 0 0 0,4 3 0 0 0,3 1 0 0 0,-4 0 0 0 0,2 1 0 0 0,1-1 0 0 0,3 1 0 0 0,-18-6 0 0 0,8 2 0 0 0,11 5 0 0 0,-14-2 0 0 0,12 1 0 0 0,-14-1 0 0 0,-2 3 0 0 0,4-1-12 0 0,8 0-26 0 0,-6 4 24 0 0,4-2 14 0 0,1 1 0 0 0,0-1 0 0 0,-2 2 0 0 0,-4 0 0 0 0,11-2 0 0 0,-6 4 0 0 0,-7 5 0 0 0,8-5 0 0 0,-4 1 4 0 0,7-5-23 0 0,-4 2-19 0 0,8-3 31 0 0,-11 5 3 0 0,6 0 4 0 0,-1 1 0 0 0,1 0-12 0 0,3-1-52 0 0,2-2-9 0 0,0-1 0 0 0,1 1 0 0 0,-1-1 0 0 0,1 1 0 0 0,0-1-1 0 0,0 1 1 0 0,0 1 73 0 0,-2 9-301 0 0,-1 0 5 0 0,-2 7-4491 0 0,1-9-2121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4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479 1 4143 0 0,'0'0'319'0'0,"0"0"-83"0"0,0 0 432 0 0,0 0 209 0 0,0 0 41 0 0,0 0-60 0 0,0 0-282 0 0,0 0-120 0 0,0 0-28 0 0,0 0-24 0 0,0 0-84 0 0,-1 0-37 0 0,-10 2 172 0 0,1 1 1 0 0,-1 0-1 0 0,1 1 0 0 0,-5 2-455 0 0,9-3 121 0 0,1 0 1 0 0,-1 0-1 0 0,1 1 0 0 0,0-1 1 0 0,0 1-1 0 0,0 0 1 0 0,0 1-1 0 0,-1 1-121 0 0,-15 16 680 0 0,-5 3-680 0 0,-4 3 529 0 0,15-10-301 0 0,0 0 0 0 0,1 1 0 0 0,1 0 0 0 0,-5 12-228 0 0,18-31 0 0 0,-5 11 42 0 0,0-1 0 0 0,0 1 0 0 0,1 1 0 0 0,-1 4-42 0 0,-10 26 104 0 0,2-12-13 0 0,0-2 10 0 0,1 0 1 0 0,-1 9-102 0 0,-1 6 31 0 0,4-12 12 0 0,-3 14-43 0 0,-10 50 64 0 0,10-43-64 0 0,3-10 0 0 0,-1 11 0 0 0,9-38-5 0 0,-3 23-55 0 0,3-17-127 0 0,-1 0-1 0 0,-3 7 188 0 0,-1 15-456 0 0,0-7-677 0 0,3-20 130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5.1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1 6847 0 0,'0'0'315'0'0,"0"1"-7"0"0,-1 8-343 0 0,-13 80 1449 0 0,12-66-1179 0 0,1-1 0 0 0,1 1 0 0 0,0 0-235 0 0,1-15-69 0 0,1-1 0 0 0,-1 1 0 0 0,1-1 0 0 0,1 2 69 0 0,1 6-760 0 0,1 4-2319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37.11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1816 5183 0 0,'0'0'234'0'0,"0"0"68"0"0,0 2 145 0 0,1 0 3962 0 0,1-5-1867 0 0,6-11-1264 0 0,5-19-1378 0 0,0-4 816 0 0,-2 5 78 0 0,4-24-794 0 0,11-45 521 0 0,-22 84-428 0 0,-1 1-1 0 0,-1-2-92 0 0,4-20 126 0 0,24-94 206 0 0,-6 31-118 0 0,-14 46-130 0 0,-6 27 16 0 0,7-21-100 0 0,10-39 920 0 0,-11 40-20 0 0,7-14-900 0 0,-1 16-508 0 0,1 1 0 0 0,2 0 0 0 0,10-14 508 0 0,28-38 118 0 0,-44 72-109 0 0,-8 16 14 0 0,-1 0 1 0 0,1 0-1 0 0,1 1 1 0 0,0 0-1 0 0,0 0 0 0 0,1 0 1 0 0,0 0-24 0 0,46-48 355 0 0,-51 54-290 0 0,0 1-4 0 0,10-5-38 0 0,-10 6-15 0 0,0 0-1 0 0,-1-1 1 0 0,1 1-1 0 0,0 0 1 0 0,0 0 0 0 0,-1 0-1 0 0,3 1-7 0 0,10 3 54 0 0,-9-1-48 0 0,0 0 0 0 0,0 1 0 0 0,0-1 0 0 0,-1 1 0 0 0,0 0 0 0 0,1 0 0 0 0,-2 1 0 0 0,1-1 0 0 0,0 1 1 0 0,-1 0-1 0 0,0 0 0 0 0,0 0 0 0 0,0 0 0 0 0,1 5-6 0 0,5 8 30 0 0,-1 2-7 0 0,3 16-12 0 0,-3-14 1 0 0,0 0 0 0 0,2-1 1 0 0,4 6-13 0 0,-1-2 8 0 0,-2 0 0 0 0,1 5-8 0 0,47 140 64 0 0,-26-72 11 0 0,14 37 117 0 0,-43-126-140 0 0,-3-5-53 0 0,10 17 82 0 0,-7-13-11 0 0,2 1-51 0 0,-3-5 19 0 0,4 4-17 0 0,-5-6 35 0 0,-2-2 24 0 0,2 1-3 0 0,8 2-45 0 0,-8-3 48 0 0,0-1 0 0 0,3-3-53 0 0,-1 1 0 0 0,0 0 0 0 0,-1-1 0 0 0,1 0 0 0 0,0 0 0 0 0,-1 0 0 0 0,0 0 0 0 0,0-1 0 0 0,0 1 0 0 0,-1-1 0 0 0,0 1 0 0 0,1-1 0 0 0,-1 0-27 0 0,23-60 93 0 0,-7 21 37 0 0,-2-1 0 0 0,6-25-130 0 0,24-115 132 0 0,-35 144-101 0 0,2 1 0 0 0,6-13-31 0 0,38-76 14 0 0,-30 75-14 0 0,29-40 0 0 0,-45 75 0 0 0,34-60 0 0 0,-26 43 0 0 0,1 2 0 0 0,22-29 0 0 0,21-16 0 0 0,-53 68 0 0 0,1 2 0 0 0,-7 5 0 0 0,16-9 0 0 0,-17 11-3 0 0,-2 2-1 0 0,0-1 0 0 0,0 1-1 0 0,0-1 1 0 0,0 1-1 0 0,0-1 1 0 0,-1 1 0 0 0,1 0-1 0 0,0 0 1 0 0,0-1-1 0 0,0 1 1 0 0,0 0 0 0 0,0 0-1 0 0,0 0 5 0 0,12-2-12 0 0,2 3 12 0 0,-13-1 0 0 0,0 1 0 0 0,-1 0 0 0 0,1-1 0 0 0,0 1 0 0 0,-1 0 0 0 0,1 0 0 0 0,1 0 0 0 0,1 3 3 0 0,1 0-1 0 0,0 0 1 0 0,-1 0-1 0 0,0 0 0 0 0,0 1 1 0 0,0 0-1 0 0,0 0 1 0 0,-1 0-1 0 0,0 0 1 0 0,0 0-1 0 0,0 1 1 0 0,-1 0-1 0 0,1-1-2 0 0,4 17 28 0 0,0-1 0 0 0,2 20-28 0 0,-8-40 0 0 0,24 140 447 0 0,-1 45-447 0 0,-21-165 25 0 0,19 181 906 0 0,-7 53-931 0 0,-9-147 385 0 0,0-31-128 0 0,4 123 202 0 0,-9-192-426 0 0,-1-1-16 0 0,0 0-1 0 0,1 0 1 0 0,0 0 0 0 0,0 0 0 0 0,0-1-1 0 0,3 7-16 0 0,0-2-13 0 0,-3-8-102 0 0,-1-3-1 0 0,3 0-186 0 0,8 1-829 0 0,-11-1 1090 0 0,0 0-1 0 0,0 0 1 0 0,1 1-1 0 0,-1-1 1 0 0,0-1-1 0 0,0 1 1 0 0,0 0-1 0 0,1 0 1 0 0,-1 0-1 0 0,0 0 0 0 0,0 0 1 0 0,0 0-1 0 0,1 0 1 0 0,-1 0-1 0 0,0 0 1 0 0,0 0-1 0 0,0 0 1 0 0,1 0-1 0 0,-1-1 1 0 0,0 1-1 0 0,0 0 1 0 0,0 0-1 0 0,0 0 1 0 0,0 0-1 0 0,1 0 1 0 0,-1-1-1 0 0,0 1 1 0 0,0 0-1 0 0,0 0 1 0 0,0 0-1 0 0,0-1 1 0 0,0 1-1 0 0,0 0 1 0 0,0 0-1 0 0,0 0 1 0 0,0-1 41 0 0,15-20-1564 0 0,-2-2-18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5.4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0 4143 0 0,'-1'11'374'0'0,"0"-1"0"0"0,-1 1 0 0 0,0-1 0 0 0,-3 9-374 0 0,-3 17 1596 0 0,-15 73 1042 0 0,20-92-2779 0 0,0 1 1 0 0,2 0-1 0 0,0 2 141 0 0,1-18-276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8.6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42 308 2303 0 0,'0'0'267'0'0,"0"0"278"0"0,0 0 119 0 0,0 0 28 0 0,0 0-32 0 0,0 0-152 0 0,0 0-69 0 0,0 0-14 0 0,0 0-14 0 0,0 0-58 0 0,0 0-29 0 0,0 0-4 0 0,0 0-12 0 0,0 0-52 0 0,0 0-28 0 0,0 0-4 0 0,0 0-16 0 0,0 0-66 0 0,0 0-29 0 0,0 0-8 0 0,0-1-18 0 0,-3-4-54 0 0,3 4 42 0 0,0 1 0 0 0,0 0 26 0 0,0 0 48 0 0,0 0 13 0 0,0 0 4 0 0,0 0 2 0 0,0 0 0 0 0,0 0 0 0 0,0 0 0 0 0,0 0-12 0 0,0 0-49 0 0,0 0-19 0 0,0 0-7 0 0,0 0 1 0 0,0 0 4 0 0,0 0 2 0 0,0 0 0 0 0,0 0 8 0 0,-1-14 1113 0 0,0 22 1126 0 0,-3 14-2191 0 0,2-6-27 0 0,0 0 0 0 0,1 0 0 0 0,1 4-117 0 0,0-8 152 0 0,0 0 1 0 0,-2 6-153 0 0,0 25 256 0 0,-13 71 151 0 0,10-69-254 0 0,3-15-113 0 0,1-1 0 0 0,2 28-40 0 0,1-39 24 0 0,1 0-1 0 0,1 2-23 0 0,4 26 71 0 0,8 81 451 0 0,-9-72-167 0 0,-1-11-210 0 0,-2 0-1 0 0,-3 5-144 0 0,5 44 242 0 0,-5-65-196 0 0,1-1 1 0 0,3 8-47 0 0,3 29 45 0 0,3 66 19 0 0,-10-102-46 0 0,-1-11 5 0 0,1 1 0 0 0,3 11-23 0 0,-1-6 75 0 0,-1 22-75 0 0,-1-30 17 0 0,0 0 1 0 0,0 0-1 0 0,4 11-17 0 0,2 15 1 0 0,6 54-1 0 0,-6-33 11 0 0,-2-38 42 0 0,-3-8-47 0 0,0-4 8 0 0,0-1 1 0 0,0 0 0 0 0,1 0-1 0 0,3 7-14 0 0,-4-13 0 0 0,-1-3 0 0 0,0 1 0 0 0,0-1 0 0 0,0 0 0 0 0,-1 1 0 0 0,1-1 0 0 0,-1 1 0 0 0,0-1 0 0 0,0 1 0 0 0,0-1 0 0 0,6 42 190 0 0,-4-22-116 0 0,-1-6-44 0 0,4 5 10 0 0,-4-18-35 0 0,4 13 44 0 0,3 10 73 0 0,0 7-48 0 0,-8-29-73 0 0,7 11 48 0 0,-6-12-35 0 0,4 8-14 0 0,-2 0 0 0 0,3 5 0 0 0,-4-13 0 0 0,1 0 0 0 0,3 6 0 0 0,7 6 0 0 0,-1-4 0 0 0,4 7 64 0 0,-1 1 0 0 0,-9-12-53 0 0,-5-5 42 0 0,1-1 13 0 0,7 5-8 0 0,1 2-46 0 0,2 0-12 0 0,1-2 0 0 0,-7-5 9 0 0,0 0 1 0 0,0 0-1 0 0,0 0 0 0 0,-1-1 0 0 0,1 0 1 0 0,0 0-1 0 0,0 0-9 0 0,9 0-1 0 0,-6 0 39 0 0,-1 0-18 0 0,0-1 0 0 0,0 1 0 0 0,0-1 1 0 0,0-1-1 0 0,8-2-20 0 0,7 0 54 0 0,-15 3-51 0 0,1 0-1 0 0,-1-1 1 0 0,0-1-1 0 0,3 0-2 0 0,3-3 17 0 0,12-4 83 0 0,14-3-100 0 0,-21 7 116 0 0,15-6-116 0 0,-27 9 20 0 0,0-1-1 0 0,0 1 0 0 0,-1-1 1 0 0,0 0-1 0 0,0-1 0 0 0,4-2-19 0 0,43-33 132 0 0,-39 28-83 0 0,-1 0-1 0 0,-1-1 0 0 0,0-1 1 0 0,8-12-49 0 0,-7 7 50 0 0,7-11 329 0 0,17-33-379 0 0,-30 50 66 0 0,8-10-66 0 0,-7 11 51 0 0,6-12-51 0 0,-4 1 36 0 0,5-16-36 0 0,6-14 28 0 0,-11 32 54 0 0,12-14-82 0 0,-11 16 100 0 0,10-19-100 0 0,-18 31 10 0 0,1 1 1 0 0,0-1-1 0 0,0 1 1 0 0,1 0-11 0 0,14-22 32 0 0,-2-2-32 0 0,5-3 0 0 0,6-13 64 0 0,3-11-64 0 0,-13 23 39 0 0,2 0 0 0 0,2 1 1 0 0,0 0-40 0 0,13-15 35 0 0,-15 20 79 0 0,3-2-114 0 0,-12 15 72 0 0,6-10-72 0 0,8-10 45 0 0,-7 10-22 0 0,-10 13-3 0 0,0 0 1 0 0,4-1-21 0 0,13-17 0 0 0,7-11 0 0 0,-28 35 0 0 0,21-26 39 0 0,-4 5 32 0 0,-2 0 0 0 0,0-2 0 0 0,6-14-71 0 0,37-87 441 0 0,-39 81-290 0 0,51-100 154 0 0,-14 31 83 0 0,-38 71 59 0 0,1 2 1 0 0,26-36-448 0 0,-34 57 328 0 0,10-19-328 0 0,3-8 299 0 0,12-21-8 0 0,2-2-73 0 0,-12 26-202 0 0,-29 46-23 0 0,6-10 0 0 0,-2 2-64 0 0,-4 9-133 0 0,-1-1-1 0 0,1 0 1 0 0,0 1 0 0 0,-1-1 0 0 0,1 0 0 0 0,-1 0 0 0 0,1 1 0 0 0,-1-1-1 0 0,0 0 1 0 0,0 0 0 0 0,0 0 0 0 0,0 0 0 0 0,0 0 0 0 0,0 1 0 0 0,0-1-1 0 0,-1 0 1 0 0,1 0 0 0 0,-1 0 204 0 0,-2-8-1680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9.2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7 226 7943 0 0,'0'0'364'0'0,"0"-2"-8"0"0,-3-158 3871 0 0,2 141-4151 0 0,0-9-3593 0 0,-1 11-541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50.1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133 5 2759 0 0,'0'0'126'0'0,"0"0"176"0"0,0 0 662 0 0,0 0 291 0 0,0 0 60 0 0,0 0-119 0 0,0 0-547 0 0,-7-4 935 0 0,6 4-1547 0 0,0 0 0 0 0,1 0 0 0 0,-1 0 0 0 0,0 0-1 0 0,1 0 1 0 0,-1 0 0 0 0,0 0 0 0 0,1 0 0 0 0,-1 0 0 0 0,1 0 0 0 0,-1 1 0 0 0,0-1 0 0 0,1 0 0 0 0,-1 0-1 0 0,1 1 1 0 0,-1-1 0 0 0,0 0 0 0 0,1 1 0 0 0,-1-1 0 0 0,1 1 0 0 0,-1-1-37 0 0,0 2 39 0 0,-1-1-1 0 0,1 1 1 0 0,0 0 0 0 0,0-1 0 0 0,0 1-1 0 0,0 0 1 0 0,0 0 0 0 0,0 0-39 0 0,-1 4 69 0 0,0 1 1 0 0,0-1-1 0 0,0 1 1 0 0,0 4-70 0 0,-8 100 973 0 0,2-18-124 0 0,-21 137 1094 0 0,17-86-1056 0 0,11-126-797 0 0,-6 173 422 0 0,5-102-384 0 0,2 21 179 0 0,0-61-172 0 0,-5 171 1319 0 0,4-185 602 0 0,0-38-1931 0 0,0 2-120 0 0,0 0-1 0 0,1 0 1 0 0,-1 1-1 0 0,0-1 1 0 0,1 0 0 0 0,-1 0-1 0 0,0 0 1 0 0,1 0-1 0 0,-1 0 1 0 0,1-1-5 0 0,-4-4 14 0 0,0-2-1179 0 0,4 8 473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55.0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0 3679 0 0,'0'0'284'0'0,"-1"2"-186"0"0,-14 14 770 0 0,12-13-363 0 0,2-2 246 0 0,-3 4 829 0 0,4-5-1416 0 0,-1 0 0 0 0,1 0 0 0 0,-1 0 0 0 0,1 1 0 0 0,0-1 0 0 0,-1 0 0 0 0,1 1 0 0 0,0-1 0 0 0,-1 0 0 0 0,1 1 0 0 0,0-1 1 0 0,-1 0-1 0 0,1 1 0 0 0,0-1 0 0 0,0 1 0 0 0,0-1 0 0 0,-1 1 0 0 0,1-1 0 0 0,0 0 0 0 0,0 1 0 0 0,0-1 0 0 0,0 1-164 0 0,1 1 52 0 0,0 0 0 0 0,0 0 0 0 0,0-1 1 0 0,0 1-1 0 0,0 0 0 0 0,0-1 0 0 0,1 1 0 0 0,-1 0 0 0 0,1-1 1 0 0,0 0-1 0 0,-1 1 0 0 0,1-1 0 0 0,0 0 0 0 0,-1 0 0 0 0,1 0 1 0 0,0 0-1 0 0,0 0 0 0 0,0 0 0 0 0,1 0-52 0 0,7 2 201 0 0,1 0 1 0 0,-1-1-1 0 0,6 1-201 0 0,-7-2 118 0 0,22 3 406 0 0,-1-1-1 0 0,24-2-523 0 0,-15 0 464 0 0,10 3-464 0 0,-14-2 135 0 0,0-1 1 0 0,0-2 0 0 0,9-2-136 0 0,-6 2 131 0 0,5 1-131 0 0,17 1 143 0 0,28 0 51 0 0,-44 1-66 0 0,23 2 350 0 0,60 12-478 0 0,13 14 379 0 0,-46-9-136 0 0,-64-16-158 0 0,0-1 0 0 0,21-1-85 0 0,61-3 174 0 0,-48-1-113 0 0,60-1 232 0 0,50-5 179 0 0,-84 3-249 0 0,-33 1-118 0 0,-6-3 68 0 0,-9 1-50 0 0,-32 4-103 0 0,50-3 116 0 0,0 2 0 0 0,12 3-136 0 0,-68 0 1 0 0,169 8 85 0 0,-149-7-9 0 0,14 2-77 0 0,12 2 55 0 0,26 2 334 0 0,72 16-389 0 0,-42-9 438 0 0,-18-3-576 0 0,14 2 293 0 0,-46-8 39 0 0,-33-5-128 0 0,-1 2 1 0 0,1 0 0 0 0,-1 2 0 0 0,0 0 0 0 0,1 2-67 0 0,-5-2 53 0 0,0 0 0 0 0,4 0-53 0 0,-7-2 37 0 0,1 1-1 0 0,-1 1 1 0 0,4 2-37 0 0,57 21 127 0 0,4 2 190 0 0,-51-19-137 0 0,-14-6 409 0 0,10 6-589 0 0,-13-6 95 0 0,1 0 0 0 0,0 0-95 0 0,-9-4 13 0 0,-2 0 43 0 0,0 0 22 0 0,3 3 1 0 0,0 0-1 0 0,1 0 0 0 0,-1-1 0 0 0,1 0 0 0 0,0 0-78 0 0,25 11 208 0 0,-29-14-133 0 0,0 1-5 0 0,5 1 1 0 0,-5-1 1 0 0,-2-1 0 0 0,2 0 1 0 0,18 7 326 0 0,-18-7-319 0 0,-2 0 0 0 0,0 0 3 0 0,0 0 10 0 0,0 0-2 0 0,0 0-137 0 0,0 0-487 0 0,0 0-215 0 0,0 0-1380 0 0,0 0-5364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56.6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 33 3679 0 0,'-1'1'167'0'0,"-1"-1"-66"0"0,-10 7-9 0 0,-4 2 403 0 0,9-8 553 0 0,3-1-393 0 0,-9 0 6163 0 0,48-11-6186 0 0,1 2 0 0 0,15-1-632 0 0,76-7 535 0 0,-77 14-26 0 0,0 2-1 0 0,32 5-508 0 0,-12 0 330 0 0,56 3 140 0 0,59 1 90 0 0,68 0 239 0 0,-106 2-414 0 0,13 0-19 0 0,-67-5-210 0 0,11 0 645 0 0,37-5-801 0 0,291-24 1504 0 0,-369 23-1393 0 0,6 3-111 0 0,-11 1 84 0 0,43 3 76 0 0,-4 1 66 0 0,-34-4-92 0 0,-16 0 49 0 0,6-3-183 0 0,70-6 199 0 0,9-7-199 0 0,-45 5 52 0 0,-17 3-28 0 0,-23 3 9 0 0,1 1 0 0 0,34 6-33 0 0,-59-4 9 0 0,18 2 41 0 0,-4 0 82 0 0,1-1-132 0 0,53-1 548 0 0,56 10-548 0 0,-81-6 148 0 0,38-3-148 0 0,-16-1 52 0 0,-56 1 23 0 0,3 2-75 0 0,30 2 96 0 0,-34-3-27 0 0,-1 1-1 0 0,5 2-68 0 0,0 0 87 0 0,9-1-87 0 0,-21-3 66 0 0,1-1 0 0 0,16-2-66 0 0,-14-1 48 0 0,-6 1 92 0 0,15-3-140 0 0,9-2 285 0 0,18 0-285 0 0,-11 2 118 0 0,-35 3-70 0 0,-1 1 0 0 0,6 1-48 0 0,9 0 45 0 0,-1 1 2 0 0,-21-1-38 0 0,0 0 0 0 0,-1-1 1 0 0,6 0-10 0 0,-1 0 26 0 0,1 0 0 0 0,5 1-26 0 0,-11 0 1 0 0,-3-1 4 0 0,0 0 0 0 0,-1 1-1 0 0,1-1 1 0 0,0 1 0 0 0,0 0-1 0 0,1 0-4 0 0,3 1 25 0 0,5-1-14 0 0,-8-3 24 0 0,3 1 68 0 0,10 5-30 0 0,-15-1-31 0 0,0 6-31 0 0,-4-7-68 0 0,1 0 1 0 0,0-1-1 0 0,-1 0 0 0 0,1 1 1 0 0,-1-1-1 0 0,1 1 0 0 0,-1-1 1 0 0,0 1-1 0 0,1-1 0 0 0,-1 0 1 0 0,0 0-1 0 0,0 1 0 0 0,0-1 1 0 0,0 0-1 0 0,-1 1 57 0 0,0 0-466 0 0,-1 1-1 0 0,0-1 1 0 0,0 0 0 0 0,0 1-1 0 0,0-1 1 0 0,-3 1 466 0 0,-16 6-7840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58.4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104 3259 2303 0 0,'0'0'343'0'0,"0"0"597"0"0,0 0 256 0 0,0 0 55 0 0,0 0-71 0 0,0 0-347 0 0,0 0-156 0 0,0 0-33 0 0,0 0-21 0 0,0 0-74 0 0,0 0-34 0 0,0 0-10 0 0,0 0-37 0 0,0 0-152 0 0,0 0-69 0 0,0 0-14 0 0,0 0-9 0 0,0 0-34 0 0,0 0-20 0 0,2-1-2 0 0,0-1-80 0 0,1 0-1 0 0,-1 0 0 0 0,0 0 1 0 0,0 0-1 0 0,0-1 0 0 0,0 1 0 0 0,0 0 1 0 0,0-1-1 0 0,-1 0 0 0 0,1 1 1 0 0,-1-1-1 0 0,0-1-87 0 0,5-9 342 0 0,-1-1 0 0 0,0-1-342 0 0,-1 0 284 0 0,24-81 818 0 0,-6 34-780 0 0,-6 7-89 0 0,-1 6 276 0 0,11-25-509 0 0,-7 30 143 0 0,26-69 162 0 0,4-34 476 0 0,-29 67-591 0 0,2-12 23 0 0,-15 71-75 0 0,-1-1 0 0 0,-2 0 1 0 0,0 0-1 0 0,-1-8-138 0 0,7-45 271 0 0,-1 9-125 0 0,-4-5-146 0 0,4-1 64 0 0,-5 33-42 0 0,-2 12 20 0 0,-1-7-42 0 0,-1-2 0 0 0,-5-31 0 0 0,-1-4 40 0 0,3-39-40 0 0,-1-20 24 0 0,0 27-24 0 0,2 40 0 0 0,-9-62 27 0 0,4 65 10 0 0,2-37-37 0 0,4 64 0 0 0,1 6 0 0 0,1-12 0 0 0,0-7 0 0 0,-1-1 0 0 0,-7-36 0 0 0,4 38 0 0 0,0 23 19 0 0,0 1-1 0 0,-1-1 0 0 0,-1 1 1 0 0,-1 1-1 0 0,-9-20-18 0 0,3 12 39 0 0,-1 0 0 0 0,-1 2-1 0 0,-18-25-38 0 0,13 22 57 0 0,3 4 92 0 0,-18-20-149 0 0,-102-124 280 0 0,104 129-270 0 0,6 8-26 0 0,-23-21 16 0 0,48 52-86 0 0,1 1-45 0 0,0 0-12 0 0,0 0-219 0 0,0 0-920 0 0,0 0-394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59.3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307 1 1839 0 0,'-2'1'283'0'0,"-8"4"2311"0"0,-1-1 0 0 0,-11 4-2594 0 0,21-8 324 0 0,-7 2 289 0 0,-52 11 1241 0 0,44-11-1821 0 0,7-2 160 0 0,0 0 0 0 0,-1 0 0 0 0,1-1 0 0 0,0 0 0 0 0,0-1 0 0 0,-1 0-193 0 0,-1-1 156 0 0,-1 1 0 0 0,0 1-1 0 0,-5 0-155 0 0,-5 1 80 0 0,7 0-80 0 0,13 0 0 0 0,2 0 0 0 0,0 1 0 0 0,-1-1 0 0 0,1 0 0 0 0,-1 0 0 0 0,1 0 0 0 0,-1 0 0 0 0,1-1 0 0 0,-1 1 0 0 0,1 0 0 0 0,-1 0 0 0 0,1 0 0 0 0,-1 0 0 0 0,1 0 0 0 0,-1-1 0 0 0,1 1 0 0 0,-1 0 0 0 0,1 0 0 0 0,-1-1 0 0 0,1 1 0 0 0,0 0 0 0 0,-6-3-21 0 0,5 2-99 0 0,1 1-77 0 0,0 0-25 0 0,0 0-10 0 0,0 0-34 0 0,-3-6-143 0 0,2 5-3740 0 0,1 1 1469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59.9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3154 6335 0 0,'0'0'290'0'0,"0"0"-9"0"0,0 0-108 0 0,0 0 222 0 0,0 0 110 0 0,0 0 27 0 0,0 0-5 0 0,0 0-38 0 0,0 0-10 0 0,0 0-6 0 0,0 0-10 0 0,0 0-38 0 0,0 0-10 0 0,0 0-6 0 0,0 0-25 0 0,0 0-100 0 0,0 0-41 0 0,0 0-10 0 0,2-2-11 0 0,7-11 132 0 0,0-1 1 0 0,2-4-355 0 0,13-22 501 0 0,-2 7-191 0 0,-1-2-1 0 0,-3 0 0 0 0,2-8-309 0 0,18-36 311 0 0,32-73-32 0 0,-30 44 128 0 0,-4-1 0 0 0,9-61-407 0 0,-1-46 1052 0 0,7-71-428 0 0,-23 93-190 0 0,-19 86-133 0 0,-4 0 0 0 0,-4 1 0 0 0,-6-1 0 0 0,-7-31-301 0 0,-14-134 245 0 0,17 167-64 0 0,-8-15-181 0 0,10 84 78 0 0,-1-1-1 0 0,-2 1 0 0 0,-9-19-77 0 0,-7-7 232 0 0,-18-33-232 0 0,5 7 0 0 0,22 49 0 0 0,14 31 0 0 0,-1 0 0 0 0,0 1 0 0 0,-1 0 0 0 0,0 0 0 0 0,0 0 0 0 0,-1 0 0 0 0,-4-4 0 0 0,4 7-29 0 0,5 4-120 0 0,-7-2-1774 0 0,8 3 424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0.8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2802 919 0 0,'0'0'296'0'0,"0"0"908"0"0,0 0 402 0 0,0 0 80 0 0,0 0-155 0 0,0 0-694 0 0,0 0-301 0 0,0 0-65 0 0,0 0-35 0 0,0 0-91 0 0,0 0-38 0 0,0 0-10 0 0,0 0-7 0 0,0 0-30 0 0,0 0-18 0 0,0 0-2 0 0,0 0-5 0 0,2 0-23 0 0,3 2-100 0 0,0-1 1 0 0,-1 0-1 0 0,1-1 0 0 0,0 1 0 0 0,0-1 1 0 0,0 0-1 0 0,0 0 0 0 0,0 0 1 0 0,0-1-1 0 0,4 0-112 0 0,1-1 69 0 0,0 1 34 0 0,1 0 0 0 0,-1-1 1 0 0,0-1-1 0 0,0 0 0 0 0,0 0 0 0 0,0-1 1 0 0,9-4-104 0 0,24-16 669 0 0,0-2 1 0 0,14-14-670 0 0,-40 27 154 0 0,-1 0-1 0 0,0-1 1 0 0,-1-1 0 0 0,-1-1-1 0 0,-1 0 1 0 0,0 0-1 0 0,0-3-153 0 0,4-7 129 0 0,9-13 130 0 0,-2-2 0 0 0,8-19-259 0 0,-31 57 10 0 0,23-50 415 0 0,15-50-425 0 0,-21 44 403 0 0,-4-1 0 0 0,5-44-403 0 0,46-413 2048 0 0,-56 404-1846 0 0,-5-1 0 0 0,-4 1 0 0 0,-8-31-202 0 0,-15-96 338 0 0,-40-168-338 0 0,53 353 11 0 0,0-3 42 0 0,-12-35-53 0 0,11 53 15 0 0,7 23 5 0 0,0 0 0 0 0,-1 1 0 0 0,-6-11-20 0 0,10 25 6 0 0,-1-4-15 0 0,-1 0 1 0 0,0 0 0 0 0,-1 0 0 0 0,1 1 0 0 0,-1-1 0 0 0,-3-2 8 0 0,6 7-94 0 0,1 1-153 0 0,0 0-660 0 0,0 0-291 0 0,0 0-60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45.27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 2759 0 0,'0'0'392'0'0,"0"0"604"0"0,0 0 263 0 0,0 0 56 0 0,0 0-109 0 0,0 0-503 0 0,0 0-226 0 0,0 0-42 0 0,0 0-22 0 0,0 0-53 0 0,0 0-28 0 0,0 0-4 0 0,0 0-1 0 0,0 0-6 0 0,0 0-1 0 0,2 1 0 0 0,5 3-48 0 0,-1 0 0 0 0,0 0 0 0 0,0 1 0 0 0,0 0 0 0 0,-1 0 0 0 0,0 1 0 0 0,2 1-272 0 0,8 11 948 0 0,9 14-948 0 0,17 36 777 0 0,-25-42-312 0 0,0 0 1 0 0,11 12-466 0 0,72 77 1181 0 0,-50-60-726 0 0,-24-28-177 0 0,2-2 0 0 0,20 16-278 0 0,-34-32 68 0 0,0 0-1 0 0,1-1 1 0 0,13 5-68 0 0,-11-6 24 0 0,-10-6-381 0 0,-1 0-1 0 0,1 0 1 0 0,-1-1 0 0 0,5 0 357 0 0,-7 0-6382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3.7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3222 5063 0 0,'0'0'390'0'0,"0"0"-169"0"0,0 0 222 0 0,0 0 123 0 0,0 0 30 0 0,0 0-16 0 0,0 2-82 0 0,0 5-33 0 0,0-5-8 0 0,0-2-15 0 0,0 0-62 0 0,0 0-27 0 0,0 0-8 0 0,0 0-15 0 0,0 0-61 0 0,0 0-21 0 0,0 0-7 0 0,0 0-3 0 0,0 0-12 0 0,0 0-2 0 0,0 0 0 0 0,0 0-9 0 0,0 0-39 0 0,1 0-16 0 0,2 0-119 0 0,0-1 1 0 0,0 1-1 0 0,0-1 0 0 0,-1 0 1 0 0,1 1-1 0 0,0-1 0 0 0,-1-1 0 0 0,1 1 1 0 0,-1 0-1 0 0,1 0 0 0 0,-1-1 1 0 0,1 0-1 0 0,-1 1 0 0 0,0-1 1 0 0,0 0-1 0 0,0 0-41 0 0,8-8 164 0 0,-1 0 0 0 0,-1 0 0 0 0,0-1-164 0 0,5-5 178 0 0,-1-1 18 0 0,0 0 0 0 0,-1-1 0 0 0,4-7-196 0 0,24-59 380 0 0,-4 12-86 0 0,118-232 336 0 0,-57 128-444 0 0,-75 139-64 0 0,-1 0-1 0 0,-2-1 0 0 0,-1-1 1 0 0,-3-1-1 0 0,-1 0 0 0 0,1-11-121 0 0,0-12 312 0 0,-3-1-1 0 0,1-38-311 0 0,-5-44 303 0 0,2-25 71 0 0,2-118 343 0 0,-11 274-686 0 0,0-115 319 0 0,-6 0 0 0 0,-5 1 0 0 0,-6 1 0 0 0,-15-44-350 0 0,25 139 95 0 0,-27-114 234 0 0,-9-18-94 0 0,39 149-233 0 0,-5-22 70 0 0,-1 1 0 0 0,-2 0-1 0 0,-10-17-71 0 0,16 41 20 0 0,-1 1 0 0 0,-1 0-1 0 0,0 1 1 0 0,-1 0 0 0 0,0 0 0 0 0,-4-2-20 0 0,1 2-236 0 0,11 11 77 0 0,1 0-174 0 0,0 0-728 0 0,0 0-321 0 0,0 1-1002 0 0,-2 7-3752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4.3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70 2499 2759 0 0,'0'0'126'0'0,"0"0"318"0"0,0 0 1254 0 0,0 0 550 0 0,0 0 110 0 0,0 0-230 0 0,2 1-1036 0 0,16 6 584 0 0,-16-6-1275 0 0,4-2-125 0 0,3-1 241 0 0,0-1 0 0 0,0 0 0 0 0,9-4-517 0 0,-15 6 77 0 0,-1-1-1 0 0,1 1 1 0 0,0-1-1 0 0,-1 0 0 0 0,1 0 1 0 0,-1 0-1 0 0,1 0 1 0 0,-1-1-1 0 0,0 1 1 0 0,0 0-1 0 0,0-1 1 0 0,0 0-1 0 0,0-2-76 0 0,3-4 161 0 0,-1-1-1 0 0,0 0 0 0 0,-1-1 1 0 0,0 1-1 0 0,-1-1 1 0 0,0 1-1 0 0,0-1 1 0 0,-1-8-161 0 0,0-17 696 0 0,-4-36-696 0 0,1 41 140 0 0,-3-58 208 0 0,-2-16 144 0 0,5-14-492 0 0,18-120 384 0 0,12 0-158 0 0,11-130 83 0 0,-34 278-98 0 0,-4 1 1 0 0,-4-1-1 0 0,-5-7-211 0 0,-2 24 237 0 0,-4 2 0 0 0,-3 0 0 0 0,-20-53-237 0 0,-11-7 146 0 0,36 102-106 0 0,-3 1-1 0 0,0 0 0 0 0,-7-7-39 0 0,8 15-264 0 0,0 1 0 0 0,-2 0 0 0 0,-10-9 264 0 0,24 28-453 0 0,2 1-762 0 0,0 0-333 0 0,0 0-68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5.0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690 3114 4143 0 0,'0'0'319'0'0,"0"0"-14"0"0,0 0 723 0 0,0 0 336 0 0,1-1 68 0 0,7-10-425 0 0,-1 0 0 0 0,0 0-1 0 0,-1-1 1 0 0,0 0 0 0 0,0 0-1 0 0,2-12-1006 0 0,2-10 862 0 0,-2-1 1 0 0,2-20-863 0 0,5-71 1091 0 0,-2 15-211 0 0,-4 35-355 0 0,9-51 230 0 0,20-154 35 0 0,-29 181-659 0 0,-5 0 1 0 0,-4 0-1 0 0,-9-63-131 0 0,-19-42 257 0 0,23 175-159 0 0,-13-64 592 0 0,-18-50-690 0 0,-36-90 606 0 0,55 179-473 0 0,-23-66 498 0 0,-5 3 1 0 0,-36-65-632 0 0,-33-31 685 0 0,88 172-540 0 0,-2 1 1 0 0,-1 2-1 0 0,-31-32-145 0 0,46 55 69 0 0,-2 1 1 0 0,0 1-1 0 0,0 1 0 0 0,-1 0 1 0 0,-11-5-70 0 0,21 13-339 0 0,-1 1 1 0 0,1 0 0 0 0,-1 1 0 0 0,-1 0-1 0 0,1 0 1 0 0,0 0 0 0 0,-1 1 0 0 0,1 0-1 0 0,-1 1 1 0 0,0 0 0 0 0,1 0-1 0 0,-1 1 1 0 0,0 0 0 0 0,-7 2 338 0 0,-9 3-7563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6.6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2148 5151 0 0,'0'0'234'0'0,"2"-1"-10"0"0,8-3-175 0 0,-3 2 44 0 0,-1-1-1 0 0,1 1 0 0 0,3 0-92 0 0,-1 0 197 0 0,0-1 0 0 0,0 0 0 0 0,-1 0 0 0 0,1-1 0 0 0,1-1-197 0 0,8-4 134 0 0,-7 4-49 0 0,1-1-1 0 0,-1-1 1 0 0,0 0-1 0 0,0-1 1 0 0,3-3-85 0 0,9-10 362 0 0,14-16-362 0 0,15-14 413 0 0,-22 23 256 0 0,7-11-669 0 0,22-23 410 0 0,45-35-410 0 0,-36 35 292 0 0,17-25-292 0 0,-46 43 21 0 0,-2-3-1 0 0,-2-1 0 0 0,-3-2 1 0 0,5-12-21 0 0,77-148 351 0 0,-57 103-6 0 0,82-131-65 0 0,-89 163-181 0 0,3 3 0 0 0,8-4-99 0 0,-20 28 15 0 0,140-167 43 0 0,-10-13-1047 0 0,-133 171-2599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7.5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45 2156 2847 0 0,'0'0'132'0'0,"0"0"26"0"0,0 0 43 0 0,0 0 20 0 0,0 0 3 0 0,0 0-12 0 0,0 0-50 0 0,0 0-24 0 0,0 0-2 0 0,0 0-9 0 0,0 0-40 0 0,-1 0-21 0 0,-5 4-2 0 0,-1 3 6 0 0,3-2-2 0 0,1 0 0 0 0,0 1 1 0 0,1-1-1 0 0,-1 1 0 0 0,1 0 0 0 0,0 0 1 0 0,0 1-69 0 0,-5 13 484 0 0,5-11 151 0 0,2-7-499 0 0,0-1 293 0 0,0-1 9 0 0,0 0 22 0 0,0 0 10 0 0,0 0 2 0 0,0 0-4 0 0,2 0-349 0 0,-1 0-1 0 0,1-1 0 0 0,0 0 1 0 0,0 1-1 0 0,-1-1 0 0 0,1 0 1 0 0,-1 0-1 0 0,1 0 1 0 0,0 0-1 0 0,0-1-118 0 0,1 0 164 0 0,7-5 141 0 0,-1-1 0 0 0,4-3-305 0 0,5-5 101 0 0,15-14 130 0 0,26-31-231 0 0,-12 12 48 0 0,162-181 168 0 0,-139 145 284 0 0,-4-4 0 0 0,-4-2 0 0 0,5-16-500 0 0,200-407 1812 0 0,-215 410-1615 0 0,165-348 326 0 0,-182 375-1089 0 0,-4-2 0 0 0,-3-1 0 0 0,9-52 566 0 0,-35 121-1060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8.1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 2315 4607 0 0,'-1'1'208'0'0,"0"1"-83"0"0,-11 9-10 0 0,-12 11 972 0 0,18-15-635 0 0,5-6 379 0 0,1-1-43 0 0,0 0-212 0 0,0 0-96 0 0,0 0-22 0 0,0 0 2 0 0,0 0 16 0 0,0 0 4 0 0,1-1 0 0 0,7-5-221 0 0,0 0-1 0 0,0-1 0 0 0,-1 0 1 0 0,0 0-1 0 0,0-1 1 0 0,1-1-259 0 0,13-16 304 0 0,137-150 297 0 0,22-58 118 0 0,-122 150 536 0 0,42-81-1255 0 0,54-129 1622 0 0,27-79-635 0 0,98-258-474 0 0,-268 601-554 0 0,-2 0 1 0 0,0-1-1 0 0,-2 0 0 0 0,-1 0 0 0 0,-2-1 1 0 0,-1 1-1 0 0,-1-14 41 0 0,-1 25-1373 0 0,0 0 1 0 0,3-11 1372 0 0,-2 19-1738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8.6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1937 6591 0 0,'0'0'299'0'0,"-1"2"-4"0"0,-13 26-79 0 0,13-26 288 0 0,1-2 169 0 0,0 0 30 0 0,0 0-11 0 0,0 0-78 0 0,0 0-35 0 0,0 0-10 0 0,0 0-18 0 0,0 0-72 0 0,1-1-422 0 0,-1 1 1 0 0,1 0 0 0 0,0 0 0 0 0,-1-1 0 0 0,1 1 0 0 0,0-1-1 0 0,-1 1 1 0 0,1 0 0 0 0,-1-1 0 0 0,1 1 0 0 0,-1-1-1 0 0,1 1 1 0 0,0-1-58 0 0,1-1 139 0 0,36-31 391 0 0,-2-1 0 0 0,-1-1 0 0 0,8-14-530 0 0,-12 14 250 0 0,88-111 471 0 0,-38 43-258 0 0,-6 10 247 0 0,-3-2-1 0 0,-5-3 0 0 0,-1-9-709 0 0,-16 13 667 0 0,-4-2 0 0 0,17-59-667 0 0,57-207 493 0 0,-66 166-400 0 0,-34 121-117 0 0,-10 33-350 0 0,-7 25-508 0 0,1 1-1 0 0,1 0 0 0 0,1-3 883 0 0,3-3-4454 0 0,-1 0-1262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9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2014 4607 0 0,'0'0'354'0'0,"-1"2"-233"0"0,-10 26 791 0 0,10-27 99 0 0,1-1 49 0 0,0 0-56 0 0,0 0-278 0 0,0 0-118 0 0,0 0-28 0 0,2 0-433 0 0,0-1 0 0 0,0 0-1 0 0,0 1 1 0 0,-1-1-1 0 0,1 0 1 0 0,0 0 0 0 0,-1 0-1 0 0,1 0 1 0 0,1-1-147 0 0,2-2 271 0 0,2 0-11 0 0,0-1 1 0 0,0 0-1 0 0,0-1 1 0 0,-1 1-1 0 0,4-5-260 0 0,8-10 447 0 0,1-4-447 0 0,-4 6 211 0 0,163-187 1340 0 0,-78 93-1013 0 0,-52 58-291 0 0,64-77 373 0 0,-102 118-546 0 0,41-54 936 0 0,32-58-1010 0 0,-13-4 571 0 0,10-35-571 0 0,51-139 735 0 0,-62 141-584 0 0,13-9-95 0 0,-32 69-74 0 0,-31 63-1058 0 0,1 1 0 0 0,3 0 1 0 0,19-25 1075 0 0,-27 44-1267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10.0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2187 3679 0 0,'0'0'284'0'0,"-1"1"-186"0"0,-3 7 63 0 0,3-6 620 0 0,1-2 269 0 0,0 0 50 0 0,0 0-909 0 0,0 0 0 0 0,0 0 1 0 0,-1 0-1 0 0,1 1 1 0 0,0-1-1 0 0,-1 0 0 0 0,1 0 1 0 0,0 0-1 0 0,0 0 1 0 0,-1 0-1 0 0,1 0 0 0 0,0 1 1 0 0,-1-1-1 0 0,1 0 1 0 0,0 0-1 0 0,-1 0 0 0 0,1 0 1 0 0,0 0-1 0 0,-1 0 0 0 0,1 0 1 0 0,0 0-1 0 0,-1 0 1 0 0,1 0-1 0 0,0-1-191 0 0,-1-5 183 0 0,1 0-1 0 0,0-1 1 0 0,0 1 0 0 0,0-1 0 0 0,1 1-1 0 0,0 0 1 0 0,1-1 0 0 0,-1 1-1 0 0,1 0 1 0 0,3-6-183 0 0,5-11 196 0 0,1 0 1 0 0,3-3-197 0 0,-10 19 117 0 0,65-116 875 0 0,34-62 371 0 0,-60 102-867 0 0,57-117 527 0 0,13-50-126 0 0,-26 58-386 0 0,19-38-45 0 0,75-152-148 0 0,-144 306-300 0 0,17-39-23 0 0,6-14-1015 0 0,-46 101-104 0 0,-3 2-876 0 0,-2 1-3931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10.7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2434 4607 0 0,'0'0'354'0'0,"0"0"-92"0"0,0 0 484 0 0,2 0 234 0 0,5 0-541 0 0,0 0 0 0 0,1-1 0 0 0,-1 0 1 0 0,0 0-1 0 0,0-1 0 0 0,0 0 0 0 0,0 0 1 0 0,0-1-1 0 0,6-2-439 0 0,18-12 379 0 0,-1-1 0 0 0,0-2 0 0 0,-1 0 0 0 0,-2-2 0 0 0,12-13-379 0 0,-1-1 259 0 0,-3-3 0 0 0,-1 0 0 0 0,11-19-259 0 0,-11 8 615 0 0,-2-1 0 0 0,5-16-615 0 0,51-110 1342 0 0,-62 123-957 0 0,18-45 627 0 0,2-15-1012 0 0,55-152 723 0 0,44-124-270 0 0,-58 127-225 0 0,-60 168 64 0 0,10-79-292 0 0,-3-77 280 0 0,-31 213-314 0 0,-3 22-2922 0 0,0 10 137 0 0,0 5-3076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46.28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51 39 4607 0 0,'0'0'354'0'0,"0"0"-116"0"0,1-2 382 0 0,3-6 188 0 0,-3 6 38 0 0,0-1-52 0 0,0-1-955 0 0,5-13 4259 0 0,-6 17-4070 0 0,0 0 1 0 0,0 0-1 0 0,0 0 1 0 0,0 0 0 0 0,0 0-1 0 0,0 0 1 0 0,0 0-1 0 0,0 0 1 0 0,0 0-1 0 0,-1 0 1 0 0,1 0-1 0 0,0 0 1 0 0,0 0 0 0 0,0 0-1 0 0,0 0 1 0 0,0 0-1 0 0,0 0 1 0 0,0-1-1 0 0,0 1 1 0 0,0 0 0 0 0,0 0-1 0 0,0 0 1 0 0,0 0-1 0 0,0 0 1 0 0,0 0-1 0 0,0 0 1 0 0,0 0 0 0 0,0 0-1 0 0,0 0 1 0 0,0 0-1 0 0,0 0 1 0 0,0 0-1 0 0,0 0 1 0 0,-1 0 0 0 0,1 0-1 0 0,0 0 1 0 0,0 0-1 0 0,0 0 1 0 0,0 0-1 0 0,0 0 1 0 0,0-1 0 0 0,0 1-1 0 0,0 0 1 0 0,0 0-1 0 0,0 0 1 0 0,0 0-1 0 0,0 0 1 0 0,0 0-1 0 0,0 0 1 0 0,0 0 0 0 0,0 0-1 0 0,0 0 1 0 0,1 0-1 0 0,-1 0 1 0 0,0 0-1 0 0,0 0 1 0 0,0 0 0 0 0,0 0-1 0 0,0 0 1 0 0,0 0-1 0 0,0 0 1 0 0,0-1-1 0 0,0 1 1 0 0,0 0 0 0 0,0 0-1 0 0,0 0 1 0 0,0 0-1 0 0,0 0 1 0 0,0 0-1 0 0,0 0-28 0 0,-6 9 306 0 0,0-1-156 0 0,2-1-36 0 0,0-1 1 0 0,0 1-1 0 0,1 0 1 0 0,0 0-1 0 0,-2 4-114 0 0,-3 20 352 0 0,2 0 1 0 0,1 1-1 0 0,-1 29-352 0 0,2 96 598 0 0,4-151-582 0 0,2 83 418 0 0,7 44-434 0 0,-2-78 100 0 0,3 0 1 0 0,1-1 0 0 0,4 1-101 0 0,-3-21 122 0 0,1-1 1 0 0,14 24-123 0 0,-20-43 46 0 0,2 4 61 0 0,1 1 1 0 0,1-2 0 0 0,1 0 0 0 0,0 0-1 0 0,1-1 1 0 0,14 13-108 0 0,-17-21 135 0 0,0 0 1 0 0,7 4-136 0 0,-13-10 33 0 0,-2-1 0 0 0,-1 0-1 0 0,1 0 1 0 0,0 0-1 0 0,0 0 1 0 0,0-1-1 0 0,0 1 1 0 0,1 0-1 0 0,-1-1 1 0 0,0 0-1 0 0,0 1 1 0 0,0-1-1 0 0,0 0 1 0 0,0 0-1 0 0,1 0 1 0 0,-1-1-33 0 0,4 0 117 0 0,-1 0-1 0 0,0 0 1 0 0,0 0 0 0 0,5-3-117 0 0,-6 2 69 0 0,0 0 0 0 0,0 0 0 0 0,0 0 0 0 0,-1 0 0 0 0,1-1 0 0 0,-1 0 0 0 0,1 0 0 0 0,-1 0 0 0 0,0 0 0 0 0,0 0 0 0 0,1-2-69 0 0,4-7 240 0 0,0 0 0 0 0,5-12-240 0 0,1 0 174 0 0,-5 8-48 0 0,-1 0-1 0 0,-1 0 1 0 0,5-15-126 0 0,12-51 115 0 0,-21 70-111 0 0,16-53 78 0 0,12-53-1 0 0,24-191 176 0 0,-51 269-219 0 0,-1-1-1 0 0,-1 1 1 0 0,-3-1 0 0 0,-1 0-1 0 0,-4-17-37 0 0,-4 7 0 0 0,6 30-243 0 0,2 19-45 0 0,2 1-287 0 0,0 1-853 0 0,0 0-3492 0 0,0 0-1498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30:46.3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3119 3346 1375 0 0,'0'1'107'0'0,"-1"7"512"0"0,1-1 0 0 0,-1 0 0 0 0,-1 0 0 0 0,-1 6-619 0 0,-3 16 2057 0 0,1 12-613 0 0,4-38-1248 0 0,1-2-4 0 0,-5 20 221 0 0,-2 6 414 0 0,7-25-643 0 0,-1-1 3 0 0,1-1-106 0 0,-1 1 1 0 0,1-1-1 0 0,0 0 1 0 0,0 0-1 0 0,0 0 1 0 0,0 0-1 0 0,0 0 0 0 0,0 0 1 0 0,-1 1-1 0 0,1-1 1 0 0,0 0-1 0 0,0 0 1 0 0,0 0-1 0 0,0 0 0 0 0,0 0 1 0 0,0 1-1 0 0,0-1 1 0 0,0 0-1 0 0,0 0 1 0 0,0 0-1 0 0,0 0 0 0 0,0 1 1 0 0,0-1-1 0 0,0 0 1 0 0,0 0-1 0 0,0 0 1 0 0,0 0-1 0 0,0 1 0 0 0,0-1 1 0 0,0 0-1 0 0,0 0 1 0 0,0 0-1 0 0,0 0 1 0 0,0 1-1 0 0,0-1 1 0 0,0 0-1 0 0,0 0 0 0 0,1 0 1 0 0,-1 0-82 0 0,7-1 2725 0 0,-6 1-3533 0 0,2-1 916 0 0,-3 1 16 0 0,0 0 4 0 0,2-1 0 0 0,23-13 256 0 0,-21 11-266 0 0,3 0-26 0 0,1 0 92 0 0,1-3-45 0 0,0 1 1 0 0,0-1 0 0 0,0-1 0 0 0,-1 0 0 0 0,2-2-140 0 0,2 0 125 0 0,-9 6-65 0 0,0-1 0 0 0,0 1 1 0 0,0-1-1 0 0,0 0 0 0 0,2-2-60 0 0,1-3 111 0 0,-4 5-58 0 0,1 0 0 0 0,-1 1 0 0 0,0-1 0 0 0,1-2-53 0 0,-1 2 29 0 0,0 1 1 0 0,0-1-1 0 0,0 1 0 0 0,1-2-29 0 0,13-17 217 0 0,21-42 31 0 0,-8 12-8 0 0,-21 39-148 0 0,-1 0-1 0 0,-1 0 1 0 0,-1-1-1 0 0,0 0 0 0 0,0-1 1 0 0,-1 1-1 0 0,0-8-91 0 0,-2 14 48 0 0,-1 1 0 0 0,1 0 0 0 0,1 0 0 0 0,1-4-48 0 0,4-10 80 0 0,0-9 30 0 0,-5 22-69 0 0,7-31 78 0 0,-5 16-49 0 0,1 0-8 0 0,-1 1 0 0 0,1-22-62 0 0,-6 40 2 0 0,4-12 40 0 0,-3 10-15 0 0,7-33 82 0 0,0-6 53 0 0,-2 5-77 0 0,-3 26-39 0 0,0 1 0 0 0,-1 0 1 0 0,0-9-47 0 0,-1 15 28 0 0,0-1 1 0 0,0 1 0 0 0,1 0-1 0 0,1-3-28 0 0,5-20 99 0 0,-4 1-35 0 0,9-46 152 0 0,3 2 67 0 0,-10 47-205 0 0,15-60 46 0 0,-15 58-112 0 0,-1 15 32 0 0,-2 3-9 0 0,0-1 0 0 0,1-11-35 0 0,4-15 163 0 0,3-5-163 0 0,-3 11 45 0 0,2-1 30 0 0,-9 30-72 0 0,0-1-1 0 0,-1 1 1 0 0,1-1-1 0 0,-1 0 1 0 0,1 1-1 0 0,-1-1 1 0 0,0 0-3 0 0,4-23 53 0 0,-3 20-49 0 0,-1-1 0 0 0,1 1 1 0 0,-1-1-1 0 0,-1 1 0 0 0,0-5-4 0 0,0-10 54 0 0,1 10-24 0 0,0 0 1 0 0,1 1-1 0 0,2-11-30 0 0,-1 9 19 0 0,0 1 0 0 0,-1-6-19 0 0,-1 14 11 0 0,0 0-1 0 0,0 0 0 0 0,0 0 1 0 0,1 0-1 0 0,-1 0 1 0 0,1 0-1 0 0,0 0 0 0 0,1-2-10 0 0,0-2 14 0 0,1-1-1 0 0,-2 1 0 0 0,1 0 0 0 0,-1-2-13 0 0,1 1 35 0 0,-1 0 1 0 0,0-1-1 0 0,-1 1 0 0 0,0-3-35 0 0,0 1 3 0 0,0-14 69 0 0,0-2-1 0 0,-2-71 99 0 0,4 44-148 0 0,-2 40 20 0 0,2-7-29 0 0,-2 10-17 0 0,-2-13 59 0 0,0 10 24 0 0,0-1 0 0 0,-3-12-79 0 0,-2-9 97 0 0,-3-29 35 0 0,8 47-128 0 0,-1-1 21 0 0,1-1-1 0 0,0-10-24 0 0,-2-11 11 0 0,4 33-11 0 0,-1 0 0 0 0,-1-1 0 0 0,1 1 0 0 0,-2-2 0 0 0,-1-6 0 0 0,2 0 5 0 0,-10-60 43 0 0,-1 10-37 0 0,12 58-11 0 0,-5-21 0 0 0,5 24 0 0 0,-20-69 11 0 0,20 69 31 0 0,-1 0-30 0 0,0 0 0 0 0,0 0 0 0 0,0-1 0 0 0,1 1-1 0 0,-1-2-11 0 0,-1-3 16 0 0,-6-16-5 0 0,2 6 11 0 0,3 8-6 0 0,0 0-1 0 0,-5-8-15 0 0,-2-4 30 0 0,-2-2 4 0 0,5 14-19 0 0,4 6-5 0 0,1 0 0 0 0,-1 0 0 0 0,1-1-1 0 0,0 1 1 0 0,0-2-10 0 0,-13-26 0 0 0,11 25 3 0 0,0 0 0 0 0,-1 1 0 0 0,0 0 1 0 0,-1-2-4 0 0,-3-3 51 0 0,-2-2-51 0 0,2 4 0 0 0,-8-6 0 0 0,11 9 0 0 0,4 4 0 0 0,0 0 0 0 0,-1 0 0 0 0,1 1 0 0 0,-1-1 0 0 0,1 1 0 0 0,-1 0 0 0 0,0 0 0 0 0,-3-1 0 0 0,-3-4 0 0 0,-20-16 0 0 0,25 19 13 0 0,1 1-1 0 0,0-1 0 0 0,0 1 1 0 0,0-1-1 0 0,-1-2-12 0 0,4 4 1 0 0,-1 1-1 0 0,1 0 0 0 0,0-1 0 0 0,-1 1 1 0 0,1 0-1 0 0,-1 0 0 0 0,-1-1 0 0 0,0 0 0 0 0,-36-25 0 0 0,34 23 0 0 0,0 0 0 0 0,0 0 0 0 0,1-1 0 0 0,-1 0 0 0 0,1 0 0 0 0,-1-1 0 0 0,4 3 0 0 0,-12-9 0 0 0,-22-18 0 0 0,-11-8 0 0 0,38 31 0 0 0,-1 0 0 0 0,1 0 0 0 0,1 0 0 0 0,-1-1 0 0 0,-1-4 0 0 0,8 11 0 0 0,0 0 0 0 0,0 0 0 0 0,1-1 0 0 0,-1 1 0 0 0,-1 0 0 0 0,1 0 0 0 0,0 0 0 0 0,0 0 0 0 0,0 0 0 0 0,0 0 0 0 0,-1 0 0 0 0,1 0 0 0 0,0 1 0 0 0,-1-1 0 0 0,1 0 0 0 0,-5-1 0 0 0,-11-13 0 0 0,15 13 0 0 0,0 0 0 0 0,0 0 0 0 0,0 0 0 0 0,0 1 0 0 0,0-1 0 0 0,-1 1 0 0 0,1-1 0 0 0,-1 1 0 0 0,1 0 0 0 0,-1 0 0 0 0,1 0 0 0 0,-1 0 0 0 0,0 0 0 0 0,-6-1 0 0 0,-1-2 0 0 0,-8-9 0 0 0,14 10 0 0 0,0 0 0 0 0,0 0 0 0 0,0 1 0 0 0,0-1 0 0 0,0 1 0 0 0,0 0 0 0 0,-1 0 0 0 0,1 1 0 0 0,-2-1 0 0 0,0-1 0 0 0,-1 1 0 0 0,1-1 0 0 0,1-1 0 0 0,-6-3 0 0 0,4 3 0 0 0,0 0 0 0 0,0 0 0 0 0,-1 0 0 0 0,-4-3 0 0 0,7 4 0 0 0,0 0 0 0 0,0 0 0 0 0,0 1 0 0 0,-4-2 0 0 0,-21-7 64 0 0,16 4-64 0 0,-1 3 0 0 0,-1 2 0 0 0,-50-6 0 0 0,33 6 0 0 0,23 1 0 0 0,0 1 0 0 0,0-1 0 0 0,0-1 0 0 0,1 0 0 0 0,-2 0 0 0 0,1-2 0 0 0,4 2 0 0 0,1 1 0 0 0,-1-1 0 0 0,0 1 0 0 0,0 0 0 0 0,0 0 0 0 0,-3 0 0 0 0,-3 0 0 0 0,-1 0 0 0 0,1-1 0 0 0,0 0 0 0 0,-9-4 0 0 0,-26-4 0 0 0,-38 2 0 0 0,-5 0 0 0 0,80 6 0 0 0,0 1 0 0 0,0 1 0 0 0,0 0 0 0 0,-6 0 0 0 0,2 1 0 0 0,11-1 0 0 0,2-1 0 0 0,0 1 0 0 0,-1-1 0 0 0,1 1 0 0 0,0-1 0 0 0,0 1 0 0 0,0 0 0 0 0,-1 0 0 0 0,1-1 0 0 0,0 1 0 0 0,0 0 0 0 0,-1 0 0 0 0,1 0 0 0 0,-11 1 0 0 0,-12 1 0 0 0,20-1 0 0 0,-18-3 0 0 0,18 1 0 0 0,-16 0 0 0 0,6 1 0 0 0,-1 0 0 0 0,0 0 0 0 0,-1 1 0 0 0,0-2 0 0 0,11 0 0 0 0,-20 0 0 0 0,-7 1 0 0 0,31 0 0 0 0,-7-1 16 0 0,0 1 0 0 0,0 0 0 0 0,0 0 0 0 0,-4 2-16 0 0,-32 7 0 0 0,30-6 0 0 0,0 3 0 0 0,7-2 0 0 0,-3 1 0 0 0,0-1 0 0 0,-1 0 0 0 0,-4 1 0 0 0,15-5 0 0 0,-8 3 0 0 0,1-1 0 0 0,-1 0 0 0 0,0-1 0 0 0,-4 1 0 0 0,-7 0 0 0 0,16 0 0 0 0,-1 0 0 0 0,0 0 0 0 0,-14 7 0 0 0,-1-3 0 0 0,12-4 0 0 0,-1 1 0 0 0,1 0 0 0 0,0 0 0 0 0,-2 2 0 0 0,-2 1 0 0 0,1-1 0 0 0,-9 3 0 0 0,-3 1 0 0 0,20-9 0 0 0,1 1 0 0 0,-1 0 0 0 0,1-1 0 0 0,-1 1 0 0 0,0 0 0 0 0,1 0 0 0 0,-1 0 0 0 0,1 0 0 0 0,0 0 0 0 0,-1 0 0 0 0,1 1 0 0 0,-3 1 0 0 0,-3 2 0 0 0,0-1 0 0 0,0-1 0 0 0,0 1 0 0 0,-1-1 0 0 0,-2 0 0 0 0,-5 3 0 0 0,12-2 0 0 0,-1-1 0 0 0,-28 25 0 0 0,-13 5 0 0 0,29-21 0 0 0,13-9 0 0 0,0 1 0 0 0,-2-1 0 0 0,1-2 0 0 0,-11 11 0 0 0,-6 8 0 0 0,11-9 0 0 0,5-3 0 0 0,-18 21 0 0 0,17-22 0 0 0,-18 24 0 0 0,21-26 0 0 0,-15 17 0 0 0,-1 6 0 0 0,10-15 0 0 0,-10 7 0 0 0,14-16 0 0 0,0 1 0 0 0,1 0 0 0 0,0 0 0 0 0,-1 0 0 0 0,2 1 0 0 0,-1 0 0 0 0,0 0 0 0 0,-7 16 0 0 0,-9 11 0 0 0,3-1 0 0 0,-2 9 0 0 0,11-27 0 0 0,5-9 0 0 0,1-3 0 0 0,0 0 0 0 0,1 0 0 0 0,-1 0 0 0 0,1 0 0 0 0,0 1 0 0 0,-1-1 0 0 0,1 1 0 0 0,0-1 0 0 0,-21 44 0 0 0,0-8 0 0 0,16-26 0 0 0,0-1 0 0 0,1 1 0 0 0,1 0 0 0 0,-2 7 0 0 0,5-15 0 0 0,-8 16 0 0 0,-9 24 0 0 0,13-32 0 0 0,-2 4 0 0 0,0 1 0 0 0,2 1 0 0 0,0-1 0 0 0,-9 25 0 0 0,-4 3 0 0 0,17-42 0 0 0,-1 3 0 0 0,-1 0 0 0 0,0 0 0 0 0,0 0 0 0 0,0-1 0 0 0,-1 1 0 0 0,-2 2 0 0 0,4-5 0 0 0,0 0 0 0 0,0 0 0 0 0,0 0 0 0 0,0 0 0 0 0,-1 3 0 0 0,-9 19 0 0 0,-4 9 0 0 0,15-30 0 0 0,-5 9 0 0 0,2-6 0 0 0,-14 32 0 0 0,1 0 0 0 0,-8 29 0 0 0,16-44 0 0 0,-1 0 0 0 0,-7 12 0 0 0,2-5 0 0 0,-19 30 0 0 0,15-25 0 0 0,-8 10 0 0 0,-5 9 0 0 0,19-30 0 0 0,0 1 0 0 0,1 4 0 0 0,6-13 0 0 0,-7 16 0 0 0,-8 16 0 0 0,15-35 0 0 0,0 0 0 0 0,1 1 0 0 0,1-1 0 0 0,0 1 0 0 0,1 2 0 0 0,-1-3 0 0 0,-8 14 0 0 0,2 1 0 0 0,1 3 0 0 0,3-15 0 0 0,-6 16 0 0 0,3-8 0 0 0,-4 7 0 0 0,-16 28 0 0 0,27-55 0 0 0,-9 19 0 0 0,-1 8 0 0 0,-6 11 0 0 0,1-2 0 0 0,1 0 0 0 0,2 2 0 0 0,-39 118 0 0 0,1-5 0 0 0,35-90 0 0 0,-2 31 0 0 0,-7 26 0 0 0,21-100 0 0 0,0 10 0 0 0,-3 18 0 0 0,-10 40 0 0 0,11-62 0 0 0,2 0 0 0 0,2 1 0 0 0,0 5 0 0 0,0 89 0 0 0,4-78 0 0 0,2 3 0 0 0,-1-11 0 0 0,-2-21 0 0 0,2 1 0 0 0,1 8 0 0 0,1 1 109 0 0,-1 1-1 0 0,-1 5-108 0 0,-1-16 23 0 0,1 11-74 0 0,0-15 29 0 0,-1-1-1 0 0,-1 10 23 0 0,-1 122 23 0 0,0-12 18 0 0,1 4-41 0 0,0-74 0 0 0,2-21 0 0 0,2-1 0 0 0,2 0 0 0 0,1 0 0 0 0,5 12 0 0 0,-3-23 0 0 0,0-2 0 0 0,2 2 0 0 0,10 29 0 0 0,-8-21 0 0 0,-7-21 0 0 0,0 0 0 0 0,2 12 0 0 0,2 18 0 0 0,-2-12 0 0 0,3 27 0 0 0,-6-29 0 0 0,4 12 0 0 0,3 11 0 0 0,-9-41 0 0 0,1 0 0 0 0,0 0 0 0 0,2 0 0 0 0,0 6 0 0 0,3 6 0 0 0,7 20 0 0 0,0 12 0 0 0,-10-34 14 0 0,-1-5 23 0 0,-1 1-1 0 0,0-1 1 0 0,-2 1-1 0 0,1 12-36 0 0,0 21 0 0 0,-1-20 0 0 0,2-12 17 0 0,-3-17-9 0 0,0 0 1 0 0,-1-1 0 0 0,1 1-1 0 0,-1 0 1 0 0,0 3-9 0 0,-1 26 4 0 0,1-1 0 0 0,2 0 0 0 0,1 1-4 0 0,14 64 0 0 0,-6-37 0 0 0,16 97 0 0 0,-15-100 0 0 0,-6-28 0 0 0,2 17 0 0 0,-3 3 0 0 0,3 0 0 0 0,4 8 0 0 0,-6-30 0 0 0,3 12 0 0 0,-7-32 0 0 0,25 71 0 0 0,-17-52 0 0 0,-2-7 0 0 0,0 1 0 0 0,1-1 0 0 0,11 16 0 0 0,-14-27 0 0 0,6 10 0 0 0,14 17 0 0 0,-16-22 0 0 0,0 2 0 0 0,6 10 0 0 0,-6-9 0 0 0,-4-5 13 0 0,1-1 0 0 0,0-1 0 0 0,0 1-1 0 0,1-1 1 0 0,5 4-13 0 0,33 28-144 0 0,38 25 144 0 0,-79-62 0 0 0,-1 0 0 0 0,1 0 0 0 0,1 3 0 0 0,-2-3 0 0 0,-1-1 0 0 0,1 1 0 0 0,-1-1 0 0 0,1 0 0 0 0,0 0 0 0 0,4 2 0 0 0,12 6 0 0 0,0 1 0 0 0,6 5 0 0 0,-13-8 0 0 0,1-1 0 0 0,12 6 0 0 0,6 3 0 0 0,-4-3 0 0 0,17 6 0 0 0,9 4 0 0 0,-44-20 0 0 0,-6-3 0 0 0,1 1 0 0 0,-1-1 0 0 0,0 1 0 0 0,1 0 0 0 0,0 1 0 0 0,3 1 0 0 0,23 10 0 0 0,-26-12 0 0 0,20 7 0 0 0,7 2 0 0 0,-10-2 0 0 0,-5-3-3 0 0,-9-4 7 0 0,0 0-1 0 0,0 1 1 0 0,-1 0-1 0 0,1 1 1 0 0,0 0-4 0 0,-3-1 26 0 0,-1-1-1 0 0,1 0 1 0 0,0-1 0 0 0,2 1-26 0 0,26 9 34 0 0,-13-5-34 0 0,1 0 0 0 0,1-2 0 0 0,15 4 0 0 0,-27-5 0 0 0,12 3-44 0 0,-15-3 21 0 0,1-1-1 0 0,0 0 1 0 0,0-1 0 0 0,0 0-1 0 0,0 0 1 0 0,3 0 23 0 0,-8-1 0 0 0,16 1 24 0 0,0-1 0 0 0,-1 0 0 0 0,1-2 0 0 0,3 0-24 0 0,-9 0-22 0 0,1-1-1 0 0,-1-1 1 0 0,7-2 22 0 0,14-4-29 0 0,10-3 109 0 0,-29 10-83 0 0,0-1 0 0 0,0-1 0 0 0,-1 0 1 0 0,1-1-1 0 0,-1-1 0 0 0,8-5 3 0 0,15-12 65 0 0,4-3-65 0 0,-17 11 0 0 0,-19 13 0 0 0,12-8 0 0 0,13-5 0 0 0,-16 8 0 0 0,-4 2 0 0 0,0-1 0 0 0,1-3 0 0 0,17-10 0 0 0,-21 16 0 0 0,0-1 0 0 0,0 0 0 0 0,-1 0 0 0 0,3-2 0 0 0,-1 0 0 0 0,43-40 0 0 0,-29 24 0 0 0,-10 12 0 0 0,1 0-14 0 0,-5 5-6 0 0,0-1-1 0 0,-1 0 1 0 0,0-1-1 0 0,1 0 21 0 0,-3 2 0 0 0,0 1 0 0 0,0 0 0 0 0,7-4 0 0 0,6-7 0 0 0,10-8 0 0 0,-21 18 0 0 0,1 0 0 0 0,-1 0 0 0 0,-1-1 0 0 0,4-4 0 0 0,-3 3 4 0 0,0 0 0 0 0,1 1 0 0 0,0 0 0 0 0,0 1 0 0 0,0 0 0 0 0,8-4-4 0 0,-3 2-4 0 0,-1-1 0 0 0,7-7 4 0 0,25-20-19 0 0,-29 25 20 0 0,-1 0 0 0 0,-1-1 0 0 0,12-13-1 0 0,-10 8 0 0 0,5-6 0 0 0,-2-1 0 0 0,7-11 0 0 0,-1 1 0 0 0,-13 19 0 0 0,5-10 0 0 0,3-5 0 0 0,1 0 0 0 0,7-6 0 0 0,-21 30 11 0 0,-1 0-1 0 0,-1-1 1 0 0,1 1-1 0 0,-1-1 1 0 0,2-5-11 0 0,3-5 19 0 0,1 3 7 0 0,0 0 0 0 0,2 0-26 0 0,5-8 20 0 0,-15 19-20 0 0,0 0 0 0 0,0 1 0 0 0,1-1 0 0 0,-1 0 0 0 0,1 1 0 0 0,1-2 0 0 0,0 0 0 0 0,67-76 0 0 0,-66 75 0 0 0,-1 0 0 0 0,0 0 0 0 0,0 0 0 0 0,0 0 0 0 0,1-2 0 0 0,1-3 0 0 0,90-119 0 0 0,-86 115 0 0 0,2 1 0 0 0,0 0 0 0 0,1 1 0 0 0,0 0 0 0 0,10-6 0 0 0,-13 9 0 0 0,0 1 0 0 0,8-10 0 0 0,8-7 0 0 0,48-42 0 0 0,-40 35 0 0 0,-28 26 0 0 0,-2 2 0 0 0,0 0 0 0 0,0 0 0 0 0,-1 0 0 0 0,3-4 0 0 0,1-1 0 0 0,-4 6 0 0 0,11-13 0 0 0,-4 2 0 0 0,0-1 0 0 0,12-11 0 0 0,7-13 0 0 0,-9 11 0 0 0,-10 15 0 0 0,15-16 0 0 0,-14 16 0 0 0,53-55 117 0 0,-48 50-111 0 0,-1-1 0 0 0,0-1-6 0 0,-1 1 0 0 0,0 1-1 0 0,6-4 1 0 0,16-11 0 0 0,-33 29 0 0 0,15-12 0 0 0,-6 8 0 0 0,-1 1-11 0 0,-9 6-238 0 0,-1 4-830 0 0,5 10-334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31:06.4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741 3068 2303 0 0,'-2'2'167'0'0,"-5"3"-98"0"0,-4 5 405 0 0,1-1 0 0 0,-3 4-474 0 0,12-11 1086 0 0,-1-1 46 0 0,-4 7-111 0 0,5-6-506 0 0,1-2-218 0 0,0 0-45 0 0,-2 1-13 0 0,-4 5-14 0 0,5-4-8 0 0,1-2-1 0 0,0 0-18 0 0,0 0-78 0 0,0 0-31 0 0,0 0-8 0 0,0 0 7 0 0,0 0 35 0 0,0 0 18 0 0,0 0 3 0 0,0 0 8 0 0,0 0 35 0 0,0 0 18 0 0,0 0 3 0 0,0 0 3 0 0,0 0 10 0 0,0 0 3 0 0,0 0 0 0 0,0 0 7 0 0,0 0 29 0 0,1-1 17 0 0,7-4 3 0 0,-6 3-4 0 0,-2 2-17 0 0,2-1-10 0 0,21-11 471 0 0,-21 11-496 0 0,0-1 0 0 0,4-3 120 0 0,0-1 0 0 0,0-1 0 0 0,3-4-344 0 0,-5 5 202 0 0,-1 0 0 0 0,1-1 0 0 0,-1 1-1 0 0,-1-1 1 0 0,1 0 0 0 0,-1 0-202 0 0,10-44 828 0 0,-8 32-595 0 0,0-13 59 0 0,1-2 8 0 0,-2 19-127 0 0,-1-1 1 0 0,-1 1-1 0 0,0-7-173 0 0,1-16 296 0 0,0 19-141 0 0,-1 0 0 0 0,-1 0-1 0 0,-1-5-154 0 0,0 7 110 0 0,1-1-1 0 0,2-14-109 0 0,1-14 93 0 0,-4-29 34 0 0,4-105 170 0 0,6 66-59 0 0,-5-49 38 0 0,-6 109-58 0 0,-8-54-218 0 0,-3 16 132 0 0,6 57-78 0 0,-2-7 26 0 0,-1-28-21 0 0,-4-32 20 0 0,12 74-58 0 0,-1 1 76 0 0,1-12-97 0 0,-5-104 102 0 0,1 61-66 0 0,6 68-29 0 0,-1 0 22 0 0,0 0-1 0 0,-2-12-28 0 0,-3-5 59 0 0,1-18-59 0 0,2 21 34 0 0,-1 0 1 0 0,-2-5-35 0 0,-9-49 64 0 0,-28-102 64 0 0,35 144-128 0 0,6 25 0 0 0,-1 1 0 0 0,-1-4 0 0 0,-4-5 16 0 0,0 0 0 0 0,-2 0 0 0 0,0 1 0 0 0,-3-3-16 0 0,-19-35 75 0 0,-28-57-22 0 0,47 99-40 0 0,1 0-1 0 0,-2 1 1 0 0,-1 0 0 0 0,0 2-1 0 0,-3-2-12 0 0,11 9 1 0 0,0 2-1 0 0,0 0 0 0 0,-6-3 0 0 0,7 4 0 0 0,-1 0 0 0 0,1 0 0 0 0,-5-5 0 0 0,-23-25 0 0 0,18 20 0 0 0,-9-10 0 0 0,17 16 0 0 0,-1 0 0 0 0,0 1 0 0 0,-1 1 0 0 0,1-1 0 0 0,-1 1 0 0 0,-3 0 0 0 0,-8-4 0 0 0,16 9 0 0 0,-5-2 0 0 0,0-1 0 0 0,0 2 0 0 0,0-1 0 0 0,-1 1 0 0 0,-2 0 0 0 0,3 1 0 0 0,-6-1 0 0 0,13 4 0 0 0,1-1 0 0 0,-1 0 0 0 0,1 0 0 0 0,0 0 0 0 0,0 0 0 0 0,-1 0 0 0 0,1 0 0 0 0,0 0 0 0 0,0-1 0 0 0,-1 0 0 0 0,-12-1 0 0 0,2-1 0 0 0,-1 1 0 0 0,3-2-12 0 0,9 3-47 0 0,3 0 5 0 0,7-4 43 0 0,1 1 11 0 0,7-2-10 0 0,-12 5-13 0 0,0 1 3 0 0,0 0 13 0 0,0-1 4 0 0,12 4 2 0 0,24 7-9 0 0,-39-9 5 0 0,0-1 0 0 0,0 0 0 0 0,0 1 0 0 0,0-1 1 0 0,1 1-1 0 0,-1 0 0 0 0,0-1 0 0 0,0 1 0 0 0,0 0 1 0 0,0-1-1 0 0,0 2 5 0 0,4 2-1 0 0,23 12-7 0 0,-8-4-11 0 0,0 0 1 0 0,0 2-1 0 0,12 11 19 0 0,20 25-32 0 0,-1 2 0 0 0,39 53 32 0 0,-72-80-7 0 0,-1 0 0 0 0,-2 1 0 0 0,5 11 7 0 0,35 84-34 0 0,-22-47 25 0 0,17 43 9 0 0,34 121 0 0 0,-34-66 0 0 0,4 53 0 0 0,-25-107 0 0 0,5 27 0 0 0,-11 7 0 0 0,-19-110 0 0 0,-2 1 0 0 0,-2 26 0 0 0,-16 158 64 0 0,-18 58-64 0 0,26-224 0 0 0,-4-2 0 0 0,-6 17 0 0 0,5-29 0 0 0,-18 55 0 0 0,24-80 0 0 0,5-16 0 0 0,-4 8 0 0 0,-1-1 0 0 0,-3 6 0 0 0,2-1 0 0 0,4-6 0 0 0,3-11 0 0 0,1-3 0 0 0,1-8 0 0 0,1-15 0 0 0,6-24 0 0 0,50-366 0 0 0,-35 223 1 0 0,0-4-4 0 0,-10-3 69 0 0,-14 102-23 0 0,-14-91-43 0 0,-28-94 32 0 0,25 181 16 0 0,-12-56-43 0 0,-6-3-5 0 0,18 97 32 0 0,-4-5-32 0 0,13 46 8 0 0,-1-1 0 0 0,0 1 0 0 0,-2 0 0 0 0,-8-10-8 0 0,-12-19 39 0 0,19 29 7 0 0,-1 0-1 0 0,-2 0 0 0 0,-8-8-45 0 0,1 7 78 0 0,-1 0-1 0 0,-1 2 1 0 0,-28-18-78 0 0,43 33 1 0 0,0 0 0 0 0,-5-2-1 0 0,7 4-8 0 0,0 0 0 0 0,0-1 1 0 0,-5-3 7 0 0,12 7-100 0 0,1 1 6 0 0,-1-2-128 0 0,-4-3-594 0 0,4 4-264 0 0,1 1-51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31:08.5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 2448 4807 0 0,'0'0'216'0'0,"0"0"11"0"0,-1-1-82 0 0,0-1-8 0 0,0 1-1 0 0,-1 0 0 0 0,1 0 0 0 0,0 0 0 0 0,-1 0 0 0 0,1 0 0 0 0,0 0 0 0 0,-1 1 0 0 0,1-1 1 0 0,-1 0-1 0 0,0 1-136 0 0,0-1 346 0 0,2 1 6 0 0,0 0-1 0 0,-2 1-6 0 0,-5 4-1 0 0,5-3 0 0 0,1-1-5 0 0,-4 4 144 0 0,1 1 0 0 0,0-1 0 0 0,-3 7-483 0 0,6-10 204 0 0,0 0-4 0 0,-2 6 0 0 0,2-5 0 0 0,1-3 0 0 0,0 0 0 0 0,0 0 10 0 0,0 0 36 0 0,0 0 12 0 0,0 0 4 0 0,0 0 2 0 0,0 0 0 0 0,0 0 0 0 0,0 0 0 0 0,0 0-9 0 0,1-2-40 0 0,3-2-131 0 0,0 0 1 0 0,0 0-1 0 0,-1-1 1 0 0,1 1-1 0 0,-1-1 1 0 0,0 0-1 0 0,1-4-84 0 0,18-40 235 0 0,-19 42-211 0 0,15-41 149 0 0,-3 9 20 0 0,1-1 0 0 0,3 2 0 0 0,6-9-193 0 0,105-151 561 0 0,-9 14-138 0 0,-90 130-126 0 0,20-51-297 0 0,-7 10 175 0 0,20-21 52 0 0,-11 18-54 0 0,-31 57-128 0 0,52-96 150 0 0,-30 50-57 0 0,-23 42-86 0 0,1-2 89 0 0,5-23-141 0 0,-10 24 152 0 0,17-31-152 0 0,1 12 20 0 0,33-69 48 0 0,-56 110-29 0 0,12-18-39 0 0,4-7 14 0 0,19-30 27 0 0,-14 25-18 0 0,-16 24-1 0 0,-1-1-1 0 0,-2 0 0 0 0,0-3-21 0 0,15-56 0 0 0,-18 64 54 0 0,-1-9-33 0 0,-9 32 22 0 0,0-5-33 0 0,1-1 1 0 0,-1 7 42 0 0,-6 11-19 0 0,-1 2-28 0 0,1 1 0 0 0,0-1 0 0 0,1 1 0 0 0,0 0 0 0 0,0 2-6 0 0,-3 19 0 0 0,1-1 0 0 0,-1-1 0 0 0,-2 0 0 0 0,-91 276 54 0 0,36-90-3 0 0,-11 30-28 0 0,48-172-23 0 0,-138 352 128 0 0,126-343-58 0 0,-3-1-1 0 0,-5 1-69 0 0,-50 89 112 0 0,12-19-43 0 0,45-93 4 0 0,-45 51-73 0 0,57-76-9 0 0,-7 6 73 0 0,-30 30-64 0 0,49-58-1 0 0,9-9 14 0 0,0 1 1 0 0,1 0 0 0 0,-1 0 0 0 0,-1 3-14 0 0,2-1 21 0 0,3-5 22 0 0,-4 4-33 0 0,-3 1-10 0 0,2 1 0 0 0,0 2 0 0 0,1 0 0 0 0,1 1 0 0 0,1 0 0 0 0,-1-2 0 0 0,6-9 0 0 0,0-1 0 0 0,-1 0 0 0 0,1 1 0 0 0,0-1 0 0 0,0 0 0 0 0,0 0 0 0 0,0 1 0 0 0,0-1 0 0 0,-1 0 0 0 0,1 0 0 0 0,0 1 0 0 0,0-1 0 0 0,-1 0 0 0 0,1 0 0 0 0,0 0 0 0 0,0 1 0 0 0,-1-1 0 0 0,1 0 0 0 0,0 0 0 0 0,0 0 0 0 0,-1 0 0 0 0,1 0 0 0 0,0 1 0 0 0,-1-3 0 0 0,1 1 0 0 0,0 0 0 0 0,0 0 0 0 0,1-1 0 0 0,-1 1 0 0 0,0 0 0 0 0,0 0 0 0 0,1-1 0 0 0,-1 1 0 0 0,0 0 0 0 0,1-1 0 0 0,8-20 0 0 0,-6 14 0 0 0,15-32 0 0 0,21-37 0 0 0,28-35 0 0 0,-63 105 0 0 0,103-159 0 0 0,-75 115 0 0 0,28-49 0 0 0,26-67 0 0 0,-17 30 0 0 0,147-255 211 0 0,-65 119-40 0 0,-60 96-98 0 0,-40 73-18 0 0,74-149 27 0 0,-87 173-60 0 0,19-45 20 0 0,-27 55-17 0 0,10-24 14 0 0,-15 35 25 0 0,-21 45-74 0 0,-2 4-56 0 0,-2 8-60 0 0,0 2-910 0 0,-2 2-3726 0 0,-7 5-1590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31:10.4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973 2482 1839 0 0,'0'0'83'0'0,"0"0"176"0"0,0-3 697 0 0,0-1 35 0 0,1-1 1 0 0,0 0-1 0 0,-1 1 1 0 0,2-4-992 0 0,3-19 827 0 0,-4 5-352 0 0,0 4 62 0 0,0-1 0 0 0,2-2-537 0 0,6-45 1268 0 0,-2 0 0 0 0,-3 0 0 0 0,-4-61-1268 0 0,-3 88 479 0 0,-2-1 0 0 0,-1 1 0 0 0,-2 0 0 0 0,-3-6-479 0 0,0 12 415 0 0,-1 0 0 0 0,-16-27-415 0 0,0-4 394 0 0,19 43-268 0 0,0-3 32 0 0,-1 1 0 0 0,-2 0 0 0 0,-6-10-158 0 0,-114-178 775 0 0,100 160-611 0 0,-24-35 105 0 0,-24-28 30 0 0,67 94-187 0 0,-4-13-112 0 0,6 13 133 0 0,-10-15-133 0 0,8 16 29 0 0,1-1 0 0 0,0-1 0 0 0,2 0-1 0 0,0 0 1 0 0,1-2-29 0 0,-2-3 72 0 0,-13-24-72 0 0,13 28 28 0 0,0 0 0 0 0,-7-24-28 0 0,1-5 107 0 0,-15-25-107 0 0,15 38 7 0 0,2 0 0 0 0,2-1 0 0 0,-2-12-7 0 0,11 35 0 0 0,-1 1 0 0 0,0 0 0 0 0,-1 0 0 0 0,-1 1 0 0 0,0 0 0 0 0,-1 0 0 0 0,0 1 0 0 0,-10-12 0 0 0,13 18 0 0 0,1 0 0 0 0,0 0 0 0 0,0-2 0 0 0,1 3 0 0 0,1 1 0 0 0,-1 0 0 0 0,-1 0 0 0 0,1 0 0 0 0,-1 0 0 0 0,-2-2 0 0 0,-1-1 0 0 0,1 0 0 0 0,-1 0 0 0 0,1-1 0 0 0,0 0 0 0 0,0 1 0 0 0,0 0 0 0 0,-2 0 0 0 0,-8-8-4 0 0,1-1 0 0 0,0-1 0 0 0,-2-4 4 0 0,16 20-58 0 0,1 2-8 0 0,2 3 53 0 0,0 0 0 0 0,0 0 1 0 0,0-1-1 0 0,1 1 0 0 0,-1 0 13 0 0,5 5-10 0 0,-1-2 2 0 0,0 0 0 0 0,0 0 0 0 0,0-1 0 0 0,1 0 0 0 0,-1 0 1 0 0,1-1-1 0 0,2 2 8 0 0,3 1 1 0 0,-1 0-1 0 0,1 3 0 0 0,135 117-64 0 0,-124-105 46 0 0,0 2-1 0 0,9 13 19 0 0,-9-11-16 0 0,15 20 3 0 0,-5-6 15 0 0,8 4-2 0 0,-2-6 0 0 0,-9-10 0 0 0,-2 2 0 0 0,0 0 0 0 0,13 22 0 0 0,-11-5 0 0 0,-1 2 0 0 0,0 7 0 0 0,44 105 0 0 0,-48-97 0 0 0,-4 1 0 0 0,11 56 0 0 0,15 138 0 0 0,-12-63 100 0 0,7 47 40 0 0,-24-32-108 0 0,-15-139 168 0 0,-8 67-200 0 0,-21 88 560 0 0,7-131-352 0 0,13-77-127 0 0,0 0 1 0 0,-6 11-82 0 0,8-21 13 0 0,-9 14-13 0 0,10-17 2 0 0,0-1 1 0 0,0 1 0 0 0,0 0 0 0 0,0 1-3 0 0,-2 7 43 0 0,-2-1-33 0 0,0-2-10 0 0,-1-1 0 0 0,8-10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0,1-11 0 0 0,5-14 0 0 0,4-28 6 0 0,-3-1-1 0 0,-1-7-5 0 0,-2 22 43 0 0,16-183 5 0 0,-16 143 38 0 0,-6-64-86 0 0,-15-71 87 0 0,-26-116-87 0 0,25 230 64 0 0,-11-23-64 0 0,-41-154 53 0 0,41 152 11 0 0,-35-89-64 0 0,56 193 21 0 0,-1 0 0 0 0,-2 0 0 0 0,0 1 0 0 0,-1 0 1 0 0,-1 1-1 0 0,-3-2-21 0 0,-17-20 72 0 0,-2 2 1 0 0,-6-4-73 0 0,24 27 1 0 0,-1 1 0 0 0,0 1 0 0 0,-3-1-1 0 0,-36-28-35 0 0,55 42-131 0 0,2 1-61 0 0,0 0-881 0 0,1-2-3652 0 0,0-11-1563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 5660 1839 0 0,'0'0'318'0'0,"0"0"659"0"0,0 0 287 0 0,0 0 59 0 0,0 0-110 0 0,0 0-506 0 0,-1 2-218 0 0,-5 3-45 0 0,5-3-15 0 0,1-2-18 0 0,0 0-10 0 0,0 0-1 0 0,0 0-2 0 0,0 0-13 0 0,0 0-8 0 0,0 0-1 0 0,0-2-1 0 0,4-11-63 0 0,0 0-1 0 0,0 0 1 0 0,2 1-1 0 0,-1 0 1 0 0,1 0 0 0 0,1 0-312 0 0,4-10 555 0 0,3-6-555 0 0,97-226 1811 0 0,-44 103-1192 0 0,10-11-191 0 0,-30 65-247 0 0,-18 36-70 0 0,173-348 731 0 0,-164 339-691 0 0,54-93 130 0 0,12-16 294 0 0,-6-7-575 0 0,45-111 399 0 0,-109 223-317 0 0,8-8 61 0 0,15-17-143 0 0,-22 41 41 0 0,175-278 348 0 0,-133 217-250 0 0,57-79 80 0 0,-103 150-155 0 0,128-208 213 0 0,-118 183-248 0 0,198-335 246 0 0,-91 188-221 0 0,-109 158 12 0 0,4-14-66 0 0,-4 8 61 0 0,75-133 14 0 0,-62 111 8 0 0,36-45-83 0 0,-49 77 18 0 0,-3-3-1 0 0,-3 0 1 0 0,23-58-18 0 0,-36 74 0 0 0,6-7 0 0 0,15-32 0 0 0,1-8 24 0 0,15-37 16 0 0,-52 115-40 0 0,-1 0 0 0 0,-1 0 0 0 0,0-3 0 0 0,1-5 0 0 0,1 4 0 0 0,-3 14 0 0 0,0 0 0 0 0,-1 1 0 0 0,0 0 0 0 0,-1 0 0 0 0,1 0 0 0 0,-1 0 0 0 0,0-2 0 0 0,1-1 0 0 0,-1 0 0 0 0,1 0 0 0 0,0 0 0 0 0,2-6 0 0 0,1 1 0 0 0,2-1 0 0 0,-2 3-50 0 0,-4 7-216 0 0,0 2-99 0 0,0 0-19 0 0,0 0-153 0 0,0 0-617 0 0,0 0-258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3.82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39 1104 2303 0 0,'0'0'102'0'0,"-2"1"-1"0"0,-18 2-233 0 0,16-3 1146 0 0,-1 0 324 0 0,-2-1 4305 0 0,10-2-3713 0 0,19-5-2690 0 0,-11 4 1463 0 0,8-3-395 0 0,-2 0-48 0 0,0 1-1 0 0,0 1 0 0 0,0 0 0 0 0,2 1-259 0 0,25-1 310 0 0,-18 2 30 0 0,4-2-340 0 0,82-17 434 0 0,-78 15-142 0 0,17-5-292 0 0,17-5 212 0 0,10 0 16 0 0,-19 3 41 0 0,0 4 1 0 0,14 0-270 0 0,142-6 367 0 0,-126 11-315 0 0,-25 1 74 0 0,12-3-126 0 0,285-50 326 0 0,-287 48-197 0 0,59 1-129 0 0,20-2 92 0 0,29-11 107 0 0,331-30 253 0 0,-217 23-303 0 0,136-7 20 0 0,-15 4-98 0 0,181-18 95 0 0,-546 46-151 0 0,34-3-20 0 0,155-12 82 0 0,425-17 131 0 0,-332 14-146 0 0,-3-1 15 0 0,-235 20-42 0 0,407-18 271 0 0,-297 8-258 0 0,25 10-48 0 0,39-10-16 0 0,-132 4 16 0 0,285-13 0 0 0,-230 8 33 0 0,102-3 153 0 0,36 1-117 0 0,86-5-6 0 0,-133 9 0 0 0,77-7 11 0 0,-149 15-44 0 0,-3 0 15 0 0,-6-10 13 0 0,119-2-52 0 0,-176 11 48 0 0,-39 1-55 0 0,-20-1 46 0 0,18-7-45 0 0,64-4 19 0 0,7 6-22 0 0,57-2 60 0 0,-180 10-46 0 0,33 0 15 0 0,0-4 1 0 0,26-6-27 0 0,34-8 10 0 0,-59 9-10 0 0,-40 3 0 0 0,22 1 0 0 0,44 2 27 0 0,158-9 74 0 0,-89-12-65 0 0,26-3-8 0 0,-87 22 23 0 0,17-2-38 0 0,-70 3-13 0 0,2-1 0 0 0,43-10 0 0 0,-6-1 64 0 0,86-3-64 0 0,-20 11 0 0 0,-81 6 0 0 0,-32 1 0 0 0,13-3 0 0 0,0-1 6 0 0,44 3-6 0 0,-28 2 58 0 0,47-1 6 0 0,-57 4-64 0 0,2 0 0 0 0,-48-3 64 0 0,30 4-64 0 0,8 0 26 0 0,-37-3 12 0 0,24 5-38 0 0,-2 0 27 0 0,-29-3 10 0 0,16 3-37 0 0,11 3-140 0 0,-51-8 16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0.29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831 1 2303 0 0,'-1'3'290'0'0,"-4"8"501"0"0,0 0 0 0 0,-1-1 0 0 0,0 1 0 0 0,-6 6-791 0 0,-10 17 822 0 0,-30 49 1273 0 0,-6 0-2095 0 0,53-74 101 0 0,-69 86 887 0 0,30-39-432 0 0,-117 149 1522 0 0,133-169-1713 0 0,2 0 400 0 0,-16 15-765 0 0,-11 9 1120 0 0,-8 16-1120 0 0,50-60 83 0 0,-1-2 68 0 0,2 1-1 0 0,-5 9-150 0 0,4-5 39 0 0,0-1 0 0 0,-9 12-39 0 0,6-10 65 0 0,10-12-46 0 0,-1 0 0 0 0,-1-1 0 0 0,1 0 0 0 0,-6 6-19 0 0,-4 1 46 0 0,14-12-37 0 0,-10 13 137 0 0,5-6-52 0 0,4-6 3 0 0,2-3-21 0 0,0 0-11 0 0,0 0 2 0 0,0 0 10 0 0,0 0 3 0 0,0 0 0 0 0,9 11 114 0 0,-5-7-76 0 0,14 4-8 0 0,0-1-1 0 0,1 0 0 0 0,0-2 1 0 0,0 0-1 0 0,7 0-109 0 0,5-2 61 0 0,-1-1 0 0 0,12-1-61 0 0,3 0 55 0 0,11 2-23 0 0,-18 0 20 0 0,18-2-52 0 0,-25-1 0 0 0,1 1 0 0 0,8 2 0 0 0,-13-1 40 0 0,11-1-40 0 0,14 1 24 0 0,4 2-22 0 0,95 10 50 0 0,-83-7-45 0 0,57 0-7 0 0,68-9 39 0 0,-161 2-15 0 0,102-10 31 0 0,-63 4-15 0 0,253-28 198 0 0,-219 21-199 0 0,-39 5-23 0 0,85-8 40 0 0,208 3-23 0 0,-6 0-2 0 0,-31-2-31 0 0,77-21 64 0 0,-130 14-65 0 0,-39 5 13 0 0,-74-1 46 0 0,66-6 1 0 0,205 3-59 0 0,-152 11 0 0 0,-256 9 0 0 0,347-9 0 0 0,-117 9 0 0 0,69-17 0 0 0,-10 13 0 0 0,-7-1 0 0 0,-219 1 0 0 0,30-2 0 0 0,21 4 0 0 0,-42 6 0 0 0,330-1 0 0 0,166-4 0 0 0,-315 1 0 0 0,64 3 0 0 0,-216 6 0 0 0,25 2 0 0 0,33-6 0 0 0,-79-7 0 0 0,139 0 0 0 0,91 15 54 0 0,-154-13-3 0 0,14-8-51 0 0,97-1 23 0 0,269-11-23 0 0,-172 9 0 0 0,89-11 0 0 0,-274 13-1 0 0,-99 7 13 0 0,58 0 44 0 0,66-5-59 0 0,-33-7 18 0 0,117-8 34 0 0,55 1-49 0 0,-226 11-1 0 0,67-6 56 0 0,-29 3 10 0 0,55-7-56 0 0,42-11 271 0 0,70 9-280 0 0,-175 13 47 0 0,-81 4-30 0 0,93-8 31 0 0,170-6 112 0 0,-296 21-128 0 0,124-5 48 0 0,181-16-80 0 0,-295 17 0 0 0,57-2 54 0 0,-95 5-37 0 0,266-2 91 0 0,0-12-31 0 0,-108-6 41 0 0,-114 14-59 0 0,57-4 68 0 0,120-9 204 0 0,-86 7-162 0 0,-75 6-98 0 0,-11 1-4 0 0,55-4 50 0 0,63-12 130 0 0,55-4 143 0 0,-40 10-115 0 0,-61 11-147 0 0,-116 3-75 0 0,-19 0-24 0 0,1 0 1 0 0,-1 1-1 0 0,1 0 1 0 0,0 1-30 0 0,19 1 21 0 0,-13 0 22 0 0,43 8 31 0 0,-45-8-74 0 0,0 0 0 0 0,-1 1 0 0 0,45 14-360 0 0,-51-15-425 0 0,1-1-1 0 0,-1-1 1 0 0,1 1-1 0 0,-1-1 1 0 0,1-1-1 0 0,-1 0 1 0 0,3 0 785 0 0,8-1-1934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21 5039 0 0,'0'0'231'0'0,"3"1"-18"0"0,2 0-113 0 0,1 0-1 0 0,-1 0 0 0 0,6-1-99 0 0,18 3 628 0 0,-17-1-369 0 0,-2 1-16 0 0,0-2 1 0 0,0 1-1 0 0,0-1 1 0 0,7-1-244 0 0,-16 0 13 0 0,126-2 1059 0 0,10 1-240 0 0,-47 0-392 0 0,75 0 1095 0 0,85-16-1535 0 0,-130 7 565 0 0,28 5-565 0 0,122 7 220 0 0,-64 1-118 0 0,199 7 36 0 0,-313-5-111 0 0,213 8 72 0 0,-146-14-81 0 0,44 2 86 0 0,55 2 34 0 0,-151-4-132 0 0,105-4 125 0 0,-11 0 16 0 0,-109 7-1 0 0,18 4-146 0 0,61 4 52 0 0,3-8-52 0 0,-44-1 12 0 0,17 6 67 0 0,18 8-79 0 0,-119-9 55 0 0,-6-1 131 0 0,38 0-186 0 0,-24-5 138 0 0,105-2 407 0 0,-93-2-392 0 0,-56 4-141 0 0,-2-2-1 0 0,-5 2 32 0 0,2 0-33 0 0,-4 2-7 0 0,-4 4-6 0 0,2-6 3 0 0,-1 4 3 0 0,-1 0-1 0 0,0 0 0 0 0,0-1 1 0 0,-1 1-1 0 0,1-1 0 0 0,-1 0 1 0 0,0 0-1 0 0,0 1-2 0 0,-9 3 16 0 0,1 1 0 0 0,-2-1-16 0 0,-18 10 13 0 0,-39 30-13 0 0,-50 44 0 0 0,15 5-56 0 0,78-70 48 0 0,-11 13-35 0 0,-29 39 43 0 0,7-7-21 0 0,-19 21 32 0 0,-106 163 148 0 0,6 19 115 0 0,141-214-224 0 0,-65 91 200 0 0,-77 82-250 0 0,100-130 224 0 0,-49 84-224 0 0,-54 118 464 0 0,127-207-154 0 0,-10 18 276 0 0,40-67-110 0 0,-3-1 0 0 0,-11 12-476 0 0,20-31 174 0 0,-129 185 442 0 0,112-155-594 0 0,-84 135 101 0 0,11 8 36 0 0,31-54-39 0 0,-28 53-23 0 0,-15 24 456 0 0,61-127-309 0 0,-55 92 108 0 0,92-145-327 0 0,-73 129 90 0 0,41-68-75 0 0,21-36-5 0 0,-33 62 102 0 0,-6 12 133 0 0,13-27-32 0 0,-33 57 56 0 0,75-141-263 0 0,-14 23 162 0 0,-25 30-193 0 0,-46 62 185 0 0,81-112-120 0 0,6-8 74 0 0,-2 7-139 0 0,8-11 48 0 0,-2-1 1 0 0,-5 5-49 0 0,-87 118 193 0 0,25-35-118 0 0,56-79-65 0 0,13-16 52 0 0,-8 12-62 0 0,-19 32 77 0 0,9-16 65 0 0,-14 30-142 0 0,41-67 9 0 0,-28 52 81 0 0,-2-2 0 0 0,-11 13-90 0 0,11-21 138 0 0,2 3-138 0 0,-9 14 70 0 0,-11 20 37 0 0,3-4-14 0 0,3-22-10 0 0,25-28-35 0 0,-8 10 113 0 0,-11 27-161 0 0,-29 52 258 0 0,20-41-69 0 0,45-74-184 0 0,-8 15 135 0 0,-2 0 0 0 0,-10 12-140 0 0,17-25 56 0 0,1 1 0 0 0,-1 0 0 0 0,0 4-56 0 0,1-3 70 0 0,-1 0 1 0 0,-5 8-71 0 0,-2-2 27 0 0,2-1 53 0 0,6-7-29 0 0,-7 14 58 0 0,8-12-42 0 0,-2 2 23 0 0,4-10-23 0 0,2-2 13 0 0,2-2-13 0 0,5-14-661 0 0,0 1 0 0 0,-1-1 0 0 0,-1 0 0 0 0,0 0 0 0 0,-2-1 0 0 0,1-2 594 0 0,2-16-7935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9.3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2902 634 4143 0 0,'0'0'319'0'0,"3"-2"-108"0"0,6-6 323 0 0,-7 6 160 0 0,0 0 36 0 0,15-18 444 0 0,-15 18-780 0 0,-2-6-16 0 0,-1-1-1 0 0,0 1 0 0 0,0 0 1 0 0,-1 0-1 0 0,0 0 0 0 0,-1-2-377 0 0,3 9 63 0 0,0 0-1 0 0,-1 0 0 0 0,1-1 1 0 0,-1 1-1 0 0,1 0 0 0 0,-1 0 1 0 0,0 0-1 0 0,1 0 0 0 0,-1 0 1 0 0,-1-1-63 0 0,-2-4 128 0 0,2 3-47 0 0,-3-8 154 0 0,-1 1-1 0 0,-1 0 0 0 0,0 0 0 0 0,0 1 0 0 0,-1 0 0 0 0,0 0 0 0 0,-9-7-234 0 0,-6-2 367 0 0,-2-2 94 0 0,-1 1 0 0 0,-1 2 0 0 0,-8-4-461 0 0,29 18 49 0 0,-30-16 175 0 0,0 2 1 0 0,-1 1-1 0 0,-22-5-224 0 0,16 10 165 0 0,-1 1 1 0 0,-1 3-1 0 0,-40-1-165 0 0,-135 3 390 0 0,193 5-340 0 0,-71 3 189 0 0,0 5 0 0 0,-50 12-239 0 0,60-3 192 0 0,-47 17-192 0 0,64-14 48 0 0,-132 43 78 0 0,136-36-64 0 0,1 3 0 0 0,-5 6-62 0 0,14-7 28 0 0,15-7 42 0 0,0 1 0 0 0,-23 19-70 0 0,-121 101 185 0 0,128-93-86 0 0,3 2 1 0 0,-1 6-100 0 0,30-28 76 0 0,3 1 0 0 0,-19 31-76 0 0,-10 15 123 0 0,3-3 132 0 0,2 2-1 0 0,-6 20-254 0 0,1 14 174 0 0,27-54-106 0 0,9-19 45 0 0,1 1 1 0 0,-5 28-114 0 0,-14 81 166 0 0,28-111-117 0 0,1 1 0 0 0,1 28-49 0 0,5 74 84 0 0,-1-118-74 0 0,4 58 118 0 0,4 11-128 0 0,15 79 149 0 0,-12-90-106 0 0,-3-27 28 0 0,2 0 1 0 0,2-1 0 0 0,2 0-1 0 0,3-1 1 0 0,2 0 0 0 0,2-2-1 0 0,20 33-71 0 0,11 5 230 0 0,3-2-1 0 0,5-3 0 0 0,2-2 1 0 0,33 27-230 0 0,-58-67 67 0 0,3-2 1 0 0,0-1-1 0 0,20 10-67 0 0,-27-23 94 0 0,1-1 0 0 0,1-2 0 0 0,1-1 0 0 0,32 11-94 0 0,-3-6 168 0 0,0-2 0 0 0,2-4 0 0 0,16 1-168 0 0,-35-9 77 0 0,108 16 118 0 0,-19-12 8 0 0,0-6-1 0 0,114-10-202 0 0,-177-5 216 0 0,65-14-216 0 0,-63 4 144 0 0,42-15-144 0 0,73-32 163 0 0,-49 11 97 0 0,99-54-260 0 0,-160 67 50 0 0,17-7 43 0 0,29-24-93 0 0,98-79 53 0 0,-168 108-43 0 0,-6 6 22 0 0,-2-3 1 0 0,4-7-33 0 0,29-34 88 0 0,10-19-88 0 0,-44 42 41 0 0,-3-2 0 0 0,13-25-41 0 0,17-41 75 0 0,52-125-75 0 0,-97 183 16 0 0,-4-2 0 0 0,-3 0 0 0 0,-3-2 0 0 0,5-38-16 0 0,-12 32 24 0 0,-3-1-1 0 0,-3-31-23 0 0,-2-158 17 0 0,-5 266-17 0 0,0-70 0 0 0,-4-1 0 0 0,-2 1 0 0 0,-7-19 0 0 0,8 59 0 0 0,-9-43 0 0 0,-19-56 0 0 0,25 107 0 0 0,0 0 0 0 0,-1 1 0 0 0,-2 0 0 0 0,0 1 0 0 0,-1 0 0 0 0,-1 1 0 0 0,-10-13 0 0 0,-5-1 27 0 0,-44-53 11 0 0,50 63-46 0 0,0 1-1 0 0,-15-9 9 0 0,-60-42-85 0 0,6 5 90 0 0,39 30-5 0 0,-1 2 0 0 0,-43-22 0 0 0,35 25 1 0 0,-37-14-1 0 0,68 35-3 0 0,-1 2 0 0 0,0 1 0 0 0,-1 1 0 0 0,-15-1 3 0 0,5 4-13 0 0,0 1 0 0 0,1 2-1 0 0,-1 3 1 0 0,-36 3 13 0 0,6 1-33 0 0,28-2-114 0 0,1 2-1 0 0,-27 6 148 0 0,58-7-28 0 0,-16 3-371 0 0,-3 2 399 0 0,23-6-188 0 0,1 1 1 0 0,-1 0 0 0 0,1 0 0 0 0,0 1 0 0 0,0-1 0 0 0,-2 3 187 0 0,6-1-1130 0 0,-1 5-283 0 0,4-9 1310 0 0,0-1 0 0 0,-1 0 0 0 0,1 0-1 0 0,0 0 1 0 0,0 1 0 0 0,0-1 0 0 0,0 0 0 0 0,0 0 0 0 0,0 0 0 0 0,0 1 0 0 0,0-1 0 0 0,0 0-1 0 0,0 0 1 0 0,0 1 0 0 0,0-1 0 0 0,0 0 0 0 0,0 0 0 0 0,0 0 0 0 0,0 1 0 0 0,0-1 0 0 0,0 0-1 0 0,1 0 1 0 0,-1 1 0 0 0,0-1 103 0 0,5 13-6512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21.1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3544 371 2303 0 0,'2'-1'167'0'0,"6"-3"-76"0"0,-1 1 0 0 0,0-1 0 0 0,4-4-91 0 0,-3 3 1017 0 0,-1-1 1 0 0,-1 0 0 0 0,1 0 0 0 0,-1-1-1 0 0,4-4-1017 0 0,-1-1 774 0 0,-8 10-240 0 0,1 0-425 0 0,0 0-1 0 0,-1 1 0 0 0,1-1 1 0 0,-1 0-1 0 0,1 0 0 0 0,-1 0 1 0 0,0 0-1 0 0,0 0 1 0 0,0-1-1 0 0,0 1 0 0 0,0 0 1 0 0,0-1-109 0 0,-1 2 69 0 0,1-2 31 0 0,0 1 0 0 0,0-1 0 0 0,-1 1 0 0 0,1-1 0 0 0,-1 0 0 0 0,0 1 0 0 0,0-1 0 0 0,0 0 0 0 0,0 1 0 0 0,0-1 1 0 0,-1 0-1 0 0,1 1 0 0 0,-1-1 0 0 0,1 1 0 0 0,-1-1 0 0 0,0 1 0 0 0,0-1 0 0 0,0 1 0 0 0,-1-1 0 0 0,1 1 0 0 0,0 0 0 0 0,-1 0 1 0 0,0 0-1 0 0,1 0-100 0 0,-5-5 200 0 0,0 1 0 0 0,0 1 0 0 0,-1-1 0 0 0,1 1 0 0 0,-1 0 0 0 0,-6-3-200 0 0,-4 0 188 0 0,1 0 0 0 0,-2 1 0 0 0,1 1-1 0 0,-1 1 1 0 0,-8-2-188 0 0,-12-3 209 0 0,24 6-156 0 0,-122-35 399 0 0,85 27 31 0 0,-37-4-483 0 0,0 5 480 0 0,-9 4-480 0 0,-3 0 174 0 0,-3-1-44 0 0,23 4-40 0 0,-7 0 98 0 0,-15 3-188 0 0,-56 11 84 0 0,152-9-83 0 0,-55 6 63 0 0,0 3-1 0 0,-45 15-63 0 0,41-10 44 0 0,-217 53 148 0 0,234-54-117 0 0,1 2 1 0 0,-15 8-76 0 0,-88 46 144 0 0,61-28-45 0 0,-53 29 197 0 0,-29 26-296 0 0,97-51 142 0 0,1 3 0 0 0,-21 23-142 0 0,5 2 236 0 0,-39 47-236 0 0,-39 64 240 0 0,109-113-80 0 0,3 2 0 0 0,-10 23-160 0 0,42-61 50 0 0,-9 14 156 0 0,-24 52-206 0 0,24-33 251 0 0,-20 68-251 0 0,41-101 46 0 0,1 1 0 0 0,3 0 0 0 0,0 1 0 0 0,0 30-46 0 0,4-28 28 0 0,3 0 0 0 0,1 0 1 0 0,2 0-1 0 0,1 0 0 0 0,5 14-28 0 0,1-12 23 0 0,2 1 0 0 0,2-1 1 0 0,2-1-1 0 0,1 0 0 0 0,2-2 0 0 0,4 4-23 0 0,-11-23 14 0 0,86 145 150 0 0,-59-104 15 0 0,31 34-179 0 0,-36-52 61 0 0,2 3 52 0 0,24 23-113 0 0,-56-66 3 0 0,155 155 187 0 0,-117-120-92 0 0,1-3 0 0 0,2-2 1 0 0,3 0-99 0 0,-6-6 91 0 0,128 77 276 0 0,-127-82-241 0 0,1-2 0 0 0,11 1-126 0 0,-18-6 60 0 0,143 46 211 0 0,-77-27-110 0 0,8 0 59 0 0,1-4 0 0 0,64 7-220 0 0,-124-30 99 0 0,0-1-1 0 0,27-3-98 0 0,105-8 174 0 0,-105-3 152 0 0,30-8-326 0 0,-44 5 55 0 0,33-9 27 0 0,-1-3-1 0 0,-1-5-81 0 0,-11 4 34 0 0,91-34 18 0 0,-34 10-18 0 0,-64 23 19 0 0,38-11-53 0 0,-41 13 21 0 0,-1-3 1 0 0,-1-4-1 0 0,21-15-21 0 0,-25 7 73 0 0,-2-3 0 0 0,15-15-73 0 0,-39 26-2 0 0,69-51 66 0 0,-57 40-64 0 0,1-1 75 0 0,-1-2-1 0 0,-2-3 1 0 0,10-15-75 0 0,-19 13 79 0 0,-1-2 0 0 0,-3-2 0 0 0,-3-2 0 0 0,-1-1 0 0 0,-4-2-1 0 0,16-37-78 0 0,-8 0 80 0 0,-4-2-1 0 0,13-62-79 0 0,-37 113 32 0 0,-2-1-1 0 0,-2 0 1 0 0,-1 0-1 0 0,-3 0 1 0 0,-2-1-1 0 0,-5-47-31 0 0,-1 45 19 0 0,-4 0 0 0 0,-1 1-1 0 0,-2-1 1 0 0,-18-44-19 0 0,5 34 0 0 0,-2 2 0 0 0,-3 0 0 0 0,-3 2 0 0 0,-2 2 0 0 0,-31-39 0 0 0,33 54 0 0 0,-2 1 0 0 0,-1 2 0 0 0,-1 1 0 0 0,-3 1 0 0 0,0 3 0 0 0,-36-21 0 0 0,22 18-33 0 0,-2 3-1 0 0,-2 3 0 0 0,0 2 1 0 0,-2 2-1 0 0,0 3 1 0 0,-6 2 33 0 0,-18-4-515 0 0,-1 5 0 0 0,-15 0 515 0 0,10 7-3951 0 0,-8 4 3951 0 0,16 3-7506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47.20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 5 2759 0 0,'0'0'386'0'0,"0"0"576"0"0,0 0 256 0 0,0 0 50 0 0,0 0-102 0 0,0 0-468 0 0,0-2-208 0 0,1 0 1111 0 0,-1 4-674 0 0,-2 14-400 0 0,0 17-248 0 0,7 84 1863 0 0,4 2-2142 0 0,0-17 516 0 0,3 46-51 0 0,4 64-38 0 0,-3-10-99 0 0,-11-176-200 0 0,3 6-128 0 0,-1-9 202 0 0,0 10-202 0 0,-2-13 292 0 0,0 1 1 0 0,2-1 0 0 0,3 14-293 0 0,-6-32 108 0 0,2 9 1344 0 0,-1-13-1276 0 0,2-1-121 0 0,-1 0-1 0 0,0 0 0 0 0,0-1 1 0 0,0 1-1 0 0,0-1 0 0 0,0 0 1 0 0,-1 0-1 0 0,0 0 0 0 0,0 0 1 0 0,0 0-1 0 0,0 0 0 0 0,0-3-54 0 0,4-12 234 0 0,0-1 0 0 0,-1-5-234 0 0,-4 18 42 0 0,19-117 313 0 0,-15 86-300 0 0,10-82 85 0 0,10-60 40 0 0,-13 110-16 0 0,13-38-164 0 0,-14 73 0 0 0,1 0 0 0 0,2 1 0 0 0,1 1 0 0 0,2 0 0 0 0,1 1 0 0 0,6-6 0 0 0,-12 21 0 0 0,-1 5-13 0 0,-1 3-59 0 0,-8 7-36 0 0,-2 2-11 0 0,0 0-149 0 0,0 0-621 0 0,0 0-272 0 0,2 2-1027 0 0,10 6-3890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46.5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56 2759 0 0,'0'0'330'0'0,"0"0"340"0"0,0 0 149 0 0,0 0 28 0 0,0 0-63 0 0,0 0-295 0 0,0 0-128 0 0,0 0-29 0 0,0 0-10 0 0,0 0-30 0 0,0 0-18 0 0,0 0-2 0 0,0 0-6 0 0,0 0-29 0 0,0 0-12 0 0,0 0-1 0 0,0 0 0 0 0,0 0 0 0 0,0 0 0 0 0,0 0 0 0 0,0 0-18 0 0,0 0-80 0 0,0 0-35 0 0,0 0-10 0 0,0 0-1 0 0,0 0 0 0 0,0 0 0 0 0,0 0 0 0 0,0 0 0 0 0,0 0 0 0 0,0 0-1 0 0,0 0-7 0 0,0 0-4 0 0,0 0 7 0 0,0 0-9 0 0,0 0-2 0 0,3 1 2 0 0,5 1 3 0 0,-4-1-4 0 0,4-3-1 0 0,-4 2-10 0 0,4 0-33 0 0,-4 0 22 0 0,6-2-33 0 0,2 1-10 0 0,10-2 22 0 0,0 0-1 0 0,0 1 0 0 0,1 1 1 0 0,-1 1-1 0 0,0 1 0 0 0,22 4-21 0 0,-23-3-1 0 0,10-1 1 0 0,0 0 12 0 0,-22-1 10 0 0,1-1 0 0 0,-1 0 0 0 0,5 0-22 0 0,-5-1 17 0 0,0 1 0 0 0,1 1 0 0 0,5 0-17 0 0,-3 0 0 0 0,-1-1 0 0 0,9 0 0 0 0,-11 0 0 0 0,0 0 0 0 0,1 1 0 0 0,-1 0 0 0 0,6 1 0 0 0,-13-1 0 0 0,4 1 0 0 0,0 0 0 0 0,0 0 0 0 0,0-1 0 0 0,0 0 0 0 0,0 0 0 0 0,0 0 0 0 0,0-1 0 0 0,1 0 0 0 0,3-1 0 0 0,0 0 0 0 0,6 0 0 0 0,20 1 0 0 0,-17-2 0 0 0,-2 3 0 0 0,-11 0 0 0 0,23 4 0 0 0,-12-2 0 0 0,16 1 0 0 0,1-2 0 0 0,6-1 0 0 0,-5 0 0 0 0,-1 1 0 0 0,1 2 0 0 0,1-1 0 0 0,-26-2 0 0 0,1 0 0 0 0,-1 1 0 0 0,8 2 0 0 0,-4-1 0 0 0,0 0 0 0 0,15 0 0 0 0,5 0 0 0 0,9 1 0 0 0,-26-3 0 0 0,0 1 0 0 0,13 3 0 0 0,4 1 0 0 0,26 1 0 0 0,-26-3 0 0 0,-20-3 0 0 0,0 0 0 0 0,0-1 0 0 0,8-1 0 0 0,-8 0 0 0 0,0 1 0 0 0,0 1 0 0 0,10 0 0 0 0,-10 1 0 0 0,-1-1 0 0 0,10-1 0 0 0,10-1 0 0 0,-14 2 0 0 0,3 1 0 0 0,14-3 0 0 0,-29 2 0 0 0,0 0 0 0 0,0 0 0 0 0,0 1 0 0 0,4 0 0 0 0,19 2 0 0 0,16-3 20 0 0,-8-1 29 0 0,0 2 0 0 0,2 1-49 0 0,59 4 134 0 0,-44-2 13 0 0,14-3-147 0 0,-63-1 9 0 0,40 1 58 0 0,-26 1-32 0 0,0-2-1 0 0,18-1-34 0 0,-8 0 10 0 0,-22 1 8 0 0,0 0 0 0 0,0 0 0 0 0,6-2-18 0 0,36-5 195 0 0,48-2-195 0 0,-69 7 56 0 0,-14 0-24 0 0,-1 1 1 0 0,1 1-1 0 0,10 1-32 0 0,-8 0 96 0 0,17-1-96 0 0,8 1 56 0 0,-35-1-34 0 0,-1 0 0 0 0,1-1 0 0 0,3 0-22 0 0,-6 0 7 0 0,1 1 0 0 0,0 0 1 0 0,0-1-1 0 0,-1 1 0 0 0,1 1 1 0 0,0-1-1 0 0,0 1 0 0 0,0 0-7 0 0,0 0 2 0 0,1 1 0 0 0,-1-1 0 0 0,1 0 0 0 0,-1-1 0 0 0,1 1 0 0 0,-1-1 0 0 0,1 0-2 0 0,21 0 65 0 0,-20 0-43 0 0,1 0 0 0 0,0 0-1 0 0,2-1-21 0 0,8-1 47 0 0,0 1 0 0 0,0 1-1 0 0,1 0 1 0 0,-1 2 0 0 0,0 0-1 0 0,14 3-46 0 0,-25-4 16 0 0,1 0-1 0 0,-1-1 0 0 0,1 0 1 0 0,-1 0-1 0 0,3-1-15 0 0,12 0 55 0 0,-7 1-24 0 0,-1-2-1 0 0,2 0-30 0 0,-2 0 52 0 0,0 1-1 0 0,2 0-51 0 0,2 1 154 0 0,18-4-154 0 0,-1 0 113 0 0,-9 0-27 0 0,-18 3-33 0 0,0-1 0 0 0,0 2 0 0 0,1-1-53 0 0,1 1 46 0 0,0-1-1 0 0,0-1 1 0 0,10-2-46 0 0,-10 2 58 0 0,0 0-1 0 0,0 0 1 0 0,9 1-58 0 0,9 0 74 0 0,9 0 86 0 0,42 1 208 0 0,-44 0-142 0 0,21-6 278 0 0,-28 5-210 0 0,-9 1 250 0 0,12 0-544 0 0,33-1 472 0 0,-59 1-422 0 0,0 0-1 0 0,0-1 0 0 0,1 1 0 0 0,-1-1 1 0 0,0 0-1 0 0,0-1 0 0 0,2 0-49 0 0,-1 0 62 0 0,0 0 0 0 0,0 1 0 0 0,0 0 1 0 0,2 0-63 0 0,36-5 362 0 0,-30 3-238 0 0,0 1 0 0 0,-1 1 0 0 0,2 0-124 0 0,56-2 423 0 0,-37 0-207 0 0,-8 0-52 0 0,13 0 177 0 0,-31 3-295 0 0,-5-1-22 0 0,1 1 0 0 0,-1 0 0 0 0,1 1 0 0 0,-1-1 0 0 0,1 1 0 0 0,0-1 0 0 0,-1 1-24 0 0,9 1 85 0 0,6 1 10 0 0,-14-4-82 0 0,1 0 2 0 0,17 0 70 0 0,-20 1-32 0 0,-3 2-18 0 0,-2 0-281 0 0,1 0 1 0 0,-1 0-1 0 0,1-1 1 0 0,-1 1-1 0 0,0-1 1 0 0,0 1 245 0 0,-9 3-1474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48.6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3679 0 0,'0'0'167'0'0,"0"0"132"0"0,0 0 447 0 0,3-1 190 0 0,43-2 2123 0 0,-11 2-2134 0 0,19-2-154 0 0,-17 1-216 0 0,-24 1-350 0 0,-1 0 0 0 0,1 0-1 0 0,1-1-204 0 0,33-6 1518 0 0,47-1-1518 0 0,-63 6 290 0 0,75-4 646 0 0,-19 4-278 0 0,-10 1-260 0 0,58-1 217 0 0,28-2-78 0 0,-66 2 182 0 0,72 7-719 0 0,-119-3 145 0 0,32 4 110 0 0,40 0 164 0 0,-52-5-40 0 0,-1-3 0 0 0,3-3-379 0 0,-3 0 256 0 0,-18 1-48 0 0,-2 1-82 0 0,1 2-1 0 0,-1 3 0 0 0,0 1 1 0 0,3 3-126 0 0,-20-3 84 0 0,7 0-84 0 0,16 0 68 0 0,50 5 388 0 0,96-6-456 0 0,-129-7 132 0 0,-35 3-47 0 0,-1 1 0 0 0,16 1-85 0 0,-23 2 47 0 0,1-3 1 0 0,12-2-48 0 0,-5 1 101 0 0,9 1-101 0 0,163 4 376 0 0,-179-1-315 0 0,-14-1-6 0 0,0 1 0 0 0,8-3-55 0 0,-1 2 72 0 0,-9 0-38 0 0,47-2 31 0 0,-23 1-59 0 0,-1-2 51 0 0,-7-2-3 0 0,-22 3-40 0 0,-1 1 0 0 0,1 0-1 0 0,6 0-13 0 0,-9 1 16 0 0,21-1 40 0 0,56-2 76 0 0,-36 1-93 0 0,-9-1-3 0 0,-20 2 17 0 0,-1-1 0 0 0,2 0-31 0 0,0 0 34 0 0,-1 2 21 0 0,8-2 3 0 0,-15 1-20 0 0,17 0 27 0 0,-22 0-45 0 0,9 1-31 0 0,2 0 0 0 0,38-2 159 0 0,8-3 97 0 0,-13-2 18 0 0,-32 5-194 0 0,-1 1-11 0 0,1 1-53 0 0,-1 1 15 0 0,0 1-31 0 0,10 2 20 0 0,-7-2 2 0 0,-13-2-33 0 0,12 1 11 0 0,-2 0 42 0 0,0-1 11 0 0,1 0 0 0 0,-1 0 0 0 0,-4 0 5 0 0,-7 0 22 0 0,1 0 0 0 0,-1-1 0 0 0,5-1-91 0 0,-6 2-6 0 0,-2-1 81 0 0,1 1-6 0 0,6-1 0 0 0,1 0 43 0 0,1-1 187 0 0,-1-1-235 0 0,-8 2 0 0 0,0 1 0 0 0,8-1 5 0 0,-8 0 22 0 0,1 1 0 0 0,6-1-22 0 0,-7 0-4 0 0,-2 1 5 0 0,0 0-2 0 0,3 0-4 0 0,-1-1-90 0 0,8-2-819 0 0,-10 3 33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3.9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418 9 1375 0 0,'2'-2'290'0'0,"5"-3"678"0"0,-6 4 301 0 0,-1 1 62 0 0,0 0-123 0 0,0 0-564 0 0,0 0-247 0 0,0 0-49 0 0,0 0-21 0 0,0 0-47 0 0,1 0-246 0 0,-1 1 0 0 0,1 0-1 0 0,-1-1 1 0 0,0 1 0 0 0,1 0 0 0 0,-1-1 0 0 0,0 1 0 0 0,0 0 0 0 0,0-1 0 0 0,0 1 0 0 0,1 0 0 0 0,-1 0 0 0 0,0 0-34 0 0,0 0 73 0 0,-1 5 179 0 0,-2 1-117 0 0,0 1 0 0 0,-1-1 0 0 0,0 0 0 0 0,0 0 0 0 0,0 0 0 0 0,-6 5-135 0 0,-12 13 685 0 0,-3 2-685 0 0,14-15 157 0 0,-34 31 1052 0 0,-6 2-1209 0 0,27-24 291 0 0,-30 25 226 0 0,2-1 534 0 0,-44 48-1051 0 0,86-82 48 0 0,3-1-138 0 0,6-8-453 0 0,1-2-225 0 0,0 0-51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4.3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937 1 1839 0 0,'-2'1'134'0'0,"-47"28"3017"0"0,30-19-1963 0 0,0 2-1 0 0,0 0 0 0 0,-2 3-1187 0 0,-59 56 1841 0 0,37-32 30 0 0,-25 30-1871 0 0,1-1 745 0 0,27-26-201 0 0,3 1 0 0 0,-24 36-544 0 0,8-16 261 0 0,13-17-139 0 0,-22 33-60 0 0,17-20-4 0 0,-3-3-1 0 0,-22 19-57 0 0,53-58 3 0 0,3-5-12 0 0,1 1 1 0 0,1 0-1 0 0,0 1 0 0 0,0 0 0 0 0,0 4 9 0 0,11-17-213 0 0,1-1-69 0 0,0 0-586 0 0,0 0-2434 0 0,0 0-1040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4.6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1446 1 1839 0 0,'-21'9'226'0'0,"2"2"-1"0"0,-1 0 0 0 0,1 1 0 0 0,1 1 1 0 0,-4 4-226 0 0,-16 11 1969 0 0,-8 8 416 0 0,2 2 0 0 0,-6 8-2385 0 0,16-13 477 0 0,-26 25 915 0 0,-13 18-1392 0 0,-12 17 753 0 0,-4-4-1 0 0,-15 5-752 0 0,-62 57 665 0 0,106-95-402 0 0,-37 39 988 0 0,-50 66-1251 0 0,124-132 180 0 0,-6 12-180 0 0,-2 2 97 0 0,-19 27 55 0 0,-18 36-152 0 0,63-97 6 0 0,0-1-2 0 0,1-1 0 0 0,0 1 0 0 0,1-1 0 0 0,0 1 1 0 0,0 0-1 0 0,1 0 0 0 0,-1 2-4 0 0,3-10-4 0 0,0 0 0 0 0,0 0 0 0 0,0 0 0 0 0,0 0 0 0 0,0 1 0 0 0,0-1 0 0 0,0 0 0 0 0,0 0 0 0 0,0 0 0 0 0,0 0 0 0 0,0 0 0 0 0,0 1 0 0 0,0-1 0 0 0,0 0 0 0 0,0 0 0 0 0,0 0 1 0 0,0 0-1 0 0,0 0 0 0 0,0 0 0 0 0,0 1 0 0 0,0-1 0 0 0,0 0 0 0 0,0 0 0 0 0,0 0 0 0 0,0 0 0 0 0,1 0 0 0 0,-1 0 0 0 0,0 0 0 0 0,0 1 0 0 0,0-1 0 0 0,0 0 0 0 0,0 0 0 0 0,0 0 0 0 0,0 0 0 0 0,0 0 0 0 0,1 0 0 0 0,-1 0 4 0 0,2 2-45 0 0,-1-1 0 0 0,1 1 0 0 0,0-1 0 0 0,0 0-1 0 0,1 0 1 0 0,-1 0 0 0 0,0 0 0 0 0,0 0 0 0 0,0 0-1 0 0,1-1 1 0 0,-1 1 0 0 0,0-1 0 0 0,1 0 0 0 0,-1 1 0 0 0,1-1-1 0 0,-1 0 1 0 0,0 0 0 0 0,1-1 0 0 0,-1 1 0 0 0,0 0 0 0 0,1-1-1 0 0,-1 1 1 0 0,0-1 0 0 0,1 0 0 0 0,-1 0 0 0 0,1 0 45 0 0,3-2-440 0 0,1-1 1 0 0,-1 0 0 0 0,0 0 0 0 0,0 0 0 0 0,4-4 439 0 0,13-11-4510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5.0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1689 0 8287 0 0,'-3'1'639'0'0,"-9"1"-542"0"0,1 1 1 0 0,0 1-1 0 0,0 0 0 0 0,0 1 1 0 0,0 0-1 0 0,-7 5-97 0 0,-18 15 701 0 0,2 3-1 0 0,0 0 1 0 0,-9 14-701 0 0,36-36 117 0 0,-211 224 2522 0 0,79-78-1614 0 0,80-92-187 0 0,-31 21-838 0 0,19-22 255 0 0,-68 59 154 0 0,-159 157 490 0 0,247-223-818 0 0,-123 120 163 0 0,87-90-186 0 0,-19 17 20 0 0,94-89-126 0 0,10-9-204 0 0,2-1-98 0 0,1 0 270 0 0,1 0 0 0 0,0 0 0 0 0,0 0 0 0 0,0-1 0 0 0,-1 1 0 0 0,1-1 0 0 0,0 1 0 0 0,1-1 80 0 0,5-2-172 0 0,3 0-209 0 0,0-1 0 0 0,-1 0 1 0 0,1-1-1 0 0,5-4 381 0 0,19-10-839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5.4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1095 1 8287 0 0,'0'0'639'0'0,"0"0"-358"0"0,0 0 38 0 0,0 0 58 0 0,-2 1 9 0 0,-1 0-292 0 0,1 0 0 0 0,-1 0 0 0 0,1 1 0 0 0,-1-1 0 0 0,1 1 0 0 0,0-1 0 0 0,-1 1 0 0 0,1 0 0 0 0,0 0 0 0 0,0 0 1 0 0,0 1-95 0 0,-5 6 347 0 0,-1 1 1 0 0,1 2-348 0 0,-11 14 436 0 0,16-24-406 0 0,-29 37 450 0 0,1 0 0 0 0,-4 12-480 0 0,-100 163 1752 0 0,102-165-1446 0 0,-34 45 470 0 0,-3-3-1 0 0,-37 32-775 0 0,-61 53 516 0 0,77-85-287 0 0,29-29-91 0 0,-36 38-18 0 0,85-86-109 0 0,-25 29 122 0 0,-12 18-133 0 0,43-51-173 0 0,5-7 126 0 0,0-1-111 0 0,1-2-218 0 0,0 0-908 0 0,0 0-392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5.7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477 1 8751 0 0,'0'0'674'0'0,"-2"2"-373"0"0,-16 30 454 0 0,9-14 162 0 0,-11 15-917 0 0,-32 40 675 0 0,-5 5 300 0 0,3 3 0 0 0,-2 11-975 0 0,27-38 884 0 0,-14 15-884 0 0,2-6 804 0 0,-29 64-804 0 0,65-117 14 0 0,1 0 0 0 0,0 0 0 0 0,0 1-1 0 0,1-1 1 0 0,0 1 0 0 0,1 1-14 0 0,2-10-69 0 0,0-2-505 0 0,2 2-223 0 0,10 6-46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22.08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2595 1911 3679 0 0,'0'0'284'0'0,"0"0"-125"0"0,0 0 168 0 0,1-2 90 0 0,1-5 20 0 0,-1 5-33 0 0,1 2-149 0 0,3-2-197 0 0,0 1 1 0 0,-1 0-1 0 0,1 0 0 0 0,0 1 1 0 0,0-1-1 0 0,0 1 0 0 0,-1 0 0 0 0,1 0 1 0 0,0 1-1 0 0,0-1 0 0 0,3 2-58 0 0,9 3 80 0 0,0 1 0 0 0,-1 1 0 0 0,7 5-80 0 0,0-1 68 0 0,122 65 264 0 0,-32-15-136 0 0,-2-8-38 0 0,31 15 18 0 0,-110-51-146 0 0,19 15-30 0 0,-41-25 34 0 0,-1 0 0 0 0,1 0 0 0 0,-1 1 0 0 0,-1 0 0 0 0,0 1 0 0 0,6 7-34 0 0,-12-13 64 0 0,-3 0-10 0 0,1-1-54 0 0,-1 0 1 0 0,0 0-1 0 0,0 0 1 0 0,0 0 0 0 0,0 0-1 0 0,0 0 1 0 0,0 0-1 0 0,0 0 1 0 0,-1-1-1 0 0,1 1 1 0 0,-1 0 0 0 0,1-1-1 0 0,-1 1 1 0 0,0-1-1 0 0,1 1 1 0 0,-1-1-1 0 0,-2 1 3 0 0,0 0 1 0 0,1 0 0 0 0,-1 0 0 0 0,0-1-1 0 0,0 1 1 0 0,0-1 0 0 0,0 0 0 0 0,0 0-1 0 0,-2-1-3 0 0,-32 4 296 0 0,-1-2 0 0 0,-25-2-296 0 0,22 0 142 0 0,-166-7 439 0 0,27 1-124 0 0,102 7-85 0 0,-23 4-372 0 0,68-2 55 0 0,-47 5 50 0 0,74-6-103 0 0,-1-1 1 0 0,1 1-1 0 0,0 0 0 0 0,0 1 0 0 0,0-1-2 0 0,7-2 1 0 0,0 0 0 0 0,0 0-1 0 0,0 0 1 0 0,-1 0 0 0 0,1 0 0 0 0,0 1 0 0 0,0-1-1 0 0,0 0 1 0 0,0 0 0 0 0,0 0 0 0 0,0 0 0 0 0,0 0-1 0 0,-1 0 1 0 0,1 0 0 0 0,0 0 0 0 0,0 0 0 0 0,0 0-1 0 0,0 0 1 0 0,0 0 0 0 0,0 0 0 0 0,0 0 0 0 0,0 1 0 0 0,0-1-1 0 0,0 0 1 0 0,0 0 0 0 0,-1 0 0 0 0,1 0 0 0 0,0 0-1 0 0,0 0 1 0 0,0 0 0 0 0,0 0 0 0 0,0 1 0 0 0,0-1-1 0 0,0 0 1 0 0,0 0 0 0 0,0 0 0 0 0,0 0 0 0 0,0 0-1 0 0,0 0 1 0 0,0 0 0 0 0,0 1 0 0 0,0-1 0 0 0,0 0-1 0 0,0 0 1 0 0,0 0 0 0 0,0 0 0 0 0,1 0 0 0 0,-1 0-1 0 0,0 0 1 0 0,0 0 0 0 0,0 1 0 0 0,0-1 0 0 0,0 0-1 0 0,1 3 1 0 0,1 0-1 0 0,-1 0 1 0 0,1-1 0 0 0,0 1 0 0 0,0 0 0 0 0,0-1-1 0 0,0 1 1 0 0,0-1 0 0 0,1 0 0 0 0,-1 1 0 0 0,1-1 0 0 0,-1 0-1 0 0,1-1 1 0 0,1 2-1 0 0,9 4 0 0 0,1 0-1 0 0,9 4 1 0 0,94 34 59 0 0,-61-25-20 0 0,0 2-1 0 0,8 9-38 0 0,105 64 63 0 0,-65-35-62 0 0,-67-40-1 0 0,-1 3 0 0 0,-1 0 0 0 0,6 9 0 0 0,-35-28 0 0 0,-1 1 0 0 0,-1-1 0 0 0,1 1 0 0 0,-1 0 0 0 0,0 1 0 0 0,0-1 0 0 0,0 1 0 0 0,-1 0 0 0 0,2 2 0 0 0,-4-6 0 0 0,-1 0 0 0 0,1 0 0 0 0,0 1 0 0 0,0-1 0 0 0,-1 0 0 0 0,1 1 0 0 0,-1-1 0 0 0,0 1 0 0 0,0-1 0 0 0,0 0 0 0 0,0 1 0 0 0,0-1 0 0 0,-1 0 0 0 0,1 1 0 0 0,0-1 0 0 0,-1 1 0 0 0,0-1 0 0 0,0 0 0 0 0,0 0 0 0 0,0 0 0 0 0,0 1 0 0 0,0-1 0 0 0,0 0 0 0 0,-1 0 0 0 0,1 0 0 0 0,-1-1 0 0 0,0 2 0 0 0,-3 2 4 0 0,-1 0 0 0 0,1-1 0 0 0,-1 1 0 0 0,0-1 0 0 0,-1-1-1 0 0,1 1 1 0 0,0-1 0 0 0,-1 0 0 0 0,0-1 0 0 0,-2 1-4 0 0,-15 4 25 0 0,-2 0 0 0 0,-5-1-25 0 0,8-2-1 0 0,-155 28 161 0 0,-45 9 11 0 0,-130 30-22 0 0,329-66-133 0 0,-1 2 0 0 0,0 1-16 0 0,18-6 4 0 0,1 0-1 0 0,-1 1 1 0 0,1 0 0 0 0,0 1-1 0 0,0-1 1 0 0,0 1-1 0 0,1 1 1 0 0,-1-1-1 0 0,-3 5-3 0 0,7-8 0 0 0,1 1 0 0 0,0 0 0 0 0,0-1 0 0 0,0 1 0 0 0,0 0 0 0 0,0 0 0 0 0,0 0 0 0 0,0 0 0 0 0,1 0 0 0 0,-1 0 0 0 0,1 0 0 0 0,-1 0 0 0 0,1 0 0 0 0,0 0 0 0 0,0 0 0 0 0,0 0 0 0 0,0 1 0 0 0,0-1 0 0 0,0 0 0 0 0,0 0 0 0 0,1 0 0 0 0,-1 0 0 0 0,1 0 0 0 0,0 0 0 0 0,-1 0 0 0 0,2 0 0 0 0,1 4 0 0 0,0 0 0 0 0,0 0 0 0 0,1 0 0 0 0,-1-1 0 0 0,1 0 0 0 0,1 0 0 0 0,3 4 0 0 0,6 3 0 0 0,-1-1 0 0 0,2 0 0 0 0,-1-2 0 0 0,10 5 0 0 0,22 15 0 0 0,0 3 6 0 0,3-3 0 0 0,0-1 0 0 0,6-1-6 0 0,148 72 322 0 0,-139-64-82 0 0,-2 2 0 0 0,4 7-240 0 0,-48-31 169 0 0,16 15-169 0 0,-27-21 41 0 0,-1 0-1 0 0,1 0 1 0 0,-1 0 0 0 0,-1 1-1 0 0,5 6-40 0 0,-9-12 3 0 0,0 0 0 0 0,0 0 0 0 0,0 0 0 0 0,0 0-1 0 0,0 1 1 0 0,-1-1 0 0 0,1 0 0 0 0,-1 0 0 0 0,0 1-1 0 0,1-1 1 0 0,-1 0 0 0 0,0 0 0 0 0,0 1 0 0 0,0-1-1 0 0,-1 0 1 0 0,1 1 0 0 0,-1-1 0 0 0,1 0 0 0 0,-1 0 0 0 0,0 0-1 0 0,1 0 1 0 0,-1 1 0 0 0,0-1 0 0 0,0 0 0 0 0,-1 0-1 0 0,1-1 1 0 0,0 1 0 0 0,-1 0 0 0 0,1 0 0 0 0,-1-1-1 0 0,0 2-2 0 0,-3 1 18 0 0,-1 1 0 0 0,1-1 0 0 0,-1 0-1 0 0,0 0 1 0 0,0-1 0 0 0,0 0-1 0 0,0 0 1 0 0,-1 0 0 0 0,1-1-1 0 0,-1 0-17 0 0,-126 30 179 0 0,109-27-182 0 0,-39 7 3 0 0,-33 0 0 0 0,-66 0 0 0 0,18-1 0 0 0,42-2 6 0 0,-214 25-18 0 0,244-22 35 0 0,1 3 1 0 0,0 2-1 0 0,-21 12-23 0 0,80-25 0 0 0,1-1 0 0 0,0 1 0 0 0,-2 2 0 0 0,11-5 0 0 0,-1 0 0 0 0,1 1 0 0 0,-1-1 0 0 0,1 1 0 0 0,-1 0 0 0 0,1 0 0 0 0,0 0 0 0 0,0 0 0 0 0,0 0 0 0 0,-1 2 0 0 0,2-3 0 0 0,0 0 0 0 0,1 0 0 0 0,-1 0 0 0 0,1 0 0 0 0,0 0 0 0 0,-1 0 0 0 0,1 0 0 0 0,0 0 0 0 0,-1 0 0 0 0,1 0 0 0 0,0 0 0 0 0,0 0 0 0 0,0 0 0 0 0,0 0 0 0 0,0 0 0 0 0,0 0 0 0 0,0 0 0 0 0,0 0 0 0 0,1 1 0 0 0,-1 0 0 0 0,1 0 0 0 0,0-1 0 0 0,0 1 0 0 0,0 0 0 0 0,0-1 0 0 0,0 1 0 0 0,0-1 0 0 0,0 1 0 0 0,0-1 0 0 0,1 0 0 0 0,-1 1 0 0 0,6 3 0 0 0,0 0 0 0 0,0 0 0 0 0,0-1 0 0 0,7 4 0 0 0,-13-8 0 0 0,77 37 0 0 0,1-4 0 0 0,18 2 0 0 0,-16-6 0 0 0,139 46 0 0 0,-162-59 5 0 0,246 75 54 0 0,-279-83-49 0 0,1 2 0 0 0,-1 0 0 0 0,4 4-10 0 0,-19-8 5 0 0,1 0 1 0 0,-1 1 0 0 0,0 0-1 0 0,0 0 1 0 0,-1 1 0 0 0,0 1-1 0 0,-1-1 1 0 0,2 3-6 0 0,-9-9 3 0 0,1 0 0 0 0,-1 0 0 0 0,1 0 0 0 0,-1 0 0 0 0,0 0 1 0 0,0 0-1 0 0,0 1 0 0 0,0-1 0 0 0,0 0 0 0 0,-1 1 0 0 0,1-1 0 0 0,-1 0 0 0 0,0 1 0 0 0,1-1 0 0 0,-1 1 0 0 0,0-1 0 0 0,0 1-3 0 0,-1 0 1 0 0,1 0 0 0 0,-1 0 0 0 0,0-1 0 0 0,0 1 0 0 0,0 0-1 0 0,0-1 1 0 0,0 1 0 0 0,-1 0 0 0 0,1-1 0 0 0,-1 0 0 0 0,0 1-1 0 0,1-1 1 0 0,-1 0 0 0 0,-1 1-1 0 0,-3 3 7 0 0,0-1 1 0 0,0 0-1 0 0,-1 0 0 0 0,0-1 1 0 0,1 1-1 0 0,-2-1 0 0 0,1-1 1 0 0,-7 3-8 0 0,-12 3 23 0 0,0-1 0 0 0,-2-1-23 0 0,23-6 8 0 0,-87 20 15 0 0,-31 1-23 0 0,-96 5 47 0 0,42-5-30 0 0,-328 42 36 0 0,451-59-40 0 0,24-3 4 0 0,0 2 0 0 0,0 1 0 0 0,-12 4-17 0 0,17-1 0 0 0,24-7 0 0 0,0-1 0 0 0,0 1 0 0 0,-1-1 0 0 0,1 1 0 0 0,0 0 0 0 0,0 0 0 0 0,0 0 0 0 0,0-1 0 0 0,0 1 0 0 0,0 0 0 0 0,0 0 0 0 0,0 0 0 0 0,0 0 0 0 0,1 0 0 0 0,0 0 0 0 0,-1 0 0 0 0,1-1 0 0 0,0 1 0 0 0,0 0 0 0 0,-1 0 0 0 0,1 0 0 0 0,0-1 0 0 0,0 1 0 0 0,0 0 0 0 0,0 0 0 0 0,0 0 0 0 0,0-1 0 0 0,0 1 0 0 0,0 0 0 0 0,0 0 0 0 0,0 0 0 0 0,1-1 0 0 0,-1 1 0 0 0,1 1 0 0 0,-1 0 0 0 0,1-1 0 0 0,0 1 0 0 0,0-1 0 0 0,0 1 0 0 0,0-1 0 0 0,0 1 0 0 0,1-1 0 0 0,-1 0 0 0 0,4 4 0 0 0,0-1 0 0 0,1 0 0 0 0,-1 0 0 0 0,6 2 0 0 0,19 9 0 0 0,0-1 0 0 0,1-1 0 0 0,4-1 0 0 0,-4-1 0 0 0,11 3 0 0 0,41 8 0 0 0,45 4 0 0 0,-26-6 0 0 0,148 41 0 0 0,-81-18 0 0 0,-126-33 0 0 0,235 63-2 0 0,-228-56 5 0 0,-1 1 0 0 0,-1 3 1 0 0,0 2-1 0 0,18 13-3 0 0,-51-26 23 0 0,1 0 1 0 0,9 9-24 0 0,-19-13 1 0 0,0 0 0 0 0,0 0 0 0 0,-1 0 0 0 0,1 1 0 0 0,-1-1 0 0 0,3 7-1 0 0,-7-10 1 0 0,1-1 0 0 0,-1 1 0 0 0,0-1-1 0 0,0 1 1 0 0,0 0 0 0 0,0-1 0 0 0,-1 1-1 0 0,1 0 1 0 0,-1 0 0 0 0,0 0 0 0 0,1-1-1 0 0,-1 1 1 0 0,0 0 0 0 0,-1 0 0 0 0,1 0-1 0 0,-1-1 1 0 0,1 1 0 0 0,-1 0 0 0 0,0 0-1 0 0,0-1 1 0 0,0 1 0 0 0,0 0 0 0 0,0-1-1 0 0,0 1 1 0 0,-1-1 0 0 0,0 0 0 0 0,-1 2-1 0 0,-3 3 5 0 0,0 0 0 0 0,0-1 1 0 0,-1 0-1 0 0,0 0 1 0 0,0-1-1 0 0,-1 0 1 0 0,1 0-1 0 0,-2 0-5 0 0,-9 5 0 0 0,-1-2 0 0 0,0 0 0 0 0,-12 3 0 0 0,-61 15 0 0 0,74-22 0 0 0,-83 19 12 0 0,-65 5-12 0 0,-107 2 52 0 0,130-15-52 0 0,-434 35 0 0 0,-141 29 64 0 0,581-57-64 0 0,103-14 0 0 0,-1 1 0 0 0,-26 11 0 0 0,54-18 0 0 0,1 1 0 0 0,-1-1 0 0 0,1 1 0 0 0,0 1 0 0 0,0-1 0 0 0,0 1 0 0 0,-4 3 0 0 0,10-6 0 0 0,-1 0 0 0 0,0-1-1 0 0,1 1 1 0 0,-1-1-1 0 0,0 1 1 0 0,1 0 0 0 0,-1 0-1 0 0,1-1 1 0 0,-1 1-1 0 0,1 0 1 0 0,0 0 0 0 0,-1 0-1 0 0,1-1 1 0 0,0 1 0 0 0,-1 0-1 0 0,1 0 1 0 0,0 0-1 0 0,0 0 1 0 0,0 0 0 0 0,0 0-1 0 0,0 0 1 0 0,0-1 0 0 0,0 1-1 0 0,0 0 1 0 0,0 0-1 0 0,0 0 1 0 0,0 0 0 0 0,0 0-1 0 0,1 0 1 0 0,-1 0-1 0 0,0-1 1 0 0,1 1 0 0 0,-1 0-1 0 0,1 0 1 0 0,-1 0 0 0 0,1-1-1 0 0,-1 1 1 0 0,1 0-1 0 0,0-1 1 0 0,-1 1 0 0 0,1 0-1 0 0,0-1 1 0 0,0 1 0 0 0,4 3-7 0 0,1 0 1 0 0,0 0 0 0 0,0 0-1 0 0,0-1 1 0 0,4 2 6 0 0,-5-2-5 0 0,19 7 2 0 0,0 0 0 0 0,0-2 0 0 0,0 0 0 0 0,7-1 3 0 0,103 19 2 0 0,-127-25-3 0 0,268 39-55 0 0,-14-2 38 0 0,-137-19-24 0 0,350 65 30 0 0,-375-62 12 0 0,31 14 0 0 0,-86-21 0 0 0,-1 2 0 0 0,-1 1 0 0 0,0 3 0 0 0,-1 1 0 0 0,-40-21 0 0 0,8 4 0 0 0,0 0 0 0 0,0 1 0 0 0,0 0 0 0 0,-1 1 0 0 0,1 2 0 0 0,-7-8 0 0 0,0 1 0 0 0,0 0 0 0 0,-1 0 0 0 0,1 0 0 0 0,-1 0 0 0 0,0 0 0 0 0,0 0 0 0 0,0 0 0 0 0,0 1 0 0 0,0-1 0 0 0,0 0 0 0 0,0 0 0 0 0,-1 1 0 0 0,1-1 0 0 0,-1 1 0 0 0,1-1 0 0 0,-1 1 0 0 0,0-1 0 0 0,0 0 0 0 0,0 1 0 0 0,-1-1 0 0 0,1 1 0 0 0,0-1 0 0 0,-1 2 0 0 0,-1 2 0 0 0,-1-1 0 0 0,1 0 0 0 0,-1 0 0 0 0,0 0 0 0 0,0 0 0 0 0,0-1 0 0 0,-1 1 0 0 0,1-1 0 0 0,-1 0 0 0 0,0 0 0 0 0,-1 0 0 0 0,1 0 0 0 0,-1-1 0 0 0,-2 2 0 0 0,-7 4 0 0 0,-1-1 0 0 0,1 0 0 0 0,-2-1 0 0 0,-6 2 0 0 0,-36 11 0 0 0,-47 10 0 0 0,-63 7 0 0 0,28-11 55 0 0,-29-4-55 0 0,-146 6 20 0 0,68-4 34 0 0,-27 2-55 0 0,111-13 1 0 0,-55 16 0 0 0,169-21 0 0 0,-56 11 0 0 0,84-14 0 0 0,0 1 0 0 0,0 1 0 0 0,-15 7 0 0 0,35-14 0 0 0,0 1 0 0 0,0-1 0 0 0,1 0 0 0 0,-1 0 0 0 0,0 1 0 0 0,0-1 0 0 0,0 1 0 0 0,1-1 0 0 0,-1 1 0 0 0,0-1 0 0 0,0 1 0 0 0,1 0 0 0 0,-1-1 0 0 0,1 1 0 0 0,-1 0 0 0 0,1-1 0 0 0,-1 1 0 0 0,1 0 0 0 0,-1 0 0 0 0,1 0 0 0 0,0 0 0 0 0,0 0 0 0 0,0 0 0 0 0,1 0 0 0 0,-1 0 0 0 0,1 0 0 0 0,-1 0 0 0 0,1 0 0 0 0,-1 0 0 0 0,1 0 0 0 0,0 0 1 0 0,0 0-1 0 0,-1 0 0 0 0,1 0 0 0 0,0-1 0 0 0,0 1 0 0 0,0 0 0 0 0,0 0 0 0 0,0-1 0 0 0,0 1 0 0 0,0-1 0 0 0,25 15-17 0 0,-7-7-10 0 0,-1-1 0 0 0,1-1 0 0 0,0-1 0 0 0,11 1 27 0 0,82 11-98 0 0,-100-15 96 0 0,402 40-62 0 0,-303-32 44 0 0,267 17-46 0 0,-34-2 96 0 0,-3 17 72 0 0,-177-13 36 0 0,124 41-138 0 0,-248-60 0 0 0,-24-6 0 0 0,0 0 0 0 0,0 1 0 0 0,0 1 0 0 0,0 0 0 0 0,10 7 0 0 0,-26-13 0 0 0,1 1-1 0 0,0-1 1 0 0,-1 0-1 0 0,1 0 1 0 0,-1 1-1 0 0,1-1 1 0 0,-1 0-1 0 0,1 1 1 0 0,-1-1-1 0 0,1 1 1 0 0,-1-1-1 0 0,1 0 1 0 0,-1 1-1 0 0,0-1 1 0 0,1 1-1 0 0,-1 0 1 0 0,0-1-1 0 0,1 1 1 0 0,-1-1-1 0 0,0 1 1 0 0,1 0 0 0 0,-2 0-4 0 0,0-1 0 0 0,0 1 0 0 0,0 0 0 0 0,0-1 0 0 0,0 1 0 0 0,1-1 0 0 0,-1 1 0 0 0,0-1 0 0 0,0 0 0 0 0,0 1 0 0 0,0-1 0 0 0,0 0 0 0 0,0 0 0 0 0,0 1 0 0 0,0-1 0 0 0,-1 0 0 0 0,0 0 4 0 0,-24 1-83 0 0,6-3 51 0 0,0 0 0 0 0,0-1 0 0 0,0-1 0 0 0,-7-3 32 0 0,-78-28-79 0 0,16 0 98 0 0,2-4 0 0 0,1-4 0 0 0,2-3 0 0 0,-3-8-19 0 0,46 27 28 0 0,1-2 0 0 0,1-2 0 0 0,-8-10-28 0 0,28 22 5 0 0,1 0 1 0 0,0-1-1 0 0,2-1 0 0 0,0 0 1 0 0,1-1-1 0 0,-11-23-5 0 0,21 34-45 0 0,0 0-1 0 0,1 0 0 0 0,0 0 0 0 0,1-1 1 0 0,0 1-1 0 0,0-1 0 0 0,1 0 1 0 0,1 0-1 0 0,0 0 0 0 0,1 0 1 0 0,0 0-1 0 0,1 0 0 0 0,1 0 0 0 0,-1 0 1 0 0,2 0-1 0 0,0 0 0 0 0,0 1 1 0 0,1-1-1 0 0,0 1 0 0 0,1 0 0 0 0,0 0 1 0 0,1 1-1 0 0,0-1 0 0 0,1 1 1 0 0,4-4 45 0 0,1 0-93 0 0,1 1 0 0 0,0 0 0 0 0,1 1 0 0 0,1 1 0 0 0,0 0 0 0 0,10-5 93 0 0,21-10-461 0 0,34-14 461 0 0,6 4-224 0 0,0 3 0 0 0,3 3 0 0 0,0 5 0 0 0,11 2 224 0 0,653-117-183 0 0,-638 121 251 0 0,0-4-68 0 0,-71 12 17 0 0,0-2 0 0 0,-1-2 0 0 0,0-2 0 0 0,2-3-17 0 0,-36 16 18 0 0,-1-1 0 0 0,1 0-1 0 0,-1 0 1 0 0,0-1 0 0 0,0 0 0 0 0,0-1-1 0 0,5-6-17 0 0,-10 10 8 0 0,-1 0 0 0 0,1 0 0 0 0,-1 0 0 0 0,0 0-1 0 0,0-1 1 0 0,0 1 0 0 0,-1 0 0 0 0,1-1 0 0 0,-1 0-1 0 0,0 1 1 0 0,0-1 0 0 0,0 0 0 0 0,-1 0 0 0 0,1 1-1 0 0,-1-1 1 0 0,0 0 0 0 0,0 0 0 0 0,0 0 0 0 0,0 1 0 0 0,-1-1-1 0 0,0-3-7 0 0,-1 1 14 0 0,0-1 0 0 0,-1 0-1 0 0,0 1 1 0 0,0 0 0 0 0,-1-1-1 0 0,1 1 1 0 0,-1 1-1 0 0,0-1 1 0 0,-1 0 0 0 0,-3-2-14 0 0,-10-10 46 0 0,0 1-1 0 0,-7-4-45 0 0,23 19 7 0 0,-54-42 28 0 0,-1 1-1 0 0,-16-5-34 0 0,56 37 0 0 0,-245-139 0 0 0,209 127 0 0 0,33 15 0 0 0,0-1 0 0 0,-2-2 0 0 0,16 7 0 0 0,6 2 0 0 0,4 2 0 0 0,0 1 0 0 0,0-1 0 0 0,0 0 0 0 0,0 1 0 0 0,0 0 0 0 0,0 0 0 0 0,0 1 0 0 0,1-1 0 0 0,4 2 0 0 0,139 39 25 0 0,257 76 166 0 0,-212-54-84 0 0,12 15-107 0 0,356 186 64 0 0,-503-234-46 0 0,0 3 0 0 0,-3 2-1 0 0,2 4-17 0 0,-52-36 0 0 0,6 4 0 0 0,-1 1 0 0 0,5 4 0 0 0,-13-10 0 0 0,1-1 0 0 0,-1 1 0 0 0,0 0 0 0 0,0-1 0 0 0,0 1 0 0 0,-1 0 0 0 0,1 0 0 0 0,0 0 0 0 0,-1 1 0 0 0,0-1 0 0 0,1 3 0 0 0,-2-5 0 0 0,0 1 0 0 0,1-1 0 0 0,-1 0 0 0 0,0 1 0 0 0,0-1 0 0 0,0 0 0 0 0,-1 1 0 0 0,1-1 0 0 0,0 0 0 0 0,0 1 0 0 0,-1-1 0 0 0,1 0 0 0 0,0 0 0 0 0,-1 1 0 0 0,0-1 0 0 0,1 0 0 0 0,-1 1 0 0 0,-1 0 0 0 0,1-1 0 0 0,-1 1 0 0 0,1 0 0 0 0,-1-1 0 0 0,0 1 0 0 0,1-1 0 0 0,-1 1 0 0 0,0-1 0 0 0,-2 1 0 0 0,-4 2 0 0 0,-1 0 0 0 0,0-1 0 0 0,0 0 0 0 0,-7 1 0 0 0,15-3 0 0 0,-57 11 24 0 0,0-3 0 0 0,-29 1-24 0 0,48-6 12 0 0,-304 19 336 0 0,56-6-44 0 0,252-13-234 0 0,-10 3-70 0 0,33-5 14 0 0,-1 1-1 0 0,1 1 1 0 0,0 0 0 0 0,1 0 0 0 0,-3 3-14 0 0,13-7 3 0 0,0 0 0 0 0,0 1 0 0 0,-1-1 0 0 0,1 1 0 0 0,1 0 0 0 0,-1-1 0 0 0,0 1 0 0 0,0 0 0 0 0,0 0 0 0 0,0 0 1 0 0,0-1-1 0 0,1 1 0 0 0,-1 0 0 0 0,0 1-3 0 0,1-2 0 0 0,0 1 1 0 0,0 0-1 0 0,-1 0 0 0 0,1-1 1 0 0,0 1-1 0 0,1 0 1 0 0,-1 0-1 0 0,0-1 1 0 0,0 1-1 0 0,0 0 1 0 0,0 0-1 0 0,0-1 1 0 0,1 1-1 0 0,-1 0 0 0 0,0-1 1 0 0,1 1-1 0 0,-1 0 1 0 0,0-1-1 0 0,1 1 1 0 0,-1-1-1 0 0,1 1 1 0 0,-1 0-1 0 0,1-1 1 0 0,-1 1-1 0 0,1-1 0 0 0,2 3 0 0 0,0-1 0 0 0,0 0 0 0 0,0 1-1 0 0,0-1 1 0 0,1 0 0 0 0,12 5 11 0 0,0 0 0 0 0,0-1 0 0 0,0-1 0 0 0,1 0 0 0 0,0-2 1 0 0,0 1-12 0 0,13 2-3 0 0,212 40 68 0 0,3-11 0 0 0,181 34 96 0 0,-301-44-61 0 0,212 48 179 0 0,-257-52-166 0 0,-2 4 0 0 0,-1 3 1 0 0,12 10-114 0 0,-57-22 18 0 0,18 10-18 0 0,-41-20-1 0 0,1 1 1 0 0,-1-1-1 0 0,0 1 1 0 0,-1 1-1 0 0,1 0 0 0 0,5 7 1 0 0,-13-14 0 0 0,0 0 0 0 0,0 0 0 0 0,0 0 0 0 0,-1 1 0 0 0,1-1 0 0 0,0 0 0 0 0,-1 0 0 0 0,1 1 0 0 0,0-1 0 0 0,-1 0 0 0 0,1 1 0 0 0,-1-1 0 0 0,0 1 0 0 0,0-1 0 0 0,1 0 0 0 0,-1 1 0 0 0,0-1 0 0 0,0 1 0 0 0,0-1 0 0 0,0 1 0 0 0,-1-1 0 0 0,1 1 0 0 0,0-1 0 0 0,-1 0 0 0 0,1 1 0 0 0,-1-1 0 0 0,1 0 0 0 0,-1 1 0 0 0,1-1 0 0 0,-2 1 0 0 0,0 1 0 0 0,0-1 0 0 0,-1 1 0 0 0,1-1 0 0 0,-1 1 0 0 0,0-1 0 0 0,0 0 0 0 0,0 0 0 0 0,0 0 0 0 0,0 0 0 0 0,0-1 0 0 0,-3 2 0 0 0,-6 1 0 0 0,1 0 0 0 0,-1 0 0 0 0,0-1 0 0 0,-3-1 0 0 0,-51 7 0 0 0,52-8 0 0 0,-142 11 0 0 0,-39-7 0 0 0,-156-14 0 0 0,22-10 0 0 0,271 16 0 0 0,15-1 12 0 0,73 3 82 0 0,-8 0-61 0 0,109 3 133 0 0,30 8-166 0 0,-10 0 61 0 0,26-4-45 0 0,123 9 104 0 0,135 21 102 0 0,-3 20 189 0 0,-414-52-399 0 0,308 49 148 0 0,-198-31-107 0 0,-115-20-53 0 0,-13-2 0 0 0,-2 0 0 0 0,-11-4 0 0 0,13 4 0 0 0,-35-8-13 0 0,-25-7-148 0 0,-30-13 161 0 0,-25-15-18 0 0,-37-23 18 0 0,137 59 0 0 0,0-1 0 0 0,-12-9 0 0 0,22 13 0 0 0,0 1 0 0 0,1-1 0 0 0,0 0 0 0 0,0 0 0 0 0,0-1 0 0 0,0 1 0 0 0,0-1 0 0 0,1 1 0 0 0,-3-6 0 0 0,6 9 0 0 0,-1-1 0 0 0,0 1 0 0 0,1-1 0 0 0,-1 1 0 0 0,1-1 0 0 0,-1 1 1 0 0,1-1-1 0 0,0 1 0 0 0,0-1 0 0 0,0 0 0 0 0,-1 1 0 0 0,2-1 0 0 0,-1 0 0 0 0,0 1 0 0 0,0-1 0 0 0,0 1 0 0 0,1-1 0 0 0,-1 0 0 0 0,1 0 0 0 0,0 0 0 0 0,1 0-1 0 0,-1 0 1 0 0,0 0 0 0 0,0 0 0 0 0,1 0 0 0 0,-1 1 0 0 0,1-1 0 0 0,0 0-1 0 0,-1 1 1 0 0,3-2 0 0 0,4-2 3 0 0,0 0-1 0 0,0 1 0 0 0,1 0 1 0 0,-1 0-1 0 0,9-2-2 0 0,18-5 8 0 0,0 2 1 0 0,1 1-1 0 0,12 0-8 0 0,112-9 22 0 0,-33 4-16 0 0,-109 11-6 0 0,432-47-64 0 0,-42 9 52 0 0,13 1-52 0 0,-40 5 68 0 0,-174 9-4 0 0,36-15 0 0 0,-230 37 0 0 0,2 0 0 0 0,0 0 0 0 0,3-3 0 0 0,-14 5 0 0 0,0-1 0 0 0,0 0 0 0 0,0 1 0 0 0,0-2 0 0 0,0 1 0 0 0,-1 0 0 0 0,1-1 0 0 0,-1 1 0 0 0,0-1 0 0 0,1 0 0 0 0,-3 1 0 0 0,0 1 1 0 0,0 0-1 0 0,0 0 0 0 0,-1 0 0 0 0,1-1 0 0 0,0 1 0 0 0,0 0 0 0 0,-1-1 0 0 0,1 1 1 0 0,-1-1-1 0 0,1 1 0 0 0,-1-1 0 0 0,0 1 0 0 0,0-1 0 0 0,1 1 0 0 0,-1-2 0 0 0,0 1 0 0 0,-1-1-1 0 0,1 1 0 0 0,0-1 0 0 0,-1 1 1 0 0,0-1-1 0 0,1 1 0 0 0,-1 0 0 0 0,0-1 1 0 0,-1-1 0 0 0,-3-3-26 0 0,1 0 0 0 0,-1 0 0 0 0,0 1 0 0 0,-1-1 0 0 0,-5-4 26 0 0,-3-2-70 0 0,-1 0 1 0 0,-1 1-1 0 0,0 1 1 0 0,-16-9 69 0 0,-74-33-162 0 0,106 52 162 0 0,-71-29-164 0 0,-43-11 164 0 0,13 5-30 0 0,12 0 30 0 0,3-4 0 0 0,-19-14 0 0 0,99 51 0 0 0,-16-9 0 0 0,0-1 0 0 0,0-1 0 0 0,2-1 0 0 0,-5-5 0 0 0,15 10 12 0 0,10 10-11 0 0,0 0 0 0 0,0 0 0 0 0,0 0 0 0 0,0-1 0 0 0,0 1 0 0 0,0 0 0 0 0,0 0 0 0 0,-1 0 0 0 0,1 0 1 0 0,0 0-1 0 0,0 0 0 0 0,0 0 0 0 0,0 0 0 0 0,0 0 0 0 0,0-1 0 0 0,0 1 0 0 0,0 0 0 0 0,0 0 0 0 0,0 0 0 0 0,0 0 0 0 0,0 0 0 0 0,0 0 0 0 0,0 0 0 0 0,0-1 0 0 0,0 1 0 0 0,0 0 0 0 0,0 0 0 0 0,0 0 0 0 0,0 0 0 0 0,0 0 0 0 0,0 0 0 0 0,0 0 0 0 0,0 0 0 0 0,0-1 0 0 0,0 1 0 0 0,0 0 0 0 0,0 0 0 0 0,0 0 0 0 0,1 0 0 0 0,-1 0 0 0 0,0 0 0 0 0,0 0 0 0 0,0 0 0 0 0,0 0 0 0 0,0 0 0 0 0,0-1 0 0 0,0 1-1 0 0,2-2 4 0 0,1-1-1 0 0,-1 1 0 0 0,1 0 1 0 0,-1 0-1 0 0,1 0 0 0 0,0 0 0 0 0,0 0 1 0 0,0 0-1 0 0,0 1 0 0 0,0-1 1 0 0,0 1-1 0 0,1 0 0 0 0,-1 0 1 0 0,0 0-1 0 0,0 0 0 0 0,1 1 1 0 0,0-1-4 0 0,12 0 16 0 0,1 0 1 0 0,-1 1-1 0 0,4 0-16 0 0,-8 1 2 0 0,107 7-2 0 0,10 0 0 0 0,-60-8 0 0 0,28 0 0 0 0,74 9 0 0 0,160 32 0 0 0,-295-36 0 0 0,30 2 0 0 0,-54-7 0 0 0,-12 0 0 0 0,0 0 0 0 0,0 0 0 0 0,0 0 0 0 0,0 0 0 0 0,0 0 0 0 0,0 0 0 0 0,0 0 0 0 0,0 0 0 0 0,0 0 0 0 0,0 0 0 0 0,-1 0 0 0 0,1 0 0 0 0,0 0 0 0 0,0-1 0 0 0,0 1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0,-9-3 0 0 0,8 2 0 0 0,-81-25 0 0 0,-2 4 0 0 0,-16 0 0 0 0,19 4-12 0 0,-123-22-23 0 0,-49-13 10 0 0,228 47 25 0 0,-169-48 0 0 0,93 23 0 0 0,85 24 11 0 0,13 6 42 0 0,3 1 11 0 0,3-2-10 0 0,6-1-52 0 0,0 1-1 0 0,0 0 1 0 0,0 0 0 0 0,0 0 0 0 0,0 1 0 0 0,0 1 0 0 0,7 0-2 0 0,18 1-20 0 0,16 4 20 0 0,-15-1-36 0 0,87 9-2 0 0,44 4 1 0 0,-157-17 37 0 0,34 3 0 0 0,12 4 0 0 0,-54-7 0 0 0,0 0 0 0 0,0 0 0 0 0,0 0 0 0 0,0 0 0 0 0,0 1 0 0 0,0-1 0 0 0,0 0 0 0 0,0 0 0 0 0,0 1 0 0 0,0-1 0 0 0,-1 1 0 0 0,1-1 0 0 0,0 1 0 0 0,0-1 0 0 0,-3 1 0 0 0,0 0 0 0 0,1-1 0 0 0,-1 1 0 0 0,0-1 0 0 0,0 1 0 0 0,0-1 0 0 0,0 0 0 0 0,0 0 0 0 0,0 0 0 0 0,-1 0 0 0 0,-28 0 0 0 0,-40-3 0 0 0,0-4 0 0 0,0-2 0 0 0,1-3 0 0 0,0-4 0 0 0,2-2 0 0 0,-19-10 0 0 0,68 21 30 0 0,0-1 0 0 0,-14-8-30 0 0,21 8 28 0 0,12 8-26 0 0,-1 0-1 0 0,1 0 0 0 0,0 0 1 0 0,0 0-1 0 0,0 0 1 0 0,0 0-1 0 0,0 0 1 0 0,0 0-1 0 0,0 0 0 0 0,0 0 1 0 0,0 0-1 0 0,0 0 1 0 0,-1 0-1 0 0,1 0 0 0 0,0-1 1 0 0,0 1-1 0 0,0 0 1 0 0,0 0-1 0 0,0 0 0 0 0,0 0 1 0 0,0 0-1 0 0,0 0 1 0 0,0 0-1 0 0,0 0 0 0 0,0 0 1 0 0,0 0-1 0 0,0-1 1 0 0,0 1-1 0 0,0 0 0 0 0,0 0 1 0 0,0 0-1 0 0,0 0 1 0 0,0 0-1 0 0,0 0 0 0 0,0 0 1 0 0,0 0-1 0 0,0 0 1 0 0,0-1-1 0 0,0 1 0 0 0,0 0 1 0 0,0 0-1 0 0,0 0 1 0 0,0 0-1 0 0,0 0 0 0 0,0 0 1 0 0,0 0-1 0 0,0 0 1 0 0,0 0-1 0 0,0 0 0 0 0,0 0 1 0 0,0-1-1 0 0,0 1 1 0 0,1 0-1 0 0,-1 0 0 0 0,0 0 1 0 0,0 0-1 0 0,0 0-1 0 0,2-2 7 0 0,0 0 1 0 0,0 0-1 0 0,1 0 0 0 0,-1 0 0 0 0,0 0 0 0 0,1 0 1 0 0,0 1-1 0 0,-1 0 0 0 0,1-1 0 0 0,0 1 0 0 0,0 0 1 0 0,-1 0-1 0 0,1 0 0 0 0,0 1 0 0 0,0-1-7 0 0,10-1 20 0 0,0 0 0 0 0,1 0 0 0 0,0 2-20 0 0,47-1 29 0 0,0 4-1 0 0,15 4-28 0 0,6 0 26 0 0,-54-6-18 0 0,251 20 60 0 0,-1 11-27 0 0,-109-11-29 0 0,-6-2 40 0 0,-141-15-41 0 0,-19-3 10 0 0,-5 0 1 0 0,-7 1-20 0 0,0 1 0 0 0,0-1 1 0 0,0-1-1 0 0,0 1 0 0 0,-8-1-2 0 0,-50-1-2 0 0,47-1 3 0 0,-81-1 6 0 0,-266 3-78 0 0,293 3 69 0 0,-279 18-37 0 0,223-8 8 0 0,-93 23 31 0 0,-229 84 0 0 0,372-95 0 0 0,0 2 0 0 0,2 5 0 0 0,-10 8 0 0 0,70-31-6 0 0,0 0-1 0 0,1 2 1 0 0,1 0 0 0 0,0 1-1 0 0,-3 3 7 0 0,-1 4-10 0 0,0 1-1 0 0,1 1 0 0 0,-5 10 11 0 0,0-2 0 0 0,0-1 0 0 0,-2-2 0 0 0,-8 7 0 0 0,0 2 0 0 0,23-24 0 0 0,0 0 0 0 0,-1-1 0 0 0,0 0 0 0 0,-2 0 0 0 0,-24 16 0 0 0,-2-1 0 0 0,0-2 0 0 0,-23 8 0 0 0,-32 15 0 0 0,78-39 0 0 0,4 3 0 0 0,12-11 0 0 0,0 1 0 0 0,0 0 0 0 0,0 0 0 0 0,1-1 0 0 0,-1 1 0 0 0,0 0 0 0 0,1 0 0 0 0,-1 0 0 0 0,1 0 0 0 0,-1 0 0 0 0,1 0 0 0 0,0 0 0 0 0,-1 0 0 0 0,1 1 2 0 0,0 1-1 0 0,0-1 1 0 0,0 0-1 0 0,0 0 0 0 0,1 0 1 0 0,-1 0-1 0 0,1 0 1 0 0,-1 0-1 0 0,1 0 1 0 0,0 0-1 0 0,-1 0 0 0 0,1 0 1 0 0,0-1-1 0 0,0 1 1 0 0,1 0-1 0 0,-1 0 1 0 0,0-1-1 0 0,1 1-1 0 0,2 3 9 0 0,0 0 1 0 0,1 0 0 0 0,0-1-1 0 0,0 0 1 0 0,2 2-10 0 0,11 5 3 0 0,1-1 0 0 0,0 0 1 0 0,1-2-1 0 0,8 3-3 0 0,-10-4 1 0 0,47 18-1 0 0,48 11 0 0 0,-30-12 0 0 0,39 17 0 0 0,-91-29 0 0 0,-2 1 0 0 0,1 2 0 0 0,-2 1 0 0 0,0 1 0 0 0,15 13 0 0 0,-27-16 0 0 0,-16-13 0 0 0,1-1 0 0 0,-1 1 0 0 0,1-1 0 0 0,0 1 0 0 0,-1 0 0 0 0,1-1 0 0 0,-1 1 0 0 0,0 0 0 0 0,1 0 0 0 0,-1-1 0 0 0,0 1 0 0 0,1 0 0 0 0,-1 0 0 0 0,0 0 0 0 0,0-1 0 0 0,1 1 0 0 0,-1 0 0 0 0,0 0 0 0 0,-1 0 0 0 0,1 0 0 0 0,-1 0 0 0 0,1 0 0 0 0,-1 0 0 0 0,1 0 0 0 0,-1 0 0 0 0,0-1 0 0 0,1 1 0 0 0,-1 0 0 0 0,0 0 0 0 0,0-1 0 0 0,0 1 0 0 0,1 0 0 0 0,-1-1 0 0 0,0 1 0 0 0,0-1 0 0 0,0 1 0 0 0,0-1 0 0 0,0 1 0 0 0,0-1 0 0 0,0 0 0 0 0,0 1 0 0 0,0-1 0 0 0,0 0 0 0 0,-1 0 0 0 0,1 0 0 0 0,-4 1 0 0 0,-1 0 0 0 0,1-1 0 0 0,0 0 0 0 0,-1 0 0 0 0,0 0 0 0 0,-17-3 9 0 0,-1-1 1 0 0,1-2-1 0 0,0 0 0 0 0,0-1 0 0 0,1-1 0 0 0,0-1 0 0 0,-18-11-9 0 0,27 13 1 0 0,1 0 0 0 0,0-1 1 0 0,0 0-1 0 0,1-1 0 0 0,0 0 0 0 0,0-1 0 0 0,1 0 0 0 0,1-1 0 0 0,-9-10-1 0 0,12 11 11 0 0,0 1-1 0 0,1-1 0 0 0,0 0 1 0 0,0 0-1 0 0,1 0 0 0 0,0 0 0 0 0,1-1 1 0 0,0 0-1 0 0,1 1 0 0 0,0-1 1 0 0,1 0-1 0 0,0 0 0 0 0,0-4-10 0 0,2 2 17 0 0,0-1-1 0 0,1 1 1 0 0,0 0-1 0 0,1 0 1 0 0,1 0-1 0 0,0 0 0 0 0,1 0 1 0 0,0 1-1 0 0,1 0 1 0 0,0 0-1 0 0,0 0 1 0 0,7-6-17 0 0,2-2 19 0 0,0 0 1 0 0,2 1-1 0 0,0 0 1 0 0,2 2-1 0 0,0 0 1 0 0,6-3-20 0 0,10-5 18 0 0,1 1 1 0 0,1 2-1 0 0,38-17-18 0 0,-4 8 52 0 0,59-16-52 0 0,-17 13 4 0 0,1 5 0 0 0,2 6 1 0 0,18 2-5 0 0,101-5-3 0 0,20 10 3 0 0,-150 11 0 0 0,284-10 0 0 0,-309 14 0 0 0,69-2 0 0 0,13-8 0 0 0,-143 9 0 0 0,0-1 0 0 0,12-3 0 0 0,-30 5-1 0 0,0 1 0 0 0,0 0 0 0 0,0 0 0 0 0,0-1 0 0 0,0 1 0 0 0,0 0 0 0 0,0-1 0 0 0,0 1 0 0 0,0-1 0 0 0,0 0 0 0 0,-1 1-1 0 0,1-1 1 0 0,0 1 0 0 0,0-1 0 0 0,0-1 1 0 0,-1 2-3 0 0,1-1 0 0 0,-1 0 0 0 0,0 0 0 0 0,0 1 0 0 0,0-1 0 0 0,1 0 1 0 0,-1 0-1 0 0,0 1 0 0 0,0-1 0 0 0,0 0 0 0 0,0 0 0 0 0,-1 0 0 0 0,1 1 0 0 0,0-1 0 0 0,0 0 0 0 0,0 0 0 0 0,-1 1 0 0 0,1-1 0 0 0,0 0 0 0 0,-1 0 0 0 0,1 1 0 0 0,-1-1 3 0 0,0-2-6 0 0,-1 1 0 0 0,1 0 1 0 0,-1-1-1 0 0,0 1 0 0 0,0 0 0 0 0,-1-1 6 0 0,-11-9-72 0 0,-1 2 0 0 0,0-1-1 0 0,-13-5 73 0 0,-7-5-67 0 0,-156-111-22 0 0,116 79 37 0 0,29 20 33 0 0,-168-125-101 0 0,205 151 120 0 0,0 0 0 0 0,1-1 0 0 0,0 0 0 0 0,1 0 0 0 0,-3-4 0 0 0,8 9 0 0 0,0 0 0 0 0,0 0 0 0 0,1 0 0 0 0,0 0 0 0 0,-1 0 0 0 0,1 0 0 0 0,0 0 0 0 0,0 0 0 0 0,0-2 0 0 0,1 3 0 0 0,0 0 0 0 0,0 0 0 0 0,0 0 0 0 0,0 0 0 0 0,0 0 0 0 0,1 0 0 0 0,-1 0 0 0 0,0 0 0 0 0,1 0 0 0 0,0 0 0 0 0,-1 0 0 0 0,1 0 0 0 0,0 1 0 0 0,0-1 0 0 0,0 0 0 0 0,0 0 0 0 0,3-2 0 0 0,-1 0 0 0 0,1 0 0 0 0,0 0 0 0 0,0 1 0 0 0,0-1 0 0 0,0 1 0 0 0,0 0 0 0 0,1 1 0 0 0,0-1 0 0 0,-1 1 0 0 0,1-1 0 0 0,0 2 0 0 0,0-1 0 0 0,0 0 0 0 0,0 1 0 0 0,1 0 0 0 0,15-3 0 0 0,0 1 0 0 0,1 1 0 0 0,7 1 0 0 0,-15 0 0 0 0,67-1 0 0 0,10 5 0 0 0,84 8 0 0 0,-115-7 0 0 0,278 33-48 0 0,0 17 0 0 0,-99-17 48 0 0,7 1 0 0 0,-119-15 0 0 0,424 63 0 0 0,-478-79 0 0 0,47-3 0 0 0,-100-4 12 0 0,-17 0 14 0 0,-5-2 7 0 0,-5-3-19 0 0,0 1 0 0 0,-1-1 0 0 0,0 2 0 0 0,1-1 0 0 0,-3 1-14 0 0,-44-15-10 0 0,19 6 2 0 0,-147-42-59 0 0,-32-6 67 0 0,28 7 0 0 0,66 16 0 0 0,58 17 0 0 0,37 12 0 0 0,9 1 16 0 0,20 6 101 0 0,5 0-100 0 0,20 2-12 0 0,1 2 0 0 0,26 6-5 0 0,-7 0 0 0 0,138 22-79 0 0,30 4-18 0 0,-61-14 100 0 0,142 21-18 0 0,410 78-45 0 0,-448-70 60 0 0,97 39 0 0 0,-326-79 0 0 0,-30-10 0 0 0,0 1 0 0 0,0-1 0 0 0,0 0 0 0 0,0 1 0 0 0,0-1 0 0 0,0 1 0 0 0,0-1 0 0 0,0 1 0 0 0,0 0 0 0 0,0-1 0 0 0,0 1 0 0 0,0 0 0 0 0,0 0 0 0 0,-1 0 0 0 0,-1-1-1 0 0,1 1 1 0 0,-1-1-1 0 0,1 1 1 0 0,-1-1-1 0 0,1 0 1 0 0,-1 1-1 0 0,1-1 1 0 0,-1 0-1 0 0,0 1 1 0 0,1-1-1 0 0,-1 0 1 0 0,1 1-1 0 0,-1-1 1 0 0,0 0-1 0 0,1 0 1 0 0,-1 0-1 0 0,0 0 1 0 0,1 0-1 0 0,-1 0 1 0 0,0 0 0 0 0,-10 2-14 0 0,0-1 1 0 0,0 0 0 0 0,-1 0 0 0 0,1-2 0 0 0,0 1 0 0 0,-3-2 13 0 0,-28-4-43 0 0,-1-2 43 0 0,22 4-8 0 0,-397-69-142 0 0,354 63 148 0 0,-277-58-41 0 0,76 13 26 0 0,253 53 17 0 0,-547-105 0 0 0,555 106 0 0 0,-20-4 0 0 0,-17-6 0 0 0,31 7 0 0 0,10 4 0 0 0,0 0 0 0 0,0 0 0 0 0,0 0 0 0 0,0 0 0 0 0,-1-1 0 0 0,1 1 0 0 0,0 0 0 0 0,0 0 0 0 0,0 0 0 0 0,0 0 0 0 0,-1 0 0 0 0,1 0 0 0 0,0-1 0 0 0,0 1 0 0 0,0 0 0 0 0,0 0 0 0 0,0 0 0 0 0,0 0 0 0 0,0-1 0 0 0,0 1 0 0 0,-1 0 0 0 0,1 0 0 0 0,0 0 0 0 0,0-1 0 0 0,0 1 0 0 0,0 0 0 0 0,0 0 0 0 0,0 0 0 0 0,0-1 0 0 0,1 0 0 0 0,0 0 0 0 0,1 0 0 0 0,-1-1 0 0 0,0 1 0 0 0,1 0 0 0 0,-1 0 0 0 0,0 1 0 0 0,1-1 0 0 0,-1 0 0 0 0,1 0 0 0 0,-1 1 0 0 0,1-1 0 0 0,1 0 0 0 0,28-9 0 0 0,-7 5 0 0 0,1 0 0 0 0,0 2 0 0 0,13 0 0 0 0,78 1 0 0 0,-96 2 0 0 0,451 25 0 0 0,-265-10 0 0 0,-170-12 0 0 0,274 14 0 0 0,-291-17 11 0 0,-17 0 10 0 0,-5-2 1 0 0,-37-13-26 0 0,0 2 1 0 0,-1 1 0 0 0,-2 1 3 0 0,-13-3-60 0 0,-421-123-158 0 0,421 122 200 0 0,-1 2 0 0 0,0 3 0 0 0,-51-2 18 0 0,107 11 0 0 0,0 1-1 0 0,0 0 0 0 0,0 0 0 0 0,0 0 0 0 0,0 0 1 0 0,0 0-1 0 0,0 0 0 0 0,0 0 0 0 0,0 0 1 0 0,0 0-1 0 0,0 0 0 0 0,0 1 0 0 0,0-1 1 0 0,0 1 0 0 0,2 0-5 0 0,0 0 0 0 0,0 0 0 0 0,1 0 1 0 0,-1 0-1 0 0,1 0 0 0 0,-1-1 0 0 0,1 1 1 0 0,0 0-1 0 0,0 0 5 0 0,154 62-13 0 0,-78-33 15 0 0,388 136-2 0 0,-351-126 21 0 0,15 12-21 0 0,-78-28 13 0 0,-1 2 0 0 0,-1 3 0 0 0,26 19-13 0 0,-57-34 5 0 0,-1 0-1 0 0,0 2 0 0 0,14 16-4 0 0,-25-24 0 0 0,0 0 0 0 0,0 1 0 0 0,-1 0 0 0 0,0 0 0 0 0,0 1 0 0 0,-1 0 0 0 0,0 0-1 0 0,-1 0 1 0 0,1 4 0 0 0,-4-10-1 0 0,0 1-1 0 0,0-1 1 0 0,-1 1-1 0 0,1-1 1 0 0,-1 0-1 0 0,0 1 1 0 0,0-1-1 0 0,-1 1 1 0 0,0-1-1 0 0,1 0 1 0 0,-1 1-1 0 0,-1-1 1 0 0,1 0-1 0 0,0 0 1 0 0,-1 0-1 0 0,0 0 1 0 0,0 0-1 0 0,0 0 1 0 0,-1 0-1 0 0,1-1 1 0 0,-1 1-1 0 0,0-1 1 0 0,0 0-1 0 0,-3 3 2 0 0,-3 2-4 0 0,-1 0-1 0 0,0 0 1 0 0,-1-1-1 0 0,1-1 1 0 0,-2 0-1 0 0,1 0 1 0 0,0-1-1 0 0,-4 0 5 0 0,-29 10 0 0 0,-1-2 0 0 0,-10-1 0 0 0,36-7 0 0 0,-86 15 0 0 0,0-3 0 0 0,-20-4 0 0 0,-218 7 0 0 0,189-13 0 0 0,-400 9 0 0 0,-6-8 37 0 0,386-4-20 0 0,-207 12 120 0 0,226-2 30 0 0,-65 18-167 0 0,193-27 21 0 0,-12 2 16 0 0,-1 1 1 0 0,1 2-1 0 0,-14 7-37 0 0,47-15 3 0 0,1 0 1 0 0,0 1 0 0 0,0-1-1 0 0,0 1 1 0 0,0 0-1 0 0,0 0 1 0 0,1 1-1 0 0,-4 3-3 0 0,7-6 2 0 0,0 0-1 0 0,0 0 1 0 0,0 0-1 0 0,0 0 1 0 0,0 0-1 0 0,1 0 1 0 0,-1 1 0 0 0,1-1-1 0 0,-1 0 1 0 0,1 0-1 0 0,-1 1 1 0 0,1-1-1 0 0,-1 0 1 0 0,1 1-1 0 0,0-1 1 0 0,0 1-1 0 0,0-1 1 0 0,0 0 0 0 0,0 1-1 0 0,0-1 1 0 0,0 0-1 0 0,0 1 1 0 0,1-1-1 0 0,-1 1 1 0 0,1-1-1 0 0,-1 0 1 0 0,1 0-1 0 0,-1 1 1 0 0,1-1-1 0 0,-1 0 1 0 0,1 0 0 0 0,0 0-1 0 0,0 1 1 0 0,0-1-1 0 0,0 0 1 0 0,0 0-1 0 0,0 0-1 0 0,6 6 0 0 0,0 0 0 0 0,1 0 0 0 0,-1 0 0 0 0,2-1 0 0 0,-1-1 0 0 0,5 4 0 0 0,10 3 5 0 0,0-1 1 0 0,2 0-6 0 0,37 11 28 0 0,1-2-1 0 0,32 5-27 0 0,-34-10 9 0 0,185 57 58 0 0,-120-34-27 0 0,179 32 22 0 0,-172-42-50 0 0,520 144 120 0 0,-537-137-48 0 0,100 45-84 0 0,-202-74 0 0 0,0 1 0 0 0,-1 0 0 0 0,0 1 0 0 0,4 3 0 0 0,-16-11 0 0 0,0 1 0 0 0,0-1 0 0 0,0 1 0 0 0,-1-1 0 0 0,1 1 0 0 0,0 0 0 0 0,0 0 0 0 0,-1-1 0 0 0,1 1 0 0 0,-1 0 0 0 0,1 0 0 0 0,0 0 0 0 0,-1 0 0 0 0,1 0 0 0 0,-1-1 0 0 0,0 1 0 0 0,1 0 0 0 0,-1 0 0 0 0,0 0 0 0 0,-1 0 0 0 0,1 0 0 0 0,0 0 0 0 0,-1 0 0 0 0,1-1 0 0 0,0 1 0 0 0,-1 0 0 0 0,1 0 0 0 0,-1 0 0 0 0,1-1 0 0 0,-1 1 0 0 0,0 0 0 0 0,1-1 0 0 0,-1 1 0 0 0,0-1 0 0 0,1 1 0 0 0,-1-1 0 0 0,0 1 0 0 0,0-1 0 0 0,0 1 0 0 0,1-1 0 0 0,-1 0 0 0 0,0 1 0 0 0,-1-1 0 0 0,-3 2 0 0 0,0 0 0 0 0,-1-1 0 0 0,-5 2 0 0 0,-14 0 0 0 0,0-2 0 0 0,-1 0 0 0 0,-5-1 0 0 0,24-1 0 0 0,-103-3 0 0 0,-66-14 0 0 0,-109-26 0 0 0,122 18 0 0 0,-267-51 64 0 0,269 40-50 0 0,-206-42 36 0 0,341 75-50 0 0,-14-4 0 0 0,1 0 0 0 0,-4-4 0 0 0,31 7 2 0 0,12 5-2 0 0,0 0 1 0 0,0 0-1 0 0,-1 0 1 0 0,1 0-1 0 0,0 0 1 0 0,0 0-1 0 0,-1-1 0 0 0,1 1 1 0 0,0 0-1 0 0,0 0 1 0 0,-1 0-1 0 0,1-1 1 0 0,0 1-1 0 0,0 0 1 0 0,0 0-1 0 0,0-1 1 0 0,-1 1-1 0 0,1 0 0 0 0,0 0 1 0 0,0-1-1 0 0,0 1 1 0 0,0 0-1 0 0,0-1 0 0 0,0 0 3 0 0,1 1 0 0 0,0-1-1 0 0,-1 0 1 0 0,1 0 0 0 0,0 0-1 0 0,0 0 1 0 0,-1 1 0 0 0,1-1-1 0 0,0 0 1 0 0,0 0 0 0 0,0 1-1 0 0,0-1 1 0 0,0 1 0 0 0,0-1-1 0 0,0 1 1 0 0,0-1 0 0 0,0 1-1 0 0,1 0-2 0 0,16-7 6 0 0,1 2 0 0 0,-1 1-1 0 0,1 0 1 0 0,12 0-6 0 0,28-3 12 0 0,1 3 1 0 0,12 3-13 0 0,123 7 21 0 0,-32 0-14 0 0,-79-6-7 0 0,166 6 0 0 0,328 24 0 0 0,361 29 0 0 0,-786-48 0 0 0,314 12 0 0 0,-96-7 0 0 0,112 7 30 0 0,-252-21 15 0 0,17-11-45 0 0,-232 8 7 0 0,55-6 24 0 0,-61 6-28 0 0,0-1 0 0 0,1-1 0 0 0,-1 0 0 0 0,0 0 0 0 0,4-3-3 0 0,-14 6 0 0 0,1 0 1 0 0,0 0-1 0 0,0-1 0 0 0,-1 1 0 0 0,1 0 0 0 0,0-1 0 0 0,-1 1 0 0 0,1-1 0 0 0,0 1 0 0 0,-1-1 1 0 0,1 1-1 0 0,-1-1 0 0 0,1 1 0 0 0,-1-1 0 0 0,1 0 0 0 0,-1 1 0 0 0,1-1 0 0 0,-1 0 1 0 0,1 1-1 0 0,-1-1 0 0 0,0 0 0 0 0,0 0 0 0 0,0 0-1 0 0,0 0 0 0 0,0 0 0 0 0,0 0 1 0 0,0 0-1 0 0,-1 0 0 0 0,1 0 0 0 0,0 0 0 0 0,-1 0 0 0 0,1 0 1 0 0,0 1-1 0 0,-1-1 0 0 0,0 0 0 0 0,1 0 0 0 0,-1 0 0 0 0,1 0 1 0 0,-1 0 0 0 0,-3-3-12 0 0,1 1 1 0 0,-1-1-1 0 0,0 1 1 0 0,0-1-1 0 0,0 1 1 0 0,-4-2 11 0 0,-6-4-81 0 0,-12-4 81 0 0,-50-19-249 0 0,-51-15 249 0 0,-5 0-103 0 0,-469-176-57 0 0,489 186 160 0 0,-85-30 0 0 0,6-8 0 0 0,149 56 0 0 0,1-2 0 0 0,-29-19 0 0 0,45 21 0 0 0,25 19 0 0 0,-1 0 0 0 0,1-1 0 0 0,-1 1 0 0 0,1 0 0 0 0,-1-1 0 0 0,1 1 0 0 0,0-1 0 0 0,-1 1 0 0 0,1 0 0 0 0,0-1 0 0 0,-1 1 0 0 0,1-1 0 0 0,0 1 0 0 0,-1-1 0 0 0,1 1 0 0 0,0-1 0 0 0,0 1 0 0 0,0-1 0 0 0,-1 1 0 0 0,1-1 0 0 0,0 0 0 0 0,0 1 0 0 0,0-1 0 0 0,0 1 0 0 0,0-1 0 0 0,0 1 0 0 0,0-1 0 0 0,0 0 0 0 0,2 0 0 0 0,-1 0 0 0 0,0 0 0 0 0,0 0 0 0 0,0 0-1 0 0,1 0 1 0 0,-1 0 0 0 0,0 1 0 0 0,1-1 0 0 0,-1 0 0 0 0,1 1-1 0 0,-1-1 1 0 0,1 1 0 0 0,-1 0 0 0 0,1-1 0 0 0,-1 1 0 0 0,2 0 0 0 0,33-3 10 0 0,-33 3-7 0 0,55 0 45 0 0,-1 3-1 0 0,21 4-47 0 0,-41-3 25 0 0,583 75 85 0 0,-255-29-71 0 0,436 65-39 0 0,-690-98 0 0 0,138 24 21 0 0,154 21 22 0 0,-310-50-35 0 0,226 24 48 0 0,-299-34-56 0 0,0-1 0 0 0,1 0 0 0 0,17-3 0 0 0,-37 2 0 0 0,0 0 0 0 0,0 0 0 0 0,0 0 0 0 0,0 0 0 0 0,0 0 0 0 0,1-1 0 0 0,-1 1 0 0 0,0 0 0 0 0,0-1 0 0 0,0 1 0 0 0,0 0 0 0 0,0-1 0 0 0,0 0 0 0 0,0 1 0 0 0,-1-1 0 0 0,1 1 0 0 0,0-1 0 0 0,0 0 0 0 0,0 0 0 0 0,-1 1 0 0 0,0-1 0 0 0,0 1 0 0 0,0 0 0 0 0,0-1-1 0 0,0 1 1 0 0,0-1 0 0 0,0 1 0 0 0,0 0 0 0 0,0-1 0 0 0,0 1-1 0 0,0-1 1 0 0,-1 1 0 0 0,1 0 0 0 0,0-1 0 0 0,0 1 0 0 0,0-1 0 0 0,0 1-1 0 0,-1 0 1 0 0,1-1 0 0 0,0 1 0 0 0,-1 0 0 0 0,-8-10-12 0 0,-17-6-54 0 0,-18-7-249 0 0,-43-15 315 0 0,-51-13-210 0 0,-236-65-114 0 0,312 97 310 0 0,-292-75-29 0 0,253 68 26 0 0,-158-49-59 0 0,153 43 76 0 0,95 29-2 0 0,-41-12 35 0 0,0-2 0 0 0,-26-15-33 0 0,77 32 0 0 0,1 0 0 0 0,-1 0 0 0 0,0-1 0 0 0,0 1 0 0 0,0-1 0 0 0,0 1 0 0 0,0-1 0 0 0,1 1 0 0 0,-1-1 0 0 0,0 0 0 0 0,0 1 0 0 0,1-1 0 0 0,-1 0 0 0 0,1 1 0 0 0,-1-1 0 0 0,0 0 0 0 0,2 0 0 0 0,-1 1 0 0 0,0-1 0 0 0,1 1 0 0 0,-1-1 0 0 0,1 1 0 0 0,-1 0 0 0 0,1-1 0 0 0,-1 1 0 0 0,1 0 0 0 0,-1-1 0 0 0,1 1 0 0 0,-1 0 0 0 0,1 0 0 0 0,0-1 0 0 0,-1 1 0 0 0,1 0 0 0 0,-1 0 0 0 0,1 0 0 0 0,0 0 0 0 0,-1 0 0 0 0,1 0 0 0 0,0 0 0 0 0,-1 0 0 0 0,16-1 1 0 0,0 1 0 0 0,0 0 0 0 0,-1 2 0 0 0,1 0 0 0 0,15 3-1 0 0,-12-1 7 0 0,122 22 65 0 0,46 8 12 0 0,67 10-73 0 0,166 56-11 0 0,-164-27 63 0 0,-131-33-170 0 0,1 7 107 0 0,-88-31-110 0 0,27 16 110 0 0,-51-25-25 0 0,-1 1-1 0 0,-1 1 1 0 0,0 0-1 0 0,0 0 1 0 0,-1 1-1 0 0,4 4 26 0 0,-14-12-12 0 0,1 0 0 0 0,0 0 0 0 0,-1 0-1 0 0,1 0 1 0 0,-1 0 0 0 0,0 0 0 0 0,0 0-1 0 0,0 1 1 0 0,0-1 0 0 0,0 0 0 0 0,0 1 12 0 0,-1-2-12 0 0,0 0 0 0 0,0 0 0 0 0,0 0 0 0 0,0 0 0 0 0,0 0 0 0 0,0 0 0 0 0,0 0 0 0 0,0 0 1 0 0,-1 0-1 0 0,1 0 0 0 0,0-1 0 0 0,-1 1 0 0 0,1 0 0 0 0,0 0 0 0 0,-1 0 0 0 0,1 0 0 0 0,-1-1 0 0 0,1 1 0 0 0,-1 0 1 0 0,0 0-1 0 0,1-1 0 0 0,-1 1 0 0 0,0-1 0 0 0,0 1 0 0 0,1 0 0 0 0,-1-1 0 0 0,0 1 0 0 0,0-1 0 0 0,0 1 12 0 0,-5 2-61 0 0,0 0-1 0 0,-1-1 1 0 0,1 1-1 0 0,0-1 1 0 0,-1-1-1 0 0,-3 1 62 0 0,-14 2-225 0 0,-5-1 225 0 0,21-2-28 0 0,-84 4-491 0 0,-92-8 519 0 0,179 3 1 0 0,-161-10-61 0 0,-39-12 60 0 0,-125-12 206 0 0,252 27-53 0 0,-2 1 264 0 0,-2 2-417 0 0,80 4 70 0 0,6 1 20 0 0,159 17 289 0 0,-51-6-156 0 0,-7 0-34 0 0,227 24 124 0 0,207 21-157 0 0,-112-4-42 0 0,-140-16-41 0 0,120 11 68 0 0,-366-45-129 0 0,-40-3-11 0 0,1 0 0 0 0,-1 0 0 0 0,1 0-1 0 0,-1 0 1 0 0,1-1 0 0 0,-1 1 0 0 0,1 0-1 0 0,-1 0 1 0 0,1-1 0 0 0,-1 1 0 0 0,1-1-1 0 0,-1 0 1 0 0,0 1 0 0 0,1-1-1 0 0,-2 0 1 0 0,0 1 1 0 0,1 0-1 0 0,-1-1 0 0 0,0 1 1 0 0,0-1-1 0 0,0 1 0 0 0,0-1 1 0 0,0 1-1 0 0,1-1 0 0 0,-1 1 1 0 0,0-1-1 0 0,0 1 0 0 0,0-1 1 0 0,0 1-1 0 0,0-1 0 0 0,-1 1 1 0 0,1-1-1 0 0,0 1 0 0 0,0-1 1 0 0,0 1-1 0 0,0-1 0 0 0,0 1 1 0 0,-1 0-1 0 0,1-1 0 0 0,0 1 1 0 0,0-1-1 0 0,-1 1 0 0 0,1 0 1 0 0,0-1-1 0 0,-1 1 0 0 0,1 0 1 0 0,-1-1-2 0 0,-6-6 1 0 0,0 1 1 0 0,0-1 0 0 0,0 1-1 0 0,-1 1 1 0 0,0 0 0 0 0,-4-2-2 0 0,6 3 0 0 0,-42-23-46 0 0,-1 1 0 0 0,-31-10 46 0 0,-108-36-219 0 0,178 68 212 0 0,-51-18-15 0 0,-478-179-174 0 0,378 136 196 0 0,15 5 0 0 0,122 50 7 0 0,-49-19 67 0 0,62 24-59 0 0,1-1-1 0 0,0 0 1 0 0,0 0-1 0 0,1-1 1 0 0,-4-3-15 0 0,1-3 30 0 0,10 11 5 0 0,6 0 16 0 0,4-2-21 0 0,1 0 1 0 0,0 0-1 0 0,0 1 1 0 0,0 1-1 0 0,0 0 1 0 0,1 0 0 0 0,-1 0-1 0 0,0 1 1 0 0,1 1-1 0 0,0 0-30 0 0,29 0 143 0 0,34 5-143 0 0,-54-4 26 0 0,201 26 180 0 0,-84-10-172 0 0,142 12-35 0 0,4-1 14 0 0,-259-25-8 0 0,286 26 50 0 0,61-19 9 0 0,-317-9-32 0 0,1-3-32 0 0,-38 0 7 0 0,0 0-1 0 0,-1 0 0 0 0,1-1 1 0 0,-1-1-1 0 0,9-4-6 0 0,-21 7 3 0 0,0 0-1 0 0,0 0 0 0 0,-1-1 0 0 0,1 1 1 0 0,0-1-1 0 0,-1 1 0 0 0,1-1 1 0 0,-1 0-1 0 0,0 0 0 0 0,0 0 0 0 0,0 0 1 0 0,0-1-1 0 0,0 1 0 0 0,1-1-2 0 0,-2 1 2 0 0,-1 0-1 0 0,1 1 0 0 0,0-1 1 0 0,-1 0-1 0 0,1 0 0 0 0,-1 1 1 0 0,0-1-1 0 0,1 0 0 0 0,-1 0 1 0 0,0 0-1 0 0,0 1 0 0 0,0-1 1 0 0,0 0-1 0 0,-1 0 0 0 0,1 0 1 0 0,0 1-1 0 0,-1-1 0 0 0,1 0 1 0 0,-1 1-1 0 0,0-1 0 0 0,0 0 1 0 0,1 1-1 0 0,-1-1 0 0 0,-1 0-1 0 0,-2-4 0 0 0,0 0 0 0 0,0 0 0 0 0,-1 1 0 0 0,1 0 0 0 0,-1 0 0 0 0,-4-3 0 0 0,-9-6 0 0 0,-8-5 0 0 0,7 6 0 0 0,-71-49-110 0 0,-43-18 110 0 0,-100-47-185 0 0,74 42 128 0 0,54 29 57 0 0,-8-5 0 0 0,-20-19 0 0 0,128 78 0 0 0,-12-9 0 0 0,1-1 0 0 0,-3-3 0 0 0,16 12 0 0 0,-1 0 0 0 0,1 0 0 0 0,0-1 0 0 0,0 1 0 0 0,0-1 0 0 0,0 0 0 0 0,1 0 0 0 0,-1 0 0 0 0,1 0 0 0 0,0 0 0 0 0,-1-4 0 0 0,2 7 0 0 0,1-1 0 0 0,0 1 0 0 0,0 0 0 0 0,-1 0 0 0 0,1 0 0 0 0,0 0 0 0 0,0 0 0 0 0,0 0 0 0 0,0 0 0 0 0,1-1 0 0 0,-1 1 0 0 0,0 0 0 0 0,0 0 0 0 0,1 0 0 0 0,-1 0 0 0 0,0 0 0 0 0,1 0 0 0 0,-1 0 0 0 0,1 0 0 0 0,-1 0 0 0 0,1 0 0 0 0,0 0 0 0 0,0 0 0 0 0,-1 1 0 0 0,1-1 0 0 0,0 0 0 0 0,0 0 0 0 0,0 1 0 0 0,0-1 0 0 0,-1 0 0 0 0,1 1 0 0 0,0-1 0 0 0,1 0 0 0 0,3-1 0 0 0,0 0 0 0 0,0 1 0 0 0,0-1 0 0 0,0 1 0 0 0,1 0 0 0 0,3 0 0 0 0,13-1 9 0 0,0 1 0 0 0,-1 1-1 0 0,6 2-8 0 0,68 8 36 0 0,-69-7-34 0 0,536 80-2 0 0,-320-34 42 0 0,-84-16-20 0 0,283 56 42 0 0,-381-79-53 0 0,-56-9 10 0 0,-7-3 1 0 0,-11-7-21 0 0,0 1 0 0 0,-1 1 0 0 0,0 1 1 0 0,-12-4-2 0 0,7 2-11 0 0,-440-177-469 0 0,134 54 308 0 0,158 65 168 0 0,135 52 4 0 0,0-1 0 0 0,1-2 0 0 0,-1-2 0 0 0,14 7 0 0 0,1-1 0 0 0,0 0 0 0 0,1-2 0 0 0,1 0 0 0 0,-8-9 0 0 0,20 19 0 0 0,0 1 0 0 0,1-1 0 0 0,-1 0-1 0 0,1 0 1 0 0,1-1 0 0 0,-1 1 0 0 0,-1-5 0 0 0,3 8 0 0 0,0 0 1 0 0,1 0 0 0 0,-1 0 0 0 0,1 0 0 0 0,-1 1 0 0 0,1-1 0 0 0,0 0-1 0 0,0 0 1 0 0,0 0 0 0 0,0 0 0 0 0,0 0 0 0 0,0 0 0 0 0,1 0-1 0 0,-1 0 1 0 0,1 0 0 0 0,-1 0 0 0 0,1 0 0 0 0,0 1 0 0 0,0-1 0 0 0,0 0-1 0 0,0 0 1 0 0,0 1 0 0 0,0-1 0 0 0,1-1-1 0 0,2 0 20 0 0,0 0 0 0 0,0 1 0 0 0,0-1 0 0 0,0 1 1 0 0,0 0-1 0 0,0 0 0 0 0,1 0 0 0 0,-1 0 0 0 0,1 1 0 0 0,0 0 0 0 0,1-1-20 0 0,35-6 130 0 0,0 1-1 0 0,10 1-129 0 0,-24 2-3 0 0,160-13 161 0 0,0 8 0 0 0,45 9-158 0 0,-32 1 15 0 0,-113-5-18 0 0,24-5 3 0 0,-94 7 0 0 0,0-1 0 0 0,0 0 0 0 0,0-1 0 0 0,0-1 0 0 0,-1 0 0 0 0,10-6 0 0 0,-23 10 2 0 0,0 0-1 0 0,-1-1 0 0 0,1 1 0 0 0,-1-1 0 0 0,0 0 1 0 0,1 1-1 0 0,-1-1 0 0 0,0 0 0 0 0,0 0 1 0 0,0-1-1 0 0,0 1 0 0 0,-1 0 0 0 0,1-1 1 0 0,-1 1-1 0 0,1-1-1 0 0,-1 1 2 0 0,-1 0 0 0 0,1 0-1 0 0,0 0 1 0 0,-1 0 0 0 0,0-1 0 0 0,0 1 0 0 0,1 0 0 0 0,-1 0-1 0 0,0 0 1 0 0,-1-1 0 0 0,1 1 0 0 0,0 0 0 0 0,-1 0-1 0 0,1 0 1 0 0,-1 0 0 0 0,0 0 0 0 0,1 0 0 0 0,-1 0 0 0 0,-1-2-2 0 0,-4-7 2 0 0,-1 1 0 0 0,0-1 0 0 0,0 2 0 0 0,-1-1 0 0 0,0 1 1 0 0,-1 0-3 0 0,-9-9-10 0 0,-1 2 1 0 0,-11-8 9 0 0,-147-91-232 0 0,69 47 136 0 0,-98-78 96 0 0,138 92 0 0 0,-54-57 0 0 0,110 98 12 0 0,0 1-1 0 0,-6-11-11 0 0,14 17 9 0 0,0 0 0 0 0,0 0-1 0 0,1-1 1 0 0,0 1 0 0 0,0-1 0 0 0,0 0-1 0 0,0-3-8 0 0,2 7 4 0 0,1 1 0 0 0,0 0 0 0 0,-1 0 0 0 0,1-1 0 0 0,0 1 0 0 0,0 0 1 0 0,0-1-1 0 0,0 1 0 0 0,1 0 0 0 0,-1-1 0 0 0,0 1 0 0 0,1 0 0 0 0,0-1 0 0 0,0 1 0 0 0,0 0 0 0 0,0 0 0 0 0,0 0 0 0 0,0 0 0 0 0,0 0 0 0 0,0 0 0 0 0,1 0 0 0 0,-1 0 0 0 0,1 1 0 0 0,0-1 0 0 0,-1 0 0 0 0,1 1 0 0 0,0 0 0 0 0,0-1 0 0 0,2 0-4 0 0,3-2 10 0 0,0 0 0 0 0,1 1 0 0 0,-1 0 0 0 0,1 0 0 0 0,0 1 0 0 0,0 0-1 0 0,0 0 1 0 0,1 1-10 0 0,46-6 16 0 0,0 2 0 0 0,4 2-16 0 0,113 4 32 0 0,-31 7-32 0 0,-58-2 0 0 0,86 6 50 0 0,73 4 18 0 0,-223-16-65 0 0,0 0 1 0 0,0-1-1 0 0,9-2-3 0 0,-27 3 0 0 0,0 0 0 0 0,0 0 0 0 0,-1-1 0 0 0,1 1 0 0 0,0 0 0 0 0,0 0 0 0 0,0-1 0 0 0,0 1 0 0 0,0 0 0 0 0,-1-1 0 0 0,1 1 0 0 0,0-1 0 0 0,0 1 0 0 0,-1-1 0 0 0,1 0 0 0 0,-1 1 0 0 0,1 0 0 0 0,-1-1 0 0 0,0 1 0 0 0,0-1 0 0 0,1 1 0 0 0,-1-1 0 0 0,0 1 0 0 0,0-1 0 0 0,0 1 0 0 0,0-1 0 0 0,0 1 1 0 0,0-1-1 0 0,0 1 0 0 0,0-1 0 0 0,0 1 0 0 0,0-1 0 0 0,0 1 0 0 0,0-1 0 0 0,0 1 0 0 0,0-1 0 0 0,0 0 0 0 0,-1 0 0 0 0,1-1-1 0 0,-1 1 1 0 0,0 0 0 0 0,0-1 0 0 0,1 1 0 0 0,-1 0 0 0 0,0-1 0 0 0,0 1 0 0 0,-4-3 2 0 0,1 0 1 0 0,0 0 0 0 0,-1 0 0 0 0,0 0-3 0 0,-17-11 26 0 0,-1 1 0 0 0,-24-10-26 0 0,29 15 1 0 0,-63-29-1 0 0,-7 0 0 0 0,-85-27 0 0 0,-100-43 0 0 0,134 42 0 0 0,94 42 0 0 0,2-2 0 0 0,-1-2 0 0 0,32 20 0 0 0,0-1 0 0 0,1-1 0 0 0,0 0 0 0 0,8 7 0 0 0,0 0 0 0 0,0 0 0 0 0,0-1 0 0 0,0 1 0 0 0,1-1 0 0 0,0 0 0 0 0,0 0 0 0 0,0 0 0 0 0,0 0 0 0 0,0 0 0 0 0,1 0 0 0 0,0-1 0 0 0,0 4 0 0 0,1 0 0 0 0,0-1 0 0 0,-1 1 0 0 0,1-1 0 0 0,0 1 0 0 0,0 0 0 0 0,0-1 0 0 0,0 1 0 0 0,1-1 0 0 0,-1 1 0 0 0,0 0 0 0 0,0-1 0 0 0,1 1 0 0 0,-1-1 0 0 0,1 1 0 0 0,0 0 0 0 0,-1 0 0 0 0,1-1 0 0 0,0 1 0 0 0,-1 0 0 0 0,1 0 0 0 0,0 0 0 0 0,0 0 0 0 0,0 0 0 0 0,0 0 0 0 0,0 0 0 0 0,0 0 0 0 0,1 0 0 0 0,3-2 0 0 0,-1 1 0 0 0,1-1 0 0 0,0 1 0 0 0,0 1 0 0 0,0-1 0 0 0,0 1 0 0 0,4-1 0 0 0,18-3 0 0 0,1 1 0 0 0,-1 1 0 0 0,21 1 0 0 0,86 6 0 0 0,-2 1 0 0 0,238 4 0 0 0,-140 13 0 0 0,142 8 0 0 0,-338-29 0 0 0,-31-1 0 0 0,-2 0 0 0 0,0 0 0 0 0,-1 0 0 0 0,1 1 0 0 0,0-1 0 0 0,0 0 0 0 0,-1 0 0 0 0,1 0 0 0 0,0 0 0 0 0,-1 0 0 0 0,1-1 0 0 0,0 1 0 0 0,0 0 0 0 0,-1 0 0 0 0,1 0 0 0 0,0-1 0 0 0,-1 1 0 0 0,1 0 0 0 0,-1-1 0 0 0,-1 0 0 0 0,1 0 0 0 0,-1 0 0 0 0,1 0 0 0 0,-1 0 0 0 0,1 0 0 0 0,-1 1 0 0 0,0-1 0 0 0,0 0 0 0 0,1 0 0 0 0,-1 1 0 0 0,0-1 0 0 0,0 1 0 0 0,0-1 0 0 0,0 1 0 0 0,0-1 0 0 0,0 1 0 0 0,-9-6 0 0 0,0 2 0 0 0,-1-1 0 0 0,0 1 0 0 0,0 1 0 0 0,-9-2 0 0 0,11 3 0 0 0,-384-114-72 0 0,22 7-16 0 0,15 6 88 0 0,-115-31-73 0 0,411 119-6 0 0,-44-18 79 0 0,80 24 11 0 0,21 7 10 0 0,7 2 1 0 0,28-1-18 0 0,0 2 0 0 0,19 3-4 0 0,69 13-51 0 0,204 51 82 0 0,-133-25-9 0 0,-83-20-30 0 0,279 64-48 0 0,97 50 56 0 0,-336-95 0 0 0,-107-30 4 0 0,-1 1-1 0 0,0 2 1 0 0,22 13-4 0 0,-61-28 2 0 0,-1 0 0 0 0,1 0 0 0 0,-1 0 0 0 0,1 0 0 0 0,-1 1 0 0 0,1-1 0 0 0,-1 0-1 0 0,1 1 1 0 0,-1-1 0 0 0,1 0 0 0 0,-1 1 0 0 0,1-1 0 0 0,-1 0 0 0 0,0 1 0 0 0,1-1 0 0 0,-1 1 0 0 0,0-1 0 0 0,1 1 0 0 0,-1-1 0 0 0,0 1 0 0 0,1-1 0 0 0,-1 1-2 0 0,-2-1 1 0 0,1 1 0 0 0,-1-1 0 0 0,1 0 0 0 0,-1 1 0 0 0,0-1 0 0 0,1 0 0 0 0,-1 0 0 0 0,1 0 0 0 0,-1-1 0 0 0,-1 1-1 0 0,-47-5-30 0 0,1-2 0 0 0,-1-3 30 0 0,-98-25-84 0 0,-201-68 181 0 0,186 53-58 0 0,128 39-39 0 0,-441-140-12 0 0,-61-34-152 0 0,389 131 164 0 0,-5-10 0 0 0,-139-71 0 0 0,226 103 0 0 0,54 27 0 0 0,-33-16 0 0 0,1-2 0 0 0,-33-23 0 0 0,69 41 5 0 0,1-1 0 0 0,0 0-1 0 0,0 0 1 0 0,1 0 0 0 0,-5-6-5 0 0,9 10 2 0 0,1 0 0 0 0,-1-1 1 0 0,1 1-1 0 0,0 0 1 0 0,-1-1-1 0 0,1 1 0 0 0,0-1 1 0 0,0 0-1 0 0,0-1-2 0 0,1 3 2 0 0,0-1-1 0 0,0 1 0 0 0,0-1 1 0 0,0 1-1 0 0,0-1 0 0 0,0 1 1 0 0,0-1-1 0 0,0 0 0 0 0,1 1 1 0 0,-1-1-1 0 0,0 1 1 0 0,1-1-1 0 0,0 1 0 0 0,-1-1 1 0 0,1 1-1 0 0,1-2-1 0 0,0 0 8 0 0,1 0-1 0 0,1-1 1 0 0,-1 1 0 0 0,0 0 0 0 0,1 1 0 0 0,0-1-1 0 0,-1 1 1 0 0,1-1 0 0 0,0 1 0 0 0,0 0-1 0 0,1 0 1 0 0,2 0-8 0 0,14-6 5 0 0,1 1 0 0 0,0 1 0 0 0,0 1 0 0 0,20-2-5 0 0,21 0-4 0 0,11 3 4 0 0,517-2 0 0 0,-170 23 0 0 0,-244-8 0 0 0,191 11 44 0 0,46 2 40 0 0,-348-19-49 0 0,507 18 44 0 0,-413-20-150 0 0,-104-3 68 0 0,44-7 3 0 0,-90 8 0 0 0,1-1 0 0 0,0 0 0 0 0,-1-1 0 0 0,0 0 0 0 0,10-4 0 0 0,-19 6 0 0 0,0 1 0 0 0,0-1 0 0 0,0 1 0 0 0,0-1 0 0 0,0 1 0 0 0,0-1 0 0 0,0 0 0 0 0,0 1 0 0 0,-1-1 0 0 0,1 0 0 0 0,0 0 0 0 0,-1 1 0 0 0,1-1 0 0 0,0 0 0 0 0,-1 0 0 0 0,1 0 0 0 0,-1 0 0 0 0,1 0 0 0 0,-1 0 0 0 0,0 0 0 0 0,1 0 0 0 0,-1 0 0 0 0,0-1 0 0 0,0 1 0 0 0,0 0 0 0 0,0 0 0 0 0,-1 0 0 0 0,1 0 0 0 0,0 0 0 0 0,0 0 0 0 0,-1 0 0 0 0,1 0 0 0 0,-1 0 0 0 0,1 0 0 0 0,-1 0 0 0 0,1 0 0 0 0,-1 0 0 0 0,0 0 0 0 0,0 0 0 0 0,-3-4 0 0 0,-1 0 0 0 0,1 1 0 0 0,-1 0 0 0 0,-1 0 0 0 0,1 0 0 0 0,-3-1 0 0 0,-20-11 0 0 0,0 1 0 0 0,-1 2 0 0 0,-8-2 0 0 0,-23-10 0 0 0,-68-31 0 0 0,-3 7 0 0 0,-15 1 0 0 0,77 28 0 0 0,-131-42 0 0 0,65 13-10 0 0,-20-8-33 0 0,-153-37 32 0 0,42 13-42 0 0,-320-127 42 0 0,576 204 11 0 0,-14-5 0 0 0,0-2 0 0 0,-14-8 0 0 0,35 18 0 0 0,0-1 0 0 0,0 0 0 0 0,0 0 0 0 0,1 0 0 0 0,-1-1 0 0 0,1 1 0 0 0,-1 0 0 0 0,1-1 0 0 0,-1-1 0 0 0,2 3 0 0 0,1 0 0 0 0,-1 0 0 0 0,1 0 0 0 0,0 0 0 0 0,-1 0 0 0 0,1 0 0 0 0,0 0 0 0 0,-1 0 0 0 0,1 0 0 0 0,0 0 0 0 0,0 0 0 0 0,0 0 0 0 0,0 0 0 0 0,0 0 0 0 0,0 0 0 0 0,0 0 0 0 0,1 0 0 0 0,-1 0 0 0 0,0 0 0 0 0,0 0 0 0 0,1 0 0 0 0,-1 0 0 0 0,1 0 0 0 0,-1 0 0 0 0,1 0 0 0 0,-1 0 0 0 0,1 0 0 0 0,0 0 0 0 0,-1 1 0 0 0,1-1 0 0 0,0 0 0 0 0,0 0 0 0 0,1-1 0 0 0,1 0 0 0 0,0-1 0 0 0,0 1 0 0 0,0 0 0 0 0,0 0 0 0 0,0 0 0 0 0,0 1 0 0 0,2-1 0 0 0,6-2 0 0 0,-1 1 0 0 0,5-2 0 0 0,25-3 11 0 0,0 1-1 0 0,0 2 1 0 0,19 1-11 0 0,124 3 42 0 0,-103 1-52 0 0,39 0 10 0 0,347 8 0 0 0,-280 3 0 0 0,139 7 0 0 0,697 49-64 0 0,-932-59 68 0 0,474 33 160 0 0,-448-39-163 0 0,-80-3-7 0 0,-1-2-1 0 0,8-2 7 0 0,-35 4-7 0 0,0-1-1 0 0,0 1 1 0 0,-1-1-1 0 0,1 0 1 0 0,0-1-1 0 0,-1 0 1 0 0,0 0-1 0 0,4-3 8 0 0,-10 6 0 0 0,0-1 0 0 0,0 0 0 0 0,1 0 0 0 0,-1 0 0 0 0,0 0 0 0 0,0 0 0 0 0,0 0 0 0 0,0-1 0 0 0,0 1 0 0 0,0 0 0 0 0,-1 0 0 0 0,1-1 0 0 0,0 1 0 0 0,0-1 0 0 0,-1 1 0 0 0,1 0 0 0 0,-1-1 0 0 0,0 1 0 0 0,1-1 0 0 0,-1 1 0 0 0,0-1 0 0 0,0 0 0 0 0,0 1 0 0 0,0-1 0 0 0,0 1 0 0 0,0-1 0 0 0,0 1 0 0 0,-1-1 0 0 0,1 1 0 0 0,0-1 0 0 0,-1 1 0 0 0,1-1 0 0 0,-1 1 0 0 0,0 0 0 0 0,1-1 0 0 0,-3-3 0 0 0,0 0 0 0 0,0 1 0 0 0,-1-1 0 0 0,1 1 0 0 0,-1-1 0 0 0,0 1 0 0 0,0 0 0 0 0,0 1 0 0 0,-2-3 0 0 0,-11-5 0 0 0,-1 1 0 0 0,0 0 0 0 0,0 1 0 0 0,-14-4 0 0 0,28 11 0 0 0,-634-252-10 0 0,298 145-45 0 0,211 71 56 0 0,111 32-1 0 0,-507-148-10 0 0,218 68-27 0 0,29 7 20 0 0,259 74 17 0 0,-537-154 0 0 0,82 8 0 0 0,10-20 0 0 0,462 171 0 0 0,-18-8 0 0 0,0-1 0 0 0,-13-8 0 0 0,32 17 0 0 0,1-1 0 0 0,-1 1 0 0 0,0 0 0 0 0,1-1 0 0 0,-1 1 0 0 0,1 0 0 0 0,-1-1 0 0 0,1 1 0 0 0,-1 0 0 0 0,1-1 0 0 0,-1 1 0 0 0,1-1 0 0 0,-1 1 0 0 0,1-1 0 0 0,0 1 0 0 0,-1-1 0 0 0,1 0 0 0 0,0 1 0 0 0,-1-1 0 0 0,1 1 0 0 0,0-1 0 0 0,1 0 0 0 0,0 1 0 0 0,-1 0 0 0 0,1-1 0 0 0,0 1 0 0 0,0 0 0 0 0,0 0 0 0 0,0-1 0 0 0,0 1 0 0 0,0 0 0 0 0,0 0 0 0 0,0 0 0 0 0,0 0 0 0 0,0 0 0 0 0,0 0 0 0 0,1 1 0 0 0,38 2 0 0 0,36 8 0 0 0,-26-3 0 0 0,149 23 0 0 0,55 23 0 0 0,13 18 0 0 0,-91-24 0 0 0,-105-29 0 0 0,175 49 0 0 0,226 73 0 0 0,36 26 0 0 0,-460-148 0 0 0,0 2 0 0 0,-2 2 0 0 0,41 27 0 0 0,-82-47 0 0 0,29 21 0 0 0,-31-21 0 0 0,-1-1 0 0 0,1 1 0 0 0,-1-1 0 0 0,1 1 0 0 0,-1 0 0 0 0,0 0 0 0 0,0 0 0 0 0,0 0 0 0 0,1 2 0 0 0,-3-4-1 0 0,0 0 1 0 0,1 0-1 0 0,-1 0 0 0 0,0 0 0 0 0,1 0 0 0 0,-1 0 0 0 0,0 0 0 0 0,0 0 1 0 0,0 0-1 0 0,0 0 0 0 0,0 0 0 0 0,0 0 0 0 0,0 0 0 0 0,0 0 1 0 0,0 0-1 0 0,-1 0 0 0 0,1 0 0 0 0,0 0 0 0 0,-1 0 0 0 0,1 0 0 0 0,-1-1 1 0 0,0 2 0 0 0,0 0-4 0 0,0-1 1 0 0,-1 1-1 0 0,1-1 1 0 0,-1 1-1 0 0,1-1 1 0 0,-1 0-1 0 0,0 1 1 0 0,1-1-1 0 0,-1 0 1 0 0,-2 0 3 0 0,-3 3-3 0 0,0-2 1 0 0,0 1-1 0 0,0-1 0 0 0,0 0 1 0 0,-6 0 2 0 0,-41 4 2 0 0,53-6-2 0 0,-191 10 0 0 0,0-9 0 0 0,-27-10 0 0 0,-177-27 0 0 0,-2-17 0 0 0,232 31 0 0 0,-1061-158 0 0 0,889 125 0 0 0,-297-41 0 0 0,188 43 0 0 0,1 20 0 0 0,389 31 0 0 0,-308-4 0 0 0,362 6 0 0 0,-9 0 0 0 0,0 1 0 0 0,0 0 0 0 0,0 0 0 0 0,1 1 0 0 0,-1 1 0 0 0,-6 2 0 0 0,17-5 0 0 0,-1 0 0 0 0,1 1 0 0 0,0 0 0 0 0,0-1 0 0 0,-1 1 0 0 0,1 0 0 0 0,0 0 0 0 0,0-1 0 0 0,0 1 0 0 0,0 0 0 0 0,0 0 0 0 0,0 1 0 0 0,1-2 0 0 0,-1 1 0 0 0,1-1 0 0 0,0 1 0 0 0,0-1 0 0 0,-1 1 0 0 0,1-1 0 0 0,0 1 0 0 0,0-1 0 0 0,0 1 0 0 0,0-1 0 0 0,0 1 0 0 0,0-1 0 0 0,0 1 0 0 0,0 0 0 0 0,0-1 0 0 0,0 1 0 0 0,0-1 0 0 0,0 1 0 0 0,0-1 0 0 0,0 1 0 0 0,0-1 0 0 0,2 3 0 0 0,-1-1 0 0 0,0 0 0 0 0,1 0 0 0 0,-1 0 0 0 0,1 0 0 0 0,0 0 0 0 0,0 0 0 0 0,0 0 0 0 0,0 0 0 0 0,0-1 0 0 0,0 1 0 0 0,1 0 0 0 0,23 15 0 0 0,1-2 0 0 0,1 0 0 0 0,1-1 0 0 0,26 8 0 0 0,125 33 0 0 0,-149-46 0 0 0,678 180 0 0 0,-492-140 0 0 0,15 3 0 0 0,-172-37 0 0 0,263 64 0 0 0,-132-27 0 0 0,-135-33 0 0 0,-1 2 0 0 0,15 10 0 0 0,-68-30 0 0 0,0-1 0 0 0,0 1 0 0 0,-1 0 0 0 0,1 0 0 0 0,-1 0 0 0 0,1 0 0 0 0,-1 0 0 0 0,1 0 0 0 0,-1 0 0 0 0,0 1 0 0 0,1-1 0 0 0,-1 1 0 0 0,0-1 1 0 0,-1-1-1 0 0,0 1 0 0 0,0-1 1 0 0,0 1-1 0 0,0-1 0 0 0,0 1 1 0 0,-1 0-1 0 0,1-1 0 0 0,0 1 1 0 0,0-1-1 0 0,0 1 1 0 0,0-1-1 0 0,-1 1 0 0 0,1-1 1 0 0,0 1-1 0 0,0-1 0 0 0,-1 1 1 0 0,1-1-1 0 0,-1 1 0 0 0,1-1 1 0 0,0 1-1 0 0,-1-1 0 0 0,1 1 1 0 0,-1-1-1 0 0,1 0 1 0 0,-1 1-1 0 0,1-1 0 0 0,-1 0 1 0 0,1 0-1 0 0,-1 1 0 0 0,-3 1 4 0 0,0 0 1 0 0,-1 0-1 0 0,1 0 0 0 0,0 0 1 0 0,-1-1-1 0 0,1 0 0 0 0,-1 0 1 0 0,0 0-5 0 0,-42 5 18 0 0,-16-3-45 0 0,-54-5 27 0 0,-67-12-35 0 0,148 11 33 0 0,-633-68 51 0 0,363 35-34 0 0,67 8-21 0 0,-405-37-41 0 0,199 33 36 0 0,60 12 11 0 0,367 19 0 0 0,1 2 0 0 0,-1 0 0 0 0,1 0 0 0 0,0 2 0 0 0,-1 0 0 0 0,-10 4 0 0 0,18-2 0 0 0,10-5 0 0 0,0 0 0 0 0,0 0 0 0 0,-1 0 0 0 0,1 0 0 0 0,0 0 0 0 0,0 0 0 0 0,0 0 0 0 0,0 1 0 0 0,-1-1 0 0 0,1 0 0 0 0,0 0 0 0 0,0 0 0 0 0,0 0 0 0 0,0 0 0 0 0,0 1 0 0 0,0-1 0 0 0,-1 0 0 0 0,1 0 0 0 0,0 0 0 0 0,0 1 0 0 0,0-1 0 0 0,0 0 0 0 0,0 0 0 0 0,0 0 0 0 0,0 1 0 0 0,0-1 0 0 0,0 0 0 0 0,0 0 0 0 0,0 1 0 0 0,1 0 0 0 0,0 0 0 0 0,0 0 0 0 0,0 1 0 0 0,0-1 0 0 0,1 0 0 0 0,-1 0 0 0 0,0 0 0 0 0,1 0 0 0 0,-1 0 0 0 0,0 0 0 0 0,1-1 0 0 0,-1 1 0 0 0,2 0 0 0 0,29 12 0 0 0,-27-11 0 0 0,88 31 0 0 0,10-2 0 0 0,99 22 0 0 0,-193-50 0 0 0,351 78 11 0 0,-144-30 55 0 0,102 18 39 0 0,-226-55-94 0 0,65 11-12 0 0,-133-19-11 0 0,-21-5-12 0 0,-6 1 0 0 0,-10 4 22 0 0,0-2 0 0 0,0 1 0 0 0,0-2 0 0 0,-1 0-1 0 0,1 0 1 0 0,-9 0 2 0 0,-27 1 1 0 0,-14-1-1 0 0,-289-9 0 0 0,256 3 0 0 0,-225-15 0 0 0,-2-11 0 0 0,161 14 0 0 0,-148-15 0 0 0,-62-6 0 0 0,-137 14 0 0 0,275 15 0 0 0,190 5 0 0 0,7 0 38 0 0,-1 2-1 0 0,-25 3-37 0 0,57-3 7 0 0,1 1-1 0 0,-1 0 1 0 0,1 0 0 0 0,-1 0-1 0 0,1 1 1 0 0,-1-1 0 0 0,1 1-1 0 0,-5 3-6 0 0,10-5 0 0 0,-1 1 0 0 0,0-1 0 0 0,0 0 0 0 0,1 1 0 0 0,-1-1 0 0 0,0 1 0 0 0,1-1 0 0 0,-1 1 0 0 0,1 0 0 0 0,-1-1 0 0 0,0 1 0 0 0,1 0 0 0 0,-1-1 0 0 0,1 1 0 0 0,0 0 0 0 0,-1 0 0 0 0,1-1 0 0 0,0 1 0 0 0,0 0 0 0 0,0 0 0 0 0,0 0 0 0 0,0 0 0 0 0,1-1 0 0 0,-1 1 0 0 0,0 0 0 0 0,1 0 0 0 0,-1-1 0 0 0,1 1 0 0 0,-1 0 0 0 0,1 0 0 0 0,-1-1 0 0 0,1 1 0 0 0,0-1 0 0 0,-1 1 0 0 0,1 0 0 0 0,0-1 0 0 0,-1 0 0 0 0,1 1 0 0 0,18 11 0 0 0,-14-9 0 0 0,13 7 7 0 0,1 0-1 0 0,0-2 0 0 0,0 0 1 0 0,3-1-7 0 0,82 23 40 0 0,-98-29-42 0 0,313 67 62 0 0,-105-26 12 0 0,-79-9-57 0 0,79 15-18 0 0,-200-45 3 0 0,-14-3 0 0 0,0 0 0 0 0,0 0 0 0 0,0 0 0 0 0,0 0 0 0 0,0 0 0 0 0,0 0 0 0 0,0 0 0 0 0,0 0 0 0 0,0 0 0 0 0,0 0 0 0 0,0 0 0 0 0,0 0 0 0 0,0 0 0 0 0,0 0 0 0 0,0 0 0 0 0,0 0 0 0 0,-1 0 0 0 0,1 0 0 0 0,0 0 0 0 0,0 0 0 0 0,0 0 0 0 0,0 1 0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0,-16 1 0 0 0,15-1 0 0 0,-51 0 0 0 0,-50-7 0 0 0,-53-13 0 0 0,46 5 0 0 0,-143-11 0 0 0,7 1 0 0 0,-310-36 0 0 0,385 44 0 0 0,-130-10 0 0 0,156 19 0 0 0,-11 6 0 0 0,130 3 0 0 0,0 0 0 0 0,-4 3 0 0 0,19-2 0 0 0,9-2 0 0 0,1 0 0 0 0,0 0 0 0 0,0 0 0 0 0,0 0 0 0 0,0 0 0 0 0,0 0 0 0 0,0 0 0 0 0,0 0 0 0 0,0 0 0 0 0,0 0 0 0 0,-1 0 0 0 0,1 0 0 0 0,0 0 0 0 0,0 0 0 0 0,0 0 0 0 0,0 0 0 0 0,0 0 0 0 0,0 0 0 0 0,0 0 0 0 0,0 0 0 0 0,0 0 0 0 0,0 0 0 0 0,0 0 0 0 0,-1 0 0 0 0,1 0 0 0 0,0 1 0 0 0,0-1 0 0 0,0 0 0 0 0,0 0 0 0 0,0 0 0 0 0,0 0 0 0 0,0 0 0 0 0,0 0 0 0 0,0 0 0 0 0,0 0 0 0 0,0 0 0 0 0,0 0 0 0 0,0 1 0 0 0,0-1 0 0 0,0 0 0 0 0,0 0 0 0 0,0 0 0 0 0,0 0 0 0 0,0 0 0 0 0,0 0 0 0 0,0 0 0 0 0,3 2 0 0 0,0-1 0 0 0,0 1 0 0 0,1-1 0 0 0,-1 0 0 0 0,0-1 0 0 0,1 1 0 0 0,227 53 0 0 0,-68-17 0 0 0,115 26 27 0 0,64 16 10 0 0,-173-30 27 0 0,69 33-64 0 0,-221-76 0 0 0,-2-1 0 0 0,0 1 0 0 0,0 0 0 0 0,-1 1 0 0 0,0 0 0 0 0,9 7 0 0 0,-23-14 0 0 0,1 0 0 0 0,-1 1 0 0 0,1-1 0 0 0,0 0 0 0 0,-1 1 0 0 0,1-1 0 0 0,-1 1 0 0 0,1-1 0 0 0,-1 1 0 0 0,0-1 0 0 0,1 1 0 0 0,-1-1 0 0 0,1 1 0 0 0,-1-1 0 0 0,0 1 0 0 0,1-1 0 0 0,-1 1 0 0 0,0 0 0 0 0,0-1 0 0 0,0 1 0 0 0,1-1 0 0 0,-1 1 0 0 0,0 0 0 0 0,-1 0 0 0 0,1 0 0 0 0,-1 0 0 0 0,0 0 0 0 0,0-1 0 0 0,0 1 0 0 0,1 0 0 0 0,-1 0 0 0 0,0-1 0 0 0,0 1 0 0 0,0-1 0 0 0,0 1 0 0 0,0-1 0 0 0,0 1 0 0 0,0-1 0 0 0,0 1 0 0 0,-1-1 0 0 0,1 0 0 0 0,0 0 0 0 0,0 1 0 0 0,0-1 0 0 0,-29 4 0 0 0,30-4 0 0 0,-41 2 0 0 0,-1-2 0 0 0,-32-4 0 0 0,42 2 0 0 0,-537-37 0 0 0,375 25 0 0 0,-141-7 0 0 0,-71 18 0 0 0,291 4 0 0 0,72-2 0 0 0,1 3 0 0 0,-39 7 0 0 0,50-4 0 0 0,28-4 0 0 0,1-1 0 0 0,1 0 0 0 0,0 0 0 0 0,0 0 0 0 0,-1 0 0 0 0,1 1 0 0 0,0-1 0 0 0,0 0 0 0 0,0 1 0 0 0,-1-1 0 0 0,1 1 0 0 0,-1 0 0 0 0,2 0 0 0 0,0-1 0 0 0,0 1 0 0 0,0-1 0 0 0,-1 0 0 0 0,1 1 0 0 0,0-1 0 0 0,0 1 0 0 0,0-1 0 0 0,0 1 0 0 0,0-1 0 0 0,0 1 0 0 0,0-1 0 0 0,0 1 0 0 0,0-1 0 0 0,0 1 0 0 0,1-1 0 0 0,-1 1 0 0 0,0-1 0 0 0,0 1 0 0 0,0-1 0 0 0,1 1 0 0 0,-1-1 0 0 0,0 0 0 0 0,0 1 0 0 0,1-1 0 0 0,-1 1 0 0 0,0-1 0 0 0,1 0 0 0 0,-1 1 0 0 0,0-1 0 0 0,1 0 0 0 0,-1 1 0 0 0,1-1 0 0 0,1 2 0 0 0,1 1 0 0 0,0-1 0 0 0,0 0 0 0 0,-1 0 0 0 0,2 0 0 0 0,14 7 0 0 0,0-1 0 0 0,1-1 0 0 0,0-1 0 0 0,7 1 0 0 0,4 1 0 0 0,76 19 0 0 0,100 12 0 0 0,8 1 0 0 0,-6 9 0 0 0,69 33 0 0 0,-250-73 0 0 0,0 1 0 0 0,-1 1 0 0 0,6 5 0 0 0,-16-5 0 0 0,-15-11 0 0 0,-1 0 0 0 0,0 0 0 0 0,1 1 0 0 0,-1-1 0 0 0,1 0 0 0 0,-1 1 0 0 0,0-1 0 0 0,1 0 0 0 0,-1 1 0 0 0,0-1 0 0 0,0 0 0 0 0,1 1 0 0 0,-1-1 0 0 0,0 1 0 0 0,0-1 0 0 0,0 0 0 0 0,1 1 0 0 0,-1-1 0 0 0,0 1 0 0 0,0-1 0 0 0,0 1 0 0 0,0-1 0 0 0,0 1 0 0 0,0-1 0 0 0,-1 1 0 0 0,1 0 0 0 0,-1 0 0 0 0,1-1 0 0 0,-1 1 0 0 0,0 0 0 0 0,1-1 0 0 0,-1 1 0 0 0,0-1 0 0 0,0 1 0 0 0,1-1 0 0 0,-1 1 0 0 0,0-1 0 0 0,0 1 0 0 0,0-1 0 0 0,0 0 0 0 0,0 0 0 0 0,1 1 0 0 0,-2-1 0 0 0,-20 4 0 0 0,20-3 0 0 0,-41 4 0 0 0,-37 0 0 0 0,-45-4 0 0 0,30-2 0 0 0,-55 8 0 0 0,-1 5 0 0 0,-47 15 0 0 0,169-23 0 0 0,-1-1 0 0 0,1-1 0 0 0,-17-3 0 0 0,41 1 0 0 0,-2 0 0 0 0,-1 0 0 0 0,1 0 0 0 0,0 1 0 0 0,-1-1 0 0 0,0 2 0 0 0,0 0 0 0 0,8-2 0 0 0,0 0 0 0 0,0 0 0 0 0,0 0 0 0 0,0 0 0 0 0,0 0 0 0 0,0 0 0 0 0,0 0 0 0 0,0 0 0 0 0,-1 0 0 0 0,1 0 0 0 0,0 1 0 0 0,0-1 0 0 0,0 0 0 0 0,0 0 0 0 0,0 0 0 0 0,0 0 0 0 0,0 0 0 0 0,0 0 0 0 0,0 0 0 0 0,0 0 0 0 0,0 0 0 0 0,0 0 0 0 0,0 1 0 0 0,0-1 0 0 0,0 0 0 0 0,-1 0 0 0 0,1 0 0 0 0,0 0 0 0 0,0 0 0 0 0,0 0 0 0 0,0 0 0 0 0,0 0 0 0 0,0 1 0 0 0,0-1 0 0 0,0 0 0 0 0,0 0 0 0 0,0 0 0 0 0,0 0 0 0 0,1 0 0 0 0,0 1 0 0 0,0 0 0 0 0,0 0 0 0 0,0 0 0 0 0,0 0 0 0 0,0 0 0 0 0,0 0 0 0 0,1-1 0 0 0,-1 1 0 0 0,0-1 0 0 0,1 1 0 0 0,-1-1 0 0 0,0 1 0 0 0,2-1 0 0 0,24 7 0 0 0,98 12 0 0 0,-87-13 0 0 0,34 3 0 0 0,-42-8 0 0 0,9 1 0 0 0,10 2 0 0 0,106 22 0 0 0,-8-2 0 0 0,-134-23 0 0 0,-13-1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0,-7-4 0 0 0,-119-39 64 0 0,-48-7-64 0 0,-100-35 0 0 0,135 37 0 0 0,-104-38 0 0 0,80 20 0 0 0,-16-16 0 0 0,150 67 0 0 0,1-2 0 0 0,0-1 0 0 0,1-1 0 0 0,1-1 0 0 0,0-2 0 0 0,2 0 0 0 0,-2-5 0 0 0,19 19 8 0 0,0 0-1 0 0,1 0 1 0 0,0 0 0 0 0,0-1-1 0 0,1 0 1 0 0,1 0-1 0 0,-1-1 1 0 0,1 1 0 0 0,1-1-1 0 0,0 0 1 0 0,-1-5-8 0 0,3 8 7 0 0,0-1 1 0 0,0 1-1 0 0,1-1 1 0 0,0 1-1 0 0,0-1 1 0 0,0 1-1 0 0,1-1 1 0 0,1 1 0 0 0,-1 0-1 0 0,1-1 1 0 0,0 1-1 0 0,1 0 1 0 0,-1 0-1 0 0,2 0 1 0 0,-1 1-1 0 0,1-2-7 0 0,4-3 9 0 0,1-1-1 0 0,0 2 1 0 0,0-1-1 0 0,1 1 0 0 0,0 0 1 0 0,1 1-1 0 0,0 0 1 0 0,1 1-1 0 0,-1 0 1 0 0,2 1-1 0 0,-1 1-8 0 0,30-15 0 0 0,1 2-1 0 0,30-8 1 0 0,-1 1 0 0 0,2 4 0 0 0,40-5 0 0 0,61-3 0 0 0,-164 27-22 0 0,-11 3 22 0 0,0 0-1 0 0,0 0 1 0 0,0 0 0 0 0,-1 0-1 0 0,1 0 1 0 0,0 0 0 0 0,0 0 0 0 0,0 0-1 0 0,0 0 1 0 0,0 0 0 0 0,0 0 0 0 0,0 0-1 0 0,0 0 1 0 0,0 0 0 0 0,0 0 0 0 0,0 0-1 0 0,0 0 1 0 0,0 0 0 0 0,0 0-1 0 0,0 0 1 0 0,0 0 0 0 0,0 0 0 0 0,0 0-1 0 0,0 0 1 0 0,0 0 0 0 0,0 0 0 0 0,0 0-1 0 0,0 0 1 0 0,0 0 0 0 0,0 0 0 0 0,-1 0-1 0 0,1 0 1 0 0,0 0 0 0 0,0 0 0 0 0,0 0-1 0 0,0 0 1 0 0,0-1 0 0 0,0 1-1 0 0,0 0 1 0 0,0 0 0 0 0,0 0 0 0 0,0 0-1 0 0,0 0 1 0 0,0 0 0 0 0,0 0 0 0 0,0 0-1 0 0,0 0 1 0 0,0 0 0 0 0,0 0 0 0 0,0 0-1 0 0,0 0 1 0 0,0 0 0 0 0,0 0-1 0 0,0 0 1 0 0,0 0 0 0 0,0 0 0 0 0,0 0-1 0 0,0 0 1 0 0,0 0 0 0 0,-15-1-23 0 0,12 1 18 0 0,-118 6-12 0 0,-9 0 20 0 0,-219-18-46 0 0,128 2 22 0 0,-566-14-53 0 0,360 30 20 0 0,259-7 54 0 0,8 0 0 0 0,128 3 0 0 0,13 1 11 0 0,17-2 10 0 0,4 2 1 0 0,3 3-21 0 0,1-1 0 0 0,0 0 1 0 0,0 0-1 0 0,1 0 0 0 0,0-1 1 0 0,-1 0-1 0 0,1 0 0 0 0,1-1 1 0 0,-1 0-1 0 0,8 2-1 0 0,12 3-1 0 0,1-1-1 0 0,14 0 2 0 0,-28-4 0 0 0,102 17 0 0 0,59 10 0 0 0,-91-12 0 0 0,5 5 0 0 0,182 62 0 0 0,-243-75 0 0 0,-19-7 0 0 0,-9-3 0 0 0,0 0 0 0 0,0 0 0 0 0,0 0 0 0 0,0 0 0 0 0,0 0 0 0 0,0 0 0 0 0,0 0 0 0 0,0 0 0 0 0,0 0 0 0 0,1 0 0 0 0,-1 0 0 0 0,0 0 0 0 0,0 0 0 0 0,0 0 0 0 0,0 1 0 0 0,0-1 0 0 0,0 0 0 0 0,0 0 0 0 0,0 0 0 0 0,0 0 0 0 0,0 0 0 0 0,0 0 0 0 0,0 0 0 0 0,0 0 0 0 0,1 0 0 0 0,-1 0 0 0 0,0 0 0 0 0,0 0 0 0 0,0 0 0 0 0,0 0 0 0 0,0 1 0 0 0,0-1 0 0 0,0 0 0 0 0,0 0 0 0 0,0 0 0 0 0,0 0 0 0 0,0 0 0 0 0,0 0 0 0 0,0 0 0 0 0,0 0 0 0 0,0 0 0 0 0,0 1 0 0 0,0-1 0 0 0,0 0 0 0 0,0 0 0 0 0,-2 1 0 0 0,0-1 0 0 0,0 1 0 0 0,0-1 0 0 0,0 1 0 0 0,0-1 0 0 0,0 0 0 0 0,0 0 0 0 0,-1 0 0 0 0,0 0 0 0 0,-30-1 0 0 0,26 1 0 0 0,-143-12-24 0 0,41 2-5 0 0,-393-32 18 0 0,347 29 15 0 0,13 1 46 0 0,-136-10-29 0 0,168 16 6 0 0,1-4-1 0 0,-31-10-26 0 0,113 13 0 0 0,9 2 11 0 0,16 4 10 0 0,4 1 1 0 0,5-1-20 0 0,0 0 0 0 0,-1 0 1 0 0,1 1-1 0 0,0 0 1 0 0,5 1-3 0 0,35 7 0 0 0,3 0-2 0 0,-46-8 2 0 0,-4 0 0 0 0,1 0 0 0 0,-1 0 0 0 0,1 0 0 0 0,0 0 0 0 0,-1 0 0 0 0,1 0 0 0 0,-1 0 0 0 0,1 0 0 0 0,-1 0 0 0 0,1 1 0 0 0,-1-1 0 0 0,1 0 0 0 0,-1 0 0 0 0,1 0 0 0 0,-1 1 0 0 0,1-1 0 0 0,-1 0 0 0 0,0 1 0 0 0,0 0 0 0 0,-1-1 0 0 0,0 1 0 0 0,1 0 0 0 0,-1 0 0 0 0,0-1 0 0 0,0 1 0 0 0,0 0 0 0 0,0-1 0 0 0,0 1 0 0 0,0 0 0 0 0,0-1 0 0 0,0 0 0 0 0,0 1 0 0 0,0-1 0 0 0,0 0 0 0 0,0 1 0 0 0,-1-1 0 0 0,-26 8 0 0 0,-4-4 0 0 0,0 0 0 0 0,0-2 0 0 0,-16-2 0 0 0,-4 1 0 0 0,-315-2 0 0 0,220-1 0 0 0,-22-2 0 0 0,0-1 0 0 0,-42 11 0 0 0,-116 7 0 0 0,274-13 0 0 0,-145-2 0 0 0,188 2 0 0 0,0 1 0 0 0,0-1 0 0 0,-8 3 0 0 0,3 0 0 0 0,14-3 0 0 0,0 1-1 0 0,1-1 0 0 0,-1 0 1 0 0,0 1-1 0 0,1-1 1 0 0,-1 0-1 0 0,1 1 1 0 0,-1-1-1 0 0,1 1 0 0 0,-1-1 1 0 0,1 1-1 0 0,-1-1 1 0 0,1 1-1 0 0,-1 0 0 0 0,1-1 1 0 0,0 1-1 0 0,-1-1 1 0 0,1 1 0 0 0,-6 22-31 0 0,5-18 26 0 0,0 0 1 0 0,0 0-1 0 0,0 0 1 0 0,-1 0-1 0 0,-1 2 5 0 0,-1 0 0 0 0,0 0 0 0 0,-1-1 0 0 0,0 1 0 0 0,0-1 0 0 0,0 0 0 0 0,-1-1 0 0 0,0 1 0 0 0,-5 3 0 0 0,-10 6 0 0 0,0-1 0 0 0,-5 2 0 0 0,1-2 0 0 0,0-1 0 0 0,-1-1 0 0 0,-1-1 0 0 0,-10 2 0 0 0,-70 24 0 0 0,-5 8 0 0 0,12-4 0 0 0,42-19 0 0 0,-38 15 0 0 0,69-25 0 0 0,2 0 0 0 0,-14 10 0 0 0,32-17 0 0 0,1-1 0 0 0,0 1 0 0 0,-2 1 0 0 0,-2 6 0 0 0,2 3 0 0 0,0 5 0 0 0,2-1 0 0 0,2-6 0 0 0,0 0 0 0 0,-1 1 0 0 0,0-2 0 0 0,-1 1 0 0 0,-1-1 0 0 0,0 0 0 0 0,0 0 0 0 0,-1 0 0 0 0,-1-1 0 0 0,0-1 0 0 0,0 1 0 0 0,-1-2 0 0 0,-1 1 0 0 0,0-1 0 0 0,0-1 0 0 0,-10 7 0 0 0,20-15 0 0 0,-23 15 0 0 0,-1-2 0 0 0,0 0 0 0 0,-17 5 0 0 0,28-14 0 0 0,-6 3 0 0 0,-11 6 0 0 0,17-6 11 0 0,22-18 109 0 0,42-40 51 0 0,-20 22 63 0 0,7-11-234 0 0,-18 17 0 0 0,-1-1 0 0 0,-1-1 0 0 0,11-20 0 0 0,-20 30 0 0 0,-1-1 0 0 0,0 1 0 0 0,-1-1 0 0 0,-1 0 0 0 0,-1-1 0 0 0,0 1 0 0 0,0-8 0 0 0,-3 16 3 0 0,0 1 1 0 0,-1-1-1 0 0,1 1 0 0 0,-2-1 0 0 0,1 1 0 0 0,-1-1 1 0 0,0 1-1 0 0,-1 0 0 0 0,0-1 0 0 0,0 1 0 0 0,0 0 1 0 0,-1 0-1 0 0,0 0 0 0 0,-1 1 0 0 0,1-1 0 0 0,-1 1 1 0 0,0 0-1 0 0,-1 0 0 0 0,0 0 0 0 0,-2-3-3 0 0,-4 0 0 0 0,1 1 0 0 0,-1 0 0 0 0,-1 0 0 0 0,-6-3 0 0 0,-23-16 0 0 0,31 19 0 0 0,9 7 0 0 0,1 1 0 0 0,0 0 0 0 0,-1 0 0 0 0,1-1 0 0 0,0 1 0 0 0,0 0 0 0 0,-1-1 0 0 0,1 1 0 0 0,0 0 0 0 0,0-1 0 0 0,-1 1 0 0 0,1-1 0 0 0,0 1 0 0 0,0 0 0 0 0,0-1 0 0 0,0 1 0 0 0,-1-1 0 0 0,1 1 0 0 0,0 0 0 0 0,0-1 0 0 0,0 1 0 0 0,0-1 0 0 0,0 1 0 0 0,0-1 0 0 0,0 1 0 0 0,1-1 0 0 0,0 0 0 0 0,-1 0 0 0 0,1 0 0 0 0,0 1 0 0 0,0-1 0 0 0,0 0 0 0 0,-1 1 0 0 0,1-1 0 0 0,0 0 0 0 0,0 1 0 0 0,0-1 0 0 0,0 1 0 0 0,0-1 0 0 0,0 1 0 0 0,0 0 0 0 0,0 0 0 0 0,1-1 0 0 0,21-4 0 0 0,5 3 0 0 0,1 1 0 0 0,-1 2 0 0 0,1 0 0 0 0,0 2 0 0 0,19 1-12 0 0,64 3-6 0 0,256 12-24 0 0,94 2 42 0 0,-60-3 0 0 0,-50 0-4 0 0,-38-2 27 0 0,974 81 46 0 0,-1252-93-69 0 0,203 28 0 0 0,-204-27 0 0 0,-20-5 0 0 0,-15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0,1 0 0 0 0,-1 0 0 0 0,0 0 0 0 0,0 0 0 0 0,0 0 0 0 0,0 0 0 0 0,0 0 0 0 0,0 0 0 0 0,-12-4 0 0 0,12 3 0 0 0,-79-27-50 0 0,-68-15 50 0 0,-85-9-82 0 0,95 22 62 0 0,-134-25 20 0 0,243 49 0 0 0,27 6 0 0 0,0 0 0 0 0,1 0 0 0 0,-1 0 0 0 0,0 0 0 0 0,1-1 0 0 0,-1 1 0 0 0,0 0 0 0 0,1 0 0 0 0,-1 0 0 0 0,0-1 0 0 0,1 1 0 0 0,-1 0 0 0 0,0-1 0 0 0,1 1 0 0 0,-1-1 0 0 0,1 1 0 0 0,-1-1 0 0 0,1 1 0 0 0,-1-1 0 0 0,1 1 0 0 0,1-1 0 0 0,0 0 0 0 0,0 0 0 0 0,0 0 0 0 0,0 1 0 0 0,1-1 0 0 0,-1 1 0 0 0,0-1 0 0 0,0 1 0 0 0,1-1 0 0 0,-1 1 0 0 0,0 0 0 0 0,1 0 0 0 0,0-1 0 0 0,25-3 0 0 0,0 1 0 0 0,0 1 0 0 0,17 1 0 0 0,85 8 0 0 0,-85-5 0 0 0,281 27 0 0 0,220 51 0 0 0,-395-51 0 0 0,-1 7 0 0 0,128 50 0 0 0,-226-68 0 0 0,70 27 0 0 0,-118-44 0 0 0,11 5 0 0 0,0 0 0 0 0,2 3 0 0 0,-12-7 0 0 0,-1 0 0 0 0,0 0 0 0 0,1 0 0 0 0,-1 1 0 0 0,0 0 0 0 0,0-1 0 0 0,-1 1 0 0 0,1 0 0 0 0,0 1 0 0 0,0 1 0 0 0,-2-4-1 0 0,0 1 0 0 0,-1-1 0 0 0,1 0 0 0 0,-1 0 0 0 0,1 1 0 0 0,-1-1 0 0 0,0 1-1 0 0,1-1 1 0 0,-1 0 0 0 0,0 1 0 0 0,0-1 0 0 0,0 1 0 0 0,0-1 0 0 0,0 0 0 0 0,0 1 0 0 0,0-1-1 0 0,-1 1 1 0 0,1-1 0 0 0,-1 0 0 0 0,1 1 0 0 0,-1-1 0 0 0,1 0 0 0 0,-1 0 0 0 0,0 1 0 0 0,1-1 0 0 0,-1 0-1 0 0,0 0 1 0 0,0 0 0 0 0,-1 1 1 0 0,-1 2-4 0 0,-1-1 0 0 0,0 0 0 0 0,0 1 0 0 0,0-2 0 0 0,0 1 0 0 0,0 0 0 0 0,-1-1 0 0 0,1 0 4 0 0,-11 5-4 0 0,0-1-1 0 0,-1-1 1 0 0,0-1-1 0 0,1 0 1 0 0,-1-1-1 0 0,-4 0 5 0 0,-31 2-35 0 0,-15-2 35 0 0,37-2-2 0 0,-43 3-3 0 0,-1 2 0 0 0,-38 10 5 0 0,96-12-27 0 0,1-1 0 0 0,-8 4 27 0 0,22-7 0 0 0,-1 0 0 0 0,1 0 0 0 0,-1 1 0 0 0,1-1 0 0 0,-1 0 0 0 0,1 0 0 0 0,-1 0 0 0 0,1 0 0 0 0,-1 1 0 0 0,1-1 0 0 0,-1 0 0 0 0,1 0 0 0 0,-1 1 0 0 0,1-1 0 0 0,0 0 0 0 0,-1 1 0 0 0,1-1 0 0 0,0 1 0 0 0,-1-1 0 0 0,1 0 0 0 0,0 1 0 0 0,-1-1 0 0 0,1 1 0 0 0,0-1 0 0 0,0 1 0 0 0,-1-1 0 0 0,2 2 0 0 0,0-1 0 0 0,-1 0 0 0 0,1 0 0 0 0,0 0 0 0 0,0 0 0 0 0,0 0 0 0 0,0 0 0 0 0,0 0 0 0 0,0 0 0 0 0,0 0 0 0 0,0-1 0 0 0,0 1 0 0 0,1 0 0 0 0,-1-1 0 0 0,0 1 0 0 0,1 0 0 0 0,26 10 0 0 0,9 1 0 0 0,1-2 0 0 0,0-2 0 0 0,13 1 0 0 0,118 10 0 0 0,-159-18 0 0 0,337 15 54 0 0,-168-7-43 0 0,-13-1-12 0 0,-114-8 6 0 0,1-2 1 0 0,6-3-6 0 0,-49 4 12 0 0,1 0 1 0 0,0-1 0 0 0,0-1 0 0 0,0 1 0 0 0,1-2-13 0 0,-10 3 21 0 0,-5 0 1 0 0,-35-11-16 0 0,-1 2 0 0 0,-14 0-6 0 0,5 0-2 0 0,-50-8 2 0 0,0 4 0 0 0,-40 2 0 0 0,-189-18 0 0 0,20-21 0 0 0,167 24 0 0 0,-27 3 0 0 0,95 16 0 0 0,-243-30 0 0 0,3 10 0 0 0,301 28 0 0 0,-194-11-112 0 0,68 3-15 0 0,-17-2-2 0 0,-331-4 9 0 0,210 12 80 0 0,-75 2 40 0 0,-39 16 0 0 0,293-12 0 0 0,-47 8-10 0 0,-18 9 10 0 0,121-14-13 0 0,1 2 0 0 0,-1 2 0 0 0,2 2 0 0 0,0 1 1 0 0,-22 13 12 0 0,46-20-18 0 0,-1 2 1 0 0,1-1-1 0 0,0 2 18 0 0,2-1 0 0 0,0-1 0 0 0,0-1-1 0 0,-13 5 1 0 0,17-8 0 0 0,-1 0 0 0 0,0 0 0 0 0,1 0 0 0 0,0 1 0 0 0,0 1 0 0 0,0-1 0 0 0,1 1 0 0 0,-1 1 0 0 0,7-6 0 0 0,0 0 0 0 0,0 0 0 0 0,0 1 0 0 0,0-1 0 0 0,0 0 0 0 0,0 1 0 0 0,0-1 0 0 0,1 1 0 0 0,-1-1 0 0 0,0 1 0 0 0,1 0 0 0 0,-1 0 0 0 0,1 0 0 0 0,0 0 0 0 0,0 0 0 0 0,0 0 0 0 0,0 0 0 0 0,0 1 0 0 0,0-2 0 0 0,0 0 0 0 0,0 0 0 0 0,0 1 0 0 0,0-1 0 0 0,1 0 0 0 0,-1 0 0 0 0,1 1 0 0 0,-1-1 0 0 0,1 0 0 0 0,-1 0 0 0 0,1 0 0 0 0,0 1 0 0 0,1 1 0 0 0,1-1 0 0 0,-1 1 0 0 0,1-1 0 0 0,-1 0 0 0 0,1 0 0 0 0,0 0 0 0 0,0 0 0 0 0,0 0 0 0 0,2 0 0 0 0,32 13 0 0 0,-31-13 0 0 0,42 13 0 0 0,49 9 0 0 0,14 3 0 0 0,-89-20 1 0 0,2 0 52 0 0,19 4-53 0 0,5-2 5 0 0,0 2 0 0 0,14 7-5 0 0,-10-2 0 0 0,-49-15 0 0 0,11 5 0 0 0,-13-6 0 0 0,-1 0 0 0 0,1 0 0 0 0,-1 1 0 0 0,1-1 0 0 0,-1 0 0 0 0,0 1 0 0 0,1-1 0 0 0,-1 1 0 0 0,0-1 0 0 0,0 0 0 0 0,1 1 0 0 0,-1-1 0 0 0,0 1 0 0 0,0-1 0 0 0,1 1 0 0 0,-1-1 0 0 0,0 0 0 0 0,0 1 0 0 0,0-1 0 0 0,0 1 0 0 0,0-1 0 0 0,0 1 0 0 0,0-1 0 0 0,0 1 0 0 0,0-1 0 0 0,0 1 0 0 0,0-1 0 0 0,0 1 0 0 0,0-1 0 0 0,-1 2 0 0 0,0 0 0 0 0,0 0 0 0 0,0-1 0 0 0,0 1 0 0 0,-1-1 0 0 0,1 1 0 0 0,-1-1 0 0 0,1 0 0 0 0,0 1 0 0 0,-1-1 0 0 0,0 0 0 0 0,0 0 0 0 0,-24 14 0 0 0,12-9 0 0 0,-1 0 0 0 0,0 0 0 0 0,-1-2 0 0 0,1 0 0 0 0,-13 1 0 0 0,-27 2 0 0 0,-1-2 0 0 0,31-3 0 0 0,-191 4 0 0 0,108-5 0 0 0,-40 8 0 0 0,99-4 0 0 0,-3 0 0 0 0,0 3 0 0 0,-17 5 0 0 0,57-10 11 0 0,11-2 10 0 0,3 0 1 0 0,8 2-20 0 0,1 0 1 0 0,0 0-1 0 0,0-1 1 0 0,0 0-1 0 0,5-1-2 0 0,58 0-1 0 0,-30-1 0 0 0,60 2 1 0 0,82 2 0 0 0,-108 1 0 0 0,29 7 0 0 0,-80-7 35 0 0,-27-5-35 0 0,0 0 1 0 0,0 0-1 0 0,0 0 0 0 0,0 0 1 0 0,0 0-1 0 0,0 0 0 0 0,0 0 1 0 0,0 0-1 0 0,0 1 0 0 0,-1-1 1 0 0,1 0-1 0 0,0 0 0 0 0,0 0 1 0 0,0 0-1 0 0,0 0 0 0 0,0 0 1 0 0,0 0-1 0 0,0 0 0 0 0,0 0 1 0 0,0 0-1 0 0,0 0 0 0 0,0 0 1 0 0,0 0-1 0 0,0 0 0 0 0,0 0 1 0 0,0 0-1 0 0,0 0 0 0 0,0 1 1 0 0,0-1-1 0 0,0 0 0 0 0,0 0 1 0 0,0 0-1 0 0,0 0 0 0 0,0 0 1 0 0,0 0-1 0 0,0 0 0 0 0,0 0 1 0 0,0 0-1 0 0,1 0 0 0 0,-1 0 1 0 0,0 0-1 0 0,0 0 0 0 0,0 0 1 0 0,0 0-1 0 0,0 0 1 0 0,0 0-1 0 0,0 0 0 0 0,0 0 1 0 0,0 0-1 0 0,0 0 0 0 0,0 0 1 0 0,0 1-1 0 0,0-1 0 0 0,0 0 1 0 0,0 0-1 0 0,0 0 0 0 0,0 0 0 0 0,-15 1 0 0 0,-63 0-31 0 0,-49-7 31 0 0,-78-15-21 0 0,149 15 19 0 0,-156-23 0 0 0,60 7 15 0 0,-78-11 41 0 0,48 6-1 0 0,14-1-42 0 0,62 10-149 0 0,-94-5 138 0 0,160 23-119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 5660 1839 0 0,'0'0'318'0'0,"0"0"659"0"0,0 0 287 0 0,0 0 59 0 0,0 0-110 0 0,0 0-506 0 0,-1 2-218 0 0,-5 3-45 0 0,5-3-15 0 0,1-2-18 0 0,0 0-10 0 0,0 0-1 0 0,0 0-2 0 0,0 0-13 0 0,0 0-8 0 0,0 0-1 0 0,0-2-1 0 0,4-11-63 0 0,0 0-1 0 0,0 0 1 0 0,2 1-1 0 0,-1 0 1 0 0,1 0 0 0 0,1 0-312 0 0,4-10 555 0 0,3-6-555 0 0,97-226 1811 0 0,-44 103-1192 0 0,10-11-191 0 0,-30 65-247 0 0,-18 36-70 0 0,173-348 731 0 0,-164 339-691 0 0,54-93 130 0 0,12-16 294 0 0,-6-7-575 0 0,45-111 399 0 0,-109 223-317 0 0,8-8 61 0 0,15-17-143 0 0,-22 41 41 0 0,175-278 348 0 0,-133 217-250 0 0,57-79 80 0 0,-103 150-155 0 0,128-208 213 0 0,-118 183-248 0 0,198-335 246 0 0,-91 188-221 0 0,-109 158 12 0 0,4-14-66 0 0,-4 8 61 0 0,75-133 14 0 0,-62 111 8 0 0,36-45-83 0 0,-49 77 18 0 0,-3-3-1 0 0,-3 0 1 0 0,23-58-18 0 0,-36 74 0 0 0,6-7 0 0 0,15-32 0 0 0,1-8 24 0 0,15-37 16 0 0,-52 115-40 0 0,-1 0 0 0 0,-1 0 0 0 0,0-3 0 0 0,1-5 0 0 0,1 4 0 0 0,-3 14 0 0 0,0 0 0 0 0,-1 1 0 0 0,0 0 0 0 0,-1 0 0 0 0,1 0 0 0 0,-1 0 0 0 0,0-2 0 0 0,1-1 0 0 0,-1 0 0 0 0,1 0 0 0 0,0 0 0 0 0,2-6 0 0 0,1 1 0 0 0,2-1 0 0 0,-2 3-50 0 0,-4 7-216 0 0,0 2-99 0 0,0 0-19 0 0,0 0-153 0 0,0 0-617 0 0,0 0-258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47.67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69 1 4143 0 0,'0'0'319'0'0,"0"0"-3"0"0,0 0 768 0 0,0 0 356 0 0,0 0 68 0 0,0 0-88 0 0,0 0-439 0 0,-1 3-189 0 0,-2 25 231 0 0,-2 0-1 0 0,-1 0 0 0 0,-1 0 1 0 0,-2-1-1023 0 0,0 7 521 0 0,0 1 1 0 0,2-1 0 0 0,2 1 0 0 0,1 1 0 0 0,2 0-522 0 0,1-17 156 0 0,1 0 1 0 0,0 0 0 0 0,2-1-1 0 0,0 1 1 0 0,1 0-1 0 0,1-1 1 0 0,1 0 0 0 0,1 0-1 0 0,1 4-156 0 0,-5-18 49 0 0,0 0 0 0 0,1 0 0 0 0,-1 0 0 0 0,1 0 0 0 0,-1 0 0 0 0,1 0-1 0 0,1-1 1 0 0,-1 0 0 0 0,1 2-49 0 0,2-3 136 0 0,-1 0-97 0 0,4 1 78 0 0,0-1 1 0 0,0 0 0 0 0,4 0-118 0 0,-9-1 34 0 0,0-1 1 0 0,-1 0-1 0 0,1 0 0 0 0,-1 0 1 0 0,1-1-1 0 0,-1 1 1 0 0,1-1-1 0 0,-1 0 1 0 0,1 0-1 0 0,-1 0 1 0 0,3-1-35 0 0,14-9 129 0 0,-1 0 1 0 0,0-2-1 0 0,-1 0 0 0 0,15-14-129 0 0,-17 12-221 0 0,-1-1 0 0 0,-1-1 0 0 0,0-1 0 0 0,10-17 221 0 0,-17 24-1032 0 0,0-1 0 0 0,0 0 0 0 0,4-12 1032 0 0,0-6-6628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3.82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39 1104 2303 0 0,'0'0'102'0'0,"-2"1"-1"0"0,-18 2-233 0 0,16-3 1146 0 0,-1 0 324 0 0,-2-1 4305 0 0,10-2-3713 0 0,19-5-2690 0 0,-11 4 1463 0 0,8-3-395 0 0,-2 0-48 0 0,0 1-1 0 0,0 1 0 0 0,0 0 0 0 0,2 1-259 0 0,25-1 310 0 0,-18 2 30 0 0,4-2-340 0 0,82-17 434 0 0,-78 15-142 0 0,17-5-292 0 0,17-5 212 0 0,10 0 16 0 0,-19 3 41 0 0,0 4 1 0 0,14 0-270 0 0,142-6 367 0 0,-126 11-315 0 0,-25 1 74 0 0,12-3-126 0 0,285-50 326 0 0,-287 48-197 0 0,59 1-129 0 0,20-2 92 0 0,29-11 107 0 0,331-30 253 0 0,-217 23-303 0 0,136-7 20 0 0,-15 4-98 0 0,181-18 95 0 0,-546 46-151 0 0,34-3-20 0 0,155-12 82 0 0,425-17 131 0 0,-332 14-146 0 0,-3-1 15 0 0,-235 20-42 0 0,407-18 271 0 0,-297 8-258 0 0,25 10-48 0 0,39-10-16 0 0,-132 4 16 0 0,285-13 0 0 0,-230 8 33 0 0,102-3 153 0 0,36 1-117 0 0,86-5-6 0 0,-133 9 0 0 0,77-7 11 0 0,-149 15-44 0 0,-3 0 15 0 0,-6-10 13 0 0,119-2-52 0 0,-176 11 48 0 0,-39 1-55 0 0,-20-1 46 0 0,18-7-45 0 0,64-4 19 0 0,7 6-22 0 0,57-2 60 0 0,-180 10-46 0 0,33 0 15 0 0,0-4 1 0 0,26-6-27 0 0,34-8 10 0 0,-59 9-10 0 0,-40 3 0 0 0,22 1 0 0 0,44 2 27 0 0,158-9 74 0 0,-89-12-65 0 0,26-3-8 0 0,-87 22 23 0 0,17-2-38 0 0,-70 3-13 0 0,2-1 0 0 0,43-10 0 0 0,-6-1 64 0 0,86-3-64 0 0,-20 11 0 0 0,-81 6 0 0 0,-32 1 0 0 0,13-3 0 0 0,0-1 6 0 0,44 3-6 0 0,-28 2 58 0 0,47-1 6 0 0,-57 4-64 0 0,2 0 0 0 0,-48-3 64 0 0,30 4-64 0 0,8 0 26 0 0,-37-3 12 0 0,24 5-38 0 0,-2 0 27 0 0,-29-3 10 0 0,16 3-37 0 0,11 3-140 0 0,-51-8 16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0.29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831 1 2303 0 0,'-1'3'290'0'0,"-4"8"501"0"0,0 0 0 0 0,-1-1 0 0 0,0 1 0 0 0,-6 6-791 0 0,-10 17 822 0 0,-30 49 1273 0 0,-6 0-2095 0 0,53-74 101 0 0,-69 86 887 0 0,30-39-432 0 0,-117 149 1522 0 0,133-169-1713 0 0,2 0 400 0 0,-16 15-765 0 0,-11 9 1120 0 0,-8 16-1120 0 0,50-60 83 0 0,-1-2 68 0 0,2 1-1 0 0,-5 9-150 0 0,4-5 39 0 0,0-1 0 0 0,-9 12-39 0 0,6-10 65 0 0,10-12-46 0 0,-1 0 0 0 0,-1-1 0 0 0,1 0 0 0 0,-6 6-19 0 0,-4 1 46 0 0,14-12-37 0 0,-10 13 137 0 0,5-6-52 0 0,4-6 3 0 0,2-3-21 0 0,0 0-11 0 0,0 0 2 0 0,0 0 10 0 0,0 0 3 0 0,0 0 0 0 0,9 11 114 0 0,-5-7-76 0 0,14 4-8 0 0,0-1-1 0 0,1 0 0 0 0,0-2 1 0 0,0 0-1 0 0,7 0-109 0 0,5-2 61 0 0,-1-1 0 0 0,12-1-61 0 0,3 0 55 0 0,11 2-23 0 0,-18 0 20 0 0,18-2-52 0 0,-25-1 0 0 0,1 1 0 0 0,8 2 0 0 0,-13-1 40 0 0,11-1-40 0 0,14 1 24 0 0,4 2-22 0 0,95 10 50 0 0,-83-7-45 0 0,57 0-7 0 0,68-9 39 0 0,-161 2-15 0 0,102-10 31 0 0,-63 4-15 0 0,253-28 198 0 0,-219 21-199 0 0,-39 5-23 0 0,85-8 40 0 0,208 3-23 0 0,-6 0-2 0 0,-31-2-31 0 0,77-21 64 0 0,-130 14-65 0 0,-39 5 13 0 0,-74-1 46 0 0,66-6 1 0 0,205 3-59 0 0,-152 11 0 0 0,-256 9 0 0 0,347-9 0 0 0,-117 9 0 0 0,69-17 0 0 0,-10 13 0 0 0,-7-1 0 0 0,-219 1 0 0 0,30-2 0 0 0,21 4 0 0 0,-42 6 0 0 0,330-1 0 0 0,166-4 0 0 0,-315 1 0 0 0,64 3 0 0 0,-216 6 0 0 0,25 2 0 0 0,33-6 0 0 0,-79-7 0 0 0,139 0 0 0 0,91 15 54 0 0,-154-13-3 0 0,14-8-51 0 0,97-1 23 0 0,269-11-23 0 0,-172 9 0 0 0,89-11 0 0 0,-274 13-1 0 0,-99 7 13 0 0,58 0 44 0 0,66-5-59 0 0,-33-7 18 0 0,117-8 34 0 0,55 1-49 0 0,-226 11-1 0 0,67-6 56 0 0,-29 3 10 0 0,55-7-56 0 0,42-11 271 0 0,70 9-280 0 0,-175 13 47 0 0,-81 4-30 0 0,93-8 31 0 0,170-6 112 0 0,-296 21-128 0 0,124-5 48 0 0,181-16-80 0 0,-295 17 0 0 0,57-2 54 0 0,-95 5-37 0 0,266-2 91 0 0,0-12-31 0 0,-108-6 41 0 0,-114 14-59 0 0,57-4 68 0 0,120-9 204 0 0,-86 7-162 0 0,-75 6-98 0 0,-11 1-4 0 0,55-4 50 0 0,63-12 130 0 0,55-4 143 0 0,-40 10-115 0 0,-61 11-147 0 0,-116 3-75 0 0,-19 0-24 0 0,1 0 1 0 0,-1 1-1 0 0,1 0 1 0 0,0 1-30 0 0,19 1 21 0 0,-13 0 22 0 0,43 8 31 0 0,-45-8-74 0 0,0 0 0 0 0,-1 1 0 0 0,45 14-360 0 0,-51-15-425 0 0,1-1-1 0 0,-1-1 1 0 0,1 1-1 0 0,-1-1 1 0 0,1-1-1 0 0,-1 0 1 0 0,3 0 785 0 0,8-1-1934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21 5039 0 0,'0'0'231'0'0,"3"1"-18"0"0,2 0-113 0 0,1 0-1 0 0,-1 0 0 0 0,6-1-99 0 0,18 3 628 0 0,-17-1-369 0 0,-2 1-16 0 0,0-2 1 0 0,0 1-1 0 0,0-1 1 0 0,7-1-244 0 0,-16 0 13 0 0,126-2 1059 0 0,10 1-240 0 0,-47 0-392 0 0,75 0 1095 0 0,85-16-1535 0 0,-130 7 565 0 0,28 5-565 0 0,122 7 220 0 0,-64 1-118 0 0,199 7 36 0 0,-313-5-111 0 0,213 8 72 0 0,-146-14-81 0 0,44 2 86 0 0,55 2 34 0 0,-151-4-132 0 0,105-4 125 0 0,-11 0 16 0 0,-109 7-1 0 0,18 4-146 0 0,61 4 52 0 0,3-8-52 0 0,-44-1 12 0 0,17 6 67 0 0,18 8-79 0 0,-119-9 55 0 0,-6-1 131 0 0,38 0-186 0 0,-24-5 138 0 0,105-2 407 0 0,-93-2-392 0 0,-56 4-141 0 0,-2-2-1 0 0,-5 2 32 0 0,2 0-33 0 0,-4 2-7 0 0,-4 4-6 0 0,2-6 3 0 0,-1 4 3 0 0,-1 0-1 0 0,0 0 0 0 0,0-1 1 0 0,-1 1-1 0 0,1-1 0 0 0,-1 0 1 0 0,0 0-1 0 0,0 1-2 0 0,-9 3 16 0 0,1 1 0 0 0,-2-1-16 0 0,-18 10 13 0 0,-39 30-13 0 0,-50 44 0 0 0,15 5-56 0 0,78-70 48 0 0,-11 13-35 0 0,-29 39 43 0 0,7-7-21 0 0,-19 21 32 0 0,-106 163 148 0 0,6 19 115 0 0,141-214-224 0 0,-65 91 200 0 0,-77 82-250 0 0,100-130 224 0 0,-49 84-224 0 0,-54 118 464 0 0,127-207-154 0 0,-10 18 276 0 0,40-67-110 0 0,-3-1 0 0 0,-11 12-476 0 0,20-31 174 0 0,-129 185 442 0 0,112-155-594 0 0,-84 135 101 0 0,11 8 36 0 0,31-54-39 0 0,-28 53-23 0 0,-15 24 456 0 0,61-127-309 0 0,-55 92 108 0 0,92-145-327 0 0,-73 129 90 0 0,41-68-75 0 0,21-36-5 0 0,-33 62 102 0 0,-6 12 133 0 0,13-27-32 0 0,-33 57 56 0 0,75-141-263 0 0,-14 23 162 0 0,-25 30-193 0 0,-46 62 185 0 0,81-112-120 0 0,6-8 74 0 0,-2 7-139 0 0,8-11 48 0 0,-2-1 1 0 0,-5 5-49 0 0,-87 118 193 0 0,25-35-118 0 0,56-79-65 0 0,13-16 52 0 0,-8 12-62 0 0,-19 32 77 0 0,9-16 65 0 0,-14 30-142 0 0,41-67 9 0 0,-28 52 81 0 0,-2-2 0 0 0,-11 13-90 0 0,11-21 138 0 0,2 3-138 0 0,-9 14 70 0 0,-11 20 37 0 0,3-4-14 0 0,3-22-10 0 0,25-28-35 0 0,-8 10 113 0 0,-11 27-161 0 0,-29 52 258 0 0,20-41-69 0 0,45-74-184 0 0,-8 15 135 0 0,-2 0 0 0 0,-10 12-140 0 0,17-25 56 0 0,1 1 0 0 0,-1 0 0 0 0,0 4-56 0 0,1-3 70 0 0,-1 0 1 0 0,-5 8-71 0 0,-2-2 27 0 0,2-1 53 0 0,6-7-29 0 0,-7 14 58 0 0,8-12-42 0 0,-2 2 23 0 0,4-10-23 0 0,2-2 13 0 0,2-2-13 0 0,5-14-661 0 0,0 1 0 0 0,-1-1 0 0 0,-1 0 0 0 0,0 0 0 0 0,-2-1 0 0 0,1-2 594 0 0,2-16-7935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9.3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2902 634 4143 0 0,'0'0'319'0'0,"3"-2"-108"0"0,6-6 323 0 0,-7 6 160 0 0,0 0 36 0 0,15-18 444 0 0,-15 18-780 0 0,-2-6-16 0 0,-1-1-1 0 0,0 1 0 0 0,0 0 1 0 0,-1 0-1 0 0,0 0 0 0 0,-1-2-377 0 0,3 9 63 0 0,0 0-1 0 0,-1 0 0 0 0,1-1 1 0 0,-1 1-1 0 0,1 0 0 0 0,-1 0 1 0 0,0 0-1 0 0,1 0 0 0 0,-1 0 1 0 0,-1-1-63 0 0,-2-4 128 0 0,2 3-47 0 0,-3-8 154 0 0,-1 1-1 0 0,-1 0 0 0 0,0 0 0 0 0,0 1 0 0 0,-1 0 0 0 0,0 0 0 0 0,-9-7-234 0 0,-6-2 367 0 0,-2-2 94 0 0,-1 1 0 0 0,-1 2 0 0 0,-8-4-461 0 0,29 18 49 0 0,-30-16 175 0 0,0 2 1 0 0,-1 1-1 0 0,-22-5-224 0 0,16 10 165 0 0,-1 1 1 0 0,-1 3-1 0 0,-40-1-165 0 0,-135 3 390 0 0,193 5-340 0 0,-71 3 189 0 0,0 5 0 0 0,-50 12-239 0 0,60-3 192 0 0,-47 17-192 0 0,64-14 48 0 0,-132 43 78 0 0,136-36-64 0 0,1 3 0 0 0,-5 6-62 0 0,14-7 28 0 0,15-7 42 0 0,0 1 0 0 0,-23 19-70 0 0,-121 101 185 0 0,128-93-86 0 0,3 2 1 0 0,-1 6-100 0 0,30-28 76 0 0,3 1 0 0 0,-19 31-76 0 0,-10 15 123 0 0,3-3 132 0 0,2 2-1 0 0,-6 20-254 0 0,1 14 174 0 0,27-54-106 0 0,9-19 45 0 0,1 1 1 0 0,-5 28-114 0 0,-14 81 166 0 0,28-111-117 0 0,1 1 0 0 0,1 28-49 0 0,5 74 84 0 0,-1-118-74 0 0,4 58 118 0 0,4 11-128 0 0,15 79 149 0 0,-12-90-106 0 0,-3-27 28 0 0,2 0 1 0 0,2-1 0 0 0,2 0-1 0 0,3-1 1 0 0,2 0 0 0 0,2-2-1 0 0,20 33-71 0 0,11 5 230 0 0,3-2-1 0 0,5-3 0 0 0,2-2 1 0 0,33 27-230 0 0,-58-67 67 0 0,3-2 1 0 0,0-1-1 0 0,20 10-67 0 0,-27-23 94 0 0,1-1 0 0 0,1-2 0 0 0,1-1 0 0 0,32 11-94 0 0,-3-6 168 0 0,0-2 0 0 0,2-4 0 0 0,16 1-168 0 0,-35-9 77 0 0,108 16 118 0 0,-19-12 8 0 0,0-6-1 0 0,114-10-202 0 0,-177-5 216 0 0,65-14-216 0 0,-63 4 144 0 0,42-15-144 0 0,73-32 163 0 0,-49 11 97 0 0,99-54-260 0 0,-160 67 50 0 0,17-7 43 0 0,29-24-93 0 0,98-79 53 0 0,-168 108-43 0 0,-6 6 22 0 0,-2-3 1 0 0,4-7-33 0 0,29-34 88 0 0,10-19-88 0 0,-44 42 41 0 0,-3-2 0 0 0,13-25-41 0 0,17-41 75 0 0,52-125-75 0 0,-97 183 16 0 0,-4-2 0 0 0,-3 0 0 0 0,-3-2 0 0 0,5-38-16 0 0,-12 32 24 0 0,-3-1-1 0 0,-3-31-23 0 0,-2-158 17 0 0,-5 266-17 0 0,0-70 0 0 0,-4-1 0 0 0,-2 1 0 0 0,-7-19 0 0 0,8 59 0 0 0,-9-43 0 0 0,-19-56 0 0 0,25 107 0 0 0,0 0 0 0 0,-1 1 0 0 0,-2 0 0 0 0,0 1 0 0 0,-1 0 0 0 0,-1 1 0 0 0,-10-13 0 0 0,-5-1 27 0 0,-44-53 11 0 0,50 63-46 0 0,0 1-1 0 0,-15-9 9 0 0,-60-42-85 0 0,6 5 90 0 0,39 30-5 0 0,-1 2 0 0 0,-43-22 0 0 0,35 25 1 0 0,-37-14-1 0 0,68 35-3 0 0,-1 2 0 0 0,0 1 0 0 0,-1 1 0 0 0,-15-1 3 0 0,5 4-13 0 0,0 1 0 0 0,1 2-1 0 0,-1 3 1 0 0,-36 3 13 0 0,6 1-33 0 0,28-2-114 0 0,1 2-1 0 0,-27 6 148 0 0,58-7-28 0 0,-16 3-371 0 0,-3 2 399 0 0,23-6-188 0 0,1 1 1 0 0,-1 0 0 0 0,1 0 0 0 0,0 1 0 0 0,0-1 0 0 0,-2 3 187 0 0,6-1-1130 0 0,-1 5-283 0 0,4-9 1310 0 0,0-1 0 0 0,-1 0 0 0 0,1 0-1 0 0,0 0 1 0 0,0 1 0 0 0,0-1 0 0 0,0 0 0 0 0,0 0 0 0 0,0 0 0 0 0,0 1 0 0 0,0-1 0 0 0,0 0-1 0 0,0 0 1 0 0,0 1 0 0 0,0-1 0 0 0,0 0 0 0 0,0 0 0 0 0,0 0 0 0 0,0 1 0 0 0,0-1 0 0 0,0 0-1 0 0,1 0 1 0 0,-1 1 0 0 0,0-1 103 0 0,5 13-6512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21.1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3544 371 2303 0 0,'2'-1'167'0'0,"6"-3"-76"0"0,-1 1 0 0 0,0-1 0 0 0,4-4-91 0 0,-3 3 1017 0 0,-1-1 1 0 0,-1 0 0 0 0,1 0 0 0 0,-1-1-1 0 0,4-4-1017 0 0,-1-1 774 0 0,-8 10-240 0 0,1 0-425 0 0,0 0-1 0 0,-1 1 0 0 0,1-1 1 0 0,-1 0-1 0 0,1 0 0 0 0,-1 0 1 0 0,0 0-1 0 0,0 0 1 0 0,0-1-1 0 0,0 1 0 0 0,0 0 1 0 0,0-1-109 0 0,-1 2 69 0 0,1-2 31 0 0,0 1 0 0 0,0-1 0 0 0,-1 1 0 0 0,1-1 0 0 0,-1 0 0 0 0,0 1 0 0 0,0-1 0 0 0,0 0 0 0 0,0 1 0 0 0,0-1 1 0 0,-1 0-1 0 0,1 1 0 0 0,-1-1 0 0 0,1 1 0 0 0,-1-1 0 0 0,0 1 0 0 0,0-1 0 0 0,0 1 0 0 0,-1-1 0 0 0,1 1 0 0 0,0 0 0 0 0,-1 0 1 0 0,0 0-1 0 0,1 0-100 0 0,-5-5 200 0 0,0 1 0 0 0,0 1 0 0 0,-1-1 0 0 0,1 1 0 0 0,-1 0 0 0 0,-6-3-200 0 0,-4 0 188 0 0,1 0 0 0 0,-2 1 0 0 0,1 1-1 0 0,-1 1 1 0 0,-8-2-188 0 0,-12-3 209 0 0,24 6-156 0 0,-122-35 399 0 0,85 27 31 0 0,-37-4-483 0 0,0 5 480 0 0,-9 4-480 0 0,-3 0 174 0 0,-3-1-44 0 0,23 4-40 0 0,-7 0 98 0 0,-15 3-188 0 0,-56 11 84 0 0,152-9-83 0 0,-55 6 63 0 0,0 3-1 0 0,-45 15-63 0 0,41-10 44 0 0,-217 53 148 0 0,234-54-117 0 0,1 2 1 0 0,-15 8-76 0 0,-88 46 144 0 0,61-28-45 0 0,-53 29 197 0 0,-29 26-296 0 0,97-51 142 0 0,1 3 0 0 0,-21 23-142 0 0,5 2 236 0 0,-39 47-236 0 0,-39 64 240 0 0,109-113-80 0 0,3 2 0 0 0,-10 23-160 0 0,42-61 50 0 0,-9 14 156 0 0,-24 52-206 0 0,24-33 251 0 0,-20 68-251 0 0,41-101 46 0 0,1 1 0 0 0,3 0 0 0 0,0 1 0 0 0,0 30-46 0 0,4-28 28 0 0,3 0 0 0 0,1 0 1 0 0,2 0-1 0 0,1 0 0 0 0,5 14-28 0 0,1-12 23 0 0,2 1 0 0 0,2-1 1 0 0,2-1-1 0 0,1 0 0 0 0,2-2 0 0 0,4 4-23 0 0,-11-23 14 0 0,86 145 150 0 0,-59-104 15 0 0,31 34-179 0 0,-36-52 61 0 0,2 3 52 0 0,24 23-113 0 0,-56-66 3 0 0,155 155 187 0 0,-117-120-92 0 0,1-3 0 0 0,2-2 1 0 0,3 0-99 0 0,-6-6 91 0 0,128 77 276 0 0,-127-82-241 0 0,1-2 0 0 0,11 1-126 0 0,-18-6 60 0 0,143 46 211 0 0,-77-27-110 0 0,8 0 59 0 0,1-4 0 0 0,64 7-220 0 0,-124-30 99 0 0,0-1-1 0 0,27-3-98 0 0,105-8 174 0 0,-105-3 152 0 0,30-8-326 0 0,-44 5 55 0 0,33-9 27 0 0,-1-3-1 0 0,-1-5-81 0 0,-11 4 34 0 0,91-34 18 0 0,-34 10-18 0 0,-64 23 19 0 0,38-11-53 0 0,-41 13 21 0 0,-1-3 1 0 0,-1-4-1 0 0,21-15-21 0 0,-25 7 73 0 0,-2-3 0 0 0,15-15-73 0 0,-39 26-2 0 0,69-51 66 0 0,-57 40-64 0 0,1-1 75 0 0,-1-2-1 0 0,-2-3 1 0 0,10-15-75 0 0,-19 13 79 0 0,-1-2 0 0 0,-3-2 0 0 0,-3-2 0 0 0,-1-1 0 0 0,-4-2-1 0 0,16-37-78 0 0,-8 0 80 0 0,-4-2-1 0 0,13-62-79 0 0,-37 113 32 0 0,-2-1-1 0 0,-2 0 1 0 0,-1 0-1 0 0,-3 0 1 0 0,-2-1-1 0 0,-5-47-31 0 0,-1 45 19 0 0,-4 0 0 0 0,-1 1-1 0 0,-2-1 1 0 0,-18-44-19 0 0,5 34 0 0 0,-2 2 0 0 0,-3 0 0 0 0,-3 2 0 0 0,-2 2 0 0 0,-31-39 0 0 0,33 54 0 0 0,-2 1 0 0 0,-1 2 0 0 0,-1 1 0 0 0,-3 1 0 0 0,0 3 0 0 0,-36-21 0 0 0,22 18-33 0 0,-2 3-1 0 0,-2 3 0 0 0,0 2 1 0 0,-2 2-1 0 0,0 3 1 0 0,-6 2 33 0 0,-18-4-515 0 0,-1 5 0 0 0,-15 0 515 0 0,10 7-3951 0 0,-8 4 3951 0 0,16 3-7506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46.5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56 2759 0 0,'0'0'330'0'0,"0"0"340"0"0,0 0 149 0 0,0 0 28 0 0,0 0-63 0 0,0 0-295 0 0,0 0-128 0 0,0 0-29 0 0,0 0-10 0 0,0 0-30 0 0,0 0-18 0 0,0 0-2 0 0,0 0-6 0 0,0 0-29 0 0,0 0-12 0 0,0 0-1 0 0,0 0 0 0 0,0 0 0 0 0,0 0 0 0 0,0 0 0 0 0,0 0-18 0 0,0 0-80 0 0,0 0-35 0 0,0 0-10 0 0,0 0-1 0 0,0 0 0 0 0,0 0 0 0 0,0 0 0 0 0,0 0 0 0 0,0 0 0 0 0,0 0-1 0 0,0 0-7 0 0,0 0-4 0 0,0 0 7 0 0,0 0-9 0 0,0 0-2 0 0,3 1 2 0 0,5 1 3 0 0,-4-1-4 0 0,4-3-1 0 0,-4 2-10 0 0,4 0-33 0 0,-4 0 22 0 0,6-2-33 0 0,2 1-10 0 0,10-2 22 0 0,0 0-1 0 0,0 1 0 0 0,1 1 1 0 0,-1 1-1 0 0,0 1 0 0 0,22 4-21 0 0,-23-3-1 0 0,10-1 1 0 0,0 0 12 0 0,-22-1 10 0 0,1-1 0 0 0,-1 0 0 0 0,5 0-22 0 0,-5-1 17 0 0,0 1 0 0 0,1 1 0 0 0,5 0-17 0 0,-3 0 0 0 0,-1-1 0 0 0,9 0 0 0 0,-11 0 0 0 0,0 0 0 0 0,1 1 0 0 0,-1 0 0 0 0,6 1 0 0 0,-13-1 0 0 0,4 1 0 0 0,0 0 0 0 0,0 0 0 0 0,0-1 0 0 0,0 0 0 0 0,0 0 0 0 0,0 0 0 0 0,0-1 0 0 0,1 0 0 0 0,3-1 0 0 0,0 0 0 0 0,6 0 0 0 0,20 1 0 0 0,-17-2 0 0 0,-2 3 0 0 0,-11 0 0 0 0,23 4 0 0 0,-12-2 0 0 0,16 1 0 0 0,1-2 0 0 0,6-1 0 0 0,-5 0 0 0 0,-1 1 0 0 0,1 2 0 0 0,1-1 0 0 0,-26-2 0 0 0,1 0 0 0 0,-1 1 0 0 0,8 2 0 0 0,-4-1 0 0 0,0 0 0 0 0,15 0 0 0 0,5 0 0 0 0,9 1 0 0 0,-26-3 0 0 0,0 1 0 0 0,13 3 0 0 0,4 1 0 0 0,26 1 0 0 0,-26-3 0 0 0,-20-3 0 0 0,0 0 0 0 0,0-1 0 0 0,8-1 0 0 0,-8 0 0 0 0,0 1 0 0 0,0 1 0 0 0,10 0 0 0 0,-10 1 0 0 0,-1-1 0 0 0,10-1 0 0 0,10-1 0 0 0,-14 2 0 0 0,3 1 0 0 0,14-3 0 0 0,-29 2 0 0 0,0 0 0 0 0,0 0 0 0 0,0 1 0 0 0,4 0 0 0 0,19 2 0 0 0,16-3 20 0 0,-8-1 29 0 0,0 2 0 0 0,2 1-49 0 0,59 4 134 0 0,-44-2 13 0 0,14-3-147 0 0,-63-1 9 0 0,40 1 58 0 0,-26 1-32 0 0,0-2-1 0 0,18-1-34 0 0,-8 0 10 0 0,-22 1 8 0 0,0 0 0 0 0,0 0 0 0 0,6-2-18 0 0,36-5 195 0 0,48-2-195 0 0,-69 7 56 0 0,-14 0-24 0 0,-1 1 1 0 0,1 1-1 0 0,10 1-32 0 0,-8 0 96 0 0,17-1-96 0 0,8 1 56 0 0,-35-1-34 0 0,-1 0 0 0 0,1-1 0 0 0,3 0-22 0 0,-6 0 7 0 0,1 1 0 0 0,0 0 1 0 0,0-1-1 0 0,-1 1 0 0 0,1 1 1 0 0,0-1-1 0 0,0 1 0 0 0,0 0-7 0 0,0 0 2 0 0,1 1 0 0 0,-1-1 0 0 0,1 0 0 0 0,-1-1 0 0 0,1 1 0 0 0,-1-1 0 0 0,1 0-2 0 0,21 0 65 0 0,-20 0-43 0 0,1 0 0 0 0,0 0-1 0 0,2-1-21 0 0,8-1 47 0 0,0 1 0 0 0,0 1-1 0 0,1 0 1 0 0,-1 2 0 0 0,0 0-1 0 0,14 3-46 0 0,-25-4 16 0 0,1 0-1 0 0,-1-1 0 0 0,1 0 1 0 0,-1 0-1 0 0,3-1-15 0 0,12 0 55 0 0,-7 1-24 0 0,-1-2-1 0 0,2 0-30 0 0,-2 0 52 0 0,0 1-1 0 0,2 0-51 0 0,2 1 154 0 0,18-4-154 0 0,-1 0 113 0 0,-9 0-27 0 0,-18 3-33 0 0,0-1 0 0 0,0 2 0 0 0,1-1-53 0 0,1 1 46 0 0,0-1-1 0 0,0-1 1 0 0,10-2-46 0 0,-10 2 58 0 0,0 0-1 0 0,0 0 1 0 0,9 1-58 0 0,9 0 74 0 0,9 0 86 0 0,42 1 208 0 0,-44 0-142 0 0,21-6 278 0 0,-28 5-210 0 0,-9 1 250 0 0,12 0-544 0 0,33-1 472 0 0,-59 1-422 0 0,0 0-1 0 0,0-1 0 0 0,1 1 0 0 0,-1-1 1 0 0,0 0-1 0 0,0-1 0 0 0,2 0-49 0 0,-1 0 62 0 0,0 0 0 0 0,0 1 0 0 0,0 0 1 0 0,2 0-63 0 0,36-5 362 0 0,-30 3-238 0 0,0 1 0 0 0,-1 1 0 0 0,2 0-124 0 0,56-2 423 0 0,-37 0-207 0 0,-8 0-52 0 0,13 0 177 0 0,-31 3-295 0 0,-5-1-22 0 0,1 1 0 0 0,-1 0 0 0 0,1 1 0 0 0,-1-1 0 0 0,1 1 0 0 0,0-1 0 0 0,-1 1-24 0 0,9 1 85 0 0,6 1 10 0 0,-14-4-82 0 0,1 0 2 0 0,17 0 70 0 0,-20 1-32 0 0,-3 2-18 0 0,-2 0-281 0 0,1 0 1 0 0,-1 0-1 0 0,1-1 1 0 0,-1 1-1 0 0,0-1 1 0 0,0 1 245 0 0,-9 3-1474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48.6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3679 0 0,'0'0'167'0'0,"0"0"132"0"0,0 0 447 0 0,3-1 190 0 0,43-2 2123 0 0,-11 2-2134 0 0,19-2-154 0 0,-17 1-216 0 0,-24 1-350 0 0,-1 0 0 0 0,1 0-1 0 0,1-1-204 0 0,33-6 1518 0 0,47-1-1518 0 0,-63 6 290 0 0,75-4 646 0 0,-19 4-278 0 0,-10 1-260 0 0,58-1 217 0 0,28-2-78 0 0,-66 2 182 0 0,72 7-719 0 0,-119-3 145 0 0,32 4 110 0 0,40 0 164 0 0,-52-5-40 0 0,-1-3 0 0 0,3-3-379 0 0,-3 0 256 0 0,-18 1-48 0 0,-2 1-82 0 0,1 2-1 0 0,-1 3 0 0 0,0 1 1 0 0,3 3-126 0 0,-20-3 84 0 0,7 0-84 0 0,16 0 68 0 0,50 5 388 0 0,96-6-456 0 0,-129-7 132 0 0,-35 3-47 0 0,-1 1 0 0 0,16 1-85 0 0,-23 2 47 0 0,1-3 1 0 0,12-2-48 0 0,-5 1 101 0 0,9 1-101 0 0,163 4 376 0 0,-179-1-315 0 0,-14-1-6 0 0,0 1 0 0 0,8-3-55 0 0,-1 2 72 0 0,-9 0-38 0 0,47-2 31 0 0,-23 1-59 0 0,-1-2 51 0 0,-7-2-3 0 0,-22 3-40 0 0,-1 1 0 0 0,1 0-1 0 0,6 0-13 0 0,-9 1 16 0 0,21-1 40 0 0,56-2 76 0 0,-36 1-93 0 0,-9-1-3 0 0,-20 2 17 0 0,-1-1 0 0 0,2 0-31 0 0,0 0 34 0 0,-1 2 21 0 0,8-2 3 0 0,-15 1-20 0 0,17 0 27 0 0,-22 0-45 0 0,9 1-31 0 0,2 0 0 0 0,38-2 159 0 0,8-3 97 0 0,-13-2 18 0 0,-32 5-194 0 0,-1 1-11 0 0,1 1-53 0 0,-1 1 15 0 0,0 1-31 0 0,10 2 20 0 0,-7-2 2 0 0,-13-2-33 0 0,12 1 11 0 0,-2 0 42 0 0,0-1 11 0 0,1 0 0 0 0,-1 0 0 0 0,-4 0 5 0 0,-7 0 22 0 0,1 0 0 0 0,-1-1 0 0 0,5-1-91 0 0,-6 2-6 0 0,-2-1 81 0 0,1 1-6 0 0,6-1 0 0 0,1 0 43 0 0,1-1 187 0 0,-1-1-235 0 0,-8 2 0 0 0,0 1 0 0 0,8-1 5 0 0,-8 0 22 0 0,1 1 0 0 0,6-1-22 0 0,-7 0-4 0 0,-2 1 5 0 0,0 0-2 0 0,3 0-4 0 0,-1-1-90 0 0,8-2-819 0 0,-10 3 33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3.9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418 9 1375 0 0,'2'-2'290'0'0,"5"-3"678"0"0,-6 4 301 0 0,-1 1 62 0 0,0 0-123 0 0,0 0-564 0 0,0 0-247 0 0,0 0-49 0 0,0 0-21 0 0,0 0-47 0 0,1 0-246 0 0,-1 1 0 0 0,1 0-1 0 0,-1-1 1 0 0,0 1 0 0 0,1 0 0 0 0,-1-1 0 0 0,0 1 0 0 0,0 0 0 0 0,0-1 0 0 0,0 1 0 0 0,1 0 0 0 0,-1 0 0 0 0,0 0-34 0 0,0 0 73 0 0,-1 5 179 0 0,-2 1-117 0 0,0 1 0 0 0,-1-1 0 0 0,0 0 0 0 0,0 0 0 0 0,0 0 0 0 0,-6 5-135 0 0,-12 13 685 0 0,-3 2-685 0 0,14-15 157 0 0,-34 31 1052 0 0,-6 2-1209 0 0,27-24 291 0 0,-30 25 226 0 0,2-1 534 0 0,-44 48-1051 0 0,86-82 48 0 0,3-1-138 0 0,6-8-453 0 0,1-2-225 0 0,0 0-51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4.3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937 1 1839 0 0,'-2'1'134'0'0,"-47"28"3017"0"0,30-19-1963 0 0,0 2-1 0 0,0 0 0 0 0,-2 3-1187 0 0,-59 56 1841 0 0,37-32 30 0 0,-25 30-1871 0 0,1-1 745 0 0,27-26-201 0 0,3 1 0 0 0,-24 36-544 0 0,8-16 261 0 0,13-17-139 0 0,-22 33-60 0 0,17-20-4 0 0,-3-3-1 0 0,-22 19-57 0 0,53-58 3 0 0,3-5-12 0 0,1 1 1 0 0,1 0-1 0 0,0 1 0 0 0,0 0 0 0 0,0 4 9 0 0,11-17-213 0 0,1-1-69 0 0,0 0-586 0 0,0 0-2434 0 0,0 0-1040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4.6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1446 1 1839 0 0,'-21'9'226'0'0,"2"2"-1"0"0,-1 0 0 0 0,1 1 0 0 0,1 1 1 0 0,-4 4-226 0 0,-16 11 1969 0 0,-8 8 416 0 0,2 2 0 0 0,-6 8-2385 0 0,16-13 477 0 0,-26 25 915 0 0,-13 18-1392 0 0,-12 17 753 0 0,-4-4-1 0 0,-15 5-752 0 0,-62 57 665 0 0,106-95-402 0 0,-37 39 988 0 0,-50 66-1251 0 0,124-132 180 0 0,-6 12-180 0 0,-2 2 97 0 0,-19 27 55 0 0,-18 36-152 0 0,63-97 6 0 0,0-1-2 0 0,1-1 0 0 0,0 1 0 0 0,1-1 0 0 0,0 1 1 0 0,0 0-1 0 0,1 0 0 0 0,-1 2-4 0 0,3-10-4 0 0,0 0 0 0 0,0 0 0 0 0,0 0 0 0 0,0 0 0 0 0,0 1 0 0 0,0-1 0 0 0,0 0 0 0 0,0 0 0 0 0,0 0 0 0 0,0 0 0 0 0,0 0 0 0 0,0 1 0 0 0,0-1 0 0 0,0 0 0 0 0,0 0 0 0 0,0 0 1 0 0,0 0-1 0 0,0 0 0 0 0,0 0 0 0 0,0 1 0 0 0,0-1 0 0 0,0 0 0 0 0,0 0 0 0 0,0 0 0 0 0,0 0 0 0 0,1 0 0 0 0,-1 0 0 0 0,0 0 0 0 0,0 1 0 0 0,0-1 0 0 0,0 0 0 0 0,0 0 0 0 0,0 0 0 0 0,0 0 0 0 0,0 0 0 0 0,1 0 0 0 0,-1 0 4 0 0,2 2-45 0 0,-1-1 0 0 0,1 1 0 0 0,0-1 0 0 0,0 0-1 0 0,1 0 1 0 0,-1 0 0 0 0,0 0 0 0 0,0 0 0 0 0,0 0-1 0 0,1-1 1 0 0,-1 1 0 0 0,0-1 0 0 0,1 0 0 0 0,-1 1 0 0 0,1-1-1 0 0,-1 0 1 0 0,0 0 0 0 0,1-1 0 0 0,-1 1 0 0 0,0 0 0 0 0,1-1-1 0 0,-1 1 1 0 0,0-1 0 0 0,1 0 0 0 0,-1 0 0 0 0,1 0 45 0 0,3-2-440 0 0,1-1 1 0 0,-1 0 0 0 0,0 0 0 0 0,0 0 0 0 0,4-4 439 0 0,13-11-4510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48.02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58 124 17967 0 0,'-34'-77'2061'0'0,"20"43"-927"0"0,13 32-463 0 0,1 2-37 0 0,0 0-182 0 0,0 0-79 0 0,0 0-18 0 0,0 0-51 0 0,-1-2-203 0 0,-5-5-266 0 0,5 6-751 0 0,1 1-326 0 0,0 0-64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5.0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1689 0 8287 0 0,'-3'1'639'0'0,"-9"1"-542"0"0,1 1 1 0 0,0 1-1 0 0,0 0 0 0 0,0 1 1 0 0,0 0-1 0 0,-7 5-97 0 0,-18 15 701 0 0,2 3-1 0 0,0 0 1 0 0,-9 14-701 0 0,36-36 117 0 0,-211 224 2522 0 0,79-78-1614 0 0,80-92-187 0 0,-31 21-838 0 0,19-22 255 0 0,-68 59 154 0 0,-159 157 490 0 0,247-223-818 0 0,-123 120 163 0 0,87-90-186 0 0,-19 17 20 0 0,94-89-126 0 0,10-9-204 0 0,2-1-98 0 0,1 0 270 0 0,1 0 0 0 0,0 0 0 0 0,0 0 0 0 0,0-1 0 0 0,-1 1 0 0 0,1-1 0 0 0,0 1 0 0 0,1-1 80 0 0,5-2-172 0 0,3 0-209 0 0,0-1 0 0 0,-1 0 1 0 0,1-1-1 0 0,5-4 381 0 0,19-10-839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5.4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1095 1 8287 0 0,'0'0'639'0'0,"0"0"-358"0"0,0 0 38 0 0,0 0 58 0 0,-2 1 9 0 0,-1 0-292 0 0,1 0 0 0 0,-1 0 0 0 0,1 1 0 0 0,-1-1 0 0 0,1 1 0 0 0,0-1 0 0 0,-1 1 0 0 0,1 0 0 0 0,0 0 0 0 0,0 0 1 0 0,0 1-95 0 0,-5 6 347 0 0,-1 1 1 0 0,1 2-348 0 0,-11 14 436 0 0,16-24-406 0 0,-29 37 450 0 0,1 0 0 0 0,-4 12-480 0 0,-100 163 1752 0 0,102-165-1446 0 0,-34 45 470 0 0,-3-3-1 0 0,-37 32-775 0 0,-61 53 516 0 0,77-85-287 0 0,29-29-91 0 0,-36 38-18 0 0,85-86-109 0 0,-25 29 122 0 0,-12 18-133 0 0,43-51-173 0 0,5-7 126 0 0,0-1-111 0 0,1-2-218 0 0,0 0-908 0 0,0 0-392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5.7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477 1 8751 0 0,'0'0'674'0'0,"-2"2"-373"0"0,-16 30 454 0 0,9-14 162 0 0,-11 15-917 0 0,-32 40 675 0 0,-5 5 300 0 0,3 3 0 0 0,-2 11-975 0 0,27-38 884 0 0,-14 15-884 0 0,2-6 804 0 0,-29 64-804 0 0,65-117 14 0 0,1 0 0 0 0,0 0 0 0 0,0 1-1 0 0,1-1 1 0 0,0 1 0 0 0,1 1-14 0 0,2-10-69 0 0,0-2-505 0 0,2 2-223 0 0,10 6-46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22.08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2595 1911 3679 0 0,'0'0'284'0'0,"0"0"-125"0"0,0 0 168 0 0,1-2 90 0 0,1-5 20 0 0,-1 5-33 0 0,1 2-149 0 0,3-2-197 0 0,0 1 1 0 0,-1 0-1 0 0,1 0 0 0 0,0 1 1 0 0,0-1-1 0 0,0 1 0 0 0,-1 0 0 0 0,1 0 1 0 0,0 1-1 0 0,0-1 0 0 0,3 2-58 0 0,9 3 80 0 0,0 1 0 0 0,-1 1 0 0 0,7 5-80 0 0,0-1 68 0 0,122 65 264 0 0,-32-15-136 0 0,-2-8-38 0 0,31 15 18 0 0,-110-51-146 0 0,19 15-30 0 0,-41-25 34 0 0,-1 0 0 0 0,1 0 0 0 0,-1 1 0 0 0,-1 0 0 0 0,0 1 0 0 0,6 7-34 0 0,-12-13 64 0 0,-3 0-10 0 0,1-1-54 0 0,-1 0 1 0 0,0 0-1 0 0,0 0 1 0 0,0 0 0 0 0,0 0-1 0 0,0 0 1 0 0,0 0-1 0 0,0 0 1 0 0,-1-1-1 0 0,1 1 1 0 0,-1 0 0 0 0,1-1-1 0 0,-1 1 1 0 0,0-1-1 0 0,1 1 1 0 0,-1-1-1 0 0,-2 1 3 0 0,0 0 1 0 0,1 0 0 0 0,-1 0 0 0 0,0-1-1 0 0,0 1 1 0 0,0-1 0 0 0,0 0 0 0 0,0 0-1 0 0,-2-1-3 0 0,-32 4 296 0 0,-1-2 0 0 0,-25-2-296 0 0,22 0 142 0 0,-166-7 439 0 0,27 1-124 0 0,102 7-85 0 0,-23 4-372 0 0,68-2 55 0 0,-47 5 50 0 0,74-6-103 0 0,-1-1 1 0 0,1 1-1 0 0,0 0 0 0 0,0 1 0 0 0,0-1-2 0 0,7-2 1 0 0,0 0 0 0 0,0 0-1 0 0,0 0 1 0 0,-1 0 0 0 0,1 0 0 0 0,0 1 0 0 0,0-1-1 0 0,0 0 1 0 0,0 0 0 0 0,0 0 0 0 0,0 0 0 0 0,0 0-1 0 0,-1 0 1 0 0,1 0 0 0 0,0 0 0 0 0,0 0 0 0 0,0 0-1 0 0,0 0 1 0 0,0 0 0 0 0,0 0 0 0 0,0 0 0 0 0,0 1 0 0 0,0-1-1 0 0,0 0 1 0 0,0 0 0 0 0,-1 0 0 0 0,1 0 0 0 0,0 0-1 0 0,0 0 1 0 0,0 0 0 0 0,0 0 0 0 0,0 1 0 0 0,0-1-1 0 0,0 0 1 0 0,0 0 0 0 0,0 0 0 0 0,0 0 0 0 0,0 0-1 0 0,0 0 1 0 0,0 0 0 0 0,0 1 0 0 0,0-1 0 0 0,0 0-1 0 0,0 0 1 0 0,0 0 0 0 0,0 0 0 0 0,1 0 0 0 0,-1 0-1 0 0,0 0 1 0 0,0 0 0 0 0,0 1 0 0 0,0-1 0 0 0,0 0-1 0 0,1 3 1 0 0,1 0-1 0 0,-1 0 1 0 0,1-1 0 0 0,0 1 0 0 0,0 0 0 0 0,0-1-1 0 0,0 1 1 0 0,0-1 0 0 0,1 0 0 0 0,-1 1 0 0 0,1-1 0 0 0,-1 0-1 0 0,1-1 1 0 0,1 2-1 0 0,9 4 0 0 0,1 0-1 0 0,9 4 1 0 0,94 34 59 0 0,-61-25-20 0 0,0 2-1 0 0,8 9-38 0 0,105 64 63 0 0,-65-35-62 0 0,-67-40-1 0 0,-1 3 0 0 0,-1 0 0 0 0,6 9 0 0 0,-35-28 0 0 0,-1 1 0 0 0,-1-1 0 0 0,1 1 0 0 0,-1 0 0 0 0,0 1 0 0 0,0-1 0 0 0,0 1 0 0 0,-1 0 0 0 0,2 2 0 0 0,-4-6 0 0 0,-1 0 0 0 0,1 0 0 0 0,0 1 0 0 0,0-1 0 0 0,-1 0 0 0 0,1 1 0 0 0,-1-1 0 0 0,0 1 0 0 0,0-1 0 0 0,0 0 0 0 0,0 1 0 0 0,0-1 0 0 0,-1 0 0 0 0,1 1 0 0 0,0-1 0 0 0,-1 1 0 0 0,0-1 0 0 0,0 0 0 0 0,0 0 0 0 0,0 0 0 0 0,0 1 0 0 0,0-1 0 0 0,0 0 0 0 0,-1 0 0 0 0,1 0 0 0 0,-1-1 0 0 0,0 2 0 0 0,-3 2 4 0 0,-1 0 0 0 0,1-1 0 0 0,-1 1 0 0 0,0-1 0 0 0,-1-1-1 0 0,1 1 1 0 0,0-1 0 0 0,-1 0 0 0 0,0-1 0 0 0,-2 1-4 0 0,-15 4 25 0 0,-2 0 0 0 0,-5-1-25 0 0,8-2-1 0 0,-155 28 161 0 0,-45 9 11 0 0,-130 30-22 0 0,329-66-133 0 0,-1 2 0 0 0,0 1-16 0 0,18-6 4 0 0,1 0-1 0 0,-1 1 1 0 0,1 0 0 0 0,0 1-1 0 0,0-1 1 0 0,0 1-1 0 0,1 1 1 0 0,-1-1-1 0 0,-3 5-3 0 0,7-8 0 0 0,1 1 0 0 0,0 0 0 0 0,0-1 0 0 0,0 1 0 0 0,0 0 0 0 0,0 0 0 0 0,0 0 0 0 0,0 0 0 0 0,1 0 0 0 0,-1 0 0 0 0,1 0 0 0 0,-1 0 0 0 0,1 0 0 0 0,0 0 0 0 0,0 0 0 0 0,0 0 0 0 0,0 1 0 0 0,0-1 0 0 0,0 0 0 0 0,0 0 0 0 0,1 0 0 0 0,-1 0 0 0 0,1 0 0 0 0,0 0 0 0 0,-1 0 0 0 0,2 0 0 0 0,1 4 0 0 0,0 0 0 0 0,0 0 0 0 0,1 0 0 0 0,-1-1 0 0 0,1 0 0 0 0,1 0 0 0 0,3 4 0 0 0,6 3 0 0 0,-1-1 0 0 0,2 0 0 0 0,-1-2 0 0 0,10 5 0 0 0,22 15 0 0 0,0 3 6 0 0,3-3 0 0 0,0-1 0 0 0,6-1-6 0 0,148 72 322 0 0,-139-64-82 0 0,-2 2 0 0 0,4 7-240 0 0,-48-31 169 0 0,16 15-169 0 0,-27-21 41 0 0,-1 0-1 0 0,1 0 1 0 0,-1 0 0 0 0,-1 1-1 0 0,5 6-40 0 0,-9-12 3 0 0,0 0 0 0 0,0 0 0 0 0,0 0 0 0 0,0 0-1 0 0,0 1 1 0 0,-1-1 0 0 0,1 0 0 0 0,-1 0 0 0 0,0 1-1 0 0,1-1 1 0 0,-1 0 0 0 0,0 0 0 0 0,0 1 0 0 0,0-1-1 0 0,-1 0 1 0 0,1 1 0 0 0,-1-1 0 0 0,1 0 0 0 0,-1 0 0 0 0,0 0-1 0 0,1 0 1 0 0,-1 1 0 0 0,0-1 0 0 0,0 0 0 0 0,-1 0-1 0 0,1-1 1 0 0,0 1 0 0 0,-1 0 0 0 0,1 0 0 0 0,-1-1-1 0 0,0 2-2 0 0,-3 1 18 0 0,-1 1 0 0 0,1-1 0 0 0,-1 0-1 0 0,0 0 1 0 0,0-1 0 0 0,0 0-1 0 0,0 0 1 0 0,-1 0 0 0 0,1-1-1 0 0,-1 0-17 0 0,-126 30 179 0 0,109-27-182 0 0,-39 7 3 0 0,-33 0 0 0 0,-66 0 0 0 0,18-1 0 0 0,42-2 6 0 0,-214 25-18 0 0,244-22 35 0 0,1 3 1 0 0,0 2-1 0 0,-21 12-23 0 0,80-25 0 0 0,1-1 0 0 0,0 1 0 0 0,-2 2 0 0 0,11-5 0 0 0,-1 0 0 0 0,1 1 0 0 0,-1-1 0 0 0,1 1 0 0 0,-1 0 0 0 0,1 0 0 0 0,0 0 0 0 0,0 0 0 0 0,0 0 0 0 0,-1 2 0 0 0,2-3 0 0 0,0 0 0 0 0,1 0 0 0 0,-1 0 0 0 0,1 0 0 0 0,0 0 0 0 0,-1 0 0 0 0,1 0 0 0 0,0 0 0 0 0,-1 0 0 0 0,1 0 0 0 0,0 0 0 0 0,0 0 0 0 0,0 0 0 0 0,0 0 0 0 0,0 0 0 0 0,0 0 0 0 0,0 0 0 0 0,0 0 0 0 0,1 1 0 0 0,-1 0 0 0 0,1 0 0 0 0,0-1 0 0 0,0 1 0 0 0,0 0 0 0 0,0-1 0 0 0,0 1 0 0 0,0-1 0 0 0,0 1 0 0 0,0-1 0 0 0,1 0 0 0 0,-1 1 0 0 0,6 3 0 0 0,0 0 0 0 0,0 0 0 0 0,0-1 0 0 0,7 4 0 0 0,-13-8 0 0 0,77 37 0 0 0,1-4 0 0 0,18 2 0 0 0,-16-6 0 0 0,139 46 0 0 0,-162-59 5 0 0,246 75 54 0 0,-279-83-49 0 0,1 2 0 0 0,-1 0 0 0 0,4 4-10 0 0,-19-8 5 0 0,1 0 1 0 0,-1 1 0 0 0,0 0-1 0 0,0 0 1 0 0,-1 1 0 0 0,0 1-1 0 0,-1-1 1 0 0,2 3-6 0 0,-9-9 3 0 0,1 0 0 0 0,-1 0 0 0 0,1 0 0 0 0,-1 0 0 0 0,0 0 1 0 0,0 0-1 0 0,0 1 0 0 0,0-1 0 0 0,0 0 0 0 0,-1 1 0 0 0,1-1 0 0 0,-1 0 0 0 0,0 1 0 0 0,1-1 0 0 0,-1 1 0 0 0,0-1 0 0 0,0 1-3 0 0,-1 0 1 0 0,1 0 0 0 0,-1 0 0 0 0,0-1 0 0 0,0 1 0 0 0,0 0-1 0 0,0-1 1 0 0,0 1 0 0 0,-1 0 0 0 0,1-1 0 0 0,-1 0 0 0 0,0 1-1 0 0,1-1 1 0 0,-1 0 0 0 0,-1 1-1 0 0,-3 3 7 0 0,0-1 1 0 0,0 0-1 0 0,-1 0 0 0 0,0-1 1 0 0,1 1-1 0 0,-2-1 0 0 0,1-1 1 0 0,-7 3-8 0 0,-12 3 23 0 0,0-1 0 0 0,-2-1-23 0 0,23-6 8 0 0,-87 20 15 0 0,-31 1-23 0 0,-96 5 47 0 0,42-5-30 0 0,-328 42 36 0 0,451-59-40 0 0,24-3 4 0 0,0 2 0 0 0,0 1 0 0 0,-12 4-17 0 0,17-1 0 0 0,24-7 0 0 0,0-1 0 0 0,0 1 0 0 0,-1-1 0 0 0,1 1 0 0 0,0 0 0 0 0,0 0 0 0 0,0 0 0 0 0,0-1 0 0 0,0 1 0 0 0,0 0 0 0 0,0 0 0 0 0,0 0 0 0 0,0 0 0 0 0,1 0 0 0 0,0 0 0 0 0,-1 0 0 0 0,1-1 0 0 0,0 1 0 0 0,0 0 0 0 0,-1 0 0 0 0,1 0 0 0 0,0-1 0 0 0,0 1 0 0 0,0 0 0 0 0,0 0 0 0 0,0 0 0 0 0,0-1 0 0 0,0 1 0 0 0,0 0 0 0 0,0 0 0 0 0,0 0 0 0 0,1-1 0 0 0,-1 1 0 0 0,1 1 0 0 0,-1 0 0 0 0,1-1 0 0 0,0 1 0 0 0,0-1 0 0 0,0 1 0 0 0,0-1 0 0 0,0 1 0 0 0,1-1 0 0 0,-1 0 0 0 0,4 4 0 0 0,0-1 0 0 0,1 0 0 0 0,-1 0 0 0 0,6 2 0 0 0,19 9 0 0 0,0-1 0 0 0,1-1 0 0 0,4-1 0 0 0,-4-1 0 0 0,11 3 0 0 0,41 8 0 0 0,45 4 0 0 0,-26-6 0 0 0,148 41 0 0 0,-81-18 0 0 0,-126-33 0 0 0,235 63-2 0 0,-228-56 5 0 0,-1 1 0 0 0,-1 3 1 0 0,0 2-1 0 0,18 13-3 0 0,-51-26 23 0 0,1 0 1 0 0,9 9-24 0 0,-19-13 1 0 0,0 0 0 0 0,0 0 0 0 0,-1 0 0 0 0,1 1 0 0 0,-1-1 0 0 0,3 7-1 0 0,-7-10 1 0 0,1-1 0 0 0,-1 1 0 0 0,0-1-1 0 0,0 1 1 0 0,0 0 0 0 0,0-1 0 0 0,-1 1-1 0 0,1 0 1 0 0,-1 0 0 0 0,0 0 0 0 0,1-1-1 0 0,-1 1 1 0 0,0 0 0 0 0,-1 0 0 0 0,1 0-1 0 0,-1-1 1 0 0,1 1 0 0 0,-1 0 0 0 0,0 0-1 0 0,0-1 1 0 0,0 1 0 0 0,0 0 0 0 0,0-1-1 0 0,0 1 1 0 0,-1-1 0 0 0,0 0 0 0 0,-1 2-1 0 0,-3 3 5 0 0,0 0 0 0 0,0-1 1 0 0,-1 0-1 0 0,0 0 1 0 0,0-1-1 0 0,-1 0 1 0 0,1 0-1 0 0,-2 0-5 0 0,-9 5 0 0 0,-1-2 0 0 0,0 0 0 0 0,-12 3 0 0 0,-61 15 0 0 0,74-22 0 0 0,-83 19 12 0 0,-65 5-12 0 0,-107 2 52 0 0,130-15-52 0 0,-434 35 0 0 0,-141 29 64 0 0,581-57-64 0 0,103-14 0 0 0,-1 1 0 0 0,-26 11 0 0 0,54-18 0 0 0,1 1 0 0 0,-1-1 0 0 0,1 1 0 0 0,0 1 0 0 0,0-1 0 0 0,0 1 0 0 0,-4 3 0 0 0,10-6 0 0 0,-1 0 0 0 0,0-1-1 0 0,1 1 1 0 0,-1-1-1 0 0,0 1 1 0 0,1 0 0 0 0,-1 0-1 0 0,1-1 1 0 0,-1 1-1 0 0,1 0 1 0 0,0 0 0 0 0,-1 0-1 0 0,1-1 1 0 0,0 1 0 0 0,-1 0-1 0 0,1 0 1 0 0,0 0-1 0 0,0 0 1 0 0,0 0 0 0 0,0 0-1 0 0,0 0 1 0 0,0-1 0 0 0,0 1-1 0 0,0 0 1 0 0,0 0-1 0 0,0 0 1 0 0,0 0 0 0 0,0 0-1 0 0,1 0 1 0 0,-1 0-1 0 0,0-1 1 0 0,1 1 0 0 0,-1 0-1 0 0,1 0 1 0 0,-1 0 0 0 0,1-1-1 0 0,-1 1 1 0 0,1 0-1 0 0,0-1 1 0 0,-1 1 0 0 0,1 0-1 0 0,0-1 1 0 0,0 1 0 0 0,4 3-7 0 0,1 0 1 0 0,0 0 0 0 0,0 0-1 0 0,0-1 1 0 0,4 2 6 0 0,-5-2-5 0 0,19 7 2 0 0,0 0 0 0 0,0-2 0 0 0,0 0 0 0 0,7-1 3 0 0,103 19 2 0 0,-127-25-3 0 0,268 39-55 0 0,-14-2 38 0 0,-137-19-24 0 0,350 65 30 0 0,-375-62 12 0 0,31 14 0 0 0,-86-21 0 0 0,-1 2 0 0 0,-1 1 0 0 0,0 3 0 0 0,-1 1 0 0 0,-40-21 0 0 0,8 4 0 0 0,0 0 0 0 0,0 1 0 0 0,0 0 0 0 0,-1 1 0 0 0,1 2 0 0 0,-7-8 0 0 0,0 1 0 0 0,0 0 0 0 0,-1 0 0 0 0,1 0 0 0 0,-1 0 0 0 0,0 0 0 0 0,0 0 0 0 0,0 0 0 0 0,0 1 0 0 0,0-1 0 0 0,0 0 0 0 0,0 0 0 0 0,-1 1 0 0 0,1-1 0 0 0,-1 1 0 0 0,1-1 0 0 0,-1 1 0 0 0,0-1 0 0 0,0 0 0 0 0,0 1 0 0 0,-1-1 0 0 0,1 1 0 0 0,0-1 0 0 0,-1 2 0 0 0,-1 2 0 0 0,-1-1 0 0 0,1 0 0 0 0,-1 0 0 0 0,0 0 0 0 0,0 0 0 0 0,0-1 0 0 0,-1 1 0 0 0,1-1 0 0 0,-1 0 0 0 0,0 0 0 0 0,-1 0 0 0 0,1 0 0 0 0,-1-1 0 0 0,-2 2 0 0 0,-7 4 0 0 0,-1-1 0 0 0,1 0 0 0 0,-2-1 0 0 0,-6 2 0 0 0,-36 11 0 0 0,-47 10 0 0 0,-63 7 0 0 0,28-11 55 0 0,-29-4-55 0 0,-146 6 20 0 0,68-4 34 0 0,-27 2-55 0 0,111-13 1 0 0,-55 16 0 0 0,169-21 0 0 0,-56 11 0 0 0,84-14 0 0 0,0 1 0 0 0,0 1 0 0 0,-15 7 0 0 0,35-14 0 0 0,0 1 0 0 0,0-1 0 0 0,1 0 0 0 0,-1 0 0 0 0,0 1 0 0 0,0-1 0 0 0,0 1 0 0 0,1-1 0 0 0,-1 1 0 0 0,0-1 0 0 0,0 1 0 0 0,1 0 0 0 0,-1-1 0 0 0,1 1 0 0 0,-1 0 0 0 0,1-1 0 0 0,-1 1 0 0 0,1 0 0 0 0,-1 0 0 0 0,1 0 0 0 0,0 0 0 0 0,0 0 0 0 0,0 0 0 0 0,1 0 0 0 0,-1 0 0 0 0,1 0 0 0 0,-1 0 0 0 0,1 0 0 0 0,-1 0 0 0 0,1 0 0 0 0,0 0 1 0 0,0 0-1 0 0,-1 0 0 0 0,1 0 0 0 0,0-1 0 0 0,0 1 0 0 0,0 0 0 0 0,0 0 0 0 0,0-1 0 0 0,0 1 0 0 0,0-1 0 0 0,25 15-17 0 0,-7-7-10 0 0,-1-1 0 0 0,1-1 0 0 0,0-1 0 0 0,11 1 27 0 0,82 11-98 0 0,-100-15 96 0 0,402 40-62 0 0,-303-32 44 0 0,267 17-46 0 0,-34-2 96 0 0,-3 17 72 0 0,-177-13 36 0 0,124 41-138 0 0,-248-60 0 0 0,-24-6 0 0 0,0 0 0 0 0,0 1 0 0 0,0 1 0 0 0,0 0 0 0 0,10 7 0 0 0,-26-13 0 0 0,1 1-1 0 0,0-1 1 0 0,-1 0-1 0 0,1 0 1 0 0,-1 1-1 0 0,1-1 1 0 0,-1 0-1 0 0,1 1 1 0 0,-1-1-1 0 0,1 1 1 0 0,-1-1-1 0 0,1 0 1 0 0,-1 1-1 0 0,0-1 1 0 0,1 1-1 0 0,-1 0 1 0 0,0-1-1 0 0,1 1 1 0 0,-1-1-1 0 0,0 1 1 0 0,1 0 0 0 0,-2 0-4 0 0,0-1 0 0 0,0 1 0 0 0,0 0 0 0 0,0-1 0 0 0,0 1 0 0 0,1-1 0 0 0,-1 1 0 0 0,0-1 0 0 0,0 0 0 0 0,0 1 0 0 0,0-1 0 0 0,0 0 0 0 0,0 0 0 0 0,0 1 0 0 0,0-1 0 0 0,-1 0 0 0 0,0 0 4 0 0,-24 1-83 0 0,6-3 51 0 0,0 0 0 0 0,0-1 0 0 0,0-1 0 0 0,-7-3 32 0 0,-78-28-79 0 0,16 0 98 0 0,2-4 0 0 0,1-4 0 0 0,2-3 0 0 0,-3-8-19 0 0,46 27 28 0 0,1-2 0 0 0,1-2 0 0 0,-8-10-28 0 0,28 22 5 0 0,1 0 1 0 0,0-1-1 0 0,2-1 0 0 0,0 0 1 0 0,1-1-1 0 0,-11-23-5 0 0,21 34-45 0 0,0 0-1 0 0,1 0 0 0 0,0 0 0 0 0,1-1 1 0 0,0 1-1 0 0,0-1 0 0 0,1 0 1 0 0,1 0-1 0 0,0 0 0 0 0,1 0 1 0 0,0 0-1 0 0,1 0 0 0 0,1 0 0 0 0,-1 0 1 0 0,2 0-1 0 0,0 0 0 0 0,0 1 1 0 0,1-1-1 0 0,0 1 0 0 0,1 0 0 0 0,0 0 1 0 0,1 1-1 0 0,0-1 0 0 0,1 1 1 0 0,4-4 45 0 0,1 0-93 0 0,1 1 0 0 0,0 0 0 0 0,1 1 0 0 0,1 1 0 0 0,0 0 0 0 0,10-5 93 0 0,21-10-461 0 0,34-14 461 0 0,6 4-224 0 0,0 3 0 0 0,3 3 0 0 0,0 5 0 0 0,11 2 224 0 0,653-117-183 0 0,-638 121 251 0 0,0-4-68 0 0,-71 12 17 0 0,0-2 0 0 0,-1-2 0 0 0,0-2 0 0 0,2-3-17 0 0,-36 16 18 0 0,-1-1 0 0 0,1 0-1 0 0,-1 0 1 0 0,0-1 0 0 0,0 0 0 0 0,0-1-1 0 0,5-6-17 0 0,-10 10 8 0 0,-1 0 0 0 0,1 0 0 0 0,-1 0 0 0 0,0 0-1 0 0,0-1 1 0 0,0 1 0 0 0,-1 0 0 0 0,1-1 0 0 0,-1 0-1 0 0,0 1 1 0 0,0-1 0 0 0,0 0 0 0 0,-1 0 0 0 0,1 1-1 0 0,-1-1 1 0 0,0 0 0 0 0,0 0 0 0 0,0 0 0 0 0,0 1 0 0 0,-1-1-1 0 0,0-3-7 0 0,-1 1 14 0 0,0-1 0 0 0,-1 0-1 0 0,0 1 1 0 0,0 0 0 0 0,-1-1-1 0 0,1 1 1 0 0,-1 1-1 0 0,0-1 1 0 0,-1 0 0 0 0,-3-2-14 0 0,-10-10 46 0 0,0 1-1 0 0,-7-4-45 0 0,23 19 7 0 0,-54-42 28 0 0,-1 1-1 0 0,-16-5-34 0 0,56 37 0 0 0,-245-139 0 0 0,209 127 0 0 0,33 15 0 0 0,0-1 0 0 0,-2-2 0 0 0,16 7 0 0 0,6 2 0 0 0,4 2 0 0 0,0 1 0 0 0,0-1 0 0 0,0 0 0 0 0,0 1 0 0 0,0 0 0 0 0,0 0 0 0 0,0 1 0 0 0,1-1 0 0 0,4 2 0 0 0,139 39 25 0 0,257 76 166 0 0,-212-54-84 0 0,12 15-107 0 0,356 186 64 0 0,-503-234-46 0 0,0 3 0 0 0,-3 2-1 0 0,2 4-17 0 0,-52-36 0 0 0,6 4 0 0 0,-1 1 0 0 0,5 4 0 0 0,-13-10 0 0 0,1-1 0 0 0,-1 1 0 0 0,0 0 0 0 0,0-1 0 0 0,0 1 0 0 0,-1 0 0 0 0,1 0 0 0 0,0 0 0 0 0,-1 1 0 0 0,0-1 0 0 0,1 3 0 0 0,-2-5 0 0 0,0 1 0 0 0,1-1 0 0 0,-1 0 0 0 0,0 1 0 0 0,0-1 0 0 0,0 0 0 0 0,-1 1 0 0 0,1-1 0 0 0,0 0 0 0 0,0 1 0 0 0,-1-1 0 0 0,1 0 0 0 0,0 0 0 0 0,-1 1 0 0 0,0-1 0 0 0,1 0 0 0 0,-1 1 0 0 0,-1 0 0 0 0,1-1 0 0 0,-1 1 0 0 0,1 0 0 0 0,-1-1 0 0 0,0 1 0 0 0,1-1 0 0 0,-1 1 0 0 0,0-1 0 0 0,-2 1 0 0 0,-4 2 0 0 0,-1 0 0 0 0,0-1 0 0 0,0 0 0 0 0,-7 1 0 0 0,15-3 0 0 0,-57 11 24 0 0,0-3 0 0 0,-29 1-24 0 0,48-6 12 0 0,-304 19 336 0 0,56-6-44 0 0,252-13-234 0 0,-10 3-70 0 0,33-5 14 0 0,-1 1-1 0 0,1 1 1 0 0,0 0 0 0 0,1 0 0 0 0,-3 3-14 0 0,13-7 3 0 0,0 0 0 0 0,0 1 0 0 0,-1-1 0 0 0,1 1 0 0 0,1 0 0 0 0,-1-1 0 0 0,0 1 0 0 0,0 0 0 0 0,0 0 0 0 0,0 0 1 0 0,0-1-1 0 0,1 1 0 0 0,-1 0 0 0 0,0 1-3 0 0,1-2 0 0 0,0 1 1 0 0,0 0-1 0 0,-1 0 0 0 0,1-1 1 0 0,0 1-1 0 0,1 0 1 0 0,-1 0-1 0 0,0-1 1 0 0,0 1-1 0 0,0 0 1 0 0,0 0-1 0 0,0-1 1 0 0,1 1-1 0 0,-1 0 0 0 0,0-1 1 0 0,1 1-1 0 0,-1 0 1 0 0,0-1-1 0 0,1 1 1 0 0,-1-1-1 0 0,1 1 1 0 0,-1 0-1 0 0,1-1 1 0 0,-1 1-1 0 0,1-1 0 0 0,2 3 0 0 0,0-1 0 0 0,0 0 0 0 0,0 1-1 0 0,0-1 1 0 0,1 0 0 0 0,12 5 11 0 0,0 0 0 0 0,0-1 0 0 0,0-1 0 0 0,1 0 0 0 0,0-2 1 0 0,0 1-12 0 0,13 2-3 0 0,212 40 68 0 0,3-11 0 0 0,181 34 96 0 0,-301-44-61 0 0,212 48 179 0 0,-257-52-166 0 0,-2 4 0 0 0,-1 3 1 0 0,12 10-114 0 0,-57-22 18 0 0,18 10-18 0 0,-41-20-1 0 0,1 1 1 0 0,-1-1-1 0 0,0 1 1 0 0,-1 1-1 0 0,1 0 0 0 0,5 7 1 0 0,-13-14 0 0 0,0 0 0 0 0,0 0 0 0 0,0 0 0 0 0,-1 1 0 0 0,1-1 0 0 0,0 0 0 0 0,-1 0 0 0 0,1 1 0 0 0,0-1 0 0 0,-1 0 0 0 0,1 1 0 0 0,-1-1 0 0 0,0 1 0 0 0,0-1 0 0 0,1 0 0 0 0,-1 1 0 0 0,0-1 0 0 0,0 1 0 0 0,0-1 0 0 0,0 1 0 0 0,-1-1 0 0 0,1 1 0 0 0,0-1 0 0 0,-1 0 0 0 0,1 1 0 0 0,-1-1 0 0 0,1 0 0 0 0,-1 1 0 0 0,1-1 0 0 0,-2 1 0 0 0,0 1 0 0 0,0-1 0 0 0,-1 1 0 0 0,1-1 0 0 0,-1 1 0 0 0,0-1 0 0 0,0 0 0 0 0,0 0 0 0 0,0 0 0 0 0,0 0 0 0 0,0-1 0 0 0,-3 2 0 0 0,-6 1 0 0 0,1 0 0 0 0,-1 0 0 0 0,0-1 0 0 0,-3-1 0 0 0,-51 7 0 0 0,52-8 0 0 0,-142 11 0 0 0,-39-7 0 0 0,-156-14 0 0 0,22-10 0 0 0,271 16 0 0 0,15-1 12 0 0,73 3 82 0 0,-8 0-61 0 0,109 3 133 0 0,30 8-166 0 0,-10 0 61 0 0,26-4-45 0 0,123 9 104 0 0,135 21 102 0 0,-3 20 189 0 0,-414-52-399 0 0,308 49 148 0 0,-198-31-107 0 0,-115-20-53 0 0,-13-2 0 0 0,-2 0 0 0 0,-11-4 0 0 0,13 4 0 0 0,-35-8-13 0 0,-25-7-148 0 0,-30-13 161 0 0,-25-15-18 0 0,-37-23 18 0 0,137 59 0 0 0,0-1 0 0 0,-12-9 0 0 0,22 13 0 0 0,0 1 0 0 0,1-1 0 0 0,0 0 0 0 0,0 0 0 0 0,0-1 0 0 0,0 1 0 0 0,0-1 0 0 0,1 1 0 0 0,-3-6 0 0 0,6 9 0 0 0,-1-1 0 0 0,0 1 0 0 0,1-1 0 0 0,-1 1 0 0 0,1-1 0 0 0,-1 1 1 0 0,1-1-1 0 0,0 1 0 0 0,0-1 0 0 0,0 0 0 0 0,-1 1 0 0 0,2-1 0 0 0,-1 0 0 0 0,0 1 0 0 0,0-1 0 0 0,0 1 0 0 0,1-1 0 0 0,-1 0 0 0 0,1 0 0 0 0,0 0 0 0 0,1 0-1 0 0,-1 0 1 0 0,0 0 0 0 0,0 0 0 0 0,1 0 0 0 0,-1 1 0 0 0,1-1 0 0 0,0 0-1 0 0,-1 1 1 0 0,3-2 0 0 0,4-2 3 0 0,0 0-1 0 0,0 1 0 0 0,1 0 1 0 0,-1 0-1 0 0,9-2-2 0 0,18-5 8 0 0,0 2 1 0 0,1 1-1 0 0,12 0-8 0 0,112-9 22 0 0,-33 4-16 0 0,-109 11-6 0 0,432-47-64 0 0,-42 9 52 0 0,13 1-52 0 0,-40 5 68 0 0,-174 9-4 0 0,36-15 0 0 0,-230 37 0 0 0,2 0 0 0 0,0 0 0 0 0,3-3 0 0 0,-14 5 0 0 0,0-1 0 0 0,0 0 0 0 0,0 1 0 0 0,0-2 0 0 0,0 1 0 0 0,-1 0 0 0 0,1-1 0 0 0,-1 1 0 0 0,0-1 0 0 0,1 0 0 0 0,-3 1 0 0 0,0 1 1 0 0,0 0-1 0 0,0 0 0 0 0,-1 0 0 0 0,1-1 0 0 0,0 1 0 0 0,0 0 0 0 0,-1-1 0 0 0,1 1 1 0 0,-1-1-1 0 0,1 1 0 0 0,-1-1 0 0 0,0 1 0 0 0,0-1 0 0 0,1 1 0 0 0,-1-2 0 0 0,0 1 0 0 0,-1-1-1 0 0,1 1 0 0 0,0-1 0 0 0,-1 1 1 0 0,0-1-1 0 0,1 1 0 0 0,-1 0 0 0 0,0-1 1 0 0,-1-1 0 0 0,-3-3-26 0 0,1 0 0 0 0,-1 0 0 0 0,0 1 0 0 0,-1-1 0 0 0,-5-4 26 0 0,-3-2-70 0 0,-1 0 1 0 0,-1 1-1 0 0,0 1 1 0 0,-16-9 69 0 0,-74-33-162 0 0,106 52 162 0 0,-71-29-164 0 0,-43-11 164 0 0,13 5-30 0 0,12 0 30 0 0,3-4 0 0 0,-19-14 0 0 0,99 51 0 0 0,-16-9 0 0 0,0-1 0 0 0,0-1 0 0 0,2-1 0 0 0,-5-5 0 0 0,15 10 12 0 0,10 10-11 0 0,0 0 0 0 0,0 0 0 0 0,0 0 0 0 0,0-1 0 0 0,0 1 0 0 0,0 0 0 0 0,0 0 0 0 0,-1 0 0 0 0,1 0 1 0 0,0 0-1 0 0,0 0 0 0 0,0 0 0 0 0,0 0 0 0 0,0 0 0 0 0,0-1 0 0 0,0 1 0 0 0,0 0 0 0 0,0 0 0 0 0,0 0 0 0 0,0 0 0 0 0,0 0 0 0 0,0 0 0 0 0,0 0 0 0 0,0-1 0 0 0,0 1 0 0 0,0 0 0 0 0,0 0 0 0 0,0 0 0 0 0,0 0 0 0 0,0 0 0 0 0,0 0 0 0 0,0 0 0 0 0,0 0 0 0 0,0-1 0 0 0,0 1 0 0 0,0 0 0 0 0,0 0 0 0 0,0 0 0 0 0,1 0 0 0 0,-1 0 0 0 0,0 0 0 0 0,0 0 0 0 0,0 0 0 0 0,0 0 0 0 0,0 0 0 0 0,0-1 0 0 0,0 1-1 0 0,2-2 4 0 0,1-1-1 0 0,-1 1 0 0 0,1 0 1 0 0,-1 0-1 0 0,1 0 0 0 0,0 0 0 0 0,0 0 1 0 0,0 0-1 0 0,0 1 0 0 0,0-1 1 0 0,0 1-1 0 0,1 0 0 0 0,-1 0 1 0 0,0 0-1 0 0,0 0 0 0 0,1 1 1 0 0,0-1-4 0 0,12 0 16 0 0,1 0 1 0 0,-1 1-1 0 0,4 0-16 0 0,-8 1 2 0 0,107 7-2 0 0,10 0 0 0 0,-60-8 0 0 0,28 0 0 0 0,74 9 0 0 0,160 32 0 0 0,-295-36 0 0 0,30 2 0 0 0,-54-7 0 0 0,-12 0 0 0 0,0 0 0 0 0,0 0 0 0 0,0 0 0 0 0,0 0 0 0 0,0 0 0 0 0,0 0 0 0 0,0 0 0 0 0,0 0 0 0 0,0 0 0 0 0,0 0 0 0 0,-1 0 0 0 0,1 0 0 0 0,0 0 0 0 0,0-1 0 0 0,0 1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0,-9-3 0 0 0,8 2 0 0 0,-81-25 0 0 0,-2 4 0 0 0,-16 0 0 0 0,19 4-12 0 0,-123-22-23 0 0,-49-13 10 0 0,228 47 25 0 0,-169-48 0 0 0,93 23 0 0 0,85 24 11 0 0,13 6 42 0 0,3 1 11 0 0,3-2-10 0 0,6-1-52 0 0,0 1-1 0 0,0 0 1 0 0,0 0 0 0 0,0 0 0 0 0,0 1 0 0 0,0 1 0 0 0,7 0-2 0 0,18 1-20 0 0,16 4 20 0 0,-15-1-36 0 0,87 9-2 0 0,44 4 1 0 0,-157-17 37 0 0,34 3 0 0 0,12 4 0 0 0,-54-7 0 0 0,0 0 0 0 0,0 0 0 0 0,0 0 0 0 0,0 0 0 0 0,0 1 0 0 0,0-1 0 0 0,0 0 0 0 0,0 0 0 0 0,0 1 0 0 0,0-1 0 0 0,-1 1 0 0 0,1-1 0 0 0,0 1 0 0 0,0-1 0 0 0,-3 1 0 0 0,0 0 0 0 0,1-1 0 0 0,-1 1 0 0 0,0-1 0 0 0,0 1 0 0 0,0-1 0 0 0,0 0 0 0 0,0 0 0 0 0,0 0 0 0 0,-1 0 0 0 0,-28 0 0 0 0,-40-3 0 0 0,0-4 0 0 0,0-2 0 0 0,1-3 0 0 0,0-4 0 0 0,2-2 0 0 0,-19-10 0 0 0,68 21 30 0 0,0-1 0 0 0,-14-8-30 0 0,21 8 28 0 0,12 8-26 0 0,-1 0-1 0 0,1 0 0 0 0,0 0 1 0 0,0 0-1 0 0,0 0 1 0 0,0 0-1 0 0,0 0 1 0 0,0 0-1 0 0,0 0 0 0 0,0 0 1 0 0,0 0-1 0 0,0 0 1 0 0,-1 0-1 0 0,1 0 0 0 0,0-1 1 0 0,0 1-1 0 0,0 0 1 0 0,0 0-1 0 0,0 0 0 0 0,0 0 1 0 0,0 0-1 0 0,0 0 1 0 0,0 0-1 0 0,0 0 0 0 0,0 0 1 0 0,0 0-1 0 0,0-1 1 0 0,0 1-1 0 0,0 0 0 0 0,0 0 1 0 0,0 0-1 0 0,0 0 1 0 0,0 0-1 0 0,0 0 0 0 0,0 0 1 0 0,0 0-1 0 0,0 0 1 0 0,0-1-1 0 0,0 1 0 0 0,0 0 1 0 0,0 0-1 0 0,0 0 1 0 0,0 0-1 0 0,0 0 0 0 0,0 0 1 0 0,0 0-1 0 0,0 0 1 0 0,0 0-1 0 0,0 0 0 0 0,0 0 1 0 0,0-1-1 0 0,0 1 1 0 0,1 0-1 0 0,-1 0 0 0 0,0 0 1 0 0,0 0-1 0 0,0 0-1 0 0,2-2 7 0 0,0 0 1 0 0,0 0-1 0 0,1 0 0 0 0,-1 0 0 0 0,0 0 0 0 0,1 0 1 0 0,0 1-1 0 0,-1 0 0 0 0,1-1 0 0 0,0 1 0 0 0,0 0 1 0 0,-1 0-1 0 0,1 0 0 0 0,0 1 0 0 0,0-1-7 0 0,10-1 20 0 0,0 0 0 0 0,1 0 0 0 0,0 2-20 0 0,47-1 29 0 0,0 4-1 0 0,15 4-28 0 0,6 0 26 0 0,-54-6-18 0 0,251 20 60 0 0,-1 11-27 0 0,-109-11-29 0 0,-6-2 40 0 0,-141-15-41 0 0,-19-3 10 0 0,-5 0 1 0 0,-7 1-20 0 0,0 1 0 0 0,0-1 1 0 0,0-1-1 0 0,0 1 0 0 0,-8-1-2 0 0,-50-1-2 0 0,47-1 3 0 0,-81-1 6 0 0,-266 3-78 0 0,293 3 69 0 0,-279 18-37 0 0,223-8 8 0 0,-93 23 31 0 0,-229 84 0 0 0,372-95 0 0 0,0 2 0 0 0,2 5 0 0 0,-10 8 0 0 0,70-31-6 0 0,0 0-1 0 0,1 2 1 0 0,1 0 0 0 0,0 1-1 0 0,-3 3 7 0 0,-1 4-10 0 0,0 1-1 0 0,1 1 0 0 0,-5 10 11 0 0,0-2 0 0 0,0-1 0 0 0,-2-2 0 0 0,-8 7 0 0 0,0 2 0 0 0,23-24 0 0 0,0 0 0 0 0,-1-1 0 0 0,0 0 0 0 0,-2 0 0 0 0,-24 16 0 0 0,-2-1 0 0 0,0-2 0 0 0,-23 8 0 0 0,-32 15 0 0 0,78-39 0 0 0,4 3 0 0 0,12-11 0 0 0,0 1 0 0 0,0 0 0 0 0,0 0 0 0 0,1-1 0 0 0,-1 1 0 0 0,0 0 0 0 0,1 0 0 0 0,-1 0 0 0 0,1 0 0 0 0,-1 0 0 0 0,1 0 0 0 0,0 0 0 0 0,-1 0 0 0 0,1 1 2 0 0,0 1-1 0 0,0-1 1 0 0,0 0-1 0 0,0 0 0 0 0,1 0 1 0 0,-1 0-1 0 0,1 0 1 0 0,-1 0-1 0 0,1 0 1 0 0,0 0-1 0 0,-1 0 0 0 0,1 0 1 0 0,0-1-1 0 0,0 1 1 0 0,1 0-1 0 0,-1 0 1 0 0,0-1-1 0 0,1 1-1 0 0,2 3 9 0 0,0 0 1 0 0,1 0 0 0 0,0-1-1 0 0,0 0 1 0 0,2 2-10 0 0,11 5 3 0 0,1-1 0 0 0,0 0 1 0 0,1-2-1 0 0,8 3-3 0 0,-10-4 1 0 0,47 18-1 0 0,48 11 0 0 0,-30-12 0 0 0,39 17 0 0 0,-91-29 0 0 0,-2 1 0 0 0,1 2 0 0 0,-2 1 0 0 0,0 1 0 0 0,15 13 0 0 0,-27-16 0 0 0,-16-13 0 0 0,1-1 0 0 0,-1 1 0 0 0,1-1 0 0 0,0 1 0 0 0,-1 0 0 0 0,1-1 0 0 0,-1 1 0 0 0,0 0 0 0 0,1 0 0 0 0,-1-1 0 0 0,0 1 0 0 0,1 0 0 0 0,-1 0 0 0 0,0 0 0 0 0,0-1 0 0 0,1 1 0 0 0,-1 0 0 0 0,0 0 0 0 0,-1 0 0 0 0,1 0 0 0 0,-1 0 0 0 0,1 0 0 0 0,-1 0 0 0 0,1 0 0 0 0,-1 0 0 0 0,0-1 0 0 0,1 1 0 0 0,-1 0 0 0 0,0 0 0 0 0,0-1 0 0 0,0 1 0 0 0,1 0 0 0 0,-1-1 0 0 0,0 1 0 0 0,0-1 0 0 0,0 1 0 0 0,0-1 0 0 0,0 1 0 0 0,0-1 0 0 0,0 0 0 0 0,0 1 0 0 0,0-1 0 0 0,0 0 0 0 0,-1 0 0 0 0,1 0 0 0 0,-4 1 0 0 0,-1 0 0 0 0,1-1 0 0 0,0 0 0 0 0,-1 0 0 0 0,0 0 0 0 0,-17-3 9 0 0,-1-1 1 0 0,1-2-1 0 0,0 0 0 0 0,0-1 0 0 0,1-1 0 0 0,0-1 0 0 0,-18-11-9 0 0,27 13 1 0 0,1 0 0 0 0,0-1 1 0 0,0 0-1 0 0,1-1 0 0 0,0 0 0 0 0,0-1 0 0 0,1 0 0 0 0,1-1 0 0 0,-9-10-1 0 0,12 11 11 0 0,0 1-1 0 0,1-1 0 0 0,0 0 1 0 0,0 0-1 0 0,1 0 0 0 0,0 0 0 0 0,1-1 1 0 0,0 0-1 0 0,1 1 0 0 0,0-1 1 0 0,1 0-1 0 0,0 0 0 0 0,0-4-10 0 0,2 2 17 0 0,0-1-1 0 0,1 1 1 0 0,0 0-1 0 0,1 0 1 0 0,1 0-1 0 0,0 0 0 0 0,1 0 1 0 0,0 1-1 0 0,1 0 1 0 0,0 0-1 0 0,0 0 1 0 0,7-6-17 0 0,2-2 19 0 0,0 0 1 0 0,2 1-1 0 0,0 0 1 0 0,2 2-1 0 0,0 0 1 0 0,6-3-20 0 0,10-5 18 0 0,1 1 1 0 0,1 2-1 0 0,38-17-18 0 0,-4 8 52 0 0,59-16-52 0 0,-17 13 4 0 0,1 5 0 0 0,2 6 1 0 0,18 2-5 0 0,101-5-3 0 0,20 10 3 0 0,-150 11 0 0 0,284-10 0 0 0,-309 14 0 0 0,69-2 0 0 0,13-8 0 0 0,-143 9 0 0 0,0-1 0 0 0,12-3 0 0 0,-30 5-1 0 0,0 1 0 0 0,0 0 0 0 0,0 0 0 0 0,0-1 0 0 0,0 1 0 0 0,0 0 0 0 0,0-1 0 0 0,0 1 0 0 0,0-1 0 0 0,0 0 0 0 0,-1 1-1 0 0,1-1 1 0 0,0 1 0 0 0,0-1 0 0 0,0-1 1 0 0,-1 2-3 0 0,1-1 0 0 0,-1 0 0 0 0,0 0 0 0 0,0 1 0 0 0,0-1 0 0 0,1 0 1 0 0,-1 0-1 0 0,0 1 0 0 0,0-1 0 0 0,0 0 0 0 0,0 0 0 0 0,-1 0 0 0 0,1 1 0 0 0,0-1 0 0 0,0 0 0 0 0,0 0 0 0 0,-1 1 0 0 0,1-1 0 0 0,0 0 0 0 0,-1 0 0 0 0,1 1 0 0 0,-1-1 3 0 0,0-2-6 0 0,-1 1 0 0 0,1 0 1 0 0,-1-1-1 0 0,0 1 0 0 0,0 0 0 0 0,-1-1 6 0 0,-11-9-72 0 0,-1 2 0 0 0,0-1-1 0 0,-13-5 73 0 0,-7-5-67 0 0,-156-111-22 0 0,116 79 37 0 0,29 20 33 0 0,-168-125-101 0 0,205 151 120 0 0,0 0 0 0 0,1-1 0 0 0,0 0 0 0 0,1 0 0 0 0,-3-4 0 0 0,8 9 0 0 0,0 0 0 0 0,0 0 0 0 0,1 0 0 0 0,0 0 0 0 0,-1 0 0 0 0,1 0 0 0 0,0 0 0 0 0,0 0 0 0 0,0-2 0 0 0,1 3 0 0 0,0 0 0 0 0,0 0 0 0 0,0 0 0 0 0,0 0 0 0 0,0 0 0 0 0,1 0 0 0 0,-1 0 0 0 0,0 0 0 0 0,1 0 0 0 0,0 0 0 0 0,-1 0 0 0 0,1 0 0 0 0,0 1 0 0 0,0-1 0 0 0,0 0 0 0 0,0 0 0 0 0,3-2 0 0 0,-1 0 0 0 0,1 0 0 0 0,0 0 0 0 0,0 1 0 0 0,0-1 0 0 0,0 1 0 0 0,0 0 0 0 0,1 1 0 0 0,0-1 0 0 0,-1 1 0 0 0,1-1 0 0 0,0 2 0 0 0,0-1 0 0 0,0 0 0 0 0,0 1 0 0 0,1 0 0 0 0,15-3 0 0 0,0 1 0 0 0,1 1 0 0 0,7 1 0 0 0,-15 0 0 0 0,67-1 0 0 0,10 5 0 0 0,84 8 0 0 0,-115-7 0 0 0,278 33-48 0 0,0 17 0 0 0,-99-17 48 0 0,7 1 0 0 0,-119-15 0 0 0,424 63 0 0 0,-478-79 0 0 0,47-3 0 0 0,-100-4 12 0 0,-17 0 14 0 0,-5-2 7 0 0,-5-3-19 0 0,0 1 0 0 0,-1-1 0 0 0,0 2 0 0 0,1-1 0 0 0,-3 1-14 0 0,-44-15-10 0 0,19 6 2 0 0,-147-42-59 0 0,-32-6 67 0 0,28 7 0 0 0,66 16 0 0 0,58 17 0 0 0,37 12 0 0 0,9 1 16 0 0,20 6 101 0 0,5 0-100 0 0,20 2-12 0 0,1 2 0 0 0,26 6-5 0 0,-7 0 0 0 0,138 22-79 0 0,30 4-18 0 0,-61-14 100 0 0,142 21-18 0 0,410 78-45 0 0,-448-70 60 0 0,97 39 0 0 0,-326-79 0 0 0,-30-10 0 0 0,0 1 0 0 0,0-1 0 0 0,0 0 0 0 0,0 1 0 0 0,0-1 0 0 0,0 1 0 0 0,0-1 0 0 0,0 1 0 0 0,0 0 0 0 0,0-1 0 0 0,0 1 0 0 0,0 0 0 0 0,0 0 0 0 0,-1 0 0 0 0,-1-1-1 0 0,1 1 1 0 0,-1-1-1 0 0,1 1 1 0 0,-1-1-1 0 0,1 0 1 0 0,-1 1-1 0 0,1-1 1 0 0,-1 0-1 0 0,0 1 1 0 0,1-1-1 0 0,-1 0 1 0 0,1 1-1 0 0,-1-1 1 0 0,0 0-1 0 0,1 0 1 0 0,-1 0-1 0 0,0 0 1 0 0,1 0-1 0 0,-1 0 1 0 0,0 0 0 0 0,-10 2-14 0 0,0-1 1 0 0,0 0 0 0 0,-1 0 0 0 0,1-2 0 0 0,0 1 0 0 0,-3-2 13 0 0,-28-4-43 0 0,-1-2 43 0 0,22 4-8 0 0,-397-69-142 0 0,354 63 148 0 0,-277-58-41 0 0,76 13 26 0 0,253 53 17 0 0,-547-105 0 0 0,555 106 0 0 0,-20-4 0 0 0,-17-6 0 0 0,31 7 0 0 0,10 4 0 0 0,0 0 0 0 0,0 0 0 0 0,0 0 0 0 0,0 0 0 0 0,-1-1 0 0 0,1 1 0 0 0,0 0 0 0 0,0 0 0 0 0,0 0 0 0 0,0 0 0 0 0,-1 0 0 0 0,1 0 0 0 0,0-1 0 0 0,0 1 0 0 0,0 0 0 0 0,0 0 0 0 0,0 0 0 0 0,0 0 0 0 0,0-1 0 0 0,0 1 0 0 0,-1 0 0 0 0,1 0 0 0 0,0 0 0 0 0,0-1 0 0 0,0 1 0 0 0,0 0 0 0 0,0 0 0 0 0,0 0 0 0 0,0-1 0 0 0,1 0 0 0 0,0 0 0 0 0,1 0 0 0 0,-1-1 0 0 0,0 1 0 0 0,1 0 0 0 0,-1 0 0 0 0,0 1 0 0 0,1-1 0 0 0,-1 0 0 0 0,1 0 0 0 0,-1 1 0 0 0,1-1 0 0 0,1 0 0 0 0,28-9 0 0 0,-7 5 0 0 0,1 0 0 0 0,0 2 0 0 0,13 0 0 0 0,78 1 0 0 0,-96 2 0 0 0,451 25 0 0 0,-265-10 0 0 0,-170-12 0 0 0,274 14 0 0 0,-291-17 11 0 0,-17 0 10 0 0,-5-2 1 0 0,-37-13-26 0 0,0 2 1 0 0,-1 1 0 0 0,-2 1 3 0 0,-13-3-60 0 0,-421-123-158 0 0,421 122 200 0 0,-1 2 0 0 0,0 3 0 0 0,-51-2 18 0 0,107 11 0 0 0,0 1-1 0 0,0 0 0 0 0,0 0 0 0 0,0 0 0 0 0,0 0 1 0 0,0 0-1 0 0,0 0 0 0 0,0 0 0 0 0,0 0 1 0 0,0 0-1 0 0,0 0 0 0 0,0 1 0 0 0,0-1 1 0 0,0 1 0 0 0,2 0-5 0 0,0 0 0 0 0,0 0 0 0 0,1 0 1 0 0,-1 0-1 0 0,1 0 0 0 0,-1-1 0 0 0,1 1 1 0 0,0 0-1 0 0,0 0 5 0 0,154 62-13 0 0,-78-33 15 0 0,388 136-2 0 0,-351-126 21 0 0,15 12-21 0 0,-78-28 13 0 0,-1 2 0 0 0,-1 3 0 0 0,26 19-13 0 0,-57-34 5 0 0,-1 0-1 0 0,0 2 0 0 0,14 16-4 0 0,-25-24 0 0 0,0 0 0 0 0,0 1 0 0 0,-1 0 0 0 0,0 0 0 0 0,0 1 0 0 0,-1 0 0 0 0,0 0-1 0 0,-1 0 1 0 0,1 4 0 0 0,-4-10-1 0 0,0 1-1 0 0,0-1 1 0 0,-1 1-1 0 0,1-1 1 0 0,-1 0-1 0 0,0 1 1 0 0,0-1-1 0 0,-1 1 1 0 0,0-1-1 0 0,1 0 1 0 0,-1 1-1 0 0,-1-1 1 0 0,1 0-1 0 0,0 0 1 0 0,-1 0-1 0 0,0 0 1 0 0,0 0-1 0 0,0 0 1 0 0,-1 0-1 0 0,1-1 1 0 0,-1 1-1 0 0,0-1 1 0 0,0 0-1 0 0,-3 3 2 0 0,-3 2-4 0 0,-1 0-1 0 0,0 0 1 0 0,-1-1-1 0 0,1-1 1 0 0,-2 0-1 0 0,1 0 1 0 0,0-1-1 0 0,-4 0 5 0 0,-29 10 0 0 0,-1-2 0 0 0,-10-1 0 0 0,36-7 0 0 0,-86 15 0 0 0,0-3 0 0 0,-20-4 0 0 0,-218 7 0 0 0,189-13 0 0 0,-400 9 0 0 0,-6-8 37 0 0,386-4-20 0 0,-207 12 120 0 0,226-2 30 0 0,-65 18-167 0 0,193-27 21 0 0,-12 2 16 0 0,-1 1 1 0 0,1 2-1 0 0,-14 7-37 0 0,47-15 3 0 0,1 0 1 0 0,0 1 0 0 0,0-1-1 0 0,0 1 1 0 0,0 0-1 0 0,0 0 1 0 0,1 1-1 0 0,-4 3-3 0 0,7-6 2 0 0,0 0-1 0 0,0 0 1 0 0,0 0-1 0 0,0 0 1 0 0,0 0-1 0 0,1 0 1 0 0,-1 1 0 0 0,1-1-1 0 0,-1 0 1 0 0,1 0-1 0 0,-1 1 1 0 0,1-1-1 0 0,-1 0 1 0 0,1 1-1 0 0,0-1 1 0 0,0 1-1 0 0,0-1 1 0 0,0 0 0 0 0,0 1-1 0 0,0-1 1 0 0,0 0-1 0 0,0 1 1 0 0,1-1-1 0 0,-1 1 1 0 0,1-1-1 0 0,-1 0 1 0 0,1 0-1 0 0,-1 1 1 0 0,1-1-1 0 0,-1 0 1 0 0,1 0 0 0 0,0 0-1 0 0,0 1 1 0 0,0-1-1 0 0,0 0 1 0 0,0 0-1 0 0,0 0-1 0 0,6 6 0 0 0,0 0 0 0 0,1 0 0 0 0,-1 0 0 0 0,2-1 0 0 0,-1-1 0 0 0,5 4 0 0 0,10 3 5 0 0,0-1 1 0 0,2 0-6 0 0,37 11 28 0 0,1-2-1 0 0,32 5-27 0 0,-34-10 9 0 0,185 57 58 0 0,-120-34-27 0 0,179 32 22 0 0,-172-42-50 0 0,520 144 120 0 0,-537-137-48 0 0,100 45-84 0 0,-202-74 0 0 0,0 1 0 0 0,-1 0 0 0 0,0 1 0 0 0,4 3 0 0 0,-16-11 0 0 0,0 1 0 0 0,0-1 0 0 0,0 1 0 0 0,-1-1 0 0 0,1 1 0 0 0,0 0 0 0 0,0 0 0 0 0,-1-1 0 0 0,1 1 0 0 0,-1 0 0 0 0,1 0 0 0 0,0 0 0 0 0,-1 0 0 0 0,1 0 0 0 0,-1-1 0 0 0,0 1 0 0 0,1 0 0 0 0,-1 0 0 0 0,0 0 0 0 0,-1 0 0 0 0,1 0 0 0 0,0 0 0 0 0,-1 0 0 0 0,1-1 0 0 0,0 1 0 0 0,-1 0 0 0 0,1 0 0 0 0,-1 0 0 0 0,1-1 0 0 0,-1 1 0 0 0,0 0 0 0 0,1-1 0 0 0,-1 1 0 0 0,0-1 0 0 0,1 1 0 0 0,-1-1 0 0 0,0 1 0 0 0,0-1 0 0 0,0 1 0 0 0,1-1 0 0 0,-1 0 0 0 0,0 1 0 0 0,-1-1 0 0 0,-3 2 0 0 0,0 0 0 0 0,-1-1 0 0 0,-5 2 0 0 0,-14 0 0 0 0,0-2 0 0 0,-1 0 0 0 0,-5-1 0 0 0,24-1 0 0 0,-103-3 0 0 0,-66-14 0 0 0,-109-26 0 0 0,122 18 0 0 0,-267-51 64 0 0,269 40-50 0 0,-206-42 36 0 0,341 75-50 0 0,-14-4 0 0 0,1 0 0 0 0,-4-4 0 0 0,31 7 2 0 0,12 5-2 0 0,0 0 1 0 0,0 0-1 0 0,-1 0 1 0 0,1 0-1 0 0,0 0 1 0 0,0 0-1 0 0,-1-1 0 0 0,1 1 1 0 0,0 0-1 0 0,0 0 1 0 0,-1 0-1 0 0,1-1 1 0 0,0 1-1 0 0,0 0 1 0 0,0 0-1 0 0,0-1 1 0 0,-1 1-1 0 0,1 0 0 0 0,0 0 1 0 0,0-1-1 0 0,0 1 1 0 0,0 0-1 0 0,0-1 0 0 0,0 0 3 0 0,1 1 0 0 0,0-1-1 0 0,-1 0 1 0 0,1 0 0 0 0,0 0-1 0 0,0 0 1 0 0,-1 1 0 0 0,1-1-1 0 0,0 0 1 0 0,0 0 0 0 0,0 1-1 0 0,0-1 1 0 0,0 1 0 0 0,0-1-1 0 0,0 1 1 0 0,0-1 0 0 0,0 1-1 0 0,1 0-2 0 0,16-7 6 0 0,1 2 0 0 0,-1 1-1 0 0,1 0 1 0 0,12 0-6 0 0,28-3 12 0 0,1 3 1 0 0,12 3-13 0 0,123 7 21 0 0,-32 0-14 0 0,-79-6-7 0 0,166 6 0 0 0,328 24 0 0 0,361 29 0 0 0,-786-48 0 0 0,314 12 0 0 0,-96-7 0 0 0,112 7 30 0 0,-252-21 15 0 0,17-11-45 0 0,-232 8 7 0 0,55-6 24 0 0,-61 6-28 0 0,0-1 0 0 0,1-1 0 0 0,-1 0 0 0 0,0 0 0 0 0,4-3-3 0 0,-14 6 0 0 0,1 0 1 0 0,0 0-1 0 0,0-1 0 0 0,-1 1 0 0 0,1 0 0 0 0,0-1 0 0 0,-1 1 0 0 0,1-1 0 0 0,0 1 0 0 0,-1-1 1 0 0,1 1-1 0 0,-1-1 0 0 0,1 1 0 0 0,-1-1 0 0 0,1 0 0 0 0,-1 1 0 0 0,1-1 0 0 0,-1 0 1 0 0,1 1-1 0 0,-1-1 0 0 0,0 0 0 0 0,0 0 0 0 0,0 0-1 0 0,0 0 0 0 0,0 0 0 0 0,0 0 1 0 0,0 0-1 0 0,-1 0 0 0 0,1 0 0 0 0,0 0 0 0 0,-1 0 0 0 0,1 0 1 0 0,0 1-1 0 0,-1-1 0 0 0,0 0 0 0 0,1 0 0 0 0,-1 0 0 0 0,1 0 1 0 0,-1 0 0 0 0,-3-3-12 0 0,1 1 1 0 0,-1-1-1 0 0,0 1 1 0 0,0-1-1 0 0,0 1 1 0 0,-4-2 11 0 0,-6-4-81 0 0,-12-4 81 0 0,-50-19-249 0 0,-51-15 249 0 0,-5 0-103 0 0,-469-176-57 0 0,489 186 160 0 0,-85-30 0 0 0,6-8 0 0 0,149 56 0 0 0,1-2 0 0 0,-29-19 0 0 0,45 21 0 0 0,25 19 0 0 0,-1 0 0 0 0,1-1 0 0 0,-1 1 0 0 0,1 0 0 0 0,-1-1 0 0 0,1 1 0 0 0,0-1 0 0 0,-1 1 0 0 0,1 0 0 0 0,0-1 0 0 0,-1 1 0 0 0,1-1 0 0 0,0 1 0 0 0,-1-1 0 0 0,1 1 0 0 0,0-1 0 0 0,0 1 0 0 0,0-1 0 0 0,-1 1 0 0 0,1-1 0 0 0,0 0 0 0 0,0 1 0 0 0,0-1 0 0 0,0 1 0 0 0,0-1 0 0 0,0 1 0 0 0,0-1 0 0 0,0 0 0 0 0,2 0 0 0 0,-1 0 0 0 0,0 0 0 0 0,0 0 0 0 0,0 0-1 0 0,1 0 1 0 0,-1 0 0 0 0,0 1 0 0 0,1-1 0 0 0,-1 0 0 0 0,1 1-1 0 0,-1-1 1 0 0,1 1 0 0 0,-1 0 0 0 0,1-1 0 0 0,-1 1 0 0 0,2 0 0 0 0,33-3 10 0 0,-33 3-7 0 0,55 0 45 0 0,-1 3-1 0 0,21 4-47 0 0,-41-3 25 0 0,583 75 85 0 0,-255-29-71 0 0,436 65-39 0 0,-690-98 0 0 0,138 24 21 0 0,154 21 22 0 0,-310-50-35 0 0,226 24 48 0 0,-299-34-56 0 0,0-1 0 0 0,1 0 0 0 0,17-3 0 0 0,-37 2 0 0 0,0 0 0 0 0,0 0 0 0 0,0 0 0 0 0,0 0 0 0 0,0 0 0 0 0,1-1 0 0 0,-1 1 0 0 0,0 0 0 0 0,0-1 0 0 0,0 1 0 0 0,0 0 0 0 0,0-1 0 0 0,0 0 0 0 0,0 1 0 0 0,-1-1 0 0 0,1 1 0 0 0,0-1 0 0 0,0 0 0 0 0,0 0 0 0 0,-1 1 0 0 0,0-1 0 0 0,0 1 0 0 0,0 0 0 0 0,0-1-1 0 0,0 1 1 0 0,0-1 0 0 0,0 1 0 0 0,0 0 0 0 0,0-1 0 0 0,0 1-1 0 0,0-1 1 0 0,-1 1 0 0 0,1 0 0 0 0,0-1 0 0 0,0 1 0 0 0,0-1 0 0 0,0 1-1 0 0,-1 0 1 0 0,1-1 0 0 0,0 1 0 0 0,-1 0 0 0 0,-8-10-12 0 0,-17-6-54 0 0,-18-7-249 0 0,-43-15 315 0 0,-51-13-210 0 0,-236-65-114 0 0,312 97 310 0 0,-292-75-29 0 0,253 68 26 0 0,-158-49-59 0 0,153 43 76 0 0,95 29-2 0 0,-41-12 35 0 0,0-2 0 0 0,-26-15-33 0 0,77 32 0 0 0,1 0 0 0 0,-1 0 0 0 0,0-1 0 0 0,0 1 0 0 0,0-1 0 0 0,0 1 0 0 0,0-1 0 0 0,1 1 0 0 0,-1-1 0 0 0,0 0 0 0 0,0 1 0 0 0,1-1 0 0 0,-1 0 0 0 0,1 1 0 0 0,-1-1 0 0 0,0 0 0 0 0,2 0 0 0 0,-1 1 0 0 0,0-1 0 0 0,1 1 0 0 0,-1-1 0 0 0,1 1 0 0 0,-1 0 0 0 0,1-1 0 0 0,-1 1 0 0 0,1 0 0 0 0,-1-1 0 0 0,1 1 0 0 0,-1 0 0 0 0,1 0 0 0 0,0-1 0 0 0,-1 1 0 0 0,1 0 0 0 0,-1 0 0 0 0,1 0 0 0 0,0 0 0 0 0,-1 0 0 0 0,1 0 0 0 0,0 0 0 0 0,-1 0 0 0 0,16-1 1 0 0,0 1 0 0 0,0 0 0 0 0,-1 2 0 0 0,1 0 0 0 0,15 3-1 0 0,-12-1 7 0 0,122 22 65 0 0,46 8 12 0 0,67 10-73 0 0,166 56-11 0 0,-164-27 63 0 0,-131-33-170 0 0,1 7 107 0 0,-88-31-110 0 0,27 16 110 0 0,-51-25-25 0 0,-1 1-1 0 0,-1 1 1 0 0,0 0-1 0 0,0 0 1 0 0,-1 1-1 0 0,4 4 26 0 0,-14-12-12 0 0,1 0 0 0 0,0 0 0 0 0,-1 0-1 0 0,1 0 1 0 0,-1 0 0 0 0,0 0 0 0 0,0 0-1 0 0,0 1 1 0 0,0-1 0 0 0,0 0 0 0 0,0 1 12 0 0,-1-2-12 0 0,0 0 0 0 0,0 0 0 0 0,0 0 0 0 0,0 0 0 0 0,0 0 0 0 0,0 0 0 0 0,0 0 0 0 0,0 0 1 0 0,-1 0-1 0 0,1 0 0 0 0,0-1 0 0 0,-1 1 0 0 0,1 0 0 0 0,0 0 0 0 0,-1 0 0 0 0,1 0 0 0 0,-1-1 0 0 0,1 1 0 0 0,-1 0 1 0 0,0 0-1 0 0,1-1 0 0 0,-1 1 0 0 0,0-1 0 0 0,0 1 0 0 0,1 0 0 0 0,-1-1 0 0 0,0 1 0 0 0,0-1 0 0 0,0 1 12 0 0,-5 2-61 0 0,0 0-1 0 0,-1-1 1 0 0,1 1-1 0 0,0-1 1 0 0,-1-1-1 0 0,-3 1 62 0 0,-14 2-225 0 0,-5-1 225 0 0,21-2-28 0 0,-84 4-491 0 0,-92-8 519 0 0,179 3 1 0 0,-161-10-61 0 0,-39-12 60 0 0,-125-12 206 0 0,252 27-53 0 0,-2 1 264 0 0,-2 2-417 0 0,80 4 70 0 0,6 1 20 0 0,159 17 289 0 0,-51-6-156 0 0,-7 0-34 0 0,227 24 124 0 0,207 21-157 0 0,-112-4-42 0 0,-140-16-41 0 0,120 11 68 0 0,-366-45-129 0 0,-40-3-11 0 0,1 0 0 0 0,-1 0 0 0 0,1 0-1 0 0,-1 0 1 0 0,1-1 0 0 0,-1 1 0 0 0,1 0-1 0 0,-1 0 1 0 0,1-1 0 0 0,-1 1 0 0 0,1-1-1 0 0,-1 0 1 0 0,0 1 0 0 0,1-1-1 0 0,-2 0 1 0 0,0 1 1 0 0,1 0-1 0 0,-1-1 0 0 0,0 1 1 0 0,0-1-1 0 0,0 1 0 0 0,0-1 1 0 0,0 1-1 0 0,1-1 0 0 0,-1 1 1 0 0,0-1-1 0 0,0 1 0 0 0,0-1 1 0 0,0 1-1 0 0,0-1 0 0 0,-1 1 1 0 0,1-1-1 0 0,0 1 0 0 0,0-1 1 0 0,0 1-1 0 0,0-1 0 0 0,0 1 1 0 0,-1 0-1 0 0,1-1 0 0 0,0 1 1 0 0,0-1-1 0 0,-1 1 0 0 0,1 0 1 0 0,0-1-1 0 0,-1 1 0 0 0,1 0 1 0 0,-1-1-2 0 0,-6-6 1 0 0,0 1 1 0 0,0-1 0 0 0,0 1-1 0 0,-1 1 1 0 0,0 0 0 0 0,-4-2-2 0 0,6 3 0 0 0,-42-23-46 0 0,-1 1 0 0 0,-31-10 46 0 0,-108-36-219 0 0,178 68 212 0 0,-51-18-15 0 0,-478-179-174 0 0,378 136 196 0 0,15 5 0 0 0,122 50 7 0 0,-49-19 67 0 0,62 24-59 0 0,1-1-1 0 0,0 0 1 0 0,0 0-1 0 0,1-1 1 0 0,-4-3-15 0 0,1-3 30 0 0,10 11 5 0 0,6 0 16 0 0,4-2-21 0 0,1 0 1 0 0,0 0-1 0 0,0 1 1 0 0,0 1-1 0 0,0 0 1 0 0,1 0 0 0 0,-1 0-1 0 0,0 1 1 0 0,1 1-1 0 0,0 0-30 0 0,29 0 143 0 0,34 5-143 0 0,-54-4 26 0 0,201 26 180 0 0,-84-10-172 0 0,142 12-35 0 0,4-1 14 0 0,-259-25-8 0 0,286 26 50 0 0,61-19 9 0 0,-317-9-32 0 0,1-3-32 0 0,-38 0 7 0 0,0 0-1 0 0,-1 0 0 0 0,1-1 1 0 0,-1-1-1 0 0,9-4-6 0 0,-21 7 3 0 0,0 0-1 0 0,0 0 0 0 0,-1-1 0 0 0,1 1 1 0 0,0-1-1 0 0,-1 1 0 0 0,1-1 1 0 0,-1 0-1 0 0,0 0 0 0 0,0 0 0 0 0,0 0 1 0 0,0-1-1 0 0,0 1 0 0 0,1-1-2 0 0,-2 1 2 0 0,-1 0-1 0 0,1 1 0 0 0,0-1 1 0 0,-1 0-1 0 0,1 0 0 0 0,-1 1 1 0 0,0-1-1 0 0,1 0 0 0 0,-1 0 1 0 0,0 0-1 0 0,0 1 0 0 0,0-1 1 0 0,0 0-1 0 0,-1 0 0 0 0,1 0 1 0 0,0 1-1 0 0,-1-1 0 0 0,1 0 1 0 0,-1 1-1 0 0,0-1 0 0 0,0 0 1 0 0,1 1-1 0 0,-1-1 0 0 0,-1 0-1 0 0,-2-4 0 0 0,0 0 0 0 0,0 0 0 0 0,-1 1 0 0 0,1 0 0 0 0,-1 0 0 0 0,-4-3 0 0 0,-9-6 0 0 0,-8-5 0 0 0,7 6 0 0 0,-71-49-110 0 0,-43-18 110 0 0,-100-47-185 0 0,74 42 128 0 0,54 29 57 0 0,-8-5 0 0 0,-20-19 0 0 0,128 78 0 0 0,-12-9 0 0 0,1-1 0 0 0,-3-3 0 0 0,16 12 0 0 0,-1 0 0 0 0,1 0 0 0 0,0-1 0 0 0,0 1 0 0 0,0-1 0 0 0,0 0 0 0 0,1 0 0 0 0,-1 0 0 0 0,1 0 0 0 0,0 0 0 0 0,-1-4 0 0 0,2 7 0 0 0,1-1 0 0 0,0 1 0 0 0,0 0 0 0 0,-1 0 0 0 0,1 0 0 0 0,0 0 0 0 0,0 0 0 0 0,0 0 0 0 0,0 0 0 0 0,1-1 0 0 0,-1 1 0 0 0,0 0 0 0 0,0 0 0 0 0,1 0 0 0 0,-1 0 0 0 0,0 0 0 0 0,1 0 0 0 0,-1 0 0 0 0,1 0 0 0 0,-1 0 0 0 0,1 0 0 0 0,0 0 0 0 0,0 0 0 0 0,-1 1 0 0 0,1-1 0 0 0,0 0 0 0 0,0 0 0 0 0,0 1 0 0 0,0-1 0 0 0,-1 0 0 0 0,1 1 0 0 0,0-1 0 0 0,1 0 0 0 0,3-1 0 0 0,0 0 0 0 0,0 1 0 0 0,0-1 0 0 0,0 1 0 0 0,1 0 0 0 0,3 0 0 0 0,13-1 9 0 0,0 1 0 0 0,-1 1-1 0 0,6 2-8 0 0,68 8 36 0 0,-69-7-34 0 0,536 80-2 0 0,-320-34 42 0 0,-84-16-20 0 0,283 56 42 0 0,-381-79-53 0 0,-56-9 10 0 0,-7-3 1 0 0,-11-7-21 0 0,0 1 0 0 0,-1 1 0 0 0,0 1 1 0 0,-12-4-2 0 0,7 2-11 0 0,-440-177-469 0 0,134 54 308 0 0,158 65 168 0 0,135 52 4 0 0,0-1 0 0 0,1-2 0 0 0,-1-2 0 0 0,14 7 0 0 0,1-1 0 0 0,0 0 0 0 0,1-2 0 0 0,1 0 0 0 0,-8-9 0 0 0,20 19 0 0 0,0 1 0 0 0,1-1 0 0 0,-1 0-1 0 0,1 0 1 0 0,1-1 0 0 0,-1 1 0 0 0,-1-5 0 0 0,3 8 0 0 0,0 0 1 0 0,1 0 0 0 0,-1 0 0 0 0,1 0 0 0 0,-1 1 0 0 0,1-1 0 0 0,0 0-1 0 0,0 0 1 0 0,0 0 0 0 0,0 0 0 0 0,0 0 0 0 0,0 0 0 0 0,1 0-1 0 0,-1 0 1 0 0,1 0 0 0 0,-1 0 0 0 0,1 0 0 0 0,0 1 0 0 0,0-1 0 0 0,0 0-1 0 0,0 0 1 0 0,0 1 0 0 0,0-1 0 0 0,1-1-1 0 0,2 0 20 0 0,0 0 0 0 0,0 1 0 0 0,0-1 0 0 0,0 1 1 0 0,0 0-1 0 0,0 0 0 0 0,1 0 0 0 0,-1 0 0 0 0,1 1 0 0 0,0 0 0 0 0,1-1-20 0 0,35-6 130 0 0,0 1-1 0 0,10 1-129 0 0,-24 2-3 0 0,160-13 161 0 0,0 8 0 0 0,45 9-158 0 0,-32 1 15 0 0,-113-5-18 0 0,24-5 3 0 0,-94 7 0 0 0,0-1 0 0 0,0 0 0 0 0,0-1 0 0 0,0-1 0 0 0,-1 0 0 0 0,10-6 0 0 0,-23 10 2 0 0,0 0-1 0 0,-1-1 0 0 0,1 1 0 0 0,-1-1 0 0 0,0 0 1 0 0,1 1-1 0 0,-1-1 0 0 0,0 0 0 0 0,0 0 1 0 0,0-1-1 0 0,0 1 0 0 0,-1 0 0 0 0,1-1 1 0 0,-1 1-1 0 0,1-1-1 0 0,-1 1 2 0 0,-1 0 0 0 0,1 0-1 0 0,0 0 1 0 0,-1 0 0 0 0,0-1 0 0 0,0 1 0 0 0,1 0 0 0 0,-1 0-1 0 0,0 0 1 0 0,-1-1 0 0 0,1 1 0 0 0,0 0 0 0 0,-1 0-1 0 0,1 0 1 0 0,-1 0 0 0 0,0 0 0 0 0,1 0 0 0 0,-1 0 0 0 0,-1-2-2 0 0,-4-7 2 0 0,-1 1 0 0 0,0-1 0 0 0,0 2 0 0 0,-1-1 0 0 0,0 1 1 0 0,-1 0-3 0 0,-9-9-10 0 0,-1 2 1 0 0,-11-8 9 0 0,-147-91-232 0 0,69 47 136 0 0,-98-78 96 0 0,138 92 0 0 0,-54-57 0 0 0,110 98 12 0 0,0 1-1 0 0,-6-11-11 0 0,14 17 9 0 0,0 0 0 0 0,0 0-1 0 0,1-1 1 0 0,0 1 0 0 0,0-1 0 0 0,0 0-1 0 0,0-3-8 0 0,2 7 4 0 0,1 1 0 0 0,0 0 0 0 0,-1 0 0 0 0,1-1 0 0 0,0 1 0 0 0,0 0 1 0 0,0-1-1 0 0,0 1 0 0 0,1 0 0 0 0,-1-1 0 0 0,0 1 0 0 0,1 0 0 0 0,0-1 0 0 0,0 1 0 0 0,0 0 0 0 0,0 0 0 0 0,0 0 0 0 0,0 0 0 0 0,0 0 0 0 0,0 0 0 0 0,1 0 0 0 0,-1 0 0 0 0,1 1 0 0 0,0-1 0 0 0,-1 0 0 0 0,1 1 0 0 0,0 0 0 0 0,0-1 0 0 0,2 0-4 0 0,3-2 10 0 0,0 0 0 0 0,1 1 0 0 0,-1 0 0 0 0,1 0 0 0 0,0 1 0 0 0,0 0-1 0 0,0 0 1 0 0,1 1-10 0 0,46-6 16 0 0,0 2 0 0 0,4 2-16 0 0,113 4 32 0 0,-31 7-32 0 0,-58-2 0 0 0,86 6 50 0 0,73 4 18 0 0,-223-16-65 0 0,0 0 1 0 0,0-1-1 0 0,9-2-3 0 0,-27 3 0 0 0,0 0 0 0 0,0 0 0 0 0,-1-1 0 0 0,1 1 0 0 0,0 0 0 0 0,0 0 0 0 0,0-1 0 0 0,0 1 0 0 0,0 0 0 0 0,-1-1 0 0 0,1 1 0 0 0,0-1 0 0 0,0 1 0 0 0,-1-1 0 0 0,1 0 0 0 0,-1 1 0 0 0,1 0 0 0 0,-1-1 0 0 0,0 1 0 0 0,0-1 0 0 0,1 1 0 0 0,-1-1 0 0 0,0 1 0 0 0,0-1 0 0 0,0 1 0 0 0,0-1 0 0 0,0 1 1 0 0,0-1-1 0 0,0 1 0 0 0,0-1 0 0 0,0 1 0 0 0,0-1 0 0 0,0 1 0 0 0,0-1 0 0 0,0 1 0 0 0,0-1 0 0 0,0 0 0 0 0,-1 0 0 0 0,1-1-1 0 0,-1 1 1 0 0,0 0 0 0 0,0-1 0 0 0,1 1 0 0 0,-1 0 0 0 0,0-1 0 0 0,0 1 0 0 0,-4-3 2 0 0,1 0 1 0 0,0 0 0 0 0,-1 0 0 0 0,0 0-3 0 0,-17-11 26 0 0,-1 1 0 0 0,-24-10-26 0 0,29 15 1 0 0,-63-29-1 0 0,-7 0 0 0 0,-85-27 0 0 0,-100-43 0 0 0,134 42 0 0 0,94 42 0 0 0,2-2 0 0 0,-1-2 0 0 0,32 20 0 0 0,0-1 0 0 0,1-1 0 0 0,0 0 0 0 0,8 7 0 0 0,0 0 0 0 0,0 0 0 0 0,0-1 0 0 0,0 1 0 0 0,1-1 0 0 0,0 0 0 0 0,0 0 0 0 0,0 0 0 0 0,0 0 0 0 0,0 0 0 0 0,1 0 0 0 0,0-1 0 0 0,0 4 0 0 0,1 0 0 0 0,0-1 0 0 0,-1 1 0 0 0,1-1 0 0 0,0 1 0 0 0,0 0 0 0 0,0-1 0 0 0,0 1 0 0 0,1-1 0 0 0,-1 1 0 0 0,0 0 0 0 0,0-1 0 0 0,1 1 0 0 0,-1-1 0 0 0,1 1 0 0 0,0 0 0 0 0,-1 0 0 0 0,1-1 0 0 0,0 1 0 0 0,-1 0 0 0 0,1 0 0 0 0,0 0 0 0 0,0 0 0 0 0,0 0 0 0 0,0 0 0 0 0,0 0 0 0 0,0 0 0 0 0,1 0 0 0 0,3-2 0 0 0,-1 1 0 0 0,1-1 0 0 0,0 1 0 0 0,0 1 0 0 0,0-1 0 0 0,0 1 0 0 0,4-1 0 0 0,18-3 0 0 0,1 1 0 0 0,-1 1 0 0 0,21 1 0 0 0,86 6 0 0 0,-2 1 0 0 0,238 4 0 0 0,-140 13 0 0 0,142 8 0 0 0,-338-29 0 0 0,-31-1 0 0 0,-2 0 0 0 0,0 0 0 0 0,-1 0 0 0 0,1 1 0 0 0,0-1 0 0 0,0 0 0 0 0,-1 0 0 0 0,1 0 0 0 0,0 0 0 0 0,-1 0 0 0 0,1-1 0 0 0,0 1 0 0 0,0 0 0 0 0,-1 0 0 0 0,1 0 0 0 0,0-1 0 0 0,-1 1 0 0 0,1 0 0 0 0,-1-1 0 0 0,-1 0 0 0 0,1 0 0 0 0,-1 0 0 0 0,1 0 0 0 0,-1 0 0 0 0,1 0 0 0 0,-1 1 0 0 0,0-1 0 0 0,0 0 0 0 0,1 0 0 0 0,-1 1 0 0 0,0-1 0 0 0,0 1 0 0 0,0-1 0 0 0,0 1 0 0 0,0-1 0 0 0,0 1 0 0 0,-9-6 0 0 0,0 2 0 0 0,-1-1 0 0 0,0 1 0 0 0,0 1 0 0 0,-9-2 0 0 0,11 3 0 0 0,-384-114-72 0 0,22 7-16 0 0,15 6 88 0 0,-115-31-73 0 0,411 119-6 0 0,-44-18 79 0 0,80 24 11 0 0,21 7 10 0 0,7 2 1 0 0,28-1-18 0 0,0 2 0 0 0,19 3-4 0 0,69 13-51 0 0,204 51 82 0 0,-133-25-9 0 0,-83-20-30 0 0,279 64-48 0 0,97 50 56 0 0,-336-95 0 0 0,-107-30 4 0 0,-1 1-1 0 0,0 2 1 0 0,22 13-4 0 0,-61-28 2 0 0,-1 0 0 0 0,1 0 0 0 0,-1 0 0 0 0,1 0 0 0 0,-1 1 0 0 0,1-1 0 0 0,-1 0-1 0 0,1 1 1 0 0,-1-1 0 0 0,1 0 0 0 0,-1 1 0 0 0,1-1 0 0 0,-1 0 0 0 0,0 1 0 0 0,1-1 0 0 0,-1 1 0 0 0,0-1 0 0 0,1 1 0 0 0,-1-1 0 0 0,0 1 0 0 0,1-1 0 0 0,-1 1-2 0 0,-2-1 1 0 0,1 1 0 0 0,-1-1 0 0 0,1 0 0 0 0,-1 1 0 0 0,0-1 0 0 0,1 0 0 0 0,-1 0 0 0 0,1 0 0 0 0,-1-1 0 0 0,-1 1-1 0 0,-47-5-30 0 0,1-2 0 0 0,-1-3 30 0 0,-98-25-84 0 0,-201-68 181 0 0,186 53-58 0 0,128 39-39 0 0,-441-140-12 0 0,-61-34-152 0 0,389 131 164 0 0,-5-10 0 0 0,-139-71 0 0 0,226 103 0 0 0,54 27 0 0 0,-33-16 0 0 0,1-2 0 0 0,-33-23 0 0 0,69 41 5 0 0,1-1 0 0 0,0 0-1 0 0,0 0 1 0 0,1 0 0 0 0,-5-6-5 0 0,9 10 2 0 0,1 0 0 0 0,-1-1 1 0 0,1 1-1 0 0,0 0 1 0 0,-1-1-1 0 0,1 1 0 0 0,0-1 1 0 0,0 0-1 0 0,0-1-2 0 0,1 3 2 0 0,0-1-1 0 0,0 1 0 0 0,0-1 1 0 0,0 1-1 0 0,0-1 0 0 0,0 1 1 0 0,0-1-1 0 0,0 0 0 0 0,1 1 1 0 0,-1-1-1 0 0,0 1 1 0 0,1-1-1 0 0,0 1 0 0 0,-1-1 1 0 0,1 1-1 0 0,1-2-1 0 0,0 0 8 0 0,1 0-1 0 0,1-1 1 0 0,-1 1 0 0 0,0 0 0 0 0,1 1 0 0 0,0-1-1 0 0,-1 1 1 0 0,1-1 0 0 0,0 1 0 0 0,0 0-1 0 0,1 0 1 0 0,2 0-8 0 0,14-6 5 0 0,1 1 0 0 0,0 1 0 0 0,0 1 0 0 0,20-2-5 0 0,21 0-4 0 0,11 3 4 0 0,517-2 0 0 0,-170 23 0 0 0,-244-8 0 0 0,191 11 44 0 0,46 2 40 0 0,-348-19-49 0 0,507 18 44 0 0,-413-20-150 0 0,-104-3 68 0 0,44-7 3 0 0,-90 8 0 0 0,1-1 0 0 0,0 0 0 0 0,-1-1 0 0 0,0 0 0 0 0,10-4 0 0 0,-19 6 0 0 0,0 1 0 0 0,0-1 0 0 0,0 1 0 0 0,0-1 0 0 0,0 1 0 0 0,0-1 0 0 0,0 0 0 0 0,0 1 0 0 0,-1-1 0 0 0,1 0 0 0 0,0 0 0 0 0,-1 1 0 0 0,1-1 0 0 0,0 0 0 0 0,-1 0 0 0 0,1 0 0 0 0,-1 0 0 0 0,1 0 0 0 0,-1 0 0 0 0,0 0 0 0 0,1 0 0 0 0,-1 0 0 0 0,0-1 0 0 0,0 1 0 0 0,0 0 0 0 0,0 0 0 0 0,-1 0 0 0 0,1 0 0 0 0,0 0 0 0 0,0 0 0 0 0,-1 0 0 0 0,1 0 0 0 0,-1 0 0 0 0,1 0 0 0 0,-1 0 0 0 0,1 0 0 0 0,-1 0 0 0 0,0 0 0 0 0,0 0 0 0 0,-3-4 0 0 0,-1 0 0 0 0,1 1 0 0 0,-1 0 0 0 0,-1 0 0 0 0,1 0 0 0 0,-3-1 0 0 0,-20-11 0 0 0,0 1 0 0 0,-1 2 0 0 0,-8-2 0 0 0,-23-10 0 0 0,-68-31 0 0 0,-3 7 0 0 0,-15 1 0 0 0,77 28 0 0 0,-131-42 0 0 0,65 13-10 0 0,-20-8-33 0 0,-153-37 32 0 0,42 13-42 0 0,-320-127 42 0 0,576 204 11 0 0,-14-5 0 0 0,0-2 0 0 0,-14-8 0 0 0,35 18 0 0 0,0-1 0 0 0,0 0 0 0 0,0 0 0 0 0,1 0 0 0 0,-1-1 0 0 0,1 1 0 0 0,-1 0 0 0 0,1-1 0 0 0,-1-1 0 0 0,2 3 0 0 0,1 0 0 0 0,-1 0 0 0 0,1 0 0 0 0,0 0 0 0 0,-1 0 0 0 0,1 0 0 0 0,0 0 0 0 0,-1 0 0 0 0,1 0 0 0 0,0 0 0 0 0,0 0 0 0 0,0 0 0 0 0,0 0 0 0 0,0 0 0 0 0,0 0 0 0 0,0 0 0 0 0,1 0 0 0 0,-1 0 0 0 0,0 0 0 0 0,0 0 0 0 0,1 0 0 0 0,-1 0 0 0 0,1 0 0 0 0,-1 0 0 0 0,1 0 0 0 0,-1 0 0 0 0,1 0 0 0 0,0 0 0 0 0,-1 1 0 0 0,1-1 0 0 0,0 0 0 0 0,0 0 0 0 0,1-1 0 0 0,1 0 0 0 0,0-1 0 0 0,0 1 0 0 0,0 0 0 0 0,0 0 0 0 0,0 0 0 0 0,0 1 0 0 0,2-1 0 0 0,6-2 0 0 0,-1 1 0 0 0,5-2 0 0 0,25-3 11 0 0,0 1-1 0 0,0 2 1 0 0,19 1-11 0 0,124 3 42 0 0,-103 1-52 0 0,39 0 10 0 0,347 8 0 0 0,-280 3 0 0 0,139 7 0 0 0,697 49-64 0 0,-932-59 68 0 0,474 33 160 0 0,-448-39-163 0 0,-80-3-7 0 0,-1-2-1 0 0,8-2 7 0 0,-35 4-7 0 0,0-1-1 0 0,0 1 1 0 0,-1-1-1 0 0,1 0 1 0 0,0-1-1 0 0,-1 0 1 0 0,0 0-1 0 0,4-3 8 0 0,-10 6 0 0 0,0-1 0 0 0,0 0 0 0 0,1 0 0 0 0,-1 0 0 0 0,0 0 0 0 0,0 0 0 0 0,0 0 0 0 0,0-1 0 0 0,0 1 0 0 0,0 0 0 0 0,-1 0 0 0 0,1-1 0 0 0,0 1 0 0 0,0-1 0 0 0,-1 1 0 0 0,1 0 0 0 0,-1-1 0 0 0,0 1 0 0 0,1-1 0 0 0,-1 1 0 0 0,0-1 0 0 0,0 0 0 0 0,0 1 0 0 0,0-1 0 0 0,0 1 0 0 0,0-1 0 0 0,0 1 0 0 0,-1-1 0 0 0,1 1 0 0 0,0-1 0 0 0,-1 1 0 0 0,1-1 0 0 0,-1 1 0 0 0,0 0 0 0 0,1-1 0 0 0,-3-3 0 0 0,0 0 0 0 0,0 1 0 0 0,-1-1 0 0 0,1 1 0 0 0,-1-1 0 0 0,0 1 0 0 0,0 0 0 0 0,0 1 0 0 0,-2-3 0 0 0,-11-5 0 0 0,-1 1 0 0 0,0 0 0 0 0,0 1 0 0 0,-14-4 0 0 0,28 11 0 0 0,-634-252-10 0 0,298 145-45 0 0,211 71 56 0 0,111 32-1 0 0,-507-148-10 0 0,218 68-27 0 0,29 7 20 0 0,259 74 17 0 0,-537-154 0 0 0,82 8 0 0 0,10-20 0 0 0,462 171 0 0 0,-18-8 0 0 0,0-1 0 0 0,-13-8 0 0 0,32 17 0 0 0,1-1 0 0 0,-1 1 0 0 0,0 0 0 0 0,1-1 0 0 0,-1 1 0 0 0,1 0 0 0 0,-1-1 0 0 0,1 1 0 0 0,-1 0 0 0 0,1-1 0 0 0,-1 1 0 0 0,1-1 0 0 0,-1 1 0 0 0,1-1 0 0 0,0 1 0 0 0,-1-1 0 0 0,1 0 0 0 0,0 1 0 0 0,-1-1 0 0 0,1 1 0 0 0,0-1 0 0 0,1 0 0 0 0,0 1 0 0 0,-1 0 0 0 0,1-1 0 0 0,0 1 0 0 0,0 0 0 0 0,0 0 0 0 0,0-1 0 0 0,0 1 0 0 0,0 0 0 0 0,0 0 0 0 0,0 0 0 0 0,0 0 0 0 0,0 0 0 0 0,0 0 0 0 0,1 1 0 0 0,38 2 0 0 0,36 8 0 0 0,-26-3 0 0 0,149 23 0 0 0,55 23 0 0 0,13 18 0 0 0,-91-24 0 0 0,-105-29 0 0 0,175 49 0 0 0,226 73 0 0 0,36 26 0 0 0,-460-148 0 0 0,0 2 0 0 0,-2 2 0 0 0,41 27 0 0 0,-82-47 0 0 0,29 21 0 0 0,-31-21 0 0 0,-1-1 0 0 0,1 1 0 0 0,-1-1 0 0 0,1 1 0 0 0,-1 0 0 0 0,0 0 0 0 0,0 0 0 0 0,0 0 0 0 0,1 2 0 0 0,-3-4-1 0 0,0 0 1 0 0,1 0-1 0 0,-1 0 0 0 0,0 0 0 0 0,1 0 0 0 0,-1 0 0 0 0,0 0 0 0 0,0 0 1 0 0,0 0-1 0 0,0 0 0 0 0,0 0 0 0 0,0 0 0 0 0,0 0 0 0 0,0 0 1 0 0,0 0-1 0 0,-1 0 0 0 0,1 0 0 0 0,0 0 0 0 0,-1 0 0 0 0,1 0 0 0 0,-1-1 1 0 0,0 2 0 0 0,0 0-4 0 0,0-1 1 0 0,-1 1-1 0 0,1-1 1 0 0,-1 1-1 0 0,1-1 1 0 0,-1 0-1 0 0,0 1 1 0 0,1-1-1 0 0,-1 0 1 0 0,-2 0 3 0 0,-3 3-3 0 0,0-2 1 0 0,0 1-1 0 0,0-1 0 0 0,0 0 1 0 0,-6 0 2 0 0,-41 4 2 0 0,53-6-2 0 0,-191 10 0 0 0,0-9 0 0 0,-27-10 0 0 0,-177-27 0 0 0,-2-17 0 0 0,232 31 0 0 0,-1061-158 0 0 0,889 125 0 0 0,-297-41 0 0 0,188 43 0 0 0,1 20 0 0 0,389 31 0 0 0,-308-4 0 0 0,362 6 0 0 0,-9 0 0 0 0,0 1 0 0 0,0 0 0 0 0,0 0 0 0 0,1 1 0 0 0,-1 1 0 0 0,-6 2 0 0 0,17-5 0 0 0,-1 0 0 0 0,1 1 0 0 0,0 0 0 0 0,0-1 0 0 0,-1 1 0 0 0,1 0 0 0 0,0 0 0 0 0,0-1 0 0 0,0 1 0 0 0,0 0 0 0 0,0 0 0 0 0,0 1 0 0 0,1-2 0 0 0,-1 1 0 0 0,1-1 0 0 0,0 1 0 0 0,0-1 0 0 0,-1 1 0 0 0,1-1 0 0 0,0 1 0 0 0,0-1 0 0 0,0 1 0 0 0,0-1 0 0 0,0 1 0 0 0,0-1 0 0 0,0 1 0 0 0,0 0 0 0 0,0-1 0 0 0,0 1 0 0 0,0-1 0 0 0,0 1 0 0 0,0-1 0 0 0,0 1 0 0 0,0-1 0 0 0,2 3 0 0 0,-1-1 0 0 0,0 0 0 0 0,1 0 0 0 0,-1 0 0 0 0,1 0 0 0 0,0 0 0 0 0,0 0 0 0 0,0 0 0 0 0,0 0 0 0 0,0-1 0 0 0,0 1 0 0 0,1 0 0 0 0,23 15 0 0 0,1-2 0 0 0,1 0 0 0 0,1-1 0 0 0,26 8 0 0 0,125 33 0 0 0,-149-46 0 0 0,678 180 0 0 0,-492-140 0 0 0,15 3 0 0 0,-172-37 0 0 0,263 64 0 0 0,-132-27 0 0 0,-135-33 0 0 0,-1 2 0 0 0,15 10 0 0 0,-68-30 0 0 0,0-1 0 0 0,0 1 0 0 0,-1 0 0 0 0,1 0 0 0 0,-1 0 0 0 0,1 0 0 0 0,-1 0 0 0 0,1 0 0 0 0,-1 0 0 0 0,0 1 0 0 0,1-1 0 0 0,-1 1 0 0 0,0-1 1 0 0,-1-1-1 0 0,0 1 0 0 0,0-1 1 0 0,0 1-1 0 0,0-1 0 0 0,0 1 1 0 0,-1 0-1 0 0,1-1 0 0 0,0 1 1 0 0,0-1-1 0 0,0 1 1 0 0,0-1-1 0 0,-1 1 0 0 0,1-1 1 0 0,0 1-1 0 0,0-1 0 0 0,-1 1 1 0 0,1-1-1 0 0,-1 1 0 0 0,1-1 1 0 0,0 1-1 0 0,-1-1 0 0 0,1 1 1 0 0,-1-1-1 0 0,1 0 1 0 0,-1 1-1 0 0,1-1 0 0 0,-1 0 1 0 0,1 0-1 0 0,-1 1 0 0 0,-3 1 4 0 0,0 0 1 0 0,-1 0-1 0 0,1 0 0 0 0,0 0 1 0 0,-1-1-1 0 0,1 0 0 0 0,-1 0 1 0 0,0 0-5 0 0,-42 5 18 0 0,-16-3-45 0 0,-54-5 27 0 0,-67-12-35 0 0,148 11 33 0 0,-633-68 51 0 0,363 35-34 0 0,67 8-21 0 0,-405-37-41 0 0,199 33 36 0 0,60 12 11 0 0,367 19 0 0 0,1 2 0 0 0,-1 0 0 0 0,1 0 0 0 0,0 2 0 0 0,-1 0 0 0 0,-10 4 0 0 0,18-2 0 0 0,10-5 0 0 0,0 0 0 0 0,0 0 0 0 0,-1 0 0 0 0,1 0 0 0 0,0 0 0 0 0,0 0 0 0 0,0 0 0 0 0,0 1 0 0 0,-1-1 0 0 0,1 0 0 0 0,0 0 0 0 0,0 0 0 0 0,0 0 0 0 0,0 0 0 0 0,0 1 0 0 0,0-1 0 0 0,-1 0 0 0 0,1 0 0 0 0,0 0 0 0 0,0 1 0 0 0,0-1 0 0 0,0 0 0 0 0,0 0 0 0 0,0 0 0 0 0,0 1 0 0 0,0-1 0 0 0,0 0 0 0 0,0 0 0 0 0,0 1 0 0 0,1 0 0 0 0,0 0 0 0 0,0 0 0 0 0,0 1 0 0 0,0-1 0 0 0,1 0 0 0 0,-1 0 0 0 0,0 0 0 0 0,1 0 0 0 0,-1 0 0 0 0,0 0 0 0 0,1-1 0 0 0,-1 1 0 0 0,2 0 0 0 0,29 12 0 0 0,-27-11 0 0 0,88 31 0 0 0,10-2 0 0 0,99 22 0 0 0,-193-50 0 0 0,351 78 11 0 0,-144-30 55 0 0,102 18 39 0 0,-226-55-94 0 0,65 11-12 0 0,-133-19-11 0 0,-21-5-12 0 0,-6 1 0 0 0,-10 4 22 0 0,0-2 0 0 0,0 1 0 0 0,0-2 0 0 0,-1 0-1 0 0,1 0 1 0 0,-9 0 2 0 0,-27 1 1 0 0,-14-1-1 0 0,-289-9 0 0 0,256 3 0 0 0,-225-15 0 0 0,-2-11 0 0 0,161 14 0 0 0,-148-15 0 0 0,-62-6 0 0 0,-137 14 0 0 0,275 15 0 0 0,190 5 0 0 0,7 0 38 0 0,-1 2-1 0 0,-25 3-37 0 0,57-3 7 0 0,1 1-1 0 0,-1 0 1 0 0,1 0 0 0 0,-1 0-1 0 0,1 1 1 0 0,-1-1 0 0 0,1 1-1 0 0,-5 3-6 0 0,10-5 0 0 0,-1 1 0 0 0,0-1 0 0 0,0 0 0 0 0,1 1 0 0 0,-1-1 0 0 0,0 1 0 0 0,1-1 0 0 0,-1 1 0 0 0,1 0 0 0 0,-1-1 0 0 0,0 1 0 0 0,1 0 0 0 0,-1-1 0 0 0,1 1 0 0 0,0 0 0 0 0,-1 0 0 0 0,1-1 0 0 0,0 1 0 0 0,0 0 0 0 0,0 0 0 0 0,0 0 0 0 0,0 0 0 0 0,1-1 0 0 0,-1 1 0 0 0,0 0 0 0 0,1 0 0 0 0,-1-1 0 0 0,1 1 0 0 0,-1 0 0 0 0,1 0 0 0 0,-1-1 0 0 0,1 1 0 0 0,0-1 0 0 0,-1 1 0 0 0,1 0 0 0 0,0-1 0 0 0,-1 0 0 0 0,1 1 0 0 0,18 11 0 0 0,-14-9 0 0 0,13 7 7 0 0,1 0-1 0 0,0-2 0 0 0,0 0 1 0 0,3-1-7 0 0,82 23 40 0 0,-98-29-42 0 0,313 67 62 0 0,-105-26 12 0 0,-79-9-57 0 0,79 15-18 0 0,-200-45 3 0 0,-14-3 0 0 0,0 0 0 0 0,0 0 0 0 0,0 0 0 0 0,0 0 0 0 0,0 0 0 0 0,0 0 0 0 0,0 0 0 0 0,0 0 0 0 0,0 0 0 0 0,0 0 0 0 0,0 0 0 0 0,0 0 0 0 0,0 0 0 0 0,0 0 0 0 0,0 0 0 0 0,0 0 0 0 0,-1 0 0 0 0,1 0 0 0 0,0 0 0 0 0,0 0 0 0 0,0 0 0 0 0,0 1 0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0,-16 1 0 0 0,15-1 0 0 0,-51 0 0 0 0,-50-7 0 0 0,-53-13 0 0 0,46 5 0 0 0,-143-11 0 0 0,7 1 0 0 0,-310-36 0 0 0,385 44 0 0 0,-130-10 0 0 0,156 19 0 0 0,-11 6 0 0 0,130 3 0 0 0,0 0 0 0 0,-4 3 0 0 0,19-2 0 0 0,9-2 0 0 0,1 0 0 0 0,0 0 0 0 0,0 0 0 0 0,0 0 0 0 0,0 0 0 0 0,0 0 0 0 0,0 0 0 0 0,0 0 0 0 0,0 0 0 0 0,0 0 0 0 0,-1 0 0 0 0,1 0 0 0 0,0 0 0 0 0,0 0 0 0 0,0 0 0 0 0,0 0 0 0 0,0 0 0 0 0,0 0 0 0 0,0 0 0 0 0,0 0 0 0 0,0 0 0 0 0,0 0 0 0 0,0 0 0 0 0,-1 0 0 0 0,1 0 0 0 0,0 1 0 0 0,0-1 0 0 0,0 0 0 0 0,0 0 0 0 0,0 0 0 0 0,0 0 0 0 0,0 0 0 0 0,0 0 0 0 0,0 0 0 0 0,0 0 0 0 0,0 0 0 0 0,0 0 0 0 0,0 1 0 0 0,0-1 0 0 0,0 0 0 0 0,0 0 0 0 0,0 0 0 0 0,0 0 0 0 0,0 0 0 0 0,0 0 0 0 0,0 0 0 0 0,3 2 0 0 0,0-1 0 0 0,0 1 0 0 0,1-1 0 0 0,-1 0 0 0 0,0-1 0 0 0,1 1 0 0 0,227 53 0 0 0,-68-17 0 0 0,115 26 27 0 0,64 16 10 0 0,-173-30 27 0 0,69 33-64 0 0,-221-76 0 0 0,-2-1 0 0 0,0 1 0 0 0,0 0 0 0 0,-1 1 0 0 0,0 0 0 0 0,9 7 0 0 0,-23-14 0 0 0,1 0 0 0 0,-1 1 0 0 0,1-1 0 0 0,0 0 0 0 0,-1 1 0 0 0,1-1 0 0 0,-1 1 0 0 0,1-1 0 0 0,-1 1 0 0 0,0-1 0 0 0,1 1 0 0 0,-1-1 0 0 0,1 1 0 0 0,-1-1 0 0 0,0 1 0 0 0,1-1 0 0 0,-1 1 0 0 0,0 0 0 0 0,0-1 0 0 0,0 1 0 0 0,1-1 0 0 0,-1 1 0 0 0,0 0 0 0 0,-1 0 0 0 0,1 0 0 0 0,-1 0 0 0 0,0 0 0 0 0,0-1 0 0 0,0 1 0 0 0,1 0 0 0 0,-1 0 0 0 0,0-1 0 0 0,0 1 0 0 0,0-1 0 0 0,0 1 0 0 0,0-1 0 0 0,0 1 0 0 0,0-1 0 0 0,0 1 0 0 0,-1-1 0 0 0,1 0 0 0 0,0 0 0 0 0,0 1 0 0 0,0-1 0 0 0,-29 4 0 0 0,30-4 0 0 0,-41 2 0 0 0,-1-2 0 0 0,-32-4 0 0 0,42 2 0 0 0,-537-37 0 0 0,375 25 0 0 0,-141-7 0 0 0,-71 18 0 0 0,291 4 0 0 0,72-2 0 0 0,1 3 0 0 0,-39 7 0 0 0,50-4 0 0 0,28-4 0 0 0,1-1 0 0 0,1 0 0 0 0,0 0 0 0 0,0 0 0 0 0,-1 0 0 0 0,1 1 0 0 0,0-1 0 0 0,0 0 0 0 0,0 1 0 0 0,-1-1 0 0 0,1 1 0 0 0,-1 0 0 0 0,2 0 0 0 0,0-1 0 0 0,0 1 0 0 0,0-1 0 0 0,-1 0 0 0 0,1 1 0 0 0,0-1 0 0 0,0 1 0 0 0,0-1 0 0 0,0 1 0 0 0,0-1 0 0 0,0 1 0 0 0,0-1 0 0 0,0 1 0 0 0,0-1 0 0 0,0 1 0 0 0,1-1 0 0 0,-1 1 0 0 0,0-1 0 0 0,0 1 0 0 0,0-1 0 0 0,1 1 0 0 0,-1-1 0 0 0,0 0 0 0 0,0 1 0 0 0,1-1 0 0 0,-1 1 0 0 0,0-1 0 0 0,1 0 0 0 0,-1 1 0 0 0,0-1 0 0 0,1 0 0 0 0,-1 1 0 0 0,1-1 0 0 0,1 2 0 0 0,1 1 0 0 0,0-1 0 0 0,0 0 0 0 0,-1 0 0 0 0,2 0 0 0 0,14 7 0 0 0,0-1 0 0 0,1-1 0 0 0,0-1 0 0 0,7 1 0 0 0,4 1 0 0 0,76 19 0 0 0,100 12 0 0 0,8 1 0 0 0,-6 9 0 0 0,69 33 0 0 0,-250-73 0 0 0,0 1 0 0 0,-1 1 0 0 0,6 5 0 0 0,-16-5 0 0 0,-15-11 0 0 0,-1 0 0 0 0,0 0 0 0 0,1 1 0 0 0,-1-1 0 0 0,1 0 0 0 0,-1 1 0 0 0,0-1 0 0 0,1 0 0 0 0,-1 1 0 0 0,0-1 0 0 0,0 0 0 0 0,1 1 0 0 0,-1-1 0 0 0,0 1 0 0 0,0-1 0 0 0,0 0 0 0 0,1 1 0 0 0,-1-1 0 0 0,0 1 0 0 0,0-1 0 0 0,0 1 0 0 0,0-1 0 0 0,0 1 0 0 0,0-1 0 0 0,-1 1 0 0 0,1 0 0 0 0,-1 0 0 0 0,1-1 0 0 0,-1 1 0 0 0,0 0 0 0 0,1-1 0 0 0,-1 1 0 0 0,0-1 0 0 0,0 1 0 0 0,1-1 0 0 0,-1 1 0 0 0,0-1 0 0 0,0 1 0 0 0,0-1 0 0 0,0 0 0 0 0,0 0 0 0 0,1 1 0 0 0,-2-1 0 0 0,-20 4 0 0 0,20-3 0 0 0,-41 4 0 0 0,-37 0 0 0 0,-45-4 0 0 0,30-2 0 0 0,-55 8 0 0 0,-1 5 0 0 0,-47 15 0 0 0,169-23 0 0 0,-1-1 0 0 0,1-1 0 0 0,-17-3 0 0 0,41 1 0 0 0,-2 0 0 0 0,-1 0 0 0 0,1 0 0 0 0,0 1 0 0 0,-1-1 0 0 0,0 2 0 0 0,0 0 0 0 0,8-2 0 0 0,0 0 0 0 0,0 0 0 0 0,0 0 0 0 0,0 0 0 0 0,0 0 0 0 0,0 0 0 0 0,0 0 0 0 0,0 0 0 0 0,-1 0 0 0 0,1 0 0 0 0,0 1 0 0 0,0-1 0 0 0,0 0 0 0 0,0 0 0 0 0,0 0 0 0 0,0 0 0 0 0,0 0 0 0 0,0 0 0 0 0,0 0 0 0 0,0 0 0 0 0,0 0 0 0 0,0 0 0 0 0,0 1 0 0 0,0-1 0 0 0,0 0 0 0 0,-1 0 0 0 0,1 0 0 0 0,0 0 0 0 0,0 0 0 0 0,0 0 0 0 0,0 0 0 0 0,0 0 0 0 0,0 1 0 0 0,0-1 0 0 0,0 0 0 0 0,0 0 0 0 0,0 0 0 0 0,0 0 0 0 0,1 0 0 0 0,0 1 0 0 0,0 0 0 0 0,0 0 0 0 0,0 0 0 0 0,0 0 0 0 0,0 0 0 0 0,0 0 0 0 0,1-1 0 0 0,-1 1 0 0 0,0-1 0 0 0,1 1 0 0 0,-1-1 0 0 0,0 1 0 0 0,2-1 0 0 0,24 7 0 0 0,98 12 0 0 0,-87-13 0 0 0,34 3 0 0 0,-42-8 0 0 0,9 1 0 0 0,10 2 0 0 0,106 22 0 0 0,-8-2 0 0 0,-134-23 0 0 0,-13-1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0,-7-4 0 0 0,-119-39 64 0 0,-48-7-64 0 0,-100-35 0 0 0,135 37 0 0 0,-104-38 0 0 0,80 20 0 0 0,-16-16 0 0 0,150 67 0 0 0,1-2 0 0 0,0-1 0 0 0,1-1 0 0 0,1-1 0 0 0,0-2 0 0 0,2 0 0 0 0,-2-5 0 0 0,19 19 8 0 0,0 0-1 0 0,1 0 1 0 0,0 0 0 0 0,0-1-1 0 0,1 0 1 0 0,1 0-1 0 0,-1-1 1 0 0,1 1 0 0 0,1-1-1 0 0,0 0 1 0 0,-1-5-8 0 0,3 8 7 0 0,0-1 1 0 0,0 1-1 0 0,1-1 1 0 0,0 1-1 0 0,0-1 1 0 0,0 1-1 0 0,1-1 1 0 0,1 1 0 0 0,-1 0-1 0 0,1-1 1 0 0,0 1-1 0 0,1 0 1 0 0,-1 0-1 0 0,2 0 1 0 0,-1 1-1 0 0,1-2-7 0 0,4-3 9 0 0,1-1-1 0 0,0 2 1 0 0,0-1-1 0 0,1 1 0 0 0,0 0 1 0 0,1 1-1 0 0,0 0 1 0 0,1 1-1 0 0,-1 0 1 0 0,2 1-1 0 0,-1 1-8 0 0,30-15 0 0 0,1 2-1 0 0,30-8 1 0 0,-1 1 0 0 0,2 4 0 0 0,40-5 0 0 0,61-3 0 0 0,-164 27-22 0 0,-11 3 22 0 0,0 0-1 0 0,0 0 1 0 0,0 0 0 0 0,-1 0-1 0 0,1 0 1 0 0,0 0 0 0 0,0 0 0 0 0,0 0-1 0 0,0 0 1 0 0,0 0 0 0 0,0 0 0 0 0,0 0-1 0 0,0 0 1 0 0,0 0 0 0 0,0 0 0 0 0,0 0-1 0 0,0 0 1 0 0,0 0 0 0 0,0 0-1 0 0,0 0 1 0 0,0 0 0 0 0,0 0 0 0 0,0 0-1 0 0,0 0 1 0 0,0 0 0 0 0,0 0 0 0 0,0 0-1 0 0,0 0 1 0 0,0 0 0 0 0,0 0 0 0 0,-1 0-1 0 0,1 0 1 0 0,0 0 0 0 0,0 0 0 0 0,0 0-1 0 0,0 0 1 0 0,0-1 0 0 0,0 1-1 0 0,0 0 1 0 0,0 0 0 0 0,0 0 0 0 0,0 0-1 0 0,0 0 1 0 0,0 0 0 0 0,0 0 0 0 0,0 0-1 0 0,0 0 1 0 0,0 0 0 0 0,0 0 0 0 0,0 0-1 0 0,0 0 1 0 0,0 0 0 0 0,0 0-1 0 0,0 0 1 0 0,0 0 0 0 0,0 0 0 0 0,0 0-1 0 0,0 0 1 0 0,0 0 0 0 0,-15-1-23 0 0,12 1 18 0 0,-118 6-12 0 0,-9 0 20 0 0,-219-18-46 0 0,128 2 22 0 0,-566-14-53 0 0,360 30 20 0 0,259-7 54 0 0,8 0 0 0 0,128 3 0 0 0,13 1 11 0 0,17-2 10 0 0,4 2 1 0 0,3 3-21 0 0,1-1 0 0 0,0 0 1 0 0,0 0-1 0 0,1 0 0 0 0,0-1 1 0 0,-1 0-1 0 0,1 0 0 0 0,1-1 1 0 0,-1 0-1 0 0,8 2-1 0 0,12 3-1 0 0,1-1-1 0 0,14 0 2 0 0,-28-4 0 0 0,102 17 0 0 0,59 10 0 0 0,-91-12 0 0 0,5 5 0 0 0,182 62 0 0 0,-243-75 0 0 0,-19-7 0 0 0,-9-3 0 0 0,0 0 0 0 0,0 0 0 0 0,0 0 0 0 0,0 0 0 0 0,0 0 0 0 0,0 0 0 0 0,0 0 0 0 0,0 0 0 0 0,0 0 0 0 0,1 0 0 0 0,-1 0 0 0 0,0 0 0 0 0,0 0 0 0 0,0 0 0 0 0,0 1 0 0 0,0-1 0 0 0,0 0 0 0 0,0 0 0 0 0,0 0 0 0 0,0 0 0 0 0,0 0 0 0 0,0 0 0 0 0,0 0 0 0 0,0 0 0 0 0,1 0 0 0 0,-1 0 0 0 0,0 0 0 0 0,0 0 0 0 0,0 0 0 0 0,0 0 0 0 0,0 1 0 0 0,0-1 0 0 0,0 0 0 0 0,0 0 0 0 0,0 0 0 0 0,0 0 0 0 0,0 0 0 0 0,0 0 0 0 0,0 0 0 0 0,0 0 0 0 0,0 0 0 0 0,0 1 0 0 0,0-1 0 0 0,0 0 0 0 0,0 0 0 0 0,-2 1 0 0 0,0-1 0 0 0,0 1 0 0 0,0-1 0 0 0,0 1 0 0 0,0-1 0 0 0,0 0 0 0 0,0 0 0 0 0,-1 0 0 0 0,0 0 0 0 0,-30-1 0 0 0,26 1 0 0 0,-143-12-24 0 0,41 2-5 0 0,-393-32 18 0 0,347 29 15 0 0,13 1 46 0 0,-136-10-29 0 0,168 16 6 0 0,1-4-1 0 0,-31-10-26 0 0,113 13 0 0 0,9 2 11 0 0,16 4 10 0 0,4 1 1 0 0,5-1-20 0 0,0 0 0 0 0,-1 0 1 0 0,1 1-1 0 0,0 0 1 0 0,5 1-3 0 0,35 7 0 0 0,3 0-2 0 0,-46-8 2 0 0,-4 0 0 0 0,1 0 0 0 0,-1 0 0 0 0,1 0 0 0 0,0 0 0 0 0,-1 0 0 0 0,1 0 0 0 0,-1 0 0 0 0,1 0 0 0 0,-1 0 0 0 0,1 1 0 0 0,-1-1 0 0 0,1 0 0 0 0,-1 0 0 0 0,1 0 0 0 0,-1 1 0 0 0,1-1 0 0 0,-1 0 0 0 0,0 1 0 0 0,0 0 0 0 0,-1-1 0 0 0,0 1 0 0 0,1 0 0 0 0,-1 0 0 0 0,0-1 0 0 0,0 1 0 0 0,0 0 0 0 0,0-1 0 0 0,0 1 0 0 0,0 0 0 0 0,0-1 0 0 0,0 0 0 0 0,0 1 0 0 0,0-1 0 0 0,0 0 0 0 0,0 1 0 0 0,-1-1 0 0 0,-26 8 0 0 0,-4-4 0 0 0,0 0 0 0 0,0-2 0 0 0,-16-2 0 0 0,-4 1 0 0 0,-315-2 0 0 0,220-1 0 0 0,-22-2 0 0 0,0-1 0 0 0,-42 11 0 0 0,-116 7 0 0 0,274-13 0 0 0,-145-2 0 0 0,188 2 0 0 0,0 1 0 0 0,0-1 0 0 0,-8 3 0 0 0,3 0 0 0 0,14-3 0 0 0,0 1-1 0 0,1-1 0 0 0,-1 0 1 0 0,0 1-1 0 0,1-1 1 0 0,-1 0-1 0 0,1 1 1 0 0,-1-1-1 0 0,1 1 0 0 0,-1-1 1 0 0,1 1-1 0 0,-1-1 1 0 0,1 1-1 0 0,-1 0 0 0 0,1-1 1 0 0,0 1-1 0 0,-1-1 1 0 0,1 1 0 0 0,-6 22-31 0 0,5-18 26 0 0,0 0 1 0 0,0 0-1 0 0,0 0 1 0 0,-1 0-1 0 0,-1 2 5 0 0,-1 0 0 0 0,0 0 0 0 0,-1-1 0 0 0,0 1 0 0 0,0-1 0 0 0,0 0 0 0 0,-1-1 0 0 0,0 1 0 0 0,-5 3 0 0 0,-10 6 0 0 0,0-1 0 0 0,-5 2 0 0 0,1-2 0 0 0,0-1 0 0 0,-1-1 0 0 0,-1-1 0 0 0,-10 2 0 0 0,-70 24 0 0 0,-5 8 0 0 0,12-4 0 0 0,42-19 0 0 0,-38 15 0 0 0,69-25 0 0 0,2 0 0 0 0,-14 10 0 0 0,32-17 0 0 0,1-1 0 0 0,0 1 0 0 0,-2 1 0 0 0,-2 6 0 0 0,2 3 0 0 0,0 5 0 0 0,2-1 0 0 0,2-6 0 0 0,0 0 0 0 0,-1 1 0 0 0,0-2 0 0 0,-1 1 0 0 0,-1-1 0 0 0,0 0 0 0 0,0 0 0 0 0,-1 0 0 0 0,-1-1 0 0 0,0-1 0 0 0,0 1 0 0 0,-1-2 0 0 0,-1 1 0 0 0,0-1 0 0 0,0-1 0 0 0,-10 7 0 0 0,20-15 0 0 0,-23 15 0 0 0,-1-2 0 0 0,0 0 0 0 0,-17 5 0 0 0,28-14 0 0 0,-6 3 0 0 0,-11 6 0 0 0,17-6 11 0 0,22-18 109 0 0,42-40 51 0 0,-20 22 63 0 0,7-11-234 0 0,-18 17 0 0 0,-1-1 0 0 0,-1-1 0 0 0,11-20 0 0 0,-20 30 0 0 0,-1-1 0 0 0,0 1 0 0 0,-1-1 0 0 0,-1 0 0 0 0,-1-1 0 0 0,0 1 0 0 0,0-8 0 0 0,-3 16 3 0 0,0 1 1 0 0,-1-1-1 0 0,1 1 0 0 0,-2-1 0 0 0,1 1 0 0 0,-1-1 1 0 0,0 1-1 0 0,-1 0 0 0 0,0-1 0 0 0,0 1 0 0 0,0 0 1 0 0,-1 0-1 0 0,0 0 0 0 0,-1 1 0 0 0,1-1 0 0 0,-1 1 1 0 0,0 0-1 0 0,-1 0 0 0 0,0 0 0 0 0,-2-3-3 0 0,-4 0 0 0 0,1 1 0 0 0,-1 0 0 0 0,-1 0 0 0 0,-6-3 0 0 0,-23-16 0 0 0,31 19 0 0 0,9 7 0 0 0,1 1 0 0 0,0 0 0 0 0,-1 0 0 0 0,1-1 0 0 0,0 1 0 0 0,0 0 0 0 0,-1-1 0 0 0,1 1 0 0 0,0 0 0 0 0,0-1 0 0 0,-1 1 0 0 0,1-1 0 0 0,0 1 0 0 0,0 0 0 0 0,0-1 0 0 0,0 1 0 0 0,-1-1 0 0 0,1 1 0 0 0,0 0 0 0 0,0-1 0 0 0,0 1 0 0 0,0-1 0 0 0,0 1 0 0 0,0-1 0 0 0,0 1 0 0 0,1-1 0 0 0,0 0 0 0 0,-1 0 0 0 0,1 0 0 0 0,0 1 0 0 0,0-1 0 0 0,0 0 0 0 0,-1 1 0 0 0,1-1 0 0 0,0 0 0 0 0,0 1 0 0 0,0-1 0 0 0,0 1 0 0 0,0-1 0 0 0,0 1 0 0 0,0 0 0 0 0,0 0 0 0 0,1-1 0 0 0,21-4 0 0 0,5 3 0 0 0,1 1 0 0 0,-1 2 0 0 0,1 0 0 0 0,0 2 0 0 0,19 1-12 0 0,64 3-6 0 0,256 12-24 0 0,94 2 42 0 0,-60-3 0 0 0,-50 0-4 0 0,-38-2 27 0 0,974 81 46 0 0,-1252-93-69 0 0,203 28 0 0 0,-204-27 0 0 0,-20-5 0 0 0,-15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0,1 0 0 0 0,-1 0 0 0 0,0 0 0 0 0,0 0 0 0 0,0 0 0 0 0,0 0 0 0 0,0 0 0 0 0,0 0 0 0 0,-12-4 0 0 0,12 3 0 0 0,-79-27-50 0 0,-68-15 50 0 0,-85-9-82 0 0,95 22 62 0 0,-134-25 20 0 0,243 49 0 0 0,27 6 0 0 0,0 0 0 0 0,1 0 0 0 0,-1 0 0 0 0,0 0 0 0 0,1-1 0 0 0,-1 1 0 0 0,0 0 0 0 0,1 0 0 0 0,-1 0 0 0 0,0-1 0 0 0,1 1 0 0 0,-1 0 0 0 0,0-1 0 0 0,1 1 0 0 0,-1-1 0 0 0,1 1 0 0 0,-1-1 0 0 0,1 1 0 0 0,-1-1 0 0 0,1 1 0 0 0,1-1 0 0 0,0 0 0 0 0,0 0 0 0 0,0 0 0 0 0,0 1 0 0 0,1-1 0 0 0,-1 1 0 0 0,0-1 0 0 0,0 1 0 0 0,1-1 0 0 0,-1 1 0 0 0,0 0 0 0 0,1 0 0 0 0,0-1 0 0 0,25-3 0 0 0,0 1 0 0 0,0 1 0 0 0,17 1 0 0 0,85 8 0 0 0,-85-5 0 0 0,281 27 0 0 0,220 51 0 0 0,-395-51 0 0 0,-1 7 0 0 0,128 50 0 0 0,-226-68 0 0 0,70 27 0 0 0,-118-44 0 0 0,11 5 0 0 0,0 0 0 0 0,2 3 0 0 0,-12-7 0 0 0,-1 0 0 0 0,0 0 0 0 0,1 0 0 0 0,-1 1 0 0 0,0 0 0 0 0,0-1 0 0 0,-1 1 0 0 0,1 0 0 0 0,0 1 0 0 0,0 1 0 0 0,-2-4-1 0 0,0 1 0 0 0,-1-1 0 0 0,1 0 0 0 0,-1 0 0 0 0,1 1 0 0 0,-1-1 0 0 0,0 1-1 0 0,1-1 1 0 0,-1 0 0 0 0,0 1 0 0 0,0-1 0 0 0,0 1 0 0 0,0-1 0 0 0,0 0 0 0 0,0 1 0 0 0,0-1-1 0 0,-1 1 1 0 0,1-1 0 0 0,-1 0 0 0 0,1 1 0 0 0,-1-1 0 0 0,1 0 0 0 0,-1 0 0 0 0,0 1 0 0 0,1-1 0 0 0,-1 0-1 0 0,0 0 1 0 0,0 0 0 0 0,-1 1 1 0 0,-1 2-4 0 0,-1-1 0 0 0,0 0 0 0 0,0 1 0 0 0,0-2 0 0 0,0 1 0 0 0,0 0 0 0 0,-1-1 0 0 0,1 0 4 0 0,-11 5-4 0 0,0-1-1 0 0,-1-1 1 0 0,0-1-1 0 0,1 0 1 0 0,-1-1-1 0 0,-4 0 5 0 0,-31 2-35 0 0,-15-2 35 0 0,37-2-2 0 0,-43 3-3 0 0,-1 2 0 0 0,-38 10 5 0 0,96-12-27 0 0,1-1 0 0 0,-8 4 27 0 0,22-7 0 0 0,-1 0 0 0 0,1 0 0 0 0,-1 1 0 0 0,1-1 0 0 0,-1 0 0 0 0,1 0 0 0 0,-1 0 0 0 0,1 0 0 0 0,-1 1 0 0 0,1-1 0 0 0,-1 0 0 0 0,1 0 0 0 0,-1 1 0 0 0,1-1 0 0 0,0 0 0 0 0,-1 1 0 0 0,1-1 0 0 0,0 1 0 0 0,-1-1 0 0 0,1 0 0 0 0,0 1 0 0 0,-1-1 0 0 0,1 1 0 0 0,0-1 0 0 0,0 1 0 0 0,-1-1 0 0 0,2 2 0 0 0,0-1 0 0 0,-1 0 0 0 0,1 0 0 0 0,0 0 0 0 0,0 0 0 0 0,0 0 0 0 0,0 0 0 0 0,0 0 0 0 0,0 0 0 0 0,0 0 0 0 0,0-1 0 0 0,0 1 0 0 0,1 0 0 0 0,-1-1 0 0 0,0 1 0 0 0,1 0 0 0 0,26 10 0 0 0,9 1 0 0 0,1-2 0 0 0,0-2 0 0 0,13 1 0 0 0,118 10 0 0 0,-159-18 0 0 0,337 15 54 0 0,-168-7-43 0 0,-13-1-12 0 0,-114-8 6 0 0,1-2 1 0 0,6-3-6 0 0,-49 4 12 0 0,1 0 1 0 0,0-1 0 0 0,0-1 0 0 0,0 1 0 0 0,1-2-13 0 0,-10 3 21 0 0,-5 0 1 0 0,-35-11-16 0 0,-1 2 0 0 0,-14 0-6 0 0,5 0-2 0 0,-50-8 2 0 0,0 4 0 0 0,-40 2 0 0 0,-189-18 0 0 0,20-21 0 0 0,167 24 0 0 0,-27 3 0 0 0,95 16 0 0 0,-243-30 0 0 0,3 10 0 0 0,301 28 0 0 0,-194-11-112 0 0,68 3-15 0 0,-17-2-2 0 0,-331-4 9 0 0,210 12 80 0 0,-75 2 40 0 0,-39 16 0 0 0,293-12 0 0 0,-47 8-10 0 0,-18 9 10 0 0,121-14-13 0 0,1 2 0 0 0,-1 2 0 0 0,2 2 0 0 0,0 1 1 0 0,-22 13 12 0 0,46-20-18 0 0,-1 2 1 0 0,1-1-1 0 0,0 2 18 0 0,2-1 0 0 0,0-1 0 0 0,0-1-1 0 0,-13 5 1 0 0,17-8 0 0 0,-1 0 0 0 0,0 0 0 0 0,1 0 0 0 0,0 1 0 0 0,0 1 0 0 0,0-1 0 0 0,1 1 0 0 0,-1 1 0 0 0,7-6 0 0 0,0 0 0 0 0,0 0 0 0 0,0 1 0 0 0,0-1 0 0 0,0 0 0 0 0,0 1 0 0 0,0-1 0 0 0,1 1 0 0 0,-1-1 0 0 0,0 1 0 0 0,1 0 0 0 0,-1 0 0 0 0,1 0 0 0 0,0 0 0 0 0,0 0 0 0 0,0 0 0 0 0,0 0 0 0 0,0 1 0 0 0,0-2 0 0 0,0 0 0 0 0,0 0 0 0 0,0 1 0 0 0,0-1 0 0 0,1 0 0 0 0,-1 0 0 0 0,1 1 0 0 0,-1-1 0 0 0,1 0 0 0 0,-1 0 0 0 0,1 0 0 0 0,0 1 0 0 0,1 1 0 0 0,1-1 0 0 0,-1 1 0 0 0,1-1 0 0 0,-1 0 0 0 0,1 0 0 0 0,0 0 0 0 0,0 0 0 0 0,0 0 0 0 0,2 0 0 0 0,32 13 0 0 0,-31-13 0 0 0,42 13 0 0 0,49 9 0 0 0,14 3 0 0 0,-89-20 1 0 0,2 0 52 0 0,19 4-53 0 0,5-2 5 0 0,0 2 0 0 0,14 7-5 0 0,-10-2 0 0 0,-49-15 0 0 0,11 5 0 0 0,-13-6 0 0 0,-1 0 0 0 0,1 0 0 0 0,-1 1 0 0 0,1-1 0 0 0,-1 0 0 0 0,0 1 0 0 0,1-1 0 0 0,-1 1 0 0 0,0-1 0 0 0,0 0 0 0 0,1 1 0 0 0,-1-1 0 0 0,0 1 0 0 0,0-1 0 0 0,1 1 0 0 0,-1-1 0 0 0,0 0 0 0 0,0 1 0 0 0,0-1 0 0 0,0 1 0 0 0,0-1 0 0 0,0 1 0 0 0,0-1 0 0 0,0 1 0 0 0,0-1 0 0 0,0 1 0 0 0,0-1 0 0 0,0 1 0 0 0,0-1 0 0 0,-1 2 0 0 0,0 0 0 0 0,0 0 0 0 0,0-1 0 0 0,0 1 0 0 0,-1-1 0 0 0,1 1 0 0 0,-1-1 0 0 0,1 0 0 0 0,0 1 0 0 0,-1-1 0 0 0,0 0 0 0 0,0 0 0 0 0,-24 14 0 0 0,12-9 0 0 0,-1 0 0 0 0,0 0 0 0 0,-1-2 0 0 0,1 0 0 0 0,-13 1 0 0 0,-27 2 0 0 0,-1-2 0 0 0,31-3 0 0 0,-191 4 0 0 0,108-5 0 0 0,-40 8 0 0 0,99-4 0 0 0,-3 0 0 0 0,0 3 0 0 0,-17 5 0 0 0,57-10 11 0 0,11-2 10 0 0,3 0 1 0 0,8 2-20 0 0,1 0 1 0 0,0 0-1 0 0,0-1 1 0 0,0 0-1 0 0,5-1-2 0 0,58 0-1 0 0,-30-1 0 0 0,60 2 1 0 0,82 2 0 0 0,-108 1 0 0 0,29 7 0 0 0,-80-7 35 0 0,-27-5-35 0 0,0 0 1 0 0,0 0-1 0 0,0 0 0 0 0,0 0 1 0 0,0 0-1 0 0,0 0 0 0 0,0 0 1 0 0,0 0-1 0 0,0 1 0 0 0,-1-1 1 0 0,1 0-1 0 0,0 0 0 0 0,0 0 1 0 0,0 0-1 0 0,0 0 0 0 0,0 0 1 0 0,0 0-1 0 0,0 0 0 0 0,0 0 1 0 0,0 0-1 0 0,0 0 0 0 0,0 0 1 0 0,0 0-1 0 0,0 0 0 0 0,0 0 1 0 0,0 0-1 0 0,0 0 0 0 0,0 1 1 0 0,0-1-1 0 0,0 0 0 0 0,0 0 1 0 0,0 0-1 0 0,0 0 0 0 0,0 0 1 0 0,0 0-1 0 0,0 0 0 0 0,0 0 1 0 0,0 0-1 0 0,1 0 0 0 0,-1 0 1 0 0,0 0-1 0 0,0 0 0 0 0,0 0 1 0 0,0 0-1 0 0,0 0 1 0 0,0 0-1 0 0,0 0 0 0 0,0 0 1 0 0,0 0-1 0 0,0 0 0 0 0,0 0 1 0 0,0 1-1 0 0,0-1 0 0 0,0 0 1 0 0,0 0-1 0 0,0 0 0 0 0,0 0 0 0 0,-15 1 0 0 0,-63 0-31 0 0,-49-7 31 0 0,-78-15-21 0 0,149 15 19 0 0,-156-23 0 0 0,60 7 15 0 0,-78-11 41 0 0,48 6-1 0 0,14-1-42 0 0,62 10-149 0 0,-94-5 138 0 0,160 23-119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47.5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121 1 4919 0 0,'0'0'224'0'0,"0"0"47"0"0,0 0 70 0 0,1 1 31 0 0,13 47 1219 0 0,-7-8-1060 0 0,-2-1 0 0 0,-2 1 0 0 0,-1 21-531 0 0,-1 132 1031 0 0,-10 374 145 0 0,-28-124-542 0 0,10-151-139 0 0,-6 285 217 0 0,18-232-466 0 0,-3 83 7 0 0,13-283-177 0 0,-4 248 121 0 0,10-263-73 0 0,9 34-124 0 0,7-19-640 0 0,26 96 640 0 0,-30-177-778 0 0,-6-38 180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44.9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81 5816 1839 0 0,'1'2'134'0'0,"4"5"-22"0"0,-4-5 325 0 0,-1-2 130 0 0,0 0 17 0 0,2 2-54 0 0,-2-2-114 0 0,4 5-835 0 0,-2-1 4761 0 0,-2-8-4215 0 0,1 0 0 0 0,0 0 0 0 0,0 1 0 0 0,0-1 0 0 0,1-1-127 0 0,-1 2 37 0 0,1-8 188 0 0,0-1 0 0 0,0-6-225 0 0,-1 9 78 0 0,-1-2 16 0 0,0 0 0 0 0,0 0 0 0 0,-1 0 0 0 0,-1-4-94 0 0,-2-20 185 0 0,-1-63 211 0 0,-1-27-64 0 0,-15-184 381 0 0,0-60-116 0 0,17 131-297 0 0,1-1 162 0 0,1-294 226 0 0,-5 322-426 0 0,1 34-36 0 0,2-100 168 0 0,1-62 92 0 0,3 210-357 0 0,-2-218 166 0 0,-6 148-31 0 0,-2-149 215 0 0,30-263-64 0 0,1 163-185 0 0,-15 305-194 0 0,8-60 92 0 0,11-12-128 0 0,-19 181-292 0 0,1 1-1 0 0,3-7 293 0 0,-10 38-1340 0 0,0 2-4151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46.2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81 6064 1375 0 0,'-1'2'107'0'0,"-5"23"322"0"0,6-23-213 0 0,0-2-25 0 0,-1 2-112 0 0,-5 23 843 0 0,5-23-627 0 0,2 1 29 0 0,-1 2-163 0 0,1 4 478 0 0,0-1 0 0 0,0 0 1 0 0,1 0-1 0 0,0 0 0 0 0,0 0-639 0 0,-1-6 224 0 0,-1-2 0 0 0,0 0 12 0 0,0 0 51 0 0,0 0 22 0 0,0 0 3 0 0,0 0 2 0 0,-1-24 1274 0 0,-5-17-1588 0 0,1 5 402 0 0,-12-156 886 0 0,8 72-734 0 0,-10-153 732 0 0,12-5-1286 0 0,2 0 360 0 0,-1 1-120 0 0,6 217-193 0 0,-1-426 192 0 0,8 160-55 0 0,-1 193-74 0 0,21-426 432 0 0,-9 220-336 0 0,-11 147-107 0 0,6-94 106 0 0,1 74-105 0 0,12-249 131 0 0,-22 396-202 0 0,3-163 107 0 0,-12-480 331 0 0,7 618-420 0 0,3-1-1 0 0,12-53-46 0 0,-9 101-413 0 0,2 0 0 0 0,1 1-1 0 0,2 1 1 0 0,2 0 0 0 0,7-9 413 0 0,-11 29-5622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1.3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83 1616 2759 0 0,'0'0'327'0'0,"0"0"330"0"0,0 0 146 0 0,0 0 28 0 0,0 0-73 0 0,-2 0-334 0 0,0 1-294 0 0,-1 0 0 0 0,1-1 0 0 0,0 1 0 0 0,0 0-1 0 0,0 0 1 0 0,0 1 0 0 0,0-1 0 0 0,0 0-1 0 0,0 1 1 0 0,0-1 0 0 0,1 1 0 0 0,-2 0-130 0 0,0 2 97 0 0,1-1 1 0 0,0 1-1 0 0,-1 0 1 0 0,1-1-1 0 0,1 1 1 0 0,-1 0-1 0 0,0 1-97 0 0,-3 9 170 0 0,1 1-1 0 0,0-1 0 0 0,1 0 1 0 0,0 1-1 0 0,0 9-169 0 0,-4 89 540 0 0,3-52-255 0 0,1 22 471 0 0,3 0 0 0 0,8 46-756 0 0,-5-102 90 0 0,2 1 0 0 0,0-1 0 0 0,2-1 0 0 0,1 1 0 0 0,2-1 0 0 0,4 7-90 0 0,1 0 72 0 0,1-1-1 0 0,2-1 0 0 0,2-1 1 0 0,14 17-72 0 0,3-2 96 0 0,29 24-96 0 0,-10-10-2 0 0,-17-20 2 0 0,1-2 0 0 0,2-1 0 0 0,1-3 0 0 0,2-1 0 0 0,3-1 0 0 0,-18-13 0 0 0,2-3 0 0 0,31 13 0 0 0,-34-16 0 0 0,30 11 0 0 0,48 11 0 0 0,63 10 0 0 0,-132-35 0 0 0,44 11 0 0 0,1-4 0 0 0,62 4 0 0 0,-24-14 0 0 0,0-6 0 0 0,0-4 0 0 0,0-7 0 0 0,66-15 0 0 0,-87 6 0 0 0,2-6 0 0 0,-3 1 0 0 0,1-1 0 0 0,56-23 0 0 0,100-32 0 0 0,-128 43 0 0 0,3 1 0 0 0,3-1 0 0 0,-84 21 0 0 0,30-14 0 0 0,-15 2 0 0 0,-1-3 0 0 0,-2-3 0 0 0,57-42 0 0 0,-25 10 50 0 0,60-46 32 0 0,-96 68-22 0 0,29-33-60 0 0,-62 52 22 0 0,-1 0 0 0 0,16-26-22 0 0,37-61 34 0 0,-63 91-37 0 0,13-20 61 0 0,-1-2 0 0 0,1-9-58 0 0,-15 25 32 0 0,0 0-1 0 0,-2-2 0 0 0,-1 1 0 0 0,0-6-31 0 0,-4 8 61 0 0,0-1-1 0 0,-3 0 0 0 0,0 1 1 0 0,-2-1-1 0 0,0 0 0 0 0,-2 0 1 0 0,-2 1-1 0 0,0-1 0 0 0,-2 1 1 0 0,0 0-1 0 0,-2 1 0 0 0,-11-25-60 0 0,7 21 85 0 0,-2 1-1 0 0,0 0 0 0 0,-3 1 1 0 0,-10-15-85 0 0,-4 1 90 0 0,-57-74 175 0 0,63 84-146 0 0,-3 2 0 0 0,-19-15-119 0 0,-1 0 47 0 0,-126-105 303 0 0,138 120-224 0 0,1-2-1 0 0,-4-8-125 0 0,-3-2 165 0 0,-3 2-165 0 0,-1 1 72 0 0,4 4 112 0 0,-23-25-184 0 0,25 21 44 0 0,-1 2-1 0 0,-36-24-43 0 0,2 9 103 0 0,-24-10-103 0 0,35 25 76 0 0,-1 4 0 0 0,-2 2 0 0 0,0 3 0 0 0,-33-6-76 0 0,71 26 23 0 0,-2 1 1 0 0,-27-2-24 0 0,-62-2 66 0 0,-1 0-33 0 0,77 5-33 0 0,-1 3 0 0 0,-27 2 0 0 0,6 1 21 0 0,29-1 22 0 0,-34 4-43 0 0,52-1 1 0 0,-110 13 116 0 0,-77 19-117 0 0,169-27 13 0 0,-3-1-13 0 0,6-1-3 0 0,-12 3 3 0 0,11 0 0 0 0,5-2 0 0 0,1 2 0 0 0,0 1 0 0 0,1 1 0 0 0,-1 1 0 0 0,-70 39 64 0 0,-51 35-64 0 0,79-44-2 0 0,-6-2 2 0 0,-58 33 1 0 0,110-56 2 0 0,1 1 0 0 0,0 0 1 0 0,1 2-1 0 0,-3 4-3 0 0,-48 54 59 0 0,14-13-4 0 0,24-27-50 0 0,2 2 0 0 0,-22 35-5 0 0,27-29 0 0 0,2 2 0 0 0,2 1 0 0 0,-9 26 0 0 0,19-35 32 0 0,2 0 0 0 0,-5 26-32 0 0,-5 14 0 0 0,-14 59 9 0 0,7-23 46 0 0,2-2-475 0 0,-5 54 420 0 0,26-130-713 0 0,7-33-3235 0 0,0-4-1307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2.4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111 2857 1839 0 0,'0'0'235'0'0,"-1"-2"312"0"0,-3-17 410 0 0,1 0 1 0 0,0 0-1 0 0,1-2-957 0 0,-2-19 469 0 0,-23-139 792 0 0,5-15-289 0 0,16 131-664 0 0,-10-307 974 0 0,10 145-1068 0 0,-7-286-6 0 0,11 344-116 0 0,1-78 144 0 0,39-257 212 0 0,-29 401-363 0 0,6-47-3422 0 0,-9 116 5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3.1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2706 7367 0 0,'-21'20'667'0'0,"21"-20"-662"0"0,0 0 1 0 0,0 0-1 0 0,0 1 1 0 0,-1-1-1 0 0,1 0 0 0 0,0 0 1 0 0,0 0-1 0 0,-1 0 0 0 0,1 0 1 0 0,0 0-1 0 0,0 1 1 0 0,-1-1-1 0 0,1 0 0 0 0,0 0 1 0 0,0 0-1 0 0,-1 0 0 0 0,1 0 1 0 0,0 0-1 0 0,0 0 1 0 0,-1 0-1 0 0,1 0 0 0 0,0 0 1 0 0,0 0-1 0 0,-1 0 0 0 0,1 0 1 0 0,0-1-1 0 0,0 1 1 0 0,-1 0-1 0 0,1 0 0 0 0,0 0-5 0 0,-2-2 46 0 0,0-1 0 0 0,0 1-1 0 0,1-1 1 0 0,-1 0-1 0 0,1 1 1 0 0,0-1-1 0 0,-1 0 1 0 0,1 0 0 0 0,1 0-1 0 0,-1 0 1 0 0,0-2-46 0 0,-4-18 231 0 0,2-2 1 0 0,0 1-1 0 0,2 0 1 0 0,0-8-232 0 0,1 2 136 0 0,-1-72 554 0 0,7-34-690 0 0,17-104 349 0 0,36-170-89 0 0,-36 266-225 0 0,14-89 19 0 0,28-184 38 0 0,-2 15-106 0 0,2 63-2824 0 0,-63 328 2474 0 0,20-89-3084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3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58 124 17967 0 0,'-34'-77'2061'0'0,"20"43"-927"0"0,13 32-463 0 0,1 2-37 0 0,0 0-182 0 0,0 0-79 0 0,0 0-18 0 0,0 0-51 0 0,-1-2-203 0 0,-5-5-266 0 0,5 6-751 0 0,1 1-326 0 0,0 0-64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1:51.6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1434 242 4143 0 0,'0'0'319'0'0,"0"0"-119"0"0,0 0 281 0 0,0 0 147 0 0,0 0 32 0 0,0 0-33 0 0,0 0-158 0 0,0 0-70 0 0,2-2-14 0 0,3-5-6 0 0,-4 6-22 0 0,-1 1-6 0 0,0 0-6 0 0,0 0-5 0 0,1-2-17 0 0,2-6-10 0 0,-3 6-1 0 0,1-1-8 0 0,-2-13 332 0 0,0 0-1 0 0,-1-8-635 0 0,1 22 225 0 0,1 1-194 0 0,0 0 1 0 0,0 1-1 0 0,0-1 0 0 0,0 0 0 0 0,-1 0 0 0 0,1 1 0 0 0,0-1 0 0 0,-1 1 0 0 0,1-1 1 0 0,0 0-1 0 0,-1 1 0 0 0,0-1-31 0 0,-1-2 74 0 0,0-2 24 0 0,-1 1-1 0 0,1 0 1 0 0,-1 0-1 0 0,0 0 1 0 0,-1 0-1 0 0,1 0 1 0 0,-1 1-1 0 0,1 0 1 0 0,-1 0 0 0 0,0 0-1 0 0,0 0 1 0 0,-1 0-1 0 0,-3-1-97 0 0,-7-3 172 0 0,0 1 0 0 0,-1 1-1 0 0,-9-2-171 0 0,-14-5 231 0 0,8 0 59 0 0,-1-1-290 0 0,21 8 60 0 0,-1 1 0 0 0,0 0 0 0 0,0 1 1 0 0,0 0-1 0 0,-6 1-60 0 0,-24-3 278 0 0,1 3-278 0 0,-3-1 149 0 0,29 1-114 0 0,0 2 0 0 0,0-1-1 0 0,0 2 1 0 0,0 0 0 0 0,-4 2-35 0 0,-18 1 80 0 0,27-4-54 0 0,0 1 1 0 0,1 0 0 0 0,-1 1-1 0 0,1 0 1 0 0,-5 2-27 0 0,-12 5 56 0 0,-7-1-56 0 0,8-1 83 0 0,-13 5-83 0 0,-152 49 304 0 0,154-49-210 0 0,0 1 0 0 0,0 1 1 0 0,-6 6-95 0 0,-12 9 295 0 0,-31 23-295 0 0,66-39 42 0 0,2 0 0 0 0,0 1 0 0 0,0 1-1 0 0,1 1 1 0 0,1 0 0 0 0,-2 5-42 0 0,7-6 25 0 0,1 0 0 0 0,0 1 0 0 0,1 0 0 0 0,1 1 0 0 0,-3 10-25 0 0,1 0 48 0 0,1-1-1 0 0,1 1 1 0 0,2 0 0 0 0,-2 22-48 0 0,3-6 130 0 0,3 1 0 0 0,2 28-130 0 0,5 8 192 0 0,6 14-192 0 0,-8-65 69 0 0,2-1 1 0 0,1 0-1 0 0,1 0 0 0 0,8 17-69 0 0,-10-32 29 0 0,1 0 0 0 0,1 0 1 0 0,0 0-1 0 0,1-1 0 0 0,0 0 0 0 0,1-1 0 0 0,0 0 0 0 0,1-1 0 0 0,0 0 0 0 0,0-1 1 0 0,1 0-1 0 0,1 0 0 0 0,2 0-29 0 0,5 2 89 0 0,0-2 0 0 0,9 3-89 0 0,-6-3 137 0 0,18 11-137 0 0,-4 0 97 0 0,2-2 0 0 0,0-2 1 0 0,1-1-1 0 0,9 0-97 0 0,18 2 71 0 0,0-2-1 0 0,16-2-70 0 0,-58-10 21 0 0,-1-2 0 0 0,1-1-1 0 0,-1-1 1 0 0,6-1-21 0 0,36-7 54 0 0,-18 1-44 0 0,-29 5 19 0 0,0-1-1 0 0,7-3-28 0 0,19-5 50 0 0,-21 7-22 0 0,-1-2 0 0 0,1-1 1 0 0,0-1-29 0 0,67-31 69 0 0,-40 15-29 0 0,18-8 38 0 0,-30 13-51 0 0,-2-1 0 0 0,0-1 0 0 0,-2-2-27 0 0,-25 17-7 0 0,13-10 31 0 0,0-2 1 0 0,-1-1-1 0 0,9-11-24 0 0,-21 21 2 0 0,3-4 17 0 0,-2 1 1 0 0,1-2-1 0 0,6-11-19 0 0,4-11-5 0 0,-1-1 5 0 0,-15 25 15 0 0,-1 1 0 0 0,0-1-1 0 0,-1 0 1 0 0,-1 0 0 0 0,0 0 0 0 0,0 0-1 0 0,-2 0 1 0 0,1-1 0 0 0,-2 1-1 0 0,0-12-14 0 0,-4-20 241 0 0,-1 1-1 0 0,-7-25-240 0 0,12 67 12 0 0,-12-53 186 0 0,-2 1-1 0 0,-3 0 0 0 0,-17-38-197 0 0,22 67 53 0 0,-1 0-1 0 0,-5-6-52 0 0,6 11 67 0 0,4 8-24 0 0,0 1-1 0 0,-1 0 1 0 0,0 1-1 0 0,0 0 1 0 0,-6-3-43 0 0,-2-4 50 0 0,5 7-17 0 0,0 0 1 0 0,-1 1 0 0 0,0 0-1 0 0,-1 1 1 0 0,-1 0-34 0 0,6 3 4 0 0,0 1 1 0 0,-1 1-1 0 0,0 0 1 0 0,0 0-1 0 0,0 1 0 0 0,0 0 1 0 0,0 0-1 0 0,0 1 1 0 0,0 1-1 0 0,0-1 1 0 0,-1 2-1 0 0,1 0-4 0 0,-37 0-11 0 0,35-1-47 0 0,10 0-34 0 0,2 0-11 0 0,0 0-232 0 0,2 2-967 0 0,12 6-413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8.6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1224 2854 4255 0 0,'-1'3'198'0'0,"-4"24"14"0"0,2-14-198 0 0,0 0-1 0 0,-1 0 1 0 0,-1 2-14 0 0,5-15 24 0 0,0 1 0 0 0,0 0 0 0 0,-1-1-1 0 0,1 1 1 0 0,0 0 0 0 0,-1-1 0 0 0,1 1 0 0 0,-1-1-1 0 0,1 1 1 0 0,0 0 0 0 0,-1-1 0 0 0,1 1 0 0 0,-1-1-24 0 0,-1 2 63 0 0,1-1 137 0 0,1-1 30 0 0,0 0 122 0 0,-2 0 52 0 0,0 0-330 0 0,1 0 0 0 0,-1-1 0 0 0,0 1 0 0 0,1-1 0 0 0,-1 1 0 0 0,1-1 0 0 0,-1 1 0 0 0,1-1 0 0 0,-1 0 0 0 0,1 0 0 0 0,-1 0 0 0 0,1 0 0 0 0,0 0 0 0 0,-1 0 0 0 0,1 0 0 0 0,0 0 0 0 0,0-1 0 0 0,0 1 0 0 0,0 0-74 0 0,-3-4 96 0 0,1 1 0 0 0,1-1 0 0 0,-1 1 0 0 0,0-1 0 0 0,1 0 0 0 0,0-1-96 0 0,-2-7 248 0 0,0 0 0 0 0,1-1 0 0 0,-1-10-248 0 0,-2-11 256 0 0,-23-103 510 0 0,-20-90 124 0 0,-69-311 494 0 0,91 405-1027 0 0,-23-120 328 0 0,-5 7 146 0 0,-12 3-151 0 0,54 195-593 0 0,-93-260 398 0 0,87 259-410 0 0,16 41-61 0 0,-51-128 197 0 0,40 108-142 0 0,0 1 0 0 0,-2 0 0 0 0,-11-14-69 0 0,5 12 40 0 0,0 2-1 0 0,-2 0 1 0 0,-1 1-1 0 0,-1 2 0 0 0,-1 1 1 0 0,-2 1-1 0 0,-13-8-39 0 0,7 8-407 0 0,-1 3-1 0 0,-1 1 0 0 0,-1 1 1 0 0,-31-9 407 0 0,37 16-1102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9.4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1285 3475 1375 0 0,'0'0'66'0'0,"1"-2"-8"0"0,7-6 126 0 0,-6 7 708 0 0,-2-2 307 0 0,0-2-703 0 0,1 0 0 0 0,-1-1 0 0 0,-1 1 0 0 0,1-1 0 0 0,-1 1 0 0 0,0-3-496 0 0,-10-34 611 0 0,3 13-167 0 0,4 8-214 0 0,0 3 20 0 0,-1 0 0 0 0,0-1-250 0 0,-70-205 1391 0 0,-33-115-132 0 0,-13-41-145 0 0,54 200-632 0 0,-26-80 151 0 0,-21-111 135 0 0,61 216-21 0 0,-20-29-747 0 0,20 60 309 0 0,-24-56 115 0 0,-84-203 83 0 0,82 217-424 0 0,56 118-88 0 0,-26-45-329 0 0,-6-1 334 0 0,19 33-1063 0 0,16 30-100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5.3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398 955 4807 0 0,'-2'-1'216'0'0,"-15"-12"41"0"0,5 5-156 0 0,1-1 1 0 0,1-1 0 0 0,-3-2-102 0 0,5 5 350 0 0,-1-1-1 0 0,0 1 1 0 0,0 0 0 0 0,-1 1 0 0 0,-6-3-350 0 0,13 8 57 0 0,-4-3 199 0 0,0 0 0 0 0,-1 1 0 0 0,-3-1-256 0 0,10 4 34 0 0,0 0-1 0 0,0-1 0 0 0,0 1 0 0 0,0 0 1 0 0,0 0-1 0 0,0 0 0 0 0,0 0 1 0 0,0 0-1 0 0,0 0 0 0 0,0 0 0 0 0,0 0 1 0 0,0 0-34 0 0,-4 1 80 0 0,-3-1 18 0 0,1 0 0 0 0,-1 0 0 0 0,1 1 0 0 0,-1 1 0 0 0,1-1 0 0 0,0 1 0 0 0,0 0 0 0 0,0 1 0 0 0,0 0 0 0 0,0 0 0 0 0,0 0 0 0 0,0 1 0 0 0,1 0 0 0 0,0 0 0 0 0,0 1 0 0 0,-3 2-98 0 0,0 1 121 0 0,1 0-1 0 0,0 1 0 0 0,0-1 1 0 0,1 2-1 0 0,0-1 1 0 0,0 1-1 0 0,-1 5-120 0 0,1-1 67 0 0,2 1 1 0 0,0 0-1 0 0,0 0 1 0 0,1 0-1 0 0,1 0 1 0 0,1 1-1 0 0,0-1 0 0 0,1 1 1 0 0,1 0-1 0 0,0 0 1 0 0,1-1-1 0 0,1 8-67 0 0,5 16 62 0 0,1 0 0 0 0,2 0-1 0 0,1-2 1 0 0,8 15-62 0 0,18 37 190 0 0,26 42-190 0 0,-15-33 77 0 0,-15-31-9 0 0,2-3 1 0 0,3-1 0 0 0,3-1-1 0 0,45 51-68 0 0,-40-59 18 0 0,2-2 0 0 0,3-3 0 0 0,25 19-18 0 0,279 198 152 0 0,-283-219-72 0 0,3-4 0 0 0,1-3 0 0 0,76 28-80 0 0,127 44 66 0 0,-200-80-56 0 0,-4-2 17 0 0,1-3 0 0 0,32 6-27 0 0,10-10 47 0 0,69 3-47 0 0,-30-5 17 0 0,-60-8-17 0 0,67-2 0 0 0,97-11 0 0 0,-138-2 0 0 0,-3 1 0 0 0,99-15 0 0 0,-104-2 0 0 0,-2-6 0 0 0,42-16 0 0 0,42-19 0 0 0,137-63 0 0 0,-322 117 0 0 0,173-76 0 0 0,-131 54 0 0 0,-1-2 0 0 0,17-14 0 0 0,-38 20 0 0 0,0-1 0 0 0,-1-2 0 0 0,-2-1 0 0 0,13-15 0 0 0,-23 20 0 0 0,0-1 0 0 0,-1-1 0 0 0,-2-1 0 0 0,0 0 0 0 0,-2-1 0 0 0,3-10 0 0 0,1-8 2 0 0,-2-2 1 0 0,-2 1-1 0 0,-2-2 0 0 0,-2 0 0 0 0,3-33-2 0 0,-11 51 24 0 0,0-1 1 0 0,-2 1 0 0 0,-2 0-1 0 0,0 0 1 0 0,-2 0-1 0 0,-1 0 1 0 0,-6-18-25 0 0,-3-1 94 0 0,-2 0 0 0 0,-3 1 1 0 0,-1 1-1 0 0,-3 0-94 0 0,-10-12 95 0 0,-2 1 0 0 0,-3 2-1 0 0,-2 1 1 0 0,-37-37-95 0 0,41 53 61 0 0,-2 1 0 0 0,-15-8-61 0 0,-84-63 114 0 0,110 87-105 0 0,-163-129 119 0 0,17 13-16 0 0,124 101-112 0 0,-1 3 0 0 0,-8-1 0 0 0,-106-54 0 0 0,149 80 0 0 0,-153-73 74 0 0,27 14 4 0 0,130 61-75 0 0,-170-81 48 0 0,116 59-25 0 0,-56-16-26 0 0,-2 9 246 0 0,-125-20-246 0 0,143 39 141 0 0,0 5 0 0 0,-65 2-141 0 0,-89 7 288 0 0,158 2-164 0 0,-30 0-16 0 0,23 0 36 0 0,-1 4 0 0 0,-40 11-144 0 0,11 3 400 0 0,-82 25-400 0 0,140-25 93 0 0,-65 16 70 0 0,95-19-66 0 0,0 1-1 0 0,1 4 1 0 0,-25 13-97 0 0,34-11 115 0 0,1 2 0 0 0,1 1 0 0 0,2 2 0 0 0,-18 17-115 0 0,27-18 53 0 0,1 0 0 0 0,1 1-1 0 0,1 2 1 0 0,1 1 0 0 0,-14 24-53 0 0,-9 26-88 0 0,3 2 1 0 0,-23 65 87 0 0,53-112-417 0 0,1 1 0 0 0,3 0 0 0 0,1 0-1 0 0,1 1 1 0 0,2 0 0 0 0,0 32 417 0 0,3-11-1472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6.6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3317 0 6447 0 0,'-1'3'499'0'0,"-13"24"-268"0"0,11-23-145 0 0,1 1-1 0 0,0-1 1 0 0,0 1-1 0 0,0 3-85 0 0,-17 47 47 0 0,10-25 409 0 0,6-21-275 0 0,0 1-1 0 0,0 6-180 0 0,-6 48 574 0 0,2-16-236 0 0,6-35-235 0 0,-1 0-1 0 0,-1 0 1 0 0,0 0-1 0 0,-4 10-102 0 0,2-7 70 0 0,-19 48 218 0 0,19-52-218 0 0,1 0 0 0 0,-2-1 0 0 0,1 0 0 0 0,-2 0 0 0 0,-3 4-70 0 0,-10 18 218 0 0,5-7 4 0 0,-2 0 0 0 0,-1-1 0 0 0,-1-1 0 0 0,-4 1-222 0 0,-20 24 734 0 0,-42 35-734 0 0,47-48 179 0 0,0 4-179 0 0,-32 32 217 0 0,11-15-31 0 0,29-27 4 0 0,-2-1-1 0 0,0-2 0 0 0,-3 0-189 0 0,-22 10 335 0 0,-16 5-335 0 0,20-13 93 0 0,-161 88 299 0 0,114-70-40 0 0,-26 5-352 0 0,24-16 235 0 0,-2-5 0 0 0,-1-4-1 0 0,-5-4-234 0 0,-24-1 173 0 0,0-5-1 0 0,0-7 1 0 0,-2-5-173 0 0,13-2 68 0 0,-439 3 10 0 0,521-8-201 0 0,1-1 0 0 0,0-1 0 0 0,-26-8 123 0 0,33 4-4293 0 0,-12-6 4293 0 0,-4-4-4858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7.7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3324 1 7943 0 0,'1'3'364'0'0,"5"13"6"0"0,2 5-240 0 0,4 7-130 0 0,-4-12-260 0 0,-2 0 0 0 0,0 1 0 0 0,-1 1 260 0 0,10 28 196 0 0,-8-24-14 0 0,-2-6-37 0 0,0-1 0 0 0,3 4-145 0 0,3 7 146 0 0,-2 1-1 0 0,0 1 0 0 0,-2-1 1 0 0,0 1-1 0 0,-2 0 0 0 0,1 29-145 0 0,-6-42 88 0 0,0 0 0 0 0,0 0 0 0 0,-2 0 0 0 0,0 0 0 0 0,-3 10-88 0 0,-7 22 599 0 0,-3 4-599 0 0,6-21 193 0 0,-7 19 287 0 0,-2 0 0 0 0,-11 20-480 0 0,17-44 203 0 0,-1-1 0 0 0,-1-1 1 0 0,-1 0-1 0 0,-1-1 0 0 0,-11 10-203 0 0,-25 23 410 0 0,-3-2-1 0 0,-1-2 0 0 0,-3-3 1 0 0,-2-3-1 0 0,-16 8-409 0 0,-267 140 970 0 0,211-122-735 0 0,10-2-51 0 0,-79 41 116 0 0,-67 17-6 0 0,-8-15-145 0 0,48-37 67 0 0,-147 25-216 0 0,23-24 51 0 0,218-48-49 0 0,-261 47-451 0 0,328-67 218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0.3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409 4587 4375 0 0,'0'0'199'0'0,"0"2"-12"0"0,0 8-85 0 0,-1 4 636 0 0,0-11-316 0 0,1-1-3 0 0,-1 0-148 0 0,-1 4-295 0 0,2-1 3334 0 0,0-6-3259 0 0,-1 0 1 0 0,1 0-1 0 0,0 1 0 0 0,-1-1 0 0 0,1 0 0 0 0,0 0 0 0 0,-1 1 1 0 0,1-1-1 0 0,-1 0 0 0 0,1 1 0 0 0,-1-1 0 0 0,0 0-51 0 0,-2-2 102 0 0,-2-6 1 0 0,0 0 1 0 0,0 0-1 0 0,1-1 0 0 0,1 0 0 0 0,-2-6-103 0 0,-3-16 308 0 0,1-4-308 0 0,1 7 142 0 0,-28-188 568 0 0,13-1-231 0 0,16 162-374 0 0,-11-107 179 0 0,-22-342 455 0 0,25 253-298 0 0,-40-209-441 0 0,-40-232 206 0 0,81 516-76 0 0,4 45-128 0 0,3 8-61 0 0,5-5 59 0 0,0-13-15 0 0,6-28 34 0 0,-1 83 16 0 0,-4-2-35 0 0,-2-34 27 0 0,1 27 20 0 0,-10-71-47 0 0,-12 27 327 0 0,9 67 266 0 0,-1-54-593 0 0,14 73 192 0 0,1 44-180 0 0,4-2 36 0 0,2 1-36 0 0,-3 8-82 0 0,0 0-1 0 0,1 0 0 0 0,-1 0 1 0 0,0 1-1 0 0,1-1 0 0 0,-1 1 1 0 0,1 0-1 0 0,0 1 0 0 0,0-1 1 0 0,3 0 70 0 0,6-2-334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1.7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2759 0 0,'0'0'271'0'0,"0"0"94"0"0,0 0 41 0 0,0 0 8 0 0,0 0-24 0 0,0 0-113 0 0,0 0-49 0 0,0 0-11 0 0,0 0 10 0 0,0 0 44 0 0,0 0 17 0 0,3 1 6 0 0,8 3 2 0 0,-9-3 0 0 0,0 1 0 0 0,3 5-159 0 0,-1 0 0 0 0,0 1 0 0 0,0-1 0 0 0,-1 1-1 0 0,0 0 1 0 0,0 0 0 0 0,-1 0 0 0 0,0 0 0 0 0,0 0-1 0 0,-1 4-136 0 0,23 224 1737 0 0,-19-166-1402 0 0,7 58 183 0 0,28 395 571 0 0,-16-133-847 0 0,5 83-80 0 0,-9 80 25 0 0,-5-184 66 0 0,-2-90-48 0 0,47 560 539 0 0,-48-740-506 0 0,19 68-238 0 0,34 94 66 0 0,-31-118-54 0 0,7 25-222 0 0,-31-130 60 0 0,-3-12-244 0 0,1 1 1 0 0,1-1 0 0 0,1-1 0 0 0,5 8 393 0 0,-13-30-431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3.3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187 12 8863 0 0,'-2'0'407'0'0,"-9"-4"138"0"0,-11-1-529 0 0,17 5-16 0 0,-13-2 2 0 0,14 2-5 0 0,-4 2 88 0 0,-9 1 25 0 0,13-1-79 0 0,2-1 12 0 0,1 0-7 0 0,0-1-1 0 0,0 1 0 0 0,0-1 1 0 0,0 1-1 0 0,0-1 0 0 0,0 1 1 0 0,0 0-1 0 0,0-1 1 0 0,0 1-1 0 0,0 0-35 0 0,-1 1 76 0 0,-1 2 162 0 0,-2 6-92 0 0,-1 4-88 0 0,0 0 1 0 0,0 1 0 0 0,2-1 0 0 0,0 1 0 0 0,0 2-59 0 0,-10 110 282 0 0,4 28-282 0 0,4-50 74 0 0,-7 305 402 0 0,14-347-406 0 0,4 265 231 0 0,11-2-65 0 0,41 545 147 0 0,-51-297-89 0 0,1 6 422 0 0,-3-465-557 0 0,23 411 358 0 0,10-146-505 0 0,-25-293-137 0 0,15 47 125 0 0,3-21-278 0 0,-12-52-737 0 0,-8-26-47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4.6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4552 462 4287 0 0,'0'0'198'0'0,"0"0"63"0"0,0 0 183 0 0,0 0 72 0 0,0 0 17 0 0,0 0-11 0 0,-2-1-64 0 0,-2 0-269 0 0,0-1-1 0 0,0 0 0 0 0,0 0 0 0 0,0-1 0 0 0,0 1 1 0 0,1-1-1 0 0,-1 0 0 0 0,1 1 0 0 0,-1-3-188 0 0,-8-7 676 0 0,-8-13-676 0 0,0 2 461 0 0,8 8-278 0 0,-1 2-1 0 0,-1 0 1 0 0,0 0 0 0 0,-12-6-183 0 0,-4-1 159 0 0,-2 2 0 0 0,0 1-1 0 0,-1 2 1 0 0,-1 1 0 0 0,-9-1-159 0 0,-40-11 366 0 0,-1 4-1 0 0,-1 4 0 0 0,-12 1-365 0 0,72 13 57 0 0,-212-30 457 0 0,41 10-264 0 0,-124-12-39 0 0,139 21 45 0 0,-63 7-256 0 0,-120 16 74 0 0,-177 43 380 0 0,366-31-294 0 0,-189 30-28 0 0,220-22-24 0 0,-71 26-108 0 0,121-25 0 0 0,2 3 0 0 0,1 5 0 0 0,2 3 0 0 0,2 4 0 0 0,-11 13 0 0 0,73-42-17 0 0,2 1 0 0 0,0 2 0 0 0,1 0 0 0 0,-19 20 17 0 0,28-24-9 0 0,1 1-1 0 0,0 0 0 0 0,1 1 0 0 0,0 0 1 0 0,2 0-1 0 0,0 1 0 0 0,-6 16 10 0 0,5-5-23 0 0,1 1-1 0 0,2 1 1 0 0,0-1 0 0 0,2 1-1 0 0,2 0 1 0 0,0 1-1 0 0,2-1 1 0 0,2 0 0 0 0,1 10 23 0 0,1-1-34 0 0,2 0 0 0 0,2 0 1 0 0,1-1-1 0 0,2 0 1 0 0,6 11 33 0 0,-7-23-10 0 0,14 38-28 0 0,3-1 0 0 0,11 18 38 0 0,5-5-72 0 0,35 46 72 0 0,-45-78-24 0 0,2 0 0 0 0,1-3 0 0 0,9 6 24 0 0,28 21-65 0 0,3-2 0 0 0,26 13 65 0 0,19 6-67 0 0,31 11 67 0 0,-96-65-12 0 0,1-2 0 0 0,2-3 12 0 0,118 45-70 0 0,-101-41 52 0 0,-1-2-111 0 0,1-4 1 0 0,1-3-1 0 0,1-3 1 0 0,1-4-1 0 0,63 4 129 0 0,159 1-235 0 0,-173-17 122 0 0,46-8 113 0 0,316-46-132 0 0,-328 26 64 0 0,0-8 0 0 0,137-49 68 0 0,-199 49 0 0 0,-2-4 0 0 0,-1-5 0 0 0,27-19 0 0 0,-94 46-14 0 0,159-89-27 0 0,-148 80 20 0 0,-2-2 1 0 0,-1-2-1 0 0,21-21 21 0 0,37-47-10 0 0,37-54 10 0 0,-58 65-1 0 0,196-256 1 0 0,-242 302 0 0 0,-2-1 0 0 0,-2-2 0 0 0,-2 0 0 0 0,8-25 0 0 0,-6 5 0 0 0,-2-2 0 0 0,12-64 0 0 0,-27 91 12 0 0,-2 0 0 0 0,-1 0-1 0 0,-2-1 1 0 0,-2 1-1 0 0,-2-17-11 0 0,-5-16-2 0 0,-3 0 0 0 0,-10-31 2 0 0,15 81-88 0 0,0 1 0 0 0,-2-1 0 0 0,0 1 0 0 0,-2 1 0 0 0,0 0 1 0 0,-1 0-1 0 0,-1 1 0 0 0,-6-9 88 0 0,-3 4-973 0 0,-2 3-2941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5.1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 1 8287 0 0,'-6'11'180'0'0,"0"0"-1"0"0,1 0 1 0 0,0 1-1 0 0,1-1 1 0 0,-2 11-180 0 0,4-15-33 0 0,1 0 0 0 0,0 1 0 0 0,0-1 0 0 0,1 0 0 0 0,0 1 0 0 0,1-1 0 0 0,-1 0 0 0 0,1 1 0 0 0,1-1 0 0 0,0 4 33 0 0,36 109-43 0 0,-27-90 92 0 0,1-1-1 0 0,2 0 1 0 0,2-1-49 0 0,30 46 289 0 0,53 64-289 0 0,-65-95 100 0 0,2-3 0 0 0,9 6-100 0 0,82 73 230 0 0,-15-15-69 0 0,-93-85-139 0 0,30 28 69 0 0,1-2 1 0 0,33 22-92 0 0,-20-25 6 0 0,3-2 1 0 0,17 4-7 0 0,141 63 8 0 0,-214-103-6 0 0,236 99 55 0 0,-168-75-59 0 0,1-5 0 0 0,21 2 2 0 0,2-4 0 0 0,1-5 0 0 0,0-5 0 0 0,1-4 0 0 0,39-5 0 0 0,-22-8-75 0 0,0-6 0 0 0,0-4 0 0 0,-2-6 0 0 0,63-22 75 0 0,-85 17-316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1:54.8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1572 210 5527 0 0,'0'0'423'0'0,"0"0"-215"0"0,3-1 129 0 0,8 0 335 0 0,0-2 0 0 0,0 1 0 0 0,0-1-1 0 0,0-1 1 0 0,7-4-672 0 0,-15 7 241 0 0,-3 1-3 0 0,2-1-13 0 0,6-4-8 0 0,-6 3-1 0 0,-2 2 2 0 0,2-2 6 0 0,6-6 6 0 0,-6 6 2 0 0,-2 2 0 0 0,0 0 0 0 0,0 0 0 0 0,0-1-197 0 0,0 0 0 0 0,0 0 0 0 0,0 0 0 0 0,1 0 0 0 0,-1 0 0 0 0,0 0 0 0 0,1 1 0 0 0,-1-1 0 0 0,0 0 0 0 0,1 0 0 0 0,-1 0-35 0 0,3-4 79 0 0,-2 2-4 0 0,0 2-51 0 0,-1 0 1 0 0,1 0-1 0 0,-1 1 0 0 0,0-1 1 0 0,0 0-1 0 0,1 0 0 0 0,-1 1 1 0 0,0-1-1 0 0,0 0 0 0 0,0 0 1 0 0,0 1-1 0 0,0-1 0 0 0,0 0 1 0 0,0 0-1 0 0,0 0 0 0 0,0 0-24 0 0,-1-2 102 0 0,0-1-1 0 0,0 1 1 0 0,0 0-1 0 0,0-1 1 0 0,-1 1-1 0 0,1 0 1 0 0,-1 0-1 0 0,0 0 1 0 0,0 0 0 0 0,0 0-1 0 0,0 1 1 0 0,0-1-1 0 0,-1 0 1 0 0,-1 0-102 0 0,4 2 29 0 0,-1 0 0 0 0,0 0 0 0 0,0 1 0 0 0,0-1 0 0 0,1 0 0 0 0,-1 1 0 0 0,0-1 0 0 0,0 1 0 0 0,0-1 0 0 0,0 1 0 0 0,0 0 0 0 0,0-1 0 0 0,-1 1-29 0 0,-3-2 73 0 0,-34-13 475 0 0,0 2 0 0 0,-24-4-548 0 0,43 12 23 0 0,-3-2 27 0 0,0 2 1 0 0,0 0-1 0 0,0 2 0 0 0,-1 0-50 0 0,-57 0 72 0 0,65 2-50 0 0,1 1 0 0 0,-7 1-22 0 0,-8 0 20 0 0,-106 2 98 0 0,121-2-103 0 0,0 0 0 0 0,0 2-1 0 0,0 0 1 0 0,-12 4-15 0 0,-16 3 15 0 0,-139 21 49 0 0,160-26-64 0 0,0 2 0 0 0,0 0 0 0 0,0 1 0 0 0,0 2 0 0 0,-15 8 22 0 0,1 2-1 0 0,1 1 0 0 0,-31 25-21 0 0,-55 39 75 0 0,105-72-47 0 0,1 0 0 0 0,0 1 0 0 0,1 1 0 0 0,-6 8-28 0 0,-10 10 65 0 0,20-22-50 0 0,-71 78 83 0 0,63-67-42 0 0,2 0 0 0 0,0 2 1 0 0,-3 7-57 0 0,3-2 121 0 0,1 2 0 0 0,-4 14-121 0 0,13-30 61 0 0,1 1 1 0 0,1 0-1 0 0,1 0 0 0 0,0 0 0 0 0,1 0 0 0 0,0 2-61 0 0,1 1 68 0 0,1-1 1 0 0,1 1-1 0 0,3 15-68 0 0,-2-21 81 0 0,0-1 0 0 0,1 1 0 0 0,4 8-81 0 0,-3-11 31 0 0,3 9 68 0 0,1 0 0 0 0,1-1 0 0 0,0 0 0 0 0,2 0 1 0 0,4 6-100 0 0,11 6 123 0 0,1 0 1 0 0,1-2-1 0 0,16 11-123 0 0,-9-6 59 0 0,3 4 29 0 0,-10-14 2 0 0,0-2 0 0 0,1-1 1 0 0,1-1-1 0 0,0-1 0 0 0,2-2 0 0 0,17 6-90 0 0,69 26-8 0 0,-101-41 8 0 0,11 2 0 0 0,7 3 0 0 0,12 4 79 0 0,40 9-79 0 0,93 17 265 0 0,-91-23-265 0 0,-75-16 0 0 0,23 6 0 0 0,-11-9 0 0 0,8 0 0 0 0,-22 1 0 0 0,-1-1 0 0 0,9-1 0 0 0,16-3 38 0 0,-1-2-1 0 0,4-2-37 0 0,98-28 189 0 0,-81 21-126 0 0,142-40 66 0 0,-100 21-27 0 0,-80 26-70 0 0,0-1 0 0 0,0 0 0 0 0,0-2 0 0 0,0-1-32 0 0,45-38 146 0 0,-43 35-112 0 0,-2-1-1 0 0,0 0 0 0 0,5-7-33 0 0,-12 11 20 0 0,-1-1 0 0 0,0-1 0 0 0,-1 1 0 0 0,-1-1 0 0 0,3-6-20 0 0,-4 5 31 0 0,-1 0 0 0 0,-1 0 0 0 0,0-1 0 0 0,1-6-31 0 0,1-9 25 0 0,-1 12 76 0 0,-2 0-1 0 0,-1 0 1 0 0,1-11-101 0 0,6-71 293 0 0,-7 64-235 0 0,-2 15 39 0 0,3-12-97 0 0,-3 17 39 0 0,0 1 0 0 0,0 0 1 0 0,-2-1-1 0 0,-2-12-39 0 0,0-26 99 0 0,2 30-10 0 0,-2 0 1 0 0,-4-21-90 0 0,0-2 111 0 0,2 19-12 0 0,-1 1-1 0 0,-9-21-98 0 0,0-5 94 0 0,14 47-75 0 0,-1 0 1 0 0,-1 0-1 0 0,1 1 0 0 0,-1-1 1 0 0,0 1-1 0 0,0 0 0 0 0,-1 0 1 0 0,-1-1-20 0 0,4 4 8 0 0,-1 1 0 0 0,1-1 1 0 0,-1 1-1 0 0,1-1 0 0 0,0 0 1 0 0,0 0-9 0 0,-1-2 11 0 0,0 1 0 0 0,0 0-1 0 0,0-1 1 0 0,0 1 0 0 0,-1 0 0 0 0,0 0 0 0 0,0 0 0 0 0,0 0-11 0 0,-2-1 3 0 0,1 1 1 0 0,-1-1-1 0 0,0 1 0 0 0,-1 0-3 0 0,1 0-1 0 0,0-1 10 0 0,-1 1 0 0 0,1 0 0 0 0,-1 0 0 0 0,0 1 0 0 0,-3-2-9 0 0,-6-3 19 0 0,-2-2-22 0 0,-1-1 17 0 0,-7-5 39 0 0,1 3-53 0 0,12 6 0 0 0,0-1 0 0 0,-6-2 0 0 0,-11-11 0 0 0,17 14 0 0 0,-2-1 0 0 0,0 1 0 0 0,2 0 0 0 0,2 2-15 0 0,8 4-59 0 0,2 1-122 0 0,0 0-428 0 0,0 0-192 0 0,-1 3-1333 0 0,-5 14-5169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5.7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1 6911 0 0,'-2'34'158'0'0,"1"1"0"0"0,2 0 0 0 0,2 0 0 0 0,1 0 0 0 0,3 2-158 0 0,17 62 1023 0 0,19 45-1023 0 0,-14-53 301 0 0,17 52-270 0 0,7-3 0 0 0,35 62-31 0 0,-23-71 0 0 0,16 15 0 0 0,-44-85 0 0 0,3-3 0 0 0,2-1 0 0 0,22 21 0 0 0,-15-26-40 0 0,1-2 0 0 0,43 31 40 0 0,-33-35-16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01.7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73 7279 1839 0 0,'0'0'203'0'0,"0"0"177"0"0,0 0 72 0 0,0 0 17 0 0,0 0-27 0 0,0 0-129 0 0,0 0-52 0 0,0 0-6 0 0,0 0-3 0 0,0 0 11 0 0,0 0 7 0 0,0 0 2 0 0,0 0 2 0 0,0 0 4 0 0,0 0 2 0 0,0 0 0 0 0,0 0-2 0 0,0 0-12 0 0,0 0-2 0 0,0 0 0 0 0,0 0 7 0 0,-1-3 28 0 0,-7-32 536 0 0,1 0 0 0 0,0-12-835 0 0,4 15 201 0 0,-18-252 462 0 0,8-28-280 0 0,1 55-48 0 0,13 1-53 0 0,13-244 190 0 0,-6 276-297 0 0,0-98 58 0 0,-3-122 91 0 0,0 191-70 0 0,-3 70-80 0 0,16-145 104 0 0,-4 114-124 0 0,7-69-64 0 0,-7 106-44 0 0,36-222 16 0 0,-43 355-60 0 0,121-768 268 0 0,-56 213-109 0 0,-39 301-112 0 0,2 32 79 0 0,21-47-128 0 0,-41 251-6 0 0,2 1 0 0 0,3 1 0 0 0,12-23 6 0 0,-25 66-130 0 0,-3 5 99 0 0,1 1 0 0 0,5-8 31 0 0,-8 16-142 0 0,0-1 0 0 0,0 1 0 0 0,0 0 0 0 0,1 1 1 0 0,-1-1-1 0 0,1 0 0 0 0,0 1 0 0 0,0-1 0 0 0,0 1 0 0 0,3-2 142 0 0,-4 3-1187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02.8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 6582 3223 0 0,'3'1'315'0'0,"0"-1"-163"0"0,1 1-1 0 0,-1-1 1 0 0,1 0 0 0 0,0 1-1 0 0,-1-2 1 0 0,1 1 0 0 0,-1 0-1 0 0,1-1 1 0 0,-1 1 0 0 0,1-1-1 0 0,-1 0 1 0 0,1 0-152 0 0,3-4 73 0 0,1 1 0 0 0,-1-1 1 0 0,0 0-1 0 0,-1 0 0 0 0,1-1 0 0 0,-1 0 0 0 0,0 0 0 0 0,0 0 0 0 0,2-4-73 0 0,9-14 96 0 0,-1-1-1 0 0,0-2-95 0 0,-3 3 127 0 0,-1 0 0 0 0,-1-1-1 0 0,5-18-126 0 0,20-79 428 0 0,-25 74 69 0 0,4-45-497 0 0,-1-51 531 0 0,-14 139-509 0 0,11-150 596 0 0,-7 1 0 0 0,-6-1 0 0 0,-14-68-618 0 0,-32-248 818 0 0,-38-360 312 0 0,56 533-911 0 0,-27-302 278 0 0,12-40-29 0 0,21 24-234 0 0,13 300-103 0 0,1 40-6 0 0,4 122-96 0 0,1-252 227 0 0,17 140-149 0 0,-8 225-118 0 0,4-49 27 0 0,-5 0 0 0 0,-3-17-16 0 0,-4 79-804 0 0,4 28 389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03.7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1084 5527 0 0,'-9'2'128'0'0,"0"1"-1"0"0,0 0 0 0 0,0 0 0 0 0,0 1 1 0 0,-1 1-128 0 0,-8 6 1317 0 0,-10 6-1317 0 0,26-15 107 0 0,0-1 1 0 0,-1 1 0 0 0,1 1-1 0 0,0-1 1 0 0,1 0-1 0 0,-1 0 1 0 0,0 1 0 0 0,1-1-1 0 0,-2 3-107 0 0,1-1 157 0 0,0-2 140 0 0,2-2-25 0 0,0 0-101 0 0,0 3-47 0 0,-1 1-87 0 0,1-3-18 0 0,0 1 0 0 0,-1 0 0 0 0,1-1 0 0 0,0 1-1 0 0,0-1 1 0 0,0 1 0 0 0,0-1 0 0 0,0 1 0 0 0,1 0-19 0 0,5 49 33 0 0,3 0-1 0 0,5 10-32 0 0,2 12 28 0 0,-4-21 135 0 0,3 0 0 0 0,9 22-163 0 0,46 98 471 0 0,-53-137-360 0 0,1-1-1 0 0,2-1 0 0 0,21 27-110 0 0,76 88 114 0 0,-79-103-73 0 0,99 111-30 0 0,-103-121-11 0 0,2-2 0 0 0,2-1-1 0 0,11 5 1 0 0,-11-10 0 0 0,2-1 0 0 0,0-2 0 0 0,1-2 0 0 0,2-2 0 0 0,0-2 0 0 0,8 1 0 0 0,0-3 0 0 0,1-3 0 0 0,1-1 0 0 0,21 0 0 0 0,94 6 0 0 0,0-7 0 0 0,40-7 0 0 0,-102-5 0 0 0,233-6 0 0 0,-229 0 0 0 0,0-5 0 0 0,4-5 0 0 0,-28 0 0 0 0,0-4 0 0 0,-2-3 0 0 0,5-6 0 0 0,84-38 147 0 0,25-21-147 0 0,-103 41 120 0 0,-2-4 1 0 0,66-51-121 0 0,-130 82 32 0 0,103-74 258 0 0,43-45-290 0 0,-139 109 15 0 0,152-140 147 0 0,-133 118-69 0 0,-4-4-1 0 0,14-20-92 0 0,6-18 239 0 0,27-51-239 0 0,-65 90 86 0 0,-2-2-1 0 0,-3-1 1 0 0,9-30-86 0 0,-23 49 78 0 0,-2-2 0 0 0,-1 1 0 0 0,-3-2 0 0 0,-1 1-1 0 0,-2-1 1 0 0,-2 0 0 0 0,-2 0 0 0 0,-4-41-78 0 0,0 59 117 0 0,-1-1 0 0 0,0 0 1 0 0,-2 1-1 0 0,-1 0 0 0 0,-1 0 0 0 0,-2 1 1 0 0,0 0-1 0 0,-1 0 0 0 0,-1 1 0 0 0,-2 1 1 0 0,0 0-1 0 0,-1 1 0 0 0,-1 0 0 0 0,-12-10-117 0 0,10 12 231 0 0,-2 0 0 0 0,0 1 0 0 0,-2 1 0 0 0,1 1 0 0 0,-2 2-1 0 0,0 0 1 0 0,-12-5-231 0 0,-2 2 194 0 0,-2 2 0 0 0,0 2 1 0 0,-1 1-1 0 0,0 2 0 0 0,-11 0-194 0 0,-6 1 135 0 0,0 3 0 0 0,0 3 0 0 0,-32 2-135 0 0,39 4 86 0 0,-1 2 0 0 0,-5 3-86 0 0,-100 23-81 0 0,90-14-563 0 0,0 3-1 0 0,2 3 1 0 0,0 3 0 0 0,-17 11 644 0 0,-2 6-1338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6.6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 2793 4143 0 0,'0'0'319'0'0,"-2"-2"-128"0"0,-1 0-57 0 0,1 0 1 0 0,-1-1 0 0 0,1 1 0 0 0,-1-1-1 0 0,1 1 1 0 0,0-1 0 0 0,0 0-1 0 0,0 0 1 0 0,1 0 0 0 0,-1 0-1 0 0,1-1 1 0 0,-1 1 0 0 0,1 0 0 0 0,0-2-135 0 0,-3-11 513 0 0,1 1 1 0 0,-1-13-514 0 0,2 14 144 0 0,-6-65 905 0 0,3 0-1 0 0,4-25-1048 0 0,4-16 407 0 0,5 0 1 0 0,6 0-1 0 0,5 2 0 0 0,5 0 0 0 0,5 1 0 0 0,35-87-407 0 0,9 11 53 0 0,49-84-53 0 0,-109 252-2 0 0,171-342 10 0 0,-132 275-44 0 0,4 3 0 0 0,59-72 36 0 0,83-65-1026 0 0,-136 161-2994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7.3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125 2652 2303 0 0,'-2'-1'167'0'0,"-2"-3"-64"0"0,0 0 1 0 0,0-1-1 0 0,0 1 0 0 0,1-1 0 0 0,-1 0 0 0 0,1 0 1 0 0,0 0-1 0 0,1 0 0 0 0,-1 0 0 0 0,1-1 0 0 0,0 1 1 0 0,0-3-104 0 0,-4-13 721 0 0,1 0 0 0 0,0-17-721 0 0,-15-151 1340 0 0,8 49-496 0 0,-11-81 196 0 0,11-2-185 0 0,13 87-244 0 0,6 0 1 0 0,15-75-612 0 0,0 72 320 0 0,7 1 0 0 0,24-62-320 0 0,15-8 106 0 0,49-94-106 0 0,-41 122-582 0 0,-42 99-92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 5660 1839 0 0,'0'0'318'0'0,"0"0"659"0"0,0 0 287 0 0,0 0 59 0 0,0 0-110 0 0,0 0-506 0 0,-1 2-218 0 0,-5 3-45 0 0,5-3-15 0 0,1-2-18 0 0,0 0-10 0 0,0 0-1 0 0,0 0-2 0 0,0 0-13 0 0,0 0-8 0 0,0 0-1 0 0,0-2-1 0 0,4-11-63 0 0,0 0-1 0 0,0 0 1 0 0,2 1-1 0 0,-1 0 1 0 0,1 0 0 0 0,1 0-312 0 0,4-10 555 0 0,3-6-555 0 0,97-226 1811 0 0,-44 103-1192 0 0,10-11-191 0 0,-30 65-247 0 0,-18 36-70 0 0,173-348 731 0 0,-164 339-691 0 0,54-93 130 0 0,12-16 294 0 0,-6-7-575 0 0,45-111 399 0 0,-109 223-317 0 0,8-8 61 0 0,15-17-143 0 0,-22 41 41 0 0,175-278 348 0 0,-133 217-250 0 0,57-79 80 0 0,-103 150-155 0 0,128-208 213 0 0,-118 183-248 0 0,198-335 246 0 0,-91 188-221 0 0,-109 158 12 0 0,4-14-66 0 0,-4 8 61 0 0,75-133 14 0 0,-62 111 8 0 0,36-45-83 0 0,-49 77 18 0 0,-3-3-1 0 0,-3 0 1 0 0,23-58-18 0 0,-36 74 0 0 0,6-7 0 0 0,15-32 0 0 0,1-8 24 0 0,15-37 16 0 0,-52 115-40 0 0,-1 0 0 0 0,-1 0 0 0 0,0-3 0 0 0,1-5 0 0 0,1 4 0 0 0,-3 14 0 0 0,0 0 0 0 0,-1 1 0 0 0,0 0 0 0 0,-1 0 0 0 0,1 0 0 0 0,-1 0 0 0 0,0-2 0 0 0,1-1 0 0 0,-1 0 0 0 0,1 0 0 0 0,0 0 0 0 0,2-6 0 0 0,1 1 0 0 0,2-1 0 0 0,-2 3-50 0 0,-4 7-216 0 0,0 2-99 0 0,0 0-19 0 0,0 0-153 0 0,0 0-617 0 0,0 0-258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3.82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39 1104 2303 0 0,'0'0'102'0'0,"-2"1"-1"0"0,-18 2-233 0 0,16-3 1146 0 0,-1 0 324 0 0,-2-1 4305 0 0,10-2-3713 0 0,19-5-2690 0 0,-11 4 1463 0 0,8-3-395 0 0,-2 0-48 0 0,0 1-1 0 0,0 1 0 0 0,0 0 0 0 0,2 1-259 0 0,25-1 310 0 0,-18 2 30 0 0,4-2-340 0 0,82-17 434 0 0,-78 15-142 0 0,17-5-292 0 0,17-5 212 0 0,10 0 16 0 0,-19 3 41 0 0,0 4 1 0 0,14 0-270 0 0,142-6 367 0 0,-126 11-315 0 0,-25 1 74 0 0,12-3-126 0 0,285-50 326 0 0,-287 48-197 0 0,59 1-129 0 0,20-2 92 0 0,29-11 107 0 0,331-30 253 0 0,-217 23-303 0 0,136-7 20 0 0,-15 4-98 0 0,181-18 95 0 0,-546 46-151 0 0,34-3-20 0 0,155-12 82 0 0,425-17 131 0 0,-332 14-146 0 0,-3-1 15 0 0,-235 20-42 0 0,407-18 271 0 0,-297 8-258 0 0,25 10-48 0 0,39-10-16 0 0,-132 4 16 0 0,285-13 0 0 0,-230 8 33 0 0,102-3 153 0 0,36 1-117 0 0,86-5-6 0 0,-133 9 0 0 0,77-7 11 0 0,-149 15-44 0 0,-3 0 15 0 0,-6-10 13 0 0,119-2-52 0 0,-176 11 48 0 0,-39 1-55 0 0,-20-1 46 0 0,18-7-45 0 0,64-4 19 0 0,7 6-22 0 0,57-2 60 0 0,-180 10-46 0 0,33 0 15 0 0,0-4 1 0 0,26-6-27 0 0,34-8 10 0 0,-59 9-10 0 0,-40 3 0 0 0,22 1 0 0 0,44 2 27 0 0,158-9 74 0 0,-89-12-65 0 0,26-3-8 0 0,-87 22 23 0 0,17-2-38 0 0,-70 3-13 0 0,2-1 0 0 0,43-10 0 0 0,-6-1 64 0 0,86-3-64 0 0,-20 11 0 0 0,-81 6 0 0 0,-32 1 0 0 0,13-3 0 0 0,0-1 6 0 0,44 3-6 0 0,-28 2 58 0 0,47-1 6 0 0,-57 4-64 0 0,2 0 0 0 0,-48-3 64 0 0,30 4-64 0 0,8 0 26 0 0,-37-3 12 0 0,24 5-38 0 0,-2 0 27 0 0,-29-3 10 0 0,16 3-37 0 0,11 3-140 0 0,-51-8 16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0.29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831 1 2303 0 0,'-1'3'290'0'0,"-4"8"501"0"0,0 0 0 0 0,-1-1 0 0 0,0 1 0 0 0,-6 6-791 0 0,-10 17 822 0 0,-30 49 1273 0 0,-6 0-2095 0 0,53-74 101 0 0,-69 86 887 0 0,30-39-432 0 0,-117 149 1522 0 0,133-169-1713 0 0,2 0 400 0 0,-16 15-765 0 0,-11 9 1120 0 0,-8 16-1120 0 0,50-60 83 0 0,-1-2 68 0 0,2 1-1 0 0,-5 9-150 0 0,4-5 39 0 0,0-1 0 0 0,-9 12-39 0 0,6-10 65 0 0,10-12-46 0 0,-1 0 0 0 0,-1-1 0 0 0,1 0 0 0 0,-6 6-19 0 0,-4 1 46 0 0,14-12-37 0 0,-10 13 137 0 0,5-6-52 0 0,4-6 3 0 0,2-3-21 0 0,0 0-11 0 0,0 0 2 0 0,0 0 10 0 0,0 0 3 0 0,0 0 0 0 0,9 11 114 0 0,-5-7-76 0 0,14 4-8 0 0,0-1-1 0 0,1 0 0 0 0,0-2 1 0 0,0 0-1 0 0,7 0-109 0 0,5-2 61 0 0,-1-1 0 0 0,12-1-61 0 0,3 0 55 0 0,11 2-23 0 0,-18 0 20 0 0,18-2-52 0 0,-25-1 0 0 0,1 1 0 0 0,8 2 0 0 0,-13-1 40 0 0,11-1-40 0 0,14 1 24 0 0,4 2-22 0 0,95 10 50 0 0,-83-7-45 0 0,57 0-7 0 0,68-9 39 0 0,-161 2-15 0 0,102-10 31 0 0,-63 4-15 0 0,253-28 198 0 0,-219 21-199 0 0,-39 5-23 0 0,85-8 40 0 0,208 3-23 0 0,-6 0-2 0 0,-31-2-31 0 0,77-21 64 0 0,-130 14-65 0 0,-39 5 13 0 0,-74-1 46 0 0,66-6 1 0 0,205 3-59 0 0,-152 11 0 0 0,-256 9 0 0 0,347-9 0 0 0,-117 9 0 0 0,69-17 0 0 0,-10 13 0 0 0,-7-1 0 0 0,-219 1 0 0 0,30-2 0 0 0,21 4 0 0 0,-42 6 0 0 0,330-1 0 0 0,166-4 0 0 0,-315 1 0 0 0,64 3 0 0 0,-216 6 0 0 0,25 2 0 0 0,33-6 0 0 0,-79-7 0 0 0,139 0 0 0 0,91 15 54 0 0,-154-13-3 0 0,14-8-51 0 0,97-1 23 0 0,269-11-23 0 0,-172 9 0 0 0,89-11 0 0 0,-274 13-1 0 0,-99 7 13 0 0,58 0 44 0 0,66-5-59 0 0,-33-7 18 0 0,117-8 34 0 0,55 1-49 0 0,-226 11-1 0 0,67-6 56 0 0,-29 3 10 0 0,55-7-56 0 0,42-11 271 0 0,70 9-280 0 0,-175 13 47 0 0,-81 4-30 0 0,93-8 31 0 0,170-6 112 0 0,-296 21-128 0 0,124-5 48 0 0,181-16-80 0 0,-295 17 0 0 0,57-2 54 0 0,-95 5-37 0 0,266-2 91 0 0,0-12-31 0 0,-108-6 41 0 0,-114 14-59 0 0,57-4 68 0 0,120-9 204 0 0,-86 7-162 0 0,-75 6-98 0 0,-11 1-4 0 0,55-4 50 0 0,63-12 130 0 0,55-4 143 0 0,-40 10-115 0 0,-61 11-147 0 0,-116 3-75 0 0,-19 0-24 0 0,1 0 1 0 0,-1 1-1 0 0,1 0 1 0 0,0 1-30 0 0,19 1 21 0 0,-13 0 22 0 0,43 8 31 0 0,-45-8-74 0 0,0 0 0 0 0,-1 1 0 0 0,45 14-360 0 0,-51-15-425 0 0,1-1-1 0 0,-1-1 1 0 0,1 1-1 0 0,-1-1 1 0 0,1-1-1 0 0,-1 0 1 0 0,3 0 785 0 0,8-1-1934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21 5039 0 0,'0'0'231'0'0,"3"1"-18"0"0,2 0-113 0 0,1 0-1 0 0,-1 0 0 0 0,6-1-99 0 0,18 3 628 0 0,-17-1-369 0 0,-2 1-16 0 0,0-2 1 0 0,0 1-1 0 0,0-1 1 0 0,7-1-244 0 0,-16 0 13 0 0,126-2 1059 0 0,10 1-240 0 0,-47 0-392 0 0,75 0 1095 0 0,85-16-1535 0 0,-130 7 565 0 0,28 5-565 0 0,122 7 220 0 0,-64 1-118 0 0,199 7 36 0 0,-313-5-111 0 0,213 8 72 0 0,-146-14-81 0 0,44 2 86 0 0,55 2 34 0 0,-151-4-132 0 0,105-4 125 0 0,-11 0 16 0 0,-109 7-1 0 0,18 4-146 0 0,61 4 52 0 0,3-8-52 0 0,-44-1 12 0 0,17 6 67 0 0,18 8-79 0 0,-119-9 55 0 0,-6-1 131 0 0,38 0-186 0 0,-24-5 138 0 0,105-2 407 0 0,-93-2-392 0 0,-56 4-141 0 0,-2-2-1 0 0,-5 2 32 0 0,2 0-33 0 0,-4 2-7 0 0,-4 4-6 0 0,2-6 3 0 0,-1 4 3 0 0,-1 0-1 0 0,0 0 0 0 0,0-1 1 0 0,-1 1-1 0 0,1-1 0 0 0,-1 0 1 0 0,0 0-1 0 0,0 1-2 0 0,-9 3 16 0 0,1 1 0 0 0,-2-1-16 0 0,-18 10 13 0 0,-39 30-13 0 0,-50 44 0 0 0,15 5-56 0 0,78-70 48 0 0,-11 13-35 0 0,-29 39 43 0 0,7-7-21 0 0,-19 21 32 0 0,-106 163 148 0 0,6 19 115 0 0,141-214-224 0 0,-65 91 200 0 0,-77 82-250 0 0,100-130 224 0 0,-49 84-224 0 0,-54 118 464 0 0,127-207-154 0 0,-10 18 276 0 0,40-67-110 0 0,-3-1 0 0 0,-11 12-476 0 0,20-31 174 0 0,-129 185 442 0 0,112-155-594 0 0,-84 135 101 0 0,11 8 36 0 0,31-54-39 0 0,-28 53-23 0 0,-15 24 456 0 0,61-127-309 0 0,-55 92 108 0 0,92-145-327 0 0,-73 129 90 0 0,41-68-75 0 0,21-36-5 0 0,-33 62 102 0 0,-6 12 133 0 0,13-27-32 0 0,-33 57 56 0 0,75-141-263 0 0,-14 23 162 0 0,-25 30-193 0 0,-46 62 185 0 0,81-112-120 0 0,6-8 74 0 0,-2 7-139 0 0,8-11 48 0 0,-2-1 1 0 0,-5 5-49 0 0,-87 118 193 0 0,25-35-118 0 0,56-79-65 0 0,13-16 52 0 0,-8 12-62 0 0,-19 32 77 0 0,9-16 65 0 0,-14 30-142 0 0,41-67 9 0 0,-28 52 81 0 0,-2-2 0 0 0,-11 13-90 0 0,11-21 138 0 0,2 3-138 0 0,-9 14 70 0 0,-11 20 37 0 0,3-4-14 0 0,3-22-10 0 0,25-28-35 0 0,-8 10 113 0 0,-11 27-161 0 0,-29 52 258 0 0,20-41-69 0 0,45-74-184 0 0,-8 15 135 0 0,-2 0 0 0 0,-10 12-140 0 0,17-25 56 0 0,1 1 0 0 0,-1 0 0 0 0,0 4-56 0 0,1-3 70 0 0,-1 0 1 0 0,-5 8-71 0 0,-2-2 27 0 0,2-1 53 0 0,6-7-29 0 0,-7 14 58 0 0,8-12-42 0 0,-2 2 23 0 0,4-10-23 0 0,2-2 13 0 0,2-2-13 0 0,5-14-661 0 0,0 1 0 0 0,-1-1 0 0 0,-1 0 0 0 0,0 0 0 0 0,-2-1 0 0 0,1-2 594 0 0,2-16-7935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03.47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25 60 7023 0 0,'0'0'323'0'0,"0"0"-8"0"0,-2 1-205 0 0,-16 8-73 0 0,16-7 13 0 0,0 0 334 0 0,2-2 121 0 0,0 0 27 0 0,0 0-16 0 0,0 0-85 0 0,0 0-42 0 0,0 0-5 0 0,0 0-1 0 0,0 0-7 0 0,0 0-7 0 0,0 0-1 0 0,0 0-13 0 0,4-1-58 0 0,86-17 634 0 0,-2 0 181 0 0,21 2-1112 0 0,-49 9 231 0 0,-12 1-49 0 0,17 1-182 0 0,-40 4-2 0 0,37-1 70 0 0,-53 3-82 0 0,0 0 1 0 0,0 0-1 0 0,0 0 0 0 0,0 1 1 0 0,4 2 13 0 0,-12-4-32 0 0,0 0 1 0 0,0 1 0 0 0,0-1 0 0 0,-1 0-1 0 0,1 1 1 0 0,0-1 0 0 0,0 1 0 0 0,0-1-1 0 0,0 1 1 0 0,0-1 0 0 0,-1 1 0 0 0,1 0-1 0 0,0-1 1 0 0,0 1 31 0 0,1 1-454 0 0,-2-1 274 0 0,0-1 1 0 0,0 0 0 0 0,1 0-1 0 0,-1 0 1 0 0,0 0 0 0 0,0 1-1 0 0,0-1 1 0 0,1 0 0 0 0,-1 0-1 0 0,0 0 1 0 0,0 1 0 0 0,0-1-1 0 0,0 0 1 0 0,1 0 0 0 0,-1 1-1 0 0,0-1 1 0 0,0 0 0 0 0,0 0-1 0 0,0 1 1 0 0,0-1 179 0 0,5 15-4787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9.3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2902 634 4143 0 0,'0'0'319'0'0,"3"-2"-108"0"0,6-6 323 0 0,-7 6 160 0 0,0 0 36 0 0,15-18 444 0 0,-15 18-780 0 0,-2-6-16 0 0,-1-1-1 0 0,0 1 0 0 0,0 0 1 0 0,-1 0-1 0 0,0 0 0 0 0,-1-2-377 0 0,3 9 63 0 0,0 0-1 0 0,-1 0 0 0 0,1-1 1 0 0,-1 1-1 0 0,1 0 0 0 0,-1 0 1 0 0,0 0-1 0 0,1 0 0 0 0,-1 0 1 0 0,-1-1-63 0 0,-2-4 128 0 0,2 3-47 0 0,-3-8 154 0 0,-1 1-1 0 0,-1 0 0 0 0,0 0 0 0 0,0 1 0 0 0,-1 0 0 0 0,0 0 0 0 0,-9-7-234 0 0,-6-2 367 0 0,-2-2 94 0 0,-1 1 0 0 0,-1 2 0 0 0,-8-4-461 0 0,29 18 49 0 0,-30-16 175 0 0,0 2 1 0 0,-1 1-1 0 0,-22-5-224 0 0,16 10 165 0 0,-1 1 1 0 0,-1 3-1 0 0,-40-1-165 0 0,-135 3 390 0 0,193 5-340 0 0,-71 3 189 0 0,0 5 0 0 0,-50 12-239 0 0,60-3 192 0 0,-47 17-192 0 0,64-14 48 0 0,-132 43 78 0 0,136-36-64 0 0,1 3 0 0 0,-5 6-62 0 0,14-7 28 0 0,15-7 42 0 0,0 1 0 0 0,-23 19-70 0 0,-121 101 185 0 0,128-93-86 0 0,3 2 1 0 0,-1 6-100 0 0,30-28 76 0 0,3 1 0 0 0,-19 31-76 0 0,-10 15 123 0 0,3-3 132 0 0,2 2-1 0 0,-6 20-254 0 0,1 14 174 0 0,27-54-106 0 0,9-19 45 0 0,1 1 1 0 0,-5 28-114 0 0,-14 81 166 0 0,28-111-117 0 0,1 1 0 0 0,1 28-49 0 0,5 74 84 0 0,-1-118-74 0 0,4 58 118 0 0,4 11-128 0 0,15 79 149 0 0,-12-90-106 0 0,-3-27 28 0 0,2 0 1 0 0,2-1 0 0 0,2 0-1 0 0,3-1 1 0 0,2 0 0 0 0,2-2-1 0 0,20 33-71 0 0,11 5 230 0 0,3-2-1 0 0,5-3 0 0 0,2-2 1 0 0,33 27-230 0 0,-58-67 67 0 0,3-2 1 0 0,0-1-1 0 0,20 10-67 0 0,-27-23 94 0 0,1-1 0 0 0,1-2 0 0 0,1-1 0 0 0,32 11-94 0 0,-3-6 168 0 0,0-2 0 0 0,2-4 0 0 0,16 1-168 0 0,-35-9 77 0 0,108 16 118 0 0,-19-12 8 0 0,0-6-1 0 0,114-10-202 0 0,-177-5 216 0 0,65-14-216 0 0,-63 4 144 0 0,42-15-144 0 0,73-32 163 0 0,-49 11 97 0 0,99-54-260 0 0,-160 67 50 0 0,17-7 43 0 0,29-24-93 0 0,98-79 53 0 0,-168 108-43 0 0,-6 6 22 0 0,-2-3 1 0 0,4-7-33 0 0,29-34 88 0 0,10-19-88 0 0,-44 42 41 0 0,-3-2 0 0 0,13-25-41 0 0,17-41 75 0 0,52-125-75 0 0,-97 183 16 0 0,-4-2 0 0 0,-3 0 0 0 0,-3-2 0 0 0,5-38-16 0 0,-12 32 24 0 0,-3-1-1 0 0,-3-31-23 0 0,-2-158 17 0 0,-5 266-17 0 0,0-70 0 0 0,-4-1 0 0 0,-2 1 0 0 0,-7-19 0 0 0,8 59 0 0 0,-9-43 0 0 0,-19-56 0 0 0,25 107 0 0 0,0 0 0 0 0,-1 1 0 0 0,-2 0 0 0 0,0 1 0 0 0,-1 0 0 0 0,-1 1 0 0 0,-10-13 0 0 0,-5-1 27 0 0,-44-53 11 0 0,50 63-46 0 0,0 1-1 0 0,-15-9 9 0 0,-60-42-85 0 0,6 5 90 0 0,39 30-5 0 0,-1 2 0 0 0,-43-22 0 0 0,35 25 1 0 0,-37-14-1 0 0,68 35-3 0 0,-1 2 0 0 0,0 1 0 0 0,-1 1 0 0 0,-15-1 3 0 0,5 4-13 0 0,0 1 0 0 0,1 2-1 0 0,-1 3 1 0 0,-36 3 13 0 0,6 1-33 0 0,28-2-114 0 0,1 2-1 0 0,-27 6 148 0 0,58-7-28 0 0,-16 3-371 0 0,-3 2 399 0 0,23-6-188 0 0,1 1 1 0 0,-1 0 0 0 0,1 0 0 0 0,0 1 0 0 0,0-1 0 0 0,-2 3 187 0 0,6-1-1130 0 0,-1 5-283 0 0,4-9 1310 0 0,0-1 0 0 0,-1 0 0 0 0,1 0-1 0 0,0 0 1 0 0,0 1 0 0 0,0-1 0 0 0,0 0 0 0 0,0 0 0 0 0,0 0 0 0 0,0 1 0 0 0,0-1 0 0 0,0 0-1 0 0,0 0 1 0 0,0 1 0 0 0,0-1 0 0 0,0 0 0 0 0,0 0 0 0 0,0 0 0 0 0,0 1 0 0 0,0-1 0 0 0,0 0-1 0 0,1 0 1 0 0,-1 1 0 0 0,0-1 103 0 0,5 13-6512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21.1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3544 371 2303 0 0,'2'-1'167'0'0,"6"-3"-76"0"0,-1 1 0 0 0,0-1 0 0 0,4-4-91 0 0,-3 3 1017 0 0,-1-1 1 0 0,-1 0 0 0 0,1 0 0 0 0,-1-1-1 0 0,4-4-1017 0 0,-1-1 774 0 0,-8 10-240 0 0,1 0-425 0 0,0 0-1 0 0,-1 1 0 0 0,1-1 1 0 0,-1 0-1 0 0,1 0 0 0 0,-1 0 1 0 0,0 0-1 0 0,0 0 1 0 0,0-1-1 0 0,0 1 0 0 0,0 0 1 0 0,0-1-109 0 0,-1 2 69 0 0,1-2 31 0 0,0 1 0 0 0,0-1 0 0 0,-1 1 0 0 0,1-1 0 0 0,-1 0 0 0 0,0 1 0 0 0,0-1 0 0 0,0 0 0 0 0,0 1 0 0 0,0-1 1 0 0,-1 0-1 0 0,1 1 0 0 0,-1-1 0 0 0,1 1 0 0 0,-1-1 0 0 0,0 1 0 0 0,0-1 0 0 0,0 1 0 0 0,-1-1 0 0 0,1 1 0 0 0,0 0 0 0 0,-1 0 1 0 0,0 0-1 0 0,1 0-100 0 0,-5-5 200 0 0,0 1 0 0 0,0 1 0 0 0,-1-1 0 0 0,1 1 0 0 0,-1 0 0 0 0,-6-3-200 0 0,-4 0 188 0 0,1 0 0 0 0,-2 1 0 0 0,1 1-1 0 0,-1 1 1 0 0,-8-2-188 0 0,-12-3 209 0 0,24 6-156 0 0,-122-35 399 0 0,85 27 31 0 0,-37-4-483 0 0,0 5 480 0 0,-9 4-480 0 0,-3 0 174 0 0,-3-1-44 0 0,23 4-40 0 0,-7 0 98 0 0,-15 3-188 0 0,-56 11 84 0 0,152-9-83 0 0,-55 6 63 0 0,0 3-1 0 0,-45 15-63 0 0,41-10 44 0 0,-217 53 148 0 0,234-54-117 0 0,1 2 1 0 0,-15 8-76 0 0,-88 46 144 0 0,61-28-45 0 0,-53 29 197 0 0,-29 26-296 0 0,97-51 142 0 0,1 3 0 0 0,-21 23-142 0 0,5 2 236 0 0,-39 47-236 0 0,-39 64 240 0 0,109-113-80 0 0,3 2 0 0 0,-10 23-160 0 0,42-61 50 0 0,-9 14 156 0 0,-24 52-206 0 0,24-33 251 0 0,-20 68-251 0 0,41-101 46 0 0,1 1 0 0 0,3 0 0 0 0,0 1 0 0 0,0 30-46 0 0,4-28 28 0 0,3 0 0 0 0,1 0 1 0 0,2 0-1 0 0,1 0 0 0 0,5 14-28 0 0,1-12 23 0 0,2 1 0 0 0,2-1 1 0 0,2-1-1 0 0,1 0 0 0 0,2-2 0 0 0,4 4-23 0 0,-11-23 14 0 0,86 145 150 0 0,-59-104 15 0 0,31 34-179 0 0,-36-52 61 0 0,2 3 52 0 0,24 23-113 0 0,-56-66 3 0 0,155 155 187 0 0,-117-120-92 0 0,1-3 0 0 0,2-2 1 0 0,3 0-99 0 0,-6-6 91 0 0,128 77 276 0 0,-127-82-241 0 0,1-2 0 0 0,11 1-126 0 0,-18-6 60 0 0,143 46 211 0 0,-77-27-110 0 0,8 0 59 0 0,1-4 0 0 0,64 7-220 0 0,-124-30 99 0 0,0-1-1 0 0,27-3-98 0 0,105-8 174 0 0,-105-3 152 0 0,30-8-326 0 0,-44 5 55 0 0,33-9 27 0 0,-1-3-1 0 0,-1-5-81 0 0,-11 4 34 0 0,91-34 18 0 0,-34 10-18 0 0,-64 23 19 0 0,38-11-53 0 0,-41 13 21 0 0,-1-3 1 0 0,-1-4-1 0 0,21-15-21 0 0,-25 7 73 0 0,-2-3 0 0 0,15-15-73 0 0,-39 26-2 0 0,69-51 66 0 0,-57 40-64 0 0,1-1 75 0 0,-1-2-1 0 0,-2-3 1 0 0,10-15-75 0 0,-19 13 79 0 0,-1-2 0 0 0,-3-2 0 0 0,-3-2 0 0 0,-1-1 0 0 0,-4-2-1 0 0,16-37-78 0 0,-8 0 80 0 0,-4-2-1 0 0,13-62-79 0 0,-37 113 32 0 0,-2-1-1 0 0,-2 0 1 0 0,-1 0-1 0 0,-3 0 1 0 0,-2-1-1 0 0,-5-47-31 0 0,-1 45 19 0 0,-4 0 0 0 0,-1 1-1 0 0,-2-1 1 0 0,-18-44-19 0 0,5 34 0 0 0,-2 2 0 0 0,-3 0 0 0 0,-3 2 0 0 0,-2 2 0 0 0,-31-39 0 0 0,33 54 0 0 0,-2 1 0 0 0,-1 2 0 0 0,-1 1 0 0 0,-3 1 0 0 0,0 3 0 0 0,-36-21 0 0 0,22 18-33 0 0,-2 3-1 0 0,-2 3 0 0 0,0 2 1 0 0,-2 2-1 0 0,0 3 1 0 0,-6 2 33 0 0,-18-4-515 0 0,-1 5 0 0 0,-15 0 515 0 0,10 7-3951 0 0,-8 4 3951 0 0,16 3-7506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46.5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56 2759 0 0,'0'0'330'0'0,"0"0"340"0"0,0 0 149 0 0,0 0 28 0 0,0 0-63 0 0,0 0-295 0 0,0 0-128 0 0,0 0-29 0 0,0 0-10 0 0,0 0-30 0 0,0 0-18 0 0,0 0-2 0 0,0 0-6 0 0,0 0-29 0 0,0 0-12 0 0,0 0-1 0 0,0 0 0 0 0,0 0 0 0 0,0 0 0 0 0,0 0 0 0 0,0 0-18 0 0,0 0-80 0 0,0 0-35 0 0,0 0-10 0 0,0 0-1 0 0,0 0 0 0 0,0 0 0 0 0,0 0 0 0 0,0 0 0 0 0,0 0 0 0 0,0 0-1 0 0,0 0-7 0 0,0 0-4 0 0,0 0 7 0 0,0 0-9 0 0,0 0-2 0 0,3 1 2 0 0,5 1 3 0 0,-4-1-4 0 0,4-3-1 0 0,-4 2-10 0 0,4 0-33 0 0,-4 0 22 0 0,6-2-33 0 0,2 1-10 0 0,10-2 22 0 0,0 0-1 0 0,0 1 0 0 0,1 1 1 0 0,-1 1-1 0 0,0 1 0 0 0,22 4-21 0 0,-23-3-1 0 0,10-1 1 0 0,0 0 12 0 0,-22-1 10 0 0,1-1 0 0 0,-1 0 0 0 0,5 0-22 0 0,-5-1 17 0 0,0 1 0 0 0,1 1 0 0 0,5 0-17 0 0,-3 0 0 0 0,-1-1 0 0 0,9 0 0 0 0,-11 0 0 0 0,0 0 0 0 0,1 1 0 0 0,-1 0 0 0 0,6 1 0 0 0,-13-1 0 0 0,4 1 0 0 0,0 0 0 0 0,0 0 0 0 0,0-1 0 0 0,0 0 0 0 0,0 0 0 0 0,0 0 0 0 0,0-1 0 0 0,1 0 0 0 0,3-1 0 0 0,0 0 0 0 0,6 0 0 0 0,20 1 0 0 0,-17-2 0 0 0,-2 3 0 0 0,-11 0 0 0 0,23 4 0 0 0,-12-2 0 0 0,16 1 0 0 0,1-2 0 0 0,6-1 0 0 0,-5 0 0 0 0,-1 1 0 0 0,1 2 0 0 0,1-1 0 0 0,-26-2 0 0 0,1 0 0 0 0,-1 1 0 0 0,8 2 0 0 0,-4-1 0 0 0,0 0 0 0 0,15 0 0 0 0,5 0 0 0 0,9 1 0 0 0,-26-3 0 0 0,0 1 0 0 0,13 3 0 0 0,4 1 0 0 0,26 1 0 0 0,-26-3 0 0 0,-20-3 0 0 0,0 0 0 0 0,0-1 0 0 0,8-1 0 0 0,-8 0 0 0 0,0 1 0 0 0,0 1 0 0 0,10 0 0 0 0,-10 1 0 0 0,-1-1 0 0 0,10-1 0 0 0,10-1 0 0 0,-14 2 0 0 0,3 1 0 0 0,14-3 0 0 0,-29 2 0 0 0,0 0 0 0 0,0 0 0 0 0,0 1 0 0 0,4 0 0 0 0,19 2 0 0 0,16-3 20 0 0,-8-1 29 0 0,0 2 0 0 0,2 1-49 0 0,59 4 134 0 0,-44-2 13 0 0,14-3-147 0 0,-63-1 9 0 0,40 1 58 0 0,-26 1-32 0 0,0-2-1 0 0,18-1-34 0 0,-8 0 10 0 0,-22 1 8 0 0,0 0 0 0 0,0 0 0 0 0,6-2-18 0 0,36-5 195 0 0,48-2-195 0 0,-69 7 56 0 0,-14 0-24 0 0,-1 1 1 0 0,1 1-1 0 0,10 1-32 0 0,-8 0 96 0 0,17-1-96 0 0,8 1 56 0 0,-35-1-34 0 0,-1 0 0 0 0,1-1 0 0 0,3 0-22 0 0,-6 0 7 0 0,1 1 0 0 0,0 0 1 0 0,0-1-1 0 0,-1 1 0 0 0,1 1 1 0 0,0-1-1 0 0,0 1 0 0 0,0 0-7 0 0,0 0 2 0 0,1 1 0 0 0,-1-1 0 0 0,1 0 0 0 0,-1-1 0 0 0,1 1 0 0 0,-1-1 0 0 0,1 0-2 0 0,21 0 65 0 0,-20 0-43 0 0,1 0 0 0 0,0 0-1 0 0,2-1-21 0 0,8-1 47 0 0,0 1 0 0 0,0 1-1 0 0,1 0 1 0 0,-1 2 0 0 0,0 0-1 0 0,14 3-46 0 0,-25-4 16 0 0,1 0-1 0 0,-1-1 0 0 0,1 0 1 0 0,-1 0-1 0 0,3-1-15 0 0,12 0 55 0 0,-7 1-24 0 0,-1-2-1 0 0,2 0-30 0 0,-2 0 52 0 0,0 1-1 0 0,2 0-51 0 0,2 1 154 0 0,18-4-154 0 0,-1 0 113 0 0,-9 0-27 0 0,-18 3-33 0 0,0-1 0 0 0,0 2 0 0 0,1-1-53 0 0,1 1 46 0 0,0-1-1 0 0,0-1 1 0 0,10-2-46 0 0,-10 2 58 0 0,0 0-1 0 0,0 0 1 0 0,9 1-58 0 0,9 0 74 0 0,9 0 86 0 0,42 1 208 0 0,-44 0-142 0 0,21-6 278 0 0,-28 5-210 0 0,-9 1 250 0 0,12 0-544 0 0,33-1 472 0 0,-59 1-422 0 0,0 0-1 0 0,0-1 0 0 0,1 1 0 0 0,-1-1 1 0 0,0 0-1 0 0,0-1 0 0 0,2 0-49 0 0,-1 0 62 0 0,0 0 0 0 0,0 1 0 0 0,0 0 1 0 0,2 0-63 0 0,36-5 362 0 0,-30 3-238 0 0,0 1 0 0 0,-1 1 0 0 0,2 0-124 0 0,56-2 423 0 0,-37 0-207 0 0,-8 0-52 0 0,13 0 177 0 0,-31 3-295 0 0,-5-1-22 0 0,1 1 0 0 0,-1 0 0 0 0,1 1 0 0 0,-1-1 0 0 0,1 1 0 0 0,0-1 0 0 0,-1 1-24 0 0,9 1 85 0 0,6 1 10 0 0,-14-4-82 0 0,1 0 2 0 0,17 0 70 0 0,-20 1-32 0 0,-3 2-18 0 0,-2 0-281 0 0,1 0 1 0 0,-1 0-1 0 0,1-1 1 0 0,-1 1-1 0 0,0-1 1 0 0,0 1 245 0 0,-9 3-1474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48.6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3679 0 0,'0'0'167'0'0,"0"0"132"0"0,0 0 447 0 0,3-1 190 0 0,43-2 2123 0 0,-11 2-2134 0 0,19-2-154 0 0,-17 1-216 0 0,-24 1-350 0 0,-1 0 0 0 0,1 0-1 0 0,1-1-204 0 0,33-6 1518 0 0,47-1-1518 0 0,-63 6 290 0 0,75-4 646 0 0,-19 4-278 0 0,-10 1-260 0 0,58-1 217 0 0,28-2-78 0 0,-66 2 182 0 0,72 7-719 0 0,-119-3 145 0 0,32 4 110 0 0,40 0 164 0 0,-52-5-40 0 0,-1-3 0 0 0,3-3-379 0 0,-3 0 256 0 0,-18 1-48 0 0,-2 1-82 0 0,1 2-1 0 0,-1 3 0 0 0,0 1 1 0 0,3 3-126 0 0,-20-3 84 0 0,7 0-84 0 0,16 0 68 0 0,50 5 388 0 0,96-6-456 0 0,-129-7 132 0 0,-35 3-47 0 0,-1 1 0 0 0,16 1-85 0 0,-23 2 47 0 0,1-3 1 0 0,12-2-48 0 0,-5 1 101 0 0,9 1-101 0 0,163 4 376 0 0,-179-1-315 0 0,-14-1-6 0 0,0 1 0 0 0,8-3-55 0 0,-1 2 72 0 0,-9 0-38 0 0,47-2 31 0 0,-23 1-59 0 0,-1-2 51 0 0,-7-2-3 0 0,-22 3-40 0 0,-1 1 0 0 0,1 0-1 0 0,6 0-13 0 0,-9 1 16 0 0,21-1 40 0 0,56-2 76 0 0,-36 1-93 0 0,-9-1-3 0 0,-20 2 17 0 0,-1-1 0 0 0,2 0-31 0 0,0 0 34 0 0,-1 2 21 0 0,8-2 3 0 0,-15 1-20 0 0,17 0 27 0 0,-22 0-45 0 0,9 1-31 0 0,2 0 0 0 0,38-2 159 0 0,8-3 97 0 0,-13-2 18 0 0,-32 5-194 0 0,-1 1-11 0 0,1 1-53 0 0,-1 1 15 0 0,0 1-31 0 0,10 2 20 0 0,-7-2 2 0 0,-13-2-33 0 0,12 1 11 0 0,-2 0 42 0 0,0-1 11 0 0,1 0 0 0 0,-1 0 0 0 0,-4 0 5 0 0,-7 0 22 0 0,1 0 0 0 0,-1-1 0 0 0,5-1-91 0 0,-6 2-6 0 0,-2-1 81 0 0,1 1-6 0 0,6-1 0 0 0,1 0 43 0 0,1-1 187 0 0,-1-1-235 0 0,-8 2 0 0 0,0 1 0 0 0,8-1 5 0 0,-8 0 22 0 0,1 1 0 0 0,6-1-22 0 0,-7 0-4 0 0,-2 1 5 0 0,0 0-2 0 0,3 0-4 0 0,-1-1-90 0 0,8-2-819 0 0,-10 3 33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22.08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2595 1911 3679 0 0,'0'0'284'0'0,"0"0"-125"0"0,0 0 168 0 0,1-2 90 0 0,1-5 20 0 0,-1 5-33 0 0,1 2-149 0 0,3-2-197 0 0,0 1 1 0 0,-1 0-1 0 0,1 0 0 0 0,0 1 1 0 0,0-1-1 0 0,0 1 0 0 0,-1 0 0 0 0,1 0 1 0 0,0 1-1 0 0,0-1 0 0 0,3 2-58 0 0,9 3 80 0 0,0 1 0 0 0,-1 1 0 0 0,7 5-80 0 0,0-1 68 0 0,122 65 264 0 0,-32-15-136 0 0,-2-8-38 0 0,31 15 18 0 0,-110-51-146 0 0,19 15-30 0 0,-41-25 34 0 0,-1 0 0 0 0,1 0 0 0 0,-1 1 0 0 0,-1 0 0 0 0,0 1 0 0 0,6 7-34 0 0,-12-13 64 0 0,-3 0-10 0 0,1-1-54 0 0,-1 0 1 0 0,0 0-1 0 0,0 0 1 0 0,0 0 0 0 0,0 0-1 0 0,0 0 1 0 0,0 0-1 0 0,0 0 1 0 0,-1-1-1 0 0,1 1 1 0 0,-1 0 0 0 0,1-1-1 0 0,-1 1 1 0 0,0-1-1 0 0,1 1 1 0 0,-1-1-1 0 0,-2 1 3 0 0,0 0 1 0 0,1 0 0 0 0,-1 0 0 0 0,0-1-1 0 0,0 1 1 0 0,0-1 0 0 0,0 0 0 0 0,0 0-1 0 0,-2-1-3 0 0,-32 4 296 0 0,-1-2 0 0 0,-25-2-296 0 0,22 0 142 0 0,-166-7 439 0 0,27 1-124 0 0,102 7-85 0 0,-23 4-372 0 0,68-2 55 0 0,-47 5 50 0 0,74-6-103 0 0,-1-1 1 0 0,1 1-1 0 0,0 0 0 0 0,0 1 0 0 0,0-1-2 0 0,7-2 1 0 0,0 0 0 0 0,0 0-1 0 0,0 0 1 0 0,-1 0 0 0 0,1 0 0 0 0,0 1 0 0 0,0-1-1 0 0,0 0 1 0 0,0 0 0 0 0,0 0 0 0 0,0 0 0 0 0,0 0-1 0 0,-1 0 1 0 0,1 0 0 0 0,0 0 0 0 0,0 0 0 0 0,0 0-1 0 0,0 0 1 0 0,0 0 0 0 0,0 0 0 0 0,0 0 0 0 0,0 1 0 0 0,0-1-1 0 0,0 0 1 0 0,0 0 0 0 0,-1 0 0 0 0,1 0 0 0 0,0 0-1 0 0,0 0 1 0 0,0 0 0 0 0,0 0 0 0 0,0 1 0 0 0,0-1-1 0 0,0 0 1 0 0,0 0 0 0 0,0 0 0 0 0,0 0 0 0 0,0 0-1 0 0,0 0 1 0 0,0 0 0 0 0,0 1 0 0 0,0-1 0 0 0,0 0-1 0 0,0 0 1 0 0,0 0 0 0 0,0 0 0 0 0,1 0 0 0 0,-1 0-1 0 0,0 0 1 0 0,0 0 0 0 0,0 1 0 0 0,0-1 0 0 0,0 0-1 0 0,1 3 1 0 0,1 0-1 0 0,-1 0 1 0 0,1-1 0 0 0,0 1 0 0 0,0 0 0 0 0,0-1-1 0 0,0 1 1 0 0,0-1 0 0 0,1 0 0 0 0,-1 1 0 0 0,1-1 0 0 0,-1 0-1 0 0,1-1 1 0 0,1 2-1 0 0,9 4 0 0 0,1 0-1 0 0,9 4 1 0 0,94 34 59 0 0,-61-25-20 0 0,0 2-1 0 0,8 9-38 0 0,105 64 63 0 0,-65-35-62 0 0,-67-40-1 0 0,-1 3 0 0 0,-1 0 0 0 0,6 9 0 0 0,-35-28 0 0 0,-1 1 0 0 0,-1-1 0 0 0,1 1 0 0 0,-1 0 0 0 0,0 1 0 0 0,0-1 0 0 0,0 1 0 0 0,-1 0 0 0 0,2 2 0 0 0,-4-6 0 0 0,-1 0 0 0 0,1 0 0 0 0,0 1 0 0 0,0-1 0 0 0,-1 0 0 0 0,1 1 0 0 0,-1-1 0 0 0,0 1 0 0 0,0-1 0 0 0,0 0 0 0 0,0 1 0 0 0,0-1 0 0 0,-1 0 0 0 0,1 1 0 0 0,0-1 0 0 0,-1 1 0 0 0,0-1 0 0 0,0 0 0 0 0,0 0 0 0 0,0 0 0 0 0,0 1 0 0 0,0-1 0 0 0,0 0 0 0 0,-1 0 0 0 0,1 0 0 0 0,-1-1 0 0 0,0 2 0 0 0,-3 2 4 0 0,-1 0 0 0 0,1-1 0 0 0,-1 1 0 0 0,0-1 0 0 0,-1-1-1 0 0,1 1 1 0 0,0-1 0 0 0,-1 0 0 0 0,0-1 0 0 0,-2 1-4 0 0,-15 4 25 0 0,-2 0 0 0 0,-5-1-25 0 0,8-2-1 0 0,-155 28 161 0 0,-45 9 11 0 0,-130 30-22 0 0,329-66-133 0 0,-1 2 0 0 0,0 1-16 0 0,18-6 4 0 0,1 0-1 0 0,-1 1 1 0 0,1 0 0 0 0,0 1-1 0 0,0-1 1 0 0,0 1-1 0 0,1 1 1 0 0,-1-1-1 0 0,-3 5-3 0 0,7-8 0 0 0,1 1 0 0 0,0 0 0 0 0,0-1 0 0 0,0 1 0 0 0,0 0 0 0 0,0 0 0 0 0,0 0 0 0 0,0 0 0 0 0,1 0 0 0 0,-1 0 0 0 0,1 0 0 0 0,-1 0 0 0 0,1 0 0 0 0,0 0 0 0 0,0 0 0 0 0,0 0 0 0 0,0 1 0 0 0,0-1 0 0 0,0 0 0 0 0,0 0 0 0 0,1 0 0 0 0,-1 0 0 0 0,1 0 0 0 0,0 0 0 0 0,-1 0 0 0 0,2 0 0 0 0,1 4 0 0 0,0 0 0 0 0,0 0 0 0 0,1 0 0 0 0,-1-1 0 0 0,1 0 0 0 0,1 0 0 0 0,3 4 0 0 0,6 3 0 0 0,-1-1 0 0 0,2 0 0 0 0,-1-2 0 0 0,10 5 0 0 0,22 15 0 0 0,0 3 6 0 0,3-3 0 0 0,0-1 0 0 0,6-1-6 0 0,148 72 322 0 0,-139-64-82 0 0,-2 2 0 0 0,4 7-240 0 0,-48-31 169 0 0,16 15-169 0 0,-27-21 41 0 0,-1 0-1 0 0,1 0 1 0 0,-1 0 0 0 0,-1 1-1 0 0,5 6-40 0 0,-9-12 3 0 0,0 0 0 0 0,0 0 0 0 0,0 0 0 0 0,0 0-1 0 0,0 1 1 0 0,-1-1 0 0 0,1 0 0 0 0,-1 0 0 0 0,0 1-1 0 0,1-1 1 0 0,-1 0 0 0 0,0 0 0 0 0,0 1 0 0 0,0-1-1 0 0,-1 0 1 0 0,1 1 0 0 0,-1-1 0 0 0,1 0 0 0 0,-1 0 0 0 0,0 0-1 0 0,1 0 1 0 0,-1 1 0 0 0,0-1 0 0 0,0 0 0 0 0,-1 0-1 0 0,1-1 1 0 0,0 1 0 0 0,-1 0 0 0 0,1 0 0 0 0,-1-1-1 0 0,0 2-2 0 0,-3 1 18 0 0,-1 1 0 0 0,1-1 0 0 0,-1 0-1 0 0,0 0 1 0 0,0-1 0 0 0,0 0-1 0 0,0 0 1 0 0,-1 0 0 0 0,1-1-1 0 0,-1 0-17 0 0,-126 30 179 0 0,109-27-182 0 0,-39 7 3 0 0,-33 0 0 0 0,-66 0 0 0 0,18-1 0 0 0,42-2 6 0 0,-214 25-18 0 0,244-22 35 0 0,1 3 1 0 0,0 2-1 0 0,-21 12-23 0 0,80-25 0 0 0,1-1 0 0 0,0 1 0 0 0,-2 2 0 0 0,11-5 0 0 0,-1 0 0 0 0,1 1 0 0 0,-1-1 0 0 0,1 1 0 0 0,-1 0 0 0 0,1 0 0 0 0,0 0 0 0 0,0 0 0 0 0,0 0 0 0 0,-1 2 0 0 0,2-3 0 0 0,0 0 0 0 0,1 0 0 0 0,-1 0 0 0 0,1 0 0 0 0,0 0 0 0 0,-1 0 0 0 0,1 0 0 0 0,0 0 0 0 0,-1 0 0 0 0,1 0 0 0 0,0 0 0 0 0,0 0 0 0 0,0 0 0 0 0,0 0 0 0 0,0 0 0 0 0,0 0 0 0 0,0 0 0 0 0,0 0 0 0 0,1 1 0 0 0,-1 0 0 0 0,1 0 0 0 0,0-1 0 0 0,0 1 0 0 0,0 0 0 0 0,0-1 0 0 0,0 1 0 0 0,0-1 0 0 0,0 1 0 0 0,0-1 0 0 0,1 0 0 0 0,-1 1 0 0 0,6 3 0 0 0,0 0 0 0 0,0 0 0 0 0,0-1 0 0 0,7 4 0 0 0,-13-8 0 0 0,77 37 0 0 0,1-4 0 0 0,18 2 0 0 0,-16-6 0 0 0,139 46 0 0 0,-162-59 5 0 0,246 75 54 0 0,-279-83-49 0 0,1 2 0 0 0,-1 0 0 0 0,4 4-10 0 0,-19-8 5 0 0,1 0 1 0 0,-1 1 0 0 0,0 0-1 0 0,0 0 1 0 0,-1 1 0 0 0,0 1-1 0 0,-1-1 1 0 0,2 3-6 0 0,-9-9 3 0 0,1 0 0 0 0,-1 0 0 0 0,1 0 0 0 0,-1 0 0 0 0,0 0 1 0 0,0 0-1 0 0,0 1 0 0 0,0-1 0 0 0,0 0 0 0 0,-1 1 0 0 0,1-1 0 0 0,-1 0 0 0 0,0 1 0 0 0,1-1 0 0 0,-1 1 0 0 0,0-1 0 0 0,0 1-3 0 0,-1 0 1 0 0,1 0 0 0 0,-1 0 0 0 0,0-1 0 0 0,0 1 0 0 0,0 0-1 0 0,0-1 1 0 0,0 1 0 0 0,-1 0 0 0 0,1-1 0 0 0,-1 0 0 0 0,0 1-1 0 0,1-1 1 0 0,-1 0 0 0 0,-1 1-1 0 0,-3 3 7 0 0,0-1 1 0 0,0 0-1 0 0,-1 0 0 0 0,0-1 1 0 0,1 1-1 0 0,-2-1 0 0 0,1-1 1 0 0,-7 3-8 0 0,-12 3 23 0 0,0-1 0 0 0,-2-1-23 0 0,23-6 8 0 0,-87 20 15 0 0,-31 1-23 0 0,-96 5 47 0 0,42-5-30 0 0,-328 42 36 0 0,451-59-40 0 0,24-3 4 0 0,0 2 0 0 0,0 1 0 0 0,-12 4-17 0 0,17-1 0 0 0,24-7 0 0 0,0-1 0 0 0,0 1 0 0 0,-1-1 0 0 0,1 1 0 0 0,0 0 0 0 0,0 0 0 0 0,0 0 0 0 0,0-1 0 0 0,0 1 0 0 0,0 0 0 0 0,0 0 0 0 0,0 0 0 0 0,0 0 0 0 0,1 0 0 0 0,0 0 0 0 0,-1 0 0 0 0,1-1 0 0 0,0 1 0 0 0,0 0 0 0 0,-1 0 0 0 0,1 0 0 0 0,0-1 0 0 0,0 1 0 0 0,0 0 0 0 0,0 0 0 0 0,0 0 0 0 0,0-1 0 0 0,0 1 0 0 0,0 0 0 0 0,0 0 0 0 0,0 0 0 0 0,1-1 0 0 0,-1 1 0 0 0,1 1 0 0 0,-1 0 0 0 0,1-1 0 0 0,0 1 0 0 0,0-1 0 0 0,0 1 0 0 0,0-1 0 0 0,0 1 0 0 0,1-1 0 0 0,-1 0 0 0 0,4 4 0 0 0,0-1 0 0 0,1 0 0 0 0,-1 0 0 0 0,6 2 0 0 0,19 9 0 0 0,0-1 0 0 0,1-1 0 0 0,4-1 0 0 0,-4-1 0 0 0,11 3 0 0 0,41 8 0 0 0,45 4 0 0 0,-26-6 0 0 0,148 41 0 0 0,-81-18 0 0 0,-126-33 0 0 0,235 63-2 0 0,-228-56 5 0 0,-1 1 0 0 0,-1 3 1 0 0,0 2-1 0 0,18 13-3 0 0,-51-26 23 0 0,1 0 1 0 0,9 9-24 0 0,-19-13 1 0 0,0 0 0 0 0,0 0 0 0 0,-1 0 0 0 0,1 1 0 0 0,-1-1 0 0 0,3 7-1 0 0,-7-10 1 0 0,1-1 0 0 0,-1 1 0 0 0,0-1-1 0 0,0 1 1 0 0,0 0 0 0 0,0-1 0 0 0,-1 1-1 0 0,1 0 1 0 0,-1 0 0 0 0,0 0 0 0 0,1-1-1 0 0,-1 1 1 0 0,0 0 0 0 0,-1 0 0 0 0,1 0-1 0 0,-1-1 1 0 0,1 1 0 0 0,-1 0 0 0 0,0 0-1 0 0,0-1 1 0 0,0 1 0 0 0,0 0 0 0 0,0-1-1 0 0,0 1 1 0 0,-1-1 0 0 0,0 0 0 0 0,-1 2-1 0 0,-3 3 5 0 0,0 0 0 0 0,0-1 1 0 0,-1 0-1 0 0,0 0 1 0 0,0-1-1 0 0,-1 0 1 0 0,1 0-1 0 0,-2 0-5 0 0,-9 5 0 0 0,-1-2 0 0 0,0 0 0 0 0,-12 3 0 0 0,-61 15 0 0 0,74-22 0 0 0,-83 19 12 0 0,-65 5-12 0 0,-107 2 52 0 0,130-15-52 0 0,-434 35 0 0 0,-141 29 64 0 0,581-57-64 0 0,103-14 0 0 0,-1 1 0 0 0,-26 11 0 0 0,54-18 0 0 0,1 1 0 0 0,-1-1 0 0 0,1 1 0 0 0,0 1 0 0 0,0-1 0 0 0,0 1 0 0 0,-4 3 0 0 0,10-6 0 0 0,-1 0 0 0 0,0-1-1 0 0,1 1 1 0 0,-1-1-1 0 0,0 1 1 0 0,1 0 0 0 0,-1 0-1 0 0,1-1 1 0 0,-1 1-1 0 0,1 0 1 0 0,0 0 0 0 0,-1 0-1 0 0,1-1 1 0 0,0 1 0 0 0,-1 0-1 0 0,1 0 1 0 0,0 0-1 0 0,0 0 1 0 0,0 0 0 0 0,0 0-1 0 0,0 0 1 0 0,0-1 0 0 0,0 1-1 0 0,0 0 1 0 0,0 0-1 0 0,0 0 1 0 0,0 0 0 0 0,0 0-1 0 0,1 0 1 0 0,-1 0-1 0 0,0-1 1 0 0,1 1 0 0 0,-1 0-1 0 0,1 0 1 0 0,-1 0 0 0 0,1-1-1 0 0,-1 1 1 0 0,1 0-1 0 0,0-1 1 0 0,-1 1 0 0 0,1 0-1 0 0,0-1 1 0 0,0 1 0 0 0,4 3-7 0 0,1 0 1 0 0,0 0 0 0 0,0 0-1 0 0,0-1 1 0 0,4 2 6 0 0,-5-2-5 0 0,19 7 2 0 0,0 0 0 0 0,0-2 0 0 0,0 0 0 0 0,7-1 3 0 0,103 19 2 0 0,-127-25-3 0 0,268 39-55 0 0,-14-2 38 0 0,-137-19-24 0 0,350 65 30 0 0,-375-62 12 0 0,31 14 0 0 0,-86-21 0 0 0,-1 2 0 0 0,-1 1 0 0 0,0 3 0 0 0,-1 1 0 0 0,-40-21 0 0 0,8 4 0 0 0,0 0 0 0 0,0 1 0 0 0,0 0 0 0 0,-1 1 0 0 0,1 2 0 0 0,-7-8 0 0 0,0 1 0 0 0,0 0 0 0 0,-1 0 0 0 0,1 0 0 0 0,-1 0 0 0 0,0 0 0 0 0,0 0 0 0 0,0 0 0 0 0,0 1 0 0 0,0-1 0 0 0,0 0 0 0 0,0 0 0 0 0,-1 1 0 0 0,1-1 0 0 0,-1 1 0 0 0,1-1 0 0 0,-1 1 0 0 0,0-1 0 0 0,0 0 0 0 0,0 1 0 0 0,-1-1 0 0 0,1 1 0 0 0,0-1 0 0 0,-1 2 0 0 0,-1 2 0 0 0,-1-1 0 0 0,1 0 0 0 0,-1 0 0 0 0,0 0 0 0 0,0 0 0 0 0,0-1 0 0 0,-1 1 0 0 0,1-1 0 0 0,-1 0 0 0 0,0 0 0 0 0,-1 0 0 0 0,1 0 0 0 0,-1-1 0 0 0,-2 2 0 0 0,-7 4 0 0 0,-1-1 0 0 0,1 0 0 0 0,-2-1 0 0 0,-6 2 0 0 0,-36 11 0 0 0,-47 10 0 0 0,-63 7 0 0 0,28-11 55 0 0,-29-4-55 0 0,-146 6 20 0 0,68-4 34 0 0,-27 2-55 0 0,111-13 1 0 0,-55 16 0 0 0,169-21 0 0 0,-56 11 0 0 0,84-14 0 0 0,0 1 0 0 0,0 1 0 0 0,-15 7 0 0 0,35-14 0 0 0,0 1 0 0 0,0-1 0 0 0,1 0 0 0 0,-1 0 0 0 0,0 1 0 0 0,0-1 0 0 0,0 1 0 0 0,1-1 0 0 0,-1 1 0 0 0,0-1 0 0 0,0 1 0 0 0,1 0 0 0 0,-1-1 0 0 0,1 1 0 0 0,-1 0 0 0 0,1-1 0 0 0,-1 1 0 0 0,1 0 0 0 0,-1 0 0 0 0,1 0 0 0 0,0 0 0 0 0,0 0 0 0 0,0 0 0 0 0,1 0 0 0 0,-1 0 0 0 0,1 0 0 0 0,-1 0 0 0 0,1 0 0 0 0,-1 0 0 0 0,1 0 0 0 0,0 0 1 0 0,0 0-1 0 0,-1 0 0 0 0,1 0 0 0 0,0-1 0 0 0,0 1 0 0 0,0 0 0 0 0,0 0 0 0 0,0-1 0 0 0,0 1 0 0 0,0-1 0 0 0,25 15-17 0 0,-7-7-10 0 0,-1-1 0 0 0,1-1 0 0 0,0-1 0 0 0,11 1 27 0 0,82 11-98 0 0,-100-15 96 0 0,402 40-62 0 0,-303-32 44 0 0,267 17-46 0 0,-34-2 96 0 0,-3 17 72 0 0,-177-13 36 0 0,124 41-138 0 0,-248-60 0 0 0,-24-6 0 0 0,0 0 0 0 0,0 1 0 0 0,0 1 0 0 0,0 0 0 0 0,10 7 0 0 0,-26-13 0 0 0,1 1-1 0 0,0-1 1 0 0,-1 0-1 0 0,1 0 1 0 0,-1 1-1 0 0,1-1 1 0 0,-1 0-1 0 0,1 1 1 0 0,-1-1-1 0 0,1 1 1 0 0,-1-1-1 0 0,1 0 1 0 0,-1 1-1 0 0,0-1 1 0 0,1 1-1 0 0,-1 0 1 0 0,0-1-1 0 0,1 1 1 0 0,-1-1-1 0 0,0 1 1 0 0,1 0 0 0 0,-2 0-4 0 0,0-1 0 0 0,0 1 0 0 0,0 0 0 0 0,0-1 0 0 0,0 1 0 0 0,1-1 0 0 0,-1 1 0 0 0,0-1 0 0 0,0 0 0 0 0,0 1 0 0 0,0-1 0 0 0,0 0 0 0 0,0 0 0 0 0,0 1 0 0 0,0-1 0 0 0,-1 0 0 0 0,0 0 4 0 0,-24 1-83 0 0,6-3 51 0 0,0 0 0 0 0,0-1 0 0 0,0-1 0 0 0,-7-3 32 0 0,-78-28-79 0 0,16 0 98 0 0,2-4 0 0 0,1-4 0 0 0,2-3 0 0 0,-3-8-19 0 0,46 27 28 0 0,1-2 0 0 0,1-2 0 0 0,-8-10-28 0 0,28 22 5 0 0,1 0 1 0 0,0-1-1 0 0,2-1 0 0 0,0 0 1 0 0,1-1-1 0 0,-11-23-5 0 0,21 34-45 0 0,0 0-1 0 0,1 0 0 0 0,0 0 0 0 0,1-1 1 0 0,0 1-1 0 0,0-1 0 0 0,1 0 1 0 0,1 0-1 0 0,0 0 0 0 0,1 0 1 0 0,0 0-1 0 0,1 0 0 0 0,1 0 0 0 0,-1 0 1 0 0,2 0-1 0 0,0 0 0 0 0,0 1 1 0 0,1-1-1 0 0,0 1 0 0 0,1 0 0 0 0,0 0 1 0 0,1 1-1 0 0,0-1 0 0 0,1 1 1 0 0,4-4 45 0 0,1 0-93 0 0,1 1 0 0 0,0 0 0 0 0,1 1 0 0 0,1 1 0 0 0,0 0 0 0 0,10-5 93 0 0,21-10-461 0 0,34-14 461 0 0,6 4-224 0 0,0 3 0 0 0,3 3 0 0 0,0 5 0 0 0,11 2 224 0 0,653-117-183 0 0,-638 121 251 0 0,0-4-68 0 0,-71 12 17 0 0,0-2 0 0 0,-1-2 0 0 0,0-2 0 0 0,2-3-17 0 0,-36 16 18 0 0,-1-1 0 0 0,1 0-1 0 0,-1 0 1 0 0,0-1 0 0 0,0 0 0 0 0,0-1-1 0 0,5-6-17 0 0,-10 10 8 0 0,-1 0 0 0 0,1 0 0 0 0,-1 0 0 0 0,0 0-1 0 0,0-1 1 0 0,0 1 0 0 0,-1 0 0 0 0,1-1 0 0 0,-1 0-1 0 0,0 1 1 0 0,0-1 0 0 0,0 0 0 0 0,-1 0 0 0 0,1 1-1 0 0,-1-1 1 0 0,0 0 0 0 0,0 0 0 0 0,0 0 0 0 0,0 1 0 0 0,-1-1-1 0 0,0-3-7 0 0,-1 1 14 0 0,0-1 0 0 0,-1 0-1 0 0,0 1 1 0 0,0 0 0 0 0,-1-1-1 0 0,1 1 1 0 0,-1 1-1 0 0,0-1 1 0 0,-1 0 0 0 0,-3-2-14 0 0,-10-10 46 0 0,0 1-1 0 0,-7-4-45 0 0,23 19 7 0 0,-54-42 28 0 0,-1 1-1 0 0,-16-5-34 0 0,56 37 0 0 0,-245-139 0 0 0,209 127 0 0 0,33 15 0 0 0,0-1 0 0 0,-2-2 0 0 0,16 7 0 0 0,6 2 0 0 0,4 2 0 0 0,0 1 0 0 0,0-1 0 0 0,0 0 0 0 0,0 1 0 0 0,0 0 0 0 0,0 0 0 0 0,0 1 0 0 0,1-1 0 0 0,4 2 0 0 0,139 39 25 0 0,257 76 166 0 0,-212-54-84 0 0,12 15-107 0 0,356 186 64 0 0,-503-234-46 0 0,0 3 0 0 0,-3 2-1 0 0,2 4-17 0 0,-52-36 0 0 0,6 4 0 0 0,-1 1 0 0 0,5 4 0 0 0,-13-10 0 0 0,1-1 0 0 0,-1 1 0 0 0,0 0 0 0 0,0-1 0 0 0,0 1 0 0 0,-1 0 0 0 0,1 0 0 0 0,0 0 0 0 0,-1 1 0 0 0,0-1 0 0 0,1 3 0 0 0,-2-5 0 0 0,0 1 0 0 0,1-1 0 0 0,-1 0 0 0 0,0 1 0 0 0,0-1 0 0 0,0 0 0 0 0,-1 1 0 0 0,1-1 0 0 0,0 0 0 0 0,0 1 0 0 0,-1-1 0 0 0,1 0 0 0 0,0 0 0 0 0,-1 1 0 0 0,0-1 0 0 0,1 0 0 0 0,-1 1 0 0 0,-1 0 0 0 0,1-1 0 0 0,-1 1 0 0 0,1 0 0 0 0,-1-1 0 0 0,0 1 0 0 0,1-1 0 0 0,-1 1 0 0 0,0-1 0 0 0,-2 1 0 0 0,-4 2 0 0 0,-1 0 0 0 0,0-1 0 0 0,0 0 0 0 0,-7 1 0 0 0,15-3 0 0 0,-57 11 24 0 0,0-3 0 0 0,-29 1-24 0 0,48-6 12 0 0,-304 19 336 0 0,56-6-44 0 0,252-13-234 0 0,-10 3-70 0 0,33-5 14 0 0,-1 1-1 0 0,1 1 1 0 0,0 0 0 0 0,1 0 0 0 0,-3 3-14 0 0,13-7 3 0 0,0 0 0 0 0,0 1 0 0 0,-1-1 0 0 0,1 1 0 0 0,1 0 0 0 0,-1-1 0 0 0,0 1 0 0 0,0 0 0 0 0,0 0 0 0 0,0 0 1 0 0,0-1-1 0 0,1 1 0 0 0,-1 0 0 0 0,0 1-3 0 0,1-2 0 0 0,0 1 1 0 0,0 0-1 0 0,-1 0 0 0 0,1-1 1 0 0,0 1-1 0 0,1 0 1 0 0,-1 0-1 0 0,0-1 1 0 0,0 1-1 0 0,0 0 1 0 0,0 0-1 0 0,0-1 1 0 0,1 1-1 0 0,-1 0 0 0 0,0-1 1 0 0,1 1-1 0 0,-1 0 1 0 0,0-1-1 0 0,1 1 1 0 0,-1-1-1 0 0,1 1 1 0 0,-1 0-1 0 0,1-1 1 0 0,-1 1-1 0 0,1-1 0 0 0,2 3 0 0 0,0-1 0 0 0,0 0 0 0 0,0 1-1 0 0,0-1 1 0 0,1 0 0 0 0,12 5 11 0 0,0 0 0 0 0,0-1 0 0 0,0-1 0 0 0,1 0 0 0 0,0-2 1 0 0,0 1-12 0 0,13 2-3 0 0,212 40 68 0 0,3-11 0 0 0,181 34 96 0 0,-301-44-61 0 0,212 48 179 0 0,-257-52-166 0 0,-2 4 0 0 0,-1 3 1 0 0,12 10-114 0 0,-57-22 18 0 0,18 10-18 0 0,-41-20-1 0 0,1 1 1 0 0,-1-1-1 0 0,0 1 1 0 0,-1 1-1 0 0,1 0 0 0 0,5 7 1 0 0,-13-14 0 0 0,0 0 0 0 0,0 0 0 0 0,0 0 0 0 0,-1 1 0 0 0,1-1 0 0 0,0 0 0 0 0,-1 0 0 0 0,1 1 0 0 0,0-1 0 0 0,-1 0 0 0 0,1 1 0 0 0,-1-1 0 0 0,0 1 0 0 0,0-1 0 0 0,1 0 0 0 0,-1 1 0 0 0,0-1 0 0 0,0 1 0 0 0,0-1 0 0 0,0 1 0 0 0,-1-1 0 0 0,1 1 0 0 0,0-1 0 0 0,-1 0 0 0 0,1 1 0 0 0,-1-1 0 0 0,1 0 0 0 0,-1 1 0 0 0,1-1 0 0 0,-2 1 0 0 0,0 1 0 0 0,0-1 0 0 0,-1 1 0 0 0,1-1 0 0 0,-1 1 0 0 0,0-1 0 0 0,0 0 0 0 0,0 0 0 0 0,0 0 0 0 0,0 0 0 0 0,0-1 0 0 0,-3 2 0 0 0,-6 1 0 0 0,1 0 0 0 0,-1 0 0 0 0,0-1 0 0 0,-3-1 0 0 0,-51 7 0 0 0,52-8 0 0 0,-142 11 0 0 0,-39-7 0 0 0,-156-14 0 0 0,22-10 0 0 0,271 16 0 0 0,15-1 12 0 0,73 3 82 0 0,-8 0-61 0 0,109 3 133 0 0,30 8-166 0 0,-10 0 61 0 0,26-4-45 0 0,123 9 104 0 0,135 21 102 0 0,-3 20 189 0 0,-414-52-399 0 0,308 49 148 0 0,-198-31-107 0 0,-115-20-53 0 0,-13-2 0 0 0,-2 0 0 0 0,-11-4 0 0 0,13 4 0 0 0,-35-8-13 0 0,-25-7-148 0 0,-30-13 161 0 0,-25-15-18 0 0,-37-23 18 0 0,137 59 0 0 0,0-1 0 0 0,-12-9 0 0 0,22 13 0 0 0,0 1 0 0 0,1-1 0 0 0,0 0 0 0 0,0 0 0 0 0,0-1 0 0 0,0 1 0 0 0,0-1 0 0 0,1 1 0 0 0,-3-6 0 0 0,6 9 0 0 0,-1-1 0 0 0,0 1 0 0 0,1-1 0 0 0,-1 1 0 0 0,1-1 0 0 0,-1 1 1 0 0,1-1-1 0 0,0 1 0 0 0,0-1 0 0 0,0 0 0 0 0,-1 1 0 0 0,2-1 0 0 0,-1 0 0 0 0,0 1 0 0 0,0-1 0 0 0,0 1 0 0 0,1-1 0 0 0,-1 0 0 0 0,1 0 0 0 0,0 0 0 0 0,1 0-1 0 0,-1 0 1 0 0,0 0 0 0 0,0 0 0 0 0,1 0 0 0 0,-1 1 0 0 0,1-1 0 0 0,0 0-1 0 0,-1 1 1 0 0,3-2 0 0 0,4-2 3 0 0,0 0-1 0 0,0 1 0 0 0,1 0 1 0 0,-1 0-1 0 0,9-2-2 0 0,18-5 8 0 0,0 2 1 0 0,1 1-1 0 0,12 0-8 0 0,112-9 22 0 0,-33 4-16 0 0,-109 11-6 0 0,432-47-64 0 0,-42 9 52 0 0,13 1-52 0 0,-40 5 68 0 0,-174 9-4 0 0,36-15 0 0 0,-230 37 0 0 0,2 0 0 0 0,0 0 0 0 0,3-3 0 0 0,-14 5 0 0 0,0-1 0 0 0,0 0 0 0 0,0 1 0 0 0,0-2 0 0 0,0 1 0 0 0,-1 0 0 0 0,1-1 0 0 0,-1 1 0 0 0,0-1 0 0 0,1 0 0 0 0,-3 1 0 0 0,0 1 1 0 0,0 0-1 0 0,0 0 0 0 0,-1 0 0 0 0,1-1 0 0 0,0 1 0 0 0,0 0 0 0 0,-1-1 0 0 0,1 1 1 0 0,-1-1-1 0 0,1 1 0 0 0,-1-1 0 0 0,0 1 0 0 0,0-1 0 0 0,1 1 0 0 0,-1-2 0 0 0,0 1 0 0 0,-1-1-1 0 0,1 1 0 0 0,0-1 0 0 0,-1 1 1 0 0,0-1-1 0 0,1 1 0 0 0,-1 0 0 0 0,0-1 1 0 0,-1-1 0 0 0,-3-3-26 0 0,1 0 0 0 0,-1 0 0 0 0,0 1 0 0 0,-1-1 0 0 0,-5-4 26 0 0,-3-2-70 0 0,-1 0 1 0 0,-1 1-1 0 0,0 1 1 0 0,-16-9 69 0 0,-74-33-162 0 0,106 52 162 0 0,-71-29-164 0 0,-43-11 164 0 0,13 5-30 0 0,12 0 30 0 0,3-4 0 0 0,-19-14 0 0 0,99 51 0 0 0,-16-9 0 0 0,0-1 0 0 0,0-1 0 0 0,2-1 0 0 0,-5-5 0 0 0,15 10 12 0 0,10 10-11 0 0,0 0 0 0 0,0 0 0 0 0,0 0 0 0 0,0-1 0 0 0,0 1 0 0 0,0 0 0 0 0,0 0 0 0 0,-1 0 0 0 0,1 0 1 0 0,0 0-1 0 0,0 0 0 0 0,0 0 0 0 0,0 0 0 0 0,0 0 0 0 0,0-1 0 0 0,0 1 0 0 0,0 0 0 0 0,0 0 0 0 0,0 0 0 0 0,0 0 0 0 0,0 0 0 0 0,0 0 0 0 0,0 0 0 0 0,0-1 0 0 0,0 1 0 0 0,0 0 0 0 0,0 0 0 0 0,0 0 0 0 0,0 0 0 0 0,0 0 0 0 0,0 0 0 0 0,0 0 0 0 0,0 0 0 0 0,0-1 0 0 0,0 1 0 0 0,0 0 0 0 0,0 0 0 0 0,0 0 0 0 0,1 0 0 0 0,-1 0 0 0 0,0 0 0 0 0,0 0 0 0 0,0 0 0 0 0,0 0 0 0 0,0 0 0 0 0,0-1 0 0 0,0 1-1 0 0,2-2 4 0 0,1-1-1 0 0,-1 1 0 0 0,1 0 1 0 0,-1 0-1 0 0,1 0 0 0 0,0 0 0 0 0,0 0 1 0 0,0 0-1 0 0,0 1 0 0 0,0-1 1 0 0,0 1-1 0 0,1 0 0 0 0,-1 0 1 0 0,0 0-1 0 0,0 0 0 0 0,1 1 1 0 0,0-1-4 0 0,12 0 16 0 0,1 0 1 0 0,-1 1-1 0 0,4 0-16 0 0,-8 1 2 0 0,107 7-2 0 0,10 0 0 0 0,-60-8 0 0 0,28 0 0 0 0,74 9 0 0 0,160 32 0 0 0,-295-36 0 0 0,30 2 0 0 0,-54-7 0 0 0,-12 0 0 0 0,0 0 0 0 0,0 0 0 0 0,0 0 0 0 0,0 0 0 0 0,0 0 0 0 0,0 0 0 0 0,0 0 0 0 0,0 0 0 0 0,0 0 0 0 0,0 0 0 0 0,-1 0 0 0 0,1 0 0 0 0,0 0 0 0 0,0-1 0 0 0,0 1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0,-9-3 0 0 0,8 2 0 0 0,-81-25 0 0 0,-2 4 0 0 0,-16 0 0 0 0,19 4-12 0 0,-123-22-23 0 0,-49-13 10 0 0,228 47 25 0 0,-169-48 0 0 0,93 23 0 0 0,85 24 11 0 0,13 6 42 0 0,3 1 11 0 0,3-2-10 0 0,6-1-52 0 0,0 1-1 0 0,0 0 1 0 0,0 0 0 0 0,0 0 0 0 0,0 1 0 0 0,0 1 0 0 0,7 0-2 0 0,18 1-20 0 0,16 4 20 0 0,-15-1-36 0 0,87 9-2 0 0,44 4 1 0 0,-157-17 37 0 0,34 3 0 0 0,12 4 0 0 0,-54-7 0 0 0,0 0 0 0 0,0 0 0 0 0,0 0 0 0 0,0 0 0 0 0,0 1 0 0 0,0-1 0 0 0,0 0 0 0 0,0 0 0 0 0,0 1 0 0 0,0-1 0 0 0,-1 1 0 0 0,1-1 0 0 0,0 1 0 0 0,0-1 0 0 0,-3 1 0 0 0,0 0 0 0 0,1-1 0 0 0,-1 1 0 0 0,0-1 0 0 0,0 1 0 0 0,0-1 0 0 0,0 0 0 0 0,0 0 0 0 0,0 0 0 0 0,-1 0 0 0 0,-28 0 0 0 0,-40-3 0 0 0,0-4 0 0 0,0-2 0 0 0,1-3 0 0 0,0-4 0 0 0,2-2 0 0 0,-19-10 0 0 0,68 21 30 0 0,0-1 0 0 0,-14-8-30 0 0,21 8 28 0 0,12 8-26 0 0,-1 0-1 0 0,1 0 0 0 0,0 0 1 0 0,0 0-1 0 0,0 0 1 0 0,0 0-1 0 0,0 0 1 0 0,0 0-1 0 0,0 0 0 0 0,0 0 1 0 0,0 0-1 0 0,0 0 1 0 0,-1 0-1 0 0,1 0 0 0 0,0-1 1 0 0,0 1-1 0 0,0 0 1 0 0,0 0-1 0 0,0 0 0 0 0,0 0 1 0 0,0 0-1 0 0,0 0 1 0 0,0 0-1 0 0,0 0 0 0 0,0 0 1 0 0,0 0-1 0 0,0-1 1 0 0,0 1-1 0 0,0 0 0 0 0,0 0 1 0 0,0 0-1 0 0,0 0 1 0 0,0 0-1 0 0,0 0 0 0 0,0 0 1 0 0,0 0-1 0 0,0 0 1 0 0,0-1-1 0 0,0 1 0 0 0,0 0 1 0 0,0 0-1 0 0,0 0 1 0 0,0 0-1 0 0,0 0 0 0 0,0 0 1 0 0,0 0-1 0 0,0 0 1 0 0,0 0-1 0 0,0 0 0 0 0,0 0 1 0 0,0-1-1 0 0,0 1 1 0 0,1 0-1 0 0,-1 0 0 0 0,0 0 1 0 0,0 0-1 0 0,0 0-1 0 0,2-2 7 0 0,0 0 1 0 0,0 0-1 0 0,1 0 0 0 0,-1 0 0 0 0,0 0 0 0 0,1 0 1 0 0,0 1-1 0 0,-1 0 0 0 0,1-1 0 0 0,0 1 0 0 0,0 0 1 0 0,-1 0-1 0 0,1 0 0 0 0,0 1 0 0 0,0-1-7 0 0,10-1 20 0 0,0 0 0 0 0,1 0 0 0 0,0 2-20 0 0,47-1 29 0 0,0 4-1 0 0,15 4-28 0 0,6 0 26 0 0,-54-6-18 0 0,251 20 60 0 0,-1 11-27 0 0,-109-11-29 0 0,-6-2 40 0 0,-141-15-41 0 0,-19-3 10 0 0,-5 0 1 0 0,-7 1-20 0 0,0 1 0 0 0,0-1 1 0 0,0-1-1 0 0,0 1 0 0 0,-8-1-2 0 0,-50-1-2 0 0,47-1 3 0 0,-81-1 6 0 0,-266 3-78 0 0,293 3 69 0 0,-279 18-37 0 0,223-8 8 0 0,-93 23 31 0 0,-229 84 0 0 0,372-95 0 0 0,0 2 0 0 0,2 5 0 0 0,-10 8 0 0 0,70-31-6 0 0,0 0-1 0 0,1 2 1 0 0,1 0 0 0 0,0 1-1 0 0,-3 3 7 0 0,-1 4-10 0 0,0 1-1 0 0,1 1 0 0 0,-5 10 11 0 0,0-2 0 0 0,0-1 0 0 0,-2-2 0 0 0,-8 7 0 0 0,0 2 0 0 0,23-24 0 0 0,0 0 0 0 0,-1-1 0 0 0,0 0 0 0 0,-2 0 0 0 0,-24 16 0 0 0,-2-1 0 0 0,0-2 0 0 0,-23 8 0 0 0,-32 15 0 0 0,78-39 0 0 0,4 3 0 0 0,12-11 0 0 0,0 1 0 0 0,0 0 0 0 0,0 0 0 0 0,1-1 0 0 0,-1 1 0 0 0,0 0 0 0 0,1 0 0 0 0,-1 0 0 0 0,1 0 0 0 0,-1 0 0 0 0,1 0 0 0 0,0 0 0 0 0,-1 0 0 0 0,1 1 2 0 0,0 1-1 0 0,0-1 1 0 0,0 0-1 0 0,0 0 0 0 0,1 0 1 0 0,-1 0-1 0 0,1 0 1 0 0,-1 0-1 0 0,1 0 1 0 0,0 0-1 0 0,-1 0 0 0 0,1 0 1 0 0,0-1-1 0 0,0 1 1 0 0,1 0-1 0 0,-1 0 1 0 0,0-1-1 0 0,1 1-1 0 0,2 3 9 0 0,0 0 1 0 0,1 0 0 0 0,0-1-1 0 0,0 0 1 0 0,2 2-10 0 0,11 5 3 0 0,1-1 0 0 0,0 0 1 0 0,1-2-1 0 0,8 3-3 0 0,-10-4 1 0 0,47 18-1 0 0,48 11 0 0 0,-30-12 0 0 0,39 17 0 0 0,-91-29 0 0 0,-2 1 0 0 0,1 2 0 0 0,-2 1 0 0 0,0 1 0 0 0,15 13 0 0 0,-27-16 0 0 0,-16-13 0 0 0,1-1 0 0 0,-1 1 0 0 0,1-1 0 0 0,0 1 0 0 0,-1 0 0 0 0,1-1 0 0 0,-1 1 0 0 0,0 0 0 0 0,1 0 0 0 0,-1-1 0 0 0,0 1 0 0 0,1 0 0 0 0,-1 0 0 0 0,0 0 0 0 0,0-1 0 0 0,1 1 0 0 0,-1 0 0 0 0,0 0 0 0 0,-1 0 0 0 0,1 0 0 0 0,-1 0 0 0 0,1 0 0 0 0,-1 0 0 0 0,1 0 0 0 0,-1 0 0 0 0,0-1 0 0 0,1 1 0 0 0,-1 0 0 0 0,0 0 0 0 0,0-1 0 0 0,0 1 0 0 0,1 0 0 0 0,-1-1 0 0 0,0 1 0 0 0,0-1 0 0 0,0 1 0 0 0,0-1 0 0 0,0 1 0 0 0,0-1 0 0 0,0 0 0 0 0,0 1 0 0 0,0-1 0 0 0,0 0 0 0 0,-1 0 0 0 0,1 0 0 0 0,-4 1 0 0 0,-1 0 0 0 0,1-1 0 0 0,0 0 0 0 0,-1 0 0 0 0,0 0 0 0 0,-17-3 9 0 0,-1-1 1 0 0,1-2-1 0 0,0 0 0 0 0,0-1 0 0 0,1-1 0 0 0,0-1 0 0 0,-18-11-9 0 0,27 13 1 0 0,1 0 0 0 0,0-1 1 0 0,0 0-1 0 0,1-1 0 0 0,0 0 0 0 0,0-1 0 0 0,1 0 0 0 0,1-1 0 0 0,-9-10-1 0 0,12 11 11 0 0,0 1-1 0 0,1-1 0 0 0,0 0 1 0 0,0 0-1 0 0,1 0 0 0 0,0 0 0 0 0,1-1 1 0 0,0 0-1 0 0,1 1 0 0 0,0-1 1 0 0,1 0-1 0 0,0 0 0 0 0,0-4-10 0 0,2 2 17 0 0,0-1-1 0 0,1 1 1 0 0,0 0-1 0 0,1 0 1 0 0,1 0-1 0 0,0 0 0 0 0,1 0 1 0 0,0 1-1 0 0,1 0 1 0 0,0 0-1 0 0,0 0 1 0 0,7-6-17 0 0,2-2 19 0 0,0 0 1 0 0,2 1-1 0 0,0 0 1 0 0,2 2-1 0 0,0 0 1 0 0,6-3-20 0 0,10-5 18 0 0,1 1 1 0 0,1 2-1 0 0,38-17-18 0 0,-4 8 52 0 0,59-16-52 0 0,-17 13 4 0 0,1 5 0 0 0,2 6 1 0 0,18 2-5 0 0,101-5-3 0 0,20 10 3 0 0,-150 11 0 0 0,284-10 0 0 0,-309 14 0 0 0,69-2 0 0 0,13-8 0 0 0,-143 9 0 0 0,0-1 0 0 0,12-3 0 0 0,-30 5-1 0 0,0 1 0 0 0,0 0 0 0 0,0 0 0 0 0,0-1 0 0 0,0 1 0 0 0,0 0 0 0 0,0-1 0 0 0,0 1 0 0 0,0-1 0 0 0,0 0 0 0 0,-1 1-1 0 0,1-1 1 0 0,0 1 0 0 0,0-1 0 0 0,0-1 1 0 0,-1 2-3 0 0,1-1 0 0 0,-1 0 0 0 0,0 0 0 0 0,0 1 0 0 0,0-1 0 0 0,1 0 1 0 0,-1 0-1 0 0,0 1 0 0 0,0-1 0 0 0,0 0 0 0 0,0 0 0 0 0,-1 0 0 0 0,1 1 0 0 0,0-1 0 0 0,0 0 0 0 0,0 0 0 0 0,-1 1 0 0 0,1-1 0 0 0,0 0 0 0 0,-1 0 0 0 0,1 1 0 0 0,-1-1 3 0 0,0-2-6 0 0,-1 1 0 0 0,1 0 1 0 0,-1-1-1 0 0,0 1 0 0 0,0 0 0 0 0,-1-1 6 0 0,-11-9-72 0 0,-1 2 0 0 0,0-1-1 0 0,-13-5 73 0 0,-7-5-67 0 0,-156-111-22 0 0,116 79 37 0 0,29 20 33 0 0,-168-125-101 0 0,205 151 120 0 0,0 0 0 0 0,1-1 0 0 0,0 0 0 0 0,1 0 0 0 0,-3-4 0 0 0,8 9 0 0 0,0 0 0 0 0,0 0 0 0 0,1 0 0 0 0,0 0 0 0 0,-1 0 0 0 0,1 0 0 0 0,0 0 0 0 0,0 0 0 0 0,0-2 0 0 0,1 3 0 0 0,0 0 0 0 0,0 0 0 0 0,0 0 0 0 0,0 0 0 0 0,0 0 0 0 0,1 0 0 0 0,-1 0 0 0 0,0 0 0 0 0,1 0 0 0 0,0 0 0 0 0,-1 0 0 0 0,1 0 0 0 0,0 1 0 0 0,0-1 0 0 0,0 0 0 0 0,0 0 0 0 0,3-2 0 0 0,-1 0 0 0 0,1 0 0 0 0,0 0 0 0 0,0 1 0 0 0,0-1 0 0 0,0 1 0 0 0,0 0 0 0 0,1 1 0 0 0,0-1 0 0 0,-1 1 0 0 0,1-1 0 0 0,0 2 0 0 0,0-1 0 0 0,0 0 0 0 0,0 1 0 0 0,1 0 0 0 0,15-3 0 0 0,0 1 0 0 0,1 1 0 0 0,7 1 0 0 0,-15 0 0 0 0,67-1 0 0 0,10 5 0 0 0,84 8 0 0 0,-115-7 0 0 0,278 33-48 0 0,0 17 0 0 0,-99-17 48 0 0,7 1 0 0 0,-119-15 0 0 0,424 63 0 0 0,-478-79 0 0 0,47-3 0 0 0,-100-4 12 0 0,-17 0 14 0 0,-5-2 7 0 0,-5-3-19 0 0,0 1 0 0 0,-1-1 0 0 0,0 2 0 0 0,1-1 0 0 0,-3 1-14 0 0,-44-15-10 0 0,19 6 2 0 0,-147-42-59 0 0,-32-6 67 0 0,28 7 0 0 0,66 16 0 0 0,58 17 0 0 0,37 12 0 0 0,9 1 16 0 0,20 6 101 0 0,5 0-100 0 0,20 2-12 0 0,1 2 0 0 0,26 6-5 0 0,-7 0 0 0 0,138 22-79 0 0,30 4-18 0 0,-61-14 100 0 0,142 21-18 0 0,410 78-45 0 0,-448-70 60 0 0,97 39 0 0 0,-326-79 0 0 0,-30-10 0 0 0,0 1 0 0 0,0-1 0 0 0,0 0 0 0 0,0 1 0 0 0,0-1 0 0 0,0 1 0 0 0,0-1 0 0 0,0 1 0 0 0,0 0 0 0 0,0-1 0 0 0,0 1 0 0 0,0 0 0 0 0,0 0 0 0 0,-1 0 0 0 0,-1-1-1 0 0,1 1 1 0 0,-1-1-1 0 0,1 1 1 0 0,-1-1-1 0 0,1 0 1 0 0,-1 1-1 0 0,1-1 1 0 0,-1 0-1 0 0,0 1 1 0 0,1-1-1 0 0,-1 0 1 0 0,1 1-1 0 0,-1-1 1 0 0,0 0-1 0 0,1 0 1 0 0,-1 0-1 0 0,0 0 1 0 0,1 0-1 0 0,-1 0 1 0 0,0 0 0 0 0,-10 2-14 0 0,0-1 1 0 0,0 0 0 0 0,-1 0 0 0 0,1-2 0 0 0,0 1 0 0 0,-3-2 13 0 0,-28-4-43 0 0,-1-2 43 0 0,22 4-8 0 0,-397-69-142 0 0,354 63 148 0 0,-277-58-41 0 0,76 13 26 0 0,253 53 17 0 0,-547-105 0 0 0,555 106 0 0 0,-20-4 0 0 0,-17-6 0 0 0,31 7 0 0 0,10 4 0 0 0,0 0 0 0 0,0 0 0 0 0,0 0 0 0 0,0 0 0 0 0,-1-1 0 0 0,1 1 0 0 0,0 0 0 0 0,0 0 0 0 0,0 0 0 0 0,0 0 0 0 0,-1 0 0 0 0,1 0 0 0 0,0-1 0 0 0,0 1 0 0 0,0 0 0 0 0,0 0 0 0 0,0 0 0 0 0,0 0 0 0 0,0-1 0 0 0,0 1 0 0 0,-1 0 0 0 0,1 0 0 0 0,0 0 0 0 0,0-1 0 0 0,0 1 0 0 0,0 0 0 0 0,0 0 0 0 0,0 0 0 0 0,0-1 0 0 0,1 0 0 0 0,0 0 0 0 0,1 0 0 0 0,-1-1 0 0 0,0 1 0 0 0,1 0 0 0 0,-1 0 0 0 0,0 1 0 0 0,1-1 0 0 0,-1 0 0 0 0,1 0 0 0 0,-1 1 0 0 0,1-1 0 0 0,1 0 0 0 0,28-9 0 0 0,-7 5 0 0 0,1 0 0 0 0,0 2 0 0 0,13 0 0 0 0,78 1 0 0 0,-96 2 0 0 0,451 25 0 0 0,-265-10 0 0 0,-170-12 0 0 0,274 14 0 0 0,-291-17 11 0 0,-17 0 10 0 0,-5-2 1 0 0,-37-13-26 0 0,0 2 1 0 0,-1 1 0 0 0,-2 1 3 0 0,-13-3-60 0 0,-421-123-158 0 0,421 122 200 0 0,-1 2 0 0 0,0 3 0 0 0,-51-2 18 0 0,107 11 0 0 0,0 1-1 0 0,0 0 0 0 0,0 0 0 0 0,0 0 0 0 0,0 0 1 0 0,0 0-1 0 0,0 0 0 0 0,0 0 0 0 0,0 0 1 0 0,0 0-1 0 0,0 0 0 0 0,0 1 0 0 0,0-1 1 0 0,0 1 0 0 0,2 0-5 0 0,0 0 0 0 0,0 0 0 0 0,1 0 1 0 0,-1 0-1 0 0,1 0 0 0 0,-1-1 0 0 0,1 1 1 0 0,0 0-1 0 0,0 0 5 0 0,154 62-13 0 0,-78-33 15 0 0,388 136-2 0 0,-351-126 21 0 0,15 12-21 0 0,-78-28 13 0 0,-1 2 0 0 0,-1 3 0 0 0,26 19-13 0 0,-57-34 5 0 0,-1 0-1 0 0,0 2 0 0 0,14 16-4 0 0,-25-24 0 0 0,0 0 0 0 0,0 1 0 0 0,-1 0 0 0 0,0 0 0 0 0,0 1 0 0 0,-1 0 0 0 0,0 0-1 0 0,-1 0 1 0 0,1 4 0 0 0,-4-10-1 0 0,0 1-1 0 0,0-1 1 0 0,-1 1-1 0 0,1-1 1 0 0,-1 0-1 0 0,0 1 1 0 0,0-1-1 0 0,-1 1 1 0 0,0-1-1 0 0,1 0 1 0 0,-1 1-1 0 0,-1-1 1 0 0,1 0-1 0 0,0 0 1 0 0,-1 0-1 0 0,0 0 1 0 0,0 0-1 0 0,0 0 1 0 0,-1 0-1 0 0,1-1 1 0 0,-1 1-1 0 0,0-1 1 0 0,0 0-1 0 0,-3 3 2 0 0,-3 2-4 0 0,-1 0-1 0 0,0 0 1 0 0,-1-1-1 0 0,1-1 1 0 0,-2 0-1 0 0,1 0 1 0 0,0-1-1 0 0,-4 0 5 0 0,-29 10 0 0 0,-1-2 0 0 0,-10-1 0 0 0,36-7 0 0 0,-86 15 0 0 0,0-3 0 0 0,-20-4 0 0 0,-218 7 0 0 0,189-13 0 0 0,-400 9 0 0 0,-6-8 37 0 0,386-4-20 0 0,-207 12 120 0 0,226-2 30 0 0,-65 18-167 0 0,193-27 21 0 0,-12 2 16 0 0,-1 1 1 0 0,1 2-1 0 0,-14 7-37 0 0,47-15 3 0 0,1 0 1 0 0,0 1 0 0 0,0-1-1 0 0,0 1 1 0 0,0 0-1 0 0,0 0 1 0 0,1 1-1 0 0,-4 3-3 0 0,7-6 2 0 0,0 0-1 0 0,0 0 1 0 0,0 0-1 0 0,0 0 1 0 0,0 0-1 0 0,1 0 1 0 0,-1 1 0 0 0,1-1-1 0 0,-1 0 1 0 0,1 0-1 0 0,-1 1 1 0 0,1-1-1 0 0,-1 0 1 0 0,1 1-1 0 0,0-1 1 0 0,0 1-1 0 0,0-1 1 0 0,0 0 0 0 0,0 1-1 0 0,0-1 1 0 0,0 0-1 0 0,0 1 1 0 0,1-1-1 0 0,-1 1 1 0 0,1-1-1 0 0,-1 0 1 0 0,1 0-1 0 0,-1 1 1 0 0,1-1-1 0 0,-1 0 1 0 0,1 0 0 0 0,0 0-1 0 0,0 1 1 0 0,0-1-1 0 0,0 0 1 0 0,0 0-1 0 0,0 0-1 0 0,6 6 0 0 0,0 0 0 0 0,1 0 0 0 0,-1 0 0 0 0,2-1 0 0 0,-1-1 0 0 0,5 4 0 0 0,10 3 5 0 0,0-1 1 0 0,2 0-6 0 0,37 11 28 0 0,1-2-1 0 0,32 5-27 0 0,-34-10 9 0 0,185 57 58 0 0,-120-34-27 0 0,179 32 22 0 0,-172-42-50 0 0,520 144 120 0 0,-537-137-48 0 0,100 45-84 0 0,-202-74 0 0 0,0 1 0 0 0,-1 0 0 0 0,0 1 0 0 0,4 3 0 0 0,-16-11 0 0 0,0 1 0 0 0,0-1 0 0 0,0 1 0 0 0,-1-1 0 0 0,1 1 0 0 0,0 0 0 0 0,0 0 0 0 0,-1-1 0 0 0,1 1 0 0 0,-1 0 0 0 0,1 0 0 0 0,0 0 0 0 0,-1 0 0 0 0,1 0 0 0 0,-1-1 0 0 0,0 1 0 0 0,1 0 0 0 0,-1 0 0 0 0,0 0 0 0 0,-1 0 0 0 0,1 0 0 0 0,0 0 0 0 0,-1 0 0 0 0,1-1 0 0 0,0 1 0 0 0,-1 0 0 0 0,1 0 0 0 0,-1 0 0 0 0,1-1 0 0 0,-1 1 0 0 0,0 0 0 0 0,1-1 0 0 0,-1 1 0 0 0,0-1 0 0 0,1 1 0 0 0,-1-1 0 0 0,0 1 0 0 0,0-1 0 0 0,0 1 0 0 0,1-1 0 0 0,-1 0 0 0 0,0 1 0 0 0,-1-1 0 0 0,-3 2 0 0 0,0 0 0 0 0,-1-1 0 0 0,-5 2 0 0 0,-14 0 0 0 0,0-2 0 0 0,-1 0 0 0 0,-5-1 0 0 0,24-1 0 0 0,-103-3 0 0 0,-66-14 0 0 0,-109-26 0 0 0,122 18 0 0 0,-267-51 64 0 0,269 40-50 0 0,-206-42 36 0 0,341 75-50 0 0,-14-4 0 0 0,1 0 0 0 0,-4-4 0 0 0,31 7 2 0 0,12 5-2 0 0,0 0 1 0 0,0 0-1 0 0,-1 0 1 0 0,1 0-1 0 0,0 0 1 0 0,0 0-1 0 0,-1-1 0 0 0,1 1 1 0 0,0 0-1 0 0,0 0 1 0 0,-1 0-1 0 0,1-1 1 0 0,0 1-1 0 0,0 0 1 0 0,0 0-1 0 0,0-1 1 0 0,-1 1-1 0 0,1 0 0 0 0,0 0 1 0 0,0-1-1 0 0,0 1 1 0 0,0 0-1 0 0,0-1 0 0 0,0 0 3 0 0,1 1 0 0 0,0-1-1 0 0,-1 0 1 0 0,1 0 0 0 0,0 0-1 0 0,0 0 1 0 0,-1 1 0 0 0,1-1-1 0 0,0 0 1 0 0,0 0 0 0 0,0 1-1 0 0,0-1 1 0 0,0 1 0 0 0,0-1-1 0 0,0 1 1 0 0,0-1 0 0 0,0 1-1 0 0,1 0-2 0 0,16-7 6 0 0,1 2 0 0 0,-1 1-1 0 0,1 0 1 0 0,12 0-6 0 0,28-3 12 0 0,1 3 1 0 0,12 3-13 0 0,123 7 21 0 0,-32 0-14 0 0,-79-6-7 0 0,166 6 0 0 0,328 24 0 0 0,361 29 0 0 0,-786-48 0 0 0,314 12 0 0 0,-96-7 0 0 0,112 7 30 0 0,-252-21 15 0 0,17-11-45 0 0,-232 8 7 0 0,55-6 24 0 0,-61 6-28 0 0,0-1 0 0 0,1-1 0 0 0,-1 0 0 0 0,0 0 0 0 0,4-3-3 0 0,-14 6 0 0 0,1 0 1 0 0,0 0-1 0 0,0-1 0 0 0,-1 1 0 0 0,1 0 0 0 0,0-1 0 0 0,-1 1 0 0 0,1-1 0 0 0,0 1 0 0 0,-1-1 1 0 0,1 1-1 0 0,-1-1 0 0 0,1 1 0 0 0,-1-1 0 0 0,1 0 0 0 0,-1 1 0 0 0,1-1 0 0 0,-1 0 1 0 0,1 1-1 0 0,-1-1 0 0 0,0 0 0 0 0,0 0 0 0 0,0 0-1 0 0,0 0 0 0 0,0 0 0 0 0,0 0 1 0 0,0 0-1 0 0,-1 0 0 0 0,1 0 0 0 0,0 0 0 0 0,-1 0 0 0 0,1 0 1 0 0,0 1-1 0 0,-1-1 0 0 0,0 0 0 0 0,1 0 0 0 0,-1 0 0 0 0,1 0 1 0 0,-1 0 0 0 0,-3-3-12 0 0,1 1 1 0 0,-1-1-1 0 0,0 1 1 0 0,0-1-1 0 0,0 1 1 0 0,-4-2 11 0 0,-6-4-81 0 0,-12-4 81 0 0,-50-19-249 0 0,-51-15 249 0 0,-5 0-103 0 0,-469-176-57 0 0,489 186 160 0 0,-85-30 0 0 0,6-8 0 0 0,149 56 0 0 0,1-2 0 0 0,-29-19 0 0 0,45 21 0 0 0,25 19 0 0 0,-1 0 0 0 0,1-1 0 0 0,-1 1 0 0 0,1 0 0 0 0,-1-1 0 0 0,1 1 0 0 0,0-1 0 0 0,-1 1 0 0 0,1 0 0 0 0,0-1 0 0 0,-1 1 0 0 0,1-1 0 0 0,0 1 0 0 0,-1-1 0 0 0,1 1 0 0 0,0-1 0 0 0,0 1 0 0 0,0-1 0 0 0,-1 1 0 0 0,1-1 0 0 0,0 0 0 0 0,0 1 0 0 0,0-1 0 0 0,0 1 0 0 0,0-1 0 0 0,0 1 0 0 0,0-1 0 0 0,0 0 0 0 0,2 0 0 0 0,-1 0 0 0 0,0 0 0 0 0,0 0 0 0 0,0 0-1 0 0,1 0 1 0 0,-1 0 0 0 0,0 1 0 0 0,1-1 0 0 0,-1 0 0 0 0,1 1-1 0 0,-1-1 1 0 0,1 1 0 0 0,-1 0 0 0 0,1-1 0 0 0,-1 1 0 0 0,2 0 0 0 0,33-3 10 0 0,-33 3-7 0 0,55 0 45 0 0,-1 3-1 0 0,21 4-47 0 0,-41-3 25 0 0,583 75 85 0 0,-255-29-71 0 0,436 65-39 0 0,-690-98 0 0 0,138 24 21 0 0,154 21 22 0 0,-310-50-35 0 0,226 24 48 0 0,-299-34-56 0 0,0-1 0 0 0,1 0 0 0 0,17-3 0 0 0,-37 2 0 0 0,0 0 0 0 0,0 0 0 0 0,0 0 0 0 0,0 0 0 0 0,0 0 0 0 0,1-1 0 0 0,-1 1 0 0 0,0 0 0 0 0,0-1 0 0 0,0 1 0 0 0,0 0 0 0 0,0-1 0 0 0,0 0 0 0 0,0 1 0 0 0,-1-1 0 0 0,1 1 0 0 0,0-1 0 0 0,0 0 0 0 0,0 0 0 0 0,-1 1 0 0 0,0-1 0 0 0,0 1 0 0 0,0 0 0 0 0,0-1-1 0 0,0 1 1 0 0,0-1 0 0 0,0 1 0 0 0,0 0 0 0 0,0-1 0 0 0,0 1-1 0 0,0-1 1 0 0,-1 1 0 0 0,1 0 0 0 0,0-1 0 0 0,0 1 0 0 0,0-1 0 0 0,0 1-1 0 0,-1 0 1 0 0,1-1 0 0 0,0 1 0 0 0,-1 0 0 0 0,-8-10-12 0 0,-17-6-54 0 0,-18-7-249 0 0,-43-15 315 0 0,-51-13-210 0 0,-236-65-114 0 0,312 97 310 0 0,-292-75-29 0 0,253 68 26 0 0,-158-49-59 0 0,153 43 76 0 0,95 29-2 0 0,-41-12 35 0 0,0-2 0 0 0,-26-15-33 0 0,77 32 0 0 0,1 0 0 0 0,-1 0 0 0 0,0-1 0 0 0,0 1 0 0 0,0-1 0 0 0,0 1 0 0 0,0-1 0 0 0,1 1 0 0 0,-1-1 0 0 0,0 0 0 0 0,0 1 0 0 0,1-1 0 0 0,-1 0 0 0 0,1 1 0 0 0,-1-1 0 0 0,0 0 0 0 0,2 0 0 0 0,-1 1 0 0 0,0-1 0 0 0,1 1 0 0 0,-1-1 0 0 0,1 1 0 0 0,-1 0 0 0 0,1-1 0 0 0,-1 1 0 0 0,1 0 0 0 0,-1-1 0 0 0,1 1 0 0 0,-1 0 0 0 0,1 0 0 0 0,0-1 0 0 0,-1 1 0 0 0,1 0 0 0 0,-1 0 0 0 0,1 0 0 0 0,0 0 0 0 0,-1 0 0 0 0,1 0 0 0 0,0 0 0 0 0,-1 0 0 0 0,16-1 1 0 0,0 1 0 0 0,0 0 0 0 0,-1 2 0 0 0,1 0 0 0 0,15 3-1 0 0,-12-1 7 0 0,122 22 65 0 0,46 8 12 0 0,67 10-73 0 0,166 56-11 0 0,-164-27 63 0 0,-131-33-170 0 0,1 7 107 0 0,-88-31-110 0 0,27 16 110 0 0,-51-25-25 0 0,-1 1-1 0 0,-1 1 1 0 0,0 0-1 0 0,0 0 1 0 0,-1 1-1 0 0,4 4 26 0 0,-14-12-12 0 0,1 0 0 0 0,0 0 0 0 0,-1 0-1 0 0,1 0 1 0 0,-1 0 0 0 0,0 0 0 0 0,0 0-1 0 0,0 1 1 0 0,0-1 0 0 0,0 0 0 0 0,0 1 12 0 0,-1-2-12 0 0,0 0 0 0 0,0 0 0 0 0,0 0 0 0 0,0 0 0 0 0,0 0 0 0 0,0 0 0 0 0,0 0 0 0 0,0 0 1 0 0,-1 0-1 0 0,1 0 0 0 0,0-1 0 0 0,-1 1 0 0 0,1 0 0 0 0,0 0 0 0 0,-1 0 0 0 0,1 0 0 0 0,-1-1 0 0 0,1 1 0 0 0,-1 0 1 0 0,0 0-1 0 0,1-1 0 0 0,-1 1 0 0 0,0-1 0 0 0,0 1 0 0 0,1 0 0 0 0,-1-1 0 0 0,0 1 0 0 0,0-1 0 0 0,0 1 12 0 0,-5 2-61 0 0,0 0-1 0 0,-1-1 1 0 0,1 1-1 0 0,0-1 1 0 0,-1-1-1 0 0,-3 1 62 0 0,-14 2-225 0 0,-5-1 225 0 0,21-2-28 0 0,-84 4-491 0 0,-92-8 519 0 0,179 3 1 0 0,-161-10-61 0 0,-39-12 60 0 0,-125-12 206 0 0,252 27-53 0 0,-2 1 264 0 0,-2 2-417 0 0,80 4 70 0 0,6 1 20 0 0,159 17 289 0 0,-51-6-156 0 0,-7 0-34 0 0,227 24 124 0 0,207 21-157 0 0,-112-4-42 0 0,-140-16-41 0 0,120 11 68 0 0,-366-45-129 0 0,-40-3-11 0 0,1 0 0 0 0,-1 0 0 0 0,1 0-1 0 0,-1 0 1 0 0,1-1 0 0 0,-1 1 0 0 0,1 0-1 0 0,-1 0 1 0 0,1-1 0 0 0,-1 1 0 0 0,1-1-1 0 0,-1 0 1 0 0,0 1 0 0 0,1-1-1 0 0,-2 0 1 0 0,0 1 1 0 0,1 0-1 0 0,-1-1 0 0 0,0 1 1 0 0,0-1-1 0 0,0 1 0 0 0,0-1 1 0 0,0 1-1 0 0,1-1 0 0 0,-1 1 1 0 0,0-1-1 0 0,0 1 0 0 0,0-1 1 0 0,0 1-1 0 0,0-1 0 0 0,-1 1 1 0 0,1-1-1 0 0,0 1 0 0 0,0-1 1 0 0,0 1-1 0 0,0-1 0 0 0,0 1 1 0 0,-1 0-1 0 0,1-1 0 0 0,0 1 1 0 0,0-1-1 0 0,-1 1 0 0 0,1 0 1 0 0,0-1-1 0 0,-1 1 0 0 0,1 0 1 0 0,-1-1-2 0 0,-6-6 1 0 0,0 1 1 0 0,0-1 0 0 0,0 1-1 0 0,-1 1 1 0 0,0 0 0 0 0,-4-2-2 0 0,6 3 0 0 0,-42-23-46 0 0,-1 1 0 0 0,-31-10 46 0 0,-108-36-219 0 0,178 68 212 0 0,-51-18-15 0 0,-478-179-174 0 0,378 136 196 0 0,15 5 0 0 0,122 50 7 0 0,-49-19 67 0 0,62 24-59 0 0,1-1-1 0 0,0 0 1 0 0,0 0-1 0 0,1-1 1 0 0,-4-3-15 0 0,1-3 30 0 0,10 11 5 0 0,6 0 16 0 0,4-2-21 0 0,1 0 1 0 0,0 0-1 0 0,0 1 1 0 0,0 1-1 0 0,0 0 1 0 0,1 0 0 0 0,-1 0-1 0 0,0 1 1 0 0,1 1-1 0 0,0 0-30 0 0,29 0 143 0 0,34 5-143 0 0,-54-4 26 0 0,201 26 180 0 0,-84-10-172 0 0,142 12-35 0 0,4-1 14 0 0,-259-25-8 0 0,286 26 50 0 0,61-19 9 0 0,-317-9-32 0 0,1-3-32 0 0,-38 0 7 0 0,0 0-1 0 0,-1 0 0 0 0,1-1 1 0 0,-1-1-1 0 0,9-4-6 0 0,-21 7 3 0 0,0 0-1 0 0,0 0 0 0 0,-1-1 0 0 0,1 1 1 0 0,0-1-1 0 0,-1 1 0 0 0,1-1 1 0 0,-1 0-1 0 0,0 0 0 0 0,0 0 0 0 0,0 0 1 0 0,0-1-1 0 0,0 1 0 0 0,1-1-2 0 0,-2 1 2 0 0,-1 0-1 0 0,1 1 0 0 0,0-1 1 0 0,-1 0-1 0 0,1 0 0 0 0,-1 1 1 0 0,0-1-1 0 0,1 0 0 0 0,-1 0 1 0 0,0 0-1 0 0,0 1 0 0 0,0-1 1 0 0,0 0-1 0 0,-1 0 0 0 0,1 0 1 0 0,0 1-1 0 0,-1-1 0 0 0,1 0 1 0 0,-1 1-1 0 0,0-1 0 0 0,0 0 1 0 0,1 1-1 0 0,-1-1 0 0 0,-1 0-1 0 0,-2-4 0 0 0,0 0 0 0 0,0 0 0 0 0,-1 1 0 0 0,1 0 0 0 0,-1 0 0 0 0,-4-3 0 0 0,-9-6 0 0 0,-8-5 0 0 0,7 6 0 0 0,-71-49-110 0 0,-43-18 110 0 0,-100-47-185 0 0,74 42 128 0 0,54 29 57 0 0,-8-5 0 0 0,-20-19 0 0 0,128 78 0 0 0,-12-9 0 0 0,1-1 0 0 0,-3-3 0 0 0,16 12 0 0 0,-1 0 0 0 0,1 0 0 0 0,0-1 0 0 0,0 1 0 0 0,0-1 0 0 0,0 0 0 0 0,1 0 0 0 0,-1 0 0 0 0,1 0 0 0 0,0 0 0 0 0,-1-4 0 0 0,2 7 0 0 0,1-1 0 0 0,0 1 0 0 0,0 0 0 0 0,-1 0 0 0 0,1 0 0 0 0,0 0 0 0 0,0 0 0 0 0,0 0 0 0 0,0 0 0 0 0,1-1 0 0 0,-1 1 0 0 0,0 0 0 0 0,0 0 0 0 0,1 0 0 0 0,-1 0 0 0 0,0 0 0 0 0,1 0 0 0 0,-1 0 0 0 0,1 0 0 0 0,-1 0 0 0 0,1 0 0 0 0,0 0 0 0 0,0 0 0 0 0,-1 1 0 0 0,1-1 0 0 0,0 0 0 0 0,0 0 0 0 0,0 1 0 0 0,0-1 0 0 0,-1 0 0 0 0,1 1 0 0 0,0-1 0 0 0,1 0 0 0 0,3-1 0 0 0,0 0 0 0 0,0 1 0 0 0,0-1 0 0 0,0 1 0 0 0,1 0 0 0 0,3 0 0 0 0,13-1 9 0 0,0 1 0 0 0,-1 1-1 0 0,6 2-8 0 0,68 8 36 0 0,-69-7-34 0 0,536 80-2 0 0,-320-34 42 0 0,-84-16-20 0 0,283 56 42 0 0,-381-79-53 0 0,-56-9 10 0 0,-7-3 1 0 0,-11-7-21 0 0,0 1 0 0 0,-1 1 0 0 0,0 1 1 0 0,-12-4-2 0 0,7 2-11 0 0,-440-177-469 0 0,134 54 308 0 0,158 65 168 0 0,135 52 4 0 0,0-1 0 0 0,1-2 0 0 0,-1-2 0 0 0,14 7 0 0 0,1-1 0 0 0,0 0 0 0 0,1-2 0 0 0,1 0 0 0 0,-8-9 0 0 0,20 19 0 0 0,0 1 0 0 0,1-1 0 0 0,-1 0-1 0 0,1 0 1 0 0,1-1 0 0 0,-1 1 0 0 0,-1-5 0 0 0,3 8 0 0 0,0 0 1 0 0,1 0 0 0 0,-1 0 0 0 0,1 0 0 0 0,-1 1 0 0 0,1-1 0 0 0,0 0-1 0 0,0 0 1 0 0,0 0 0 0 0,0 0 0 0 0,0 0 0 0 0,0 0 0 0 0,1 0-1 0 0,-1 0 1 0 0,1 0 0 0 0,-1 0 0 0 0,1 0 0 0 0,0 1 0 0 0,0-1 0 0 0,0 0-1 0 0,0 0 1 0 0,0 1 0 0 0,0-1 0 0 0,1-1-1 0 0,2 0 20 0 0,0 0 0 0 0,0 1 0 0 0,0-1 0 0 0,0 1 1 0 0,0 0-1 0 0,0 0 0 0 0,1 0 0 0 0,-1 0 0 0 0,1 1 0 0 0,0 0 0 0 0,1-1-20 0 0,35-6 130 0 0,0 1-1 0 0,10 1-129 0 0,-24 2-3 0 0,160-13 161 0 0,0 8 0 0 0,45 9-158 0 0,-32 1 15 0 0,-113-5-18 0 0,24-5 3 0 0,-94 7 0 0 0,0-1 0 0 0,0 0 0 0 0,0-1 0 0 0,0-1 0 0 0,-1 0 0 0 0,10-6 0 0 0,-23 10 2 0 0,0 0-1 0 0,-1-1 0 0 0,1 1 0 0 0,-1-1 0 0 0,0 0 1 0 0,1 1-1 0 0,-1-1 0 0 0,0 0 0 0 0,0 0 1 0 0,0-1-1 0 0,0 1 0 0 0,-1 0 0 0 0,1-1 1 0 0,-1 1-1 0 0,1-1-1 0 0,-1 1 2 0 0,-1 0 0 0 0,1 0-1 0 0,0 0 1 0 0,-1 0 0 0 0,0-1 0 0 0,0 1 0 0 0,1 0 0 0 0,-1 0-1 0 0,0 0 1 0 0,-1-1 0 0 0,1 1 0 0 0,0 0 0 0 0,-1 0-1 0 0,1 0 1 0 0,-1 0 0 0 0,0 0 0 0 0,1 0 0 0 0,-1 0 0 0 0,-1-2-2 0 0,-4-7 2 0 0,-1 1 0 0 0,0-1 0 0 0,0 2 0 0 0,-1-1 0 0 0,0 1 1 0 0,-1 0-3 0 0,-9-9-10 0 0,-1 2 1 0 0,-11-8 9 0 0,-147-91-232 0 0,69 47 136 0 0,-98-78 96 0 0,138 92 0 0 0,-54-57 0 0 0,110 98 12 0 0,0 1-1 0 0,-6-11-11 0 0,14 17 9 0 0,0 0 0 0 0,0 0-1 0 0,1-1 1 0 0,0 1 0 0 0,0-1 0 0 0,0 0-1 0 0,0-3-8 0 0,2 7 4 0 0,1 1 0 0 0,0 0 0 0 0,-1 0 0 0 0,1-1 0 0 0,0 1 0 0 0,0 0 1 0 0,0-1-1 0 0,0 1 0 0 0,1 0 0 0 0,-1-1 0 0 0,0 1 0 0 0,1 0 0 0 0,0-1 0 0 0,0 1 0 0 0,0 0 0 0 0,0 0 0 0 0,0 0 0 0 0,0 0 0 0 0,0 0 0 0 0,0 0 0 0 0,1 0 0 0 0,-1 0 0 0 0,1 1 0 0 0,0-1 0 0 0,-1 0 0 0 0,1 1 0 0 0,0 0 0 0 0,0-1 0 0 0,2 0-4 0 0,3-2 10 0 0,0 0 0 0 0,1 1 0 0 0,-1 0 0 0 0,1 0 0 0 0,0 1 0 0 0,0 0-1 0 0,0 0 1 0 0,1 1-10 0 0,46-6 16 0 0,0 2 0 0 0,4 2-16 0 0,113 4 32 0 0,-31 7-32 0 0,-58-2 0 0 0,86 6 50 0 0,73 4 18 0 0,-223-16-65 0 0,0 0 1 0 0,0-1-1 0 0,9-2-3 0 0,-27 3 0 0 0,0 0 0 0 0,0 0 0 0 0,-1-1 0 0 0,1 1 0 0 0,0 0 0 0 0,0 0 0 0 0,0-1 0 0 0,0 1 0 0 0,0 0 0 0 0,-1-1 0 0 0,1 1 0 0 0,0-1 0 0 0,0 1 0 0 0,-1-1 0 0 0,1 0 0 0 0,-1 1 0 0 0,1 0 0 0 0,-1-1 0 0 0,0 1 0 0 0,0-1 0 0 0,1 1 0 0 0,-1-1 0 0 0,0 1 0 0 0,0-1 0 0 0,0 1 0 0 0,0-1 0 0 0,0 1 1 0 0,0-1-1 0 0,0 1 0 0 0,0-1 0 0 0,0 1 0 0 0,0-1 0 0 0,0 1 0 0 0,0-1 0 0 0,0 1 0 0 0,0-1 0 0 0,0 0 0 0 0,-1 0 0 0 0,1-1-1 0 0,-1 1 1 0 0,0 0 0 0 0,0-1 0 0 0,1 1 0 0 0,-1 0 0 0 0,0-1 0 0 0,0 1 0 0 0,-4-3 2 0 0,1 0 1 0 0,0 0 0 0 0,-1 0 0 0 0,0 0-3 0 0,-17-11 26 0 0,-1 1 0 0 0,-24-10-26 0 0,29 15 1 0 0,-63-29-1 0 0,-7 0 0 0 0,-85-27 0 0 0,-100-43 0 0 0,134 42 0 0 0,94 42 0 0 0,2-2 0 0 0,-1-2 0 0 0,32 20 0 0 0,0-1 0 0 0,1-1 0 0 0,0 0 0 0 0,8 7 0 0 0,0 0 0 0 0,0 0 0 0 0,0-1 0 0 0,0 1 0 0 0,1-1 0 0 0,0 0 0 0 0,0 0 0 0 0,0 0 0 0 0,0 0 0 0 0,0 0 0 0 0,1 0 0 0 0,0-1 0 0 0,0 4 0 0 0,1 0 0 0 0,0-1 0 0 0,-1 1 0 0 0,1-1 0 0 0,0 1 0 0 0,0 0 0 0 0,0-1 0 0 0,0 1 0 0 0,1-1 0 0 0,-1 1 0 0 0,0 0 0 0 0,0-1 0 0 0,1 1 0 0 0,-1-1 0 0 0,1 1 0 0 0,0 0 0 0 0,-1 0 0 0 0,1-1 0 0 0,0 1 0 0 0,-1 0 0 0 0,1 0 0 0 0,0 0 0 0 0,0 0 0 0 0,0 0 0 0 0,0 0 0 0 0,0 0 0 0 0,0 0 0 0 0,1 0 0 0 0,3-2 0 0 0,-1 1 0 0 0,1-1 0 0 0,0 1 0 0 0,0 1 0 0 0,0-1 0 0 0,0 1 0 0 0,4-1 0 0 0,18-3 0 0 0,1 1 0 0 0,-1 1 0 0 0,21 1 0 0 0,86 6 0 0 0,-2 1 0 0 0,238 4 0 0 0,-140 13 0 0 0,142 8 0 0 0,-338-29 0 0 0,-31-1 0 0 0,-2 0 0 0 0,0 0 0 0 0,-1 0 0 0 0,1 1 0 0 0,0-1 0 0 0,0 0 0 0 0,-1 0 0 0 0,1 0 0 0 0,0 0 0 0 0,-1 0 0 0 0,1-1 0 0 0,0 1 0 0 0,0 0 0 0 0,-1 0 0 0 0,1 0 0 0 0,0-1 0 0 0,-1 1 0 0 0,1 0 0 0 0,-1-1 0 0 0,-1 0 0 0 0,1 0 0 0 0,-1 0 0 0 0,1 0 0 0 0,-1 0 0 0 0,1 0 0 0 0,-1 1 0 0 0,0-1 0 0 0,0 0 0 0 0,1 0 0 0 0,-1 1 0 0 0,0-1 0 0 0,0 1 0 0 0,0-1 0 0 0,0 1 0 0 0,0-1 0 0 0,0 1 0 0 0,-9-6 0 0 0,0 2 0 0 0,-1-1 0 0 0,0 1 0 0 0,0 1 0 0 0,-9-2 0 0 0,11 3 0 0 0,-384-114-72 0 0,22 7-16 0 0,15 6 88 0 0,-115-31-73 0 0,411 119-6 0 0,-44-18 79 0 0,80 24 11 0 0,21 7 10 0 0,7 2 1 0 0,28-1-18 0 0,0 2 0 0 0,19 3-4 0 0,69 13-51 0 0,204 51 82 0 0,-133-25-9 0 0,-83-20-30 0 0,279 64-48 0 0,97 50 56 0 0,-336-95 0 0 0,-107-30 4 0 0,-1 1-1 0 0,0 2 1 0 0,22 13-4 0 0,-61-28 2 0 0,-1 0 0 0 0,1 0 0 0 0,-1 0 0 0 0,1 0 0 0 0,-1 1 0 0 0,1-1 0 0 0,-1 0-1 0 0,1 1 1 0 0,-1-1 0 0 0,1 0 0 0 0,-1 1 0 0 0,1-1 0 0 0,-1 0 0 0 0,0 1 0 0 0,1-1 0 0 0,-1 1 0 0 0,0-1 0 0 0,1 1 0 0 0,-1-1 0 0 0,0 1 0 0 0,1-1 0 0 0,-1 1-2 0 0,-2-1 1 0 0,1 1 0 0 0,-1-1 0 0 0,1 0 0 0 0,-1 1 0 0 0,0-1 0 0 0,1 0 0 0 0,-1 0 0 0 0,1 0 0 0 0,-1-1 0 0 0,-1 1-1 0 0,-47-5-30 0 0,1-2 0 0 0,-1-3 30 0 0,-98-25-84 0 0,-201-68 181 0 0,186 53-58 0 0,128 39-39 0 0,-441-140-12 0 0,-61-34-152 0 0,389 131 164 0 0,-5-10 0 0 0,-139-71 0 0 0,226 103 0 0 0,54 27 0 0 0,-33-16 0 0 0,1-2 0 0 0,-33-23 0 0 0,69 41 5 0 0,1-1 0 0 0,0 0-1 0 0,0 0 1 0 0,1 0 0 0 0,-5-6-5 0 0,9 10 2 0 0,1 0 0 0 0,-1-1 1 0 0,1 1-1 0 0,0 0 1 0 0,-1-1-1 0 0,1 1 0 0 0,0-1 1 0 0,0 0-1 0 0,0-1-2 0 0,1 3 2 0 0,0-1-1 0 0,0 1 0 0 0,0-1 1 0 0,0 1-1 0 0,0-1 0 0 0,0 1 1 0 0,0-1-1 0 0,0 0 0 0 0,1 1 1 0 0,-1-1-1 0 0,0 1 1 0 0,1-1-1 0 0,0 1 0 0 0,-1-1 1 0 0,1 1-1 0 0,1-2-1 0 0,0 0 8 0 0,1 0-1 0 0,1-1 1 0 0,-1 1 0 0 0,0 0 0 0 0,1 1 0 0 0,0-1-1 0 0,-1 1 1 0 0,1-1 0 0 0,0 1 0 0 0,0 0-1 0 0,1 0 1 0 0,2 0-8 0 0,14-6 5 0 0,1 1 0 0 0,0 1 0 0 0,0 1 0 0 0,20-2-5 0 0,21 0-4 0 0,11 3 4 0 0,517-2 0 0 0,-170 23 0 0 0,-244-8 0 0 0,191 11 44 0 0,46 2 40 0 0,-348-19-49 0 0,507 18 44 0 0,-413-20-150 0 0,-104-3 68 0 0,44-7 3 0 0,-90 8 0 0 0,1-1 0 0 0,0 0 0 0 0,-1-1 0 0 0,0 0 0 0 0,10-4 0 0 0,-19 6 0 0 0,0 1 0 0 0,0-1 0 0 0,0 1 0 0 0,0-1 0 0 0,0 1 0 0 0,0-1 0 0 0,0 0 0 0 0,0 1 0 0 0,-1-1 0 0 0,1 0 0 0 0,0 0 0 0 0,-1 1 0 0 0,1-1 0 0 0,0 0 0 0 0,-1 0 0 0 0,1 0 0 0 0,-1 0 0 0 0,1 0 0 0 0,-1 0 0 0 0,0 0 0 0 0,1 0 0 0 0,-1 0 0 0 0,0-1 0 0 0,0 1 0 0 0,0 0 0 0 0,0 0 0 0 0,-1 0 0 0 0,1 0 0 0 0,0 0 0 0 0,0 0 0 0 0,-1 0 0 0 0,1 0 0 0 0,-1 0 0 0 0,1 0 0 0 0,-1 0 0 0 0,1 0 0 0 0,-1 0 0 0 0,0 0 0 0 0,0 0 0 0 0,-3-4 0 0 0,-1 0 0 0 0,1 1 0 0 0,-1 0 0 0 0,-1 0 0 0 0,1 0 0 0 0,-3-1 0 0 0,-20-11 0 0 0,0 1 0 0 0,-1 2 0 0 0,-8-2 0 0 0,-23-10 0 0 0,-68-31 0 0 0,-3 7 0 0 0,-15 1 0 0 0,77 28 0 0 0,-131-42 0 0 0,65 13-10 0 0,-20-8-33 0 0,-153-37 32 0 0,42 13-42 0 0,-320-127 42 0 0,576 204 11 0 0,-14-5 0 0 0,0-2 0 0 0,-14-8 0 0 0,35 18 0 0 0,0-1 0 0 0,0 0 0 0 0,0 0 0 0 0,1 0 0 0 0,-1-1 0 0 0,1 1 0 0 0,-1 0 0 0 0,1-1 0 0 0,-1-1 0 0 0,2 3 0 0 0,1 0 0 0 0,-1 0 0 0 0,1 0 0 0 0,0 0 0 0 0,-1 0 0 0 0,1 0 0 0 0,0 0 0 0 0,-1 0 0 0 0,1 0 0 0 0,0 0 0 0 0,0 0 0 0 0,0 0 0 0 0,0 0 0 0 0,0 0 0 0 0,0 0 0 0 0,0 0 0 0 0,1 0 0 0 0,-1 0 0 0 0,0 0 0 0 0,0 0 0 0 0,1 0 0 0 0,-1 0 0 0 0,1 0 0 0 0,-1 0 0 0 0,1 0 0 0 0,-1 0 0 0 0,1 0 0 0 0,0 0 0 0 0,-1 1 0 0 0,1-1 0 0 0,0 0 0 0 0,0 0 0 0 0,1-1 0 0 0,1 0 0 0 0,0-1 0 0 0,0 1 0 0 0,0 0 0 0 0,0 0 0 0 0,0 0 0 0 0,0 1 0 0 0,2-1 0 0 0,6-2 0 0 0,-1 1 0 0 0,5-2 0 0 0,25-3 11 0 0,0 1-1 0 0,0 2 1 0 0,19 1-11 0 0,124 3 42 0 0,-103 1-52 0 0,39 0 10 0 0,347 8 0 0 0,-280 3 0 0 0,139 7 0 0 0,697 49-64 0 0,-932-59 68 0 0,474 33 160 0 0,-448-39-163 0 0,-80-3-7 0 0,-1-2-1 0 0,8-2 7 0 0,-35 4-7 0 0,0-1-1 0 0,0 1 1 0 0,-1-1-1 0 0,1 0 1 0 0,0-1-1 0 0,-1 0 1 0 0,0 0-1 0 0,4-3 8 0 0,-10 6 0 0 0,0-1 0 0 0,0 0 0 0 0,1 0 0 0 0,-1 0 0 0 0,0 0 0 0 0,0 0 0 0 0,0 0 0 0 0,0-1 0 0 0,0 1 0 0 0,0 0 0 0 0,-1 0 0 0 0,1-1 0 0 0,0 1 0 0 0,0-1 0 0 0,-1 1 0 0 0,1 0 0 0 0,-1-1 0 0 0,0 1 0 0 0,1-1 0 0 0,-1 1 0 0 0,0-1 0 0 0,0 0 0 0 0,0 1 0 0 0,0-1 0 0 0,0 1 0 0 0,0-1 0 0 0,0 1 0 0 0,-1-1 0 0 0,1 1 0 0 0,0-1 0 0 0,-1 1 0 0 0,1-1 0 0 0,-1 1 0 0 0,0 0 0 0 0,1-1 0 0 0,-3-3 0 0 0,0 0 0 0 0,0 1 0 0 0,-1-1 0 0 0,1 1 0 0 0,-1-1 0 0 0,0 1 0 0 0,0 0 0 0 0,0 1 0 0 0,-2-3 0 0 0,-11-5 0 0 0,-1 1 0 0 0,0 0 0 0 0,0 1 0 0 0,-14-4 0 0 0,28 11 0 0 0,-634-252-10 0 0,298 145-45 0 0,211 71 56 0 0,111 32-1 0 0,-507-148-10 0 0,218 68-27 0 0,29 7 20 0 0,259 74 17 0 0,-537-154 0 0 0,82 8 0 0 0,10-20 0 0 0,462 171 0 0 0,-18-8 0 0 0,0-1 0 0 0,-13-8 0 0 0,32 17 0 0 0,1-1 0 0 0,-1 1 0 0 0,0 0 0 0 0,1-1 0 0 0,-1 1 0 0 0,1 0 0 0 0,-1-1 0 0 0,1 1 0 0 0,-1 0 0 0 0,1-1 0 0 0,-1 1 0 0 0,1-1 0 0 0,-1 1 0 0 0,1-1 0 0 0,0 1 0 0 0,-1-1 0 0 0,1 0 0 0 0,0 1 0 0 0,-1-1 0 0 0,1 1 0 0 0,0-1 0 0 0,1 0 0 0 0,0 1 0 0 0,-1 0 0 0 0,1-1 0 0 0,0 1 0 0 0,0 0 0 0 0,0 0 0 0 0,0-1 0 0 0,0 1 0 0 0,0 0 0 0 0,0 0 0 0 0,0 0 0 0 0,0 0 0 0 0,0 0 0 0 0,0 0 0 0 0,1 1 0 0 0,38 2 0 0 0,36 8 0 0 0,-26-3 0 0 0,149 23 0 0 0,55 23 0 0 0,13 18 0 0 0,-91-24 0 0 0,-105-29 0 0 0,175 49 0 0 0,226 73 0 0 0,36 26 0 0 0,-460-148 0 0 0,0 2 0 0 0,-2 2 0 0 0,41 27 0 0 0,-82-47 0 0 0,29 21 0 0 0,-31-21 0 0 0,-1-1 0 0 0,1 1 0 0 0,-1-1 0 0 0,1 1 0 0 0,-1 0 0 0 0,0 0 0 0 0,0 0 0 0 0,0 0 0 0 0,1 2 0 0 0,-3-4-1 0 0,0 0 1 0 0,1 0-1 0 0,-1 0 0 0 0,0 0 0 0 0,1 0 0 0 0,-1 0 0 0 0,0 0 0 0 0,0 0 1 0 0,0 0-1 0 0,0 0 0 0 0,0 0 0 0 0,0 0 0 0 0,0 0 0 0 0,0 0 1 0 0,0 0-1 0 0,-1 0 0 0 0,1 0 0 0 0,0 0 0 0 0,-1 0 0 0 0,1 0 0 0 0,-1-1 1 0 0,0 2 0 0 0,0 0-4 0 0,0-1 1 0 0,-1 1-1 0 0,1-1 1 0 0,-1 1-1 0 0,1-1 1 0 0,-1 0-1 0 0,0 1 1 0 0,1-1-1 0 0,-1 0 1 0 0,-2 0 3 0 0,-3 3-3 0 0,0-2 1 0 0,0 1-1 0 0,0-1 0 0 0,0 0 1 0 0,-6 0 2 0 0,-41 4 2 0 0,53-6-2 0 0,-191 10 0 0 0,0-9 0 0 0,-27-10 0 0 0,-177-27 0 0 0,-2-17 0 0 0,232 31 0 0 0,-1061-158 0 0 0,889 125 0 0 0,-297-41 0 0 0,188 43 0 0 0,1 20 0 0 0,389 31 0 0 0,-308-4 0 0 0,362 6 0 0 0,-9 0 0 0 0,0 1 0 0 0,0 0 0 0 0,0 0 0 0 0,1 1 0 0 0,-1 1 0 0 0,-6 2 0 0 0,17-5 0 0 0,-1 0 0 0 0,1 1 0 0 0,0 0 0 0 0,0-1 0 0 0,-1 1 0 0 0,1 0 0 0 0,0 0 0 0 0,0-1 0 0 0,0 1 0 0 0,0 0 0 0 0,0 0 0 0 0,0 1 0 0 0,1-2 0 0 0,-1 1 0 0 0,1-1 0 0 0,0 1 0 0 0,0-1 0 0 0,-1 1 0 0 0,1-1 0 0 0,0 1 0 0 0,0-1 0 0 0,0 1 0 0 0,0-1 0 0 0,0 1 0 0 0,0-1 0 0 0,0 1 0 0 0,0 0 0 0 0,0-1 0 0 0,0 1 0 0 0,0-1 0 0 0,0 1 0 0 0,0-1 0 0 0,0 1 0 0 0,0-1 0 0 0,2 3 0 0 0,-1-1 0 0 0,0 0 0 0 0,1 0 0 0 0,-1 0 0 0 0,1 0 0 0 0,0 0 0 0 0,0 0 0 0 0,0 0 0 0 0,0 0 0 0 0,0-1 0 0 0,0 1 0 0 0,1 0 0 0 0,23 15 0 0 0,1-2 0 0 0,1 0 0 0 0,1-1 0 0 0,26 8 0 0 0,125 33 0 0 0,-149-46 0 0 0,678 180 0 0 0,-492-140 0 0 0,15 3 0 0 0,-172-37 0 0 0,263 64 0 0 0,-132-27 0 0 0,-135-33 0 0 0,-1 2 0 0 0,15 10 0 0 0,-68-30 0 0 0,0-1 0 0 0,0 1 0 0 0,-1 0 0 0 0,1 0 0 0 0,-1 0 0 0 0,1 0 0 0 0,-1 0 0 0 0,1 0 0 0 0,-1 0 0 0 0,0 1 0 0 0,1-1 0 0 0,-1 1 0 0 0,0-1 1 0 0,-1-1-1 0 0,0 1 0 0 0,0-1 1 0 0,0 1-1 0 0,0-1 0 0 0,0 1 1 0 0,-1 0-1 0 0,1-1 0 0 0,0 1 1 0 0,0-1-1 0 0,0 1 1 0 0,0-1-1 0 0,-1 1 0 0 0,1-1 1 0 0,0 1-1 0 0,0-1 0 0 0,-1 1 1 0 0,1-1-1 0 0,-1 1 0 0 0,1-1 1 0 0,0 1-1 0 0,-1-1 0 0 0,1 1 1 0 0,-1-1-1 0 0,1 0 1 0 0,-1 1-1 0 0,1-1 0 0 0,-1 0 1 0 0,1 0-1 0 0,-1 1 0 0 0,-3 1 4 0 0,0 0 1 0 0,-1 0-1 0 0,1 0 0 0 0,0 0 1 0 0,-1-1-1 0 0,1 0 0 0 0,-1 0 1 0 0,0 0-5 0 0,-42 5 18 0 0,-16-3-45 0 0,-54-5 27 0 0,-67-12-35 0 0,148 11 33 0 0,-633-68 51 0 0,363 35-34 0 0,67 8-21 0 0,-405-37-41 0 0,199 33 36 0 0,60 12 11 0 0,367 19 0 0 0,1 2 0 0 0,-1 0 0 0 0,1 0 0 0 0,0 2 0 0 0,-1 0 0 0 0,-10 4 0 0 0,18-2 0 0 0,10-5 0 0 0,0 0 0 0 0,0 0 0 0 0,-1 0 0 0 0,1 0 0 0 0,0 0 0 0 0,0 0 0 0 0,0 0 0 0 0,0 1 0 0 0,-1-1 0 0 0,1 0 0 0 0,0 0 0 0 0,0 0 0 0 0,0 0 0 0 0,0 0 0 0 0,0 1 0 0 0,0-1 0 0 0,-1 0 0 0 0,1 0 0 0 0,0 0 0 0 0,0 1 0 0 0,0-1 0 0 0,0 0 0 0 0,0 0 0 0 0,0 0 0 0 0,0 1 0 0 0,0-1 0 0 0,0 0 0 0 0,0 0 0 0 0,0 1 0 0 0,1 0 0 0 0,0 0 0 0 0,0 0 0 0 0,0 1 0 0 0,0-1 0 0 0,1 0 0 0 0,-1 0 0 0 0,0 0 0 0 0,1 0 0 0 0,-1 0 0 0 0,0 0 0 0 0,1-1 0 0 0,-1 1 0 0 0,2 0 0 0 0,29 12 0 0 0,-27-11 0 0 0,88 31 0 0 0,10-2 0 0 0,99 22 0 0 0,-193-50 0 0 0,351 78 11 0 0,-144-30 55 0 0,102 18 39 0 0,-226-55-94 0 0,65 11-12 0 0,-133-19-11 0 0,-21-5-12 0 0,-6 1 0 0 0,-10 4 22 0 0,0-2 0 0 0,0 1 0 0 0,0-2 0 0 0,-1 0-1 0 0,1 0 1 0 0,-9 0 2 0 0,-27 1 1 0 0,-14-1-1 0 0,-289-9 0 0 0,256 3 0 0 0,-225-15 0 0 0,-2-11 0 0 0,161 14 0 0 0,-148-15 0 0 0,-62-6 0 0 0,-137 14 0 0 0,275 15 0 0 0,190 5 0 0 0,7 0 38 0 0,-1 2-1 0 0,-25 3-37 0 0,57-3 7 0 0,1 1-1 0 0,-1 0 1 0 0,1 0 0 0 0,-1 0-1 0 0,1 1 1 0 0,-1-1 0 0 0,1 1-1 0 0,-5 3-6 0 0,10-5 0 0 0,-1 1 0 0 0,0-1 0 0 0,0 0 0 0 0,1 1 0 0 0,-1-1 0 0 0,0 1 0 0 0,1-1 0 0 0,-1 1 0 0 0,1 0 0 0 0,-1-1 0 0 0,0 1 0 0 0,1 0 0 0 0,-1-1 0 0 0,1 1 0 0 0,0 0 0 0 0,-1 0 0 0 0,1-1 0 0 0,0 1 0 0 0,0 0 0 0 0,0 0 0 0 0,0 0 0 0 0,0 0 0 0 0,1-1 0 0 0,-1 1 0 0 0,0 0 0 0 0,1 0 0 0 0,-1-1 0 0 0,1 1 0 0 0,-1 0 0 0 0,1 0 0 0 0,-1-1 0 0 0,1 1 0 0 0,0-1 0 0 0,-1 1 0 0 0,1 0 0 0 0,0-1 0 0 0,-1 0 0 0 0,1 1 0 0 0,18 11 0 0 0,-14-9 0 0 0,13 7 7 0 0,1 0-1 0 0,0-2 0 0 0,0 0 1 0 0,3-1-7 0 0,82 23 40 0 0,-98-29-42 0 0,313 67 62 0 0,-105-26 12 0 0,-79-9-57 0 0,79 15-18 0 0,-200-45 3 0 0,-14-3 0 0 0,0 0 0 0 0,0 0 0 0 0,0 0 0 0 0,0 0 0 0 0,0 0 0 0 0,0 0 0 0 0,0 0 0 0 0,0 0 0 0 0,0 0 0 0 0,0 0 0 0 0,0 0 0 0 0,0 0 0 0 0,0 0 0 0 0,0 0 0 0 0,0 0 0 0 0,0 0 0 0 0,-1 0 0 0 0,1 0 0 0 0,0 0 0 0 0,0 0 0 0 0,0 0 0 0 0,0 1 0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0,-16 1 0 0 0,15-1 0 0 0,-51 0 0 0 0,-50-7 0 0 0,-53-13 0 0 0,46 5 0 0 0,-143-11 0 0 0,7 1 0 0 0,-310-36 0 0 0,385 44 0 0 0,-130-10 0 0 0,156 19 0 0 0,-11 6 0 0 0,130 3 0 0 0,0 0 0 0 0,-4 3 0 0 0,19-2 0 0 0,9-2 0 0 0,1 0 0 0 0,0 0 0 0 0,0 0 0 0 0,0 0 0 0 0,0 0 0 0 0,0 0 0 0 0,0 0 0 0 0,0 0 0 0 0,0 0 0 0 0,0 0 0 0 0,-1 0 0 0 0,1 0 0 0 0,0 0 0 0 0,0 0 0 0 0,0 0 0 0 0,0 0 0 0 0,0 0 0 0 0,0 0 0 0 0,0 0 0 0 0,0 0 0 0 0,0 0 0 0 0,0 0 0 0 0,0 0 0 0 0,-1 0 0 0 0,1 0 0 0 0,0 1 0 0 0,0-1 0 0 0,0 0 0 0 0,0 0 0 0 0,0 0 0 0 0,0 0 0 0 0,0 0 0 0 0,0 0 0 0 0,0 0 0 0 0,0 0 0 0 0,0 0 0 0 0,0 0 0 0 0,0 1 0 0 0,0-1 0 0 0,0 0 0 0 0,0 0 0 0 0,0 0 0 0 0,0 0 0 0 0,0 0 0 0 0,0 0 0 0 0,0 0 0 0 0,3 2 0 0 0,0-1 0 0 0,0 1 0 0 0,1-1 0 0 0,-1 0 0 0 0,0-1 0 0 0,1 1 0 0 0,227 53 0 0 0,-68-17 0 0 0,115 26 27 0 0,64 16 10 0 0,-173-30 27 0 0,69 33-64 0 0,-221-76 0 0 0,-2-1 0 0 0,0 1 0 0 0,0 0 0 0 0,-1 1 0 0 0,0 0 0 0 0,9 7 0 0 0,-23-14 0 0 0,1 0 0 0 0,-1 1 0 0 0,1-1 0 0 0,0 0 0 0 0,-1 1 0 0 0,1-1 0 0 0,-1 1 0 0 0,1-1 0 0 0,-1 1 0 0 0,0-1 0 0 0,1 1 0 0 0,-1-1 0 0 0,1 1 0 0 0,-1-1 0 0 0,0 1 0 0 0,1-1 0 0 0,-1 1 0 0 0,0 0 0 0 0,0-1 0 0 0,0 1 0 0 0,1-1 0 0 0,-1 1 0 0 0,0 0 0 0 0,-1 0 0 0 0,1 0 0 0 0,-1 0 0 0 0,0 0 0 0 0,0-1 0 0 0,0 1 0 0 0,1 0 0 0 0,-1 0 0 0 0,0-1 0 0 0,0 1 0 0 0,0-1 0 0 0,0 1 0 0 0,0-1 0 0 0,0 1 0 0 0,0-1 0 0 0,0 1 0 0 0,-1-1 0 0 0,1 0 0 0 0,0 0 0 0 0,0 1 0 0 0,0-1 0 0 0,-29 4 0 0 0,30-4 0 0 0,-41 2 0 0 0,-1-2 0 0 0,-32-4 0 0 0,42 2 0 0 0,-537-37 0 0 0,375 25 0 0 0,-141-7 0 0 0,-71 18 0 0 0,291 4 0 0 0,72-2 0 0 0,1 3 0 0 0,-39 7 0 0 0,50-4 0 0 0,28-4 0 0 0,1-1 0 0 0,1 0 0 0 0,0 0 0 0 0,0 0 0 0 0,-1 0 0 0 0,1 1 0 0 0,0-1 0 0 0,0 0 0 0 0,0 1 0 0 0,-1-1 0 0 0,1 1 0 0 0,-1 0 0 0 0,2 0 0 0 0,0-1 0 0 0,0 1 0 0 0,0-1 0 0 0,-1 0 0 0 0,1 1 0 0 0,0-1 0 0 0,0 1 0 0 0,0-1 0 0 0,0 1 0 0 0,0-1 0 0 0,0 1 0 0 0,0-1 0 0 0,0 1 0 0 0,0-1 0 0 0,0 1 0 0 0,1-1 0 0 0,-1 1 0 0 0,0-1 0 0 0,0 1 0 0 0,0-1 0 0 0,1 1 0 0 0,-1-1 0 0 0,0 0 0 0 0,0 1 0 0 0,1-1 0 0 0,-1 1 0 0 0,0-1 0 0 0,1 0 0 0 0,-1 1 0 0 0,0-1 0 0 0,1 0 0 0 0,-1 1 0 0 0,1-1 0 0 0,1 2 0 0 0,1 1 0 0 0,0-1 0 0 0,0 0 0 0 0,-1 0 0 0 0,2 0 0 0 0,14 7 0 0 0,0-1 0 0 0,1-1 0 0 0,0-1 0 0 0,7 1 0 0 0,4 1 0 0 0,76 19 0 0 0,100 12 0 0 0,8 1 0 0 0,-6 9 0 0 0,69 33 0 0 0,-250-73 0 0 0,0 1 0 0 0,-1 1 0 0 0,6 5 0 0 0,-16-5 0 0 0,-15-11 0 0 0,-1 0 0 0 0,0 0 0 0 0,1 1 0 0 0,-1-1 0 0 0,1 0 0 0 0,-1 1 0 0 0,0-1 0 0 0,1 0 0 0 0,-1 1 0 0 0,0-1 0 0 0,0 0 0 0 0,1 1 0 0 0,-1-1 0 0 0,0 1 0 0 0,0-1 0 0 0,0 0 0 0 0,1 1 0 0 0,-1-1 0 0 0,0 1 0 0 0,0-1 0 0 0,0 1 0 0 0,0-1 0 0 0,0 1 0 0 0,0-1 0 0 0,-1 1 0 0 0,1 0 0 0 0,-1 0 0 0 0,1-1 0 0 0,-1 1 0 0 0,0 0 0 0 0,1-1 0 0 0,-1 1 0 0 0,0-1 0 0 0,0 1 0 0 0,1-1 0 0 0,-1 1 0 0 0,0-1 0 0 0,0 1 0 0 0,0-1 0 0 0,0 0 0 0 0,0 0 0 0 0,1 1 0 0 0,-2-1 0 0 0,-20 4 0 0 0,20-3 0 0 0,-41 4 0 0 0,-37 0 0 0 0,-45-4 0 0 0,30-2 0 0 0,-55 8 0 0 0,-1 5 0 0 0,-47 15 0 0 0,169-23 0 0 0,-1-1 0 0 0,1-1 0 0 0,-17-3 0 0 0,41 1 0 0 0,-2 0 0 0 0,-1 0 0 0 0,1 0 0 0 0,0 1 0 0 0,-1-1 0 0 0,0 2 0 0 0,0 0 0 0 0,8-2 0 0 0,0 0 0 0 0,0 0 0 0 0,0 0 0 0 0,0 0 0 0 0,0 0 0 0 0,0 0 0 0 0,0 0 0 0 0,0 0 0 0 0,-1 0 0 0 0,1 0 0 0 0,0 1 0 0 0,0-1 0 0 0,0 0 0 0 0,0 0 0 0 0,0 0 0 0 0,0 0 0 0 0,0 0 0 0 0,0 0 0 0 0,0 0 0 0 0,0 0 0 0 0,0 0 0 0 0,0 0 0 0 0,0 1 0 0 0,0-1 0 0 0,0 0 0 0 0,-1 0 0 0 0,1 0 0 0 0,0 0 0 0 0,0 0 0 0 0,0 0 0 0 0,0 0 0 0 0,0 0 0 0 0,0 1 0 0 0,0-1 0 0 0,0 0 0 0 0,0 0 0 0 0,0 0 0 0 0,0 0 0 0 0,1 0 0 0 0,0 1 0 0 0,0 0 0 0 0,0 0 0 0 0,0 0 0 0 0,0 0 0 0 0,0 0 0 0 0,0 0 0 0 0,1-1 0 0 0,-1 1 0 0 0,0-1 0 0 0,1 1 0 0 0,-1-1 0 0 0,0 1 0 0 0,2-1 0 0 0,24 7 0 0 0,98 12 0 0 0,-87-13 0 0 0,34 3 0 0 0,-42-8 0 0 0,9 1 0 0 0,10 2 0 0 0,106 22 0 0 0,-8-2 0 0 0,-134-23 0 0 0,-13-1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0,-7-4 0 0 0,-119-39 64 0 0,-48-7-64 0 0,-100-35 0 0 0,135 37 0 0 0,-104-38 0 0 0,80 20 0 0 0,-16-16 0 0 0,150 67 0 0 0,1-2 0 0 0,0-1 0 0 0,1-1 0 0 0,1-1 0 0 0,0-2 0 0 0,2 0 0 0 0,-2-5 0 0 0,19 19 8 0 0,0 0-1 0 0,1 0 1 0 0,0 0 0 0 0,0-1-1 0 0,1 0 1 0 0,1 0-1 0 0,-1-1 1 0 0,1 1 0 0 0,1-1-1 0 0,0 0 1 0 0,-1-5-8 0 0,3 8 7 0 0,0-1 1 0 0,0 1-1 0 0,1-1 1 0 0,0 1-1 0 0,0-1 1 0 0,0 1-1 0 0,1-1 1 0 0,1 1 0 0 0,-1 0-1 0 0,1-1 1 0 0,0 1-1 0 0,1 0 1 0 0,-1 0-1 0 0,2 0 1 0 0,-1 1-1 0 0,1-2-7 0 0,4-3 9 0 0,1-1-1 0 0,0 2 1 0 0,0-1-1 0 0,1 1 0 0 0,0 0 1 0 0,1 1-1 0 0,0 0 1 0 0,1 1-1 0 0,-1 0 1 0 0,2 1-1 0 0,-1 1-8 0 0,30-15 0 0 0,1 2-1 0 0,30-8 1 0 0,-1 1 0 0 0,2 4 0 0 0,40-5 0 0 0,61-3 0 0 0,-164 27-22 0 0,-11 3 22 0 0,0 0-1 0 0,0 0 1 0 0,0 0 0 0 0,-1 0-1 0 0,1 0 1 0 0,0 0 0 0 0,0 0 0 0 0,0 0-1 0 0,0 0 1 0 0,0 0 0 0 0,0 0 0 0 0,0 0-1 0 0,0 0 1 0 0,0 0 0 0 0,0 0 0 0 0,0 0-1 0 0,0 0 1 0 0,0 0 0 0 0,0 0-1 0 0,0 0 1 0 0,0 0 0 0 0,0 0 0 0 0,0 0-1 0 0,0 0 1 0 0,0 0 0 0 0,0 0 0 0 0,0 0-1 0 0,0 0 1 0 0,0 0 0 0 0,0 0 0 0 0,-1 0-1 0 0,1 0 1 0 0,0 0 0 0 0,0 0 0 0 0,0 0-1 0 0,0 0 1 0 0,0-1 0 0 0,0 1-1 0 0,0 0 1 0 0,0 0 0 0 0,0 0 0 0 0,0 0-1 0 0,0 0 1 0 0,0 0 0 0 0,0 0 0 0 0,0 0-1 0 0,0 0 1 0 0,0 0 0 0 0,0 0 0 0 0,0 0-1 0 0,0 0 1 0 0,0 0 0 0 0,0 0-1 0 0,0 0 1 0 0,0 0 0 0 0,0 0 0 0 0,0 0-1 0 0,0 0 1 0 0,0 0 0 0 0,-15-1-23 0 0,12 1 18 0 0,-118 6-12 0 0,-9 0 20 0 0,-219-18-46 0 0,128 2 22 0 0,-566-14-53 0 0,360 30 20 0 0,259-7 54 0 0,8 0 0 0 0,128 3 0 0 0,13 1 11 0 0,17-2 10 0 0,4 2 1 0 0,3 3-21 0 0,1-1 0 0 0,0 0 1 0 0,0 0-1 0 0,1 0 0 0 0,0-1 1 0 0,-1 0-1 0 0,1 0 0 0 0,1-1 1 0 0,-1 0-1 0 0,8 2-1 0 0,12 3-1 0 0,1-1-1 0 0,14 0 2 0 0,-28-4 0 0 0,102 17 0 0 0,59 10 0 0 0,-91-12 0 0 0,5 5 0 0 0,182 62 0 0 0,-243-75 0 0 0,-19-7 0 0 0,-9-3 0 0 0,0 0 0 0 0,0 0 0 0 0,0 0 0 0 0,0 0 0 0 0,0 0 0 0 0,0 0 0 0 0,0 0 0 0 0,0 0 0 0 0,0 0 0 0 0,1 0 0 0 0,-1 0 0 0 0,0 0 0 0 0,0 0 0 0 0,0 0 0 0 0,0 1 0 0 0,0-1 0 0 0,0 0 0 0 0,0 0 0 0 0,0 0 0 0 0,0 0 0 0 0,0 0 0 0 0,0 0 0 0 0,0 0 0 0 0,0 0 0 0 0,1 0 0 0 0,-1 0 0 0 0,0 0 0 0 0,0 0 0 0 0,0 0 0 0 0,0 0 0 0 0,0 1 0 0 0,0-1 0 0 0,0 0 0 0 0,0 0 0 0 0,0 0 0 0 0,0 0 0 0 0,0 0 0 0 0,0 0 0 0 0,0 0 0 0 0,0 0 0 0 0,0 0 0 0 0,0 1 0 0 0,0-1 0 0 0,0 0 0 0 0,0 0 0 0 0,-2 1 0 0 0,0-1 0 0 0,0 1 0 0 0,0-1 0 0 0,0 1 0 0 0,0-1 0 0 0,0 0 0 0 0,0 0 0 0 0,-1 0 0 0 0,0 0 0 0 0,-30-1 0 0 0,26 1 0 0 0,-143-12-24 0 0,41 2-5 0 0,-393-32 18 0 0,347 29 15 0 0,13 1 46 0 0,-136-10-29 0 0,168 16 6 0 0,1-4-1 0 0,-31-10-26 0 0,113 13 0 0 0,9 2 11 0 0,16 4 10 0 0,4 1 1 0 0,5-1-20 0 0,0 0 0 0 0,-1 0 1 0 0,1 1-1 0 0,0 0 1 0 0,5 1-3 0 0,35 7 0 0 0,3 0-2 0 0,-46-8 2 0 0,-4 0 0 0 0,1 0 0 0 0,-1 0 0 0 0,1 0 0 0 0,0 0 0 0 0,-1 0 0 0 0,1 0 0 0 0,-1 0 0 0 0,1 0 0 0 0,-1 0 0 0 0,1 1 0 0 0,-1-1 0 0 0,1 0 0 0 0,-1 0 0 0 0,1 0 0 0 0,-1 1 0 0 0,1-1 0 0 0,-1 0 0 0 0,0 1 0 0 0,0 0 0 0 0,-1-1 0 0 0,0 1 0 0 0,1 0 0 0 0,-1 0 0 0 0,0-1 0 0 0,0 1 0 0 0,0 0 0 0 0,0-1 0 0 0,0 1 0 0 0,0 0 0 0 0,0-1 0 0 0,0 0 0 0 0,0 1 0 0 0,0-1 0 0 0,0 0 0 0 0,0 1 0 0 0,-1-1 0 0 0,-26 8 0 0 0,-4-4 0 0 0,0 0 0 0 0,0-2 0 0 0,-16-2 0 0 0,-4 1 0 0 0,-315-2 0 0 0,220-1 0 0 0,-22-2 0 0 0,0-1 0 0 0,-42 11 0 0 0,-116 7 0 0 0,274-13 0 0 0,-145-2 0 0 0,188 2 0 0 0,0 1 0 0 0,0-1 0 0 0,-8 3 0 0 0,3 0 0 0 0,14-3 0 0 0,0 1-1 0 0,1-1 0 0 0,-1 0 1 0 0,0 1-1 0 0,1-1 1 0 0,-1 0-1 0 0,1 1 1 0 0,-1-1-1 0 0,1 1 0 0 0,-1-1 1 0 0,1 1-1 0 0,-1-1 1 0 0,1 1-1 0 0,-1 0 0 0 0,1-1 1 0 0,0 1-1 0 0,-1-1 1 0 0,1 1 0 0 0,-6 22-31 0 0,5-18 26 0 0,0 0 1 0 0,0 0-1 0 0,0 0 1 0 0,-1 0-1 0 0,-1 2 5 0 0,-1 0 0 0 0,0 0 0 0 0,-1-1 0 0 0,0 1 0 0 0,0-1 0 0 0,0 0 0 0 0,-1-1 0 0 0,0 1 0 0 0,-5 3 0 0 0,-10 6 0 0 0,0-1 0 0 0,-5 2 0 0 0,1-2 0 0 0,0-1 0 0 0,-1-1 0 0 0,-1-1 0 0 0,-10 2 0 0 0,-70 24 0 0 0,-5 8 0 0 0,12-4 0 0 0,42-19 0 0 0,-38 15 0 0 0,69-25 0 0 0,2 0 0 0 0,-14 10 0 0 0,32-17 0 0 0,1-1 0 0 0,0 1 0 0 0,-2 1 0 0 0,-2 6 0 0 0,2 3 0 0 0,0 5 0 0 0,2-1 0 0 0,2-6 0 0 0,0 0 0 0 0,-1 1 0 0 0,0-2 0 0 0,-1 1 0 0 0,-1-1 0 0 0,0 0 0 0 0,0 0 0 0 0,-1 0 0 0 0,-1-1 0 0 0,0-1 0 0 0,0 1 0 0 0,-1-2 0 0 0,-1 1 0 0 0,0-1 0 0 0,0-1 0 0 0,-10 7 0 0 0,20-15 0 0 0,-23 15 0 0 0,-1-2 0 0 0,0 0 0 0 0,-17 5 0 0 0,28-14 0 0 0,-6 3 0 0 0,-11 6 0 0 0,17-6 11 0 0,22-18 109 0 0,42-40 51 0 0,-20 22 63 0 0,7-11-234 0 0,-18 17 0 0 0,-1-1 0 0 0,-1-1 0 0 0,11-20 0 0 0,-20 30 0 0 0,-1-1 0 0 0,0 1 0 0 0,-1-1 0 0 0,-1 0 0 0 0,-1-1 0 0 0,0 1 0 0 0,0-8 0 0 0,-3 16 3 0 0,0 1 1 0 0,-1-1-1 0 0,1 1 0 0 0,-2-1 0 0 0,1 1 0 0 0,-1-1 1 0 0,0 1-1 0 0,-1 0 0 0 0,0-1 0 0 0,0 1 0 0 0,0 0 1 0 0,-1 0-1 0 0,0 0 0 0 0,-1 1 0 0 0,1-1 0 0 0,-1 1 1 0 0,0 0-1 0 0,-1 0 0 0 0,0 0 0 0 0,-2-3-3 0 0,-4 0 0 0 0,1 1 0 0 0,-1 0 0 0 0,-1 0 0 0 0,-6-3 0 0 0,-23-16 0 0 0,31 19 0 0 0,9 7 0 0 0,1 1 0 0 0,0 0 0 0 0,-1 0 0 0 0,1-1 0 0 0,0 1 0 0 0,0 0 0 0 0,-1-1 0 0 0,1 1 0 0 0,0 0 0 0 0,0-1 0 0 0,-1 1 0 0 0,1-1 0 0 0,0 1 0 0 0,0 0 0 0 0,0-1 0 0 0,0 1 0 0 0,-1-1 0 0 0,1 1 0 0 0,0 0 0 0 0,0-1 0 0 0,0 1 0 0 0,0-1 0 0 0,0 1 0 0 0,0-1 0 0 0,0 1 0 0 0,1-1 0 0 0,0 0 0 0 0,-1 0 0 0 0,1 0 0 0 0,0 1 0 0 0,0-1 0 0 0,0 0 0 0 0,-1 1 0 0 0,1-1 0 0 0,0 0 0 0 0,0 1 0 0 0,0-1 0 0 0,0 1 0 0 0,0-1 0 0 0,0 1 0 0 0,0 0 0 0 0,0 0 0 0 0,1-1 0 0 0,21-4 0 0 0,5 3 0 0 0,1 1 0 0 0,-1 2 0 0 0,1 0 0 0 0,0 2 0 0 0,19 1-12 0 0,64 3-6 0 0,256 12-24 0 0,94 2 42 0 0,-60-3 0 0 0,-50 0-4 0 0,-38-2 27 0 0,974 81 46 0 0,-1252-93-69 0 0,203 28 0 0 0,-204-27 0 0 0,-20-5 0 0 0,-15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0,1 0 0 0 0,-1 0 0 0 0,0 0 0 0 0,0 0 0 0 0,0 0 0 0 0,0 0 0 0 0,0 0 0 0 0,0 0 0 0 0,-12-4 0 0 0,12 3 0 0 0,-79-27-50 0 0,-68-15 50 0 0,-85-9-82 0 0,95 22 62 0 0,-134-25 20 0 0,243 49 0 0 0,27 6 0 0 0,0 0 0 0 0,1 0 0 0 0,-1 0 0 0 0,0 0 0 0 0,1-1 0 0 0,-1 1 0 0 0,0 0 0 0 0,1 0 0 0 0,-1 0 0 0 0,0-1 0 0 0,1 1 0 0 0,-1 0 0 0 0,0-1 0 0 0,1 1 0 0 0,-1-1 0 0 0,1 1 0 0 0,-1-1 0 0 0,1 1 0 0 0,-1-1 0 0 0,1 1 0 0 0,1-1 0 0 0,0 0 0 0 0,0 0 0 0 0,0 0 0 0 0,0 1 0 0 0,1-1 0 0 0,-1 1 0 0 0,0-1 0 0 0,0 1 0 0 0,1-1 0 0 0,-1 1 0 0 0,0 0 0 0 0,1 0 0 0 0,0-1 0 0 0,25-3 0 0 0,0 1 0 0 0,0 1 0 0 0,17 1 0 0 0,85 8 0 0 0,-85-5 0 0 0,281 27 0 0 0,220 51 0 0 0,-395-51 0 0 0,-1 7 0 0 0,128 50 0 0 0,-226-68 0 0 0,70 27 0 0 0,-118-44 0 0 0,11 5 0 0 0,0 0 0 0 0,2 3 0 0 0,-12-7 0 0 0,-1 0 0 0 0,0 0 0 0 0,1 0 0 0 0,-1 1 0 0 0,0 0 0 0 0,0-1 0 0 0,-1 1 0 0 0,1 0 0 0 0,0 1 0 0 0,0 1 0 0 0,-2-4-1 0 0,0 1 0 0 0,-1-1 0 0 0,1 0 0 0 0,-1 0 0 0 0,1 1 0 0 0,-1-1 0 0 0,0 1-1 0 0,1-1 1 0 0,-1 0 0 0 0,0 1 0 0 0,0-1 0 0 0,0 1 0 0 0,0-1 0 0 0,0 0 0 0 0,0 1 0 0 0,0-1-1 0 0,-1 1 1 0 0,1-1 0 0 0,-1 0 0 0 0,1 1 0 0 0,-1-1 0 0 0,1 0 0 0 0,-1 0 0 0 0,0 1 0 0 0,1-1 0 0 0,-1 0-1 0 0,0 0 1 0 0,0 0 0 0 0,-1 1 1 0 0,-1 2-4 0 0,-1-1 0 0 0,0 0 0 0 0,0 1 0 0 0,0-2 0 0 0,0 1 0 0 0,0 0 0 0 0,-1-1 0 0 0,1 0 4 0 0,-11 5-4 0 0,0-1-1 0 0,-1-1 1 0 0,0-1-1 0 0,1 0 1 0 0,-1-1-1 0 0,-4 0 5 0 0,-31 2-35 0 0,-15-2 35 0 0,37-2-2 0 0,-43 3-3 0 0,-1 2 0 0 0,-38 10 5 0 0,96-12-27 0 0,1-1 0 0 0,-8 4 27 0 0,22-7 0 0 0,-1 0 0 0 0,1 0 0 0 0,-1 1 0 0 0,1-1 0 0 0,-1 0 0 0 0,1 0 0 0 0,-1 0 0 0 0,1 0 0 0 0,-1 1 0 0 0,1-1 0 0 0,-1 0 0 0 0,1 0 0 0 0,-1 1 0 0 0,1-1 0 0 0,0 0 0 0 0,-1 1 0 0 0,1-1 0 0 0,0 1 0 0 0,-1-1 0 0 0,1 0 0 0 0,0 1 0 0 0,-1-1 0 0 0,1 1 0 0 0,0-1 0 0 0,0 1 0 0 0,-1-1 0 0 0,2 2 0 0 0,0-1 0 0 0,-1 0 0 0 0,1 0 0 0 0,0 0 0 0 0,0 0 0 0 0,0 0 0 0 0,0 0 0 0 0,0 0 0 0 0,0 0 0 0 0,0 0 0 0 0,0-1 0 0 0,0 1 0 0 0,1 0 0 0 0,-1-1 0 0 0,0 1 0 0 0,1 0 0 0 0,26 10 0 0 0,9 1 0 0 0,1-2 0 0 0,0-2 0 0 0,13 1 0 0 0,118 10 0 0 0,-159-18 0 0 0,337 15 54 0 0,-168-7-43 0 0,-13-1-12 0 0,-114-8 6 0 0,1-2 1 0 0,6-3-6 0 0,-49 4 12 0 0,1 0 1 0 0,0-1 0 0 0,0-1 0 0 0,0 1 0 0 0,1-2-13 0 0,-10 3 21 0 0,-5 0 1 0 0,-35-11-16 0 0,-1 2 0 0 0,-14 0-6 0 0,5 0-2 0 0,-50-8 2 0 0,0 4 0 0 0,-40 2 0 0 0,-189-18 0 0 0,20-21 0 0 0,167 24 0 0 0,-27 3 0 0 0,95 16 0 0 0,-243-30 0 0 0,3 10 0 0 0,301 28 0 0 0,-194-11-112 0 0,68 3-15 0 0,-17-2-2 0 0,-331-4 9 0 0,210 12 80 0 0,-75 2 40 0 0,-39 16 0 0 0,293-12 0 0 0,-47 8-10 0 0,-18 9 10 0 0,121-14-13 0 0,1 2 0 0 0,-1 2 0 0 0,2 2 0 0 0,0 1 1 0 0,-22 13 12 0 0,46-20-18 0 0,-1 2 1 0 0,1-1-1 0 0,0 2 18 0 0,2-1 0 0 0,0-1 0 0 0,0-1-1 0 0,-13 5 1 0 0,17-8 0 0 0,-1 0 0 0 0,0 0 0 0 0,1 0 0 0 0,0 1 0 0 0,0 1 0 0 0,0-1 0 0 0,1 1 0 0 0,-1 1 0 0 0,7-6 0 0 0,0 0 0 0 0,0 0 0 0 0,0 1 0 0 0,0-1 0 0 0,0 0 0 0 0,0 1 0 0 0,0-1 0 0 0,1 1 0 0 0,-1-1 0 0 0,0 1 0 0 0,1 0 0 0 0,-1 0 0 0 0,1 0 0 0 0,0 0 0 0 0,0 0 0 0 0,0 0 0 0 0,0 0 0 0 0,0 1 0 0 0,0-2 0 0 0,0 0 0 0 0,0 0 0 0 0,0 1 0 0 0,0-1 0 0 0,1 0 0 0 0,-1 0 0 0 0,1 1 0 0 0,-1-1 0 0 0,1 0 0 0 0,-1 0 0 0 0,1 0 0 0 0,0 1 0 0 0,1 1 0 0 0,1-1 0 0 0,-1 1 0 0 0,1-1 0 0 0,-1 0 0 0 0,1 0 0 0 0,0 0 0 0 0,0 0 0 0 0,0 0 0 0 0,2 0 0 0 0,32 13 0 0 0,-31-13 0 0 0,42 13 0 0 0,49 9 0 0 0,14 3 0 0 0,-89-20 1 0 0,2 0 52 0 0,19 4-53 0 0,5-2 5 0 0,0 2 0 0 0,14 7-5 0 0,-10-2 0 0 0,-49-15 0 0 0,11 5 0 0 0,-13-6 0 0 0,-1 0 0 0 0,1 0 0 0 0,-1 1 0 0 0,1-1 0 0 0,-1 0 0 0 0,0 1 0 0 0,1-1 0 0 0,-1 1 0 0 0,0-1 0 0 0,0 0 0 0 0,1 1 0 0 0,-1-1 0 0 0,0 1 0 0 0,0-1 0 0 0,1 1 0 0 0,-1-1 0 0 0,0 0 0 0 0,0 1 0 0 0,0-1 0 0 0,0 1 0 0 0,0-1 0 0 0,0 1 0 0 0,0-1 0 0 0,0 1 0 0 0,0-1 0 0 0,0 1 0 0 0,0-1 0 0 0,0 1 0 0 0,0-1 0 0 0,-1 2 0 0 0,0 0 0 0 0,0 0 0 0 0,0-1 0 0 0,0 1 0 0 0,-1-1 0 0 0,1 1 0 0 0,-1-1 0 0 0,1 0 0 0 0,0 1 0 0 0,-1-1 0 0 0,0 0 0 0 0,0 0 0 0 0,-24 14 0 0 0,12-9 0 0 0,-1 0 0 0 0,0 0 0 0 0,-1-2 0 0 0,1 0 0 0 0,-13 1 0 0 0,-27 2 0 0 0,-1-2 0 0 0,31-3 0 0 0,-191 4 0 0 0,108-5 0 0 0,-40 8 0 0 0,99-4 0 0 0,-3 0 0 0 0,0 3 0 0 0,-17 5 0 0 0,57-10 11 0 0,11-2 10 0 0,3 0 1 0 0,8 2-20 0 0,1 0 1 0 0,0 0-1 0 0,0-1 1 0 0,0 0-1 0 0,5-1-2 0 0,58 0-1 0 0,-30-1 0 0 0,60 2 1 0 0,82 2 0 0 0,-108 1 0 0 0,29 7 0 0 0,-80-7 35 0 0,-27-5-35 0 0,0 0 1 0 0,0 0-1 0 0,0 0 0 0 0,0 0 1 0 0,0 0-1 0 0,0 0 0 0 0,0 0 1 0 0,0 0-1 0 0,0 1 0 0 0,-1-1 1 0 0,1 0-1 0 0,0 0 0 0 0,0 0 1 0 0,0 0-1 0 0,0 0 0 0 0,0 0 1 0 0,0 0-1 0 0,0 0 0 0 0,0 0 1 0 0,0 0-1 0 0,0 0 0 0 0,0 0 1 0 0,0 0-1 0 0,0 0 0 0 0,0 0 1 0 0,0 0-1 0 0,0 0 0 0 0,0 1 1 0 0,0-1-1 0 0,0 0 0 0 0,0 0 1 0 0,0 0-1 0 0,0 0 0 0 0,0 0 1 0 0,0 0-1 0 0,0 0 0 0 0,0 0 1 0 0,0 0-1 0 0,1 0 0 0 0,-1 0 1 0 0,0 0-1 0 0,0 0 0 0 0,0 0 1 0 0,0 0-1 0 0,0 0 1 0 0,0 0-1 0 0,0 0 0 0 0,0 0 1 0 0,0 0-1 0 0,0 0 0 0 0,0 0 1 0 0,0 1-1 0 0,0-1 0 0 0,0 0 1 0 0,0 0-1 0 0,0 0 0 0 0,0 0 0 0 0,-15 1 0 0 0,-63 0-31 0 0,-49-7 31 0 0,-78-15-21 0 0,149 15 19 0 0,-156-23 0 0 0,60 7 15 0 0,-78-11 41 0 0,48 6-1 0 0,14-1-42 0 0,62 10-149 0 0,-94-5 138 0 0,160 23-119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47.5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121 1 4919 0 0,'0'0'224'0'0,"0"0"47"0"0,0 0 70 0 0,1 1 31 0 0,13 47 1219 0 0,-7-8-1060 0 0,-2-1 0 0 0,-2 1 0 0 0,-1 21-531 0 0,-1 132 1031 0 0,-10 374 145 0 0,-28-124-542 0 0,10-151-139 0 0,-6 285 217 0 0,18-232-466 0 0,-3 83 7 0 0,13-283-177 0 0,-4 248 121 0 0,10-263-73 0 0,9 34-124 0 0,7-19-640 0 0,26 96 640 0 0,-30-177-778 0 0,-6-38 180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44.9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81 5816 1839 0 0,'1'2'134'0'0,"4"5"-22"0"0,-4-5 325 0 0,-1-2 130 0 0,0 0 17 0 0,2 2-54 0 0,-2-2-114 0 0,4 5-835 0 0,-2-1 4761 0 0,-2-8-4215 0 0,1 0 0 0 0,0 0 0 0 0,0 1 0 0 0,0-1 0 0 0,1-1-127 0 0,-1 2 37 0 0,1-8 188 0 0,0-1 0 0 0,0-6-225 0 0,-1 9 78 0 0,-1-2 16 0 0,0 0 0 0 0,0 0 0 0 0,-1 0 0 0 0,-1-4-94 0 0,-2-20 185 0 0,-1-63 211 0 0,-1-27-64 0 0,-15-184 381 0 0,0-60-116 0 0,17 131-297 0 0,1-1 162 0 0,1-294 226 0 0,-5 322-426 0 0,1 34-36 0 0,2-100 168 0 0,1-62 92 0 0,3 210-357 0 0,-2-218 166 0 0,-6 148-31 0 0,-2-149 215 0 0,30-263-64 0 0,1 163-185 0 0,-15 305-194 0 0,8-60 92 0 0,11-12-128 0 0,-19 181-292 0 0,1 1-1 0 0,3-7 293 0 0,-10 38-1340 0 0,0 2-4151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46.2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81 6064 1375 0 0,'-1'2'107'0'0,"-5"23"322"0"0,6-23-213 0 0,0-2-25 0 0,-1 2-112 0 0,-5 23 843 0 0,5-23-627 0 0,2 1 29 0 0,-1 2-163 0 0,1 4 478 0 0,0-1 0 0 0,0 0 1 0 0,1 0-1 0 0,0 0 0 0 0,0 0-639 0 0,-1-6 224 0 0,-1-2 0 0 0,0 0 12 0 0,0 0 51 0 0,0 0 22 0 0,0 0 3 0 0,0 0 2 0 0,-1-24 1274 0 0,-5-17-1588 0 0,1 5 402 0 0,-12-156 886 0 0,8 72-734 0 0,-10-153 732 0 0,12-5-1286 0 0,2 0 360 0 0,-1 1-120 0 0,6 217-193 0 0,-1-426 192 0 0,8 160-55 0 0,-1 193-74 0 0,21-426 432 0 0,-9 220-336 0 0,-11 147-107 0 0,6-94 106 0 0,1 74-105 0 0,12-249 131 0 0,-22 396-202 0 0,3-163 107 0 0,-12-480 331 0 0,7 618-420 0 0,3-1-1 0 0,12-53-46 0 0,-9 101-413 0 0,2 0 0 0 0,1 1-1 0 0,2 1 1 0 0,2 0 0 0 0,7-9 413 0 0,-11 29-5622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1.3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83 1616 2759 0 0,'0'0'327'0'0,"0"0"330"0"0,0 0 146 0 0,0 0 28 0 0,0 0-73 0 0,-2 0-334 0 0,0 1-294 0 0,-1 0 0 0 0,1-1 0 0 0,0 1 0 0 0,0 0-1 0 0,0 0 1 0 0,0 1 0 0 0,0-1 0 0 0,0 0-1 0 0,0 1 1 0 0,0-1 0 0 0,1 1 0 0 0,-2 0-130 0 0,0 2 97 0 0,1-1 1 0 0,0 1-1 0 0,-1 0 1 0 0,1-1-1 0 0,1 1 1 0 0,-1 0-1 0 0,0 1-97 0 0,-3 9 170 0 0,1 1-1 0 0,0-1 0 0 0,1 0 1 0 0,0 1-1 0 0,0 9-169 0 0,-4 89 540 0 0,3-52-255 0 0,1 22 471 0 0,3 0 0 0 0,8 46-756 0 0,-5-102 90 0 0,2 1 0 0 0,0-1 0 0 0,2-1 0 0 0,1 1 0 0 0,2-1 0 0 0,4 7-90 0 0,1 0 72 0 0,1-1-1 0 0,2-1 0 0 0,2-1 1 0 0,14 17-72 0 0,3-2 96 0 0,29 24-96 0 0,-10-10-2 0 0,-17-20 2 0 0,1-2 0 0 0,2-1 0 0 0,1-3 0 0 0,2-1 0 0 0,3-1 0 0 0,-18-13 0 0 0,2-3 0 0 0,31 13 0 0 0,-34-16 0 0 0,30 11 0 0 0,48 11 0 0 0,63 10 0 0 0,-132-35 0 0 0,44 11 0 0 0,1-4 0 0 0,62 4 0 0 0,-24-14 0 0 0,0-6 0 0 0,0-4 0 0 0,0-7 0 0 0,66-15 0 0 0,-87 6 0 0 0,2-6 0 0 0,-3 1 0 0 0,1-1 0 0 0,56-23 0 0 0,100-32 0 0 0,-128 43 0 0 0,3 1 0 0 0,3-1 0 0 0,-84 21 0 0 0,30-14 0 0 0,-15 2 0 0 0,-1-3 0 0 0,-2-3 0 0 0,57-42 0 0 0,-25 10 50 0 0,60-46 32 0 0,-96 68-22 0 0,29-33-60 0 0,-62 52 22 0 0,-1 0 0 0 0,16-26-22 0 0,37-61 34 0 0,-63 91-37 0 0,13-20 61 0 0,-1-2 0 0 0,1-9-58 0 0,-15 25 32 0 0,0 0-1 0 0,-2-2 0 0 0,-1 1 0 0 0,0-6-31 0 0,-4 8 61 0 0,0-1-1 0 0,-3 0 0 0 0,0 1 1 0 0,-2-1-1 0 0,0 0 0 0 0,-2 0 1 0 0,-2 1-1 0 0,0-1 0 0 0,-2 1 1 0 0,0 0-1 0 0,-2 1 0 0 0,-11-25-60 0 0,7 21 85 0 0,-2 1-1 0 0,0 0 0 0 0,-3 1 1 0 0,-10-15-85 0 0,-4 1 90 0 0,-57-74 175 0 0,63 84-146 0 0,-3 2 0 0 0,-19-15-119 0 0,-1 0 47 0 0,-126-105 303 0 0,138 120-224 0 0,1-2-1 0 0,-4-8-125 0 0,-3-2 165 0 0,-3 2-165 0 0,-1 1 72 0 0,4 4 112 0 0,-23-25-184 0 0,25 21 44 0 0,-1 2-1 0 0,-36-24-43 0 0,2 9 103 0 0,-24-10-103 0 0,35 25 76 0 0,-1 4 0 0 0,-2 2 0 0 0,0 3 0 0 0,-33-6-76 0 0,71 26 23 0 0,-2 1 1 0 0,-27-2-24 0 0,-62-2 66 0 0,-1 0-33 0 0,77 5-33 0 0,-1 3 0 0 0,-27 2 0 0 0,6 1 21 0 0,29-1 22 0 0,-34 4-43 0 0,52-1 1 0 0,-110 13 116 0 0,-77 19-117 0 0,169-27 13 0 0,-3-1-13 0 0,6-1-3 0 0,-12 3 3 0 0,11 0 0 0 0,5-2 0 0 0,1 2 0 0 0,0 1 0 0 0,1 1 0 0 0,-1 1 0 0 0,-70 39 64 0 0,-51 35-64 0 0,79-44-2 0 0,-6-2 2 0 0,-58 33 1 0 0,110-56 2 0 0,1 1 0 0 0,0 0 1 0 0,1 2-1 0 0,-3 4-3 0 0,-48 54 59 0 0,14-13-4 0 0,24-27-50 0 0,2 2 0 0 0,-22 35-5 0 0,27-29 0 0 0,2 2 0 0 0,2 1 0 0 0,-9 26 0 0 0,19-35 32 0 0,2 0 0 0 0,-5 26-32 0 0,-5 14 0 0 0,-14 59 9 0 0,7-23 46 0 0,2-2-475 0 0,-5 54 420 0 0,26-130-713 0 0,7-33-3235 0 0,0-4-1307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2.4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111 2857 1839 0 0,'0'0'235'0'0,"-1"-2"312"0"0,-3-17 410 0 0,1 0 1 0 0,0 0-1 0 0,1-2-957 0 0,-2-19 469 0 0,-23-139 792 0 0,5-15-289 0 0,16 131-664 0 0,-10-307 974 0 0,10 145-1068 0 0,-7-286-6 0 0,11 344-116 0 0,1-78 144 0 0,39-257 212 0 0,-29 401-363 0 0,6-47-3422 0 0,-9 116 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03.84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49 10591 0 0,'0'0'488'0'0,"0"0"-12"0"0,3 1-306 0 0,45 15 320 0 0,-36-12-144 0 0,1 1 0 0 0,-1-2-1 0 0,1 1 1 0 0,0-2-1 0 0,0 0 1 0 0,13 1-346 0 0,40-6 1516 0 0,0-3 1 0 0,44-11-1517 0 0,-11 2 378 0 0,30-5-103 0 0,-41 2-5141 0 0,-49 8-764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3.1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2706 7367 0 0,'-21'20'667'0'0,"21"-20"-662"0"0,0 0 1 0 0,0 0-1 0 0,0 1 1 0 0,-1-1-1 0 0,1 0 0 0 0,0 0 1 0 0,0 0-1 0 0,-1 0 0 0 0,1 0 1 0 0,0 0-1 0 0,0 1 1 0 0,-1-1-1 0 0,1 0 0 0 0,0 0 1 0 0,0 0-1 0 0,-1 0 0 0 0,1 0 1 0 0,0 0-1 0 0,0 0 1 0 0,-1 0-1 0 0,1 0 0 0 0,0 0 1 0 0,0 0-1 0 0,-1 0 0 0 0,1 0 1 0 0,0-1-1 0 0,0 1 1 0 0,-1 0-1 0 0,1 0 0 0 0,0 0-5 0 0,-2-2 46 0 0,0-1 0 0 0,0 1-1 0 0,1-1 1 0 0,-1 0-1 0 0,1 1 1 0 0,0-1-1 0 0,-1 0 1 0 0,1 0 0 0 0,1 0-1 0 0,-1 0 1 0 0,0-2-46 0 0,-4-18 231 0 0,2-2 1 0 0,0 1-1 0 0,2 0 1 0 0,0-8-232 0 0,1 2 136 0 0,-1-72 554 0 0,7-34-690 0 0,17-104 349 0 0,36-170-89 0 0,-36 266-225 0 0,14-89 19 0 0,28-184 38 0 0,-2 15-106 0 0,2 63-2824 0 0,-63 328 2474 0 0,20-89-3084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8.6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1224 2854 4255 0 0,'-1'3'198'0'0,"-4"24"14"0"0,2-14-198 0 0,0 0-1 0 0,-1 0 1 0 0,-1 2-14 0 0,5-15 24 0 0,0 1 0 0 0,0 0 0 0 0,-1-1-1 0 0,1 1 1 0 0,0 0 0 0 0,-1-1 0 0 0,1 1 0 0 0,-1-1-1 0 0,1 1 1 0 0,0 0 0 0 0,-1-1 0 0 0,1 1 0 0 0,-1-1-24 0 0,-1 2 63 0 0,1-1 137 0 0,1-1 30 0 0,0 0 122 0 0,-2 0 52 0 0,0 0-330 0 0,1 0 0 0 0,-1-1 0 0 0,0 1 0 0 0,1-1 0 0 0,-1 1 0 0 0,1-1 0 0 0,-1 1 0 0 0,1-1 0 0 0,-1 0 0 0 0,1 0 0 0 0,-1 0 0 0 0,1 0 0 0 0,0 0 0 0 0,-1 0 0 0 0,1 0 0 0 0,0 0 0 0 0,0-1 0 0 0,0 1 0 0 0,0 0-74 0 0,-3-4 96 0 0,1 1 0 0 0,1-1 0 0 0,-1 1 0 0 0,0-1 0 0 0,1 0 0 0 0,0-1-96 0 0,-2-7 248 0 0,0 0 0 0 0,1-1 0 0 0,-1-10-248 0 0,-2-11 256 0 0,-23-103 510 0 0,-20-90 124 0 0,-69-311 494 0 0,91 405-1027 0 0,-23-120 328 0 0,-5 7 146 0 0,-12 3-151 0 0,54 195-593 0 0,-93-260 398 0 0,87 259-410 0 0,16 41-61 0 0,-51-128 197 0 0,40 108-142 0 0,0 1 0 0 0,-2 0 0 0 0,-11-14-69 0 0,5 12 40 0 0,0 2-1 0 0,-2 0 1 0 0,-1 1-1 0 0,-1 2 0 0 0,-1 1 1 0 0,-2 1-1 0 0,-13-8-39 0 0,7 8-407 0 0,-1 3-1 0 0,-1 1 0 0 0,-1 1 1 0 0,-31-9 407 0 0,37 16-1102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9.4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1285 3475 1375 0 0,'0'0'66'0'0,"1"-2"-8"0"0,7-6 126 0 0,-6 7 708 0 0,-2-2 307 0 0,0-2-703 0 0,1 0 0 0 0,-1-1 0 0 0,-1 1 0 0 0,1-1 0 0 0,-1 1 0 0 0,0-3-496 0 0,-10-34 611 0 0,3 13-167 0 0,4 8-214 0 0,0 3 20 0 0,-1 0 0 0 0,0-1-250 0 0,-70-205 1391 0 0,-33-115-132 0 0,-13-41-145 0 0,54 200-632 0 0,-26-80 151 0 0,-21-111 135 0 0,61 216-21 0 0,-20-29-747 0 0,20 60 309 0 0,-24-56 115 0 0,-84-203 83 0 0,82 217-424 0 0,56 118-88 0 0,-26-45-329 0 0,-6-1 334 0 0,19 33-1063 0 0,16 30-100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5.3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398 955 4807 0 0,'-2'-1'216'0'0,"-15"-12"41"0"0,5 5-156 0 0,1-1 1 0 0,1-1 0 0 0,-3-2-102 0 0,5 5 350 0 0,-1-1-1 0 0,0 1 1 0 0,0 0 0 0 0,-1 1 0 0 0,-6-3-350 0 0,13 8 57 0 0,-4-3 199 0 0,0 0 0 0 0,-1 1 0 0 0,-3-1-256 0 0,10 4 34 0 0,0 0-1 0 0,0-1 0 0 0,0 1 0 0 0,0 0 1 0 0,0 0-1 0 0,0 0 0 0 0,0 0 1 0 0,0 0-1 0 0,0 0 0 0 0,0 0 0 0 0,0 0 1 0 0,0 0-34 0 0,-4 1 80 0 0,-3-1 18 0 0,1 0 0 0 0,-1 0 0 0 0,1 1 0 0 0,-1 1 0 0 0,1-1 0 0 0,0 1 0 0 0,0 0 0 0 0,0 1 0 0 0,0 0 0 0 0,0 0 0 0 0,0 0 0 0 0,0 1 0 0 0,1 0 0 0 0,0 0 0 0 0,0 1 0 0 0,-3 2-98 0 0,0 1 121 0 0,1 0-1 0 0,0 1 0 0 0,0-1 1 0 0,1 2-1 0 0,0-1 1 0 0,0 1-1 0 0,-1 5-120 0 0,1-1 67 0 0,2 1 1 0 0,0 0-1 0 0,0 0 1 0 0,1 0-1 0 0,1 0 1 0 0,1 1-1 0 0,0-1 0 0 0,1 1 1 0 0,1 0-1 0 0,0 0 1 0 0,1-1-1 0 0,1 8-67 0 0,5 16 62 0 0,1 0 0 0 0,2 0-1 0 0,1-2 1 0 0,8 15-62 0 0,18 37 190 0 0,26 42-190 0 0,-15-33 77 0 0,-15-31-9 0 0,2-3 1 0 0,3-1 0 0 0,3-1-1 0 0,45 51-68 0 0,-40-59 18 0 0,2-2 0 0 0,3-3 0 0 0,25 19-18 0 0,279 198 152 0 0,-283-219-72 0 0,3-4 0 0 0,1-3 0 0 0,76 28-80 0 0,127 44 66 0 0,-200-80-56 0 0,-4-2 17 0 0,1-3 0 0 0,32 6-27 0 0,10-10 47 0 0,69 3-47 0 0,-30-5 17 0 0,-60-8-17 0 0,67-2 0 0 0,97-11 0 0 0,-138-2 0 0 0,-3 1 0 0 0,99-15 0 0 0,-104-2 0 0 0,-2-6 0 0 0,42-16 0 0 0,42-19 0 0 0,137-63 0 0 0,-322 117 0 0 0,173-76 0 0 0,-131 54 0 0 0,-1-2 0 0 0,17-14 0 0 0,-38 20 0 0 0,0-1 0 0 0,-1-2 0 0 0,-2-1 0 0 0,13-15 0 0 0,-23 20 0 0 0,0-1 0 0 0,-1-1 0 0 0,-2-1 0 0 0,0 0 0 0 0,-2-1 0 0 0,3-10 0 0 0,1-8 2 0 0,-2-2 1 0 0,-2 1-1 0 0,-2-2 0 0 0,-2 0 0 0 0,3-33-2 0 0,-11 51 24 0 0,0-1 1 0 0,-2 1 0 0 0,-2 0-1 0 0,0 0 1 0 0,-2 0-1 0 0,-1 0 1 0 0,-6-18-25 0 0,-3-1 94 0 0,-2 0 0 0 0,-3 1 1 0 0,-1 1-1 0 0,-3 0-94 0 0,-10-12 95 0 0,-2 1 0 0 0,-3 2-1 0 0,-2 1 1 0 0,-37-37-95 0 0,41 53 61 0 0,-2 1 0 0 0,-15-8-61 0 0,-84-63 114 0 0,110 87-105 0 0,-163-129 119 0 0,17 13-16 0 0,124 101-112 0 0,-1 3 0 0 0,-8-1 0 0 0,-106-54 0 0 0,149 80 0 0 0,-153-73 74 0 0,27 14 4 0 0,130 61-75 0 0,-170-81 48 0 0,116 59-25 0 0,-56-16-26 0 0,-2 9 246 0 0,-125-20-246 0 0,143 39 141 0 0,0 5 0 0 0,-65 2-141 0 0,-89 7 288 0 0,158 2-164 0 0,-30 0-16 0 0,23 0 36 0 0,-1 4 0 0 0,-40 11-144 0 0,11 3 400 0 0,-82 25-400 0 0,140-25 93 0 0,-65 16 70 0 0,95-19-66 0 0,0 1-1 0 0,1 4 1 0 0,-25 13-97 0 0,34-11 115 0 0,1 2 0 0 0,1 1 0 0 0,2 2 0 0 0,-18 17-115 0 0,27-18 53 0 0,1 0 0 0 0,1 1-1 0 0,1 2 1 0 0,1 1 0 0 0,-14 24-53 0 0,-9 26-88 0 0,3 2 1 0 0,-23 65 87 0 0,53-112-417 0 0,1 1 0 0 0,3 0 0 0 0,1 0-1 0 0,1 1 1 0 0,2 0 0 0 0,0 32 417 0 0,3-11-1472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6.6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3317 0 6447 0 0,'-1'3'499'0'0,"-13"24"-268"0"0,11-23-145 0 0,1 1-1 0 0,0-1 1 0 0,0 1-1 0 0,0 3-85 0 0,-17 47 47 0 0,10-25 409 0 0,6-21-275 0 0,0 1-1 0 0,0 6-180 0 0,-6 48 574 0 0,2-16-236 0 0,6-35-235 0 0,-1 0-1 0 0,-1 0 1 0 0,0 0-1 0 0,-4 10-102 0 0,2-7 70 0 0,-19 48 218 0 0,19-52-218 0 0,1 0 0 0 0,-2-1 0 0 0,1 0 0 0 0,-2 0 0 0 0,-3 4-70 0 0,-10 18 218 0 0,5-7 4 0 0,-2 0 0 0 0,-1-1 0 0 0,-1-1 0 0 0,-4 1-222 0 0,-20 24 734 0 0,-42 35-734 0 0,47-48 179 0 0,0 4-179 0 0,-32 32 217 0 0,11-15-31 0 0,29-27 4 0 0,-2-1-1 0 0,0-2 0 0 0,-3 0-189 0 0,-22 10 335 0 0,-16 5-335 0 0,20-13 93 0 0,-161 88 299 0 0,114-70-40 0 0,-26 5-352 0 0,24-16 235 0 0,-2-5 0 0 0,-1-4-1 0 0,-5-4-234 0 0,-24-1 173 0 0,0-5-1 0 0,0-7 1 0 0,-2-5-173 0 0,13-2 68 0 0,-439 3 10 0 0,521-8-201 0 0,1-1 0 0 0,0-1 0 0 0,-26-8 123 0 0,33 4-4293 0 0,-12-6 4293 0 0,-4-4-4858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7.7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3324 1 7943 0 0,'1'3'364'0'0,"5"13"6"0"0,2 5-240 0 0,4 7-130 0 0,-4-12-260 0 0,-2 0 0 0 0,0 1 0 0 0,-1 1 260 0 0,10 28 196 0 0,-8-24-14 0 0,-2-6-37 0 0,0-1 0 0 0,3 4-145 0 0,3 7 146 0 0,-2 1-1 0 0,0 1 0 0 0,-2-1 1 0 0,0 1-1 0 0,-2 0 0 0 0,1 29-145 0 0,-6-42 88 0 0,0 0 0 0 0,0 0 0 0 0,-2 0 0 0 0,0 0 0 0 0,-3 10-88 0 0,-7 22 599 0 0,-3 4-599 0 0,6-21 193 0 0,-7 19 287 0 0,-2 0 0 0 0,-11 20-480 0 0,17-44 203 0 0,-1-1 0 0 0,-1-1 1 0 0,-1 0-1 0 0,-1-1 0 0 0,-11 10-203 0 0,-25 23 410 0 0,-3-2-1 0 0,-1-2 0 0 0,-3-3 1 0 0,-2-3-1 0 0,-16 8-409 0 0,-267 140 970 0 0,211-122-735 0 0,10-2-51 0 0,-79 41 116 0 0,-67 17-6 0 0,-8-15-145 0 0,48-37 67 0 0,-147 25-216 0 0,23-24 51 0 0,218-48-49 0 0,-261 47-451 0 0,328-67 218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0.3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409 4587 4375 0 0,'0'0'199'0'0,"0"2"-12"0"0,0 8-85 0 0,-1 4 636 0 0,0-11-316 0 0,1-1-3 0 0,-1 0-148 0 0,-1 4-295 0 0,2-1 3334 0 0,0-6-3259 0 0,-1 0 1 0 0,1 0-1 0 0,0 1 0 0 0,-1-1 0 0 0,1 0 0 0 0,0 0 0 0 0,-1 1 1 0 0,1-1-1 0 0,-1 0 0 0 0,1 1 0 0 0,-1-1 0 0 0,0 0-51 0 0,-2-2 102 0 0,-2-6 1 0 0,0 0 1 0 0,0 0-1 0 0,1-1 0 0 0,1 0 0 0 0,-2-6-103 0 0,-3-16 308 0 0,1-4-308 0 0,1 7 142 0 0,-28-188 568 0 0,13-1-231 0 0,16 162-374 0 0,-11-107 179 0 0,-22-342 455 0 0,25 253-298 0 0,-40-209-441 0 0,-40-232 206 0 0,81 516-76 0 0,4 45-128 0 0,3 8-61 0 0,5-5 59 0 0,0-13-15 0 0,6-28 34 0 0,-1 83 16 0 0,-4-2-35 0 0,-2-34 27 0 0,1 27 20 0 0,-10-71-47 0 0,-12 27 327 0 0,9 67 266 0 0,-1-54-593 0 0,14 73 192 0 0,1 44-180 0 0,4-2 36 0 0,2 1-36 0 0,-3 8-82 0 0,0 0-1 0 0,1 0 0 0 0,-1 0 1 0 0,0 1-1 0 0,1-1 0 0 0,-1 1 1 0 0,1 0-1 0 0,0 1 0 0 0,0-1 1 0 0,3 0 70 0 0,6-2-334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1.7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2759 0 0,'0'0'271'0'0,"0"0"94"0"0,0 0 41 0 0,0 0 8 0 0,0 0-24 0 0,0 0-113 0 0,0 0-49 0 0,0 0-11 0 0,0 0 10 0 0,0 0 44 0 0,0 0 17 0 0,3 1 6 0 0,8 3 2 0 0,-9-3 0 0 0,0 1 0 0 0,3 5-159 0 0,-1 0 0 0 0,0 1 0 0 0,0-1 0 0 0,-1 1-1 0 0,0 0 1 0 0,0 0 0 0 0,-1 0 0 0 0,0 0 0 0 0,0 0-1 0 0,-1 4-136 0 0,23 224 1737 0 0,-19-166-1402 0 0,7 58 183 0 0,28 395 571 0 0,-16-133-847 0 0,5 83-80 0 0,-9 80 25 0 0,-5-184 66 0 0,-2-90-48 0 0,47 560 539 0 0,-48-740-506 0 0,19 68-238 0 0,34 94 66 0 0,-31-118-54 0 0,7 25-222 0 0,-31-130 60 0 0,-3-12-244 0 0,1 1 1 0 0,1-1 0 0 0,1-1 0 0 0,5 8 393 0 0,-13-30-431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3.3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187 12 8863 0 0,'-2'0'407'0'0,"-9"-4"138"0"0,-11-1-529 0 0,17 5-16 0 0,-13-2 2 0 0,14 2-5 0 0,-4 2 88 0 0,-9 1 25 0 0,13-1-79 0 0,2-1 12 0 0,1 0-7 0 0,0-1-1 0 0,0 1 0 0 0,0-1 1 0 0,0 1-1 0 0,0-1 0 0 0,0 1 1 0 0,0 0-1 0 0,0-1 1 0 0,0 1-1 0 0,0 0-35 0 0,-1 1 76 0 0,-1 2 162 0 0,-2 6-92 0 0,-1 4-88 0 0,0 0 1 0 0,0 1 0 0 0,2-1 0 0 0,0 1 0 0 0,0 2-59 0 0,-10 110 282 0 0,4 28-282 0 0,4-50 74 0 0,-7 305 402 0 0,14-347-406 0 0,4 265 231 0 0,11-2-65 0 0,41 545 147 0 0,-51-297-89 0 0,1 6 422 0 0,-3-465-557 0 0,23 411 358 0 0,10-146-505 0 0,-25-293-137 0 0,15 47 125 0 0,3-21-278 0 0,-12-52-737 0 0,-8-26-47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4.6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4552 462 4287 0 0,'0'0'198'0'0,"0"0"63"0"0,0 0 183 0 0,0 0 72 0 0,0 0 17 0 0,0 0-11 0 0,-2-1-64 0 0,-2 0-269 0 0,0-1-1 0 0,0 0 0 0 0,0 0 0 0 0,0-1 0 0 0,0 1 1 0 0,1-1-1 0 0,-1 0 0 0 0,1 1 0 0 0,-1-3-188 0 0,-8-7 676 0 0,-8-13-676 0 0,0 2 461 0 0,8 8-278 0 0,-1 2-1 0 0,-1 0 1 0 0,0 0 0 0 0,-12-6-183 0 0,-4-1 159 0 0,-2 2 0 0 0,0 1-1 0 0,-1 2 1 0 0,-1 1 0 0 0,-9-1-159 0 0,-40-11 366 0 0,-1 4-1 0 0,-1 4 0 0 0,-12 1-365 0 0,72 13 57 0 0,-212-30 457 0 0,41 10-264 0 0,-124-12-39 0 0,139 21 45 0 0,-63 7-256 0 0,-120 16 74 0 0,-177 43 380 0 0,366-31-294 0 0,-189 30-28 0 0,220-22-24 0 0,-71 26-108 0 0,121-25 0 0 0,2 3 0 0 0,1 5 0 0 0,2 3 0 0 0,2 4 0 0 0,-11 13 0 0 0,73-42-17 0 0,2 1 0 0 0,0 2 0 0 0,1 0 0 0 0,-19 20 17 0 0,28-24-9 0 0,1 1-1 0 0,0 0 0 0 0,1 1 0 0 0,0 0 1 0 0,2 0-1 0 0,0 1 0 0 0,-6 16 10 0 0,5-5-23 0 0,1 1-1 0 0,2 1 1 0 0,0-1 0 0 0,2 1-1 0 0,2 0 1 0 0,0 1-1 0 0,2-1 1 0 0,2 0 0 0 0,1 10 23 0 0,1-1-34 0 0,2 0 0 0 0,2 0 1 0 0,1-1-1 0 0,2 0 1 0 0,6 11 33 0 0,-7-23-10 0 0,14 38-28 0 0,3-1 0 0 0,11 18 38 0 0,5-5-72 0 0,35 46 72 0 0,-45-78-24 0 0,2 0 0 0 0,1-3 0 0 0,9 6 24 0 0,28 21-65 0 0,3-2 0 0 0,26 13 65 0 0,19 6-67 0 0,31 11 67 0 0,-96-65-12 0 0,1-2 0 0 0,2-3 12 0 0,118 45-70 0 0,-101-41 52 0 0,-1-2-111 0 0,1-4 1 0 0,1-3-1 0 0,1-3 1 0 0,1-4-1 0 0,63 4 129 0 0,159 1-235 0 0,-173-17 122 0 0,46-8 113 0 0,316-46-132 0 0,-328 26 64 0 0,0-8 0 0 0,137-49 68 0 0,-199 49 0 0 0,-2-4 0 0 0,-1-5 0 0 0,27-19 0 0 0,-94 46-14 0 0,159-89-27 0 0,-148 80 20 0 0,-2-2 1 0 0,-1-2-1 0 0,21-21 21 0 0,37-47-10 0 0,37-54 10 0 0,-58 65-1 0 0,196-256 1 0 0,-242 302 0 0 0,-2-1 0 0 0,-2-2 0 0 0,-2 0 0 0 0,8-25 0 0 0,-6 5 0 0 0,-2-2 0 0 0,12-64 0 0 0,-27 91 12 0 0,-2 0 0 0 0,-1 0-1 0 0,-2-1 1 0 0,-2 1-1 0 0,-2-17-11 0 0,-5-16-2 0 0,-3 0 0 0 0,-10-31 2 0 0,15 81-88 0 0,0 1 0 0 0,-2-1 0 0 0,0 1 0 0 0,-2 1 0 0 0,0 0 1 0 0,-1 0-1 0 0,-1 1 0 0 0,-6-9 88 0 0,-3 4-973 0 0,-2 3-2941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09.60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827 11 2303 0 0,'2'-1'264'0'0,"16"-8"922"0"0,-16 9-514 0 0,-2 0-46 0 0,2 0-216 0 0,6 0-98 0 0,-6 0-22 0 0,-2 0 14 0 0,0 0 66 0 0,0 0 22 0 0,0 0 6 0 0,0 0 17 0 0,0 0 62 0 0,0 0 31 0 0,0 0 4 0 0,0 0-20 0 0,0 0-82 0 0,0 0-33 0 0,0 0-330 0 0,0 1 0 0 0,0-1-1 0 0,-1 1 1 0 0,1 0 0 0 0,0-1 0 0 0,0 1-1 0 0,-1-1 1 0 0,1 1 0 0 0,0-1 0 0 0,-1 1-1 0 0,1-1 1 0 0,-1 1 0 0 0,1-1-47 0 0,-2 3 104 0 0,-4 5 83 0 0,-1 0-1 0 0,1 0 1 0 0,-1 0 0 0 0,-5 2-187 0 0,2 0 219 0 0,1 0 0 0 0,-3 3-219 0 0,-1 3 305 0 0,-1-1 0 0 0,-11 9-305 0 0,6-7 454 0 0,-7 10-454 0 0,-95 123 1031 0 0,-1 2-372 0 0,68-85-378 0 0,3 3-1 0 0,-2 10-280 0 0,45-68 29 0 0,-27 44 139 0 0,3 1-1 0 0,2 2 0 0 0,-7 23-167 0 0,7-2 165 0 0,3 0 0 0 0,-5 33-165 0 0,14-31 169 0 0,3 1-1 0 0,-1 50-168 0 0,9-24 519 0 0,7 83-519 0 0,2-135 231 0 0,3 0 0 0 0,2 0 0 0 0,12 44-231 0 0,-12-75 57 0 0,0 0 1 0 0,2-1-1 0 0,1 1 1 0 0,1-2-1 0 0,1 0 0 0 0,1 0 1 0 0,1-1-1 0 0,1-1 1 0 0,3 3-58 0 0,0-3 10 0 0,2-1 0 0 0,0-1 0 0 0,1-1 0 0 0,0-1 0 0 0,2-1 0 0 0,0-1 0 0 0,1-1 0 0 0,1 0-10 0 0,25 10-600 0 0,1-1 0 0 0,1-2 0 0 0,2-3 600 0 0,-12-6-1506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5.1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 1 8287 0 0,'-6'11'180'0'0,"0"0"-1"0"0,1 0 1 0 0,0 1-1 0 0,1-1 1 0 0,-2 11-180 0 0,4-15-33 0 0,1 0 0 0 0,0 1 0 0 0,0-1 0 0 0,1 0 0 0 0,0 1 0 0 0,1-1 0 0 0,-1 0 0 0 0,1 1 0 0 0,1-1 0 0 0,0 4 33 0 0,36 109-43 0 0,-27-90 92 0 0,1-1-1 0 0,2 0 1 0 0,2-1-49 0 0,30 46 289 0 0,53 64-289 0 0,-65-95 100 0 0,2-3 0 0 0,9 6-100 0 0,82 73 230 0 0,-15-15-69 0 0,-93-85-139 0 0,30 28 69 0 0,1-2 1 0 0,33 22-92 0 0,-20-25 6 0 0,3-2 1 0 0,17 4-7 0 0,141 63 8 0 0,-214-103-6 0 0,236 99 55 0 0,-168-75-59 0 0,1-5 0 0 0,21 2 2 0 0,2-4 0 0 0,1-5 0 0 0,0-5 0 0 0,1-4 0 0 0,39-5 0 0 0,-22-8-75 0 0,0-6 0 0 0,0-4 0 0 0,-2-6 0 0 0,63-22 75 0 0,-85 17-316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5.7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1 6911 0 0,'-2'34'158'0'0,"1"1"0"0"0,2 0 0 0 0,2 0 0 0 0,1 0 0 0 0,3 2-158 0 0,17 62 1023 0 0,19 45-1023 0 0,-14-53 301 0 0,17 52-270 0 0,7-3 0 0 0,35 62-31 0 0,-23-71 0 0 0,16 15 0 0 0,-44-85 0 0 0,3-3 0 0 0,2-1 0 0 0,22 21 0 0 0,-15-26-40 0 0,1-2 0 0 0,43 31 40 0 0,-33-35-16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01.7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73 7279 1839 0 0,'0'0'203'0'0,"0"0"177"0"0,0 0 72 0 0,0 0 17 0 0,0 0-27 0 0,0 0-129 0 0,0 0-52 0 0,0 0-6 0 0,0 0-3 0 0,0 0 11 0 0,0 0 7 0 0,0 0 2 0 0,0 0 2 0 0,0 0 4 0 0,0 0 2 0 0,0 0 0 0 0,0 0-2 0 0,0 0-12 0 0,0 0-2 0 0,0 0 0 0 0,0 0 7 0 0,-1-3 28 0 0,-7-32 536 0 0,1 0 0 0 0,0-12-835 0 0,4 15 201 0 0,-18-252 462 0 0,8-28-280 0 0,1 55-48 0 0,13 1-53 0 0,13-244 190 0 0,-6 276-297 0 0,0-98 58 0 0,-3-122 91 0 0,0 191-70 0 0,-3 70-80 0 0,16-145 104 0 0,-4 114-124 0 0,7-69-64 0 0,-7 106-44 0 0,36-222 16 0 0,-43 355-60 0 0,121-768 268 0 0,-56 213-109 0 0,-39 301-112 0 0,2 32 79 0 0,21-47-128 0 0,-41 251-6 0 0,2 1 0 0 0,3 1 0 0 0,12-23 6 0 0,-25 66-130 0 0,-3 5 99 0 0,1 1 0 0 0,5-8 31 0 0,-8 16-142 0 0,0-1 0 0 0,0 1 0 0 0,0 0 0 0 0,1 1 1 0 0,-1-1-1 0 0,1 0 0 0 0,0 1 0 0 0,0-1 0 0 0,0 1 0 0 0,3-2 142 0 0,-4 3-1187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02.8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 6582 3223 0 0,'3'1'315'0'0,"0"-1"-163"0"0,1 1-1 0 0,-1-1 1 0 0,1 0 0 0 0,0 1-1 0 0,-1-2 1 0 0,1 1 0 0 0,-1 0-1 0 0,1-1 1 0 0,-1 1 0 0 0,1-1-1 0 0,-1 0 1 0 0,1 0-152 0 0,3-4 73 0 0,1 1 0 0 0,-1-1 1 0 0,0 0-1 0 0,-1 0 0 0 0,1-1 0 0 0,-1 0 0 0 0,0 0 0 0 0,0 0 0 0 0,2-4-73 0 0,9-14 96 0 0,-1-1-1 0 0,0-2-95 0 0,-3 3 127 0 0,-1 0 0 0 0,-1-1-1 0 0,5-18-126 0 0,20-79 428 0 0,-25 74 69 0 0,4-45-497 0 0,-1-51 531 0 0,-14 139-509 0 0,11-150 596 0 0,-7 1 0 0 0,-6-1 0 0 0,-14-68-618 0 0,-32-248 818 0 0,-38-360 312 0 0,56 533-911 0 0,-27-302 278 0 0,12-40-29 0 0,21 24-234 0 0,13 300-103 0 0,1 40-6 0 0,4 122-96 0 0,1-252 227 0 0,17 140-149 0 0,-8 225-118 0 0,4-49 27 0 0,-5 0 0 0 0,-3-17-16 0 0,-4 79-804 0 0,4 28 389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03.7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1084 5527 0 0,'-9'2'128'0'0,"0"1"-1"0"0,0 0 0 0 0,0 0 0 0 0,0 1 1 0 0,-1 1-128 0 0,-8 6 1317 0 0,-10 6-1317 0 0,26-15 107 0 0,0-1 1 0 0,-1 1 0 0 0,1 1-1 0 0,0-1 1 0 0,1 0-1 0 0,-1 0 1 0 0,0 1 0 0 0,1-1-1 0 0,-2 3-107 0 0,1-1 157 0 0,0-2 140 0 0,2-2-25 0 0,0 0-101 0 0,0 3-47 0 0,-1 1-87 0 0,1-3-18 0 0,0 1 0 0 0,-1 0 0 0 0,1-1 0 0 0,0 1-1 0 0,0-1 1 0 0,0 1 0 0 0,0-1 0 0 0,0 1 0 0 0,1 0-19 0 0,5 49 33 0 0,3 0-1 0 0,5 10-32 0 0,2 12 28 0 0,-4-21 135 0 0,3 0 0 0 0,9 22-163 0 0,46 98 471 0 0,-53-137-360 0 0,1-1-1 0 0,2-1 0 0 0,21 27-110 0 0,76 88 114 0 0,-79-103-73 0 0,99 111-30 0 0,-103-121-11 0 0,2-2 0 0 0,2-1-1 0 0,11 5 1 0 0,-11-10 0 0 0,2-1 0 0 0,0-2 0 0 0,1-2 0 0 0,2-2 0 0 0,0-2 0 0 0,8 1 0 0 0,0-3 0 0 0,1-3 0 0 0,1-1 0 0 0,21 0 0 0 0,94 6 0 0 0,0-7 0 0 0,40-7 0 0 0,-102-5 0 0 0,233-6 0 0 0,-229 0 0 0 0,0-5 0 0 0,4-5 0 0 0,-28 0 0 0 0,0-4 0 0 0,-2-3 0 0 0,5-6 0 0 0,84-38 147 0 0,25-21-147 0 0,-103 41 120 0 0,-2-4 1 0 0,66-51-121 0 0,-130 82 32 0 0,103-74 258 0 0,43-45-290 0 0,-139 109 15 0 0,152-140 147 0 0,-133 118-69 0 0,-4-4-1 0 0,14-20-92 0 0,6-18 239 0 0,27-51-239 0 0,-65 90 86 0 0,-2-2-1 0 0,-3-1 1 0 0,9-30-86 0 0,-23 49 78 0 0,-2-2 0 0 0,-1 1 0 0 0,-3-2 0 0 0,-1 1-1 0 0,-2-1 1 0 0,-2 0 0 0 0,-2 0 0 0 0,-4-41-78 0 0,0 59 117 0 0,-1-1 0 0 0,0 0 1 0 0,-2 1-1 0 0,-1 0 0 0 0,-1 0 0 0 0,-2 1 1 0 0,0 0-1 0 0,-1 0 0 0 0,-1 1 0 0 0,-2 1 1 0 0,0 0-1 0 0,-1 1 0 0 0,-1 0 0 0 0,-12-10-117 0 0,10 12 231 0 0,-2 0 0 0 0,0 1 0 0 0,-2 1 0 0 0,1 1 0 0 0,-2 2-1 0 0,0 0 1 0 0,-12-5-231 0 0,-2 2 194 0 0,-2 2 0 0 0,0 2 1 0 0,-1 1-1 0 0,0 2 0 0 0,-11 0-194 0 0,-6 1 135 0 0,0 3 0 0 0,0 3 0 0 0,-32 2-135 0 0,39 4 86 0 0,-1 2 0 0 0,-5 3-86 0 0,-100 23-81 0 0,90-14-563 0 0,0 3-1 0 0,2 3 1 0 0,0 3 0 0 0,-17 11 644 0 0,-2 6-1338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6.6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 2793 4143 0 0,'0'0'319'0'0,"-2"-2"-128"0"0,-1 0-57 0 0,1 0 1 0 0,-1-1 0 0 0,1 1 0 0 0,-1-1-1 0 0,1 1 1 0 0,0-1 0 0 0,0 0-1 0 0,0 0 1 0 0,1 0 0 0 0,-1 0-1 0 0,1-1 1 0 0,-1 1 0 0 0,1 0 0 0 0,0-2-135 0 0,-3-11 513 0 0,1 1 1 0 0,-1-13-514 0 0,2 14 144 0 0,-6-65 905 0 0,3 0-1 0 0,4-25-1048 0 0,4-16 407 0 0,5 0 1 0 0,6 0-1 0 0,5 2 0 0 0,5 0 0 0 0,5 1 0 0 0,35-87-407 0 0,9 11 53 0 0,49-84-53 0 0,-109 252-2 0 0,171-342 10 0 0,-132 275-44 0 0,4 3 0 0 0,59-72 36 0 0,83-65-1026 0 0,-136 161-2994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7.3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125 2652 2303 0 0,'-2'-1'167'0'0,"-2"-3"-64"0"0,0 0 1 0 0,0-1-1 0 0,0 1 0 0 0,1-1 0 0 0,-1 0 0 0 0,1 0 1 0 0,0 0-1 0 0,1 0 0 0 0,-1 0 0 0 0,1-1 0 0 0,0 1 1 0 0,0-3-104 0 0,-4-13 721 0 0,1 0 0 0 0,0-17-721 0 0,-15-151 1340 0 0,8 49-496 0 0,-11-81 196 0 0,11-2-185 0 0,13 87-244 0 0,6 0 1 0 0,15-75-612 0 0,0 72 320 0 0,7 1 0 0 0,24-62-320 0 0,15-8 106 0 0,49-94-106 0 0,-41 122-582 0 0,-42 99-92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 5660 1839 0 0,'0'0'318'0'0,"0"0"659"0"0,0 0 287 0 0,0 0 59 0 0,0 0-110 0 0,0 0-506 0 0,-1 2-218 0 0,-5 3-45 0 0,5-3-15 0 0,1-2-18 0 0,0 0-10 0 0,0 0-1 0 0,0 0-2 0 0,0 0-13 0 0,0 0-8 0 0,0 0-1 0 0,0-2-1 0 0,4-11-63 0 0,0 0-1 0 0,0 0 1 0 0,2 1-1 0 0,-1 0 1 0 0,1 0 0 0 0,1 0-312 0 0,4-10 555 0 0,3-6-555 0 0,97-226 1811 0 0,-44 103-1192 0 0,10-11-191 0 0,-30 65-247 0 0,-18 36-70 0 0,173-348 731 0 0,-164 339-691 0 0,54-93 130 0 0,12-16 294 0 0,-6-7-575 0 0,45-111 399 0 0,-109 223-317 0 0,8-8 61 0 0,15-17-143 0 0,-22 41 41 0 0,175-278 348 0 0,-133 217-250 0 0,57-79 80 0 0,-103 150-155 0 0,128-208 213 0 0,-118 183-248 0 0,198-335 246 0 0,-91 188-221 0 0,-109 158 12 0 0,4-14-66 0 0,-4 8 61 0 0,75-133 14 0 0,-62 111 8 0 0,36-45-83 0 0,-49 77 18 0 0,-3-3-1 0 0,-3 0 1 0 0,23-58-18 0 0,-36 74 0 0 0,6-7 0 0 0,15-32 0 0 0,1-8 24 0 0,15-37 16 0 0,-52 115-40 0 0,-1 0 0 0 0,-1 0 0 0 0,0-3 0 0 0,1-5 0 0 0,1 4 0 0 0,-3 14 0 0 0,0 0 0 0 0,-1 1 0 0 0,0 0 0 0 0,-1 0 0 0 0,1 0 0 0 0,-1 0 0 0 0,0-2 0 0 0,1-1 0 0 0,-1 0 0 0 0,1 0 0 0 0,0 0 0 0 0,2-6 0 0 0,1 1 0 0 0,2-1 0 0 0,-2 3-50 0 0,-4 7-216 0 0,0 2-99 0 0,0 0-19 0 0,0 0-153 0 0,0 0-617 0 0,0 0-258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3.82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39 1104 2303 0 0,'0'0'102'0'0,"-2"1"-1"0"0,-18 2-233 0 0,16-3 1146 0 0,-1 0 324 0 0,-2-1 4305 0 0,10-2-3713 0 0,19-5-2690 0 0,-11 4 1463 0 0,8-3-395 0 0,-2 0-48 0 0,0 1-1 0 0,0 1 0 0 0,0 0 0 0 0,2 1-259 0 0,25-1 310 0 0,-18 2 30 0 0,4-2-340 0 0,82-17 434 0 0,-78 15-142 0 0,17-5-292 0 0,17-5 212 0 0,10 0 16 0 0,-19 3 41 0 0,0 4 1 0 0,14 0-270 0 0,142-6 367 0 0,-126 11-315 0 0,-25 1 74 0 0,12-3-126 0 0,285-50 326 0 0,-287 48-197 0 0,59 1-129 0 0,20-2 92 0 0,29-11 107 0 0,331-30 253 0 0,-217 23-303 0 0,136-7 20 0 0,-15 4-98 0 0,181-18 95 0 0,-546 46-151 0 0,34-3-20 0 0,155-12 82 0 0,425-17 131 0 0,-332 14-146 0 0,-3-1 15 0 0,-235 20-42 0 0,407-18 271 0 0,-297 8-258 0 0,25 10-48 0 0,39-10-16 0 0,-132 4 16 0 0,285-13 0 0 0,-230 8 33 0 0,102-3 153 0 0,36 1-117 0 0,86-5-6 0 0,-133 9 0 0 0,77-7 11 0 0,-149 15-44 0 0,-3 0 15 0 0,-6-10 13 0 0,119-2-52 0 0,-176 11 48 0 0,-39 1-55 0 0,-20-1 46 0 0,18-7-45 0 0,64-4 19 0 0,7 6-22 0 0,57-2 60 0 0,-180 10-46 0 0,33 0 15 0 0,0-4 1 0 0,26-6-27 0 0,34-8 10 0 0,-59 9-10 0 0,-40 3 0 0 0,22 1 0 0 0,44 2 27 0 0,158-9 74 0 0,-89-12-65 0 0,26-3-8 0 0,-87 22 23 0 0,17-2-38 0 0,-70 3-13 0 0,2-1 0 0 0,43-10 0 0 0,-6-1 64 0 0,86-3-64 0 0,-20 11 0 0 0,-81 6 0 0 0,-32 1 0 0 0,13-3 0 0 0,0-1 6 0 0,44 3-6 0 0,-28 2 58 0 0,47-1 6 0 0,-57 4-64 0 0,2 0 0 0 0,-48-3 64 0 0,30 4-64 0 0,8 0 26 0 0,-37-3 12 0 0,24 5-38 0 0,-2 0 27 0 0,-29-3 10 0 0,16 3-37 0 0,11 3-140 0 0,-51-8 16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0.29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831 1 2303 0 0,'-1'3'290'0'0,"-4"8"501"0"0,0 0 0 0 0,-1-1 0 0 0,0 1 0 0 0,-6 6-791 0 0,-10 17 822 0 0,-30 49 1273 0 0,-6 0-2095 0 0,53-74 101 0 0,-69 86 887 0 0,30-39-432 0 0,-117 149 1522 0 0,133-169-1713 0 0,2 0 400 0 0,-16 15-765 0 0,-11 9 1120 0 0,-8 16-1120 0 0,50-60 83 0 0,-1-2 68 0 0,2 1-1 0 0,-5 9-150 0 0,4-5 39 0 0,0-1 0 0 0,-9 12-39 0 0,6-10 65 0 0,10-12-46 0 0,-1 0 0 0 0,-1-1 0 0 0,1 0 0 0 0,-6 6-19 0 0,-4 1 46 0 0,14-12-37 0 0,-10 13 137 0 0,5-6-52 0 0,4-6 3 0 0,2-3-21 0 0,0 0-11 0 0,0 0 2 0 0,0 0 10 0 0,0 0 3 0 0,0 0 0 0 0,9 11 114 0 0,-5-7-76 0 0,14 4-8 0 0,0-1-1 0 0,1 0 0 0 0,0-2 1 0 0,0 0-1 0 0,7 0-109 0 0,5-2 61 0 0,-1-1 0 0 0,12-1-61 0 0,3 0 55 0 0,11 2-23 0 0,-18 0 20 0 0,18-2-52 0 0,-25-1 0 0 0,1 1 0 0 0,8 2 0 0 0,-13-1 40 0 0,11-1-40 0 0,14 1 24 0 0,4 2-22 0 0,95 10 50 0 0,-83-7-45 0 0,57 0-7 0 0,68-9 39 0 0,-161 2-15 0 0,102-10 31 0 0,-63 4-15 0 0,253-28 198 0 0,-219 21-199 0 0,-39 5-23 0 0,85-8 40 0 0,208 3-23 0 0,-6 0-2 0 0,-31-2-31 0 0,77-21 64 0 0,-130 14-65 0 0,-39 5 13 0 0,-74-1 46 0 0,66-6 1 0 0,205 3-59 0 0,-152 11 0 0 0,-256 9 0 0 0,347-9 0 0 0,-117 9 0 0 0,69-17 0 0 0,-10 13 0 0 0,-7-1 0 0 0,-219 1 0 0 0,30-2 0 0 0,21 4 0 0 0,-42 6 0 0 0,330-1 0 0 0,166-4 0 0 0,-315 1 0 0 0,64 3 0 0 0,-216 6 0 0 0,25 2 0 0 0,33-6 0 0 0,-79-7 0 0 0,139 0 0 0 0,91 15 54 0 0,-154-13-3 0 0,14-8-51 0 0,97-1 23 0 0,269-11-23 0 0,-172 9 0 0 0,89-11 0 0 0,-274 13-1 0 0,-99 7 13 0 0,58 0 44 0 0,66-5-59 0 0,-33-7 18 0 0,117-8 34 0 0,55 1-49 0 0,-226 11-1 0 0,67-6 56 0 0,-29 3 10 0 0,55-7-56 0 0,42-11 271 0 0,70 9-280 0 0,-175 13 47 0 0,-81 4-30 0 0,93-8 31 0 0,170-6 112 0 0,-296 21-128 0 0,124-5 48 0 0,181-16-80 0 0,-295 17 0 0 0,57-2 54 0 0,-95 5-37 0 0,266-2 91 0 0,0-12-31 0 0,-108-6 41 0 0,-114 14-59 0 0,57-4 68 0 0,120-9 204 0 0,-86 7-162 0 0,-75 6-98 0 0,-11 1-4 0 0,55-4 50 0 0,63-12 130 0 0,55-4 143 0 0,-40 10-115 0 0,-61 11-147 0 0,-116 3-75 0 0,-19 0-24 0 0,1 0 1 0 0,-1 1-1 0 0,1 0 1 0 0,0 1-30 0 0,19 1 21 0 0,-13 0 22 0 0,43 8 31 0 0,-45-8-74 0 0,0 0 0 0 0,-1 1 0 0 0,45 14-360 0 0,-51-15-425 0 0,1-1-1 0 0,-1-1 1 0 0,1 1-1 0 0,-1-1 1 0 0,1-1-1 0 0,-1 0 1 0 0,3 0 785 0 0,8-1-1934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0.44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968 34 5671 0 0,'0'0'258'0'0,"0"0"-4"0"0,0 0-88 0 0,1-2 218 0 0,-1 1 20 0 0,6-7-337 0 0,-3 3 3511 0 0,-4 4-3494 0 0,0 0 0 0 0,0 0-1 0 0,0 0 1 0 0,1 0 0 0 0,-1 1 0 0 0,0-1-1 0 0,0 0 1 0 0,0 1 0 0 0,0-1 0 0 0,0 1-1 0 0,0-1 1 0 0,-1 1 0 0 0,1-1 0 0 0,0 1-1 0 0,0 0-83 0 0,0-1 67 0 0,-5 0 99 0 0,-1-1 0 0 0,0 1 0 0 0,0 0 0 0 0,1 0 1 0 0,-1 1-1 0 0,0-1 0 0 0,0 2 0 0 0,0-1 0 0 0,1 1 0 0 0,-1 0 1 0 0,-4 2-167 0 0,-7 1 257 0 0,0 2 0 0 0,0 0 1 0 0,-11 6-258 0 0,-9 6 266 0 0,1 2-1 0 0,-1 3-265 0 0,-69 48 271 0 0,78-52-229 0 0,7-2 4 0 0,1 0 1 0 0,0 1 0 0 0,1 0-1 0 0,-7 11-46 0 0,-7 5 63 0 0,21-21-15 0 0,0 0 1 0 0,0 1-1 0 0,-5 8-48 0 0,17-19 6 0 0,-1-1-1 0 0,1 0 0 0 0,-1 1 1 0 0,1-1-1 0 0,0 1 0 0 0,0-1 1 0 0,0 1-1 0 0,0 0 0 0 0,1-1 1 0 0,-1 1-1 0 0,1 0 0 0 0,-1-1 1 0 0,1 1-1 0 0,0 0 0 0 0,0 0 1 0 0,0 0-1 0 0,1-1 0 0 0,-1 1 1 0 0,1 0-1 0 0,-1-1 0 0 0,1 1 1 0 0,0 0-1 0 0,0-1 0 0 0,0 1 1 0 0,0-1-1 0 0,1 1 0 0 0,-1-1 1 0 0,1 0-1 0 0,-1 1 0 0 0,3 1-5 0 0,23 26 193 0 0,19 14-193 0 0,-8-7 15 0 0,-7-6-19 0 0,-2 1-1 0 0,-1 1 1 0 0,19 30 4 0 0,-37-47 22 0 0,-1 0-1 0 0,-1 0 1 0 0,0 1-1 0 0,3 12-21 0 0,-7-18 48 0 0,-1 1 0 0 0,0 0 0 0 0,-1 0 0 0 0,-1 0 0 0 0,1 0-1 0 0,-2 0 1 0 0,0 6-48 0 0,-1-8 120 0 0,0 0-1 0 0,-1-1 1 0 0,0 1-1 0 0,0 0 1 0 0,-1-1-1 0 0,-1 1 1 0 0,1-1 0 0 0,-2 0-1 0 0,1 0 1 0 0,-1-1-1 0 0,-4 6-119 0 0,-2 1 236 0 0,-1 0 0 0 0,0-1 0 0 0,-1 0 0 0 0,0-2 0 0 0,-13 10-236 0 0,16-14 32 0 0,-1-1 1 0 0,-1 0-1 0 0,1 0 1 0 0,-1-1-1 0 0,0 0 1 0 0,-1-1-1 0 0,1-1 1 0 0,-1 0-1 0 0,0-1 1 0 0,0 0-1 0 0,0-1 1 0 0,-10 0-33 0 0,0 0 49 0 0,-1-2 1 0 0,1-1 0 0 0,0-1 0 0 0,-1-1 0 0 0,1-1 0 0 0,-19-6-50 0 0,23 5-90 0 0,0-1 0 0 0,0-1 0 0 0,-8-5 90 0 0,17 7-58 0 0,1 0-1 0 0,0 0 0 0 0,0-1 1 0 0,1 0-1 0 0,-1-1 1 0 0,1 0-1 0 0,-3-4 59 0 0,9 9-186 0 0,0 0 0 0 0,1 0-1 0 0,-1 0 1 0 0,1 0 0 0 0,-1 0-1 0 0,1 0 1 0 0,0 0 0 0 0,0 0-1 0 0,0-1 1 0 0,0 1 0 0 0,0-1-1 0 0,0 0 187 0 0,1 3-329 0 0,0-1 0 0 0,1 0 0 0 0,-1 0 0 0 0,0 1 0 0 0,1-1 0 0 0,-1 0 0 0 0,1 0-1 0 0,-1 1 1 0 0,1-1 0 0 0,-1 1 0 0 0,1-1 0 0 0,-1 0 0 0 0,1 1 329 0 0,1-3-1284 0 0,8-9-3662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21 5039 0 0,'0'0'231'0'0,"3"1"-18"0"0,2 0-113 0 0,1 0-1 0 0,-1 0 0 0 0,6-1-99 0 0,18 3 628 0 0,-17-1-369 0 0,-2 1-16 0 0,0-2 1 0 0,0 1-1 0 0,0-1 1 0 0,7-1-244 0 0,-16 0 13 0 0,126-2 1059 0 0,10 1-240 0 0,-47 0-392 0 0,75 0 1095 0 0,85-16-1535 0 0,-130 7 565 0 0,28 5-565 0 0,122 7 220 0 0,-64 1-118 0 0,199 7 36 0 0,-313-5-111 0 0,213 8 72 0 0,-146-14-81 0 0,44 2 86 0 0,55 2 34 0 0,-151-4-132 0 0,105-4 125 0 0,-11 0 16 0 0,-109 7-1 0 0,18 4-146 0 0,61 4 52 0 0,3-8-52 0 0,-44-1 12 0 0,17 6 67 0 0,18 8-79 0 0,-119-9 55 0 0,-6-1 131 0 0,38 0-186 0 0,-24-5 138 0 0,105-2 407 0 0,-93-2-392 0 0,-56 4-141 0 0,-2-2-1 0 0,-5 2 32 0 0,2 0-33 0 0,-4 2-7 0 0,-4 4-6 0 0,2-6 3 0 0,-1 4 3 0 0,-1 0-1 0 0,0 0 0 0 0,0-1 1 0 0,-1 1-1 0 0,1-1 0 0 0,-1 0 1 0 0,0 0-1 0 0,0 1-2 0 0,-9 3 16 0 0,1 1 0 0 0,-2-1-16 0 0,-18 10 13 0 0,-39 30-13 0 0,-50 44 0 0 0,15 5-56 0 0,78-70 48 0 0,-11 13-35 0 0,-29 39 43 0 0,7-7-21 0 0,-19 21 32 0 0,-106 163 148 0 0,6 19 115 0 0,141-214-224 0 0,-65 91 200 0 0,-77 82-250 0 0,100-130 224 0 0,-49 84-224 0 0,-54 118 464 0 0,127-207-154 0 0,-10 18 276 0 0,40-67-110 0 0,-3-1 0 0 0,-11 12-476 0 0,20-31 174 0 0,-129 185 442 0 0,112-155-594 0 0,-84 135 101 0 0,11 8 36 0 0,31-54-39 0 0,-28 53-23 0 0,-15 24 456 0 0,61-127-309 0 0,-55 92 108 0 0,92-145-327 0 0,-73 129 90 0 0,41-68-75 0 0,21-36-5 0 0,-33 62 102 0 0,-6 12 133 0 0,13-27-32 0 0,-33 57 56 0 0,75-141-263 0 0,-14 23 162 0 0,-25 30-193 0 0,-46 62 185 0 0,81-112-120 0 0,6-8 74 0 0,-2 7-139 0 0,8-11 48 0 0,-2-1 1 0 0,-5 5-49 0 0,-87 118 193 0 0,25-35-118 0 0,56-79-65 0 0,13-16 52 0 0,-8 12-62 0 0,-19 32 77 0 0,9-16 65 0 0,-14 30-142 0 0,41-67 9 0 0,-28 52 81 0 0,-2-2 0 0 0,-11 13-90 0 0,11-21 138 0 0,2 3-138 0 0,-9 14 70 0 0,-11 20 37 0 0,3-4-14 0 0,3-22-10 0 0,25-28-35 0 0,-8 10 113 0 0,-11 27-161 0 0,-29 52 258 0 0,20-41-69 0 0,45-74-184 0 0,-8 15 135 0 0,-2 0 0 0 0,-10 12-140 0 0,17-25 56 0 0,1 1 0 0 0,-1 0 0 0 0,0 4-56 0 0,1-3 70 0 0,-1 0 1 0 0,-5 8-71 0 0,-2-2 27 0 0,2-1 53 0 0,6-7-29 0 0,-7 14 58 0 0,8-12-42 0 0,-2 2 23 0 0,4-10-23 0 0,2-2 13 0 0,2-2-13 0 0,5-14-661 0 0,0 1 0 0 0,-1-1 0 0 0,-1 0 0 0 0,0 0 0 0 0,-2-1 0 0 0,1-2 594 0 0,2-16-7935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9.3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2902 634 4143 0 0,'0'0'319'0'0,"3"-2"-108"0"0,6-6 323 0 0,-7 6 160 0 0,0 0 36 0 0,15-18 444 0 0,-15 18-780 0 0,-2-6-16 0 0,-1-1-1 0 0,0 1 0 0 0,0 0 1 0 0,-1 0-1 0 0,0 0 0 0 0,-1-2-377 0 0,3 9 63 0 0,0 0-1 0 0,-1 0 0 0 0,1-1 1 0 0,-1 1-1 0 0,1 0 0 0 0,-1 0 1 0 0,0 0-1 0 0,1 0 0 0 0,-1 0 1 0 0,-1-1-63 0 0,-2-4 128 0 0,2 3-47 0 0,-3-8 154 0 0,-1 1-1 0 0,-1 0 0 0 0,0 0 0 0 0,0 1 0 0 0,-1 0 0 0 0,0 0 0 0 0,-9-7-234 0 0,-6-2 367 0 0,-2-2 94 0 0,-1 1 0 0 0,-1 2 0 0 0,-8-4-461 0 0,29 18 49 0 0,-30-16 175 0 0,0 2 1 0 0,-1 1-1 0 0,-22-5-224 0 0,16 10 165 0 0,-1 1 1 0 0,-1 3-1 0 0,-40-1-165 0 0,-135 3 390 0 0,193 5-340 0 0,-71 3 189 0 0,0 5 0 0 0,-50 12-239 0 0,60-3 192 0 0,-47 17-192 0 0,64-14 48 0 0,-132 43 78 0 0,136-36-64 0 0,1 3 0 0 0,-5 6-62 0 0,14-7 28 0 0,15-7 42 0 0,0 1 0 0 0,-23 19-70 0 0,-121 101 185 0 0,128-93-86 0 0,3 2 1 0 0,-1 6-100 0 0,30-28 76 0 0,3 1 0 0 0,-19 31-76 0 0,-10 15 123 0 0,3-3 132 0 0,2 2-1 0 0,-6 20-254 0 0,1 14 174 0 0,27-54-106 0 0,9-19 45 0 0,1 1 1 0 0,-5 28-114 0 0,-14 81 166 0 0,28-111-117 0 0,1 1 0 0 0,1 28-49 0 0,5 74 84 0 0,-1-118-74 0 0,4 58 118 0 0,4 11-128 0 0,15 79 149 0 0,-12-90-106 0 0,-3-27 28 0 0,2 0 1 0 0,2-1 0 0 0,2 0-1 0 0,3-1 1 0 0,2 0 0 0 0,2-2-1 0 0,20 33-71 0 0,11 5 230 0 0,3-2-1 0 0,5-3 0 0 0,2-2 1 0 0,33 27-230 0 0,-58-67 67 0 0,3-2 1 0 0,0-1-1 0 0,20 10-67 0 0,-27-23 94 0 0,1-1 0 0 0,1-2 0 0 0,1-1 0 0 0,32 11-94 0 0,-3-6 168 0 0,0-2 0 0 0,2-4 0 0 0,16 1-168 0 0,-35-9 77 0 0,108 16 118 0 0,-19-12 8 0 0,0-6-1 0 0,114-10-202 0 0,-177-5 216 0 0,65-14-216 0 0,-63 4 144 0 0,42-15-144 0 0,73-32 163 0 0,-49 11 97 0 0,99-54-260 0 0,-160 67 50 0 0,17-7 43 0 0,29-24-93 0 0,98-79 53 0 0,-168 108-43 0 0,-6 6 22 0 0,-2-3 1 0 0,4-7-33 0 0,29-34 88 0 0,10-19-88 0 0,-44 42 41 0 0,-3-2 0 0 0,13-25-41 0 0,17-41 75 0 0,52-125-75 0 0,-97 183 16 0 0,-4-2 0 0 0,-3 0 0 0 0,-3-2 0 0 0,5-38-16 0 0,-12 32 24 0 0,-3-1-1 0 0,-3-31-23 0 0,-2-158 17 0 0,-5 266-17 0 0,0-70 0 0 0,-4-1 0 0 0,-2 1 0 0 0,-7-19 0 0 0,8 59 0 0 0,-9-43 0 0 0,-19-56 0 0 0,25 107 0 0 0,0 0 0 0 0,-1 1 0 0 0,-2 0 0 0 0,0 1 0 0 0,-1 0 0 0 0,-1 1 0 0 0,-10-13 0 0 0,-5-1 27 0 0,-44-53 11 0 0,50 63-46 0 0,0 1-1 0 0,-15-9 9 0 0,-60-42-85 0 0,6 5 90 0 0,39 30-5 0 0,-1 2 0 0 0,-43-22 0 0 0,35 25 1 0 0,-37-14-1 0 0,68 35-3 0 0,-1 2 0 0 0,0 1 0 0 0,-1 1 0 0 0,-15-1 3 0 0,5 4-13 0 0,0 1 0 0 0,1 2-1 0 0,-1 3 1 0 0,-36 3 13 0 0,6 1-33 0 0,28-2-114 0 0,1 2-1 0 0,-27 6 148 0 0,58-7-28 0 0,-16 3-371 0 0,-3 2 399 0 0,23-6-188 0 0,1 1 1 0 0,-1 0 0 0 0,1 0 0 0 0,0 1 0 0 0,0-1 0 0 0,-2 3 187 0 0,6-1-1130 0 0,-1 5-283 0 0,4-9 1310 0 0,0-1 0 0 0,-1 0 0 0 0,1 0-1 0 0,0 0 1 0 0,0 1 0 0 0,0-1 0 0 0,0 0 0 0 0,0 0 0 0 0,0 0 0 0 0,0 1 0 0 0,0-1 0 0 0,0 0-1 0 0,0 0 1 0 0,0 1 0 0 0,0-1 0 0 0,0 0 0 0 0,0 0 0 0 0,0 0 0 0 0,0 1 0 0 0,0-1 0 0 0,0 0-1 0 0,1 0 1 0 0,-1 1 0 0 0,0-1 103 0 0,5 13-6512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21.1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3544 371 2303 0 0,'2'-1'167'0'0,"6"-3"-76"0"0,-1 1 0 0 0,0-1 0 0 0,4-4-91 0 0,-3 3 1017 0 0,-1-1 1 0 0,-1 0 0 0 0,1 0 0 0 0,-1-1-1 0 0,4-4-1017 0 0,-1-1 774 0 0,-8 10-240 0 0,1 0-425 0 0,0 0-1 0 0,-1 1 0 0 0,1-1 1 0 0,-1 0-1 0 0,1 0 0 0 0,-1 0 1 0 0,0 0-1 0 0,0 0 1 0 0,0-1-1 0 0,0 1 0 0 0,0 0 1 0 0,0-1-109 0 0,-1 2 69 0 0,1-2 31 0 0,0 1 0 0 0,0-1 0 0 0,-1 1 0 0 0,1-1 0 0 0,-1 0 0 0 0,0 1 0 0 0,0-1 0 0 0,0 0 0 0 0,0 1 0 0 0,0-1 1 0 0,-1 0-1 0 0,1 1 0 0 0,-1-1 0 0 0,1 1 0 0 0,-1-1 0 0 0,0 1 0 0 0,0-1 0 0 0,0 1 0 0 0,-1-1 0 0 0,1 1 0 0 0,0 0 0 0 0,-1 0 1 0 0,0 0-1 0 0,1 0-100 0 0,-5-5 200 0 0,0 1 0 0 0,0 1 0 0 0,-1-1 0 0 0,1 1 0 0 0,-1 0 0 0 0,-6-3-200 0 0,-4 0 188 0 0,1 0 0 0 0,-2 1 0 0 0,1 1-1 0 0,-1 1 1 0 0,-8-2-188 0 0,-12-3 209 0 0,24 6-156 0 0,-122-35 399 0 0,85 27 31 0 0,-37-4-483 0 0,0 5 480 0 0,-9 4-480 0 0,-3 0 174 0 0,-3-1-44 0 0,23 4-40 0 0,-7 0 98 0 0,-15 3-188 0 0,-56 11 84 0 0,152-9-83 0 0,-55 6 63 0 0,0 3-1 0 0,-45 15-63 0 0,41-10 44 0 0,-217 53 148 0 0,234-54-117 0 0,1 2 1 0 0,-15 8-76 0 0,-88 46 144 0 0,61-28-45 0 0,-53 29 197 0 0,-29 26-296 0 0,97-51 142 0 0,1 3 0 0 0,-21 23-142 0 0,5 2 236 0 0,-39 47-236 0 0,-39 64 240 0 0,109-113-80 0 0,3 2 0 0 0,-10 23-160 0 0,42-61 50 0 0,-9 14 156 0 0,-24 52-206 0 0,24-33 251 0 0,-20 68-251 0 0,41-101 46 0 0,1 1 0 0 0,3 0 0 0 0,0 1 0 0 0,0 30-46 0 0,4-28 28 0 0,3 0 0 0 0,1 0 1 0 0,2 0-1 0 0,1 0 0 0 0,5 14-28 0 0,1-12 23 0 0,2 1 0 0 0,2-1 1 0 0,2-1-1 0 0,1 0 0 0 0,2-2 0 0 0,4 4-23 0 0,-11-23 14 0 0,86 145 150 0 0,-59-104 15 0 0,31 34-179 0 0,-36-52 61 0 0,2 3 52 0 0,24 23-113 0 0,-56-66 3 0 0,155 155 187 0 0,-117-120-92 0 0,1-3 0 0 0,2-2 1 0 0,3 0-99 0 0,-6-6 91 0 0,128 77 276 0 0,-127-82-241 0 0,1-2 0 0 0,11 1-126 0 0,-18-6 60 0 0,143 46 211 0 0,-77-27-110 0 0,8 0 59 0 0,1-4 0 0 0,64 7-220 0 0,-124-30 99 0 0,0-1-1 0 0,27-3-98 0 0,105-8 174 0 0,-105-3 152 0 0,30-8-326 0 0,-44 5 55 0 0,33-9 27 0 0,-1-3-1 0 0,-1-5-81 0 0,-11 4 34 0 0,91-34 18 0 0,-34 10-18 0 0,-64 23 19 0 0,38-11-53 0 0,-41 13 21 0 0,-1-3 1 0 0,-1-4-1 0 0,21-15-21 0 0,-25 7 73 0 0,-2-3 0 0 0,15-15-73 0 0,-39 26-2 0 0,69-51 66 0 0,-57 40-64 0 0,1-1 75 0 0,-1-2-1 0 0,-2-3 1 0 0,10-15-75 0 0,-19 13 79 0 0,-1-2 0 0 0,-3-2 0 0 0,-3-2 0 0 0,-1-1 0 0 0,-4-2-1 0 0,16-37-78 0 0,-8 0 80 0 0,-4-2-1 0 0,13-62-79 0 0,-37 113 32 0 0,-2-1-1 0 0,-2 0 1 0 0,-1 0-1 0 0,-3 0 1 0 0,-2-1-1 0 0,-5-47-31 0 0,-1 45 19 0 0,-4 0 0 0 0,-1 1-1 0 0,-2-1 1 0 0,-18-44-19 0 0,5 34 0 0 0,-2 2 0 0 0,-3 0 0 0 0,-3 2 0 0 0,-2 2 0 0 0,-31-39 0 0 0,33 54 0 0 0,-2 1 0 0 0,-1 2 0 0 0,-1 1 0 0 0,-3 1 0 0 0,0 3 0 0 0,-36-21 0 0 0,22 18-33 0 0,-2 3-1 0 0,-2 3 0 0 0,0 2 1 0 0,-2 2-1 0 0,0 3 1 0 0,-6 2 33 0 0,-18-4-515 0 0,-1 5 0 0 0,-15 0 515 0 0,10 7-3951 0 0,-8 4 3951 0 0,16 3-7506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46.5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56 2759 0 0,'0'0'330'0'0,"0"0"340"0"0,0 0 149 0 0,0 0 28 0 0,0 0-63 0 0,0 0-295 0 0,0 0-128 0 0,0 0-29 0 0,0 0-10 0 0,0 0-30 0 0,0 0-18 0 0,0 0-2 0 0,0 0-6 0 0,0 0-29 0 0,0 0-12 0 0,0 0-1 0 0,0 0 0 0 0,0 0 0 0 0,0 0 0 0 0,0 0 0 0 0,0 0-18 0 0,0 0-80 0 0,0 0-35 0 0,0 0-10 0 0,0 0-1 0 0,0 0 0 0 0,0 0 0 0 0,0 0 0 0 0,0 0 0 0 0,0 0 0 0 0,0 0-1 0 0,0 0-7 0 0,0 0-4 0 0,0 0 7 0 0,0 0-9 0 0,0 0-2 0 0,3 1 2 0 0,5 1 3 0 0,-4-1-4 0 0,4-3-1 0 0,-4 2-10 0 0,4 0-33 0 0,-4 0 22 0 0,6-2-33 0 0,2 1-10 0 0,10-2 22 0 0,0 0-1 0 0,0 1 0 0 0,1 1 1 0 0,-1 1-1 0 0,0 1 0 0 0,22 4-21 0 0,-23-3-1 0 0,10-1 1 0 0,0 0 12 0 0,-22-1 10 0 0,1-1 0 0 0,-1 0 0 0 0,5 0-22 0 0,-5-1 17 0 0,0 1 0 0 0,1 1 0 0 0,5 0-17 0 0,-3 0 0 0 0,-1-1 0 0 0,9 0 0 0 0,-11 0 0 0 0,0 0 0 0 0,1 1 0 0 0,-1 0 0 0 0,6 1 0 0 0,-13-1 0 0 0,4 1 0 0 0,0 0 0 0 0,0 0 0 0 0,0-1 0 0 0,0 0 0 0 0,0 0 0 0 0,0 0 0 0 0,0-1 0 0 0,1 0 0 0 0,3-1 0 0 0,0 0 0 0 0,6 0 0 0 0,20 1 0 0 0,-17-2 0 0 0,-2 3 0 0 0,-11 0 0 0 0,23 4 0 0 0,-12-2 0 0 0,16 1 0 0 0,1-2 0 0 0,6-1 0 0 0,-5 0 0 0 0,-1 1 0 0 0,1 2 0 0 0,1-1 0 0 0,-26-2 0 0 0,1 0 0 0 0,-1 1 0 0 0,8 2 0 0 0,-4-1 0 0 0,0 0 0 0 0,15 0 0 0 0,5 0 0 0 0,9 1 0 0 0,-26-3 0 0 0,0 1 0 0 0,13 3 0 0 0,4 1 0 0 0,26 1 0 0 0,-26-3 0 0 0,-20-3 0 0 0,0 0 0 0 0,0-1 0 0 0,8-1 0 0 0,-8 0 0 0 0,0 1 0 0 0,0 1 0 0 0,10 0 0 0 0,-10 1 0 0 0,-1-1 0 0 0,10-1 0 0 0,10-1 0 0 0,-14 2 0 0 0,3 1 0 0 0,14-3 0 0 0,-29 2 0 0 0,0 0 0 0 0,0 0 0 0 0,0 1 0 0 0,4 0 0 0 0,19 2 0 0 0,16-3 20 0 0,-8-1 29 0 0,0 2 0 0 0,2 1-49 0 0,59 4 134 0 0,-44-2 13 0 0,14-3-147 0 0,-63-1 9 0 0,40 1 58 0 0,-26 1-32 0 0,0-2-1 0 0,18-1-34 0 0,-8 0 10 0 0,-22 1 8 0 0,0 0 0 0 0,0 0 0 0 0,6-2-18 0 0,36-5 195 0 0,48-2-195 0 0,-69 7 56 0 0,-14 0-24 0 0,-1 1 1 0 0,1 1-1 0 0,10 1-32 0 0,-8 0 96 0 0,17-1-96 0 0,8 1 56 0 0,-35-1-34 0 0,-1 0 0 0 0,1-1 0 0 0,3 0-22 0 0,-6 0 7 0 0,1 1 0 0 0,0 0 1 0 0,0-1-1 0 0,-1 1 0 0 0,1 1 1 0 0,0-1-1 0 0,0 1 0 0 0,0 0-7 0 0,0 0 2 0 0,1 1 0 0 0,-1-1 0 0 0,1 0 0 0 0,-1-1 0 0 0,1 1 0 0 0,-1-1 0 0 0,1 0-2 0 0,21 0 65 0 0,-20 0-43 0 0,1 0 0 0 0,0 0-1 0 0,2-1-21 0 0,8-1 47 0 0,0 1 0 0 0,0 1-1 0 0,1 0 1 0 0,-1 2 0 0 0,0 0-1 0 0,14 3-46 0 0,-25-4 16 0 0,1 0-1 0 0,-1-1 0 0 0,1 0 1 0 0,-1 0-1 0 0,3-1-15 0 0,12 0 55 0 0,-7 1-24 0 0,-1-2-1 0 0,2 0-30 0 0,-2 0 52 0 0,0 1-1 0 0,2 0-51 0 0,2 1 154 0 0,18-4-154 0 0,-1 0 113 0 0,-9 0-27 0 0,-18 3-33 0 0,0-1 0 0 0,0 2 0 0 0,1-1-53 0 0,1 1 46 0 0,0-1-1 0 0,0-1 1 0 0,10-2-46 0 0,-10 2 58 0 0,0 0-1 0 0,0 0 1 0 0,9 1-58 0 0,9 0 74 0 0,9 0 86 0 0,42 1 208 0 0,-44 0-142 0 0,21-6 278 0 0,-28 5-210 0 0,-9 1 250 0 0,12 0-544 0 0,33-1 472 0 0,-59 1-422 0 0,0 0-1 0 0,0-1 0 0 0,1 1 0 0 0,-1-1 1 0 0,0 0-1 0 0,0-1 0 0 0,2 0-49 0 0,-1 0 62 0 0,0 0 0 0 0,0 1 0 0 0,0 0 1 0 0,2 0-63 0 0,36-5 362 0 0,-30 3-238 0 0,0 1 0 0 0,-1 1 0 0 0,2 0-124 0 0,56-2 423 0 0,-37 0-207 0 0,-8 0-52 0 0,13 0 177 0 0,-31 3-295 0 0,-5-1-22 0 0,1 1 0 0 0,-1 0 0 0 0,1 1 0 0 0,-1-1 0 0 0,1 1 0 0 0,0-1 0 0 0,-1 1-24 0 0,9 1 85 0 0,6 1 10 0 0,-14-4-82 0 0,1 0 2 0 0,17 0 70 0 0,-20 1-32 0 0,-3 2-18 0 0,-2 0-281 0 0,1 0 1 0 0,-1 0-1 0 0,1-1 1 0 0,-1 1-1 0 0,0-1 1 0 0,0 1 245 0 0,-9 3-1474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48.6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3679 0 0,'0'0'167'0'0,"0"0"132"0"0,0 0 447 0 0,3-1 190 0 0,43-2 2123 0 0,-11 2-2134 0 0,19-2-154 0 0,-17 1-216 0 0,-24 1-350 0 0,-1 0 0 0 0,1 0-1 0 0,1-1-204 0 0,33-6 1518 0 0,47-1-1518 0 0,-63 6 290 0 0,75-4 646 0 0,-19 4-278 0 0,-10 1-260 0 0,58-1 217 0 0,28-2-78 0 0,-66 2 182 0 0,72 7-719 0 0,-119-3 145 0 0,32 4 110 0 0,40 0 164 0 0,-52-5-40 0 0,-1-3 0 0 0,3-3-379 0 0,-3 0 256 0 0,-18 1-48 0 0,-2 1-82 0 0,1 2-1 0 0,-1 3 0 0 0,0 1 1 0 0,3 3-126 0 0,-20-3 84 0 0,7 0-84 0 0,16 0 68 0 0,50 5 388 0 0,96-6-456 0 0,-129-7 132 0 0,-35 3-47 0 0,-1 1 0 0 0,16 1-85 0 0,-23 2 47 0 0,1-3 1 0 0,12-2-48 0 0,-5 1 101 0 0,9 1-101 0 0,163 4 376 0 0,-179-1-315 0 0,-14-1-6 0 0,0 1 0 0 0,8-3-55 0 0,-1 2 72 0 0,-9 0-38 0 0,47-2 31 0 0,-23 1-59 0 0,-1-2 51 0 0,-7-2-3 0 0,-22 3-40 0 0,-1 1 0 0 0,1 0-1 0 0,6 0-13 0 0,-9 1 16 0 0,21-1 40 0 0,56-2 76 0 0,-36 1-93 0 0,-9-1-3 0 0,-20 2 17 0 0,-1-1 0 0 0,2 0-31 0 0,0 0 34 0 0,-1 2 21 0 0,8-2 3 0 0,-15 1-20 0 0,17 0 27 0 0,-22 0-45 0 0,9 1-31 0 0,2 0 0 0 0,38-2 159 0 0,8-3 97 0 0,-13-2 18 0 0,-32 5-194 0 0,-1 1-11 0 0,1 1-53 0 0,-1 1 15 0 0,0 1-31 0 0,10 2 20 0 0,-7-2 2 0 0,-13-2-33 0 0,12 1 11 0 0,-2 0 42 0 0,0-1 11 0 0,1 0 0 0 0,-1 0 0 0 0,-4 0 5 0 0,-7 0 22 0 0,1 0 0 0 0,-1-1 0 0 0,5-1-91 0 0,-6 2-6 0 0,-2-1 81 0 0,1 1-6 0 0,6-1 0 0 0,1 0 43 0 0,1-1 187 0 0,-1-1-235 0 0,-8 2 0 0 0,0 1 0 0 0,8-1 5 0 0,-8 0 22 0 0,1 1 0 0 0,6-1-22 0 0,-7 0-4 0 0,-2 1 5 0 0,0 0-2 0 0,3 0-4 0 0,-1-1-90 0 0,8-2-819 0 0,-10 3 33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22.08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2595 1911 3679 0 0,'0'0'284'0'0,"0"0"-125"0"0,0 0 168 0 0,1-2 90 0 0,1-5 20 0 0,-1 5-33 0 0,1 2-149 0 0,3-2-197 0 0,0 1 1 0 0,-1 0-1 0 0,1 0 0 0 0,0 1 1 0 0,0-1-1 0 0,0 1 0 0 0,-1 0 0 0 0,1 0 1 0 0,0 1-1 0 0,0-1 0 0 0,3 2-58 0 0,9 3 80 0 0,0 1 0 0 0,-1 1 0 0 0,7 5-80 0 0,0-1 68 0 0,122 65 264 0 0,-32-15-136 0 0,-2-8-38 0 0,31 15 18 0 0,-110-51-146 0 0,19 15-30 0 0,-41-25 34 0 0,-1 0 0 0 0,1 0 0 0 0,-1 1 0 0 0,-1 0 0 0 0,0 1 0 0 0,6 7-34 0 0,-12-13 64 0 0,-3 0-10 0 0,1-1-54 0 0,-1 0 1 0 0,0 0-1 0 0,0 0 1 0 0,0 0 0 0 0,0 0-1 0 0,0 0 1 0 0,0 0-1 0 0,0 0 1 0 0,-1-1-1 0 0,1 1 1 0 0,-1 0 0 0 0,1-1-1 0 0,-1 1 1 0 0,0-1-1 0 0,1 1 1 0 0,-1-1-1 0 0,-2 1 3 0 0,0 0 1 0 0,1 0 0 0 0,-1 0 0 0 0,0-1-1 0 0,0 1 1 0 0,0-1 0 0 0,0 0 0 0 0,0 0-1 0 0,-2-1-3 0 0,-32 4 296 0 0,-1-2 0 0 0,-25-2-296 0 0,22 0 142 0 0,-166-7 439 0 0,27 1-124 0 0,102 7-85 0 0,-23 4-372 0 0,68-2 55 0 0,-47 5 50 0 0,74-6-103 0 0,-1-1 1 0 0,1 1-1 0 0,0 0 0 0 0,0 1 0 0 0,0-1-2 0 0,7-2 1 0 0,0 0 0 0 0,0 0-1 0 0,0 0 1 0 0,-1 0 0 0 0,1 0 0 0 0,0 1 0 0 0,0-1-1 0 0,0 0 1 0 0,0 0 0 0 0,0 0 0 0 0,0 0 0 0 0,0 0-1 0 0,-1 0 1 0 0,1 0 0 0 0,0 0 0 0 0,0 0 0 0 0,0 0-1 0 0,0 0 1 0 0,0 0 0 0 0,0 0 0 0 0,0 0 0 0 0,0 1 0 0 0,0-1-1 0 0,0 0 1 0 0,0 0 0 0 0,-1 0 0 0 0,1 0 0 0 0,0 0-1 0 0,0 0 1 0 0,0 0 0 0 0,0 0 0 0 0,0 1 0 0 0,0-1-1 0 0,0 0 1 0 0,0 0 0 0 0,0 0 0 0 0,0 0 0 0 0,0 0-1 0 0,0 0 1 0 0,0 0 0 0 0,0 1 0 0 0,0-1 0 0 0,0 0-1 0 0,0 0 1 0 0,0 0 0 0 0,0 0 0 0 0,1 0 0 0 0,-1 0-1 0 0,0 0 1 0 0,0 0 0 0 0,0 1 0 0 0,0-1 0 0 0,0 0-1 0 0,1 3 1 0 0,1 0-1 0 0,-1 0 1 0 0,1-1 0 0 0,0 1 0 0 0,0 0 0 0 0,0-1-1 0 0,0 1 1 0 0,0-1 0 0 0,1 0 0 0 0,-1 1 0 0 0,1-1 0 0 0,-1 0-1 0 0,1-1 1 0 0,1 2-1 0 0,9 4 0 0 0,1 0-1 0 0,9 4 1 0 0,94 34 59 0 0,-61-25-20 0 0,0 2-1 0 0,8 9-38 0 0,105 64 63 0 0,-65-35-62 0 0,-67-40-1 0 0,-1 3 0 0 0,-1 0 0 0 0,6 9 0 0 0,-35-28 0 0 0,-1 1 0 0 0,-1-1 0 0 0,1 1 0 0 0,-1 0 0 0 0,0 1 0 0 0,0-1 0 0 0,0 1 0 0 0,-1 0 0 0 0,2 2 0 0 0,-4-6 0 0 0,-1 0 0 0 0,1 0 0 0 0,0 1 0 0 0,0-1 0 0 0,-1 0 0 0 0,1 1 0 0 0,-1-1 0 0 0,0 1 0 0 0,0-1 0 0 0,0 0 0 0 0,0 1 0 0 0,0-1 0 0 0,-1 0 0 0 0,1 1 0 0 0,0-1 0 0 0,-1 1 0 0 0,0-1 0 0 0,0 0 0 0 0,0 0 0 0 0,0 0 0 0 0,0 1 0 0 0,0-1 0 0 0,0 0 0 0 0,-1 0 0 0 0,1 0 0 0 0,-1-1 0 0 0,0 2 0 0 0,-3 2 4 0 0,-1 0 0 0 0,1-1 0 0 0,-1 1 0 0 0,0-1 0 0 0,-1-1-1 0 0,1 1 1 0 0,0-1 0 0 0,-1 0 0 0 0,0-1 0 0 0,-2 1-4 0 0,-15 4 25 0 0,-2 0 0 0 0,-5-1-25 0 0,8-2-1 0 0,-155 28 161 0 0,-45 9 11 0 0,-130 30-22 0 0,329-66-133 0 0,-1 2 0 0 0,0 1-16 0 0,18-6 4 0 0,1 0-1 0 0,-1 1 1 0 0,1 0 0 0 0,0 1-1 0 0,0-1 1 0 0,0 1-1 0 0,1 1 1 0 0,-1-1-1 0 0,-3 5-3 0 0,7-8 0 0 0,1 1 0 0 0,0 0 0 0 0,0-1 0 0 0,0 1 0 0 0,0 0 0 0 0,0 0 0 0 0,0 0 0 0 0,0 0 0 0 0,1 0 0 0 0,-1 0 0 0 0,1 0 0 0 0,-1 0 0 0 0,1 0 0 0 0,0 0 0 0 0,0 0 0 0 0,0 0 0 0 0,0 1 0 0 0,0-1 0 0 0,0 0 0 0 0,0 0 0 0 0,1 0 0 0 0,-1 0 0 0 0,1 0 0 0 0,0 0 0 0 0,-1 0 0 0 0,2 0 0 0 0,1 4 0 0 0,0 0 0 0 0,0 0 0 0 0,1 0 0 0 0,-1-1 0 0 0,1 0 0 0 0,1 0 0 0 0,3 4 0 0 0,6 3 0 0 0,-1-1 0 0 0,2 0 0 0 0,-1-2 0 0 0,10 5 0 0 0,22 15 0 0 0,0 3 6 0 0,3-3 0 0 0,0-1 0 0 0,6-1-6 0 0,148 72 322 0 0,-139-64-82 0 0,-2 2 0 0 0,4 7-240 0 0,-48-31 169 0 0,16 15-169 0 0,-27-21 41 0 0,-1 0-1 0 0,1 0 1 0 0,-1 0 0 0 0,-1 1-1 0 0,5 6-40 0 0,-9-12 3 0 0,0 0 0 0 0,0 0 0 0 0,0 0 0 0 0,0 0-1 0 0,0 1 1 0 0,-1-1 0 0 0,1 0 0 0 0,-1 0 0 0 0,0 1-1 0 0,1-1 1 0 0,-1 0 0 0 0,0 0 0 0 0,0 1 0 0 0,0-1-1 0 0,-1 0 1 0 0,1 1 0 0 0,-1-1 0 0 0,1 0 0 0 0,-1 0 0 0 0,0 0-1 0 0,1 0 1 0 0,-1 1 0 0 0,0-1 0 0 0,0 0 0 0 0,-1 0-1 0 0,1-1 1 0 0,0 1 0 0 0,-1 0 0 0 0,1 0 0 0 0,-1-1-1 0 0,0 2-2 0 0,-3 1 18 0 0,-1 1 0 0 0,1-1 0 0 0,-1 0-1 0 0,0 0 1 0 0,0-1 0 0 0,0 0-1 0 0,0 0 1 0 0,-1 0 0 0 0,1-1-1 0 0,-1 0-17 0 0,-126 30 179 0 0,109-27-182 0 0,-39 7 3 0 0,-33 0 0 0 0,-66 0 0 0 0,18-1 0 0 0,42-2 6 0 0,-214 25-18 0 0,244-22 35 0 0,1 3 1 0 0,0 2-1 0 0,-21 12-23 0 0,80-25 0 0 0,1-1 0 0 0,0 1 0 0 0,-2 2 0 0 0,11-5 0 0 0,-1 0 0 0 0,1 1 0 0 0,-1-1 0 0 0,1 1 0 0 0,-1 0 0 0 0,1 0 0 0 0,0 0 0 0 0,0 0 0 0 0,0 0 0 0 0,-1 2 0 0 0,2-3 0 0 0,0 0 0 0 0,1 0 0 0 0,-1 0 0 0 0,1 0 0 0 0,0 0 0 0 0,-1 0 0 0 0,1 0 0 0 0,0 0 0 0 0,-1 0 0 0 0,1 0 0 0 0,0 0 0 0 0,0 0 0 0 0,0 0 0 0 0,0 0 0 0 0,0 0 0 0 0,0 0 0 0 0,0 0 0 0 0,0 0 0 0 0,1 1 0 0 0,-1 0 0 0 0,1 0 0 0 0,0-1 0 0 0,0 1 0 0 0,0 0 0 0 0,0-1 0 0 0,0 1 0 0 0,0-1 0 0 0,0 1 0 0 0,0-1 0 0 0,1 0 0 0 0,-1 1 0 0 0,6 3 0 0 0,0 0 0 0 0,0 0 0 0 0,0-1 0 0 0,7 4 0 0 0,-13-8 0 0 0,77 37 0 0 0,1-4 0 0 0,18 2 0 0 0,-16-6 0 0 0,139 46 0 0 0,-162-59 5 0 0,246 75 54 0 0,-279-83-49 0 0,1 2 0 0 0,-1 0 0 0 0,4 4-10 0 0,-19-8 5 0 0,1 0 1 0 0,-1 1 0 0 0,0 0-1 0 0,0 0 1 0 0,-1 1 0 0 0,0 1-1 0 0,-1-1 1 0 0,2 3-6 0 0,-9-9 3 0 0,1 0 0 0 0,-1 0 0 0 0,1 0 0 0 0,-1 0 0 0 0,0 0 1 0 0,0 0-1 0 0,0 1 0 0 0,0-1 0 0 0,0 0 0 0 0,-1 1 0 0 0,1-1 0 0 0,-1 0 0 0 0,0 1 0 0 0,1-1 0 0 0,-1 1 0 0 0,0-1 0 0 0,0 1-3 0 0,-1 0 1 0 0,1 0 0 0 0,-1 0 0 0 0,0-1 0 0 0,0 1 0 0 0,0 0-1 0 0,0-1 1 0 0,0 1 0 0 0,-1 0 0 0 0,1-1 0 0 0,-1 0 0 0 0,0 1-1 0 0,1-1 1 0 0,-1 0 0 0 0,-1 1-1 0 0,-3 3 7 0 0,0-1 1 0 0,0 0-1 0 0,-1 0 0 0 0,0-1 1 0 0,1 1-1 0 0,-2-1 0 0 0,1-1 1 0 0,-7 3-8 0 0,-12 3 23 0 0,0-1 0 0 0,-2-1-23 0 0,23-6 8 0 0,-87 20 15 0 0,-31 1-23 0 0,-96 5 47 0 0,42-5-30 0 0,-328 42 36 0 0,451-59-40 0 0,24-3 4 0 0,0 2 0 0 0,0 1 0 0 0,-12 4-17 0 0,17-1 0 0 0,24-7 0 0 0,0-1 0 0 0,0 1 0 0 0,-1-1 0 0 0,1 1 0 0 0,0 0 0 0 0,0 0 0 0 0,0 0 0 0 0,0-1 0 0 0,0 1 0 0 0,0 0 0 0 0,0 0 0 0 0,0 0 0 0 0,0 0 0 0 0,1 0 0 0 0,0 0 0 0 0,-1 0 0 0 0,1-1 0 0 0,0 1 0 0 0,0 0 0 0 0,-1 0 0 0 0,1 0 0 0 0,0-1 0 0 0,0 1 0 0 0,0 0 0 0 0,0 0 0 0 0,0 0 0 0 0,0-1 0 0 0,0 1 0 0 0,0 0 0 0 0,0 0 0 0 0,0 0 0 0 0,1-1 0 0 0,-1 1 0 0 0,1 1 0 0 0,-1 0 0 0 0,1-1 0 0 0,0 1 0 0 0,0-1 0 0 0,0 1 0 0 0,0-1 0 0 0,0 1 0 0 0,1-1 0 0 0,-1 0 0 0 0,4 4 0 0 0,0-1 0 0 0,1 0 0 0 0,-1 0 0 0 0,6 2 0 0 0,19 9 0 0 0,0-1 0 0 0,1-1 0 0 0,4-1 0 0 0,-4-1 0 0 0,11 3 0 0 0,41 8 0 0 0,45 4 0 0 0,-26-6 0 0 0,148 41 0 0 0,-81-18 0 0 0,-126-33 0 0 0,235 63-2 0 0,-228-56 5 0 0,-1 1 0 0 0,-1 3 1 0 0,0 2-1 0 0,18 13-3 0 0,-51-26 23 0 0,1 0 1 0 0,9 9-24 0 0,-19-13 1 0 0,0 0 0 0 0,0 0 0 0 0,-1 0 0 0 0,1 1 0 0 0,-1-1 0 0 0,3 7-1 0 0,-7-10 1 0 0,1-1 0 0 0,-1 1 0 0 0,0-1-1 0 0,0 1 1 0 0,0 0 0 0 0,0-1 0 0 0,-1 1-1 0 0,1 0 1 0 0,-1 0 0 0 0,0 0 0 0 0,1-1-1 0 0,-1 1 1 0 0,0 0 0 0 0,-1 0 0 0 0,1 0-1 0 0,-1-1 1 0 0,1 1 0 0 0,-1 0 0 0 0,0 0-1 0 0,0-1 1 0 0,0 1 0 0 0,0 0 0 0 0,0-1-1 0 0,0 1 1 0 0,-1-1 0 0 0,0 0 0 0 0,-1 2-1 0 0,-3 3 5 0 0,0 0 0 0 0,0-1 1 0 0,-1 0-1 0 0,0 0 1 0 0,0-1-1 0 0,-1 0 1 0 0,1 0-1 0 0,-2 0-5 0 0,-9 5 0 0 0,-1-2 0 0 0,0 0 0 0 0,-12 3 0 0 0,-61 15 0 0 0,74-22 0 0 0,-83 19 12 0 0,-65 5-12 0 0,-107 2 52 0 0,130-15-52 0 0,-434 35 0 0 0,-141 29 64 0 0,581-57-64 0 0,103-14 0 0 0,-1 1 0 0 0,-26 11 0 0 0,54-18 0 0 0,1 1 0 0 0,-1-1 0 0 0,1 1 0 0 0,0 1 0 0 0,0-1 0 0 0,0 1 0 0 0,-4 3 0 0 0,10-6 0 0 0,-1 0 0 0 0,0-1-1 0 0,1 1 1 0 0,-1-1-1 0 0,0 1 1 0 0,1 0 0 0 0,-1 0-1 0 0,1-1 1 0 0,-1 1-1 0 0,1 0 1 0 0,0 0 0 0 0,-1 0-1 0 0,1-1 1 0 0,0 1 0 0 0,-1 0-1 0 0,1 0 1 0 0,0 0-1 0 0,0 0 1 0 0,0 0 0 0 0,0 0-1 0 0,0 0 1 0 0,0-1 0 0 0,0 1-1 0 0,0 0 1 0 0,0 0-1 0 0,0 0 1 0 0,0 0 0 0 0,0 0-1 0 0,1 0 1 0 0,-1 0-1 0 0,0-1 1 0 0,1 1 0 0 0,-1 0-1 0 0,1 0 1 0 0,-1 0 0 0 0,1-1-1 0 0,-1 1 1 0 0,1 0-1 0 0,0-1 1 0 0,-1 1 0 0 0,1 0-1 0 0,0-1 1 0 0,0 1 0 0 0,4 3-7 0 0,1 0 1 0 0,0 0 0 0 0,0 0-1 0 0,0-1 1 0 0,4 2 6 0 0,-5-2-5 0 0,19 7 2 0 0,0 0 0 0 0,0-2 0 0 0,0 0 0 0 0,7-1 3 0 0,103 19 2 0 0,-127-25-3 0 0,268 39-55 0 0,-14-2 38 0 0,-137-19-24 0 0,350 65 30 0 0,-375-62 12 0 0,31 14 0 0 0,-86-21 0 0 0,-1 2 0 0 0,-1 1 0 0 0,0 3 0 0 0,-1 1 0 0 0,-40-21 0 0 0,8 4 0 0 0,0 0 0 0 0,0 1 0 0 0,0 0 0 0 0,-1 1 0 0 0,1 2 0 0 0,-7-8 0 0 0,0 1 0 0 0,0 0 0 0 0,-1 0 0 0 0,1 0 0 0 0,-1 0 0 0 0,0 0 0 0 0,0 0 0 0 0,0 0 0 0 0,0 1 0 0 0,0-1 0 0 0,0 0 0 0 0,0 0 0 0 0,-1 1 0 0 0,1-1 0 0 0,-1 1 0 0 0,1-1 0 0 0,-1 1 0 0 0,0-1 0 0 0,0 0 0 0 0,0 1 0 0 0,-1-1 0 0 0,1 1 0 0 0,0-1 0 0 0,-1 2 0 0 0,-1 2 0 0 0,-1-1 0 0 0,1 0 0 0 0,-1 0 0 0 0,0 0 0 0 0,0 0 0 0 0,0-1 0 0 0,-1 1 0 0 0,1-1 0 0 0,-1 0 0 0 0,0 0 0 0 0,-1 0 0 0 0,1 0 0 0 0,-1-1 0 0 0,-2 2 0 0 0,-7 4 0 0 0,-1-1 0 0 0,1 0 0 0 0,-2-1 0 0 0,-6 2 0 0 0,-36 11 0 0 0,-47 10 0 0 0,-63 7 0 0 0,28-11 55 0 0,-29-4-55 0 0,-146 6 20 0 0,68-4 34 0 0,-27 2-55 0 0,111-13 1 0 0,-55 16 0 0 0,169-21 0 0 0,-56 11 0 0 0,84-14 0 0 0,0 1 0 0 0,0 1 0 0 0,-15 7 0 0 0,35-14 0 0 0,0 1 0 0 0,0-1 0 0 0,1 0 0 0 0,-1 0 0 0 0,0 1 0 0 0,0-1 0 0 0,0 1 0 0 0,1-1 0 0 0,-1 1 0 0 0,0-1 0 0 0,0 1 0 0 0,1 0 0 0 0,-1-1 0 0 0,1 1 0 0 0,-1 0 0 0 0,1-1 0 0 0,-1 1 0 0 0,1 0 0 0 0,-1 0 0 0 0,1 0 0 0 0,0 0 0 0 0,0 0 0 0 0,0 0 0 0 0,1 0 0 0 0,-1 0 0 0 0,1 0 0 0 0,-1 0 0 0 0,1 0 0 0 0,-1 0 0 0 0,1 0 0 0 0,0 0 1 0 0,0 0-1 0 0,-1 0 0 0 0,1 0 0 0 0,0-1 0 0 0,0 1 0 0 0,0 0 0 0 0,0 0 0 0 0,0-1 0 0 0,0 1 0 0 0,0-1 0 0 0,25 15-17 0 0,-7-7-10 0 0,-1-1 0 0 0,1-1 0 0 0,0-1 0 0 0,11 1 27 0 0,82 11-98 0 0,-100-15 96 0 0,402 40-62 0 0,-303-32 44 0 0,267 17-46 0 0,-34-2 96 0 0,-3 17 72 0 0,-177-13 36 0 0,124 41-138 0 0,-248-60 0 0 0,-24-6 0 0 0,0 0 0 0 0,0 1 0 0 0,0 1 0 0 0,0 0 0 0 0,10 7 0 0 0,-26-13 0 0 0,1 1-1 0 0,0-1 1 0 0,-1 0-1 0 0,1 0 1 0 0,-1 1-1 0 0,1-1 1 0 0,-1 0-1 0 0,1 1 1 0 0,-1-1-1 0 0,1 1 1 0 0,-1-1-1 0 0,1 0 1 0 0,-1 1-1 0 0,0-1 1 0 0,1 1-1 0 0,-1 0 1 0 0,0-1-1 0 0,1 1 1 0 0,-1-1-1 0 0,0 1 1 0 0,1 0 0 0 0,-2 0-4 0 0,0-1 0 0 0,0 1 0 0 0,0 0 0 0 0,0-1 0 0 0,0 1 0 0 0,1-1 0 0 0,-1 1 0 0 0,0-1 0 0 0,0 0 0 0 0,0 1 0 0 0,0-1 0 0 0,0 0 0 0 0,0 0 0 0 0,0 1 0 0 0,0-1 0 0 0,-1 0 0 0 0,0 0 4 0 0,-24 1-83 0 0,6-3 51 0 0,0 0 0 0 0,0-1 0 0 0,0-1 0 0 0,-7-3 32 0 0,-78-28-79 0 0,16 0 98 0 0,2-4 0 0 0,1-4 0 0 0,2-3 0 0 0,-3-8-19 0 0,46 27 28 0 0,1-2 0 0 0,1-2 0 0 0,-8-10-28 0 0,28 22 5 0 0,1 0 1 0 0,0-1-1 0 0,2-1 0 0 0,0 0 1 0 0,1-1-1 0 0,-11-23-5 0 0,21 34-45 0 0,0 0-1 0 0,1 0 0 0 0,0 0 0 0 0,1-1 1 0 0,0 1-1 0 0,0-1 0 0 0,1 0 1 0 0,1 0-1 0 0,0 0 0 0 0,1 0 1 0 0,0 0-1 0 0,1 0 0 0 0,1 0 0 0 0,-1 0 1 0 0,2 0-1 0 0,0 0 0 0 0,0 1 1 0 0,1-1-1 0 0,0 1 0 0 0,1 0 0 0 0,0 0 1 0 0,1 1-1 0 0,0-1 0 0 0,1 1 1 0 0,4-4 45 0 0,1 0-93 0 0,1 1 0 0 0,0 0 0 0 0,1 1 0 0 0,1 1 0 0 0,0 0 0 0 0,10-5 93 0 0,21-10-461 0 0,34-14 461 0 0,6 4-224 0 0,0 3 0 0 0,3 3 0 0 0,0 5 0 0 0,11 2 224 0 0,653-117-183 0 0,-638 121 251 0 0,0-4-68 0 0,-71 12 17 0 0,0-2 0 0 0,-1-2 0 0 0,0-2 0 0 0,2-3-17 0 0,-36 16 18 0 0,-1-1 0 0 0,1 0-1 0 0,-1 0 1 0 0,0-1 0 0 0,0 0 0 0 0,0-1-1 0 0,5-6-17 0 0,-10 10 8 0 0,-1 0 0 0 0,1 0 0 0 0,-1 0 0 0 0,0 0-1 0 0,0-1 1 0 0,0 1 0 0 0,-1 0 0 0 0,1-1 0 0 0,-1 0-1 0 0,0 1 1 0 0,0-1 0 0 0,0 0 0 0 0,-1 0 0 0 0,1 1-1 0 0,-1-1 1 0 0,0 0 0 0 0,0 0 0 0 0,0 0 0 0 0,0 1 0 0 0,-1-1-1 0 0,0-3-7 0 0,-1 1 14 0 0,0-1 0 0 0,-1 0-1 0 0,0 1 1 0 0,0 0 0 0 0,-1-1-1 0 0,1 1 1 0 0,-1 1-1 0 0,0-1 1 0 0,-1 0 0 0 0,-3-2-14 0 0,-10-10 46 0 0,0 1-1 0 0,-7-4-45 0 0,23 19 7 0 0,-54-42 28 0 0,-1 1-1 0 0,-16-5-34 0 0,56 37 0 0 0,-245-139 0 0 0,209 127 0 0 0,33 15 0 0 0,0-1 0 0 0,-2-2 0 0 0,16 7 0 0 0,6 2 0 0 0,4 2 0 0 0,0 1 0 0 0,0-1 0 0 0,0 0 0 0 0,0 1 0 0 0,0 0 0 0 0,0 0 0 0 0,0 1 0 0 0,1-1 0 0 0,4 2 0 0 0,139 39 25 0 0,257 76 166 0 0,-212-54-84 0 0,12 15-107 0 0,356 186 64 0 0,-503-234-46 0 0,0 3 0 0 0,-3 2-1 0 0,2 4-17 0 0,-52-36 0 0 0,6 4 0 0 0,-1 1 0 0 0,5 4 0 0 0,-13-10 0 0 0,1-1 0 0 0,-1 1 0 0 0,0 0 0 0 0,0-1 0 0 0,0 1 0 0 0,-1 0 0 0 0,1 0 0 0 0,0 0 0 0 0,-1 1 0 0 0,0-1 0 0 0,1 3 0 0 0,-2-5 0 0 0,0 1 0 0 0,1-1 0 0 0,-1 0 0 0 0,0 1 0 0 0,0-1 0 0 0,0 0 0 0 0,-1 1 0 0 0,1-1 0 0 0,0 0 0 0 0,0 1 0 0 0,-1-1 0 0 0,1 0 0 0 0,0 0 0 0 0,-1 1 0 0 0,0-1 0 0 0,1 0 0 0 0,-1 1 0 0 0,-1 0 0 0 0,1-1 0 0 0,-1 1 0 0 0,1 0 0 0 0,-1-1 0 0 0,0 1 0 0 0,1-1 0 0 0,-1 1 0 0 0,0-1 0 0 0,-2 1 0 0 0,-4 2 0 0 0,-1 0 0 0 0,0-1 0 0 0,0 0 0 0 0,-7 1 0 0 0,15-3 0 0 0,-57 11 24 0 0,0-3 0 0 0,-29 1-24 0 0,48-6 12 0 0,-304 19 336 0 0,56-6-44 0 0,252-13-234 0 0,-10 3-70 0 0,33-5 14 0 0,-1 1-1 0 0,1 1 1 0 0,0 0 0 0 0,1 0 0 0 0,-3 3-14 0 0,13-7 3 0 0,0 0 0 0 0,0 1 0 0 0,-1-1 0 0 0,1 1 0 0 0,1 0 0 0 0,-1-1 0 0 0,0 1 0 0 0,0 0 0 0 0,0 0 0 0 0,0 0 1 0 0,0-1-1 0 0,1 1 0 0 0,-1 0 0 0 0,0 1-3 0 0,1-2 0 0 0,0 1 1 0 0,0 0-1 0 0,-1 0 0 0 0,1-1 1 0 0,0 1-1 0 0,1 0 1 0 0,-1 0-1 0 0,0-1 1 0 0,0 1-1 0 0,0 0 1 0 0,0 0-1 0 0,0-1 1 0 0,1 1-1 0 0,-1 0 0 0 0,0-1 1 0 0,1 1-1 0 0,-1 0 1 0 0,0-1-1 0 0,1 1 1 0 0,-1-1-1 0 0,1 1 1 0 0,-1 0-1 0 0,1-1 1 0 0,-1 1-1 0 0,1-1 0 0 0,2 3 0 0 0,0-1 0 0 0,0 0 0 0 0,0 1-1 0 0,0-1 1 0 0,1 0 0 0 0,12 5 11 0 0,0 0 0 0 0,0-1 0 0 0,0-1 0 0 0,1 0 0 0 0,0-2 1 0 0,0 1-12 0 0,13 2-3 0 0,212 40 68 0 0,3-11 0 0 0,181 34 96 0 0,-301-44-61 0 0,212 48 179 0 0,-257-52-166 0 0,-2 4 0 0 0,-1 3 1 0 0,12 10-114 0 0,-57-22 18 0 0,18 10-18 0 0,-41-20-1 0 0,1 1 1 0 0,-1-1-1 0 0,0 1 1 0 0,-1 1-1 0 0,1 0 0 0 0,5 7 1 0 0,-13-14 0 0 0,0 0 0 0 0,0 0 0 0 0,0 0 0 0 0,-1 1 0 0 0,1-1 0 0 0,0 0 0 0 0,-1 0 0 0 0,1 1 0 0 0,0-1 0 0 0,-1 0 0 0 0,1 1 0 0 0,-1-1 0 0 0,0 1 0 0 0,0-1 0 0 0,1 0 0 0 0,-1 1 0 0 0,0-1 0 0 0,0 1 0 0 0,0-1 0 0 0,0 1 0 0 0,-1-1 0 0 0,1 1 0 0 0,0-1 0 0 0,-1 0 0 0 0,1 1 0 0 0,-1-1 0 0 0,1 0 0 0 0,-1 1 0 0 0,1-1 0 0 0,-2 1 0 0 0,0 1 0 0 0,0-1 0 0 0,-1 1 0 0 0,1-1 0 0 0,-1 1 0 0 0,0-1 0 0 0,0 0 0 0 0,0 0 0 0 0,0 0 0 0 0,0 0 0 0 0,0-1 0 0 0,-3 2 0 0 0,-6 1 0 0 0,1 0 0 0 0,-1 0 0 0 0,0-1 0 0 0,-3-1 0 0 0,-51 7 0 0 0,52-8 0 0 0,-142 11 0 0 0,-39-7 0 0 0,-156-14 0 0 0,22-10 0 0 0,271 16 0 0 0,15-1 12 0 0,73 3 82 0 0,-8 0-61 0 0,109 3 133 0 0,30 8-166 0 0,-10 0 61 0 0,26-4-45 0 0,123 9 104 0 0,135 21 102 0 0,-3 20 189 0 0,-414-52-399 0 0,308 49 148 0 0,-198-31-107 0 0,-115-20-53 0 0,-13-2 0 0 0,-2 0 0 0 0,-11-4 0 0 0,13 4 0 0 0,-35-8-13 0 0,-25-7-148 0 0,-30-13 161 0 0,-25-15-18 0 0,-37-23 18 0 0,137 59 0 0 0,0-1 0 0 0,-12-9 0 0 0,22 13 0 0 0,0 1 0 0 0,1-1 0 0 0,0 0 0 0 0,0 0 0 0 0,0-1 0 0 0,0 1 0 0 0,0-1 0 0 0,1 1 0 0 0,-3-6 0 0 0,6 9 0 0 0,-1-1 0 0 0,0 1 0 0 0,1-1 0 0 0,-1 1 0 0 0,1-1 0 0 0,-1 1 1 0 0,1-1-1 0 0,0 1 0 0 0,0-1 0 0 0,0 0 0 0 0,-1 1 0 0 0,2-1 0 0 0,-1 0 0 0 0,0 1 0 0 0,0-1 0 0 0,0 1 0 0 0,1-1 0 0 0,-1 0 0 0 0,1 0 0 0 0,0 0 0 0 0,1 0-1 0 0,-1 0 1 0 0,0 0 0 0 0,0 0 0 0 0,1 0 0 0 0,-1 1 0 0 0,1-1 0 0 0,0 0-1 0 0,-1 1 1 0 0,3-2 0 0 0,4-2 3 0 0,0 0-1 0 0,0 1 0 0 0,1 0 1 0 0,-1 0-1 0 0,9-2-2 0 0,18-5 8 0 0,0 2 1 0 0,1 1-1 0 0,12 0-8 0 0,112-9 22 0 0,-33 4-16 0 0,-109 11-6 0 0,432-47-64 0 0,-42 9 52 0 0,13 1-52 0 0,-40 5 68 0 0,-174 9-4 0 0,36-15 0 0 0,-230 37 0 0 0,2 0 0 0 0,0 0 0 0 0,3-3 0 0 0,-14 5 0 0 0,0-1 0 0 0,0 0 0 0 0,0 1 0 0 0,0-2 0 0 0,0 1 0 0 0,-1 0 0 0 0,1-1 0 0 0,-1 1 0 0 0,0-1 0 0 0,1 0 0 0 0,-3 1 0 0 0,0 1 1 0 0,0 0-1 0 0,0 0 0 0 0,-1 0 0 0 0,1-1 0 0 0,0 1 0 0 0,0 0 0 0 0,-1-1 0 0 0,1 1 1 0 0,-1-1-1 0 0,1 1 0 0 0,-1-1 0 0 0,0 1 0 0 0,0-1 0 0 0,1 1 0 0 0,-1-2 0 0 0,0 1 0 0 0,-1-1-1 0 0,1 1 0 0 0,0-1 0 0 0,-1 1 1 0 0,0-1-1 0 0,1 1 0 0 0,-1 0 0 0 0,0-1 1 0 0,-1-1 0 0 0,-3-3-26 0 0,1 0 0 0 0,-1 0 0 0 0,0 1 0 0 0,-1-1 0 0 0,-5-4 26 0 0,-3-2-70 0 0,-1 0 1 0 0,-1 1-1 0 0,0 1 1 0 0,-16-9 69 0 0,-74-33-162 0 0,106 52 162 0 0,-71-29-164 0 0,-43-11 164 0 0,13 5-30 0 0,12 0 30 0 0,3-4 0 0 0,-19-14 0 0 0,99 51 0 0 0,-16-9 0 0 0,0-1 0 0 0,0-1 0 0 0,2-1 0 0 0,-5-5 0 0 0,15 10 12 0 0,10 10-11 0 0,0 0 0 0 0,0 0 0 0 0,0 0 0 0 0,0-1 0 0 0,0 1 0 0 0,0 0 0 0 0,0 0 0 0 0,-1 0 0 0 0,1 0 1 0 0,0 0-1 0 0,0 0 0 0 0,0 0 0 0 0,0 0 0 0 0,0 0 0 0 0,0-1 0 0 0,0 1 0 0 0,0 0 0 0 0,0 0 0 0 0,0 0 0 0 0,0 0 0 0 0,0 0 0 0 0,0 0 0 0 0,0 0 0 0 0,0-1 0 0 0,0 1 0 0 0,0 0 0 0 0,0 0 0 0 0,0 0 0 0 0,0 0 0 0 0,0 0 0 0 0,0 0 0 0 0,0 0 0 0 0,0 0 0 0 0,0-1 0 0 0,0 1 0 0 0,0 0 0 0 0,0 0 0 0 0,0 0 0 0 0,1 0 0 0 0,-1 0 0 0 0,0 0 0 0 0,0 0 0 0 0,0 0 0 0 0,0 0 0 0 0,0 0 0 0 0,0-1 0 0 0,0 1-1 0 0,2-2 4 0 0,1-1-1 0 0,-1 1 0 0 0,1 0 1 0 0,-1 0-1 0 0,1 0 0 0 0,0 0 0 0 0,0 0 1 0 0,0 0-1 0 0,0 1 0 0 0,0-1 1 0 0,0 1-1 0 0,1 0 0 0 0,-1 0 1 0 0,0 0-1 0 0,0 0 0 0 0,1 1 1 0 0,0-1-4 0 0,12 0 16 0 0,1 0 1 0 0,-1 1-1 0 0,4 0-16 0 0,-8 1 2 0 0,107 7-2 0 0,10 0 0 0 0,-60-8 0 0 0,28 0 0 0 0,74 9 0 0 0,160 32 0 0 0,-295-36 0 0 0,30 2 0 0 0,-54-7 0 0 0,-12 0 0 0 0,0 0 0 0 0,0 0 0 0 0,0 0 0 0 0,0 0 0 0 0,0 0 0 0 0,0 0 0 0 0,0 0 0 0 0,0 0 0 0 0,0 0 0 0 0,0 0 0 0 0,-1 0 0 0 0,1 0 0 0 0,0 0 0 0 0,0-1 0 0 0,0 1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0,-9-3 0 0 0,8 2 0 0 0,-81-25 0 0 0,-2 4 0 0 0,-16 0 0 0 0,19 4-12 0 0,-123-22-23 0 0,-49-13 10 0 0,228 47 25 0 0,-169-48 0 0 0,93 23 0 0 0,85 24 11 0 0,13 6 42 0 0,3 1 11 0 0,3-2-10 0 0,6-1-52 0 0,0 1-1 0 0,0 0 1 0 0,0 0 0 0 0,0 0 0 0 0,0 1 0 0 0,0 1 0 0 0,7 0-2 0 0,18 1-20 0 0,16 4 20 0 0,-15-1-36 0 0,87 9-2 0 0,44 4 1 0 0,-157-17 37 0 0,34 3 0 0 0,12 4 0 0 0,-54-7 0 0 0,0 0 0 0 0,0 0 0 0 0,0 0 0 0 0,0 0 0 0 0,0 1 0 0 0,0-1 0 0 0,0 0 0 0 0,0 0 0 0 0,0 1 0 0 0,0-1 0 0 0,-1 1 0 0 0,1-1 0 0 0,0 1 0 0 0,0-1 0 0 0,-3 1 0 0 0,0 0 0 0 0,1-1 0 0 0,-1 1 0 0 0,0-1 0 0 0,0 1 0 0 0,0-1 0 0 0,0 0 0 0 0,0 0 0 0 0,0 0 0 0 0,-1 0 0 0 0,-28 0 0 0 0,-40-3 0 0 0,0-4 0 0 0,0-2 0 0 0,1-3 0 0 0,0-4 0 0 0,2-2 0 0 0,-19-10 0 0 0,68 21 30 0 0,0-1 0 0 0,-14-8-30 0 0,21 8 28 0 0,12 8-26 0 0,-1 0-1 0 0,1 0 0 0 0,0 0 1 0 0,0 0-1 0 0,0 0 1 0 0,0 0-1 0 0,0 0 1 0 0,0 0-1 0 0,0 0 0 0 0,0 0 1 0 0,0 0-1 0 0,0 0 1 0 0,-1 0-1 0 0,1 0 0 0 0,0-1 1 0 0,0 1-1 0 0,0 0 1 0 0,0 0-1 0 0,0 0 0 0 0,0 0 1 0 0,0 0-1 0 0,0 0 1 0 0,0 0-1 0 0,0 0 0 0 0,0 0 1 0 0,0 0-1 0 0,0-1 1 0 0,0 1-1 0 0,0 0 0 0 0,0 0 1 0 0,0 0-1 0 0,0 0 1 0 0,0 0-1 0 0,0 0 0 0 0,0 0 1 0 0,0 0-1 0 0,0 0 1 0 0,0-1-1 0 0,0 1 0 0 0,0 0 1 0 0,0 0-1 0 0,0 0 1 0 0,0 0-1 0 0,0 0 0 0 0,0 0 1 0 0,0 0-1 0 0,0 0 1 0 0,0 0-1 0 0,0 0 0 0 0,0 0 1 0 0,0-1-1 0 0,0 1 1 0 0,1 0-1 0 0,-1 0 0 0 0,0 0 1 0 0,0 0-1 0 0,0 0-1 0 0,2-2 7 0 0,0 0 1 0 0,0 0-1 0 0,1 0 0 0 0,-1 0 0 0 0,0 0 0 0 0,1 0 1 0 0,0 1-1 0 0,-1 0 0 0 0,1-1 0 0 0,0 1 0 0 0,0 0 1 0 0,-1 0-1 0 0,1 0 0 0 0,0 1 0 0 0,0-1-7 0 0,10-1 20 0 0,0 0 0 0 0,1 0 0 0 0,0 2-20 0 0,47-1 29 0 0,0 4-1 0 0,15 4-28 0 0,6 0 26 0 0,-54-6-18 0 0,251 20 60 0 0,-1 11-27 0 0,-109-11-29 0 0,-6-2 40 0 0,-141-15-41 0 0,-19-3 10 0 0,-5 0 1 0 0,-7 1-20 0 0,0 1 0 0 0,0-1 1 0 0,0-1-1 0 0,0 1 0 0 0,-8-1-2 0 0,-50-1-2 0 0,47-1 3 0 0,-81-1 6 0 0,-266 3-78 0 0,293 3 69 0 0,-279 18-37 0 0,223-8 8 0 0,-93 23 31 0 0,-229 84 0 0 0,372-95 0 0 0,0 2 0 0 0,2 5 0 0 0,-10 8 0 0 0,70-31-6 0 0,0 0-1 0 0,1 2 1 0 0,1 0 0 0 0,0 1-1 0 0,-3 3 7 0 0,-1 4-10 0 0,0 1-1 0 0,1 1 0 0 0,-5 10 11 0 0,0-2 0 0 0,0-1 0 0 0,-2-2 0 0 0,-8 7 0 0 0,0 2 0 0 0,23-24 0 0 0,0 0 0 0 0,-1-1 0 0 0,0 0 0 0 0,-2 0 0 0 0,-24 16 0 0 0,-2-1 0 0 0,0-2 0 0 0,-23 8 0 0 0,-32 15 0 0 0,78-39 0 0 0,4 3 0 0 0,12-11 0 0 0,0 1 0 0 0,0 0 0 0 0,0 0 0 0 0,1-1 0 0 0,-1 1 0 0 0,0 0 0 0 0,1 0 0 0 0,-1 0 0 0 0,1 0 0 0 0,-1 0 0 0 0,1 0 0 0 0,0 0 0 0 0,-1 0 0 0 0,1 1 2 0 0,0 1-1 0 0,0-1 1 0 0,0 0-1 0 0,0 0 0 0 0,1 0 1 0 0,-1 0-1 0 0,1 0 1 0 0,-1 0-1 0 0,1 0 1 0 0,0 0-1 0 0,-1 0 0 0 0,1 0 1 0 0,0-1-1 0 0,0 1 1 0 0,1 0-1 0 0,-1 0 1 0 0,0-1-1 0 0,1 1-1 0 0,2 3 9 0 0,0 0 1 0 0,1 0 0 0 0,0-1-1 0 0,0 0 1 0 0,2 2-10 0 0,11 5 3 0 0,1-1 0 0 0,0 0 1 0 0,1-2-1 0 0,8 3-3 0 0,-10-4 1 0 0,47 18-1 0 0,48 11 0 0 0,-30-12 0 0 0,39 17 0 0 0,-91-29 0 0 0,-2 1 0 0 0,1 2 0 0 0,-2 1 0 0 0,0 1 0 0 0,15 13 0 0 0,-27-16 0 0 0,-16-13 0 0 0,1-1 0 0 0,-1 1 0 0 0,1-1 0 0 0,0 1 0 0 0,-1 0 0 0 0,1-1 0 0 0,-1 1 0 0 0,0 0 0 0 0,1 0 0 0 0,-1-1 0 0 0,0 1 0 0 0,1 0 0 0 0,-1 0 0 0 0,0 0 0 0 0,0-1 0 0 0,1 1 0 0 0,-1 0 0 0 0,0 0 0 0 0,-1 0 0 0 0,1 0 0 0 0,-1 0 0 0 0,1 0 0 0 0,-1 0 0 0 0,1 0 0 0 0,-1 0 0 0 0,0-1 0 0 0,1 1 0 0 0,-1 0 0 0 0,0 0 0 0 0,0-1 0 0 0,0 1 0 0 0,1 0 0 0 0,-1-1 0 0 0,0 1 0 0 0,0-1 0 0 0,0 1 0 0 0,0-1 0 0 0,0 1 0 0 0,0-1 0 0 0,0 0 0 0 0,0 1 0 0 0,0-1 0 0 0,0 0 0 0 0,-1 0 0 0 0,1 0 0 0 0,-4 1 0 0 0,-1 0 0 0 0,1-1 0 0 0,0 0 0 0 0,-1 0 0 0 0,0 0 0 0 0,-17-3 9 0 0,-1-1 1 0 0,1-2-1 0 0,0 0 0 0 0,0-1 0 0 0,1-1 0 0 0,0-1 0 0 0,-18-11-9 0 0,27 13 1 0 0,1 0 0 0 0,0-1 1 0 0,0 0-1 0 0,1-1 0 0 0,0 0 0 0 0,0-1 0 0 0,1 0 0 0 0,1-1 0 0 0,-9-10-1 0 0,12 11 11 0 0,0 1-1 0 0,1-1 0 0 0,0 0 1 0 0,0 0-1 0 0,1 0 0 0 0,0 0 0 0 0,1-1 1 0 0,0 0-1 0 0,1 1 0 0 0,0-1 1 0 0,1 0-1 0 0,0 0 0 0 0,0-4-10 0 0,2 2 17 0 0,0-1-1 0 0,1 1 1 0 0,0 0-1 0 0,1 0 1 0 0,1 0-1 0 0,0 0 0 0 0,1 0 1 0 0,0 1-1 0 0,1 0 1 0 0,0 0-1 0 0,0 0 1 0 0,7-6-17 0 0,2-2 19 0 0,0 0 1 0 0,2 1-1 0 0,0 0 1 0 0,2 2-1 0 0,0 0 1 0 0,6-3-20 0 0,10-5 18 0 0,1 1 1 0 0,1 2-1 0 0,38-17-18 0 0,-4 8 52 0 0,59-16-52 0 0,-17 13 4 0 0,1 5 0 0 0,2 6 1 0 0,18 2-5 0 0,101-5-3 0 0,20 10 3 0 0,-150 11 0 0 0,284-10 0 0 0,-309 14 0 0 0,69-2 0 0 0,13-8 0 0 0,-143 9 0 0 0,0-1 0 0 0,12-3 0 0 0,-30 5-1 0 0,0 1 0 0 0,0 0 0 0 0,0 0 0 0 0,0-1 0 0 0,0 1 0 0 0,0 0 0 0 0,0-1 0 0 0,0 1 0 0 0,0-1 0 0 0,0 0 0 0 0,-1 1-1 0 0,1-1 1 0 0,0 1 0 0 0,0-1 0 0 0,0-1 1 0 0,-1 2-3 0 0,1-1 0 0 0,-1 0 0 0 0,0 0 0 0 0,0 1 0 0 0,0-1 0 0 0,1 0 1 0 0,-1 0-1 0 0,0 1 0 0 0,0-1 0 0 0,0 0 0 0 0,0 0 0 0 0,-1 0 0 0 0,1 1 0 0 0,0-1 0 0 0,0 0 0 0 0,0 0 0 0 0,-1 1 0 0 0,1-1 0 0 0,0 0 0 0 0,-1 0 0 0 0,1 1 0 0 0,-1-1 3 0 0,0-2-6 0 0,-1 1 0 0 0,1 0 1 0 0,-1-1-1 0 0,0 1 0 0 0,0 0 0 0 0,-1-1 6 0 0,-11-9-72 0 0,-1 2 0 0 0,0-1-1 0 0,-13-5 73 0 0,-7-5-67 0 0,-156-111-22 0 0,116 79 37 0 0,29 20 33 0 0,-168-125-101 0 0,205 151 120 0 0,0 0 0 0 0,1-1 0 0 0,0 0 0 0 0,1 0 0 0 0,-3-4 0 0 0,8 9 0 0 0,0 0 0 0 0,0 0 0 0 0,1 0 0 0 0,0 0 0 0 0,-1 0 0 0 0,1 0 0 0 0,0 0 0 0 0,0 0 0 0 0,0-2 0 0 0,1 3 0 0 0,0 0 0 0 0,0 0 0 0 0,0 0 0 0 0,0 0 0 0 0,0 0 0 0 0,1 0 0 0 0,-1 0 0 0 0,0 0 0 0 0,1 0 0 0 0,0 0 0 0 0,-1 0 0 0 0,1 0 0 0 0,0 1 0 0 0,0-1 0 0 0,0 0 0 0 0,0 0 0 0 0,3-2 0 0 0,-1 0 0 0 0,1 0 0 0 0,0 0 0 0 0,0 1 0 0 0,0-1 0 0 0,0 1 0 0 0,0 0 0 0 0,1 1 0 0 0,0-1 0 0 0,-1 1 0 0 0,1-1 0 0 0,0 2 0 0 0,0-1 0 0 0,0 0 0 0 0,0 1 0 0 0,1 0 0 0 0,15-3 0 0 0,0 1 0 0 0,1 1 0 0 0,7 1 0 0 0,-15 0 0 0 0,67-1 0 0 0,10 5 0 0 0,84 8 0 0 0,-115-7 0 0 0,278 33-48 0 0,0 17 0 0 0,-99-17 48 0 0,7 1 0 0 0,-119-15 0 0 0,424 63 0 0 0,-478-79 0 0 0,47-3 0 0 0,-100-4 12 0 0,-17 0 14 0 0,-5-2 7 0 0,-5-3-19 0 0,0 1 0 0 0,-1-1 0 0 0,0 2 0 0 0,1-1 0 0 0,-3 1-14 0 0,-44-15-10 0 0,19 6 2 0 0,-147-42-59 0 0,-32-6 67 0 0,28 7 0 0 0,66 16 0 0 0,58 17 0 0 0,37 12 0 0 0,9 1 16 0 0,20 6 101 0 0,5 0-100 0 0,20 2-12 0 0,1 2 0 0 0,26 6-5 0 0,-7 0 0 0 0,138 22-79 0 0,30 4-18 0 0,-61-14 100 0 0,142 21-18 0 0,410 78-45 0 0,-448-70 60 0 0,97 39 0 0 0,-326-79 0 0 0,-30-10 0 0 0,0 1 0 0 0,0-1 0 0 0,0 0 0 0 0,0 1 0 0 0,0-1 0 0 0,0 1 0 0 0,0-1 0 0 0,0 1 0 0 0,0 0 0 0 0,0-1 0 0 0,0 1 0 0 0,0 0 0 0 0,0 0 0 0 0,-1 0 0 0 0,-1-1-1 0 0,1 1 1 0 0,-1-1-1 0 0,1 1 1 0 0,-1-1-1 0 0,1 0 1 0 0,-1 1-1 0 0,1-1 1 0 0,-1 0-1 0 0,0 1 1 0 0,1-1-1 0 0,-1 0 1 0 0,1 1-1 0 0,-1-1 1 0 0,0 0-1 0 0,1 0 1 0 0,-1 0-1 0 0,0 0 1 0 0,1 0-1 0 0,-1 0 1 0 0,0 0 0 0 0,-10 2-14 0 0,0-1 1 0 0,0 0 0 0 0,-1 0 0 0 0,1-2 0 0 0,0 1 0 0 0,-3-2 13 0 0,-28-4-43 0 0,-1-2 43 0 0,22 4-8 0 0,-397-69-142 0 0,354 63 148 0 0,-277-58-41 0 0,76 13 26 0 0,253 53 17 0 0,-547-105 0 0 0,555 106 0 0 0,-20-4 0 0 0,-17-6 0 0 0,31 7 0 0 0,10 4 0 0 0,0 0 0 0 0,0 0 0 0 0,0 0 0 0 0,0 0 0 0 0,-1-1 0 0 0,1 1 0 0 0,0 0 0 0 0,0 0 0 0 0,0 0 0 0 0,0 0 0 0 0,-1 0 0 0 0,1 0 0 0 0,0-1 0 0 0,0 1 0 0 0,0 0 0 0 0,0 0 0 0 0,0 0 0 0 0,0 0 0 0 0,0-1 0 0 0,0 1 0 0 0,-1 0 0 0 0,1 0 0 0 0,0 0 0 0 0,0-1 0 0 0,0 1 0 0 0,0 0 0 0 0,0 0 0 0 0,0 0 0 0 0,0-1 0 0 0,1 0 0 0 0,0 0 0 0 0,1 0 0 0 0,-1-1 0 0 0,0 1 0 0 0,1 0 0 0 0,-1 0 0 0 0,0 1 0 0 0,1-1 0 0 0,-1 0 0 0 0,1 0 0 0 0,-1 1 0 0 0,1-1 0 0 0,1 0 0 0 0,28-9 0 0 0,-7 5 0 0 0,1 0 0 0 0,0 2 0 0 0,13 0 0 0 0,78 1 0 0 0,-96 2 0 0 0,451 25 0 0 0,-265-10 0 0 0,-170-12 0 0 0,274 14 0 0 0,-291-17 11 0 0,-17 0 10 0 0,-5-2 1 0 0,-37-13-26 0 0,0 2 1 0 0,-1 1 0 0 0,-2 1 3 0 0,-13-3-60 0 0,-421-123-158 0 0,421 122 200 0 0,-1 2 0 0 0,0 3 0 0 0,-51-2 18 0 0,107 11 0 0 0,0 1-1 0 0,0 0 0 0 0,0 0 0 0 0,0 0 0 0 0,0 0 1 0 0,0 0-1 0 0,0 0 0 0 0,0 0 0 0 0,0 0 1 0 0,0 0-1 0 0,0 0 0 0 0,0 1 0 0 0,0-1 1 0 0,0 1 0 0 0,2 0-5 0 0,0 0 0 0 0,0 0 0 0 0,1 0 1 0 0,-1 0-1 0 0,1 0 0 0 0,-1-1 0 0 0,1 1 1 0 0,0 0-1 0 0,0 0 5 0 0,154 62-13 0 0,-78-33 15 0 0,388 136-2 0 0,-351-126 21 0 0,15 12-21 0 0,-78-28 13 0 0,-1 2 0 0 0,-1 3 0 0 0,26 19-13 0 0,-57-34 5 0 0,-1 0-1 0 0,0 2 0 0 0,14 16-4 0 0,-25-24 0 0 0,0 0 0 0 0,0 1 0 0 0,-1 0 0 0 0,0 0 0 0 0,0 1 0 0 0,-1 0 0 0 0,0 0-1 0 0,-1 0 1 0 0,1 4 0 0 0,-4-10-1 0 0,0 1-1 0 0,0-1 1 0 0,-1 1-1 0 0,1-1 1 0 0,-1 0-1 0 0,0 1 1 0 0,0-1-1 0 0,-1 1 1 0 0,0-1-1 0 0,1 0 1 0 0,-1 1-1 0 0,-1-1 1 0 0,1 0-1 0 0,0 0 1 0 0,-1 0-1 0 0,0 0 1 0 0,0 0-1 0 0,0 0 1 0 0,-1 0-1 0 0,1-1 1 0 0,-1 1-1 0 0,0-1 1 0 0,0 0-1 0 0,-3 3 2 0 0,-3 2-4 0 0,-1 0-1 0 0,0 0 1 0 0,-1-1-1 0 0,1-1 1 0 0,-2 0-1 0 0,1 0 1 0 0,0-1-1 0 0,-4 0 5 0 0,-29 10 0 0 0,-1-2 0 0 0,-10-1 0 0 0,36-7 0 0 0,-86 15 0 0 0,0-3 0 0 0,-20-4 0 0 0,-218 7 0 0 0,189-13 0 0 0,-400 9 0 0 0,-6-8 37 0 0,386-4-20 0 0,-207 12 120 0 0,226-2 30 0 0,-65 18-167 0 0,193-27 21 0 0,-12 2 16 0 0,-1 1 1 0 0,1 2-1 0 0,-14 7-37 0 0,47-15 3 0 0,1 0 1 0 0,0 1 0 0 0,0-1-1 0 0,0 1 1 0 0,0 0-1 0 0,0 0 1 0 0,1 1-1 0 0,-4 3-3 0 0,7-6 2 0 0,0 0-1 0 0,0 0 1 0 0,0 0-1 0 0,0 0 1 0 0,0 0-1 0 0,1 0 1 0 0,-1 1 0 0 0,1-1-1 0 0,-1 0 1 0 0,1 0-1 0 0,-1 1 1 0 0,1-1-1 0 0,-1 0 1 0 0,1 1-1 0 0,0-1 1 0 0,0 1-1 0 0,0-1 1 0 0,0 0 0 0 0,0 1-1 0 0,0-1 1 0 0,0 0-1 0 0,0 1 1 0 0,1-1-1 0 0,-1 1 1 0 0,1-1-1 0 0,-1 0 1 0 0,1 0-1 0 0,-1 1 1 0 0,1-1-1 0 0,-1 0 1 0 0,1 0 0 0 0,0 0-1 0 0,0 1 1 0 0,0-1-1 0 0,0 0 1 0 0,0 0-1 0 0,0 0-1 0 0,6 6 0 0 0,0 0 0 0 0,1 0 0 0 0,-1 0 0 0 0,2-1 0 0 0,-1-1 0 0 0,5 4 0 0 0,10 3 5 0 0,0-1 1 0 0,2 0-6 0 0,37 11 28 0 0,1-2-1 0 0,32 5-27 0 0,-34-10 9 0 0,185 57 58 0 0,-120-34-27 0 0,179 32 22 0 0,-172-42-50 0 0,520 144 120 0 0,-537-137-48 0 0,100 45-84 0 0,-202-74 0 0 0,0 1 0 0 0,-1 0 0 0 0,0 1 0 0 0,4 3 0 0 0,-16-11 0 0 0,0 1 0 0 0,0-1 0 0 0,0 1 0 0 0,-1-1 0 0 0,1 1 0 0 0,0 0 0 0 0,0 0 0 0 0,-1-1 0 0 0,1 1 0 0 0,-1 0 0 0 0,1 0 0 0 0,0 0 0 0 0,-1 0 0 0 0,1 0 0 0 0,-1-1 0 0 0,0 1 0 0 0,1 0 0 0 0,-1 0 0 0 0,0 0 0 0 0,-1 0 0 0 0,1 0 0 0 0,0 0 0 0 0,-1 0 0 0 0,1-1 0 0 0,0 1 0 0 0,-1 0 0 0 0,1 0 0 0 0,-1 0 0 0 0,1-1 0 0 0,-1 1 0 0 0,0 0 0 0 0,1-1 0 0 0,-1 1 0 0 0,0-1 0 0 0,1 1 0 0 0,-1-1 0 0 0,0 1 0 0 0,0-1 0 0 0,0 1 0 0 0,1-1 0 0 0,-1 0 0 0 0,0 1 0 0 0,-1-1 0 0 0,-3 2 0 0 0,0 0 0 0 0,-1-1 0 0 0,-5 2 0 0 0,-14 0 0 0 0,0-2 0 0 0,-1 0 0 0 0,-5-1 0 0 0,24-1 0 0 0,-103-3 0 0 0,-66-14 0 0 0,-109-26 0 0 0,122 18 0 0 0,-267-51 64 0 0,269 40-50 0 0,-206-42 36 0 0,341 75-50 0 0,-14-4 0 0 0,1 0 0 0 0,-4-4 0 0 0,31 7 2 0 0,12 5-2 0 0,0 0 1 0 0,0 0-1 0 0,-1 0 1 0 0,1 0-1 0 0,0 0 1 0 0,0 0-1 0 0,-1-1 0 0 0,1 1 1 0 0,0 0-1 0 0,0 0 1 0 0,-1 0-1 0 0,1-1 1 0 0,0 1-1 0 0,0 0 1 0 0,0 0-1 0 0,0-1 1 0 0,-1 1-1 0 0,1 0 0 0 0,0 0 1 0 0,0-1-1 0 0,0 1 1 0 0,0 0-1 0 0,0-1 0 0 0,0 0 3 0 0,1 1 0 0 0,0-1-1 0 0,-1 0 1 0 0,1 0 0 0 0,0 0-1 0 0,0 0 1 0 0,-1 1 0 0 0,1-1-1 0 0,0 0 1 0 0,0 0 0 0 0,0 1-1 0 0,0-1 1 0 0,0 1 0 0 0,0-1-1 0 0,0 1 1 0 0,0-1 0 0 0,0 1-1 0 0,1 0-2 0 0,16-7 6 0 0,1 2 0 0 0,-1 1-1 0 0,1 0 1 0 0,12 0-6 0 0,28-3 12 0 0,1 3 1 0 0,12 3-13 0 0,123 7 21 0 0,-32 0-14 0 0,-79-6-7 0 0,166 6 0 0 0,328 24 0 0 0,361 29 0 0 0,-786-48 0 0 0,314 12 0 0 0,-96-7 0 0 0,112 7 30 0 0,-252-21 15 0 0,17-11-45 0 0,-232 8 7 0 0,55-6 24 0 0,-61 6-28 0 0,0-1 0 0 0,1-1 0 0 0,-1 0 0 0 0,0 0 0 0 0,4-3-3 0 0,-14 6 0 0 0,1 0 1 0 0,0 0-1 0 0,0-1 0 0 0,-1 1 0 0 0,1 0 0 0 0,0-1 0 0 0,-1 1 0 0 0,1-1 0 0 0,0 1 0 0 0,-1-1 1 0 0,1 1-1 0 0,-1-1 0 0 0,1 1 0 0 0,-1-1 0 0 0,1 0 0 0 0,-1 1 0 0 0,1-1 0 0 0,-1 0 1 0 0,1 1-1 0 0,-1-1 0 0 0,0 0 0 0 0,0 0 0 0 0,0 0-1 0 0,0 0 0 0 0,0 0 0 0 0,0 0 1 0 0,0 0-1 0 0,-1 0 0 0 0,1 0 0 0 0,0 0 0 0 0,-1 0 0 0 0,1 0 1 0 0,0 1-1 0 0,-1-1 0 0 0,0 0 0 0 0,1 0 0 0 0,-1 0 0 0 0,1 0 1 0 0,-1 0 0 0 0,-3-3-12 0 0,1 1 1 0 0,-1-1-1 0 0,0 1 1 0 0,0-1-1 0 0,0 1 1 0 0,-4-2 11 0 0,-6-4-81 0 0,-12-4 81 0 0,-50-19-249 0 0,-51-15 249 0 0,-5 0-103 0 0,-469-176-57 0 0,489 186 160 0 0,-85-30 0 0 0,6-8 0 0 0,149 56 0 0 0,1-2 0 0 0,-29-19 0 0 0,45 21 0 0 0,25 19 0 0 0,-1 0 0 0 0,1-1 0 0 0,-1 1 0 0 0,1 0 0 0 0,-1-1 0 0 0,1 1 0 0 0,0-1 0 0 0,-1 1 0 0 0,1 0 0 0 0,0-1 0 0 0,-1 1 0 0 0,1-1 0 0 0,0 1 0 0 0,-1-1 0 0 0,1 1 0 0 0,0-1 0 0 0,0 1 0 0 0,0-1 0 0 0,-1 1 0 0 0,1-1 0 0 0,0 0 0 0 0,0 1 0 0 0,0-1 0 0 0,0 1 0 0 0,0-1 0 0 0,0 1 0 0 0,0-1 0 0 0,0 0 0 0 0,2 0 0 0 0,-1 0 0 0 0,0 0 0 0 0,0 0 0 0 0,0 0-1 0 0,1 0 1 0 0,-1 0 0 0 0,0 1 0 0 0,1-1 0 0 0,-1 0 0 0 0,1 1-1 0 0,-1-1 1 0 0,1 1 0 0 0,-1 0 0 0 0,1-1 0 0 0,-1 1 0 0 0,2 0 0 0 0,33-3 10 0 0,-33 3-7 0 0,55 0 45 0 0,-1 3-1 0 0,21 4-47 0 0,-41-3 25 0 0,583 75 85 0 0,-255-29-71 0 0,436 65-39 0 0,-690-98 0 0 0,138 24 21 0 0,154 21 22 0 0,-310-50-35 0 0,226 24 48 0 0,-299-34-56 0 0,0-1 0 0 0,1 0 0 0 0,17-3 0 0 0,-37 2 0 0 0,0 0 0 0 0,0 0 0 0 0,0 0 0 0 0,0 0 0 0 0,0 0 0 0 0,1-1 0 0 0,-1 1 0 0 0,0 0 0 0 0,0-1 0 0 0,0 1 0 0 0,0 0 0 0 0,0-1 0 0 0,0 0 0 0 0,0 1 0 0 0,-1-1 0 0 0,1 1 0 0 0,0-1 0 0 0,0 0 0 0 0,0 0 0 0 0,-1 1 0 0 0,0-1 0 0 0,0 1 0 0 0,0 0 0 0 0,0-1-1 0 0,0 1 1 0 0,0-1 0 0 0,0 1 0 0 0,0 0 0 0 0,0-1 0 0 0,0 1-1 0 0,0-1 1 0 0,-1 1 0 0 0,1 0 0 0 0,0-1 0 0 0,0 1 0 0 0,0-1 0 0 0,0 1-1 0 0,-1 0 1 0 0,1-1 0 0 0,0 1 0 0 0,-1 0 0 0 0,-8-10-12 0 0,-17-6-54 0 0,-18-7-249 0 0,-43-15 315 0 0,-51-13-210 0 0,-236-65-114 0 0,312 97 310 0 0,-292-75-29 0 0,253 68 26 0 0,-158-49-59 0 0,153 43 76 0 0,95 29-2 0 0,-41-12 35 0 0,0-2 0 0 0,-26-15-33 0 0,77 32 0 0 0,1 0 0 0 0,-1 0 0 0 0,0-1 0 0 0,0 1 0 0 0,0-1 0 0 0,0 1 0 0 0,0-1 0 0 0,1 1 0 0 0,-1-1 0 0 0,0 0 0 0 0,0 1 0 0 0,1-1 0 0 0,-1 0 0 0 0,1 1 0 0 0,-1-1 0 0 0,0 0 0 0 0,2 0 0 0 0,-1 1 0 0 0,0-1 0 0 0,1 1 0 0 0,-1-1 0 0 0,1 1 0 0 0,-1 0 0 0 0,1-1 0 0 0,-1 1 0 0 0,1 0 0 0 0,-1-1 0 0 0,1 1 0 0 0,-1 0 0 0 0,1 0 0 0 0,0-1 0 0 0,-1 1 0 0 0,1 0 0 0 0,-1 0 0 0 0,1 0 0 0 0,0 0 0 0 0,-1 0 0 0 0,1 0 0 0 0,0 0 0 0 0,-1 0 0 0 0,16-1 1 0 0,0 1 0 0 0,0 0 0 0 0,-1 2 0 0 0,1 0 0 0 0,15 3-1 0 0,-12-1 7 0 0,122 22 65 0 0,46 8 12 0 0,67 10-73 0 0,166 56-11 0 0,-164-27 63 0 0,-131-33-170 0 0,1 7 107 0 0,-88-31-110 0 0,27 16 110 0 0,-51-25-25 0 0,-1 1-1 0 0,-1 1 1 0 0,0 0-1 0 0,0 0 1 0 0,-1 1-1 0 0,4 4 26 0 0,-14-12-12 0 0,1 0 0 0 0,0 0 0 0 0,-1 0-1 0 0,1 0 1 0 0,-1 0 0 0 0,0 0 0 0 0,0 0-1 0 0,0 1 1 0 0,0-1 0 0 0,0 0 0 0 0,0 1 12 0 0,-1-2-12 0 0,0 0 0 0 0,0 0 0 0 0,0 0 0 0 0,0 0 0 0 0,0 0 0 0 0,0 0 0 0 0,0 0 0 0 0,0 0 1 0 0,-1 0-1 0 0,1 0 0 0 0,0-1 0 0 0,-1 1 0 0 0,1 0 0 0 0,0 0 0 0 0,-1 0 0 0 0,1 0 0 0 0,-1-1 0 0 0,1 1 0 0 0,-1 0 1 0 0,0 0-1 0 0,1-1 0 0 0,-1 1 0 0 0,0-1 0 0 0,0 1 0 0 0,1 0 0 0 0,-1-1 0 0 0,0 1 0 0 0,0-1 0 0 0,0 1 12 0 0,-5 2-61 0 0,0 0-1 0 0,-1-1 1 0 0,1 1-1 0 0,0-1 1 0 0,-1-1-1 0 0,-3 1 62 0 0,-14 2-225 0 0,-5-1 225 0 0,21-2-28 0 0,-84 4-491 0 0,-92-8 519 0 0,179 3 1 0 0,-161-10-61 0 0,-39-12 60 0 0,-125-12 206 0 0,252 27-53 0 0,-2 1 264 0 0,-2 2-417 0 0,80 4 70 0 0,6 1 20 0 0,159 17 289 0 0,-51-6-156 0 0,-7 0-34 0 0,227 24 124 0 0,207 21-157 0 0,-112-4-42 0 0,-140-16-41 0 0,120 11 68 0 0,-366-45-129 0 0,-40-3-11 0 0,1 0 0 0 0,-1 0 0 0 0,1 0-1 0 0,-1 0 1 0 0,1-1 0 0 0,-1 1 0 0 0,1 0-1 0 0,-1 0 1 0 0,1-1 0 0 0,-1 1 0 0 0,1-1-1 0 0,-1 0 1 0 0,0 1 0 0 0,1-1-1 0 0,-2 0 1 0 0,0 1 1 0 0,1 0-1 0 0,-1-1 0 0 0,0 1 1 0 0,0-1-1 0 0,0 1 0 0 0,0-1 1 0 0,0 1-1 0 0,1-1 0 0 0,-1 1 1 0 0,0-1-1 0 0,0 1 0 0 0,0-1 1 0 0,0 1-1 0 0,0-1 0 0 0,-1 1 1 0 0,1-1-1 0 0,0 1 0 0 0,0-1 1 0 0,0 1-1 0 0,0-1 0 0 0,0 1 1 0 0,-1 0-1 0 0,1-1 0 0 0,0 1 1 0 0,0-1-1 0 0,-1 1 0 0 0,1 0 1 0 0,0-1-1 0 0,-1 1 0 0 0,1 0 1 0 0,-1-1-2 0 0,-6-6 1 0 0,0 1 1 0 0,0-1 0 0 0,0 1-1 0 0,-1 1 1 0 0,0 0 0 0 0,-4-2-2 0 0,6 3 0 0 0,-42-23-46 0 0,-1 1 0 0 0,-31-10 46 0 0,-108-36-219 0 0,178 68 212 0 0,-51-18-15 0 0,-478-179-174 0 0,378 136 196 0 0,15 5 0 0 0,122 50 7 0 0,-49-19 67 0 0,62 24-59 0 0,1-1-1 0 0,0 0 1 0 0,0 0-1 0 0,1-1 1 0 0,-4-3-15 0 0,1-3 30 0 0,10 11 5 0 0,6 0 16 0 0,4-2-21 0 0,1 0 1 0 0,0 0-1 0 0,0 1 1 0 0,0 1-1 0 0,0 0 1 0 0,1 0 0 0 0,-1 0-1 0 0,0 1 1 0 0,1 1-1 0 0,0 0-30 0 0,29 0 143 0 0,34 5-143 0 0,-54-4 26 0 0,201 26 180 0 0,-84-10-172 0 0,142 12-35 0 0,4-1 14 0 0,-259-25-8 0 0,286 26 50 0 0,61-19 9 0 0,-317-9-32 0 0,1-3-32 0 0,-38 0 7 0 0,0 0-1 0 0,-1 0 0 0 0,1-1 1 0 0,-1-1-1 0 0,9-4-6 0 0,-21 7 3 0 0,0 0-1 0 0,0 0 0 0 0,-1-1 0 0 0,1 1 1 0 0,0-1-1 0 0,-1 1 0 0 0,1-1 1 0 0,-1 0-1 0 0,0 0 0 0 0,0 0 0 0 0,0 0 1 0 0,0-1-1 0 0,0 1 0 0 0,1-1-2 0 0,-2 1 2 0 0,-1 0-1 0 0,1 1 0 0 0,0-1 1 0 0,-1 0-1 0 0,1 0 0 0 0,-1 1 1 0 0,0-1-1 0 0,1 0 0 0 0,-1 0 1 0 0,0 0-1 0 0,0 1 0 0 0,0-1 1 0 0,0 0-1 0 0,-1 0 0 0 0,1 0 1 0 0,0 1-1 0 0,-1-1 0 0 0,1 0 1 0 0,-1 1-1 0 0,0-1 0 0 0,0 0 1 0 0,1 1-1 0 0,-1-1 0 0 0,-1 0-1 0 0,-2-4 0 0 0,0 0 0 0 0,0 0 0 0 0,-1 1 0 0 0,1 0 0 0 0,-1 0 0 0 0,-4-3 0 0 0,-9-6 0 0 0,-8-5 0 0 0,7 6 0 0 0,-71-49-110 0 0,-43-18 110 0 0,-100-47-185 0 0,74 42 128 0 0,54 29 57 0 0,-8-5 0 0 0,-20-19 0 0 0,128 78 0 0 0,-12-9 0 0 0,1-1 0 0 0,-3-3 0 0 0,16 12 0 0 0,-1 0 0 0 0,1 0 0 0 0,0-1 0 0 0,0 1 0 0 0,0-1 0 0 0,0 0 0 0 0,1 0 0 0 0,-1 0 0 0 0,1 0 0 0 0,0 0 0 0 0,-1-4 0 0 0,2 7 0 0 0,1-1 0 0 0,0 1 0 0 0,0 0 0 0 0,-1 0 0 0 0,1 0 0 0 0,0 0 0 0 0,0 0 0 0 0,0 0 0 0 0,0 0 0 0 0,1-1 0 0 0,-1 1 0 0 0,0 0 0 0 0,0 0 0 0 0,1 0 0 0 0,-1 0 0 0 0,0 0 0 0 0,1 0 0 0 0,-1 0 0 0 0,1 0 0 0 0,-1 0 0 0 0,1 0 0 0 0,0 0 0 0 0,0 0 0 0 0,-1 1 0 0 0,1-1 0 0 0,0 0 0 0 0,0 0 0 0 0,0 1 0 0 0,0-1 0 0 0,-1 0 0 0 0,1 1 0 0 0,0-1 0 0 0,1 0 0 0 0,3-1 0 0 0,0 0 0 0 0,0 1 0 0 0,0-1 0 0 0,0 1 0 0 0,1 0 0 0 0,3 0 0 0 0,13-1 9 0 0,0 1 0 0 0,-1 1-1 0 0,6 2-8 0 0,68 8 36 0 0,-69-7-34 0 0,536 80-2 0 0,-320-34 42 0 0,-84-16-20 0 0,283 56 42 0 0,-381-79-53 0 0,-56-9 10 0 0,-7-3 1 0 0,-11-7-21 0 0,0 1 0 0 0,-1 1 0 0 0,0 1 1 0 0,-12-4-2 0 0,7 2-11 0 0,-440-177-469 0 0,134 54 308 0 0,158 65 168 0 0,135 52 4 0 0,0-1 0 0 0,1-2 0 0 0,-1-2 0 0 0,14 7 0 0 0,1-1 0 0 0,0 0 0 0 0,1-2 0 0 0,1 0 0 0 0,-8-9 0 0 0,20 19 0 0 0,0 1 0 0 0,1-1 0 0 0,-1 0-1 0 0,1 0 1 0 0,1-1 0 0 0,-1 1 0 0 0,-1-5 0 0 0,3 8 0 0 0,0 0 1 0 0,1 0 0 0 0,-1 0 0 0 0,1 0 0 0 0,-1 1 0 0 0,1-1 0 0 0,0 0-1 0 0,0 0 1 0 0,0 0 0 0 0,0 0 0 0 0,0 0 0 0 0,0 0 0 0 0,1 0-1 0 0,-1 0 1 0 0,1 0 0 0 0,-1 0 0 0 0,1 0 0 0 0,0 1 0 0 0,0-1 0 0 0,0 0-1 0 0,0 0 1 0 0,0 1 0 0 0,0-1 0 0 0,1-1-1 0 0,2 0 20 0 0,0 0 0 0 0,0 1 0 0 0,0-1 0 0 0,0 1 1 0 0,0 0-1 0 0,0 0 0 0 0,1 0 0 0 0,-1 0 0 0 0,1 1 0 0 0,0 0 0 0 0,1-1-20 0 0,35-6 130 0 0,0 1-1 0 0,10 1-129 0 0,-24 2-3 0 0,160-13 161 0 0,0 8 0 0 0,45 9-158 0 0,-32 1 15 0 0,-113-5-18 0 0,24-5 3 0 0,-94 7 0 0 0,0-1 0 0 0,0 0 0 0 0,0-1 0 0 0,0-1 0 0 0,-1 0 0 0 0,10-6 0 0 0,-23 10 2 0 0,0 0-1 0 0,-1-1 0 0 0,1 1 0 0 0,-1-1 0 0 0,0 0 1 0 0,1 1-1 0 0,-1-1 0 0 0,0 0 0 0 0,0 0 1 0 0,0-1-1 0 0,0 1 0 0 0,-1 0 0 0 0,1-1 1 0 0,-1 1-1 0 0,1-1-1 0 0,-1 1 2 0 0,-1 0 0 0 0,1 0-1 0 0,0 0 1 0 0,-1 0 0 0 0,0-1 0 0 0,0 1 0 0 0,1 0 0 0 0,-1 0-1 0 0,0 0 1 0 0,-1-1 0 0 0,1 1 0 0 0,0 0 0 0 0,-1 0-1 0 0,1 0 1 0 0,-1 0 0 0 0,0 0 0 0 0,1 0 0 0 0,-1 0 0 0 0,-1-2-2 0 0,-4-7 2 0 0,-1 1 0 0 0,0-1 0 0 0,0 2 0 0 0,-1-1 0 0 0,0 1 1 0 0,-1 0-3 0 0,-9-9-10 0 0,-1 2 1 0 0,-11-8 9 0 0,-147-91-232 0 0,69 47 136 0 0,-98-78 96 0 0,138 92 0 0 0,-54-57 0 0 0,110 98 12 0 0,0 1-1 0 0,-6-11-11 0 0,14 17 9 0 0,0 0 0 0 0,0 0-1 0 0,1-1 1 0 0,0 1 0 0 0,0-1 0 0 0,0 0-1 0 0,0-3-8 0 0,2 7 4 0 0,1 1 0 0 0,0 0 0 0 0,-1 0 0 0 0,1-1 0 0 0,0 1 0 0 0,0 0 1 0 0,0-1-1 0 0,0 1 0 0 0,1 0 0 0 0,-1-1 0 0 0,0 1 0 0 0,1 0 0 0 0,0-1 0 0 0,0 1 0 0 0,0 0 0 0 0,0 0 0 0 0,0 0 0 0 0,0 0 0 0 0,0 0 0 0 0,0 0 0 0 0,1 0 0 0 0,-1 0 0 0 0,1 1 0 0 0,0-1 0 0 0,-1 0 0 0 0,1 1 0 0 0,0 0 0 0 0,0-1 0 0 0,2 0-4 0 0,3-2 10 0 0,0 0 0 0 0,1 1 0 0 0,-1 0 0 0 0,1 0 0 0 0,0 1 0 0 0,0 0-1 0 0,0 0 1 0 0,1 1-10 0 0,46-6 16 0 0,0 2 0 0 0,4 2-16 0 0,113 4 32 0 0,-31 7-32 0 0,-58-2 0 0 0,86 6 50 0 0,73 4 18 0 0,-223-16-65 0 0,0 0 1 0 0,0-1-1 0 0,9-2-3 0 0,-27 3 0 0 0,0 0 0 0 0,0 0 0 0 0,-1-1 0 0 0,1 1 0 0 0,0 0 0 0 0,0 0 0 0 0,0-1 0 0 0,0 1 0 0 0,0 0 0 0 0,-1-1 0 0 0,1 1 0 0 0,0-1 0 0 0,0 1 0 0 0,-1-1 0 0 0,1 0 0 0 0,-1 1 0 0 0,1 0 0 0 0,-1-1 0 0 0,0 1 0 0 0,0-1 0 0 0,1 1 0 0 0,-1-1 0 0 0,0 1 0 0 0,0-1 0 0 0,0 1 0 0 0,0-1 0 0 0,0 1 1 0 0,0-1-1 0 0,0 1 0 0 0,0-1 0 0 0,0 1 0 0 0,0-1 0 0 0,0 1 0 0 0,0-1 0 0 0,0 1 0 0 0,0-1 0 0 0,0 0 0 0 0,-1 0 0 0 0,1-1-1 0 0,-1 1 1 0 0,0 0 0 0 0,0-1 0 0 0,1 1 0 0 0,-1 0 0 0 0,0-1 0 0 0,0 1 0 0 0,-4-3 2 0 0,1 0 1 0 0,0 0 0 0 0,-1 0 0 0 0,0 0-3 0 0,-17-11 26 0 0,-1 1 0 0 0,-24-10-26 0 0,29 15 1 0 0,-63-29-1 0 0,-7 0 0 0 0,-85-27 0 0 0,-100-43 0 0 0,134 42 0 0 0,94 42 0 0 0,2-2 0 0 0,-1-2 0 0 0,32 20 0 0 0,0-1 0 0 0,1-1 0 0 0,0 0 0 0 0,8 7 0 0 0,0 0 0 0 0,0 0 0 0 0,0-1 0 0 0,0 1 0 0 0,1-1 0 0 0,0 0 0 0 0,0 0 0 0 0,0 0 0 0 0,0 0 0 0 0,0 0 0 0 0,1 0 0 0 0,0-1 0 0 0,0 4 0 0 0,1 0 0 0 0,0-1 0 0 0,-1 1 0 0 0,1-1 0 0 0,0 1 0 0 0,0 0 0 0 0,0-1 0 0 0,0 1 0 0 0,1-1 0 0 0,-1 1 0 0 0,0 0 0 0 0,0-1 0 0 0,1 1 0 0 0,-1-1 0 0 0,1 1 0 0 0,0 0 0 0 0,-1 0 0 0 0,1-1 0 0 0,0 1 0 0 0,-1 0 0 0 0,1 0 0 0 0,0 0 0 0 0,0 0 0 0 0,0 0 0 0 0,0 0 0 0 0,0 0 0 0 0,0 0 0 0 0,1 0 0 0 0,3-2 0 0 0,-1 1 0 0 0,1-1 0 0 0,0 1 0 0 0,0 1 0 0 0,0-1 0 0 0,0 1 0 0 0,4-1 0 0 0,18-3 0 0 0,1 1 0 0 0,-1 1 0 0 0,21 1 0 0 0,86 6 0 0 0,-2 1 0 0 0,238 4 0 0 0,-140 13 0 0 0,142 8 0 0 0,-338-29 0 0 0,-31-1 0 0 0,-2 0 0 0 0,0 0 0 0 0,-1 0 0 0 0,1 1 0 0 0,0-1 0 0 0,0 0 0 0 0,-1 0 0 0 0,1 0 0 0 0,0 0 0 0 0,-1 0 0 0 0,1-1 0 0 0,0 1 0 0 0,0 0 0 0 0,-1 0 0 0 0,1 0 0 0 0,0-1 0 0 0,-1 1 0 0 0,1 0 0 0 0,-1-1 0 0 0,-1 0 0 0 0,1 0 0 0 0,-1 0 0 0 0,1 0 0 0 0,-1 0 0 0 0,1 0 0 0 0,-1 1 0 0 0,0-1 0 0 0,0 0 0 0 0,1 0 0 0 0,-1 1 0 0 0,0-1 0 0 0,0 1 0 0 0,0-1 0 0 0,0 1 0 0 0,0-1 0 0 0,0 1 0 0 0,-9-6 0 0 0,0 2 0 0 0,-1-1 0 0 0,0 1 0 0 0,0 1 0 0 0,-9-2 0 0 0,11 3 0 0 0,-384-114-72 0 0,22 7-16 0 0,15 6 88 0 0,-115-31-73 0 0,411 119-6 0 0,-44-18 79 0 0,80 24 11 0 0,21 7 10 0 0,7 2 1 0 0,28-1-18 0 0,0 2 0 0 0,19 3-4 0 0,69 13-51 0 0,204 51 82 0 0,-133-25-9 0 0,-83-20-30 0 0,279 64-48 0 0,97 50 56 0 0,-336-95 0 0 0,-107-30 4 0 0,-1 1-1 0 0,0 2 1 0 0,22 13-4 0 0,-61-28 2 0 0,-1 0 0 0 0,1 0 0 0 0,-1 0 0 0 0,1 0 0 0 0,-1 1 0 0 0,1-1 0 0 0,-1 0-1 0 0,1 1 1 0 0,-1-1 0 0 0,1 0 0 0 0,-1 1 0 0 0,1-1 0 0 0,-1 0 0 0 0,0 1 0 0 0,1-1 0 0 0,-1 1 0 0 0,0-1 0 0 0,1 1 0 0 0,-1-1 0 0 0,0 1 0 0 0,1-1 0 0 0,-1 1-2 0 0,-2-1 1 0 0,1 1 0 0 0,-1-1 0 0 0,1 0 0 0 0,-1 1 0 0 0,0-1 0 0 0,1 0 0 0 0,-1 0 0 0 0,1 0 0 0 0,-1-1 0 0 0,-1 1-1 0 0,-47-5-30 0 0,1-2 0 0 0,-1-3 30 0 0,-98-25-84 0 0,-201-68 181 0 0,186 53-58 0 0,128 39-39 0 0,-441-140-12 0 0,-61-34-152 0 0,389 131 164 0 0,-5-10 0 0 0,-139-71 0 0 0,226 103 0 0 0,54 27 0 0 0,-33-16 0 0 0,1-2 0 0 0,-33-23 0 0 0,69 41 5 0 0,1-1 0 0 0,0 0-1 0 0,0 0 1 0 0,1 0 0 0 0,-5-6-5 0 0,9 10 2 0 0,1 0 0 0 0,-1-1 1 0 0,1 1-1 0 0,0 0 1 0 0,-1-1-1 0 0,1 1 0 0 0,0-1 1 0 0,0 0-1 0 0,0-1-2 0 0,1 3 2 0 0,0-1-1 0 0,0 1 0 0 0,0-1 1 0 0,0 1-1 0 0,0-1 0 0 0,0 1 1 0 0,0-1-1 0 0,0 0 0 0 0,1 1 1 0 0,-1-1-1 0 0,0 1 1 0 0,1-1-1 0 0,0 1 0 0 0,-1-1 1 0 0,1 1-1 0 0,1-2-1 0 0,0 0 8 0 0,1 0-1 0 0,1-1 1 0 0,-1 1 0 0 0,0 0 0 0 0,1 1 0 0 0,0-1-1 0 0,-1 1 1 0 0,1-1 0 0 0,0 1 0 0 0,0 0-1 0 0,1 0 1 0 0,2 0-8 0 0,14-6 5 0 0,1 1 0 0 0,0 1 0 0 0,0 1 0 0 0,20-2-5 0 0,21 0-4 0 0,11 3 4 0 0,517-2 0 0 0,-170 23 0 0 0,-244-8 0 0 0,191 11 44 0 0,46 2 40 0 0,-348-19-49 0 0,507 18 44 0 0,-413-20-150 0 0,-104-3 68 0 0,44-7 3 0 0,-90 8 0 0 0,1-1 0 0 0,0 0 0 0 0,-1-1 0 0 0,0 0 0 0 0,10-4 0 0 0,-19 6 0 0 0,0 1 0 0 0,0-1 0 0 0,0 1 0 0 0,0-1 0 0 0,0 1 0 0 0,0-1 0 0 0,0 0 0 0 0,0 1 0 0 0,-1-1 0 0 0,1 0 0 0 0,0 0 0 0 0,-1 1 0 0 0,1-1 0 0 0,0 0 0 0 0,-1 0 0 0 0,1 0 0 0 0,-1 0 0 0 0,1 0 0 0 0,-1 0 0 0 0,0 0 0 0 0,1 0 0 0 0,-1 0 0 0 0,0-1 0 0 0,0 1 0 0 0,0 0 0 0 0,0 0 0 0 0,-1 0 0 0 0,1 0 0 0 0,0 0 0 0 0,0 0 0 0 0,-1 0 0 0 0,1 0 0 0 0,-1 0 0 0 0,1 0 0 0 0,-1 0 0 0 0,1 0 0 0 0,-1 0 0 0 0,0 0 0 0 0,0 0 0 0 0,-3-4 0 0 0,-1 0 0 0 0,1 1 0 0 0,-1 0 0 0 0,-1 0 0 0 0,1 0 0 0 0,-3-1 0 0 0,-20-11 0 0 0,0 1 0 0 0,-1 2 0 0 0,-8-2 0 0 0,-23-10 0 0 0,-68-31 0 0 0,-3 7 0 0 0,-15 1 0 0 0,77 28 0 0 0,-131-42 0 0 0,65 13-10 0 0,-20-8-33 0 0,-153-37 32 0 0,42 13-42 0 0,-320-127 42 0 0,576 204 11 0 0,-14-5 0 0 0,0-2 0 0 0,-14-8 0 0 0,35 18 0 0 0,0-1 0 0 0,0 0 0 0 0,0 0 0 0 0,1 0 0 0 0,-1-1 0 0 0,1 1 0 0 0,-1 0 0 0 0,1-1 0 0 0,-1-1 0 0 0,2 3 0 0 0,1 0 0 0 0,-1 0 0 0 0,1 0 0 0 0,0 0 0 0 0,-1 0 0 0 0,1 0 0 0 0,0 0 0 0 0,-1 0 0 0 0,1 0 0 0 0,0 0 0 0 0,0 0 0 0 0,0 0 0 0 0,0 0 0 0 0,0 0 0 0 0,0 0 0 0 0,0 0 0 0 0,1 0 0 0 0,-1 0 0 0 0,0 0 0 0 0,0 0 0 0 0,1 0 0 0 0,-1 0 0 0 0,1 0 0 0 0,-1 0 0 0 0,1 0 0 0 0,-1 0 0 0 0,1 0 0 0 0,0 0 0 0 0,-1 1 0 0 0,1-1 0 0 0,0 0 0 0 0,0 0 0 0 0,1-1 0 0 0,1 0 0 0 0,0-1 0 0 0,0 1 0 0 0,0 0 0 0 0,0 0 0 0 0,0 0 0 0 0,0 1 0 0 0,2-1 0 0 0,6-2 0 0 0,-1 1 0 0 0,5-2 0 0 0,25-3 11 0 0,0 1-1 0 0,0 2 1 0 0,19 1-11 0 0,124 3 42 0 0,-103 1-52 0 0,39 0 10 0 0,347 8 0 0 0,-280 3 0 0 0,139 7 0 0 0,697 49-64 0 0,-932-59 68 0 0,474 33 160 0 0,-448-39-163 0 0,-80-3-7 0 0,-1-2-1 0 0,8-2 7 0 0,-35 4-7 0 0,0-1-1 0 0,0 1 1 0 0,-1-1-1 0 0,1 0 1 0 0,0-1-1 0 0,-1 0 1 0 0,0 0-1 0 0,4-3 8 0 0,-10 6 0 0 0,0-1 0 0 0,0 0 0 0 0,1 0 0 0 0,-1 0 0 0 0,0 0 0 0 0,0 0 0 0 0,0 0 0 0 0,0-1 0 0 0,0 1 0 0 0,0 0 0 0 0,-1 0 0 0 0,1-1 0 0 0,0 1 0 0 0,0-1 0 0 0,-1 1 0 0 0,1 0 0 0 0,-1-1 0 0 0,0 1 0 0 0,1-1 0 0 0,-1 1 0 0 0,0-1 0 0 0,0 0 0 0 0,0 1 0 0 0,0-1 0 0 0,0 1 0 0 0,0-1 0 0 0,0 1 0 0 0,-1-1 0 0 0,1 1 0 0 0,0-1 0 0 0,-1 1 0 0 0,1-1 0 0 0,-1 1 0 0 0,0 0 0 0 0,1-1 0 0 0,-3-3 0 0 0,0 0 0 0 0,0 1 0 0 0,-1-1 0 0 0,1 1 0 0 0,-1-1 0 0 0,0 1 0 0 0,0 0 0 0 0,0 1 0 0 0,-2-3 0 0 0,-11-5 0 0 0,-1 1 0 0 0,0 0 0 0 0,0 1 0 0 0,-14-4 0 0 0,28 11 0 0 0,-634-252-10 0 0,298 145-45 0 0,211 71 56 0 0,111 32-1 0 0,-507-148-10 0 0,218 68-27 0 0,29 7 20 0 0,259 74 17 0 0,-537-154 0 0 0,82 8 0 0 0,10-20 0 0 0,462 171 0 0 0,-18-8 0 0 0,0-1 0 0 0,-13-8 0 0 0,32 17 0 0 0,1-1 0 0 0,-1 1 0 0 0,0 0 0 0 0,1-1 0 0 0,-1 1 0 0 0,1 0 0 0 0,-1-1 0 0 0,1 1 0 0 0,-1 0 0 0 0,1-1 0 0 0,-1 1 0 0 0,1-1 0 0 0,-1 1 0 0 0,1-1 0 0 0,0 1 0 0 0,-1-1 0 0 0,1 0 0 0 0,0 1 0 0 0,-1-1 0 0 0,1 1 0 0 0,0-1 0 0 0,1 0 0 0 0,0 1 0 0 0,-1 0 0 0 0,1-1 0 0 0,0 1 0 0 0,0 0 0 0 0,0 0 0 0 0,0-1 0 0 0,0 1 0 0 0,0 0 0 0 0,0 0 0 0 0,0 0 0 0 0,0 0 0 0 0,0 0 0 0 0,0 0 0 0 0,1 1 0 0 0,38 2 0 0 0,36 8 0 0 0,-26-3 0 0 0,149 23 0 0 0,55 23 0 0 0,13 18 0 0 0,-91-24 0 0 0,-105-29 0 0 0,175 49 0 0 0,226 73 0 0 0,36 26 0 0 0,-460-148 0 0 0,0 2 0 0 0,-2 2 0 0 0,41 27 0 0 0,-82-47 0 0 0,29 21 0 0 0,-31-21 0 0 0,-1-1 0 0 0,1 1 0 0 0,-1-1 0 0 0,1 1 0 0 0,-1 0 0 0 0,0 0 0 0 0,0 0 0 0 0,0 0 0 0 0,1 2 0 0 0,-3-4-1 0 0,0 0 1 0 0,1 0-1 0 0,-1 0 0 0 0,0 0 0 0 0,1 0 0 0 0,-1 0 0 0 0,0 0 0 0 0,0 0 1 0 0,0 0-1 0 0,0 0 0 0 0,0 0 0 0 0,0 0 0 0 0,0 0 0 0 0,0 0 1 0 0,0 0-1 0 0,-1 0 0 0 0,1 0 0 0 0,0 0 0 0 0,-1 0 0 0 0,1 0 0 0 0,-1-1 1 0 0,0 2 0 0 0,0 0-4 0 0,0-1 1 0 0,-1 1-1 0 0,1-1 1 0 0,-1 1-1 0 0,1-1 1 0 0,-1 0-1 0 0,0 1 1 0 0,1-1-1 0 0,-1 0 1 0 0,-2 0 3 0 0,-3 3-3 0 0,0-2 1 0 0,0 1-1 0 0,0-1 0 0 0,0 0 1 0 0,-6 0 2 0 0,-41 4 2 0 0,53-6-2 0 0,-191 10 0 0 0,0-9 0 0 0,-27-10 0 0 0,-177-27 0 0 0,-2-17 0 0 0,232 31 0 0 0,-1061-158 0 0 0,889 125 0 0 0,-297-41 0 0 0,188 43 0 0 0,1 20 0 0 0,389 31 0 0 0,-308-4 0 0 0,362 6 0 0 0,-9 0 0 0 0,0 1 0 0 0,0 0 0 0 0,0 0 0 0 0,1 1 0 0 0,-1 1 0 0 0,-6 2 0 0 0,17-5 0 0 0,-1 0 0 0 0,1 1 0 0 0,0 0 0 0 0,0-1 0 0 0,-1 1 0 0 0,1 0 0 0 0,0 0 0 0 0,0-1 0 0 0,0 1 0 0 0,0 0 0 0 0,0 0 0 0 0,0 1 0 0 0,1-2 0 0 0,-1 1 0 0 0,1-1 0 0 0,0 1 0 0 0,0-1 0 0 0,-1 1 0 0 0,1-1 0 0 0,0 1 0 0 0,0-1 0 0 0,0 1 0 0 0,0-1 0 0 0,0 1 0 0 0,0-1 0 0 0,0 1 0 0 0,0 0 0 0 0,0-1 0 0 0,0 1 0 0 0,0-1 0 0 0,0 1 0 0 0,0-1 0 0 0,0 1 0 0 0,0-1 0 0 0,2 3 0 0 0,-1-1 0 0 0,0 0 0 0 0,1 0 0 0 0,-1 0 0 0 0,1 0 0 0 0,0 0 0 0 0,0 0 0 0 0,0 0 0 0 0,0 0 0 0 0,0-1 0 0 0,0 1 0 0 0,1 0 0 0 0,23 15 0 0 0,1-2 0 0 0,1 0 0 0 0,1-1 0 0 0,26 8 0 0 0,125 33 0 0 0,-149-46 0 0 0,678 180 0 0 0,-492-140 0 0 0,15 3 0 0 0,-172-37 0 0 0,263 64 0 0 0,-132-27 0 0 0,-135-33 0 0 0,-1 2 0 0 0,15 10 0 0 0,-68-30 0 0 0,0-1 0 0 0,0 1 0 0 0,-1 0 0 0 0,1 0 0 0 0,-1 0 0 0 0,1 0 0 0 0,-1 0 0 0 0,1 0 0 0 0,-1 0 0 0 0,0 1 0 0 0,1-1 0 0 0,-1 1 0 0 0,0-1 1 0 0,-1-1-1 0 0,0 1 0 0 0,0-1 1 0 0,0 1-1 0 0,0-1 0 0 0,0 1 1 0 0,-1 0-1 0 0,1-1 0 0 0,0 1 1 0 0,0-1-1 0 0,0 1 1 0 0,0-1-1 0 0,-1 1 0 0 0,1-1 1 0 0,0 1-1 0 0,0-1 0 0 0,-1 1 1 0 0,1-1-1 0 0,-1 1 0 0 0,1-1 1 0 0,0 1-1 0 0,-1-1 0 0 0,1 1 1 0 0,-1-1-1 0 0,1 0 1 0 0,-1 1-1 0 0,1-1 0 0 0,-1 0 1 0 0,1 0-1 0 0,-1 1 0 0 0,-3 1 4 0 0,0 0 1 0 0,-1 0-1 0 0,1 0 0 0 0,0 0 1 0 0,-1-1-1 0 0,1 0 0 0 0,-1 0 1 0 0,0 0-5 0 0,-42 5 18 0 0,-16-3-45 0 0,-54-5 27 0 0,-67-12-35 0 0,148 11 33 0 0,-633-68 51 0 0,363 35-34 0 0,67 8-21 0 0,-405-37-41 0 0,199 33 36 0 0,60 12 11 0 0,367 19 0 0 0,1 2 0 0 0,-1 0 0 0 0,1 0 0 0 0,0 2 0 0 0,-1 0 0 0 0,-10 4 0 0 0,18-2 0 0 0,10-5 0 0 0,0 0 0 0 0,0 0 0 0 0,-1 0 0 0 0,1 0 0 0 0,0 0 0 0 0,0 0 0 0 0,0 0 0 0 0,0 1 0 0 0,-1-1 0 0 0,1 0 0 0 0,0 0 0 0 0,0 0 0 0 0,0 0 0 0 0,0 0 0 0 0,0 1 0 0 0,0-1 0 0 0,-1 0 0 0 0,1 0 0 0 0,0 0 0 0 0,0 1 0 0 0,0-1 0 0 0,0 0 0 0 0,0 0 0 0 0,0 0 0 0 0,0 1 0 0 0,0-1 0 0 0,0 0 0 0 0,0 0 0 0 0,0 1 0 0 0,1 0 0 0 0,0 0 0 0 0,0 0 0 0 0,0 1 0 0 0,0-1 0 0 0,1 0 0 0 0,-1 0 0 0 0,0 0 0 0 0,1 0 0 0 0,-1 0 0 0 0,0 0 0 0 0,1-1 0 0 0,-1 1 0 0 0,2 0 0 0 0,29 12 0 0 0,-27-11 0 0 0,88 31 0 0 0,10-2 0 0 0,99 22 0 0 0,-193-50 0 0 0,351 78 11 0 0,-144-30 55 0 0,102 18 39 0 0,-226-55-94 0 0,65 11-12 0 0,-133-19-11 0 0,-21-5-12 0 0,-6 1 0 0 0,-10 4 22 0 0,0-2 0 0 0,0 1 0 0 0,0-2 0 0 0,-1 0-1 0 0,1 0 1 0 0,-9 0 2 0 0,-27 1 1 0 0,-14-1-1 0 0,-289-9 0 0 0,256 3 0 0 0,-225-15 0 0 0,-2-11 0 0 0,161 14 0 0 0,-148-15 0 0 0,-62-6 0 0 0,-137 14 0 0 0,275 15 0 0 0,190 5 0 0 0,7 0 38 0 0,-1 2-1 0 0,-25 3-37 0 0,57-3 7 0 0,1 1-1 0 0,-1 0 1 0 0,1 0 0 0 0,-1 0-1 0 0,1 1 1 0 0,-1-1 0 0 0,1 1-1 0 0,-5 3-6 0 0,10-5 0 0 0,-1 1 0 0 0,0-1 0 0 0,0 0 0 0 0,1 1 0 0 0,-1-1 0 0 0,0 1 0 0 0,1-1 0 0 0,-1 1 0 0 0,1 0 0 0 0,-1-1 0 0 0,0 1 0 0 0,1 0 0 0 0,-1-1 0 0 0,1 1 0 0 0,0 0 0 0 0,-1 0 0 0 0,1-1 0 0 0,0 1 0 0 0,0 0 0 0 0,0 0 0 0 0,0 0 0 0 0,0 0 0 0 0,1-1 0 0 0,-1 1 0 0 0,0 0 0 0 0,1 0 0 0 0,-1-1 0 0 0,1 1 0 0 0,-1 0 0 0 0,1 0 0 0 0,-1-1 0 0 0,1 1 0 0 0,0-1 0 0 0,-1 1 0 0 0,1 0 0 0 0,0-1 0 0 0,-1 0 0 0 0,1 1 0 0 0,18 11 0 0 0,-14-9 0 0 0,13 7 7 0 0,1 0-1 0 0,0-2 0 0 0,0 0 1 0 0,3-1-7 0 0,82 23 40 0 0,-98-29-42 0 0,313 67 62 0 0,-105-26 12 0 0,-79-9-57 0 0,79 15-18 0 0,-200-45 3 0 0,-14-3 0 0 0,0 0 0 0 0,0 0 0 0 0,0 0 0 0 0,0 0 0 0 0,0 0 0 0 0,0 0 0 0 0,0 0 0 0 0,0 0 0 0 0,0 0 0 0 0,0 0 0 0 0,0 0 0 0 0,0 0 0 0 0,0 0 0 0 0,0 0 0 0 0,0 0 0 0 0,0 0 0 0 0,-1 0 0 0 0,1 0 0 0 0,0 0 0 0 0,0 0 0 0 0,0 0 0 0 0,0 1 0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0,-16 1 0 0 0,15-1 0 0 0,-51 0 0 0 0,-50-7 0 0 0,-53-13 0 0 0,46 5 0 0 0,-143-11 0 0 0,7 1 0 0 0,-310-36 0 0 0,385 44 0 0 0,-130-10 0 0 0,156 19 0 0 0,-11 6 0 0 0,130 3 0 0 0,0 0 0 0 0,-4 3 0 0 0,19-2 0 0 0,9-2 0 0 0,1 0 0 0 0,0 0 0 0 0,0 0 0 0 0,0 0 0 0 0,0 0 0 0 0,0 0 0 0 0,0 0 0 0 0,0 0 0 0 0,0 0 0 0 0,0 0 0 0 0,-1 0 0 0 0,1 0 0 0 0,0 0 0 0 0,0 0 0 0 0,0 0 0 0 0,0 0 0 0 0,0 0 0 0 0,0 0 0 0 0,0 0 0 0 0,0 0 0 0 0,0 0 0 0 0,0 0 0 0 0,0 0 0 0 0,-1 0 0 0 0,1 0 0 0 0,0 1 0 0 0,0-1 0 0 0,0 0 0 0 0,0 0 0 0 0,0 0 0 0 0,0 0 0 0 0,0 0 0 0 0,0 0 0 0 0,0 0 0 0 0,0 0 0 0 0,0 0 0 0 0,0 0 0 0 0,0 1 0 0 0,0-1 0 0 0,0 0 0 0 0,0 0 0 0 0,0 0 0 0 0,0 0 0 0 0,0 0 0 0 0,0 0 0 0 0,0 0 0 0 0,3 2 0 0 0,0-1 0 0 0,0 1 0 0 0,1-1 0 0 0,-1 0 0 0 0,0-1 0 0 0,1 1 0 0 0,227 53 0 0 0,-68-17 0 0 0,115 26 27 0 0,64 16 10 0 0,-173-30 27 0 0,69 33-64 0 0,-221-76 0 0 0,-2-1 0 0 0,0 1 0 0 0,0 0 0 0 0,-1 1 0 0 0,0 0 0 0 0,9 7 0 0 0,-23-14 0 0 0,1 0 0 0 0,-1 1 0 0 0,1-1 0 0 0,0 0 0 0 0,-1 1 0 0 0,1-1 0 0 0,-1 1 0 0 0,1-1 0 0 0,-1 1 0 0 0,0-1 0 0 0,1 1 0 0 0,-1-1 0 0 0,1 1 0 0 0,-1-1 0 0 0,0 1 0 0 0,1-1 0 0 0,-1 1 0 0 0,0 0 0 0 0,0-1 0 0 0,0 1 0 0 0,1-1 0 0 0,-1 1 0 0 0,0 0 0 0 0,-1 0 0 0 0,1 0 0 0 0,-1 0 0 0 0,0 0 0 0 0,0-1 0 0 0,0 1 0 0 0,1 0 0 0 0,-1 0 0 0 0,0-1 0 0 0,0 1 0 0 0,0-1 0 0 0,0 1 0 0 0,0-1 0 0 0,0 1 0 0 0,0-1 0 0 0,0 1 0 0 0,-1-1 0 0 0,1 0 0 0 0,0 0 0 0 0,0 1 0 0 0,0-1 0 0 0,-29 4 0 0 0,30-4 0 0 0,-41 2 0 0 0,-1-2 0 0 0,-32-4 0 0 0,42 2 0 0 0,-537-37 0 0 0,375 25 0 0 0,-141-7 0 0 0,-71 18 0 0 0,291 4 0 0 0,72-2 0 0 0,1 3 0 0 0,-39 7 0 0 0,50-4 0 0 0,28-4 0 0 0,1-1 0 0 0,1 0 0 0 0,0 0 0 0 0,0 0 0 0 0,-1 0 0 0 0,1 1 0 0 0,0-1 0 0 0,0 0 0 0 0,0 1 0 0 0,-1-1 0 0 0,1 1 0 0 0,-1 0 0 0 0,2 0 0 0 0,0-1 0 0 0,0 1 0 0 0,0-1 0 0 0,-1 0 0 0 0,1 1 0 0 0,0-1 0 0 0,0 1 0 0 0,0-1 0 0 0,0 1 0 0 0,0-1 0 0 0,0 1 0 0 0,0-1 0 0 0,0 1 0 0 0,0-1 0 0 0,0 1 0 0 0,1-1 0 0 0,-1 1 0 0 0,0-1 0 0 0,0 1 0 0 0,0-1 0 0 0,1 1 0 0 0,-1-1 0 0 0,0 0 0 0 0,0 1 0 0 0,1-1 0 0 0,-1 1 0 0 0,0-1 0 0 0,1 0 0 0 0,-1 1 0 0 0,0-1 0 0 0,1 0 0 0 0,-1 1 0 0 0,1-1 0 0 0,1 2 0 0 0,1 1 0 0 0,0-1 0 0 0,0 0 0 0 0,-1 0 0 0 0,2 0 0 0 0,14 7 0 0 0,0-1 0 0 0,1-1 0 0 0,0-1 0 0 0,7 1 0 0 0,4 1 0 0 0,76 19 0 0 0,100 12 0 0 0,8 1 0 0 0,-6 9 0 0 0,69 33 0 0 0,-250-73 0 0 0,0 1 0 0 0,-1 1 0 0 0,6 5 0 0 0,-16-5 0 0 0,-15-11 0 0 0,-1 0 0 0 0,0 0 0 0 0,1 1 0 0 0,-1-1 0 0 0,1 0 0 0 0,-1 1 0 0 0,0-1 0 0 0,1 0 0 0 0,-1 1 0 0 0,0-1 0 0 0,0 0 0 0 0,1 1 0 0 0,-1-1 0 0 0,0 1 0 0 0,0-1 0 0 0,0 0 0 0 0,1 1 0 0 0,-1-1 0 0 0,0 1 0 0 0,0-1 0 0 0,0 1 0 0 0,0-1 0 0 0,0 1 0 0 0,0-1 0 0 0,-1 1 0 0 0,1 0 0 0 0,-1 0 0 0 0,1-1 0 0 0,-1 1 0 0 0,0 0 0 0 0,1-1 0 0 0,-1 1 0 0 0,0-1 0 0 0,0 1 0 0 0,1-1 0 0 0,-1 1 0 0 0,0-1 0 0 0,0 1 0 0 0,0-1 0 0 0,0 0 0 0 0,0 0 0 0 0,1 1 0 0 0,-2-1 0 0 0,-20 4 0 0 0,20-3 0 0 0,-41 4 0 0 0,-37 0 0 0 0,-45-4 0 0 0,30-2 0 0 0,-55 8 0 0 0,-1 5 0 0 0,-47 15 0 0 0,169-23 0 0 0,-1-1 0 0 0,1-1 0 0 0,-17-3 0 0 0,41 1 0 0 0,-2 0 0 0 0,-1 0 0 0 0,1 0 0 0 0,0 1 0 0 0,-1-1 0 0 0,0 2 0 0 0,0 0 0 0 0,8-2 0 0 0,0 0 0 0 0,0 0 0 0 0,0 0 0 0 0,0 0 0 0 0,0 0 0 0 0,0 0 0 0 0,0 0 0 0 0,0 0 0 0 0,-1 0 0 0 0,1 0 0 0 0,0 1 0 0 0,0-1 0 0 0,0 0 0 0 0,0 0 0 0 0,0 0 0 0 0,0 0 0 0 0,0 0 0 0 0,0 0 0 0 0,0 0 0 0 0,0 0 0 0 0,0 0 0 0 0,0 0 0 0 0,0 1 0 0 0,0-1 0 0 0,0 0 0 0 0,-1 0 0 0 0,1 0 0 0 0,0 0 0 0 0,0 0 0 0 0,0 0 0 0 0,0 0 0 0 0,0 0 0 0 0,0 1 0 0 0,0-1 0 0 0,0 0 0 0 0,0 0 0 0 0,0 0 0 0 0,0 0 0 0 0,1 0 0 0 0,0 1 0 0 0,0 0 0 0 0,0 0 0 0 0,0 0 0 0 0,0 0 0 0 0,0 0 0 0 0,0 0 0 0 0,1-1 0 0 0,-1 1 0 0 0,0-1 0 0 0,1 1 0 0 0,-1-1 0 0 0,0 1 0 0 0,2-1 0 0 0,24 7 0 0 0,98 12 0 0 0,-87-13 0 0 0,34 3 0 0 0,-42-8 0 0 0,9 1 0 0 0,10 2 0 0 0,106 22 0 0 0,-8-2 0 0 0,-134-23 0 0 0,-13-1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0,-7-4 0 0 0,-119-39 64 0 0,-48-7-64 0 0,-100-35 0 0 0,135 37 0 0 0,-104-38 0 0 0,80 20 0 0 0,-16-16 0 0 0,150 67 0 0 0,1-2 0 0 0,0-1 0 0 0,1-1 0 0 0,1-1 0 0 0,0-2 0 0 0,2 0 0 0 0,-2-5 0 0 0,19 19 8 0 0,0 0-1 0 0,1 0 1 0 0,0 0 0 0 0,0-1-1 0 0,1 0 1 0 0,1 0-1 0 0,-1-1 1 0 0,1 1 0 0 0,1-1-1 0 0,0 0 1 0 0,-1-5-8 0 0,3 8 7 0 0,0-1 1 0 0,0 1-1 0 0,1-1 1 0 0,0 1-1 0 0,0-1 1 0 0,0 1-1 0 0,1-1 1 0 0,1 1 0 0 0,-1 0-1 0 0,1-1 1 0 0,0 1-1 0 0,1 0 1 0 0,-1 0-1 0 0,2 0 1 0 0,-1 1-1 0 0,1-2-7 0 0,4-3 9 0 0,1-1-1 0 0,0 2 1 0 0,0-1-1 0 0,1 1 0 0 0,0 0 1 0 0,1 1-1 0 0,0 0 1 0 0,1 1-1 0 0,-1 0 1 0 0,2 1-1 0 0,-1 1-8 0 0,30-15 0 0 0,1 2-1 0 0,30-8 1 0 0,-1 1 0 0 0,2 4 0 0 0,40-5 0 0 0,61-3 0 0 0,-164 27-22 0 0,-11 3 22 0 0,0 0-1 0 0,0 0 1 0 0,0 0 0 0 0,-1 0-1 0 0,1 0 1 0 0,0 0 0 0 0,0 0 0 0 0,0 0-1 0 0,0 0 1 0 0,0 0 0 0 0,0 0 0 0 0,0 0-1 0 0,0 0 1 0 0,0 0 0 0 0,0 0 0 0 0,0 0-1 0 0,0 0 1 0 0,0 0 0 0 0,0 0-1 0 0,0 0 1 0 0,0 0 0 0 0,0 0 0 0 0,0 0-1 0 0,0 0 1 0 0,0 0 0 0 0,0 0 0 0 0,0 0-1 0 0,0 0 1 0 0,0 0 0 0 0,0 0 0 0 0,-1 0-1 0 0,1 0 1 0 0,0 0 0 0 0,0 0 0 0 0,0 0-1 0 0,0 0 1 0 0,0-1 0 0 0,0 1-1 0 0,0 0 1 0 0,0 0 0 0 0,0 0 0 0 0,0 0-1 0 0,0 0 1 0 0,0 0 0 0 0,0 0 0 0 0,0 0-1 0 0,0 0 1 0 0,0 0 0 0 0,0 0 0 0 0,0 0-1 0 0,0 0 1 0 0,0 0 0 0 0,0 0-1 0 0,0 0 1 0 0,0 0 0 0 0,0 0 0 0 0,0 0-1 0 0,0 0 1 0 0,0 0 0 0 0,-15-1-23 0 0,12 1 18 0 0,-118 6-12 0 0,-9 0 20 0 0,-219-18-46 0 0,128 2 22 0 0,-566-14-53 0 0,360 30 20 0 0,259-7 54 0 0,8 0 0 0 0,128 3 0 0 0,13 1 11 0 0,17-2 10 0 0,4 2 1 0 0,3 3-21 0 0,1-1 0 0 0,0 0 1 0 0,0 0-1 0 0,1 0 0 0 0,0-1 1 0 0,-1 0-1 0 0,1 0 0 0 0,1-1 1 0 0,-1 0-1 0 0,8 2-1 0 0,12 3-1 0 0,1-1-1 0 0,14 0 2 0 0,-28-4 0 0 0,102 17 0 0 0,59 10 0 0 0,-91-12 0 0 0,5 5 0 0 0,182 62 0 0 0,-243-75 0 0 0,-19-7 0 0 0,-9-3 0 0 0,0 0 0 0 0,0 0 0 0 0,0 0 0 0 0,0 0 0 0 0,0 0 0 0 0,0 0 0 0 0,0 0 0 0 0,0 0 0 0 0,0 0 0 0 0,1 0 0 0 0,-1 0 0 0 0,0 0 0 0 0,0 0 0 0 0,0 0 0 0 0,0 1 0 0 0,0-1 0 0 0,0 0 0 0 0,0 0 0 0 0,0 0 0 0 0,0 0 0 0 0,0 0 0 0 0,0 0 0 0 0,0 0 0 0 0,0 0 0 0 0,1 0 0 0 0,-1 0 0 0 0,0 0 0 0 0,0 0 0 0 0,0 0 0 0 0,0 0 0 0 0,0 1 0 0 0,0-1 0 0 0,0 0 0 0 0,0 0 0 0 0,0 0 0 0 0,0 0 0 0 0,0 0 0 0 0,0 0 0 0 0,0 0 0 0 0,0 0 0 0 0,0 0 0 0 0,0 1 0 0 0,0-1 0 0 0,0 0 0 0 0,0 0 0 0 0,-2 1 0 0 0,0-1 0 0 0,0 1 0 0 0,0-1 0 0 0,0 1 0 0 0,0-1 0 0 0,0 0 0 0 0,0 0 0 0 0,-1 0 0 0 0,0 0 0 0 0,-30-1 0 0 0,26 1 0 0 0,-143-12-24 0 0,41 2-5 0 0,-393-32 18 0 0,347 29 15 0 0,13 1 46 0 0,-136-10-29 0 0,168 16 6 0 0,1-4-1 0 0,-31-10-26 0 0,113 13 0 0 0,9 2 11 0 0,16 4 10 0 0,4 1 1 0 0,5-1-20 0 0,0 0 0 0 0,-1 0 1 0 0,1 1-1 0 0,0 0 1 0 0,5 1-3 0 0,35 7 0 0 0,3 0-2 0 0,-46-8 2 0 0,-4 0 0 0 0,1 0 0 0 0,-1 0 0 0 0,1 0 0 0 0,0 0 0 0 0,-1 0 0 0 0,1 0 0 0 0,-1 0 0 0 0,1 0 0 0 0,-1 0 0 0 0,1 1 0 0 0,-1-1 0 0 0,1 0 0 0 0,-1 0 0 0 0,1 0 0 0 0,-1 1 0 0 0,1-1 0 0 0,-1 0 0 0 0,0 1 0 0 0,0 0 0 0 0,-1-1 0 0 0,0 1 0 0 0,1 0 0 0 0,-1 0 0 0 0,0-1 0 0 0,0 1 0 0 0,0 0 0 0 0,0-1 0 0 0,0 1 0 0 0,0 0 0 0 0,0-1 0 0 0,0 0 0 0 0,0 1 0 0 0,0-1 0 0 0,0 0 0 0 0,0 1 0 0 0,-1-1 0 0 0,-26 8 0 0 0,-4-4 0 0 0,0 0 0 0 0,0-2 0 0 0,-16-2 0 0 0,-4 1 0 0 0,-315-2 0 0 0,220-1 0 0 0,-22-2 0 0 0,0-1 0 0 0,-42 11 0 0 0,-116 7 0 0 0,274-13 0 0 0,-145-2 0 0 0,188 2 0 0 0,0 1 0 0 0,0-1 0 0 0,-8 3 0 0 0,3 0 0 0 0,14-3 0 0 0,0 1-1 0 0,1-1 0 0 0,-1 0 1 0 0,0 1-1 0 0,1-1 1 0 0,-1 0-1 0 0,1 1 1 0 0,-1-1-1 0 0,1 1 0 0 0,-1-1 1 0 0,1 1-1 0 0,-1-1 1 0 0,1 1-1 0 0,-1 0 0 0 0,1-1 1 0 0,0 1-1 0 0,-1-1 1 0 0,1 1 0 0 0,-6 22-31 0 0,5-18 26 0 0,0 0 1 0 0,0 0-1 0 0,0 0 1 0 0,-1 0-1 0 0,-1 2 5 0 0,-1 0 0 0 0,0 0 0 0 0,-1-1 0 0 0,0 1 0 0 0,0-1 0 0 0,0 0 0 0 0,-1-1 0 0 0,0 1 0 0 0,-5 3 0 0 0,-10 6 0 0 0,0-1 0 0 0,-5 2 0 0 0,1-2 0 0 0,0-1 0 0 0,-1-1 0 0 0,-1-1 0 0 0,-10 2 0 0 0,-70 24 0 0 0,-5 8 0 0 0,12-4 0 0 0,42-19 0 0 0,-38 15 0 0 0,69-25 0 0 0,2 0 0 0 0,-14 10 0 0 0,32-17 0 0 0,1-1 0 0 0,0 1 0 0 0,-2 1 0 0 0,-2 6 0 0 0,2 3 0 0 0,0 5 0 0 0,2-1 0 0 0,2-6 0 0 0,0 0 0 0 0,-1 1 0 0 0,0-2 0 0 0,-1 1 0 0 0,-1-1 0 0 0,0 0 0 0 0,0 0 0 0 0,-1 0 0 0 0,-1-1 0 0 0,0-1 0 0 0,0 1 0 0 0,-1-2 0 0 0,-1 1 0 0 0,0-1 0 0 0,0-1 0 0 0,-10 7 0 0 0,20-15 0 0 0,-23 15 0 0 0,-1-2 0 0 0,0 0 0 0 0,-17 5 0 0 0,28-14 0 0 0,-6 3 0 0 0,-11 6 0 0 0,17-6 11 0 0,22-18 109 0 0,42-40 51 0 0,-20 22 63 0 0,7-11-234 0 0,-18 17 0 0 0,-1-1 0 0 0,-1-1 0 0 0,11-20 0 0 0,-20 30 0 0 0,-1-1 0 0 0,0 1 0 0 0,-1-1 0 0 0,-1 0 0 0 0,-1-1 0 0 0,0 1 0 0 0,0-8 0 0 0,-3 16 3 0 0,0 1 1 0 0,-1-1-1 0 0,1 1 0 0 0,-2-1 0 0 0,1 1 0 0 0,-1-1 1 0 0,0 1-1 0 0,-1 0 0 0 0,0-1 0 0 0,0 1 0 0 0,0 0 1 0 0,-1 0-1 0 0,0 0 0 0 0,-1 1 0 0 0,1-1 0 0 0,-1 1 1 0 0,0 0-1 0 0,-1 0 0 0 0,0 0 0 0 0,-2-3-3 0 0,-4 0 0 0 0,1 1 0 0 0,-1 0 0 0 0,-1 0 0 0 0,-6-3 0 0 0,-23-16 0 0 0,31 19 0 0 0,9 7 0 0 0,1 1 0 0 0,0 0 0 0 0,-1 0 0 0 0,1-1 0 0 0,0 1 0 0 0,0 0 0 0 0,-1-1 0 0 0,1 1 0 0 0,0 0 0 0 0,0-1 0 0 0,-1 1 0 0 0,1-1 0 0 0,0 1 0 0 0,0 0 0 0 0,0-1 0 0 0,0 1 0 0 0,-1-1 0 0 0,1 1 0 0 0,0 0 0 0 0,0-1 0 0 0,0 1 0 0 0,0-1 0 0 0,0 1 0 0 0,0-1 0 0 0,0 1 0 0 0,1-1 0 0 0,0 0 0 0 0,-1 0 0 0 0,1 0 0 0 0,0 1 0 0 0,0-1 0 0 0,0 0 0 0 0,-1 1 0 0 0,1-1 0 0 0,0 0 0 0 0,0 1 0 0 0,0-1 0 0 0,0 1 0 0 0,0-1 0 0 0,0 1 0 0 0,0 0 0 0 0,0 0 0 0 0,1-1 0 0 0,21-4 0 0 0,5 3 0 0 0,1 1 0 0 0,-1 2 0 0 0,1 0 0 0 0,0 2 0 0 0,19 1-12 0 0,64 3-6 0 0,256 12-24 0 0,94 2 42 0 0,-60-3 0 0 0,-50 0-4 0 0,-38-2 27 0 0,974 81 46 0 0,-1252-93-69 0 0,203 28 0 0 0,-204-27 0 0 0,-20-5 0 0 0,-15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0,1 0 0 0 0,-1 0 0 0 0,0 0 0 0 0,0 0 0 0 0,0 0 0 0 0,0 0 0 0 0,0 0 0 0 0,0 0 0 0 0,-12-4 0 0 0,12 3 0 0 0,-79-27-50 0 0,-68-15 50 0 0,-85-9-82 0 0,95 22 62 0 0,-134-25 20 0 0,243 49 0 0 0,27 6 0 0 0,0 0 0 0 0,1 0 0 0 0,-1 0 0 0 0,0 0 0 0 0,1-1 0 0 0,-1 1 0 0 0,0 0 0 0 0,1 0 0 0 0,-1 0 0 0 0,0-1 0 0 0,1 1 0 0 0,-1 0 0 0 0,0-1 0 0 0,1 1 0 0 0,-1-1 0 0 0,1 1 0 0 0,-1-1 0 0 0,1 1 0 0 0,-1-1 0 0 0,1 1 0 0 0,1-1 0 0 0,0 0 0 0 0,0 0 0 0 0,0 0 0 0 0,0 1 0 0 0,1-1 0 0 0,-1 1 0 0 0,0-1 0 0 0,0 1 0 0 0,1-1 0 0 0,-1 1 0 0 0,0 0 0 0 0,1 0 0 0 0,0-1 0 0 0,25-3 0 0 0,0 1 0 0 0,0 1 0 0 0,17 1 0 0 0,85 8 0 0 0,-85-5 0 0 0,281 27 0 0 0,220 51 0 0 0,-395-51 0 0 0,-1 7 0 0 0,128 50 0 0 0,-226-68 0 0 0,70 27 0 0 0,-118-44 0 0 0,11 5 0 0 0,0 0 0 0 0,2 3 0 0 0,-12-7 0 0 0,-1 0 0 0 0,0 0 0 0 0,1 0 0 0 0,-1 1 0 0 0,0 0 0 0 0,0-1 0 0 0,-1 1 0 0 0,1 0 0 0 0,0 1 0 0 0,0 1 0 0 0,-2-4-1 0 0,0 1 0 0 0,-1-1 0 0 0,1 0 0 0 0,-1 0 0 0 0,1 1 0 0 0,-1-1 0 0 0,0 1-1 0 0,1-1 1 0 0,-1 0 0 0 0,0 1 0 0 0,0-1 0 0 0,0 1 0 0 0,0-1 0 0 0,0 0 0 0 0,0 1 0 0 0,0-1-1 0 0,-1 1 1 0 0,1-1 0 0 0,-1 0 0 0 0,1 1 0 0 0,-1-1 0 0 0,1 0 0 0 0,-1 0 0 0 0,0 1 0 0 0,1-1 0 0 0,-1 0-1 0 0,0 0 1 0 0,0 0 0 0 0,-1 1 1 0 0,-1 2-4 0 0,-1-1 0 0 0,0 0 0 0 0,0 1 0 0 0,0-2 0 0 0,0 1 0 0 0,0 0 0 0 0,-1-1 0 0 0,1 0 4 0 0,-11 5-4 0 0,0-1-1 0 0,-1-1 1 0 0,0-1-1 0 0,1 0 1 0 0,-1-1-1 0 0,-4 0 5 0 0,-31 2-35 0 0,-15-2 35 0 0,37-2-2 0 0,-43 3-3 0 0,-1 2 0 0 0,-38 10 5 0 0,96-12-27 0 0,1-1 0 0 0,-8 4 27 0 0,22-7 0 0 0,-1 0 0 0 0,1 0 0 0 0,-1 1 0 0 0,1-1 0 0 0,-1 0 0 0 0,1 0 0 0 0,-1 0 0 0 0,1 0 0 0 0,-1 1 0 0 0,1-1 0 0 0,-1 0 0 0 0,1 0 0 0 0,-1 1 0 0 0,1-1 0 0 0,0 0 0 0 0,-1 1 0 0 0,1-1 0 0 0,0 1 0 0 0,-1-1 0 0 0,1 0 0 0 0,0 1 0 0 0,-1-1 0 0 0,1 1 0 0 0,0-1 0 0 0,0 1 0 0 0,-1-1 0 0 0,2 2 0 0 0,0-1 0 0 0,-1 0 0 0 0,1 0 0 0 0,0 0 0 0 0,0 0 0 0 0,0 0 0 0 0,0 0 0 0 0,0 0 0 0 0,0 0 0 0 0,0 0 0 0 0,0-1 0 0 0,0 1 0 0 0,1 0 0 0 0,-1-1 0 0 0,0 1 0 0 0,1 0 0 0 0,26 10 0 0 0,9 1 0 0 0,1-2 0 0 0,0-2 0 0 0,13 1 0 0 0,118 10 0 0 0,-159-18 0 0 0,337 15 54 0 0,-168-7-43 0 0,-13-1-12 0 0,-114-8 6 0 0,1-2 1 0 0,6-3-6 0 0,-49 4 12 0 0,1 0 1 0 0,0-1 0 0 0,0-1 0 0 0,0 1 0 0 0,1-2-13 0 0,-10 3 21 0 0,-5 0 1 0 0,-35-11-16 0 0,-1 2 0 0 0,-14 0-6 0 0,5 0-2 0 0,-50-8 2 0 0,0 4 0 0 0,-40 2 0 0 0,-189-18 0 0 0,20-21 0 0 0,167 24 0 0 0,-27 3 0 0 0,95 16 0 0 0,-243-30 0 0 0,3 10 0 0 0,301 28 0 0 0,-194-11-112 0 0,68 3-15 0 0,-17-2-2 0 0,-331-4 9 0 0,210 12 80 0 0,-75 2 40 0 0,-39 16 0 0 0,293-12 0 0 0,-47 8-10 0 0,-18 9 10 0 0,121-14-13 0 0,1 2 0 0 0,-1 2 0 0 0,2 2 0 0 0,0 1 1 0 0,-22 13 12 0 0,46-20-18 0 0,-1 2 1 0 0,1-1-1 0 0,0 2 18 0 0,2-1 0 0 0,0-1 0 0 0,0-1-1 0 0,-13 5 1 0 0,17-8 0 0 0,-1 0 0 0 0,0 0 0 0 0,1 0 0 0 0,0 1 0 0 0,0 1 0 0 0,0-1 0 0 0,1 1 0 0 0,-1 1 0 0 0,7-6 0 0 0,0 0 0 0 0,0 0 0 0 0,0 1 0 0 0,0-1 0 0 0,0 0 0 0 0,0 1 0 0 0,0-1 0 0 0,1 1 0 0 0,-1-1 0 0 0,0 1 0 0 0,1 0 0 0 0,-1 0 0 0 0,1 0 0 0 0,0 0 0 0 0,0 0 0 0 0,0 0 0 0 0,0 0 0 0 0,0 1 0 0 0,0-2 0 0 0,0 0 0 0 0,0 0 0 0 0,0 1 0 0 0,0-1 0 0 0,1 0 0 0 0,-1 0 0 0 0,1 1 0 0 0,-1-1 0 0 0,1 0 0 0 0,-1 0 0 0 0,1 0 0 0 0,0 1 0 0 0,1 1 0 0 0,1-1 0 0 0,-1 1 0 0 0,1-1 0 0 0,-1 0 0 0 0,1 0 0 0 0,0 0 0 0 0,0 0 0 0 0,0 0 0 0 0,2 0 0 0 0,32 13 0 0 0,-31-13 0 0 0,42 13 0 0 0,49 9 0 0 0,14 3 0 0 0,-89-20 1 0 0,2 0 52 0 0,19 4-53 0 0,5-2 5 0 0,0 2 0 0 0,14 7-5 0 0,-10-2 0 0 0,-49-15 0 0 0,11 5 0 0 0,-13-6 0 0 0,-1 0 0 0 0,1 0 0 0 0,-1 1 0 0 0,1-1 0 0 0,-1 0 0 0 0,0 1 0 0 0,1-1 0 0 0,-1 1 0 0 0,0-1 0 0 0,0 0 0 0 0,1 1 0 0 0,-1-1 0 0 0,0 1 0 0 0,0-1 0 0 0,1 1 0 0 0,-1-1 0 0 0,0 0 0 0 0,0 1 0 0 0,0-1 0 0 0,0 1 0 0 0,0-1 0 0 0,0 1 0 0 0,0-1 0 0 0,0 1 0 0 0,0-1 0 0 0,0 1 0 0 0,0-1 0 0 0,0 1 0 0 0,0-1 0 0 0,-1 2 0 0 0,0 0 0 0 0,0 0 0 0 0,0-1 0 0 0,0 1 0 0 0,-1-1 0 0 0,1 1 0 0 0,-1-1 0 0 0,1 0 0 0 0,0 1 0 0 0,-1-1 0 0 0,0 0 0 0 0,0 0 0 0 0,-24 14 0 0 0,12-9 0 0 0,-1 0 0 0 0,0 0 0 0 0,-1-2 0 0 0,1 0 0 0 0,-13 1 0 0 0,-27 2 0 0 0,-1-2 0 0 0,31-3 0 0 0,-191 4 0 0 0,108-5 0 0 0,-40 8 0 0 0,99-4 0 0 0,-3 0 0 0 0,0 3 0 0 0,-17 5 0 0 0,57-10 11 0 0,11-2 10 0 0,3 0 1 0 0,8 2-20 0 0,1 0 1 0 0,0 0-1 0 0,0-1 1 0 0,0 0-1 0 0,5-1-2 0 0,58 0-1 0 0,-30-1 0 0 0,60 2 1 0 0,82 2 0 0 0,-108 1 0 0 0,29 7 0 0 0,-80-7 35 0 0,-27-5-35 0 0,0 0 1 0 0,0 0-1 0 0,0 0 0 0 0,0 0 1 0 0,0 0-1 0 0,0 0 0 0 0,0 0 1 0 0,0 0-1 0 0,0 1 0 0 0,-1-1 1 0 0,1 0-1 0 0,0 0 0 0 0,0 0 1 0 0,0 0-1 0 0,0 0 0 0 0,0 0 1 0 0,0 0-1 0 0,0 0 0 0 0,0 0 1 0 0,0 0-1 0 0,0 0 0 0 0,0 0 1 0 0,0 0-1 0 0,0 0 0 0 0,0 0 1 0 0,0 0-1 0 0,0 0 0 0 0,0 1 1 0 0,0-1-1 0 0,0 0 0 0 0,0 0 1 0 0,0 0-1 0 0,0 0 0 0 0,0 0 1 0 0,0 0-1 0 0,0 0 0 0 0,0 0 1 0 0,0 0-1 0 0,1 0 0 0 0,-1 0 1 0 0,0 0-1 0 0,0 0 0 0 0,0 0 1 0 0,0 0-1 0 0,0 0 1 0 0,0 0-1 0 0,0 0 0 0 0,0 0 1 0 0,0 0-1 0 0,0 0 0 0 0,0 0 1 0 0,0 1-1 0 0,0-1 0 0 0,0 0 1 0 0,0 0-1 0 0,0 0 0 0 0,0 0 0 0 0,-15 1 0 0 0,-63 0-31 0 0,-49-7 31 0 0,-78-15-21 0 0,149 15 19 0 0,-156-23 0 0 0,60 7 15 0 0,-78-11 41 0 0,48 6-1 0 0,14-1-42 0 0,62 10-149 0 0,-94-5 138 0 0,160 23-119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47.5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121 1 4919 0 0,'0'0'224'0'0,"0"0"47"0"0,0 0 70 0 0,1 1 31 0 0,13 47 1219 0 0,-7-8-1060 0 0,-2-1 0 0 0,-2 1 0 0 0,-1 21-531 0 0,-1 132 1031 0 0,-10 374 145 0 0,-28-124-542 0 0,10-151-139 0 0,-6 285 217 0 0,18-232-466 0 0,-3 83 7 0 0,13-283-177 0 0,-4 248 121 0 0,10-263-73 0 0,9 34-124 0 0,7-19-640 0 0,26 96 640 0 0,-30-177-778 0 0,-6-38 180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44.9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81 5816 1839 0 0,'1'2'134'0'0,"4"5"-22"0"0,-4-5 325 0 0,-1-2 130 0 0,0 0 17 0 0,2 2-54 0 0,-2-2-114 0 0,4 5-835 0 0,-2-1 4761 0 0,-2-8-4215 0 0,1 0 0 0 0,0 0 0 0 0,0 1 0 0 0,0-1 0 0 0,1-1-127 0 0,-1 2 37 0 0,1-8 188 0 0,0-1 0 0 0,0-6-225 0 0,-1 9 78 0 0,-1-2 16 0 0,0 0 0 0 0,0 0 0 0 0,-1 0 0 0 0,-1-4-94 0 0,-2-20 185 0 0,-1-63 211 0 0,-1-27-64 0 0,-15-184 381 0 0,0-60-116 0 0,17 131-297 0 0,1-1 162 0 0,1-294 226 0 0,-5 322-426 0 0,1 34-36 0 0,2-100 168 0 0,1-62 92 0 0,3 210-357 0 0,-2-218 166 0 0,-6 148-31 0 0,-2-149 215 0 0,30-263-64 0 0,1 163-185 0 0,-15 305-194 0 0,8-60 92 0 0,11-12-128 0 0,-19 181-292 0 0,1 1-1 0 0,3-7 293 0 0,-10 38-1340 0 0,0 2-4151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46.2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81 6064 1375 0 0,'-1'2'107'0'0,"-5"23"322"0"0,6-23-213 0 0,0-2-25 0 0,-1 2-112 0 0,-5 23 843 0 0,5-23-627 0 0,2 1 29 0 0,-1 2-163 0 0,1 4 478 0 0,0-1 0 0 0,0 0 1 0 0,1 0-1 0 0,0 0 0 0 0,0 0-639 0 0,-1-6 224 0 0,-1-2 0 0 0,0 0 12 0 0,0 0 51 0 0,0 0 22 0 0,0 0 3 0 0,0 0 2 0 0,-1-24 1274 0 0,-5-17-1588 0 0,1 5 402 0 0,-12-156 886 0 0,8 72-734 0 0,-10-153 732 0 0,12-5-1286 0 0,2 0 360 0 0,-1 1-120 0 0,6 217-193 0 0,-1-426 192 0 0,8 160-55 0 0,-1 193-74 0 0,21-426 432 0 0,-9 220-336 0 0,-11 147-107 0 0,6-94 106 0 0,1 74-105 0 0,12-249 131 0 0,-22 396-202 0 0,3-163 107 0 0,-12-480 331 0 0,7 618-420 0 0,3-1-1 0 0,12-53-46 0 0,-9 101-413 0 0,2 0 0 0 0,1 1-1 0 0,2 1 1 0 0,2 0 0 0 0,7-9 413 0 0,-11 29-5622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1.3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83 1616 2759 0 0,'0'0'327'0'0,"0"0"330"0"0,0 0 146 0 0,0 0 28 0 0,0 0-73 0 0,-2 0-334 0 0,0 1-294 0 0,-1 0 0 0 0,1-1 0 0 0,0 1 0 0 0,0 0-1 0 0,0 0 1 0 0,0 1 0 0 0,0-1 0 0 0,0 0-1 0 0,0 1 1 0 0,0-1 0 0 0,1 1 0 0 0,-2 0-130 0 0,0 2 97 0 0,1-1 1 0 0,0 1-1 0 0,-1 0 1 0 0,1-1-1 0 0,1 1 1 0 0,-1 0-1 0 0,0 1-97 0 0,-3 9 170 0 0,1 1-1 0 0,0-1 0 0 0,1 0 1 0 0,0 1-1 0 0,0 9-169 0 0,-4 89 540 0 0,3-52-255 0 0,1 22 471 0 0,3 0 0 0 0,8 46-756 0 0,-5-102 90 0 0,2 1 0 0 0,0-1 0 0 0,2-1 0 0 0,1 1 0 0 0,2-1 0 0 0,4 7-90 0 0,1 0 72 0 0,1-1-1 0 0,2-1 0 0 0,2-1 1 0 0,14 17-72 0 0,3-2 96 0 0,29 24-96 0 0,-10-10-2 0 0,-17-20 2 0 0,1-2 0 0 0,2-1 0 0 0,1-3 0 0 0,2-1 0 0 0,3-1 0 0 0,-18-13 0 0 0,2-3 0 0 0,31 13 0 0 0,-34-16 0 0 0,30 11 0 0 0,48 11 0 0 0,63 10 0 0 0,-132-35 0 0 0,44 11 0 0 0,1-4 0 0 0,62 4 0 0 0,-24-14 0 0 0,0-6 0 0 0,0-4 0 0 0,0-7 0 0 0,66-15 0 0 0,-87 6 0 0 0,2-6 0 0 0,-3 1 0 0 0,1-1 0 0 0,56-23 0 0 0,100-32 0 0 0,-128 43 0 0 0,3 1 0 0 0,3-1 0 0 0,-84 21 0 0 0,30-14 0 0 0,-15 2 0 0 0,-1-3 0 0 0,-2-3 0 0 0,57-42 0 0 0,-25 10 50 0 0,60-46 32 0 0,-96 68-22 0 0,29-33-60 0 0,-62 52 22 0 0,-1 0 0 0 0,16-26-22 0 0,37-61 34 0 0,-63 91-37 0 0,13-20 61 0 0,-1-2 0 0 0,1-9-58 0 0,-15 25 32 0 0,0 0-1 0 0,-2-2 0 0 0,-1 1 0 0 0,0-6-31 0 0,-4 8 61 0 0,0-1-1 0 0,-3 0 0 0 0,0 1 1 0 0,-2-1-1 0 0,0 0 0 0 0,-2 0 1 0 0,-2 1-1 0 0,0-1 0 0 0,-2 1 1 0 0,0 0-1 0 0,-2 1 0 0 0,-11-25-60 0 0,7 21 85 0 0,-2 1-1 0 0,0 0 0 0 0,-3 1 1 0 0,-10-15-85 0 0,-4 1 90 0 0,-57-74 175 0 0,63 84-146 0 0,-3 2 0 0 0,-19-15-119 0 0,-1 0 47 0 0,-126-105 303 0 0,138 120-224 0 0,1-2-1 0 0,-4-8-125 0 0,-3-2 165 0 0,-3 2-165 0 0,-1 1 72 0 0,4 4 112 0 0,-23-25-184 0 0,25 21 44 0 0,-1 2-1 0 0,-36-24-43 0 0,2 9 103 0 0,-24-10-103 0 0,35 25 76 0 0,-1 4 0 0 0,-2 2 0 0 0,0 3 0 0 0,-33-6-76 0 0,71 26 23 0 0,-2 1 1 0 0,-27-2-24 0 0,-62-2 66 0 0,-1 0-33 0 0,77 5-33 0 0,-1 3 0 0 0,-27 2 0 0 0,6 1 21 0 0,29-1 22 0 0,-34 4-43 0 0,52-1 1 0 0,-110 13 116 0 0,-77 19-117 0 0,169-27 13 0 0,-3-1-13 0 0,6-1-3 0 0,-12 3 3 0 0,11 0 0 0 0,5-2 0 0 0,1 2 0 0 0,0 1 0 0 0,1 1 0 0 0,-1 1 0 0 0,-70 39 64 0 0,-51 35-64 0 0,79-44-2 0 0,-6-2 2 0 0,-58 33 1 0 0,110-56 2 0 0,1 1 0 0 0,0 0 1 0 0,1 2-1 0 0,-3 4-3 0 0,-48 54 59 0 0,14-13-4 0 0,24-27-50 0 0,2 2 0 0 0,-22 35-5 0 0,27-29 0 0 0,2 2 0 0 0,2 1 0 0 0,-9 26 0 0 0,19-35 32 0 0,2 0 0 0 0,-5 26-32 0 0,-5 14 0 0 0,-14 59 9 0 0,7-23 46 0 0,2-2-475 0 0,-5 54 420 0 0,26-130-713 0 0,7-33-3235 0 0,0-4-1307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0.82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51 0 7831 0 0,'0'0'603'0'0,"-1"2"-396"0"0,-6 11 197 0 0,1-1 1 0 0,0 1-1 0 0,1 1 1 0 0,1-1-1 0 0,0 1 1 0 0,-2 11-405 0 0,1 8 1154 0 0,1 0-1 0 0,1 14-1153 0 0,3-40 108 0 0,0 0-1 0 0,1 0 0 0 0,-1 0 0 0 0,1 0 1 0 0,1 0-1 0 0,-1 0 0 0 0,1 0 0 0 0,1 0 1 0 0,-1 0-1 0 0,1-1 0 0 0,4 7-107 0 0,-5-9 63 0 0,0 0-1 0 0,1 0 1 0 0,0-1-1 0 0,0 1 0 0 0,0-1 1 0 0,0 0-1 0 0,1 0 1 0 0,-1 0-1 0 0,1 0 1 0 0,0 0-1 0 0,0-1 1 0 0,0 1-1 0 0,0-1 0 0 0,0 0 1 0 0,0-1-1 0 0,1 1 1 0 0,-1-1-1 0 0,4 1-62 0 0,1 0 130 0 0,0-1 0 0 0,-1-1-1 0 0,1 1 1 0 0,0-1 0 0 0,-1-1-1 0 0,1 0 1 0 0,-1 0 0 0 0,1-1-1 0 0,3-1-129 0 0,0 0 180 0 0,-1-1 0 0 0,0 0-1 0 0,-1-1 1 0 0,1-1 0 0 0,-1 0 0 0 0,7-5-180 0 0,-3 1 186 0 0,-1-1 0 0 0,0 0 0 0 0,-1 0 0 0 0,-1-2 0 0 0,1 1 0 0 0,-2-2 0 0 0,0 1 0 0 0,-1-1 0 0 0,7-13-186 0 0,-5 6 256 0 0,-1 0 0 0 0,-1-1 0 0 0,5-17-256 0 0,-13 34 14 0 0,-1 1-1 0 0,1 0 1 0 0,-1-1-1 0 0,0 1 1 0 0,0-1-1 0 0,0 1 1 0 0,-1-1-1 0 0,0 1 1 0 0,0-1-14 0 0,0 3-188 0 0,1 2-880 0 0,-1-1-3627 0 0,-4-4-1556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2.4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111 2857 1839 0 0,'0'0'235'0'0,"-1"-2"312"0"0,-3-17 410 0 0,1 0 1 0 0,0 0-1 0 0,1-2-957 0 0,-2-19 469 0 0,-23-139 792 0 0,5-15-289 0 0,16 131-664 0 0,-10-307 974 0 0,10 145-1068 0 0,-7-286-6 0 0,11 344-116 0 0,1-78 144 0 0,39-257 212 0 0,-29 401-363 0 0,6-47-3422 0 0,-9 116 5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3.1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2706 7367 0 0,'-21'20'667'0'0,"21"-20"-662"0"0,0 0 1 0 0,0 0-1 0 0,0 1 1 0 0,-1-1-1 0 0,1 0 0 0 0,0 0 1 0 0,0 0-1 0 0,-1 0 0 0 0,1 0 1 0 0,0 0-1 0 0,0 1 1 0 0,-1-1-1 0 0,1 0 0 0 0,0 0 1 0 0,0 0-1 0 0,-1 0 0 0 0,1 0 1 0 0,0 0-1 0 0,0 0 1 0 0,-1 0-1 0 0,1 0 0 0 0,0 0 1 0 0,0 0-1 0 0,-1 0 0 0 0,1 0 1 0 0,0-1-1 0 0,0 1 1 0 0,-1 0-1 0 0,1 0 0 0 0,0 0-5 0 0,-2-2 46 0 0,0-1 0 0 0,0 1-1 0 0,1-1 1 0 0,-1 0-1 0 0,1 1 1 0 0,0-1-1 0 0,-1 0 1 0 0,1 0 0 0 0,1 0-1 0 0,-1 0 1 0 0,0-2-46 0 0,-4-18 231 0 0,2-2 1 0 0,0 1-1 0 0,2 0 1 0 0,0-8-232 0 0,1 2 136 0 0,-1-72 554 0 0,7-34-690 0 0,17-104 349 0 0,36-170-89 0 0,-36 266-225 0 0,14-89 19 0 0,28-184 38 0 0,-2 15-106 0 0,2 63-2824 0 0,-63 328 2474 0 0,20-89-3084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8.6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1224 2854 4255 0 0,'-1'3'198'0'0,"-4"24"14"0"0,2-14-198 0 0,0 0-1 0 0,-1 0 1 0 0,-1 2-14 0 0,5-15 24 0 0,0 1 0 0 0,0 0 0 0 0,-1-1-1 0 0,1 1 1 0 0,0 0 0 0 0,-1-1 0 0 0,1 1 0 0 0,-1-1-1 0 0,1 1 1 0 0,0 0 0 0 0,-1-1 0 0 0,1 1 0 0 0,-1-1-24 0 0,-1 2 63 0 0,1-1 137 0 0,1-1 30 0 0,0 0 122 0 0,-2 0 52 0 0,0 0-330 0 0,1 0 0 0 0,-1-1 0 0 0,0 1 0 0 0,1-1 0 0 0,-1 1 0 0 0,1-1 0 0 0,-1 1 0 0 0,1-1 0 0 0,-1 0 0 0 0,1 0 0 0 0,-1 0 0 0 0,1 0 0 0 0,0 0 0 0 0,-1 0 0 0 0,1 0 0 0 0,0 0 0 0 0,0-1 0 0 0,0 1 0 0 0,0 0-74 0 0,-3-4 96 0 0,1 1 0 0 0,1-1 0 0 0,-1 1 0 0 0,0-1 0 0 0,1 0 0 0 0,0-1-96 0 0,-2-7 248 0 0,0 0 0 0 0,1-1 0 0 0,-1-10-248 0 0,-2-11 256 0 0,-23-103 510 0 0,-20-90 124 0 0,-69-311 494 0 0,91 405-1027 0 0,-23-120 328 0 0,-5 7 146 0 0,-12 3-151 0 0,54 195-593 0 0,-93-260 398 0 0,87 259-410 0 0,16 41-61 0 0,-51-128 197 0 0,40 108-142 0 0,0 1 0 0 0,-2 0 0 0 0,-11-14-69 0 0,5 12 40 0 0,0 2-1 0 0,-2 0 1 0 0,-1 1-1 0 0,-1 2 0 0 0,-1 1 1 0 0,-2 1-1 0 0,-13-8-39 0 0,7 8-407 0 0,-1 3-1 0 0,-1 1 0 0 0,-1 1 1 0 0,-31-9 407 0 0,37 16-1102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9.4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1285 3475 1375 0 0,'0'0'66'0'0,"1"-2"-8"0"0,7-6 126 0 0,-6 7 708 0 0,-2-2 307 0 0,0-2-703 0 0,1 0 0 0 0,-1-1 0 0 0,-1 1 0 0 0,1-1 0 0 0,-1 1 0 0 0,0-3-496 0 0,-10-34 611 0 0,3 13-167 0 0,4 8-214 0 0,0 3 20 0 0,-1 0 0 0 0,0-1-250 0 0,-70-205 1391 0 0,-33-115-132 0 0,-13-41-145 0 0,54 200-632 0 0,-26-80 151 0 0,-21-111 135 0 0,61 216-21 0 0,-20-29-747 0 0,20 60 309 0 0,-24-56 115 0 0,-84-203 83 0 0,82 217-424 0 0,56 118-88 0 0,-26-45-329 0 0,-6-1 334 0 0,19 33-1063 0 0,16 30-100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5.3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398 955 4807 0 0,'-2'-1'216'0'0,"-15"-12"41"0"0,5 5-156 0 0,1-1 1 0 0,1-1 0 0 0,-3-2-102 0 0,5 5 350 0 0,-1-1-1 0 0,0 1 1 0 0,0 0 0 0 0,-1 1 0 0 0,-6-3-350 0 0,13 8 57 0 0,-4-3 199 0 0,0 0 0 0 0,-1 1 0 0 0,-3-1-256 0 0,10 4 34 0 0,0 0-1 0 0,0-1 0 0 0,0 1 0 0 0,0 0 1 0 0,0 0-1 0 0,0 0 0 0 0,0 0 1 0 0,0 0-1 0 0,0 0 0 0 0,0 0 0 0 0,0 0 1 0 0,0 0-34 0 0,-4 1 80 0 0,-3-1 18 0 0,1 0 0 0 0,-1 0 0 0 0,1 1 0 0 0,-1 1 0 0 0,1-1 0 0 0,0 1 0 0 0,0 0 0 0 0,0 1 0 0 0,0 0 0 0 0,0 0 0 0 0,0 0 0 0 0,0 1 0 0 0,1 0 0 0 0,0 0 0 0 0,0 1 0 0 0,-3 2-98 0 0,0 1 121 0 0,1 0-1 0 0,0 1 0 0 0,0-1 1 0 0,1 2-1 0 0,0-1 1 0 0,0 1-1 0 0,-1 5-120 0 0,1-1 67 0 0,2 1 1 0 0,0 0-1 0 0,0 0 1 0 0,1 0-1 0 0,1 0 1 0 0,1 1-1 0 0,0-1 0 0 0,1 1 1 0 0,1 0-1 0 0,0 0 1 0 0,1-1-1 0 0,1 8-67 0 0,5 16 62 0 0,1 0 0 0 0,2 0-1 0 0,1-2 1 0 0,8 15-62 0 0,18 37 190 0 0,26 42-190 0 0,-15-33 77 0 0,-15-31-9 0 0,2-3 1 0 0,3-1 0 0 0,3-1-1 0 0,45 51-68 0 0,-40-59 18 0 0,2-2 0 0 0,3-3 0 0 0,25 19-18 0 0,279 198 152 0 0,-283-219-72 0 0,3-4 0 0 0,1-3 0 0 0,76 28-80 0 0,127 44 66 0 0,-200-80-56 0 0,-4-2 17 0 0,1-3 0 0 0,32 6-27 0 0,10-10 47 0 0,69 3-47 0 0,-30-5 17 0 0,-60-8-17 0 0,67-2 0 0 0,97-11 0 0 0,-138-2 0 0 0,-3 1 0 0 0,99-15 0 0 0,-104-2 0 0 0,-2-6 0 0 0,42-16 0 0 0,42-19 0 0 0,137-63 0 0 0,-322 117 0 0 0,173-76 0 0 0,-131 54 0 0 0,-1-2 0 0 0,17-14 0 0 0,-38 20 0 0 0,0-1 0 0 0,-1-2 0 0 0,-2-1 0 0 0,13-15 0 0 0,-23 20 0 0 0,0-1 0 0 0,-1-1 0 0 0,-2-1 0 0 0,0 0 0 0 0,-2-1 0 0 0,3-10 0 0 0,1-8 2 0 0,-2-2 1 0 0,-2 1-1 0 0,-2-2 0 0 0,-2 0 0 0 0,3-33-2 0 0,-11 51 24 0 0,0-1 1 0 0,-2 1 0 0 0,-2 0-1 0 0,0 0 1 0 0,-2 0-1 0 0,-1 0 1 0 0,-6-18-25 0 0,-3-1 94 0 0,-2 0 0 0 0,-3 1 1 0 0,-1 1-1 0 0,-3 0-94 0 0,-10-12 95 0 0,-2 1 0 0 0,-3 2-1 0 0,-2 1 1 0 0,-37-37-95 0 0,41 53 61 0 0,-2 1 0 0 0,-15-8-61 0 0,-84-63 114 0 0,110 87-105 0 0,-163-129 119 0 0,17 13-16 0 0,124 101-112 0 0,-1 3 0 0 0,-8-1 0 0 0,-106-54 0 0 0,149 80 0 0 0,-153-73 74 0 0,27 14 4 0 0,130 61-75 0 0,-170-81 48 0 0,116 59-25 0 0,-56-16-26 0 0,-2 9 246 0 0,-125-20-246 0 0,143 39 141 0 0,0 5 0 0 0,-65 2-141 0 0,-89 7 288 0 0,158 2-164 0 0,-30 0-16 0 0,23 0 36 0 0,-1 4 0 0 0,-40 11-144 0 0,11 3 400 0 0,-82 25-400 0 0,140-25 93 0 0,-65 16 70 0 0,95-19-66 0 0,0 1-1 0 0,1 4 1 0 0,-25 13-97 0 0,34-11 115 0 0,1 2 0 0 0,1 1 0 0 0,2 2 0 0 0,-18 17-115 0 0,27-18 53 0 0,1 0 0 0 0,1 1-1 0 0,1 2 1 0 0,1 1 0 0 0,-14 24-53 0 0,-9 26-88 0 0,3 2 1 0 0,-23 65 87 0 0,53-112-417 0 0,1 1 0 0 0,3 0 0 0 0,1 0-1 0 0,1 1 1 0 0,2 0 0 0 0,0 32 417 0 0,3-11-1472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6.6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3317 0 6447 0 0,'-1'3'499'0'0,"-13"24"-268"0"0,11-23-145 0 0,1 1-1 0 0,0-1 1 0 0,0 1-1 0 0,0 3-85 0 0,-17 47 47 0 0,10-25 409 0 0,6-21-275 0 0,0 1-1 0 0,0 6-180 0 0,-6 48 574 0 0,2-16-236 0 0,6-35-235 0 0,-1 0-1 0 0,-1 0 1 0 0,0 0-1 0 0,-4 10-102 0 0,2-7 70 0 0,-19 48 218 0 0,19-52-218 0 0,1 0 0 0 0,-2-1 0 0 0,1 0 0 0 0,-2 0 0 0 0,-3 4-70 0 0,-10 18 218 0 0,5-7 4 0 0,-2 0 0 0 0,-1-1 0 0 0,-1-1 0 0 0,-4 1-222 0 0,-20 24 734 0 0,-42 35-734 0 0,47-48 179 0 0,0 4-179 0 0,-32 32 217 0 0,11-15-31 0 0,29-27 4 0 0,-2-1-1 0 0,0-2 0 0 0,-3 0-189 0 0,-22 10 335 0 0,-16 5-335 0 0,20-13 93 0 0,-161 88 299 0 0,114-70-40 0 0,-26 5-352 0 0,24-16 235 0 0,-2-5 0 0 0,-1-4-1 0 0,-5-4-234 0 0,-24-1 173 0 0,0-5-1 0 0,0-7 1 0 0,-2-5-173 0 0,13-2 68 0 0,-439 3 10 0 0,521-8-201 0 0,1-1 0 0 0,0-1 0 0 0,-26-8 123 0 0,33 4-4293 0 0,-12-6 4293 0 0,-4-4-4858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7.7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3324 1 7943 0 0,'1'3'364'0'0,"5"13"6"0"0,2 5-240 0 0,4 7-130 0 0,-4-12-260 0 0,-2 0 0 0 0,0 1 0 0 0,-1 1 260 0 0,10 28 196 0 0,-8-24-14 0 0,-2-6-37 0 0,0-1 0 0 0,3 4-145 0 0,3 7 146 0 0,-2 1-1 0 0,0 1 0 0 0,-2-1 1 0 0,0 1-1 0 0,-2 0 0 0 0,1 29-145 0 0,-6-42 88 0 0,0 0 0 0 0,0 0 0 0 0,-2 0 0 0 0,0 0 0 0 0,-3 10-88 0 0,-7 22 599 0 0,-3 4-599 0 0,6-21 193 0 0,-7 19 287 0 0,-2 0 0 0 0,-11 20-480 0 0,17-44 203 0 0,-1-1 0 0 0,-1-1 1 0 0,-1 0-1 0 0,-1-1 0 0 0,-11 10-203 0 0,-25 23 410 0 0,-3-2-1 0 0,-1-2 0 0 0,-3-3 1 0 0,-2-3-1 0 0,-16 8-409 0 0,-267 140 970 0 0,211-122-735 0 0,10-2-51 0 0,-79 41 116 0 0,-67 17-6 0 0,-8-15-145 0 0,48-37 67 0 0,-147 25-216 0 0,23-24 51 0 0,218-48-49 0 0,-261 47-451 0 0,328-67 218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0.3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409 4587 4375 0 0,'0'0'199'0'0,"0"2"-12"0"0,0 8-85 0 0,-1 4 636 0 0,0-11-316 0 0,1-1-3 0 0,-1 0-148 0 0,-1 4-295 0 0,2-1 3334 0 0,0-6-3259 0 0,-1 0 1 0 0,1 0-1 0 0,0 1 0 0 0,-1-1 0 0 0,1 0 0 0 0,0 0 0 0 0,-1 1 1 0 0,1-1-1 0 0,-1 0 0 0 0,1 1 0 0 0,-1-1 0 0 0,0 0-51 0 0,-2-2 102 0 0,-2-6 1 0 0,0 0 1 0 0,0 0-1 0 0,1-1 0 0 0,1 0 0 0 0,-2-6-103 0 0,-3-16 308 0 0,1-4-308 0 0,1 7 142 0 0,-28-188 568 0 0,13-1-231 0 0,16 162-374 0 0,-11-107 179 0 0,-22-342 455 0 0,25 253-298 0 0,-40-209-441 0 0,-40-232 206 0 0,81 516-76 0 0,4 45-128 0 0,3 8-61 0 0,5-5 59 0 0,0-13-15 0 0,6-28 34 0 0,-1 83 16 0 0,-4-2-35 0 0,-2-34 27 0 0,1 27 20 0 0,-10-71-47 0 0,-12 27 327 0 0,9 67 266 0 0,-1-54-593 0 0,14 73 192 0 0,1 44-180 0 0,4-2 36 0 0,2 1-36 0 0,-3 8-82 0 0,0 0-1 0 0,1 0 0 0 0,-1 0 1 0 0,0 1-1 0 0,1-1 0 0 0,-1 1 1 0 0,1 0-1 0 0,0 1 0 0 0,0-1 1 0 0,3 0 70 0 0,6-2-334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1.7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2759 0 0,'0'0'271'0'0,"0"0"94"0"0,0 0 41 0 0,0 0 8 0 0,0 0-24 0 0,0 0-113 0 0,0 0-49 0 0,0 0-11 0 0,0 0 10 0 0,0 0 44 0 0,0 0 17 0 0,3 1 6 0 0,8 3 2 0 0,-9-3 0 0 0,0 1 0 0 0,3 5-159 0 0,-1 0 0 0 0,0 1 0 0 0,0-1 0 0 0,-1 1-1 0 0,0 0 1 0 0,0 0 0 0 0,-1 0 0 0 0,0 0 0 0 0,0 0-1 0 0,-1 4-136 0 0,23 224 1737 0 0,-19-166-1402 0 0,7 58 183 0 0,28 395 571 0 0,-16-133-847 0 0,5 83-80 0 0,-9 80 25 0 0,-5-184 66 0 0,-2-90-48 0 0,47 560 539 0 0,-48-740-506 0 0,19 68-238 0 0,34 94 66 0 0,-31-118-54 0 0,7 25-222 0 0,-31-130 60 0 0,-3-12-244 0 0,1 1 1 0 0,1-1 0 0 0,1-1 0 0 0,5 8 393 0 0,-13-30-431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3.3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187 12 8863 0 0,'-2'0'407'0'0,"-9"-4"138"0"0,-11-1-529 0 0,17 5-16 0 0,-13-2 2 0 0,14 2-5 0 0,-4 2 88 0 0,-9 1 25 0 0,13-1-79 0 0,2-1 12 0 0,1 0-7 0 0,0-1-1 0 0,0 1 0 0 0,0-1 1 0 0,0 1-1 0 0,0-1 0 0 0,0 1 1 0 0,0 0-1 0 0,0-1 1 0 0,0 1-1 0 0,0 0-35 0 0,-1 1 76 0 0,-1 2 162 0 0,-2 6-92 0 0,-1 4-88 0 0,0 0 1 0 0,0 1 0 0 0,2-1 0 0 0,0 1 0 0 0,0 2-59 0 0,-10 110 282 0 0,4 28-282 0 0,4-50 74 0 0,-7 305 402 0 0,14-347-406 0 0,4 265 231 0 0,11-2-65 0 0,41 545 147 0 0,-51-297-89 0 0,1 6 422 0 0,-3-465-557 0 0,23 411 358 0 0,10-146-505 0 0,-25-293-137 0 0,15 47 125 0 0,3-21-278 0 0,-12-52-737 0 0,-8-26-47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1.16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79 0 8751 0 0,'2'26'708'0'0,"-1"0"0"0"0,-2-1 0 0 0,0 1 0 0 0,-4 18-708 0 0,3-32 362 0 0,-25 167 3008 0 0,20-140-2862 0 0,-11 42 312 0 0,0 2 88 0 0,15-54 106 0 0,5-31-720 0 0,3-2-154 0 0,-1 0 0 0 0,0 0-1 0 0,-1-1 1 0 0,1 1 0 0 0,-1-1-1 0 0,0 0 1 0 0,3-5-140 0 0,3-11 430 0 0,4-10-430 0 0,0-1 220 0 0,-9 22-206 0 0,17-37 186 0 0,2 1 1 0 0,8-9-201 0 0,-23 42 32 0 0,1 0 0 0 0,0 0 1 0 0,1 1-1 0 0,0 0 0 0 0,1 1 0 0 0,0 1 0 0 0,1-1 0 0 0,0 2 0 0 0,8-5-32 0 0,-11 8-373 0 0,1 1 0 0 0,0 0 0 0 0,0 1 0 0 0,0 0-1 0 0,0 1 1 0 0,1 0 0 0 0,-1 0 0 0 0,1 1 0 0 0,0 0-1 0 0,-1 1 1 0 0,1 1 0 0 0,0-1 0 0 0,0 2 0 0 0,0-1 0 0 0,0 2-1 0 0,-1-1 1 0 0,9 4 373 0 0,0 0-6384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4.6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4552 462 4287 0 0,'0'0'198'0'0,"0"0"63"0"0,0 0 183 0 0,0 0 72 0 0,0 0 17 0 0,0 0-11 0 0,-2-1-64 0 0,-2 0-269 0 0,0-1-1 0 0,0 0 0 0 0,0 0 0 0 0,0-1 0 0 0,0 1 1 0 0,1-1-1 0 0,-1 0 0 0 0,1 1 0 0 0,-1-3-188 0 0,-8-7 676 0 0,-8-13-676 0 0,0 2 461 0 0,8 8-278 0 0,-1 2-1 0 0,-1 0 1 0 0,0 0 0 0 0,-12-6-183 0 0,-4-1 159 0 0,-2 2 0 0 0,0 1-1 0 0,-1 2 1 0 0,-1 1 0 0 0,-9-1-159 0 0,-40-11 366 0 0,-1 4-1 0 0,-1 4 0 0 0,-12 1-365 0 0,72 13 57 0 0,-212-30 457 0 0,41 10-264 0 0,-124-12-39 0 0,139 21 45 0 0,-63 7-256 0 0,-120 16 74 0 0,-177 43 380 0 0,366-31-294 0 0,-189 30-28 0 0,220-22-24 0 0,-71 26-108 0 0,121-25 0 0 0,2 3 0 0 0,1 5 0 0 0,2 3 0 0 0,2 4 0 0 0,-11 13 0 0 0,73-42-17 0 0,2 1 0 0 0,0 2 0 0 0,1 0 0 0 0,-19 20 17 0 0,28-24-9 0 0,1 1-1 0 0,0 0 0 0 0,1 1 0 0 0,0 0 1 0 0,2 0-1 0 0,0 1 0 0 0,-6 16 10 0 0,5-5-23 0 0,1 1-1 0 0,2 1 1 0 0,0-1 0 0 0,2 1-1 0 0,2 0 1 0 0,0 1-1 0 0,2-1 1 0 0,2 0 0 0 0,1 10 23 0 0,1-1-34 0 0,2 0 0 0 0,2 0 1 0 0,1-1-1 0 0,2 0 1 0 0,6 11 33 0 0,-7-23-10 0 0,14 38-28 0 0,3-1 0 0 0,11 18 38 0 0,5-5-72 0 0,35 46 72 0 0,-45-78-24 0 0,2 0 0 0 0,1-3 0 0 0,9 6 24 0 0,28 21-65 0 0,3-2 0 0 0,26 13 65 0 0,19 6-67 0 0,31 11 67 0 0,-96-65-12 0 0,1-2 0 0 0,2-3 12 0 0,118 45-70 0 0,-101-41 52 0 0,-1-2-111 0 0,1-4 1 0 0,1-3-1 0 0,1-3 1 0 0,1-4-1 0 0,63 4 129 0 0,159 1-235 0 0,-173-17 122 0 0,46-8 113 0 0,316-46-132 0 0,-328 26 64 0 0,0-8 0 0 0,137-49 68 0 0,-199 49 0 0 0,-2-4 0 0 0,-1-5 0 0 0,27-19 0 0 0,-94 46-14 0 0,159-89-27 0 0,-148 80 20 0 0,-2-2 1 0 0,-1-2-1 0 0,21-21 21 0 0,37-47-10 0 0,37-54 10 0 0,-58 65-1 0 0,196-256 1 0 0,-242 302 0 0 0,-2-1 0 0 0,-2-2 0 0 0,-2 0 0 0 0,8-25 0 0 0,-6 5 0 0 0,-2-2 0 0 0,12-64 0 0 0,-27 91 12 0 0,-2 0 0 0 0,-1 0-1 0 0,-2-1 1 0 0,-2 1-1 0 0,-2-17-11 0 0,-5-16-2 0 0,-3 0 0 0 0,-10-31 2 0 0,15 81-88 0 0,0 1 0 0 0,-2-1 0 0 0,0 1 0 0 0,-2 1 0 0 0,0 0 1 0 0,-1 0-1 0 0,-1 1 0 0 0,-6-9 88 0 0,-3 4-973 0 0,-2 3-2941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5.1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 1 8287 0 0,'-6'11'180'0'0,"0"0"-1"0"0,1 0 1 0 0,0 1-1 0 0,1-1 1 0 0,-2 11-180 0 0,4-15-33 0 0,1 0 0 0 0,0 1 0 0 0,0-1 0 0 0,1 0 0 0 0,0 1 0 0 0,1-1 0 0 0,-1 0 0 0 0,1 1 0 0 0,1-1 0 0 0,0 4 33 0 0,36 109-43 0 0,-27-90 92 0 0,1-1-1 0 0,2 0 1 0 0,2-1-49 0 0,30 46 289 0 0,53 64-289 0 0,-65-95 100 0 0,2-3 0 0 0,9 6-100 0 0,82 73 230 0 0,-15-15-69 0 0,-93-85-139 0 0,30 28 69 0 0,1-2 1 0 0,33 22-92 0 0,-20-25 6 0 0,3-2 1 0 0,17 4-7 0 0,141 63 8 0 0,-214-103-6 0 0,236 99 55 0 0,-168-75-59 0 0,1-5 0 0 0,21 2 2 0 0,2-4 0 0 0,1-5 0 0 0,0-5 0 0 0,1-4 0 0 0,39-5 0 0 0,-22-8-75 0 0,0-6 0 0 0,0-4 0 0 0,-2-6 0 0 0,63-22 75 0 0,-85 17-316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5.7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1 6911 0 0,'-2'34'158'0'0,"1"1"0"0"0,2 0 0 0 0,2 0 0 0 0,1 0 0 0 0,3 2-158 0 0,17 62 1023 0 0,19 45-1023 0 0,-14-53 301 0 0,17 52-270 0 0,7-3 0 0 0,35 62-31 0 0,-23-71 0 0 0,16 15 0 0 0,-44-85 0 0 0,3-3 0 0 0,2-1 0 0 0,22 21 0 0 0,-15-26-40 0 0,1-2 0 0 0,43 31 40 0 0,-33-35-16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01.7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73 7279 1839 0 0,'0'0'203'0'0,"0"0"177"0"0,0 0 72 0 0,0 0 17 0 0,0 0-27 0 0,0 0-129 0 0,0 0-52 0 0,0 0-6 0 0,0 0-3 0 0,0 0 11 0 0,0 0 7 0 0,0 0 2 0 0,0 0 2 0 0,0 0 4 0 0,0 0 2 0 0,0 0 0 0 0,0 0-2 0 0,0 0-12 0 0,0 0-2 0 0,0 0 0 0 0,0 0 7 0 0,-1-3 28 0 0,-7-32 536 0 0,1 0 0 0 0,0-12-835 0 0,4 15 201 0 0,-18-252 462 0 0,8-28-280 0 0,1 55-48 0 0,13 1-53 0 0,13-244 190 0 0,-6 276-297 0 0,0-98 58 0 0,-3-122 91 0 0,0 191-70 0 0,-3 70-80 0 0,16-145 104 0 0,-4 114-124 0 0,7-69-64 0 0,-7 106-44 0 0,36-222 16 0 0,-43 355-60 0 0,121-768 268 0 0,-56 213-109 0 0,-39 301-112 0 0,2 32 79 0 0,21-47-128 0 0,-41 251-6 0 0,2 1 0 0 0,3 1 0 0 0,12-23 6 0 0,-25 66-130 0 0,-3 5 99 0 0,1 1 0 0 0,5-8 31 0 0,-8 16-142 0 0,0-1 0 0 0,0 1 0 0 0,0 0 0 0 0,1 1 1 0 0,-1-1-1 0 0,1 0 0 0 0,0 1 0 0 0,0-1 0 0 0,0 1 0 0 0,3-2 142 0 0,-4 3-1187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02.8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 6582 3223 0 0,'3'1'315'0'0,"0"-1"-163"0"0,1 1-1 0 0,-1-1 1 0 0,1 0 0 0 0,0 1-1 0 0,-1-2 1 0 0,1 1 0 0 0,-1 0-1 0 0,1-1 1 0 0,-1 1 0 0 0,1-1-1 0 0,-1 0 1 0 0,1 0-152 0 0,3-4 73 0 0,1 1 0 0 0,-1-1 1 0 0,0 0-1 0 0,-1 0 0 0 0,1-1 0 0 0,-1 0 0 0 0,0 0 0 0 0,0 0 0 0 0,2-4-73 0 0,9-14 96 0 0,-1-1-1 0 0,0-2-95 0 0,-3 3 127 0 0,-1 0 0 0 0,-1-1-1 0 0,5-18-126 0 0,20-79 428 0 0,-25 74 69 0 0,4-45-497 0 0,-1-51 531 0 0,-14 139-509 0 0,11-150 596 0 0,-7 1 0 0 0,-6-1 0 0 0,-14-68-618 0 0,-32-248 818 0 0,-38-360 312 0 0,56 533-911 0 0,-27-302 278 0 0,12-40-29 0 0,21 24-234 0 0,13 300-103 0 0,1 40-6 0 0,4 122-96 0 0,1-252 227 0 0,17 140-149 0 0,-8 225-118 0 0,4-49 27 0 0,-5 0 0 0 0,-3-17-16 0 0,-4 79-804 0 0,4 28 389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03.7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1084 5527 0 0,'-9'2'128'0'0,"0"1"-1"0"0,0 0 0 0 0,0 0 0 0 0,0 1 1 0 0,-1 1-128 0 0,-8 6 1317 0 0,-10 6-1317 0 0,26-15 107 0 0,0-1 1 0 0,-1 1 0 0 0,1 1-1 0 0,0-1 1 0 0,1 0-1 0 0,-1 0 1 0 0,0 1 0 0 0,1-1-1 0 0,-2 3-107 0 0,1-1 157 0 0,0-2 140 0 0,2-2-25 0 0,0 0-101 0 0,0 3-47 0 0,-1 1-87 0 0,1-3-18 0 0,0 1 0 0 0,-1 0 0 0 0,1-1 0 0 0,0 1-1 0 0,0-1 1 0 0,0 1 0 0 0,0-1 0 0 0,0 1 0 0 0,1 0-19 0 0,5 49 33 0 0,3 0-1 0 0,5 10-32 0 0,2 12 28 0 0,-4-21 135 0 0,3 0 0 0 0,9 22-163 0 0,46 98 471 0 0,-53-137-360 0 0,1-1-1 0 0,2-1 0 0 0,21 27-110 0 0,76 88 114 0 0,-79-103-73 0 0,99 111-30 0 0,-103-121-11 0 0,2-2 0 0 0,2-1-1 0 0,11 5 1 0 0,-11-10 0 0 0,2-1 0 0 0,0-2 0 0 0,1-2 0 0 0,2-2 0 0 0,0-2 0 0 0,8 1 0 0 0,0-3 0 0 0,1-3 0 0 0,1-1 0 0 0,21 0 0 0 0,94 6 0 0 0,0-7 0 0 0,40-7 0 0 0,-102-5 0 0 0,233-6 0 0 0,-229 0 0 0 0,0-5 0 0 0,4-5 0 0 0,-28 0 0 0 0,0-4 0 0 0,-2-3 0 0 0,5-6 0 0 0,84-38 147 0 0,25-21-147 0 0,-103 41 120 0 0,-2-4 1 0 0,66-51-121 0 0,-130 82 32 0 0,103-74 258 0 0,43-45-290 0 0,-139 109 15 0 0,152-140 147 0 0,-133 118-69 0 0,-4-4-1 0 0,14-20-92 0 0,6-18 239 0 0,27-51-239 0 0,-65 90 86 0 0,-2-2-1 0 0,-3-1 1 0 0,9-30-86 0 0,-23 49 78 0 0,-2-2 0 0 0,-1 1 0 0 0,-3-2 0 0 0,-1 1-1 0 0,-2-1 1 0 0,-2 0 0 0 0,-2 0 0 0 0,-4-41-78 0 0,0 59 117 0 0,-1-1 0 0 0,0 0 1 0 0,-2 1-1 0 0,-1 0 0 0 0,-1 0 0 0 0,-2 1 1 0 0,0 0-1 0 0,-1 0 0 0 0,-1 1 0 0 0,-2 1 1 0 0,0 0-1 0 0,-1 1 0 0 0,-1 0 0 0 0,-12-10-117 0 0,10 12 231 0 0,-2 0 0 0 0,0 1 0 0 0,-2 1 0 0 0,1 1 0 0 0,-2 2-1 0 0,0 0 1 0 0,-12-5-231 0 0,-2 2 194 0 0,-2 2 0 0 0,0 2 1 0 0,-1 1-1 0 0,0 2 0 0 0,-11 0-194 0 0,-6 1 135 0 0,0 3 0 0 0,0 3 0 0 0,-32 2-135 0 0,39 4 86 0 0,-1 2 0 0 0,-5 3-86 0 0,-100 23-81 0 0,90-14-563 0 0,0 3-1 0 0,2 3 1 0 0,0 3 0 0 0,-17 11 644 0 0,-2 6-1338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6.6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 2793 4143 0 0,'0'0'319'0'0,"-2"-2"-128"0"0,-1 0-57 0 0,1 0 1 0 0,-1-1 0 0 0,1 1 0 0 0,-1-1-1 0 0,1 1 1 0 0,0-1 0 0 0,0 0-1 0 0,0 0 1 0 0,1 0 0 0 0,-1 0-1 0 0,1-1 1 0 0,-1 1 0 0 0,1 0 0 0 0,0-2-135 0 0,-3-11 513 0 0,1 1 1 0 0,-1-13-514 0 0,2 14 144 0 0,-6-65 905 0 0,3 0-1 0 0,4-25-1048 0 0,4-16 407 0 0,5 0 1 0 0,6 0-1 0 0,5 2 0 0 0,5 0 0 0 0,5 1 0 0 0,35-87-407 0 0,9 11 53 0 0,49-84-53 0 0,-109 252-2 0 0,171-342 10 0 0,-132 275-44 0 0,4 3 0 0 0,59-72 36 0 0,83-65-1026 0 0,-136 161-2994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7.3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125 2652 2303 0 0,'-2'-1'167'0'0,"-2"-3"-64"0"0,0 0 1 0 0,0-1-1 0 0,0 1 0 0 0,1-1 0 0 0,-1 0 0 0 0,1 0 1 0 0,0 0-1 0 0,1 0 0 0 0,-1 0 0 0 0,1-1 0 0 0,0 1 1 0 0,0-3-104 0 0,-4-13 721 0 0,1 0 0 0 0,0-17-721 0 0,-15-151 1340 0 0,8 49-496 0 0,-11-81 196 0 0,11-2-185 0 0,13 87-244 0 0,6 0 1 0 0,15-75-612 0 0,0 72 320 0 0,7 1 0 0 0,24-62-320 0 0,15-8 106 0 0,49-94-106 0 0,-41 122-582 0 0,-42 99-92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46.7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363 413 919 0 0,'-2'0'218'0'0,"-1"0"272"0"0,1 0 1 0 0,-1 0 0 0 0,0 0-1 0 0,0 0 1 0 0,1-1 0 0 0,-2 0-491 0 0,2 1 1012 0 0,-1-1-734 0 0,1 1 0 0 0,-1-1 1 0 0,0 0-1 0 0,1 0 0 0 0,-1 0 0 0 0,-2-2-278 0 0,4 3 81 0 0,-1-1 107 0 0,1-1-69 0 0,-25-24 296 0 0,12 9-165 0 0,13 16-102 0 0,0 0 118 0 0,-15-12 715 0 0,15 12-557 0 0,-34-12 1757 0 0,35 12-2012 0 0,-1 1 0 0 0,1 0 0 0 0,-1 0 0 0 0,0-1 0 0 0,1 1 0 0 0,-1 0 0 0 0,1-1 0 0 0,-1 1 0 0 0,1-1 0 0 0,-1 1 0 0 0,1-1 0 0 0,-1 1 0 0 0,1-1 1 0 0,-1 1-1 0 0,1-1-169 0 0,7 0 2659 0 0,0 0-3327 0 0,11 0 813 0 0,1 1 0 0 0,-1 1 0 0 0,2 0-145 0 0,30 2 190 0 0,-16-2-58 0 0,0 2-1 0 0,0 2-131 0 0,49 4 143 0 0,32-6-21 0 0,40 5 13 0 0,-45-4-43 0 0,-38 0-21 0 0,80 3 93 0 0,-70-4-78 0 0,-1 1-30 0 0,9-3 188 0 0,43 7-244 0 0,70 7 330 0 0,-151-14-207 0 0,0-2 0 0 0,46-9-123 0 0,-59 5 69 0 0,9-1 6 0 0,23-8-75 0 0,45-8 84 0 0,-73 13-26 0 0,27-8-2 0 0,-46 11-28 0 0,0 1 0 0 0,0 0 1 0 0,25 0-29 0 0,-34 5 43 0 0,-1 1-22 0 0,-1-1 32 0 0,4 2 331 0 0,-26 5-229 0 0,7-5-145 0 0,-1-1 0 0 0,1 0 0 0 0,-1 0 1 0 0,0 0-1 0 0,1 0 0 0 0,-1-1 0 0 0,0 1 0 0 0,0-1 0 0 0,1 0 0 0 0,-1 1-10 0 0,-32-2 68 0 0,17 1-21 0 0,-191 3 126 0 0,119-2-142 0 0,-93-2 80 0 0,0-2 92 0 0,84 1-68 0 0,-109 8 113 0 0,0 10-72 0 0,28-1-34 0 0,-69 7-68 0 0,-145 2 29 0 0,152-14-54 0 0,203-6-89 0 0,0 1 0 0 0,-15 5 40 0 0,39-7 0 0 0,3 0-10 0 0,9-2-44 0 0,3-1-10 0 0,0 0 0 0 0,4 0 11 0 0,130 4-99 0 0,-95-2 84 0 0,6 2 68 0 0,20 1-9 0 0,330 15-65 0 0,151 6 30 0 0,-311-20 44 0 0,195 4 0 0 0,-117-2 0 0 0,-181-5 0 0 0,31 1 0 0 0,-142-4 0 0 0,244 3 0 0 0,262-10 48 0 0,-381 2-32 0 0,-146 5-16 0 0,318-15 118 0 0,-206 4-54 0 0,-28-2 22 0 0,-83 13-83 0 0,-1 0 0 0 0,1 0 1 0 0,0 0-1 0 0,-1 0 0 0 0,1 0 0 0 0,0 0 0 0 0,-1-1 0 0 0,1 1 1 0 0,0 0-1 0 0,-1 0 0 0 0,1-1 0 0 0,-1 1 0 0 0,1-1 0 0 0,0 1-3 0 0,-1-1 14 0 0,1 1-1 0 0,-1 0 0 0 0,0 0 0 0 0,1 0 0 0 0,-1-1 0 0 0,0 1 0 0 0,1 0 0 0 0,-1 0 0 0 0,0 0 0 0 0,1 0 0 0 0,-1 0 1 0 0,0 0-1 0 0,1 0 0 0 0,-1 0 0 0 0,0-1 0 0 0,1 1 0 0 0,-1 0 0 0 0,1 1-13 0 0,-4-2 27 0 0,-1 1-1 0 0,1-1 1 0 0,0 1-1 0 0,0-1 1 0 0,-1 0-1 0 0,1-1-26 0 0,-5 0 27 0 0,-61-16 94 0 0,1 4 0 0 0,-15 0-121 0 0,-150-26 64 0 0,93 20-19 0 0,61 9-26 0 0,-286-25 45 0 0,239 29-64 0 0,-25-1 0 0 0,-114-9 0 0 0,112 8 0 0 0,-92 2 39 0 0,61 3-14 0 0,120 2-25 0 0,-243-9 0 0 0,180 14 0 0 0,19 0 0 0 0,38-3 0 0 0,-145-4 0 0 0,100 2-34 0 0,62 2-22 0 0,-1-3-1 0 0,-25-4 57 0 0,77 6-93 0 0,2 1-4 0 0,0 0 0 0 0,10-3-22 0 0,-5 1 96 0 0,16-2-38 0 0,1 0-1 0 0,-1 2 1 0 0,0 0 0 0 0,14 1 61 0 0,-21 1-1 0 0,57 1-135 0 0,44 7 136 0 0,6 1-68 0 0,150 4 8 0 0,316 7-22 0 0,-235-28 80 0 0,0-15-60 0 0,-178 7 62 0 0,207-23 0 0 0,-3-15 0 0 0,-281 37-96 0 0,97-19 304 0 0,-143 24-869 0 0,0-3 1 0 0,34-14 660 0 0,-51 14-1343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49.2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65 94 4143 0 0,'-5'3'76'0'0,"-1"2"504"0"0,-1-1 0 0 0,1 1 1 0 0,0 0-1 0 0,0 1 0 0 0,0-1 0 0 0,1 1 1 0 0,-3 4-581 0 0,6-8 1164 0 0,2-2-716 0 0,0 1-435 0 0,0 0 1 0 0,0-1 0 0 0,0 1 0 0 0,-1 0 0 0 0,1-1-1 0 0,0 1 1 0 0,-1 0 0 0 0,1-1 0 0 0,-1 1 0 0 0,1 0-1 0 0,0-1 1 0 0,-1 1 0 0 0,0 0-14 0 0,0 0 23 0 0,0 1 65 0 0,1-2 102 0 0,0 0 46 0 0,0 0 10 0 0,0 0-18 0 0,0 0-85 0 0,0 0-42 0 0,0 0-5 0 0,0 0 28 0 0,1 2 118 0 0,2 2-16 0 0,0 1 0 0 0,1-2 0 0 0,-1 1 0 0 0,1 0-226 0 0,-3-3 40 0 0,-1-1 0 0 0,1 1 1 0 0,0 0-1 0 0,-1-1 0 0 0,1 1 0 0 0,0-1 1 0 0,0 1-1 0 0,-1-1 0 0 0,1 1 1 0 0,0-1-1 0 0,0 0 0 0 0,0 1 1 0 0,0-1-41 0 0,10 3 494 0 0,5 3-123 0 0,1-2 0 0 0,0 0-1 0 0,3 0-370 0 0,32 7 522 0 0,-24-5-138 0 0,0-1 0 0 0,9 0-384 0 0,56 3 530 0 0,21 3-24 0 0,-22-4-237 0 0,18 2-34 0 0,345 13 125 0 0,-228-7-319 0 0,29 1-8 0 0,-156-11-8 0 0,91 5 25 0 0,-37-5 0 0 0,104 2 28 0 0,0-12-6 0 0,3-13 18 0 0,28-1 89 0 0,-262 17-159 0 0,182-7 104 0 0,0 11 31 0 0,-144 1-95 0 0,3 0 63 0 0,1 3-1 0 0,22 6-122 0 0,-30-3 156 0 0,-61-9-139 0 0,1 0-1 0 0,0 0 1 0 0,0 0-1 0 0,0 0 1 0 0,-1 0-1 0 0,1 0 1 0 0,0 1-1 0 0,0-1 1 0 0,-1 0-1 0 0,1 1 1 0 0,0-1 0 0 0,-1 0-1 0 0,1 1 1 0 0,0-1-17 0 0,-1 0 22 0 0,0 1 0 0 0,-1-1 0 0 0,1 0 0 0 0,0 0 1 0 0,0 0-1 0 0,0 1 0 0 0,0-1 0 0 0,-1 0 0 0 0,1 0 0 0 0,0 0 1 0 0,0 0-1 0 0,0 1 0 0 0,-1-1 0 0 0,1 0 0 0 0,0 0 1 0 0,0 0-1 0 0,-1 0 0 0 0,1 0 0 0 0,0 0 0 0 0,0 0 0 0 0,-1 0 1 0 0,1 0-1 0 0,0 0 0 0 0,0 0 0 0 0,-1 0-22 0 0,-22 4 422 0 0,-9-2-96 0 0,0-2 0 0 0,-25-3-326 0 0,-21 0 177 0 0,-87-1 13 0 0,7 3-138 0 0,-194 3 85 0 0,109 8-73 0 0,11-2-50 0 0,-23 1 56 0 0,-210 14 217 0 0,361-19-240 0 0,-189 0 47 0 0,-134-32-94 0 0,244 13 0 0 0,-19 8 0 0 0,97 4 0 0 0,30 0 0 0 0,-187-11 0 0 0,178 1-64 0 0,67 10 37 0 0,14 1-34 0 0,-1 2-17 0 0,5-3 9 0 0,1 0 61 0 0,1 1 0 0 0,-1-1 0 0 0,0 0 0 0 0,1 0-1 0 0,0 1 1 0 0,0 0 0 0 0,-1-1 0 0 0,1 1 0 0 0,1 0-1 0 0,-1 1 1 0 0,0-1 0 0 0,0 0 0 0 0,1 1-1 0 0,-1 0 1 0 0,2-1 8 0 0,12-3-69 0 0,0 1 1 0 0,14-1 68 0 0,-16 2-9 0 0,89-9-40 0 0,-47 6 14 0 0,182-11-82 0 0,-27 2 49 0 0,174-17 57 0 0,-93 5-56 0 0,-153 12 70 0 0,246-18-3 0 0,-36 4 0 0 0,90-2 0 0 0,-159 14 0 0 0,18 1 0 0 0,0 19 0 0 0,-8 3 0 0 0,-166-1 64 0 0,1-1 0 0 0,-111-3-42 0 0,-1 0-1 0 0,14 4-21 0 0,7 0 21 0 0,-34-5-13 0 0,1 0-1 0 0,-1 1 0 0 0,1-1 1 0 0,-1 0-1 0 0,1 0 0 0 0,0-1 1 0 0,-1 1-1 0 0,2 0-7 0 0,23-5 71 0 0,-23 5 1 0 0,-115-7 144 0 0,3 0-210 0 0,-201 7-6 0 0,126 1 0 0 0,-369 12-63 0 0,517-11 62 0 0,-139 1-31 0 0,-30 1-8 0 0,-366 16 40 0 0,290-9 0 0 0,5 0 0 0 0,-13-12 1 0 0,-89 5-13 0 0,312 1-35 0 0,28-2 44 0 0,0-1 0 0 0,-7-2 3 0 0,-192-5-138 0 0,235 5 82 0 0,2 0-19 0 0,4 1 3 0 0,25 11 6 0 0,1-1-1 0 0,0-2 1 0 0,1-1 0 0 0,10 1 66 0 0,35 3-62 0 0,19-1 62 0 0,315 5-191 0 0,-395-16 181 0 0,616-13-55 0 0,-382 4 55 0 0,-37 2-45 0 0,328-4 46 0 0,-287 12 9 0 0,120 4 0 0 0,214 0 64 0 0,-502-12-38 0 0,-15 2 66 0 0,-63 5-85 0 0,20-1 50 0 0,-16 0-36 0 0,-9 1 34 0 0,-2 0 17 0 0,0 0 5 0 0,0 0-4 0 0,-3 0-1 0 0,-103 4 205 0 0,-30 8-277 0 0,-37 2 6 0 0,-163 7 47 0 0,204-13-53 0 0,-171 8 0 0 0,132-9 0 0 0,-38 1 0 0 0,4-2 0 0 0,-91 0 0 0 0,165-8 0 0 0,-133-5 0 0 0,121 1 0 0 0,-273-17 0 0 0,363 18 0 0 0,-171-11 0 0 0,90 6 0 0 0,57 2 0 0 0,60 6 0 0 0,11 1-2 0 0,0 0 1 0 0,0 1-1 0 0,0 0 1 0 0,0 0-1 0 0,0 0 1 0 0,0 1 0 0 0,-3 0 1 0 0,7 0-22 0 0,5 0 1 0 0,16 9-31 0 0,0-1 0 0 0,1 0 0 0 0,14 3 52 0 0,68 17-113 0 0,-99-28 113 0 0,80 17-65 0 0,1-4 0 0 0,49 1 65 0 0,-31-7-89 0 0,9-5 89 0 0,102-6-50 0 0,-187 3 47 0 0,310-22-49 0 0,-215 13 50 0 0,130-16-8 0 0,6 0-44 0 0,-41 7 54 0 0,123-7 0 0 0,-178 18 0 0 0,17 9 0 0 0,-9 8-54 0 0,7 0-1736 0 0,-120-9 98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1.61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406 236 4607 0 0,'-7'-42'1932'0'0,"-1"1"-1"0"0,-12-32-1931 0 0,17 63 600 0 0,-1-1 0 0 0,0 1 0 0 0,-4-5-600 0 0,7 12 166 0 0,-1 1 1 0 0,1-1 0 0 0,-1 1-1 0 0,0-1 1 0 0,0 1 0 0 0,0 0-1 0 0,0 0 1 0 0,0 0 0 0 0,0 0 0 0 0,-1 0-1 0 0,1 0 1 0 0,-1 1 0 0 0,1-1-1 0 0,-1 1 1 0 0,-2-1-167 0 0,4 2 62 0 0,0 0 0 0 0,-1-1 0 0 0,1 1 0 0 0,-1 0 0 0 0,1 0 0 0 0,-1 0 0 0 0,1 0 0 0 0,0 1-1 0 0,-1-1 1 0 0,1 0 0 0 0,-1 1 0 0 0,1-1 0 0 0,0 0 0 0 0,-1 1 0 0 0,1 0 0 0 0,0-1 0 0 0,0 1 0 0 0,-1 0 0 0 0,1 0 0 0 0,0-1 0 0 0,0 1 0 0 0,0 0 0 0 0,-1 1-62 0 0,-3 4 171 0 0,0-1 1 0 0,0 1-1 0 0,0 0 0 0 0,1 1-171 0 0,2-4 50 0 0,-15 23 243 0 0,2 0-1 0 0,1 1 1 0 0,0 1 0 0 0,3 0-1 0 0,-3 9-292 0 0,-14 55 941 0 0,3 2-941 0 0,21-79 81 0 0,-40 200 419 0 0,36-168-436 0 0,-25 166-52 0 0,24-151-2434 0 0,-8 22 2422 0 0,13-67-1242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1263 106 5903 0 0,'0'0'267'0'0,"0"0"0"0"0,1-1-171 0 0,0 1-87 0 0,1-1-13 0 0,3-9 77 0 0,-5 9 279 0 0,1 0 118 0 0,2-4 18 0 0,-3 4-11 0 0,0 1-70 0 0,0 0-30 0 0,0 0-8 0 0,0 0-3 0 0,0 0-13 0 0,0 0-8 0 0,0 0-1 0 0,0 0-18 0 0,0 0-78 0 0,0 0-31 0 0,0 0-8 0 0,0 0-2 0 0,0 0-6 0 0,0 0-1 0 0,-1 0 0 0 0,-11 6 229 0 0,1 1-1 0 0,-1 0 1 0 0,-2 3-429 0 0,-34 28 890 0 0,31-23-415 0 0,-3 6-475 0 0,-6 4 213 0 0,15-13-102 0 0,-1 0 0 0 0,1 1 0 0 0,-1 4-111 0 0,-30 45 264 0 0,23-32-141 0 0,-14 23 145 0 0,2 3 0 0 0,-15 38-268 0 0,-17 47 177 0 0,14-30-106 0 0,-58 137 64 0 0,106-245-134 0 0,-58 144 90 0 0,5 4 0 0 0,-6 41-91 0 0,22-72 10 0 0,-3 6 1 0 0,-10 76 41 0 0,7-27 3 0 0,-18 43-45 0 0,43-143 21 0 0,2 1 0 0 0,2 4-31 0 0,-21 156 52 0 0,35-232-48 0 0,-50 416 70 0 0,8-29 209 0 0,28-246 27 0 0,2 41-310 0 0,0 6 170 0 0,-13 204 97 0 0,16-126-126 0 0,2-57 3 0 0,7-20-48 0 0,8 0-13 0 0,-4-107-73 0 0,31 417 209 0 0,-28-430-206 0 0,35 332 231 0 0,-25-289-150 0 0,4-1 0 0 0,16 52-94 0 0,-20-113 52 0 0,8 19-52 0 0,-5-17 66 0 0,1 12-66 0 0,-1 11 11 0 0,-2-9-12 0 0,11 27 1 0 0,11 30 11 0 0,0-13 66 0 0,-24-77 17 0 0,17 34-94 0 0,-20-46 11 0 0,-6-11 21 0 0,1 0-1 0 0,5 8-31 0 0,0-3 34 0 0,4 10-34 0 0,6 12 41 0 0,13 23 1 0 0,-23-41-23 0 0,1-1-1 0 0,0 0 1 0 0,1-1 0 0 0,7 7-19 0 0,2-1 22 0 0,2-1-1 0 0,1-2 0 0 0,27 19-21 0 0,-37-30 7 0 0,49 33 50 0 0,-37-29-26 0 0,0-2-1 0 0,13 3-30 0 0,-27-12 3 0 0,65 25 8 0 0,-54-23 0 0 0,0 0-1 0 0,0-2 1 0 0,1-2 0 0 0,-1-1-1 0 0,18-1-10 0 0,-6-2 27 0 0,61-1 44 0 0,-71-1-29 0 0,0-2 0 0 0,17-5-42 0 0,28-11 101 0 0,0-4 0 0 0,25-16-101 0 0,-81 32 6 0 0,53-27 52 0 0,-38 18-60 0 0,-6 4 15 0 0,1-3-13 0 0,4-6 43 0 0,0-2-1 0 0,-1-2 1 0 0,3-5-43 0 0,18-22 126 0 0,13-22-126 0 0,-10 11 63 0 0,24-33 10 0 0,-15 17-18 0 0,-38 50-23 0 0,-2-3 0 0 0,15-27-32 0 0,-16 24 5 0 0,73-131 65 0 0,-38 43-15 0 0,-50 111-46 0 0,7-15 45 0 0,2 0-54 0 0,-2 3 53 0 0,1-5-53 0 0,65-153 10 0 0,-2-7 67 0 0,-9 23 1 0 0,-3 6-21 0 0,-47 108-54 0 0,-2 0 1 0 0,0-10-4 0 0,31-120 53 0 0,14-70 9 0 0,-50 201-49 0 0,-1 1 10 0 0,-2-1 1 0 0,-1-12-24 0 0,0 4 6 0 0,12-114 25 0 0,1-12 2 0 0,-10 128-33 0 0,-5 27 0 0 0,1-13 0 0 0,4-72 0 0 0,18-159 0 0 0,-24 242 0 0 0,33-220 0 0 0,-33 225 0 0 0,22-144 0 0 0,17-164 0 0 0,-38 298 0 0 0,9-58-1 0 0,11-84 66 0 0,-2 2-65 0 0,1 7 0 0 0,-17 109 17 0 0,-1 16 6 0 0,-1-1 1 0 0,-1-12-24 0 0,-5-17 0 0 0,1 24 0 0 0,-2-23 47 0 0,-4-22-47 0 0,-10-73 41 0 0,9 106-1 0 0,-4-38 24 0 0,-6-68-64 0 0,10 49-1 0 0,2 27 13 0 0,2 56 28 0 0,-16-191 26 0 0,13 184-60 0 0,-2 0-1 0 0,-9-33-5 0 0,-2 9 64 0 0,-2 2 0 0 0,-9-17-64 0 0,16 46-2 0 0,-13-29 15 0 0,12 27 17 0 0,7 18-7 0 0,-6-9-23 0 0,-26-56 64 0 0,11 27 0 0 0,-12-38-64 0 0,32 77 0 0 0,-9-16 0 0 0,-3-7 0 0 0,5 12 0 0 0,0 2 0 0 0,-19-28 0 0 0,10 22 21 0 0,0 1 1 0 0,-2 2-1 0 0,-20-19-21 0 0,-8-1 76 0 0,-35-24-76 0 0,42 37-12 0 0,20 17 12 0 0,-45-40 0 0 0,53 46 0 0 0,-1 1 0 0 0,0 2 0 0 0,-5-2 0 0 0,-14-9 0 0 0,23 15 0 0 0,0 0 0 0 0,-3 1 0 0 0,0-1 0 0 0,-7-4 0 0 0,-3-3 0 0 0,-5 0 0 0 0,12 6 0 0 0,-1 1 0 0 0,-13-3 0 0 0,26 9 0 0 0,-16-4 62 0 0,-25-2-62 0 0,35 7 2 0 0,-46-5-2 0 0,19 2 0 0 0,-30 2 0 0 0,13 0 0 0 0,46 2 0 0 0,-5-1 0 0 0,-9 1 0 0 0,16 2 0 0 0,-3 0 0 0 0,0 1 0 0 0,-9 1 0 0 0,5 1 0 0 0,-3-1 0 0 0,18-2 0 0 0,-30 1 53 0 0,-15 3-35 0 0,33-3 28 0 0,-5 0-18 0 0,0 1 0 0 0,0 1-1 0 0,-1 3-27 0 0,-26 7 0 0 0,28-5-1 0 0,-40 15 66 0 0,50-18-68 0 0,-1 0-10 0 0,-1 0 0 0 0,1-1 1 0 0,-2 0 12 0 0,6-2-208 0 0,7-2-47 0 0,1 0-1 0 0,0 0-203 0 0,0 0-852 0 0,0 0-381 0 0,0 0-70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77 1 1375 0 0,'0'0'283'0'0,"0"0"650"0"0,-4 2-37 0 0,1 0-1 0 0,-1-1 1 0 0,0 0-1 0 0,1 0 1 0 0,-1 0-896 0 0,-1 0 616 0 0,0 1 1 0 0,0-1-1 0 0,-1 2-616 0 0,2-1 433 0 0,0 1 0 0 0,0 0 0 0 0,0 0 0 0 0,-3 2-433 0 0,7-4 269 0 0,0-1 3 0 0,0 0 0 0 0,-10 11 328 0 0,9-10-496 0 0,1-1 34 0 0,0 0 12 0 0,0 0 2 0 0,0 0 2 0 0,0 0 4 0 0,0 0 2 0 0,0 0 0 0 0,0 0-1 0 0,0 0-6 0 0,0 0-1 0 0,1 1 0 0 0,-1 1-116 0 0,1 1 0 0 0,-1-1 0 0 0,1-1 0 0 0,0 1 0 0 0,0 0 0 0 0,0 0 0 0 0,0 0 0 0 0,0-1 0 0 0,0 1 0 0 0,0 0 0 0 0,1-1 0 0 0,-1 1-36 0 0,3 1 55 0 0,0 0-1 0 0,1 0 1 0 0,-1 0-1 0 0,1-1 0 0 0,-1 1 1 0 0,1-1-1 0 0,4 0-54 0 0,6 2 410 0 0,13 0-410 0 0,-15-2 197 0 0,1 1-1 0 0,7 2-196 0 0,81 27 592 0 0,-78-25 173 0 0,13 1-765 0 0,-8-2 555 0 0,8 0-549 0 0,0-1-1 0 0,0-3 0 0 0,0-1 1 0 0,25-5-6 0 0,-34 2 126 0 0,0 2 0 0 0,0 2 0 0 0,12 3-126 0 0,10 4 512 0 0,23 11-512 0 0,5 7 336 0 0,-64-23-280 0 0,77 21 256 0 0,11-3 102 0 0,-69-15-240 0 0,0-1 0 0 0,0-3 0 0 0,3-1-174 0 0,-19-1 90 0 0,-6-1-127 0 0,1 0 0 0 0,-1-1 37 0 0,31-4 1 0 0,44-7 138 0 0,-72 10-88 0 0,26-7 12 0 0,-25 5-59 0 0,-1 2 1 0 0,10 0-5 0 0,2-1 55 0 0,29-4 36 0 0,57-8 10 0 0,-86 13-90 0 0,-18 2-9 0 0,-1 0 1 0 0,1-1-1 0 0,-1-1 1 0 0,2 0-3 0 0,11-4 34 0 0,1 1 1 0 0,0 0-1 0 0,0 3 0 0 0,3 0-34 0 0,-7 0-455 0 0,15-4 455 0 0,8-1-518 0 0,-34 6 624 0 0,71-6 1575 0 0,44 3-1681 0 0,-83 8-526 0 0,25 7 526 0 0,-33-6 20 0 0,-7-1 12 0 0,0-1 0 0 0,5-1-32 0 0,14-2 112 0 0,46-1 243 0 0,-57-3-227 0 0,25-8-128 0 0,-26 5 59 0 0,0 1-1 0 0,0 2-58 0 0,-9 3 15 0 0,3 0 34 0 0,0-2-49 0 0,-6 1 42 0 0,0 2 0 0 0,0 0 0 0 0,0 2 0 0 0,6 2-42 0 0,3-1 96 0 0,13 0-96 0 0,-35-3 3 0 0,28 0 91 0 0,-10 1-29 0 0,-7 0 48 0 0,-10-2-15 0 0,0 1 0 0 0,0 1-1 0 0,4 0-97 0 0,-4 1 108 0 0,-1-1 0 0 0,1-1 0 0 0,-1 1 0 0 0,6-1-108 0 0,18 1 224 0 0,-27-1-149 0 0,-1 0-2 0 0,1 1-44 0 0,13-3 278 0 0,-14 2-372 0 0,-1 0 32 0 0,-1 0-1 0 0,0-1 1 0 0,1 1 0 0 0,-1 0 0 0 0,1 0-1 0 0,-1 0 1 0 0,1-1 0 0 0,-1 1-1 0 0,1 0 1 0 0,-1-1 0 0 0,1 1 0 0 0,-1-1 33 0 0,-3-1-839 0 0,-10-2-4612 0 0,-3 2-1855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63 2759 0 0,'0'0'126'0'0,"0"0"175"0"0,0 0 655 0 0,0 0 284 0 0,0 0 59 0 0,0 0-110 0 0,0 0-506 0 0,0 0-218 0 0,0 0-45 0 0,0 0-21 0 0,0 0-47 0 0,0 0-22 0 0,0 0-2 0 0,0 0-6 0 0,0 0-30 0 0,0 0-18 0 0,0 0-2 0 0,0 0 0 0 0,0 0 0 0 0,0 0 0 0 0,0 0 0 0 0,0 0 3 0 0,0 0 10 0 0,0 0 3 0 0,0 0 0 0 0,0 0-8 0 0,0 0-33 0 0,0 0-14 0 0,0 0-1 0 0,0 0-8 0 0,0 0-34 0 0,1 1-20 0 0,-1 1-120 0 0,1 0 1 0 0,0-1-1 0 0,0 1 0 0 0,-1 0 0 0 0,1-1 1 0 0,0 1-1 0 0,0-1 0 0 0,0 0 0 0 0,0 0 0 0 0,1 1 1 0 0,-1-1-1 0 0,0 0 0 0 0,0 0 0 0 0,0 0 0 0 0,1 0 1 0 0,-1-1-1 0 0,0 1 0 0 0,1 0-50 0 0,4 2 52 0 0,1-1-1 0 0,-1 0 1 0 0,5 0-52 0 0,3 1 149 0 0,14 5 44 0 0,11 2 286 0 0,4 4-479 0 0,-3 0 368 0 0,1-2 0 0 0,17-1-368 0 0,-39-9 124 0 0,0-1 0 0 0,0-1 1 0 0,0-1-1 0 0,8-3-124 0 0,3 0 178 0 0,7 2-178 0 0,27 2 184 0 0,122 2 219 0 0,-110 3-256 0 0,99 2 108 0 0,-59 0-57 0 0,-20-2-49 0 0,-69-4-25 0 0,0-1-124 0 0,0 0 156 0 0,4 2-156 0 0,41 3 165 0 0,-40-3-109 0 0,44-2 23 0 0,9-4-79 0 0,-60 2-4 0 0,3 0 64 0 0,-7 1-31 0 0,0 0-1 0 0,13 2-28 0 0,-8 1 58 0 0,1-2-58 0 0,-3-1 70 0 0,13 4-70 0 0,31 2 64 0 0,-29-3 55 0 0,-1 1 62 0 0,-17 0-55 0 0,0-2 0 0 0,15-1-126 0 0,-10-2-65 0 0,27-2 119 0 0,31-9 160 0 0,-19 6-73 0 0,-39 2 73 0 0,22-9-214 0 0,-20 5 181 0 0,5 2-181 0 0,-18 4 75 0 0,24-5 42 0 0,-31 5-88 0 0,-3 2-17 0 0,0-1-1 0 0,1 1 1 0 0,4 0-12 0 0,13-4 53 0 0,-12 3-53 0 0,12 3 53 0 0,-12-1-42 0 0,27-6 42 0 0,-30 4-41 0 0,-1 1-12 0 0,-1 1 0 0 0,0-1-1 0 0,5 1 1 0 0,54-1 64 0 0,-40 1-31 0 0,7-1 62 0 0,26 0 74 0 0,-30 2-131 0 0,-1-2 0 0 0,1-2-38 0 0,16-2 11 0 0,-38 4 4 0 0,0 0-1 0 0,0 1 1 0 0,1 0 0 0 0,0 1-15 0 0,15-1 58 0 0,-16 0-54 0 0,0 0 0 0 0,0 0-1 0 0,7 2-3 0 0,-12-2 7 0 0,0 0 0 0 0,0 0-1 0 0,0 0 1 0 0,1 0 0 0 0,-1 0 0 0 0,0 0-1 0 0,0-1 1 0 0,1 1-7 0 0,7-2 74 0 0,0 0-10 0 0,-1-2 1 0 0,-8 4-61 0 0,1 0-1 0 0,-1-1 0 0 0,0 1 0 0 0,0 0 1 0 0,1 0-1 0 0,-1 0 0 0 0,0-1 0 0 0,1 1 1 0 0,-1 0-1 0 0,0 0 0 0 0,0 0 0 0 0,1 0 1 0 0,-1 0-1 0 0,0 0 0 0 0,1 0 0 0 0,-1 0 1 0 0,0 0-1 0 0,0 0 0 0 0,1 0 0 0 0,-1 0 1 0 0,0 0-4 0 0,3 0 3 0 0,8-8 156 0 0,-8 6-82 0 0,1-3-9 0 0,-2 4-52 0 0,0-1-1 0 0,0 0 0 0 0,0 1 0 0 0,1 0 1 0 0,-1 0-1 0 0,0 0 0 0 0,0 0 0 0 0,1 0 1 0 0,-1 1-1 0 0,2-1-15 0 0,6-2 43 0 0,-4 1-21 0 0,2 0 33 0 0,10-4-57 0 0,-8 1 2 0 0,1-1 11 0 0,0 0 33 0 0,-5 3-35 0 0,1 1 44 0 0,10-4 33 0 0,-13 5-33 0 0,3 0 11 0 0,-6 1 0 0 0,-1 0 0 0 0,2 0 0 0 0,5-1 0 0 0,-5 0 0 0 0,-2 1 0 0 0,0 0 1 0 0,0 0 5 0 0,0 0-2 0 0,0 0 6 0 0,0 0-7 0 0,0 0-3 0 0,0 0 0 0 0,0 0 0 0 0,0 0 0 0 0,0 0 1 0 0,-1-1-23 0 0,-1-4-190 0 0,-3-4-5156 0 0,4 7-2271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562 1 2759 0 0,'0'0'330'0'0,"0"0"340"0"0,0 0 149 0 0,0 0 28 0 0,0 0-39 0 0,0 0-194 0 0,1 1-80 0 0,2 6-20 0 0,-3-5-7 0 0,0-2-24 0 0,1 1-17 0 0,1 2-231 0 0,1 1-1 0 0,-1-1 1 0 0,1 0-1 0 0,-1 0 1 0 0,1-1-1 0 0,0 1 0 0 0,0-1 1 0 0,0 1-1 0 0,0-1 1 0 0,0-1-1 0 0,1 1 1 0 0,-1 0-235 0 0,23 9 441 0 0,0 2 1 0 0,-1 2 0 0 0,0 1-1 0 0,-1 1 1 0 0,0 2 0 0 0,-1 1 0 0 0,1 3-442 0 0,-6-3 246 0 0,0 2 0 0 0,-1 1 0 0 0,-1 0 0 0 0,-1 1 0 0 0,8 18-246 0 0,31 66 848 0 0,11 36 43 0 0,-31-68-638 0 0,-20-44-170 0 0,30 63 210 0 0,-24-54-157 0 0,12 23 64 0 0,-10-22-60 0 0,-1 1 0 0 0,-2 2 0 0 0,-2 0 0 0 0,7 24-140 0 0,13 37 661 0 0,17 29-661 0 0,-17-44 259 0 0,-18-46-117 0 0,8 20-4 0 0,-22-52-107 0 0,11 34 168 0 0,11 40-199 0 0,5 45 128 0 0,19 71 687 0 0,-32-124-526 0 0,-2 1 0 0 0,0 24-289 0 0,5 117 197 0 0,-12-104-124 0 0,-2-18 39 0 0,4 39 64 0 0,14 95 256 0 0,-6 44-432 0 0,-18-90 278 0 0,1 6-113 0 0,-2-39-100 0 0,-1-151-66 0 0,-4 74 1 0 0,-6 65 59 0 0,1-32-54 0 0,0 72 65 0 0,-6 77-76 0 0,12-221 23 0 0,-4 53 83 0 0,-3 0-100 0 0,5-54 8 0 0,-16 99 59 0 0,-18 76 85 0 0,17-88-152 0 0,-8 32 0 0 0,27-142 1 0 0,-30 149 70 0 0,10-52-153 0 0,8-38 76 0 0,4-27 6 0 0,-10 29 0 0 0,-4 16 0 0 0,7-27-1 0 0,-2 0 0 0 0,-9 15 1 0 0,-6 18 55 0 0,22-57-43 0 0,-6 18-13 0 0,-2-1 1 0 0,-8 22 0 0 0,21-57 27 0 0,0 0-1 0 0,-3 16-26 0 0,2-7 11 0 0,6-20-10 0 0,-43 138 62 0 0,25-86-43 0 0,-16 43 24 0 0,-10 22-33 0 0,31-84 46 0 0,1 7-57 0 0,-12 34-4 0 0,10-35 4 0 0,5-12 11 0 0,-6 9-11 0 0,0-9 54 0 0,6-15-55 0 0,0-2 1 0 0,0 0 0 0 0,-4 2 0 0 0,-8 16 0 0 0,11-19 0 0 0,-1-1 0 0 0,-1 0 0 0 0,-7 10 0 0 0,-7 13 0 0 0,-11 20 0 0 0,25-38 11 0 0,-1 0-1 0 0,-1-1 1 0 0,0-1 0 0 0,-1-1-1 0 0,-1-1 1 0 0,-4 2-11 0 0,6-6 66 0 0,-11 14-66 0 0,6-6-2 0 0,11-13 18 0 0,1 0 0 0 0,0 1 0 0 0,1 1 0 0 0,-4 6-16 0 0,-10 16 31 0 0,-2-1-1 0 0,-7 5-30 0 0,21-25 3 0 0,-90 99 12 0 0,1-1 34 0 0,84-93-47 0 0,-18 14-2 0 0,-9 10-98 0 0,38-37 30 0 0,-1 0-1 0 0,0 0 0 0 0,0 0 1 0 0,-5 2 68 0 0,9-7-121 0 0,1 0 1 0 0,-1 0 0 0 0,0 0-1 0 0,0 0 1 0 0,0 0 0 0 0,0-1-1 0 0,0 1 1 0 0,0-1 0 0 0,0 1-1 0 0,0-1 1 0 0,0 0-1 0 0,0 0 1 0 0,0 0 0 0 0,0 0-1 0 0,0-1 1 0 0,0 1 0 0 0,0-1-1 0 0,0 0 1 0 0,-1 0 120 0 0,-8-7-1647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654 163 5839 0 0,'0'0'267'0'0,"0"0"0"0"0,0 0-81 0 0,0 0 296 0 0,0 0 152 0 0,0 0 34 0 0,0 0-22 0 0,0 0-112 0 0,0 0-43 0 0,0 0-10 0 0,0 0-17 0 0,0 0-66 0 0,0 0-29 0 0,0 0-8 0 0,0 0-9 0 0,0 0-34 0 0,0 0-20 0 0,0 0-2 0 0,0 0-5 0 0,0 0-23 0 0,-1 0-11 0 0,-1-1-185 0 0,0 1-1 0 0,0 0 1 0 0,0 0-1 0 0,0 1 1 0 0,1-1 0 0 0,-1 0-1 0 0,0 1 1 0 0,0-1-1 0 0,0 1 1 0 0,1 0-1 0 0,-1 0 1 0 0,0 0-1 0 0,1 0 1 0 0,-1 0-1 0 0,0 1-71 0 0,-6 5 137 0 0,0 0 0 0 0,-4 5-137 0 0,0 1 149 0 0,-4 3-38 0 0,1 2 0 0 0,0 0-1 0 0,1 1 1 0 0,1 1 0 0 0,0 1-1 0 0,-8 19-110 0 0,5-12 42 0 0,7-13 48 0 0,-4 11-90 0 0,-36 71 220 0 0,32-60-59 0 0,-1-2 0 0 0,-4 5-161 0 0,5-12 133 0 0,1 1 0 0 0,1 1 0 0 0,2 1 0 0 0,-2 6-133 0 0,-17 60 117 0 0,-9 54-117 0 0,-11 33 21 0 0,37-137 5 0 0,2-9 47 0 0,2 0 1 0 0,1 2-1 0 0,-3 21-73 0 0,-2 27 78 0 0,-11 77 68 0 0,18-109-25 0 0,-9 63 107 0 0,15-93-156 0 0,1-1 0 0 0,0 0 0 0 0,2 22-72 0 0,4 40 77 0 0,2 36 27 0 0,-1-55-49 0 0,4 56 101 0 0,-7-90-16 0 0,4 15-140 0 0,-2-6 41 0 0,1-6 1 0 0,1-1-1 0 0,4 12-41 0 0,6 28 45 0 0,2 32-19 0 0,13 64 194 0 0,-10-62-146 0 0,-15-78-42 0 0,-4-13-16 0 0,1 0 0 0 0,4 9-16 0 0,4 8 61 0 0,3-1 0 0 0,2 5-61 0 0,1-1 222 0 0,5 20-222 0 0,-18-44 1 0 0,1 3 4 0 0,1 1 0 0 0,5 9-5 0 0,55 114 64 0 0,-41-83 43 0 0,-7-13 29 0 0,-11-27-23 0 0,0 0 0 0 0,4 3-113 0 0,-5-9-8 0 0,-4-6 33 0 0,0-1 0 0 0,1 0 0 0 0,-1 0 0 0 0,1 0 0 0 0,0-1 0 0 0,1 0 0 0 0,-1 0 0 0 0,2 1-25 0 0,0 0 34 0 0,1 0 0 0 0,1 3-34 0 0,-3-2-2 0 0,1-1 0 0 0,5 4 2 0 0,7 5 40 0 0,-8-6 67 0 0,0-2 0 0 0,8 6-107 0 0,-4-6 100 0 0,0 0 0 0 0,1-1 1 0 0,13 2-101 0 0,-14-4 75 0 0,-1-1 1 0 0,1-1 0 0 0,7-1-76 0 0,-5-2 98 0 0,1-1 0 0 0,-1-1 0 0 0,13-6-98 0 0,-15 6 57 0 0,2-3-1 0 0,0 0-1 0 0,-1-2 0 0 0,2-1-55 0 0,-1 1 41 0 0,-6 1-14 0 0,1 0 0 0 0,-1-1-1 0 0,0-1 1 0 0,0 0 0 0 0,4-7-27 0 0,-4 6 6 0 0,8-10 98 0 0,10-15-104 0 0,-21 26 13 0 0,10-15 100 0 0,11-21-113 0 0,-6 10 86 0 0,-8 11 70 0 0,5-12-156 0 0,-8 15 24 0 0,12-24 81 0 0,-2 0 1 0 0,9-26-106 0 0,-2 5 70 0 0,-15 36-12 0 0,7-23-58 0 0,34-93 106 0 0,-14 13-39 0 0,3-10 58 0 0,-2 8 28 0 0,-16 50-84 0 0,-13 44-6 0 0,5-32-63 0 0,5-45 70 0 0,-16 84-33 0 0,36-250 102 0 0,-29 148-11 0 0,-3-5-128 0 0,-1-139 128 0 0,-8 239-107 0 0,-2 1-1 0 0,-1-1 1 0 0,-1 1 0 0 0,-3-14-21 0 0,-25-112 58 0 0,-2-21-63 0 0,-2-13 69 0 0,32 185-64 0 0,-1-1 0 0 0,0 1 0 0 0,-1-1 0 0 0,-2-3 0 0 0,3 9 0 0 0,0 1 0 0 0,-1 0 0 0 0,1 0 0 0 0,-2 0 0 0 0,1 1 0 0 0,-7-7 0 0 0,7 7 0 0 0,-1 1 0 0 0,1-2 1 0 0,1 1-1 0 0,-3-5 0 0 0,-12-21 52 0 0,10 20-44 0 0,-35-53-5 0 0,34 51-3 0 0,1 0 0 0 0,0-1 0 0 0,1 0 0 0 0,-1-6 0 0 0,-1 0 0 0 0,-2-5 0 0 0,-1-10 0 0 0,4 12 0 0 0,-10-20 0 0 0,9 25 56 0 0,-1 0 1 0 0,-12-16-57 0 0,16 27 6 0 0,-1-1 0 0 0,0 1 1 0 0,-1 1-1 0 0,0 0 0 0 0,-5-4-6 0 0,5 5 0 0 0,-1 1 0 0 0,0 1 0 0 0,-5-3 0 0 0,8 6 0 0 0,1 0 0 0 0,0 1 0 0 0,-1 0 0 0 0,1 0 0 0 0,-1 1 0 0 0,-3 0 0 0 0,-64-3 0 0 0,26 0 0 0 0,-38-6 0 0 0,67 6 0 0 0,0-1 0 0 0,-7-5 0 0 0,5 3 0 0 0,-13-5 0 0 0,29 11 0 0 0,0 0 1 0 0,0 0-1 0 0,1 1 1 0 0,-2 0-1 0 0,5 0-2 0 0,-1 0 1 0 0,0 0-1 0 0,0 1 1 0 0,1-1-1 0 0,-1 1 1 0 0,0-1-1 0 0,1 1 1 0 0,-1 0-1 0 0,0 0 1 0 0,1 0 0 0 0,-1 0-1 0 0,0 2 2 0 0,-5 3-28 0 0,1 1-1 0 0,0 0 1 0 0,-2 2 28 0 0,-3 9-1562 0 0,9-14 83 0 0,0 0 0 0 0,1 0 0 0 0,-1 0 1 0 0,1 1 1478 0 0,-4 13-7382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73 51 4863 0 0,'0'0'223'0'0,"-1"-1"-16"0"0,-1-5-119 0 0,2 5 138 0 0,0 1 46 0 0,-1-1 0 0 0,-5-9 1503 0 0,5 9-1518 0 0,1 1-1 0 0,-1-1 11 0 0,0-1 99 0 0,0-1-1 0 0,0 1 1 0 0,-1 0 0 0 0,1 0-1 0 0,-1 0 1 0 0,1 0 0 0 0,-1 0 0 0 0,1 1-1 0 0,-1-1 1 0 0,0 1 0 0 0,0-1-1 0 0,0 1 1 0 0,0 0 0 0 0,1 0-1 0 0,-3-1-365 0 0,3 2 376 0 0,-6-1 704 0 0,3 1-635 0 0,1 0 0 0 0,-1 1 0 0 0,1 0 0 0 0,0 0 0 0 0,-1 0 0 0 0,1 1-445 0 0,1-2 114 0 0,2 0-2 0 0,0 0-2 0 0,0 0-12 0 0,0 0-2 0 0,0 0 0 0 0,0 2-16 0 0,1 2-63 0 0,-1-1 0 0 0,1 1 0 0 0,-1-1 0 0 0,1 1 0 0 0,0-1 0 0 0,0 1 0 0 0,0-1-1 0 0,0 0 1 0 0,1 1 0 0 0,-1-1 0 0 0,1 0 0 0 0,-1 0-17 0 0,7 10 94 0 0,0 0 0 0 0,1 1-94 0 0,-7-11 17 0 0,114 159 529 0 0,-84-123-234 0 0,25 22-312 0 0,37 30 114 0 0,-23-23 446 0 0,-3 3-560 0 0,-40-37 547 0 0,7 12-547 0 0,-18-23 225 0 0,-2 2-1 0 0,4 8-224 0 0,-12-17 80 0 0,-7-15-5 0 0,0-1-6 0 0,0 0-5 0 0,0 0 0 0 0,0 0 0 0 0,0 0 0 0 0,0 0 0 0 0,0 0 0 0 0,0 0 0 0 0,0 0 0 0 0,-2 0-35 0 0,-1-1-1 0 0,1 1 1 0 0,0-1-1 0 0,-1 0 1 0 0,1 0-1 0 0,0 0 1 0 0,-1 0 0 0 0,1-1-1 0 0,-2 0-28 0 0,-18-17 60 0 0,3 0 20 0 0,-4-7-80 0 0,-15-15 51 0 0,16 18-29 0 0,-9-14-22 0 0,-12-12 31 0 0,-27-33-19 0 0,24 26-13 0 0,22 28 1 0 0,2 0 0 0 0,-11-18 0 0 0,-19-40 0 0 0,38 64 0 0 0,-3-4 0 0 0,-3-3 0 0 0,4 4 0 0 0,35 59 0 0 0,-19-34 0 0 0,26 43 0 0 0,25 29 0 0 0,-36-53 0 0 0,94 113 0 0 0,-59-76 0 0 0,51 55 0 0 0,-55-57 0 0 0,27 42 0 0 0,-43-56 0 0 0,22 33 64 0 0,14 32-64 0 0,-66-105 0 0 0,11 18 70 0 0,1 0-1 0 0,6 6-69 0 0,-17-23 56 0 0,-1-1 21 0 0,-1-1-64 0 0,0 1-1 0 0,0-1 1 0 0,-1 0 0 0 0,1 1-1 0 0,0-1 1 0 0,0 0 0 0 0,0 0-1 0 0,0 0 1 0 0,0 0 0 0 0,0 0-13 0 0,-2-3 33 0 0,-16-15 65 0 0,0-1-1 0 0,-4-7-97 0 0,-33-47 134 0 0,35 46-79 0 0,5 7-7 0 0,-93-127-16 0 0,41 58-72 0 0,-8-10-8 0 0,14 16 48 0 0,-7-8 0 0 0,39 48 2 0 0,-41-65-15 0 0,70 107-40 0 0,5 11-11 0 0,8 14 46 0 0,1 0-1 0 0,15 19 19 0 0,32 37-63 0 0,-34-46 46 0 0,39 46 4 0 0,19 26 15 0 0,-55-65 10 0 0,52 75 99 0 0,-68-94-92 0 0,-1 0 0 0 0,0 2 1 0 0,-2 0-1 0 0,7 18-19 0 0,-9-22 11 0 0,-8-17 42 0 0,-1-3 11 0 0,-5-7-50 0 0,1 1-1 0 0,-1-1 0 0 0,1-1 1 0 0,1 1-1 0 0,-3-6-13 0 0,0 1-1 0 0,0 0-1 0 0,-2-2 2 0 0,-1 0 19 0 0,-21-28 26 0 0,18 24-82 0 0,13 18-149 0 0,0 1-31 0 0,0 0 1 0 0,0 0-200 0 0,0 0-841 0 0,0 0-372 0 0,0 0-69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70 6 7279 0 0,'0'0'332'0'0,"0"0"-4"0"0,0-2-110 0 0,0 2-166 0 0,0 0 1 0 0,0 0-1 0 0,0 0 1 0 0,0 0 0 0 0,0 0-1 0 0,0 0 1 0 0,0-1-1 0 0,0 1 1 0 0,0 0-1 0 0,0 0 1 0 0,0 0 0 0 0,0 0-1 0 0,0 0 1 0 0,0 0-1 0 0,0-1 1 0 0,0 1 0 0 0,0 0-1 0 0,0 0 1 0 0,0 0-1 0 0,0 0 1 0 0,-1 0-1 0 0,1 0 1 0 0,0 0 0 0 0,0-1-1 0 0,0 1 1 0 0,0 0-1 0 0,0 0 1 0 0,0 0-1 0 0,0 0 1 0 0,0 0 0 0 0,0 0-1 0 0,0 0 1 0 0,0 0-1 0 0,0 0 1 0 0,-1 0-1 0 0,1 0 1 0 0,0 0 0 0 0,0 0-1 0 0,0 0 1 0 0,0 0-1 0 0,0-1 1 0 0,0 1-1 0 0,0 0 1 0 0,0 0 0 0 0,-1 0-1 0 0,1 0 1 0 0,0 1-1 0 0,0-1 1 0 0,0 0 0 0 0,0 0-1 0 0,0 0 1 0 0,0 0-1 0 0,0 0 1 0 0,0 0-53 0 0,-6 7 2434 0 0,5-4-3182 0 0,-10 16 1231 0 0,-4 13-483 0 0,6-13-911 0 0,-10 16 911 0 0,13-27-343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0 1375 0 0,'0'0'128'0'0,"0"0"-128"0"0,-3 8 0 0 0,1 1 0 0 0,2-9 744 0 0,0 0 128 0 0,0 0 24 0 0,0 0 8 0 0,0 0-608 0 0,0 0-120 0 0,0 0-24 0 0,-2 10-8 0 0,2-10-144 0 0,0 0-152 0 0,0 0 32 0 0,0 0-2056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 0 6047 0 0,'-8'5'264'0'0,"5"0"56"0"0,-3-1-256 0 0,1 1-64 0 0,-2 2 0 0 0,3-2 0 0 0,0 1 296 0 0,-1 1 48 0 0,1-2 8 0 0,0 2 0 0 0,0-2-224 0 0,2 2-48 0 0,2-7-8 0 0,-3 5 0 0 0,3-5-72 0 0,0 0 0 0 0,-3 7 0 0 0,3-7-3352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1 5783 0 0,'0'0'256'0'0,"-2"10"56"0"0,-2-2-248 0 0,1 1-64 0 0,0-1 0 0 0,3-8 0 0 0,0 0 312 0 0,0 0 48 0 0,0 0 16 0 0,0 0 0 0 0,2 9-312 0 0,-2-9-64 0 0,0 0 0 0 0,0 0-3168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1.97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0 106 11055 0 0,'162'-27'1452'0'0,"53"-9"-440"0"0,-130 19-170 0 0,33 1-842 0 0,-89 12-298 0 0,-1 0-3590 0 0,-8 2-488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1839 0 0,'1'25'80'0'0,"2"-13"16"0"0,-2 3-96 0 0,0 2 0 0 0,1 0 0 0 0,-1 0 0 0 0,0 2 416 0 0,2-1 56 0 0,-1-1 8 0 0,1 0 8 0 0,0 0-488 0 0,-1 0 0 0 0,1-2 0 0 0,-1 1-104 0 0,1-1-72 0 0,0 0-16 0 0,-1 0 0 0 0,1-1 0 0 0</inkml:trace>
  <inkml:trace contextRef="#ctx0" brushRef="#br0" timeOffset="1">95 715 6159 0 0,'-7'76'895'0'0,"0"37"-895"0"0,3-19 196 0 0,2-38-293 0 0,2-1 0 0 0,1 0 0 0 0,6 35 97 0 0,1-31-560 0 0,-7-42 272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 0 3223 0 0,'0'0'470'0'0,"0"0"760"0"0,0 0 333 0 0,0 0 65 0 0,0 0-113 0 0,0 0-546 0 0,0 0-237 0 0,0 0-48 0 0,0 0-39 0 0,0 0-119 0 0,0 0-57 0 0,0 0-12 0 0,0 0-23 0 0,0 0-97 0 0,0 0-45 0 0,0 0-11 0 0,0 0-26 0 0,0 0-106 0 0,0 1-42 0 0,-1 2-74 0 0,1-1 1 0 0,-1 1-1 0 0,1-1 0 0 0,-1 0 1 0 0,0 0-1 0 0,0 1 0 0 0,0-1 1 0 0,-1 2-34 0 0,-7 13 104 0 0,8-15-91 0 0,0 1 0 0 0,0-1-1 0 0,0 0 1 0 0,0 1 0 0 0,-1-1-1 0 0,1 0 1 0 0,-1 0 0 0 0,1 0-1 0 0,-1 0 1 0 0,0 0 0 0 0,-1 0-13 0 0,1 0-222 0 0,1 0 1 0 0,-1 0-1 0 0,0 0 1 0 0,0 1-1 0 0,1-1 1 0 0,-1 0-1 0 0,1 1 1 0 0,0-1 0 0 0,-1 1-1 0 0,1 0 1 0 0,0 1 221 0 0,0-3-1274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0 1375 0 0,'0'0'64'0'0,"0"0"8"0"0,0 0-72 0 0,0 0 0 0 0,-4 17 0 0 0,1-1 0 0 0,1-6 984 0 0,-2 2 176 0 0,0 0 40 0 0,0-1 8 0 0,1 0-888 0 0,1-1-168 0 0,-1-2-40 0 0,1 2-1872 0 0,-2 0-368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18 681 1375 0 0,'0'1'107'0'0,"-9"50"2836"0"0,3-9 1028 0 0,5-33-3854 0 0,0 1-1 0 0,1-1 1 0 0,0 0-1 0 0,0 0 1 0 0,1 0-1 0 0,-1 1-116 0 0,9 38-441 0 0,-8-47 298 0 0,-1 1-1 0 0,2 8-268 0 0,0 1-1 0 0,-1 0 0 0 0,0 0 1 0 0,-1 0-1 0 0,0 0 0 0 0,0 1 413 0 0,0-3-2540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4143 0 0,'0'0'191'0'0,"0"2"-11"0"0,4 8 349 0 0,0 0 0 0 0,0 0 0 0 0,0 1-529 0 0,-3-10 228 0 0,0 2-118 0 0,0 0 0 0 0,0-1 0 0 0,0 1 0 0 0,0-1 0 0 0,0 1 1 0 0,1-1-1 0 0,-1 1 0 0 0,1 0-110 0 0,-1-2 95 0 0,4 7 153 0 0,-1 0 44 0 0,0-1 0 0 0,1 0 1 0 0,0 0-1 0 0,4 3-292 0 0,-9-9-2 0 0,1-1 1 0 0,-1 0-1 0 0,0 1 0 0 0,1-1 0 0 0,-1 0 1 0 0,1 1-1 0 0,-1-1 0 0 0,1 0 0 0 0,-1 0 1 0 0,1 0-1 0 0,-1 1 0 0 0,1-1 0 0 0,0 0 2 0 0,1 0-38 0 0,5 4-120 0 0</inkml:trace>
  <inkml:trace contextRef="#ctx0" brushRef="#br0" timeOffset="1">208 198 5151 0 0,'0'0'234'0'0,"1"-1"-10"0"0,0-1-191 0 0,0 1 0 0 0,1-1 0 0 0,-1 0 1 0 0,0 1-1 0 0,1-1 0 0 0,-1 1 0 0 0,1 0 1 0 0,-1-1-1 0 0,1 1 0 0 0,-1 0 0 0 0,1 0 0 0 0,0 0-33 0 0,6-3 96 0 0,-6 3-86 0 0,-1 0 1 0 0,1 0-1 0 0,-1 1 0 0 0,1-1 0 0 0,0 1 1 0 0,1-1-11 0 0,-1 0 11 0 0,3 0-16 0 0,8-3 80 0 0,2 1-10 0 0,-6 1-65 0 0,17-4-13 0 0,-25 6-54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1 735 5727 0 0,'0'0'256'0'0,"0"0"48"0"0,0 0-240 0 0,0 0-64 0 0,5-10 0 0 0,0 3 0 0 0,-5 7 64 0 0,7-5 0 0 0,-3-6 0 0 0,0 0-1800 0 0,-1 1-360 0 0</inkml:trace>
  <inkml:trace contextRef="#ctx0" brushRef="#br0" timeOffset="1">210 319 2303 0 0,'1'-2'102'0'0,"2"-4"-61"0"0,0 0 0 0 0,0 0-1 0 0,1 0-40 0 0,-2 3 198 0 0,0-1-1 0 0,0 0 1 0 0,0 0-1 0 0,-1 0 0 0 0,1 0 1 0 0,0-2-198 0 0,4-12 2233 0 0,2-1-1407 0 0,1 0 0 0 0,2-1-826 0 0,-3 5-371 0 0,-5 9 102 0 0,0 1-1 0 0,0 0 1 0 0,0 0 0 0 0,1-1 269 0 0,-2 4-38 0 0,-1 0 0 0 0,1-1 0 0 0,-1 1 0 0 0,0-1 1 0 0,1-1 37 0 0,-1 0-28 0 0,1 0 0 0 0,0 0-1 0 0,0 1 1 0 0,1-2 28 0 0,-2 2 9 0 0,0 1 0 0 0,0 0-1 0 0,0-1 1 0 0,0 1-1 0 0,0-1 1 0 0,0 0 0 0 0,-1 1-1 0 0,1-1 1 0 0,-1 0-1 0 0,1 1 1 0 0,-1-2-9 0 0,4-16 159 0 0,6-27-258 0 0,-7 36-504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1 178 5783 0 0,'0'0'266'0'0,"0"-1"-5"0"0,2-13-156 0 0,1 2 31 0 0,13-57 1848 0 0,-10 33-1014 0 0,-4 27-765 0 0,6-10-182 0 0,-8 17-143 0 0,2-5-2535 0 0,-1-1-336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1 303 1839 0 0,'0'-2'134'0'0,"4"-35"2066"0"0,-1 0 0 0 0,0-27-2200 0 0,-3 36 1023 0 0,0-46 530 0 0,0 15-4827 0 0,0 57 830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88 1839 0 0,'0'0'83'0'0,"0"0"128"0"0,0 0 495 0 0,0 0 218 0 0,0 0 42 0 0,0 0-76 0 0,0 0-351 0 0,0 0-156 0 0,0 0-30 0 0,0 0-37 0 0,0 0-124 0 0,0 0-52 0 0,0 0-11 0 0,0 0-6 0 0,0 0-22 0 0,0 0-6 0 0,0 0-6 0 0,0 0 1 0 0,0 0 6 0 0,0 0 6 0 0,-1-1 2 0 0,-1-1 83 0 0,1-1-1 0 0,-1 1 0 0 0,1-1 0 0 0,-1 0 0 0 0,1 0 0 0 0,0 0 1 0 0,-1-1-187 0 0,2 4 112 0 0,0-2-16 0 0,0 2 3 0 0,-1-1 10 0 0,-1-4 243 0 0,1 0 0 0 0,-1-1 0 0 0,1 1 0 0 0,0-1 0 0 0,0-1-352 0 0,1 5 140 0 0,0 2 16 0 0,-1-1 4 0 0,-1-13 583 0 0,2 12-647 0 0,0 2-47 0 0,0 0 0 0 0,0 0 1 0 0,0-1-1 0 0,-1 1 0 0 0,1 0 0 0 0,0 0 1 0 0,0-1-1 0 0,0 1 0 0 0,0 0 0 0 0,0 0 0 0 0,0-1 1 0 0,0 1-1 0 0,0 0 0 0 0,0 0 0 0 0,0-1 1 0 0,0 1-1 0 0,0 0 0 0 0,0 0 0 0 0,0-1 0 0 0,0 1 1 0 0,0 0-1 0 0,1 0 0 0 0,-1-1 0 0 0,0 1 1 0 0,0 0-50 0 0,4 1 74 0 0,0 1 1 0 0,1 0-1 0 0,-1 0 1 0 0,0 0-1 0 0,0 1 1 0 0,0 0-1 0 0,-1 0 1 0 0,4 3-75 0 0,5 6 189 0 0,0 0 0 0 0,0 2-189 0 0,3 7 346 0 0,11 19-346 0 0,6 7 194 0 0,7 5 2 0 0,24 33 112 0 0,16 18 40 0 0,-15-21-101 0 0,-14-18 14 0 0,-34-44-199 0 0,-4-6-60 0 0,3 7-2 0 0,39 50 121 0 0,-33-44-60 0 0,-11-15 14 0 0,7 6-75 0 0,-6-6 125 0 0,6 7-125 0 0,3 9 165 0 0,-19-26-122 0 0,2 4-21 0 0,1-1 37 0 0,-4-4 6 0 0,1 0-11 0 0,0 1-42 0 0,4 9 253 0 0,-5-9-212 0 0,0-2 17 0 0,0 0 20 0 0,0 0 6 0 0,-3-9 94 0 0,-1 3-125 0 0,1 0 1 0 0,-1 0 0 0 0,0 0 0 0 0,0 1 0 0 0,-1 0-1 0 0,-1-2-65 0 0,-1 0 87 0 0,1 0 0 0 0,-3-6-87 0 0,-67-95 192 0 0,11 16-186 0 0,24 37 52 0 0,-16-21-47 0 0,14 20-12 0 0,9 10 1 0 0,2 5 0 0 0,-12-23 0 0 0,25 34 0 0 0,9 16 0 0 0,1-1 0 0 0,0 0 0 0 0,1-1 0 0 0,-1-2 0 0 0,-2-8 43 0 0,-1 2 0 0 0,-1 0-1 0 0,-3-4-42 0 0,14 24 58 0 0,3 7 72 0 0,6 12 85 0 0,3 7-192 0 0,0 0 1 0 0,0-1-1 0 0,2 0 1 0 0,0-1-1 0 0,3 2-23 0 0,11 16 6 0 0,14 21 52 0 0,43 48-58 0 0,-42-59 19 0 0,-1 3 0 0 0,-2 2-1 0 0,-2 2 1 0 0,0 5-19 0 0,63 102 99 0 0,-91-150-81 0 0,13 23 43 0 0,-1 3-61 0 0,9 15 14 0 0,-15-26 41 0 0,-1-4-134 0 0,2 3 79 0 0,-14-24-404 0 0,-1-2-149 0 0,-1-2-799 0 0,-3-8-3239 0 0,-3-6-1384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5983 0 0,'0'0'464'0'0,"0"0"-214"0"0,1 1 236 0 0,6 1 223 0 0,0 0 0 0 0,0-1 0 0 0,0 0 0 0 0,0 0-1 0 0,3 0-708 0 0,31-5 2023 0 0,-37 4-1944 0 0,-1 0 0 0 0,0-1 0 0 0,1 0-1 0 0,2 0-78 0 0,-3 0-55 0 0,0 0 0 0 0,0 0 0 0 0,0 1 0 0 0,2-1 55 0 0,3 1-150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1434 242 4143 0 0,'0'0'319'0'0,"0"0"-119"0"0,0 0 281 0 0,0 0 147 0 0,0 0 32 0 0,0 0-33 0 0,0 0-158 0 0,0 0-70 0 0,2-2-14 0 0,3-5-6 0 0,-4 6-22 0 0,-1 1-6 0 0,0 0-6 0 0,0 0-5 0 0,1-2-17 0 0,2-6-10 0 0,-3 6-1 0 0,1-1-8 0 0,-2-13 332 0 0,0 0-1 0 0,-1-8-635 0 0,1 22 225 0 0,1 1-194 0 0,0 0 1 0 0,0 1-1 0 0,0-1 0 0 0,0 0 0 0 0,-1 0 0 0 0,1 1 0 0 0,0-1 0 0 0,-1 1 0 0 0,1-1 1 0 0,0 0-1 0 0,-1 1 0 0 0,0-1-31 0 0,-1-2 74 0 0,0-2 24 0 0,-1 1-1 0 0,1 0 1 0 0,-1 0-1 0 0,0 0 1 0 0,-1 0-1 0 0,1 0 1 0 0,-1 1-1 0 0,1 0 1 0 0,-1 0 0 0 0,0 0-1 0 0,0 0 1 0 0,-1 0-1 0 0,-3-1-97 0 0,-7-3 172 0 0,0 1 0 0 0,-1 1-1 0 0,-9-2-171 0 0,-14-5 231 0 0,8 0 59 0 0,-1-1-290 0 0,21 8 60 0 0,-1 1 0 0 0,0 0 0 0 0,0 1 1 0 0,0 0-1 0 0,-6 1-60 0 0,-24-3 278 0 0,1 3-278 0 0,-3-1 149 0 0,29 1-114 0 0,0 2 0 0 0,0-1-1 0 0,0 2 1 0 0,0 0 0 0 0,-4 2-35 0 0,-18 1 80 0 0,27-4-54 0 0,0 1 1 0 0,1 0 0 0 0,-1 1-1 0 0,1 0 1 0 0,-5 2-27 0 0,-12 5 56 0 0,-7-1-56 0 0,8-1 83 0 0,-13 5-83 0 0,-152 49 304 0 0,154-49-210 0 0,0 1 0 0 0,0 1 1 0 0,-6 6-95 0 0,-12 9 295 0 0,-31 23-295 0 0,66-39 42 0 0,2 0 0 0 0,0 1 0 0 0,0 1-1 0 0,1 1 1 0 0,1 0 0 0 0,-2 5-42 0 0,7-6 25 0 0,1 0 0 0 0,0 1 0 0 0,1 0 0 0 0,1 1 0 0 0,-3 10-25 0 0,1 0 48 0 0,1-1-1 0 0,1 1 1 0 0,2 0 0 0 0,-2 22-48 0 0,3-6 130 0 0,3 1 0 0 0,2 28-130 0 0,5 8 192 0 0,6 14-192 0 0,-8-65 69 0 0,2-1 1 0 0,1 0-1 0 0,1 0 0 0 0,8 17-69 0 0,-10-32 29 0 0,1 0 0 0 0,1 0 1 0 0,0 0-1 0 0,1-1 0 0 0,0 0 0 0 0,1-1 0 0 0,0 0 0 0 0,1-1 0 0 0,0 0 0 0 0,0-1 1 0 0,1 0-1 0 0,1 0 0 0 0,2 0-29 0 0,5 2 89 0 0,0-2 0 0 0,9 3-89 0 0,-6-3 137 0 0,18 11-137 0 0,-4 0 97 0 0,2-2 0 0 0,0-2 1 0 0,1-1-1 0 0,9 0-97 0 0,18 2 71 0 0,0-2-1 0 0,16-2-70 0 0,-58-10 21 0 0,-1-2 0 0 0,1-1-1 0 0,-1-1 1 0 0,6-1-21 0 0,36-7 54 0 0,-18 1-44 0 0,-29 5 19 0 0,0-1-1 0 0,7-3-28 0 0,19-5 50 0 0,-21 7-22 0 0,-1-2 0 0 0,1-1 1 0 0,0-1-29 0 0,67-31 69 0 0,-40 15-29 0 0,18-8 38 0 0,-30 13-51 0 0,-2-1 0 0 0,0-1 0 0 0,-2-2-27 0 0,-25 17-7 0 0,13-10 31 0 0,0-2 1 0 0,-1-1-1 0 0,9-11-24 0 0,-21 21 2 0 0,3-4 17 0 0,-2 1 1 0 0,1-2-1 0 0,6-11-19 0 0,4-11-5 0 0,-1-1 5 0 0,-15 25 15 0 0,-1 1 0 0 0,0-1-1 0 0,-1 0 1 0 0,-1 0 0 0 0,0 0 0 0 0,0 0-1 0 0,-2 0 1 0 0,1-1 0 0 0,-2 1-1 0 0,0-12-14 0 0,-4-20 241 0 0,-1 1-1 0 0,-7-25-240 0 0,12 67 12 0 0,-12-53 186 0 0,-2 1-1 0 0,-3 0 0 0 0,-17-38-197 0 0,22 67 53 0 0,-1 0-1 0 0,-5-6-52 0 0,6 11 67 0 0,4 8-24 0 0,0 1-1 0 0,-1 0 1 0 0,0 1-1 0 0,0 0 1 0 0,-6-3-43 0 0,-2-4 50 0 0,5 7-17 0 0,0 0 1 0 0,-1 1 0 0 0,0 0-1 0 0,-1 1 1 0 0,-1 0-34 0 0,6 3 4 0 0,0 1 1 0 0,-1 1-1 0 0,0 0 1 0 0,0 0-1 0 0,0 1 0 0 0,0 0 1 0 0,0 0-1 0 0,0 1 1 0 0,0 1-1 0 0,0-1 1 0 0,-1 2-1 0 0,1 0-4 0 0,-37 0-11 0 0,35-1-47 0 0,10 0-34 0 0,2 0-11 0 0,0 0-232 0 0,2 2-967 0 0,12 6-413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2.36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239 1 8495 0 0,'0'0'388'0'0,"0"0"-10"0"0,-1 2-240 0 0,-4 5 96 0 0,-1 1 0 0 0,0-1 0 0 0,-1 0 0 0 0,0-1-1 0 0,-3 3-233 0 0,-11 10 1337 0 0,12-10-847 0 0,-11 10 386 0 0,2 0 0 0 0,0 2-1 0 0,1 0 1 0 0,-6 11-876 0 0,13-15 346 0 0,1 0 0 0 0,0 0 0 0 0,1 1-1 0 0,1 0 1 0 0,0 6-346 0 0,1-6 257 0 0,2-4 158 0 0,0 0 1 0 0,-2 13-416 0 0,6-23 52 0 0,-1-1-1 0 0,1 1 0 0 0,0-1 1 0 0,0 1-1 0 0,0-1 0 0 0,1 0 1 0 0,-1 1-1 0 0,1-1 0 0 0,0 0 1 0 0,0 1-1 0 0,0-1 0 0 0,0 0 1 0 0,0 0-1 0 0,1 2-51 0 0,-1-5 12 0 0,-1 0-1 0 0,0 1 1 0 0,1-1 0 0 0,-1 1-1 0 0,0-1 1 0 0,1 0 0 0 0,-1 1-1 0 0,1-1 1 0 0,-1 0 0 0 0,0 0-1 0 0,1 1 1 0 0,-1-1 0 0 0,1 0-1 0 0,-1 0 1 0 0,1 0 0 0 0,-1 0-1 0 0,1 1 1 0 0,-1-1 0 0 0,1 0-1 0 0,-1 0 1 0 0,1 0-12 0 0,1 0 40 0 0,2 1 5 0 0,0 0-1 0 0,0-1 0 0 0,1 0 1 0 0,-1 1-1 0 0,0-1 0 0 0,0-1 0 0 0,1 1 1 0 0,-1-1-1 0 0,0 1 0 0 0,0-1 1 0 0,0-1-1 0 0,0 1 0 0 0,0 0 1 0 0,0-1-1 0 0,1 0-44 0 0,2-2 89 0 0,1 0 0 0 0,0-1 1 0 0,-1 0-1 0 0,0-1 0 0 0,0 1 0 0 0,5-7-89 0 0,-7 7 82 0 0,0-1-1 0 0,0 0 1 0 0,3-6-82 0 0,11-14 204 0 0,-18 25-273 0 0,0 3 1 0 0,12 15-96 0 0,10 18 164 0 0,-15-21-394 0 0,2 0 0 0 0,0-1 0 0 0,10 12 394 0 0,-15-22-1143 0 0,12 5-312 0 0,1-1-65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6911 0 0,'0'0'315'0'0,"0"0"-7"0"0,1 1-199 0 0,3 5 80 0 0,0-1-1 0 0,0 0 1 0 0,1 0-189 0 0,-4-3 302 0 0,1-1-36 0 0,18 8-156 0 0,-10-7-110 0 0,3-2-26 0 0,12 1-350 0 0,-23-1 122 0 0</inkml:trace>
  <inkml:trace contextRef="#ctx0" brushRef="#br0" timeOffset="1">357 115 5727 0 0,'0'0'264'0'0,"2"1"-8"0"0,17 1 440 0 0,0 1-1 0 0,17 6-695 0 0,-34-9 90 0 0,0 1-1 0 0,-1-1 1 0 0,1 1 0 0 0,0-1-1 0 0,0 0 1 0 0,1 0-90 0 0,2 0 159 0 0,-1 0 1 0 0,0 1 0 0 0,0-1-1 0 0,3-1-159 0 0,-4 1 33 0 0,1 0 26 0 0,-1 0-28 0 0,12-5 27 0 0,4-1-647 0 0,-9 4-2418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64 5527 0 0,'0'0'423'0'0,"2"0"-278"0"0,19-2 1190 0 0,1 1-1335 0 0,-2 3 324 0 0,-10-1-247 0 0,2 1-9 0 0,0 0-10 0 0,1-1-1 0 0,0 0 0 0 0,10-2-57 0 0,22-2-429 0 0,23 2 429 0 0,-32 2-409 0 0,-2 1 15 0 0,-20 0 297 0 0,-1-2 0 0 0,2 0 97 0 0,1 0-46 0 0,30-4 38 0 0,-34 2 8 0 0,-7 1-8 0 0,3-1-26 0 0,10-9 12 0 0,-7 5 22 0 0,0 1-21 0 0,28-10-1875 0 0,16-2 1896 0 0,-42 14-411 0 0,-5 1 772 0 0,-1 1-1 0 0,1 1 1 0 0,-1-1-1 0 0,0 2 1 0 0,1-1-1 0 0,-1 1 1 0 0,2 1-361 0 0,2 0 2604 0 0,12 0-2604 0 0,53-5 3622 0 0,19 1-1904 0 0,-80 2-1444 0 0,0 1 93 0 0,0 0 0 0 0,0 2 0 0 0,0 0 0 0 0,-1 2 0 0 0,1 0 0 0 0,12 7-367 0 0,-21-10 196 0 0,9 6 738 0 0,0-2 0 0 0,6 2-934 0 0,-20-8 155 0 0,1 1-58 0 0,1 0-72 0 0,13 2 146 0 0,-13-4-117 0 0,3-2-57 0 0,-6 3 1 0 0,1 0 1 0 0,-1 0-1 0 0,0 0 1 0 0,0 0-1 0 0,0 0 1 0 0,0 0-1 0 0,0 0 1 0 0,0 0 0 0 0,0 0-1 0 0,0-1 1 0 0,0 1-1 0 0,0 0 1 0 0,1 0-1 0 0,-1 0 1 0 0,0 0-1 0 0,0 0 1 0 0,0 0-1 0 0,0 0 1 0 0,0 0-1 0 0,0 0 1 0 0,0-1-1 0 0,0 1 1 0 0,0 0-1 0 0,0 0 1 0 0,0 0-1 0 0,0 0 1 0 0,0 0-1 0 0,0 0 1 0 0,0 0-1 0 0,0-1 1 0 0,0 1-1 0 0,0 0 1 0 0,0 0-1 0 0,0 0 1 0 0,0 0 0 0 0,0 0 1 0 0,0-5-279 0 0,1 1 0 0 0,-1 0 1 0 0,-1-1-1 0 0,1 1 0 0 0,-1-3 279 0 0,-2-4-1524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6271 0 0,'0'0'290'0'0,"0"2"-9"0"0,3 35-124 0 0,-2-22 611 0 0,1 12-768 0 0,-1 17 1929 0 0,2 7-1929 0 0,1 22 767 0 0,-2 5-332 0 0,2 50-410 0 0,-3-102-833 0 0,1-2-2828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6911 0 0,'0'0'315'0'0,"0"0"-7"0"0,0 0-148 0 0,0 0 113 0 0,0 0 71 0 0,1 1 10 0 0,8 7 279 0 0,1 0 1 0 0,7 4-634 0 0,3 3 465 0 0,68 47 783 0 0,-45-37-864 0 0,0-3 1 0 0,28 7-385 0 0,-41-17 21 0 0,-13-4-219 0 0,31 12 332 0 0,-16-5-3846 0 0,-19-8-20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33 154 1839 0 0,'0'0'83'0'0,"0"0"114"0"0,0 0 439 0 0,0 0 188 0 0,0 0 38 0 0,0-2-26 0 0,-1-1-136 0 0,0 0 1 0 0,1 0-1 0 0,-1 0 0 0 0,-1 0 1 0 0,1 0-1 0 0,0 0-700 0 0,0 2 539 0 0,1 1-58 0 0,0 0-29 0 0,0 0-4 0 0,0 0-5 0 0,0 0-22 0 0,-1 0-6 0 0,-10 0 2434 0 0,10 0-2449 0 0,1 0 0 0 0,0 0-16 0 0,-1 2-66 0 0,-2 3-29 0 0,2-3-8 0 0,-2 5 187 0 0,0 1-183 0 0,3-6-230 0 0,-1-1 107 0 0,1-1-28 0 0,0 0-7 0 0,0 0-6 0 0,0 0-6 0 0,1 2-23 0 0,0 0-71 0 0,0 0 0 0 0,0 0 0 0 0,0 0 1 0 0,0 0-1 0 0,0 0 0 0 0,1 0 0 0 0,-1 0 0 0 0,1 0 0 0 0,-1-1 1 0 0,1 1-1 0 0,-1-1 0 0 0,1 1 0 0 0,0-1 0 0 0,0 0 1 0 0,-1 0-1 0 0,1 0 0 0 0,0 0 0 0 0,1 0-21 0 0,7 2 24 0 0,0 0-1 0 0,-1 0 1 0 0,4-1-24 0 0,-6-1 24 0 0,46 9 168 0 0,15-3-192 0 0,-24-5 63 0 0,19 1 7 0 0,118 9 338 0 0,-175-12-394 0 0,7 0-6 0 0,11 1 69 0 0,14 3-77 0 0,3 1 140 0 0,17-2-140 0 0,-11 0 121 0 0,146-3 479 0 0,-85-2-306 0 0,-9-2-68 0 0,-52 2 43 0 0,-1-4 0 0 0,23-7-269 0 0,-29 6 100 0 0,5-4 130 0 0,32-12-230 0 0,68-31 513 0 0,-131 49-485 0 0,6-2 168 0 0,5 0-196 0 0,100-13 379 0 0,-69 11-99 0 0,4-4-280 0 0,-1 1 35 0 0,7-2 93 0 0,-7 1 29 0 0,-28 6 31 0 0,28-2-188 0 0,-19 4 51 0 0,-22 2-6 0 0,0 1-1 0 0,1 1-44 0 0,3 0-7 0 0,-1 1 48 0 0,1 0 0 0 0,13 4-41 0 0,-20-2 26 0 0,1 0 1 0 0,0-2-27 0 0,7 1 53 0 0,2-1-41 0 0,14-2-12 0 0,11-1-1 0 0,-31 3 24 0 0,1 2 0 0 0,-1 1 0 0 0,1 1 1 0 0,-1 0-1 0 0,0 2 0 0 0,14 7-23 0 0,-19-5 27 0 0,0 0 0 0 0,0 0 0 0 0,2 4-27 0 0,-5-4 36 0 0,4 2 24 0 0,-10-8-56 0 0,4 5-3 0 0,-8-5 3 0 0,0 0 4 0 0,0-1 56 0 0,0 0-8 0 0,0 0-48 0 0,9 10-5 0 0,-9-9-3 0 0,6 9 11 0 0,-6-10 42 0 0,-2 0 0 0 0,1 1-52 0 0,0-1 0 0 0,-1 0 0 0 0,1 0-1 0 0,0 0 1 0 0,-1 0 0 0 0,1 1 0 0 0,-1-1-1 0 0,1 0 1 0 0,-1 0 0 0 0,0 0 0 0 0,1 0-1 0 0,-1 0 1 0 0,0-1 0 0 0,1 1 0 0 0,-1 0-1 0 0,-1 0 0 0 0,0 2-1 0 0,-1-1 1 0 0,1 0 0 0 0,-1 1 0 0 0,0-1 0 0 0,0-1 0 0 0,1 1 0 0 0,-1 0 0 0 0,0-1 0 0 0,0 0 0 0 0,0 0 0 0 0,0 0 0 0 0,0 0 0 0 0,-9 1 0 0 0,0-1 0 0 0,-3 0 0 0 0,11-1 0 0 0,-92 2 0 0 0,-25-9 0 0 0,74 4 0 0 0,-94-2 0 0 0,112 4 0 0 0,-4 2 0 0 0,-27 5 0 0 0,9 0 0 0 0,-48 2 0 0 0,-216 11 0 0 0,282-18 0 0 0,-33-2 0 0 0,-33-5 0 0 0,38 0 2 0 0,-51-6-15 0 0,13-4-44 0 0,-66-8 61 0 0,89 20-140 0 0,-73 9 136 0 0,51 0-64 0 0,90-4 64 0 0,-55 3 0 0 0,24-1 3 0 0,23-2-31 0 0,0 0 0 0 0,0 1 28 0 0,-43 9-11 0 0,21-5 11 0 0,1 2 0 0 0,-17 8 0 0 0,-48 18-128 0 0,50-16 23 0 0,17-7-66 0 0,-14 9 171 0 0,35-14-47 0 0,0-1 0 0 0,0-1 0 0 0,-1 0 0 0 0,0-1 47 0 0,13-3 0 0 0,-6 1-75 0 0,7 0 22 0 0,1-1-11 0 0,0 0-3 0 0,0 0-10 0 0,2 0 10 0 0,41 4-198 0 0,38-4 265 0 0,-11-1-100 0 0,328 31-33 0 0,-360-26 130 0 0,315 38-9 0 0,-228-27-8 0 0,0-7 0 0 0,0-7 0 0 0,22-9 20 0 0,30 1 0 0 0,83 14 0 0 0,-211-3-8 0 0,-7 0 44 0 0,0-3 0 0 0,2-2-36 0 0,30 0 0 0 0,-10 0 0 0 0,-38-2 2 0 0,-13 1 100 0 0,8 1-102 0 0,-18 1 21 0 0,10 0 263 0 0,-31-2-129 0 0,5 0-124 0 0,-77-6 86 0 0,-48-4-53 0 0,-247-14 224 0 0,311 24-305 0 0,-103 1-46 0 0,-104 18 106 0 0,57-2-79 0 0,161-12 23 0 0,-185 14 11 0 0,165-7 5 0 0,-27 3-73 0 0,62-4-55 0 0,-7 6 125 0 0,25-7-43 0 0,-15 5 25 0 0,-28 6-49 0 0,47-13 54 0 0,12-2-19 0 0,0-1 1 0 0,0-1 0 0 0,0-1-1 0 0,-1 0 32 0 0,10-2-6 0 0,-11 1-132 0 0,-14-4 138 0 0,25 3-44 0 0,0 0 0 0 0,0-1 0 0 0,-1 0-1 0 0,1 0 1 0 0,0-1 0 0 0,1 0 0 0 0,-5-2 44 0 0,2 0-428 0 0,1-1-1 0 0,-1 0 1 0 0,-3-4 428 0 0,8 7-264 0 0,0 0 1 0 0,0 0-1 0 0,-1 0 0 0 0,2 0 1 0 0,-1 0-1 0 0,0-1 1 0 0,0 1-1 0 0,1-1 0 0 0,0 0 1 0 0,-1-2 263 0 0,-3-11-1535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8 218 6703 0 0,'0'0'307'0'0,"0"0"-6"0"0,-1 0-193 0 0,-2-1-18 0 0,2 0 310 0 0,0 1 132 0 0,1 0-477 0 0,0 0 0 0 0,0 0 0 0 0,0 0 1 0 0,0 0-1 0 0,0 0 0 0 0,0 0 0 0 0,0 0 0 0 0,-1 0 1 0 0,1 0-1 0 0,0 0 0 0 0,0 0 0 0 0,0 0 0 0 0,0 0 1 0 0,0 0-1 0 0,0 0 0 0 0,0 0 0 0 0,0-1 0 0 0,0 1 1 0 0,0 0-1 0 0,0 0 0 0 0,0 0 0 0 0,0 0 0 0 0,0 0 1 0 0,0 0-1 0 0,0 0 0 0 0,-1 0 0 0 0,1 0 0 0 0,0 0 1 0 0,0 0-1 0 0,0-1 0 0 0,0 1 0 0 0,0 0 0 0 0,0 0 1 0 0,0 0-1 0 0,0 0 0 0 0,0 0 0 0 0,0 0 0 0 0,0 0 1 0 0,0 0-1 0 0,0-1 0 0 0,0 1 0 0 0,0 0 0 0 0,0 0 1 0 0,0 0-1 0 0,0 0 0 0 0,0 0 0 0 0,0 0 0 0 0,1 0 1 0 0,-1 0-1 0 0,0 0 0 0 0,0-1 0 0 0,0 1 0 0 0,0 0 1 0 0,0 0-1 0 0,0 0-55 0 0,5-6 714 0 0,11-5-494 0 0,9-3 8 0 0,1 1 0 0 0,0 2 1 0 0,0 2-1 0 0,18-3-228 0 0,109-16 187 0 0,-128 25-107 0 0,293-31 376 0 0,-249 31-327 0 0,11 4-129 0 0,69 9 180 0 0,-140-10-161 0 0,83 11 605 0 0,0 6 0 0 0,-1 4 0 0 0,65 28-624 0 0,-43-13 888 0 0,24-1-888 0 0,-111-29 72 0 0,11 3 518 0 0,0-2 0 0 0,13-2-590 0 0,4-3 942 0 0,1-4-1 0 0,44-9-941 0 0,-95 10 41 0 0,0 0 0 0 0,0 0 0 0 0,0-1 1 0 0,-1 1-1 0 0,1-1 0 0 0,2-1-41 0 0,1-1 136 0 0,-2 0-43 0 0,-5 3-80 0 0,1 0 63 0 0,-1 1 0 0 0,0-1-4 0 0,-1-1-57 0 0,0 0 0 0 0,0 0 1 0 0,0 1-1 0 0,-1-1 0 0 0,1 0 0 0 0,0 1 0 0 0,-1-1 0 0 0,1 1 0 0 0,0-1 0 0 0,-1 1 1 0 0,1 0-1 0 0,-1 0 0 0 0,0 0 0 0 0,1 0 0 0 0,-1 0 0 0 0,0 0 0 0 0,1 1 0 0 0,-1-1 0 0 0,0 1 1 0 0,0-1-1 0 0,0 1-15 0 0,-6-1 47 0 0,-1 0 0 0 0,0 1 0 0 0,-8 1-47 0 0,10-1 21 0 0,-74 10 119 0 0,-63-4-64 0 0,-19-9-76 0 0,24-10 0 0 0,74 6 0 0 0,-91-16 0 0 0,-39-3 0 0 0,152 24-21 0 0,-1 2 0 0 0,1 3 0 0 0,0 2 0 0 0,-3 4 21 0 0,15-2-46 0 0,-73 14-32 0 0,103-20 78 0 0,-8 0-11 0 0,1 1 1 0 0,-1-1-1 0 0,1-1 0 0 0,-1 0 1 0 0,0-1-1 0 0,-4-1 11 0 0,10 1-7 0 0,4-1-12 0 0,3-1-32 0 0,-4 3 48 0 0,11-4-37 0 0,0 0-1 0 0,1 2 1 0 0,4-1 40 0 0,6-2-55 0 0,166-42-154 0 0,-44 10 146 0 0,99-18-7 0 0,-143 37 68 0 0,45 3 2 0 0,52 7 0 0 0,128 20 0 0 0,-264-5 0 0 0,0 4 0 0 0,11 6 0 0 0,-56-13 42 0 0,0 1-1 0 0,-1 1 0 0 0,0 1 1 0 0,0 0-1 0 0,0 2 0 0 0,-1 0 1 0 0,5 5-42 0 0,-16-12 26 0 0,-1 0 0 0 0,1 1 1 0 0,-1-1-1 0 0,0 1 1 0 0,0 0-1 0 0,0 0 0 0 0,0 0 1 0 0,0 0-1 0 0,1 3-26 0 0,-2-5 10 0 0,-1 0 0 0 0,0 0 0 0 0,1 0 1 0 0,-1 0-1 0 0,0 0 0 0 0,1 0 0 0 0,-1 0 0 0 0,0 0 0 0 0,0 0 0 0 0,0 0 0 0 0,1 0 0 0 0,-1 0 0 0 0,0 1 0 0 0,0-1 1 0 0,-1 0-1 0 0,1 0 0 0 0,0 0 0 0 0,0 0 0 0 0,0 0 0 0 0,0 0 0 0 0,-1 0 0 0 0,1 0 0 0 0,0 0 0 0 0,-1 0 0 0 0,1 0 0 0 0,-1 0 1 0 0,1 0-1 0 0,-1 0 0 0 0,1 0 0 0 0,-1 0 0 0 0,1-1 0 0 0,-1 1 0 0 0,0 0 0 0 0,1 0 0 0 0,-2 0-10 0 0,0 1 37 0 0,-1 0-1 0 0,1 0 1 0 0,-1-1-1 0 0,0 1 1 0 0,0-1-1 0 0,0 1 1 0 0,-2 0-37 0 0,-23 4 179 0 0,18-4-126 0 0,-27 4 251 0 0,-1-1 1 0 0,0-3-1 0 0,-18-3-304 0 0,6-3 328 0 0,1-3 0 0 0,-21-8-328 0 0,-29-7-628 0 0,0 6-1 0 0,-25 4 629 0 0,97 10-1253 0 0,1-1-54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 40 1375 0 0,'0'0'66'0'0,"0"0"110"0"0,0 0 444 0 0,0 0 196 0 0,0 0 42 0 0,0 0-63 0 0,0 0-292 0 0,0 0-130 0 0,0 0-21 0 0,0 0-11 0 0,0 0-18 0 0,0 0-10 0 0,0 0-1 0 0,0 0-6 0 0,-1 0-29 0 0,-4-3-12 0 0,3 3-1 0 0,2 0 0 0 0,0 0 0 0 0,-1-1 0 0 0,-5-2 0 0 0,4 2 4 0 0,2 1 16 0 0,0 0 4 0 0,0 0 0 0 0,-1-1 8 0 0,-5-4 35 0 0,4 4 18 0 0,2 1 3 0 0,0 0 0 0 0,0 0 2 0 0,-1-1 4 0 0,-4-2 2 0 0,3 2 2 0 0,2 1 4 0 0,0 0 2 0 0,0 0 0 0 0,0 0-6 0 0,0 0-29 0 0,0 0-12 0 0,0 0-1 0 0,0 0-18 0 0,0 0-80 0 0,0 0-35 0 0,0 0-10 0 0,0 0-19 0 0,0 0-76 0 0,2-1-12 0 0,1-2-28 0 0,0 1 1 0 0,1 0 0 0 0,-1 0 0 0 0,1 0 0 0 0,-1 1 0 0 0,1-1-1 0 0,0 1 1 0 0,-1 0 0 0 0,4 0-43 0 0,7 0 112 0 0,1 1 1 0 0,0 0-113 0 0,1 0 96 0 0,4 2 20 0 0,-1 0 0 0 0,0 2 0 0 0,1 1 0 0 0,0 2-116 0 0,37 7 184 0 0,-16-7 48 0 0,8-1-232 0 0,-7-1 210 0 0,18 7-210 0 0,-30-6 60 0 0,35 10 118 0 0,-29-7-18 0 0,-36-9-150 0 0,22 6 427 0 0,-1-2 0 0 0,0-1-1 0 0,8-1-436 0 0,-30-2 15 0 0,1 0-1 0 0,0 0 1 0 0,-1 0-1 0 0,1-1 1 0 0,-1 1-1 0 0,1 0 1 0 0,-1-1-1 0 0,1 1 0 0 0,0 0 1 0 0,-1-1-1 0 0,1 1 1 0 0,-1-1-15 0 0,-1-1 45 0 0,-3-1 23 0 0,0 0 1 0 0,0 1-1 0 0,1 0 0 0 0,-2 0 1 0 0,1 0-1 0 0,0 1 1 0 0,0 0-1 0 0,0 0-68 0 0,-13 0 313 0 0,-13 1-313 0 0,-1 0 110 0 0,-114-6 72 0 0,110 2-132 0 0,-9-3-50 0 0,3 1 56 0 0,23 3-19 0 0,0 0 0 0 0,1-2-1 0 0,-1 0 1 0 0,-9-6-37 0 0,22 8-12 0 0,10 4-6 0 0,0 0-1 0 0,-1 0 0 0 0,1-1 1 0 0,0 0-1 0 0,3 0 19 0 0,3 0-27 0 0,234 5-121 0 0,-63 5 148 0 0,-122-3 0 0 0,-5-1 0 0 0,12-2 0 0 0,-36-5-2354 0 0,0-1 2354 0 0,-26 0-4902 0 0,6-3-1506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61 41 6479 0 0,'0'0'298'0'0,"-2"0"-10"0"0,0 0-237 0 0,-12-2 8 0 0,6 1-49 0 0,0-1 1705 0 0,1 1-1 0 0,-6-3-1714 0 0,12 4 473 0 0,1 0-11 0 0,0 0-46 0 0,-5 0-43 0 0,4 0 3990 0 0,72 13-3844 0 0,21-3-519 0 0,9 2 147 0 0,277 29 221 0 0,-358-40-362 0 0,73 5 386 0 0,50 14-392 0 0,-7 3 303 0 0,-107-20-148 0 0,1-2 1 0 0,-1-2 0 0 0,19-3-156 0 0,-44 4 22 0 0,14-6 191 0 0,-16 5-168 0 0,0 0-1 0 0,0 0 1 0 0,0-1 0 0 0,0 1 0 0 0,1-1-45 0 0,-2 1 72 0 0,-1 1 5 0 0,0 0 2 0 0,0 0-6 0 0,0 0-1 0 0,0 0 0 0 0,0 0 0 0 0,-1-2-12 0 0,-8-10-49 0 0,5 8 21 0 0,2 2-9 0 0,-3-3-13 0 0,1 2 1 0 0,-1-1-1 0 0,0 0 1 0 0,0 1 0 0 0,0 0-1 0 0,0 1 1 0 0,0-1-1 0 0,0 1 1 0 0,-1 1 0 0 0,1-1-1 0 0,-1 1 1 0 0,0 0-11 0 0,-14-3 65 0 0,-26-6 5 0 0,-10 1-70 0 0,25 5 4 0 0,-118-12-4 0 0,74 9-64 0 0,57 6 64 0 0,0 0 0 0 0,0 2 0 0 0,-11 2 0 0 0,-11 1-1 0 0,-7 2-91 0 0,35-4 21 0 0,-12-1 71 0 0,11-1 4 0 0,-8 2-4 0 0,-16 2 0 0 0,25-2-11 0 0,6-2 2 0 0,1 1 0 0 0,-1-1 1 0 0,0 0-1 0 0,0-1 0 0 0,1 0 0 0 0,-3 0 9 0 0,-5-2-29 0 0,12 3 11 0 0,-11 0 1 0 0,5 1 7 0 0,5-1-44 0 0,5-1 1 0 0,41-10-22 0 0,1 3 1 0 0,12 1 74 0 0,44-2-28 0 0,54-3 2 0 0,-59 9 39 0 0,45-2 28 0 0,-134 5-33 0 0,63 3 58 0 0,-61-2-55 0 0,-7-1 42 0 0,-2 0 13 0 0,0 0 8 0 0,-1 0 2 0 0,-8 3-35 0 0,0-1-1 0 0,-1 0 0 0 0,1-1 1 0 0,0 0-1 0 0,-2-1-40 0 0,-48-4-267 0 0,26 2-888 0 0,19 0-185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170 358 5983 0 0,'0'0'274'0'0,"0"0"-6"0"0,0 0-43 0 0,0 0 456 0 0,0 0 219 0 0,0 0 42 0 0,0 0-90 0 0,0 0-412 0 0,0 0-178 0 0,0 0-35 0 0,0 0-12 0 0,0 0-13 0 0,0 0-2 0 0,0 0 0 0 0,2-1 0 0 0,67-35 893 0 0,20-12-538 0 0,89-64-123 0 0,-151 95-232 0 0,2 3 0 0 0,9-3-200 0 0,59-18 608 0 0,-64 24-321 0 0,0 3 0 0 0,1 1 0 0 0,-1 3 0 0 0,8 1-287 0 0,-20 2 173 0 0,0 2 0 0 0,0 1 1 0 0,-1 1-1 0 0,1 2 1 0 0,-1 0-1 0 0,0 2 1 0 0,9 4-174 0 0,0 2 163 0 0,-7-3 71 0 0,1 1-1 0 0,0 2-233 0 0,-22-12 64 0 0,1 0 0 0 0,5 5 0 0 0,-5-4 0 0 0,-2-2 0 0 0,0 0 0 0 0,0 0 0 0 0,0 0 0 0 0,0 0 0 0 0,0 0 0 0 0,0 0 0 0 0,0 0 0 0 0,0 0 0 0 0,0 0 0 0 0,0 0 0 0 0,-2-2-10 0 0,-23-16 71 0 0,-1 2 1 0 0,-1 0 0 0 0,0 3-1 0 0,-21-7-125 0 0,20 11 59 0 0,-1 2 1 0 0,-2 1-60 0 0,-58-6 82 0 0,45 7-35 0 0,-18 0-34 0 0,-24 5-13 0 0,48 0-1 0 0,-13 3 1 0 0,34-1 0 0 0,10-1-12 0 0,6 0-46 0 0,2 1-10 0 0,2 1 55 0 0,0-1 0 0 0,0 1 0 0 0,0-1 1 0 0,0 1-1 0 0,0-1 0 0 0,0 0 1 0 0,1-1-1 0 0,-1 1 0 0 0,0-1 0 0 0,1 0 1 0 0,-1 0-1 0 0,1 0 0 0 0,0 0 13 0 0,9 1-28 0 0,0-1-1 0 0,0-1 1 0 0,1 0 28 0 0,51-6-89 0 0,5 1 37 0 0,24 6-2 0 0,39 9 54 0 0,-96-6 0 0 0,41 6 0 0 0,-12 0 146 0 0,-65-10-60 0 0,-1 0 2 0 0,0 0 10 0 0,0 0 39 0 0,0 0 20 0 0,0 0 3 0 0,-2 0 3 0 0,-11 3 82 0 0,-1-1-1 0 0,1-1 1 0 0,-6-1-245 0 0,0 0 126 0 0,-19-1 300 0 0,-27-5-426 0 0,10 0 85 0 0,-130-5 157 0 0,-8 10-242 0 0,173 3-24 0 0,0 0 0 0 0,0 2 0 0 0,-16 5 24 0 0,26-5-10 0 0,2 0-48 0 0,6-3-24 0 0,3 1 14 0 0,2 2 52 0 0,-1-1 0 0 0,1 1 0 0 0,-1-1 1 0 0,1 0-1 0 0,0 0 0 0 0,0 0 1 0 0,0 0-1 0 0,0-1 0 0 0,1 1 0 0 0,-1-1 1 0 0,0 0-1 0 0,1-1 0 0 0,-1 1 1 0 0,1-1-1 0 0,1 1 16 0 0,11 2-69 0 0,0 0 0 0 0,15 0 69 0 0,-29-4-2 0 0,80 6-88 0 0,44-7 90 0 0,-90 0-4 0 0,-7 1 1 0 0,198-4-40 0 0,-226 4 128 0 0,-1 0 11 0 0,0 0-7 0 0,-50-2 793 0 0,-31-9-882 0 0,55 8 62 0 0,-214-28 170 0 0,232 30-232 0 0,-125-15 50 0 0,91 14-43 0 0,1 2 0 0 0,-9 2-7 0 0,29 1-13 0 0,-23 1-129 0 0,-8-2 142 0 0,50-2-80 0 0,5-1 3 0 0,249-54-275 0 0,-163 43 316 0 0,0 6 0 0 0,89 8 36 0 0,-168-1 0 0 0,-1 0 0 0 0,1 0 0 0 0,-1 1 0 0 0,1 1 0 0 0,-1 0 0 0 0,0 0 0 0 0,5 4 0 0 0,-5 0 0 0 0,-4 0 12 0 0,-3-6 50 0 0,-2-1 13 0 0,-2 2-19 0 0,1 0-39 0 0,-1 1-1 0 0,0-1 0 0 0,0 0 0 0 0,1 0 0 0 0,-1 0 0 0 0,0 0 1 0 0,-1 0-1 0 0,1-1 0 0 0,0 1 0 0 0,0-1 0 0 0,-1 0 0 0 0,1 0 1 0 0,0 0-1 0 0,-1 0 0 0 0,1 0 0 0 0,-1-1 0 0 0,-1 1-16 0 0,-22 2 89 0 0,0-1-1 0 0,0-2 0 0 0,-19-3-88 0 0,10 1 71 0 0,-224-17 77 0 0,248 18-144 0 0,-147-1 66 0 0,142 2-68 0 0,-125 9-2 0 0,126-8 0 0 0,1 1 0 0 0,0 0 0 0 0,-1 1 0 0 0,2 1 0 0 0,-1 0 0 0 0,0 1 0 0 0,1 1 0 0 0,-1 1 0 0 0,-6 6 0 0 0,18-12 0 0 0,-1 1-19 0 0,-1 1 0 0 0,1-1 0 0 0,0 1 0 0 0,0 0 0 0 0,0 1 0 0 0,0-1 0 0 0,0 1 0 0 0,-1 2 19 0 0,3-5-163 0 0,1-1-346 0 0,7 2-577 0 0,-2 0 827 0 0,-2-2 23 0 0,0 1 0 0 0,0-1-1 0 0,1-1 1 0 0,-1 1 0 0 0,0-1 0 0 0,0 1 0 0 0,0-1 0 0 0,0 0 0 0 0,2-1 236 0 0,16-9-1522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7 6271 0 0,'0'0'290'0'0,"0"0"-9"0"0,-1 0-182 0 0,-11 1-308 0 0,2-1 1466 0 0,1 0 0 0 0,-1-1 0 0 0,-9-2-1257 0 0,7 0 2247 0 0,11 3-1911 0 0,1 0-39 0 0,0 0-10 0 0,0 0-6 0 0,0 0-30 0 0,0 0-123 0 0,0 0-52 0 0,1 1-11 0 0,1 2-58 0 0,0 0 1 0 0,0 0-1 0 0,0 0 0 0 0,0 0 0 0 0,0 0 1 0 0,1-1-1 0 0,-1 0 0 0 0,1 1 0 0 0,0-1 0 0 0,-1 0 1 0 0,1-1-1 0 0,0 1 0 0 0,0 0 0 0 0,0-1 0 0 0,0 0 1 0 0,0 0-8 0 0,11 3 81 0 0,-1-1 0 0 0,1 0 0 0 0,1-1-81 0 0,-8-2 41 0 0,154 13 631 0 0,-67-7-520 0 0,-64-4-85 0 0,15 1 212 0 0,32 9-279 0 0,-49-6 574 0 0,0 2 0 0 0,9 5-574 0 0,-36-13 202 0 0,0 1-2 0 0,-1 0-83 0 0,1-1-1 0 0,-1 1 1 0 0,0-1 0 0 0,1 1-1 0 0,-1-1 1 0 0,0 1-1 0 0,1-1 1 0 0,-1 1 0 0 0,0-1-1 0 0,1 0 1 0 0,-1 1-117 0 0,-4 3 241 0 0,1-2-197 0 0,0 1-4 0 0,0-1-1 0 0,0-1 1 0 0,-1 1-1 0 0,1-1 0 0 0,-1 1 1 0 0,1-1-1 0 0,-2-1-39 0 0,-26 4 389 0 0,8-1-254 0 0,5-1-116 0 0,1-2-1 0 0,-1 0 0 0 0,-14-4-18 0 0,15 3 25 0 0,-45-6 247 0 0,-22-8-272 0 0,55 8 38 0 0,0 2 0 0 0,0 2 0 0 0,0 1 0 0 0,-8 2-38 0 0,25 2 44 0 0,-2 2-34 0 0,14-4-11 0 0,0 0 0 0 0,0 0 0 0 0,0 0 0 0 0,0 0 0 0 0,0 0 0 0 0,0 0 0 0 0,0 0 0 0 0,0 0 0 0 0,0 0 0 0 0,0 1 0 0 0,-1-1 0 0 0,1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0,0-1 0 0 0,0 0 0 0 0,0 0 1 0 0,2 10-64 0 0,0-8 57 0 0,-1 1 1 0 0,1 0-1 0 0,0-1 0 0 0,-1 1 0 0 0,1-1 0 0 0,0 1 0 0 0,0-1 1 0 0,0 0-1 0 0,0 0 0 0 0,1 0 0 0 0,-1-1 0 0 0,0 1 0 0 0,2 0 7 0 0,3 2-11 0 0,-1-1-1 0 0,1 0 0 0 0,-1-1 0 0 0,5 1 12 0 0,8 1 1 0 0,0-1-1 0 0,-1-2 1 0 0,1 0-1 0 0,0-2 0 0 0,6-2 0 0 0,21-4-27 0 0,26-10 27 0 0,-49 10-220 0 0,0-2-1 0 0,2-2 221 0 0,21-11-5536 0 0,-16 6-598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2.72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244 51 5063 0 0,'0'0'390'0'0,"0"-2"-252"0"0,1-1 252 0 0,0 0 0 0 0,0 1 0 0 0,0-1 0 0 0,-1 0-1 0 0,1 0 1 0 0,-1 0 0 0 0,0 0 0 0 0,0 0 0 0 0,0 0 0 0 0,0 0-1 0 0,-1-3-389 0 0,1 5 1448 0 0,-2 0-370 0 0,1 0-942 0 0,1 0 0 0 0,-1 1 0 0 0,0-1 0 0 0,0 0 0 0 0,0 1 0 0 0,0-1 0 0 0,0 1 1 0 0,0-1-1 0 0,0 1 0 0 0,0-1 0 0 0,0 1 0 0 0,0 0 0 0 0,-1-1 0 0 0,1 1 0 0 0,0 0 0 0 0,0 0 0 0 0,0 0 1 0 0,0 0-1 0 0,0 0 0 0 0,-1 0 0 0 0,1 0 0 0 0,0 1 0 0 0,0-1 0 0 0,-1 0-136 0 0,-2 2 195 0 0,0 0 1 0 0,-1 0-1 0 0,1 1 0 0 0,0-1 0 0 0,0 1 0 0 0,1 0 1 0 0,-1 0-1 0 0,0 0 0 0 0,1 1-195 0 0,-6 4 278 0 0,-5 6 87 0 0,0 0 1 0 0,2 2-1 0 0,0-1 1 0 0,-6 11-366 0 0,7-10 191 0 0,-1 1-57 0 0,1 2 0 0 0,0-1 0 0 0,2 1 0 0 0,0 1 1 0 0,1 0-1 0 0,1 0 0 0 0,1 0 0 0 0,1 1 0 0 0,1 0 0 0 0,0 0 0 0 0,1 16-134 0 0,2-33-2 0 0,1 1 0 0 0,0-1 0 0 0,1 1 0 0 0,-1-1 0 0 0,1 0 0 0 0,0 1 0 0 0,0-1 0 0 0,0 0 0 0 0,1 1-1 0 0,-1-1 1 0 0,1 0 0 0 0,0 0 0 0 0,0 0 0 0 0,0 0 0 0 0,1-1 0 0 0,0 1 0 0 0,2 2 2 0 0,0-2-88 0 0,-2-3 42 0 0,2 1-91 0 0,0 1 0 0 0,-1-2-1 0 0,1 1 1 0 0,0 0 0 0 0,0-1 0 0 0,0 0-1 0 0,0 0 1 0 0,3-1 137 0 0,1 1-399 0 0,15-1-762 0 0,-6-4-2385 0 0,-5-1-1892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465 120 3679 0 0,'-11'1'141'0'0,"0"0"-1"0"0,-2 2-140 0 0,-7 0 79 0 0,0 2 3060 0 0,0 0 0 0 0,-19 9-3139 0 0,33-12 161 0 0,-31 6 2103 0 0,36-8-1873 0 0,1 0-21 0 0,0 0-2 0 0,0 0-4 0 0,0 0-17 0 0,0 0-10 0 0,0 0-1 0 0,2 0-22 0 0,12-4 44 0 0,0 1 1 0 0,11-1-359 0 0,-7 2 17 0 0,82-10 48 0 0,12-2 118 0 0,-27 2 417 0 0,73 2-600 0 0,-54 12 354 0 0,-1 6 0 0 0,0 6 0 0 0,2 6-354 0 0,-71-11 78 0 0,-1 2 1 0 0,8 5-79 0 0,66 25 336 0 0,-30-12-27 0 0,-24-10-70 0 0,11 5 34 0 0,-14-6 177 0 0,-49-17-346 0 0,0 0 6 0 0,0-1-73 0 0,-1 0-1 0 0,0 0 1 0 0,0 0-1 0 0,0 0 0 0 0,1 0 1 0 0,-1 0-1 0 0,0 0 1 0 0,0 0-1 0 0,0 0 1 0 0,1 0-1 0 0,-1 0 0 0 0,0 0 1 0 0,0 1-1 0 0,0-1 1 0 0,1 0-1 0 0,-1 0 1 0 0,0 0-1 0 0,0 0 1 0 0,0 1-1 0 0,0-1 0 0 0,0 0 1 0 0,1 0-1 0 0,-1 1-36 0 0,-6 3 418 0 0,-1 0-343 0 0,0-1-1 0 0,0 0 1 0 0,0 0 0 0 0,0-1-1 0 0,-1-1 1 0 0,1 1 0 0 0,-6-1-75 0 0,-11-1 107 0 0,-18-3-107 0 0,14 1 61 0 0,-13-2 13 0 0,-24-7-74 0 0,-41-15 86 0 0,-32-14-39 0 0,-92-22 23 0 0,81 35-70 0 0,-15 8 0 0 0,118 15-17 0 0,1 1-41 0 0,1-2 1 0 0,-3-4 57 0 0,38 7-12 0 0,2 0 12 0 0,3-2-13 0 0,4 4 12 0 0,0 0 0 0 0,0 0 0 0 0,0 0 0 0 0,0 0 0 0 0,0 0 0 0 0,0 0 0 0 0,0 0 0 0 0,0 0 0 0 0,0 0 0 0 0,0 0 0 0 0,0 0 1 0 0,0 0-1 0 0,0 0 0 0 0,0 0 0 0 0,0 0 0 0 0,0 0 0 0 0,0 0 0 0 0,0 0 0 0 0,0 0 0 0 0,0 0 0 0 0,0 0 0 0 0,0 0 0 0 0,0 0 0 0 0,0 0 0 0 0,0 0 0 0 0,0 0 0 0 0,0-1 0 0 0,0 1 1 0 0,0 0-1 0 0,0 0 0 0 0,0 0 0 0 0,0 0 0 0 0,0 0 0 0 0,0 0 0 0 0,0 0 0 0 0,0 0 0 0 0,0 0 0 0 0,0 0 0 0 0,0 0 0 0 0,0 0 0 0 0,0 0 0 0 0,0 0 0 0 0,0 0 0 0 0,0 0 0 0 0,0 0 1 0 0,0 0-1 0 0,0 0 0 0 0,0 0 0 0 0,0 0 0 0 0,0 0 0 0 0,0 0 0 0 0,0 0 0 0 0,0 0 0 0 0,0 0 0 0 0,0 0 0 0 0,0 0 0 0 0,0 0 0 0 0,1 0 0 0 0,-1 0 0 0 0,0 0 0 0 0,0 0 0 0 0,0 0 1 0 0,0 0-1 0 0,0 0 0 0 0,0 0 0 0 0,0 0 0 0 0,0 0 0 0 0,0 0 1 0 0,6-4-32 0 0,0 1 1 0 0,0 0 0 0 0,1 0-1 0 0,-1 1 1 0 0,0 0 0 0 0,1 1-1 0 0,-1-1 1 0 0,1 2 31 0 0,9-3-40 0 0,131-19-74 0 0,1 9 9 0 0,-117 11 100 0 0,94-2-59 0 0,70 11 64 0 0,-107-1 0 0 0,226 22 0 0 0,-281-25 123 0 0,-11-1 88 0 0,-1 2-1 0 0,3 1-210 0 0,-17-3 112 0 0,-6-1 0 0 0,-1-1 1 0 0,0 0 6 0 0,0 0 1 0 0,0 0 0 0 0,0 0 0 0 0,0 0 0 0 0,-2-1 0 0 0,-235-38 900 0 0,80 13-885 0 0,156 25-134 0 0,-183-26 56 0 0,-1 13-62 0 0,89 13 5 0 0,1 6 0 0 0,-33 9 0 0 0,11 8-14 0 0,-8 9 14 0 0,78-17-41 0 0,0 4 1 0 0,0 2-1 0 0,-44 27 41 0 0,73-36-14 0 0,-12 7-47 0 0,-6 7 61 0 0,32-22-16 0 0,0 0 3 0 0,1 0 0 0 0,-1-1 0 0 0,0 0 0 0 0,-1 0 13 0 0,4-1-72 0 0,1-1-10 0 0,16-2 0 0 0,0 0 1 0 0,0-1 0 0 0,0-1-1 0 0,2-2 82 0 0,13-3-25 0 0,258-43-114 0 0,-149 36 62 0 0,75 7 77 0 0,-213 9 0 0 0,302 8 0 0 0,-279-6-4 0 0,42 3 286 0 0,0 4 0 0 0,4 5-282 0 0,-51-7 272 0 0,-20-7-260 0 0,0 0 1 0 0,1 0-1 0 0,-1 0 0 0 0,0 0 0 0 0,0 1 1 0 0,1-1-1 0 0,-1 0 0 0 0,0 0 0 0 0,1 0 0 0 0,-1 1 1 0 0,0-1-1 0 0,0 0 0 0 0,1 1 0 0 0,-1-1 1 0 0,0 0-1 0 0,0 1 0 0 0,0-1 0 0 0,1 1-12 0 0,-1-1 19 0 0,0 0 0 0 0,0 0-1 0 0,0 0 1 0 0,0 0-1 0 0,0 0 1 0 0,0 1 0 0 0,0-1-1 0 0,0 0 1 0 0,0 0-1 0 0,0 0 1 0 0,1 0 0 0 0,-1 0-1 0 0,0 0 1 0 0,0 0 0 0 0,0 1-1 0 0,0-1 1 0 0,0 0-1 0 0,0 0 1 0 0,0 0 0 0 0,1 0-1 0 0,-1 0 1 0 0,0 0-1 0 0,0 0 1 0 0,0 0 0 0 0,0 0-1 0 0,0 0 1 0 0,0 0 0 0 0,0 0-1 0 0,1 0-18 0 0,-6 4 210 0 0,3-2-169 0 0,-2 1-11 0 0,0-1 0 0 0,0 0 1 0 0,1 0-1 0 0,-1-1 0 0 0,0 1 0 0 0,-2-1-30 0 0,-25 5 156 0 0,27-6-152 0 0,-91 10-1940 0 0,78-8 999 0 0,-2-2-4695 0 0,-1 0-1735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2120 3282 2303 0 0,'0'0'102'0'0,"0"0"178"0"0,0 0 666 0 0,0 0 293 0 0,0 0 60 0 0,0 0-103 0 0,0 0-480 0 0,0 0-210 0 0,0 0-39 0 0,0 0-16 0 0,0 2-29 0 0,6 15 1754 0 0,-5-16-1696 0 0,-1-1 0 0 0,0 0 0 0 0,0 0 0 0 0,0 0 0 0 0,0 0-12 0 0,0 0-50 0 0,0 0-24 0 0,0 0-2 0 0,0 0-17 0 0,0 0-72 0 0,0 0-30 0 0,0 0-8 0 0,0 0-14 0 0,0 0-58 0 0,0 0-172 0 0,0 0 1 0 0,1 1-1 0 0,-1-1 0 0 0,1 0 0 0 0,-1 0 1 0 0,1 0-1 0 0,-1 1 0 0 0,0-1 0 0 0,1 0 0 0 0,-1 0 1 0 0,0 1-1 0 0,1-1 0 0 0,-1 1-21 0 0,1-1 48 0 0,0 1 107 0 0,1 0-24 0 0,0 0-83 0 0,0-1 1 0 0,0 1-1 0 0,0-1 1 0 0,0 0 0 0 0,0 0-1 0 0,0 0 1 0 0,0 0 0 0 0,0 0-1 0 0,0 0 1 0 0,0-1-1 0 0,0 1 1 0 0,0-1 0 0 0,0 0-1 0 0,-1 0 1 0 0,1 0 0 0 0,0 0-1 0 0,0 0 1 0 0,0 0-1 0 0,-1-1 1 0 0,1 1 0 0 0,1-2-49 0 0,4-5 202 0 0,0 0 0 0 0,0-1 0 0 0,-1 0 0 0 0,2-4-202 0 0,4-5 287 0 0,0 2-121 0 0,-1-2 0 0 0,-1 0 0 0 0,0 0 0 0 0,-1-1 0 0 0,0 0 0 0 0,-2-1 1 0 0,1-1-1 0 0,1-11-166 0 0,22-71 601 0 0,-5 23-253 0 0,-16 46-198 0 0,-2 7 63 0 0,-1 0 0 0 0,4-22-213 0 0,48-258 376 0 0,-26 145-240 0 0,-29 133 40 0 0,1-18-176 0 0,-2 14 168 0 0,1 0-168 0 0,-1 2 237 0 0,2-26-237 0 0,-4 28 30 0 0,2 1-1 0 0,2-12-29 0 0,7-39-1 0 0,3-18 13 0 0,-12 82 23 0 0,-2 1 1 0 0,1-9-36 0 0,1-13 54 0 0,0 10 12 0 0,-1-14-66 0 0,-1 15 70 0 0,3-18-70 0 0,1 3 25 0 0,0-1 0 0 0,-3 0 0 0 0,0-4-25 0 0,-1-47 128 0 0,-1 90-119 0 0,0 0 0 0 0,0 0 0 0 0,-1 0 0 0 0,1 0 0 0 0,0 0 0 0 0,-1-1-9 0 0,0 0 0 0 0,1 0 0 0 0,-1 1 0 0 0,1-1-1 0 0,0 0 1 0 0,-1 0 0 0 0,1 0 0 0 0,0 0 0 0 0,0 0 0 0 0,1 0 0 0 0,-1-1 0 0 0,1-1 14 0 0,-1 0 0 0 0,0 0-1 0 0,0-1 1 0 0,0 1 0 0 0,-1-4-14 0 0,0-1-5 0 0,-1-5 5 0 0,1 3 0 0 0,1 1 0 0 0,-1-9 0 0 0,1 5 0 0 0,0 5 0 0 0,0 0 0 0 0,0 1 0 0 0,-1-1 0 0 0,-1 0 0 0 0,1 1 0 0 0,-1-2 0 0 0,-2-17 0 0 0,3 18 0 0 0,1 2 0 0 0,-2 0 0 0 0,-1-3 0 0 0,2 2 0 0 0,-4-12 0 0 0,-2-1 22 0 0,-5-8-22 0 0,8 20 42 0 0,-19-42-42 0 0,11 22 0 0 0,-14-24 0 0 0,17 38 0 0 0,-7-9 0 0 0,16 25 0 0 0,-12-17 0 0 0,7 10 0 0 0,0 0 0 0 0,-3-6 0 0 0,-14-24 0 0 0,-7-6 0 0 0,-3-12 0 0 0,28 47 0 0 0,-2 0 0 0 0,1 1 0 0 0,-6-6 0 0 0,5 6 0 0 0,-16-16 0 0 0,13 14 0 0 0,-9-11 0 0 0,12 12 0 0 0,-1 1 0 0 0,-4-3 0 0 0,5 3 0 0 0,-1 1 0 0 0,-3-5 0 0 0,-42-49 0 0 0,22 23 0 0 0,-10-7 0 0 0,33 35 0 0 0,4 5 0 0 0,-1 0 0 0 0,0 1 0 0 0,1-1 0 0 0,-2 1 0 0 0,-51-42 0 0 0,43 37 0 0 0,1-2 0 0 0,-4-4 0 0 0,16 14 0 0 0,-4-4-21 0 0,0 1-1 0 0,0 0 1 0 0,-4-2 21 0 0,-2 1 0 0 0,-7-2 0 0 0,6 1 0 0 0,-4-3 0 0 0,0 2 0 0 0,-3 0 0 0 0,-14-6 0 0 0,19 5 0 0 0,11 6 0 0 0,-1 0 0 0 0,1 0 0 0 0,-1 0 0 0 0,0 1 0 0 0,-1-1 0 0 0,-72-19 0 0 0,67 17 0 0 0,2 2 0 0 0,0-1 0 0 0,1 2 0 0 0,-4-1 0 0 0,-22-1 0 0 0,0-1 0 0 0,-10-4 0 0 0,28 5 0 0 0,0 1 0 0 0,-1 1 0 0 0,-1 0 0 0 0,-9-2 0 0 0,-84-17 0 0 0,97 18 0 0 0,0 0 0 0 0,-1 0 0 0 0,0 2 0 0 0,-10 1 0 0 0,9 2-21 0 0,-1 1 1 0 0,1 0-1 0 0,-9 6 21 0 0,-1 0-55 0 0,2 2 43 0 0,3-2 13 0 0,8-5-13 0 0,0 0 0 0 0,0 2 0 0 0,1 0 0 0 0,-1 0-1 0 0,-1 3 13 0 0,-47 52-3 0 0,41-43 3 0 0,9-9 0 0 0,-47 53 0 0 0,45-51 0 0 0,-90 104 0 0 0,68-82 0 0 0,3-3 0 0 0,1 1 0 0 0,-8 14 0 0 0,-13 20 0 0 0,-31 48 0 0 0,67-92-62 0 0,-8 20 62 0 0,-2 4-2 0 0,-2 2 2 0 0,2 1 0 0 0,-16 47 0 0 0,10-23-21 0 0,10-26-22 0 0,-8 27 43 0 0,10-22 0 0 0,-26 90 0 0 0,21-56 0 0 0,-35 148-64 0 0,50-198 64 0 0,1 2 0 0 0,0 11 0 0 0,-1 4 0 0 0,-2 28-42 0 0,4-29 20 0 0,-7 106 22 0 0,7-57 0 0 0,-12 54 0 0 0,-7 16 0 0 0,4-61 0 0 0,-2 16 0 0 0,-2 5 0 0 0,-1 12 0 0 0,17-71-32 0 0,3 1 0 0 0,1 32 32 0 0,4-43 0 0 0,-2 62 0 0 0,4-57-64 0 0,8 63 64 0 0,15 139 0 0 0,-17-171 0 0 0,-2-33 0 0 0,-1 44 0 0 0,-6 65 0 0 0,2-134 0 0 0,2 8 0 0 0,1 25 0 0 0,-2-32 0 0 0,1 0 0 0 0,5 21 0 0 0,14 83 0 0 0,-2-48 0 0 0,8 21 0 0 0,-2-8 0 0 0,-15-68 0 0 0,6 23 0 0 0,8 18 0 0 0,-12-41 0 0 0,0 3 0 0 0,-6-21 0 0 0,15 75 0 0 0,-10-46 0 0 0,6 19 0 0 0,4 2 0 0 0,-8-22 0 0 0,18 46 0 0 0,-20-73 0 0 0,2-1 0 0 0,0 0 0 0 0,9 13 0 0 0,-15-26 0 0 0,12 19 0 0 0,0-2 0 0 0,4 3 0 0 0,-3-4 0 0 0,-1 0 0 0 0,-1 2 0 0 0,1 4 0 0 0,27 54 0 0 0,-37-69 0 0 0,-7-14 0 0 0,0 0 0 0 0,1 0 0 0 0,-1 0 0 0 0,1 0 0 0 0,3 3 0 0 0,31 35 0 0 0,-30-35 8 0 0,-1-1 0 0 0,1-1-1 0 0,0 1 1 0 0,0-1 0 0 0,1-1 0 0 0,-1 0-1 0 0,1 0 1 0 0,0-1 0 0 0,2 1-8 0 0,6 1-2 0 0,1 0 1 0 0,0-1 0 0 0,0-2-1 0 0,2 0 2 0 0,43 9 0 0 0,57 5 11 0 0,-108-16 17 0 0,0-1 0 0 0,0 0 0 0 0,0-1 0 0 0,8-3-28 0 0,-9 3 5 0 0,11-4-5 0 0,0-1 0 0 0,16-8 0 0 0,-12 5 0 0 0,14-3 0 0 0,-24 7 0 0 0,0-1 0 0 0,0 0 0 0 0,-1-2 0 0 0,7-4 0 0 0,6-3 0 0 0,-7 3 0 0 0,0 0 0 0 0,16-16 0 0 0,34-33 0 0 0,-32 27 0 0 0,14-16 0 0 0,-35 33 18 0 0,-1-2-1 0 0,0 0 1 0 0,2-6-18 0 0,4-5 11 0 0,59-73-11 0 0,-48 56-2 0 0,-14 20 15 0 0,2 0-13 0 0,83-107 64 0 0,34-41 53 0 0,-113 146-117 0 0,-13 15 5 0 0,0-1 1 0 0,-1-1-6 0 0,1 0 62 0 0,5-5-62 0 0,-7 9 33 0 0,0-1 0 0 0,5-10-33 0 0,-6 7 114 0 0,3-8-114 0 0,4-9 67 0 0,19-36 69 0 0,-26 53-136 0 0,9-16 11 0 0,-10 20 30 0 0,-3 5-37 0 0,0 0 0 0 0,0-1-1 0 0,-1 0 1 0 0,0 0 0 0 0,0 0 0 0 0,3-8-4 0 0,-2 2 30 0 0,0-1 0 0 0,1 1 1 0 0,0 0-1 0 0,6-8-30 0 0,6-7 71 0 0,10-12-71 0 0,61-79 53 0 0,-79 106-53 0 0,11-13 0 0 0,-11 15 0 0 0,-1 0 0 0 0,7-11 0 0 0,-3 2 0 0 0,-3 7 19 0 0,-1-1-1 0 0,-1 0 1 0 0,0-1 0 0 0,2-6-19 0 0,0 0 58 0 0,-5 12-23 0 0,-1 1 0 0 0,1-3-35 0 0,-4 8 21 0 0,0 2-9 0 0,0 0 0 0 0,0 0 0 0 0,0 0 0 0 0,0 0 0 0 0,0 0 0 0 0,0 0 0 0 0,0 0 0 0 0,2 0-12 0 0,1-6 50 0 0,10-11 39 0 0,-10 13-36 0 0,4-2 13 0 0,-6 7-66 0 0,0 1 9 0 0,-1-1 7 0 0,-1 1-140 0 0,0 2-44 0 0,1 4-113 0 0,-1 0 0 0 0,0-1 0 0 0,0 1 0 0 0,0 0 0 0 0,0 0 0 0 0,-1-1 0 0 0,0 1 281 0 0,-3 14-1808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810 2665 4919 0 0,'0'0'224'0'0,"-1"1"-12"0"0,0 6-93 0 0,-1 5 657 0 0,2-11-529 0 0,0 0-1 0 0,0 1 1 0 0,0-1-1 0 0,-1 0 1 0 0,1 1-1 0 0,0-1 1 0 0,0 0-1 0 0,-1 1-246 0 0,-11 44 3421 0 0,11-45-3127 0 0,1 1 8 0 0,-1 32 2130 0 0,-1-20 3384 0 0,3-24-5610 0 0,1 1-1 0 0,0-1 0 0 0,2-2-205 0 0,0-2 123 0 0,-1 0 1 0 0,0 0-1 0 0,1-7-123 0 0,1-6 198 0 0,3-27 42 0 0,-7 44-177 0 0,0 0 0 0 0,0 0 0 0 0,-1-8-63 0 0,0 6 26 0 0,1 0-1 0 0,0-4-25 0 0,7-81 205 0 0,-5 73-46 0 0,0-1 0 0 0,-1-22-159 0 0,-2 34 38 0 0,0 4 2 0 0,0 0-1 0 0,-1-8-39 0 0,1 11 0 0 0,0 0 0 0 0,0 0 0 0 0,0-1 0 0 0,1-4 0 0 0,1-7 0 0 0,0-30 23 0 0,2-36 167 0 0,-3-25 5 0 0,0 87-195 0 0,-2-21 0 0 0,-1-35 136 0 0,-5-162-8 0 0,6 217-128 0 0,0 1 0 0 0,-5-21 0 0 0,1-2 0 0 0,1 8 0 0 0,-3-34 0 0 0,-3-37 2 0 0,7 82 7 0 0,-10-57 161 0 0,10 65-125 0 0,0-1-1 0 0,-4-9-44 0 0,1 5 50 0 0,1-6-50 0 0,-6-31 64 0 0,0 0 128 0 0,2-4-192 0 0,8 55 34 0 0,-1 0 0 0 0,-1-7-34 0 0,-3-8 56 0 0,1-3 38 0 0,-1 0 0 0 0,-2 0-1 0 0,-7-19-93 0 0,10 29 47 0 0,-2-9-47 0 0,3 8 28 0 0,-4-8-28 0 0,-2-8-2 0 0,7 24 21 0 0,0-1-1 0 0,0 1 0 0 0,-5-9-18 0 0,1 3 10 0 0,2 6-9 0 0,0-1-1 0 0,1 1 0 0 0,-2-7 0 0 0,-16-43 64 0 0,19 55-64 0 0,1-1 0 0 0,-1 0 0 0 0,0 1 0 0 0,0 0 0 0 0,-1 0 0 0 0,1 0 0 0 0,-3-2 0 0 0,-2-3 0 0 0,3 5 0 0 0,1-1 0 0 0,0 1 0 0 0,-1-3 0 0 0,-1 0 13 0 0,0 0 0 0 0,0 1 0 0 0,-1 0-1 0 0,0 0 1 0 0,0 0 0 0 0,0 1-13 0 0,-3-3-13 0 0,0 0 34 0 0,0-1 1 0 0,0 0-1 0 0,-1-3-21 0 0,4 5 0 0 0,0 1 0 0 0,-1 0 0 0 0,-6-5 0 0 0,2 2 0 0 0,-2-1 0 0 0,9 8 0 0 0,0-1 0 0 0,0 0 0 0 0,1 0 0 0 0,-4-4 0 0 0,-5-3 0 0 0,11 9 0 0 0,-1 0 0 0 0,1 0 0 0 0,0-1 0 0 0,0 0 0 0 0,-2-1 0 0 0,2 0 0 0 0,0 1 0 0 0,0 1 0 0 0,-1-1 0 0 0,-2-2 0 0 0,-3-2 0 0 0,-5-2 0 0 0,11 8 0 0 0,-8-6 0 0 0,4 4 0 0 0,0-1 0 0 0,-2-1 0 0 0,2 2 0 0 0,2 2 0 0 0,-2-1 0 0 0,1 0 0 0 0,0 1 0 0 0,4-1 0 0 0,-14-4 0 0 0,5 2 0 0 0,9 4 0 0 0,-11-2 0 0 0,9 1 0 0 0,-10-1 0 0 0,-1 3 0 0 0,2-1-12 0 0,7 0-26 0 0,-5 3 24 0 0,3-1 14 0 0,1 1 0 0 0,-1-1 0 0 0,-1 1 0 0 0,-2 2 0 0 0,6-3 0 0 0,-3 3 0 0 0,-5 5 0 0 0,6-5 0 0 0,-4 2 4 0 0,6-5-23 0 0,-3 2-19 0 0,6-4 31 0 0,-9 6 3 0 0,5 0 4 0 0,0 0 0 0 0,0 1-12 0 0,1-2-52 0 0,3-1-9 0 0,0-1 0 0 0,0 0 0 0 0,0 0 0 0 0,0 1 0 0 0,0-1-1 0 0,1 0 1 0 0,-1 2 73 0 0,-1 8-301 0 0,-1-1 5 0 0,-2 8-4491 0 0,2-8-2121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343 1 4143 0 0,'0'0'319'0'0,"0"0"-83"0"0,0 0 432 0 0,0 0 209 0 0,0 0 41 0 0,0 0-60 0 0,0 0-282 0 0,0 0-120 0 0,0 0-28 0 0,0 0-24 0 0,0 0-84 0 0,-1 0-37 0 0,-7 2 172 0 0,1 1 1 0 0,-1-1-1 0 0,1 2 0 0 0,-4 1-455 0 0,7-2 121 0 0,0 0 1 0 0,0 0-1 0 0,0 0 0 0 0,0 1 1 0 0,1-1-1 0 0,-1 1 1 0 0,1 0-1 0 0,-1 2-121 0 0,-11 14 680 0 0,-4 3-680 0 0,-2 3 529 0 0,10-9-301 0 0,0 0 0 0 0,1 0 0 0 0,1 1 0 0 0,-4 10-228 0 0,13-28 0 0 0,-4 10 42 0 0,1 0 0 0 0,-1 0 0 0 0,2 1 0 0 0,-2 3-42 0 0,-7 26 104 0 0,2-12-13 0 0,-1-3 10 0 0,2 1 1 0 0,-1 8-102 0 0,-1 6 31 0 0,2-12 12 0 0,-1 14-43 0 0,-8 46 64 0 0,9-40-64 0 0,0-9 0 0 0,1 10 0 0 0,5-35-5 0 0,-2 21-55 0 0,3-16-127 0 0,-1 1-1 0 0,-2 5 188 0 0,-2 15-456 0 0,1-7-677 0 0,3-18 130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 6847 0 0,'0'0'315'0'0,"0"1"-7"0"0,-1 8-343 0 0,-9 73 1449 0 0,9-62-1179 0 0,0 1 0 0 0,0 0 0 0 0,2 0-235 0 0,0-13-69 0 0,0-1 0 0 0,0 0 0 0 0,0 0 0 0 0,1 1 69 0 0,1 6-760 0 0,1 3-2319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 0 4143 0 0,'-1'10'374'0'0,"0"0"0"0"0,0-1 0 0 0,0 1 0 0 0,-3 8-374 0 0,-2 15 1596 0 0,-10 67 1042 0 0,13-84-2779 0 0,2 1 1 0 0,0-1-1 0 0,0 3 141 0 0,1-18-276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30 285 2303 0 0,'0'0'267'0'0,"0"0"278"0"0,0 0 119 0 0,0 0 28 0 0,0 0-32 0 0,0 0-152 0 0,0 0-69 0 0,0 0-14 0 0,0 0-14 0 0,0 0-58 0 0,0 0-29 0 0,0 0-4 0 0,0 0-12 0 0,0 0-52 0 0,0 0-28 0 0,0 0-4 0 0,0 0-16 0 0,0 0-66 0 0,0 0-29 0 0,0 0-8 0 0,0-1-18 0 0,-2-4-54 0 0,2 4 42 0 0,0 1 0 0 0,0 0 26 0 0,0 0 48 0 0,0 0 13 0 0,0 0 4 0 0,0 0 2 0 0,0 0 0 0 0,0 0 0 0 0,0 0 0 0 0,0 0-12 0 0,0 0-49 0 0,0 0-19 0 0,0 0-7 0 0,0 0 1 0 0,0 0 4 0 0,0 0 2 0 0,0 0 0 0 0,0 0 8 0 0,-1-13 1113 0 0,0 21 1126 0 0,-1 12-2191 0 0,0-5-27 0 0,1-1 0 0 0,0 1 0 0 0,1 4-117 0 0,0-8 152 0 0,0 0 1 0 0,-2 6-153 0 0,1 22 256 0 0,-10 67 151 0 0,8-64-254 0 0,1-15-113 0 0,1 0 0 0 0,3 25-40 0 0,-1-35 24 0 0,1 0-1 0 0,1 1-23 0 0,2 25 71 0 0,7 74 451 0 0,-7-66-167 0 0,-1-10-210 0 0,-1 0-1 0 0,-2 4-144 0 0,3 41 242 0 0,-3-61-196 0 0,1 0 1 0 0,1 8-47 0 0,3 26 45 0 0,1 61 19 0 0,-6-94-46 0 0,-1-10 5 0 0,1 0 0 0 0,2 11-23 0 0,-1-6 75 0 0,0 21-75 0 0,-2-28 17 0 0,1 0 1 0 0,0 0-1 0 0,2 10-17 0 0,2 13 1 0 0,4 51-1 0 0,-4-30 11 0 0,-1-36 42 0 0,-2-7-47 0 0,-1-5 8 0 0,0 1 1 0 0,1-1 0 0 0,0 0-1 0 0,2 6-14 0 0,-2-10 0 0 0,-1-4 0 0 0,-1 0 0 0 0,1 0 0 0 0,-1 0 0 0 0,0 0 0 0 0,1 1 0 0 0,-1-1 0 0 0,0 0 0 0 0,0 0 0 0 0,0 1 0 0 0,4 38 190 0 0,-2-21-116 0 0,-1-6-44 0 0,2 6 10 0 0,-2-17-35 0 0,3 11 44 0 0,1 11 73 0 0,1 5-48 0 0,-6-26-73 0 0,5 10 48 0 0,-4-11-35 0 0,2 7-14 0 0,0 0 0 0 0,1 4 0 0 0,-3-11 0 0 0,1 0 0 0 0,2 6 0 0 0,5 4 0 0 0,0-2 0 0 0,3 5 64 0 0,-2 1 0 0 0,-5-10-53 0 0,-4-5 42 0 0,0-1 13 0 0,5 4-8 0 0,2 3-46 0 0,0-1-12 0 0,2-2 0 0 0,-6-3 9 0 0,0-1 1 0 0,0 0-1 0 0,0-1 0 0 0,0 1 0 0 0,1-1 1 0 0,-1 0-1 0 0,0-1-9 0 0,7 1-1 0 0,-5 0 39 0 0,0 0-18 0 0,0 0 0 0 0,0-1 0 0 0,-1 0 1 0 0,1 0-1 0 0,5-3-20 0 0,5 0 54 0 0,-10 3-51 0 0,1 0-1 0 0,-1-1 1 0 0,-1 0-1 0 0,3-1-2 0 0,2-2 17 0 0,8-5 83 0 0,11-2-100 0 0,-15 7 116 0 0,10-7-116 0 0,-19 9 20 0 0,0 0-1 0 0,0 0 0 0 0,-1-1 1 0 0,1 1-1 0 0,-1-1 0 0 0,3-4-19 0 0,31-29 132 0 0,-28 27-83 0 0,-1-2-1 0 0,0 0 0 0 0,-1 0 1 0 0,7-13-49 0 0,-6 8 50 0 0,6-11 329 0 0,11-30-379 0 0,-21 46 66 0 0,5-9-66 0 0,-4 10 51 0 0,4-11-51 0 0,-2 1 36 0 0,2-16-36 0 0,5-11 28 0 0,-7 28 54 0 0,7-13-82 0 0,-7 16 100 0 0,7-18-100 0 0,-13 29 10 0 0,1 0 1 0 0,0 0-1 0 0,0 0 1 0 0,1 0-11 0 0,9-19 32 0 0,-1-3-32 0 0,4-3 0 0 0,4-11 64 0 0,2-11-64 0 0,-9 21 39 0 0,1 1 0 0 0,2 0 1 0 0,0 1-40 0 0,9-14 35 0 0,-11 18 79 0 0,2-2-114 0 0,-8 15 72 0 0,5-11-72 0 0,4-8 45 0 0,-4 8-22 0 0,-7 13-3 0 0,0 1 1 0 0,2-3-21 0 0,10-15 0 0 0,5-9 0 0 0,-20 31 0 0 0,14-23 39 0 0,-2 4 32 0 0,0 0 0 0 0,-2-1 0 0 0,5-15-71 0 0,26-79 441 0 0,-28 75-290 0 0,38-93 154 0 0,-12 29 83 0 0,-26 66 59 0 0,1 1 1 0 0,18-33-448 0 0,-25 53 328 0 0,8-18-328 0 0,2-7 299 0 0,9-19-8 0 0,1-3-73 0 0,-9 25-202 0 0,-20 42-23 0 0,4-9 0 0 0,-2 2-64 0 0,-2 8-133 0 0,0-1-1 0 0,-1 0 1 0 0,1 1 0 0 0,-1-1 0 0 0,0 1 0 0 0,1-1 0 0 0,-1 0 0 0 0,0 1-1 0 0,0-1 1 0 0,0 0 0 0 0,0 0 0 0 0,0 1 0 0 0,0-1 0 0 0,0 0 0 0 0,0 1-1 0 0,0-1 1 0 0,-1 0 0 0 0,1 0 204 0 0,-3-7-1680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5 209 7943 0 0,'0'0'364'0'0,"0"-2"-8"0"0,-2-146 3871 0 0,1 130-4151 0 0,0-8-3593 0 0,0 11-541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 5 2759 0 0,'0'0'126'0'0,"0"0"176"0"0,0 0 662 0 0,0 0 291 0 0,0 0 60 0 0,0 0-119 0 0,0 0-547 0 0,-5-4 935 0 0,4 4-1547 0 0,1 0 0 0 0,-1 0 0 0 0,1 0 0 0 0,0 0-1 0 0,-1 0 1 0 0,1 0 0 0 0,-1 0 0 0 0,1 0 0 0 0,-1 0 0 0 0,1 0 0 0 0,-1 0 0 0 0,1 1 0 0 0,-1-1 0 0 0,1 0-1 0 0,0 0 1 0 0,-1 1 0 0 0,1-1 0 0 0,-1 0 0 0 0,1 1 0 0 0,0-1 0 0 0,-1 1-37 0 0,0 0 39 0 0,0 1-1 0 0,0-1 1 0 0,0 1 0 0 0,1-1 0 0 0,-1 1-1 0 0,0 0 1 0 0,1-1 0 0 0,-1 1-39 0 0,-1 4 69 0 0,1 0 1 0 0,0 0-1 0 0,-1 0 1 0 0,1 5-70 0 0,-6 91 973 0 0,1-16-124 0 0,-15 127 1094 0 0,13-80-1056 0 0,7-117-797 0 0,-4 161 422 0 0,4-95-384 0 0,0 20 179 0 0,1-57-172 0 0,-3 158 1319 0 0,2-170 602 0 0,0-36-1931 0 0,1 2-120 0 0,-1 1-1 0 0,1-1 1 0 0,-1 0-1 0 0,1 0 1 0 0,-1 0 0 0 0,1 1-1 0 0,-1-1 1 0 0,1 0-1 0 0,0 0 1 0 0,-1-1-5 0 0,-2-4 14 0 0,1-1-1179 0 0,2 7 473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0 3679 0 0,'0'0'284'0'0,"0"2"-186"0"0,-11 13 770 0 0,9-12-363 0 0,1-3 246 0 0,-2 5 829 0 0,3-5-1416 0 0,0 0 0 0 0,-1 0 0 0 0,1 0 0 0 0,0 1 0 0 0,-1-1 0 0 0,1 0 0 0 0,0 0 0 0 0,0 1 0 0 0,-1-1 0 0 0,1 0 0 0 0,0 1 1 0 0,0-1-1 0 0,0 1 0 0 0,-1-1 0 0 0,1 0 0 0 0,0 1 0 0 0,0-1 0 0 0,0 1 0 0 0,0-1 0 0 0,0 0 0 0 0,0 1 0 0 0,0-1-164 0 0,0 2 52 0 0,1 0 0 0 0,0 0 0 0 0,-1-1 1 0 0,1 1-1 0 0,0-1 0 0 0,0 1 0 0 0,0-1 0 0 0,0 1 0 0 0,0-1 1 0 0,0 0-1 0 0,1 1 0 0 0,-1-1 0 0 0,0 0 0 0 0,0 0 0 0 0,1 0 1 0 0,-1-1-1 0 0,0 1 0 0 0,1 0 0 0 0,0 0-52 0 0,5 2 201 0 0,1-1 1 0 0,-1 1-1 0 0,4-1-201 0 0,-4 0 118 0 0,15 1 406 0 0,0 0-1 0 0,16-2-523 0 0,-10 0 464 0 0,7 2-464 0 0,-10-1 135 0 0,0-1 1 0 0,0-2 0 0 0,6-2-136 0 0,-3 2 131 0 0,2 2-131 0 0,14-1 143 0 0,18 2 51 0 0,-30-1-66 0 0,16 3 350 0 0,43 11-478 0 0,9 12 379 0 0,-33-7-136 0 0,-46-16-158 0 0,1 0 0 0 0,14-1-85 0 0,44-3 174 0 0,-34-1-113 0 0,43-1 232 0 0,35-4 179 0 0,-60 2-249 0 0,-23 1-118 0 0,-4-2 68 0 0,-7 0-50 0 0,-23 4-103 0 0,36-3 116 0 0,-1 3 0 0 0,10 2-136 0 0,-49-1 1 0 0,121 9 85 0 0,-107-8-9 0 0,10 4-77 0 0,9 0 55 0 0,18 2 334 0 0,52 15-389 0 0,-30-8 438 0 0,-14-3-576 0 0,12 3 293 0 0,-34-9 39 0 0,-24-4-128 0 0,0 1 1 0 0,0 2 0 0 0,0 0 0 0 0,-1 0 0 0 0,2 3-67 0 0,-4-2 53 0 0,0 0 0 0 0,2-1-53 0 0,-4-1 37 0 0,0 1-1 0 0,0 0 1 0 0,3 2-37 0 0,40 20 127 0 0,3 2 190 0 0,-36-18-137 0 0,-10-5 409 0 0,7 5-589 0 0,-9-5 95 0 0,0-1 0 0 0,0 0-95 0 0,-6-2 13 0 0,-1-2 43 0 0,-1 2 22 0 0,2 1 1 0 0,1 1-1 0 0,0-1 0 0 0,0 1 0 0 0,0-2 0 0 0,1 1-78 0 0,17 10 208 0 0,-21-13-133 0 0,0 1-5 0 0,5 1 1 0 0,-5-1 1 0 0,-1-1 0 0 0,1 0 1 0 0,14 6 326 0 0,-14-6-319 0 0,-1 0 0 0 0,0 0 3 0 0,0 0 10 0 0,0 0-2 0 0,0 0-137 0 0,0 0-487 0 0,0 0-215 0 0,0 0-1380 0 0,0 0-5364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3.06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0 158 7367 0 0,'0'0'568'0'0,"2"2"-373"0"0,2 5 170 0 0,0 0 1 0 0,1 0-1 0 0,0 0 0 0 0,0-1 1 0 0,1 0-1 0 0,0 0 0 0 0,0-1 1 0 0,0 1-1 0 0,0-1 0 0 0,1-1 1 0 0,0 1-1 0 0,0-1 0 0 0,0 0 1 0 0,1-1-1 0 0,-1 0 0 0 0,9 3-365 0 0,-4-3 280 0 0,-1-1-1 0 0,1 0 0 0 0,0-1 1 0 0,0-1-1 0 0,0 1 1 0 0,0-2-1 0 0,0 0 0 0 0,0 0 1 0 0,-1-1-1 0 0,1 0 0 0 0,0-1 1 0 0,-1-1-1 0 0,4-1-279 0 0,-3 0 176 0 0,-1 0 0 0 0,0 0 0 0 0,-1-1 0 0 0,1-1 0 0 0,-1 0 0 0 0,0 0 0 0 0,-1-1 0 0 0,1 0 0 0 0,-2-1 0 0 0,1 1 0 0 0,-1-2 0 0 0,4-6-176 0 0,-7 9 48 0 0,-1 1-1 0 0,0-1 0 0 0,0 0 1 0 0,0-1-1 0 0,-1 1 1 0 0,0 0-1 0 0,0-3-47 0 0,-2 5 23 0 0,0 0 0 0 0,0 1 0 0 0,-1-1 0 0 0,0 0 0 0 0,0 0 0 0 0,0 0 0 0 0,0 0 0 0 0,-1 1 0 0 0,1-1 0 0 0,-1 0 0 0 0,0 0 0 0 0,-2-2-23 0 0,0-3 66 0 0,3 10-61 0 0,0-1 0 0 0,-1 1 0 0 0,1 0 0 0 0,0-1 0 0 0,0 1 0 0 0,0 0 0 0 0,-1-1 0 0 0,1 1 0 0 0,0 0 0 0 0,0 0 0 0 0,-1-1 1 0 0,1 1-1 0 0,0 0 0 0 0,0 0 0 0 0,-1 0 0 0 0,1-1 0 0 0,0 1 0 0 0,-1 0 0 0 0,1 0 0 0 0,0 0 0 0 0,-1 0 0 0 0,1 0 0 0 0,0 0 1 0 0,-1 0-1 0 0,1 0 0 0 0,0 0-5 0 0,-1 0 10 0 0,-2 0 62 0 0,-7 6-6 0 0,0 0 1 0 0,1 1-1 0 0,-1 0 0 0 0,1 0 0 0 0,1 1 1 0 0,-7 7-67 0 0,-5 11 187 0 0,1 0 1 0 0,1 2-1 0 0,-9 19-187 0 0,22-37 42 0 0,0 0-1 0 0,1 1 1 0 0,0-1 0 0 0,1 1-1 0 0,1 0 1 0 0,-1 0 0 0 0,2 0-1 0 0,-1 0 1 0 0,2 0 0 0 0,-1 1-42 0 0,1-3 20 0 0,1-1 0 0 0,-1 1 0 0 0,2 0 0 0 0,-1 0 1 0 0,1 0-1 0 0,0-1 0 0 0,1 1 0 0 0,0-1 0 0 0,0 0 0 0 0,1 0 1 0 0,0 0-1 0 0,4 6-20 0 0,-4-9 13 0 0,0-1 0 0 0,1 1 0 0 0,-1-1 0 0 0,1 0 0 0 0,-1 0 0 0 0,1 0 0 0 0,1-1 0 0 0,-1 0 0 0 0,0 0 0 0 0,1 0 0 0 0,-1 0 0 0 0,3-1-13 0 0,10 5-9 0 0,1-2 0 0 0,0 0 0 0 0,5 0 9 0 0,15 2-708 0 0,1-2-1 0 0,17-1 709 0 0,-3-2-1435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 31 3679 0 0,'-1'0'167'0'0,"0"0"-66"0"0,-8 7-9 0 0,-2 1 403 0 0,6-7 553 0 0,2-1-393 0 0,-6 0 6163 0 0,34-10-6186 0 0,1 2 0 0 0,10-2-632 0 0,55-5 535 0 0,-56 12-26 0 0,1 2-1 0 0,23 4-508 0 0,-9 2 330 0 0,40 1 140 0 0,42 1 90 0 0,49 1 239 0 0,-76 1-414 0 0,10 0-19 0 0,-49-4-210 0 0,9-1 645 0 0,25-4-801 0 0,209-22 1504 0 0,-264 21-1393 0 0,4 4-111 0 0,-7-1 84 0 0,30 4 76 0 0,-2-1 66 0 0,-26-1-92 0 0,-10-2 49 0 0,4-1-183 0 0,50-7 199 0 0,6-6-199 0 0,-31 5 52 0 0,-13 2-28 0 0,-16 3 9 0 0,-1 2 0 0 0,26 4-33 0 0,-42-3 9 0 0,12 2 41 0 0,-3-1 82 0 0,2 0-132 0 0,37-1 548 0 0,40 9-548 0 0,-58-5 148 0 0,28-3-148 0 0,-13-1 52 0 0,-39 1 23 0 0,2 1-75 0 0,22 3 96 0 0,-25-4-27 0 0,-1 2-1 0 0,4 1-68 0 0,0 1 87 0 0,7-1-87 0 0,-15-3 66 0 0,-1-1 0 0 0,13-2-66 0 0,-10-1 48 0 0,-5 1 92 0 0,11-3-140 0 0,6-2 285 0 0,14 1-285 0 0,-9 1 118 0 0,-25 4-70 0 0,0 0 0 0 0,5 1-48 0 0,5 0 45 0 0,-1 1 2 0 0,-14-2-38 0 0,0 1 0 0 0,-1-1 1 0 0,4 0-10 0 0,0 0 26 0 0,0 0 0 0 0,4 1-26 0 0,-8 0 1 0 0,-2-1 4 0 0,-1 0 0 0 0,1 0-1 0 0,0 1 1 0 0,0 0 0 0 0,-1 0-1 0 0,2 0-4 0 0,2 1 25 0 0,3-2-14 0 0,-5-1 24 0 0,1 0 68 0 0,8 4-30 0 0,-11 0-31 0 0,0 6-31 0 0,-2-8-68 0 0,0 1 1 0 0,0-1-1 0 0,-1 0 0 0 0,1 1 1 0 0,0-1-1 0 0,-1 0 0 0 0,1 1 1 0 0,-1-1-1 0 0,1 0 0 0 0,-1 0 1 0 0,0 1-1 0 0,1-1 0 0 0,-1 0 1 0 0,0 0-1 0 0,0 0 57 0 0,-1 2-466 0 0,0-1-1 0 0,0 0 1 0 0,0 0 0 0 0,0 0-1 0 0,0 0 1 0 0,-2 1 466 0 0,-12 6-7840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75 3012 2303 0 0,'0'0'343'0'0,"0"0"597"0"0,0 0 256 0 0,0 0 55 0 0,0 0-71 0 0,0 0-347 0 0,0 0-156 0 0,0 0-33 0 0,0 0-21 0 0,0 0-74 0 0,0 0-34 0 0,0 0-10 0 0,0 0-37 0 0,0 0-152 0 0,0 0-69 0 0,0 0-14 0 0,0 0-9 0 0,0 0-34 0 0,0 0-20 0 0,1-1-2 0 0,1-1-80 0 0,-1 1-1 0 0,1-1 0 0 0,-1 0 1 0 0,1 0-1 0 0,-1 0 0 0 0,1-1 0 0 0,-1 1 1 0 0,0 0-1 0 0,0-1 0 0 0,0 1 1 0 0,0 0-1 0 0,0-2-87 0 0,3-8 342 0 0,0-1 0 0 0,-1-1-342 0 0,0 0 284 0 0,17-74 818 0 0,-4 30-780 0 0,-4 7-89 0 0,-2 6 276 0 0,9-23-509 0 0,-6 26 143 0 0,19-61 162 0 0,4-33 476 0 0,-22 62-591 0 0,2-11 23 0 0,-12 65-75 0 0,1 0 0 0 0,-2-1 1 0 0,0 1-1 0 0,-1-8-138 0 0,5-41 271 0 0,-1 8-125 0 0,-2-5-146 0 0,3 0 64 0 0,-5 30-42 0 0,0 11 20 0 0,-1-6-42 0 0,-2-3 0 0 0,-2-28 0 0 0,-1-3 40 0 0,1-37-40 0 0,1-19 24 0 0,-1 27-24 0 0,1 35 0 0 0,-6-56 27 0 0,3 60 10 0 0,2-36-37 0 0,2 61 0 0 0,1 5 0 0 0,1-10 0 0 0,0-9 0 0 0,-2 1 0 0 0,-3-33 0 0 0,1 34 0 0 0,1 22 19 0 0,0 0-1 0 0,-1 0 0 0 0,-1 1 1 0 0,0 0-1 0 0,-6-18-18 0 0,1 11 39 0 0,0 1 0 0 0,-1 0-1 0 0,-13-22-38 0 0,9 20 57 0 0,3 4 92 0 0,-14-19-149 0 0,-71-113 280 0 0,72 118-270 0 0,6 7-26 0 0,-17-19 16 0 0,34 48-86 0 0,1 1-45 0 0,0 0-12 0 0,0 0-219 0 0,0 0-920 0 0,0 0-394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219 1 1839 0 0,'-1'1'283'0'0,"-6"3"2311"0"0,-1 1 0 0 0,-7 1-2594 0 0,14-5 324 0 0,-5 1 289 0 0,-37 9 1241 0 0,32-9-1821 0 0,4-1 160 0 0,0-1 0 0 0,1-1 0 0 0,-1 0 0 0 0,1 0 0 0 0,-1 0 0 0 0,0-1-193 0 0,-1-1 156 0 0,0 2 0 0 0,-1-1-1 0 0,-3 1-155 0 0,-4 1 80 0 0,6 0-80 0 0,8 1 0 0 0,2-1 0 0 0,0 0 0 0 0,-1 0 0 0 0,1 0 0 0 0,0 0 0 0 0,-1 0 0 0 0,1 0 0 0 0,0 0 0 0 0,-1 0 0 0 0,1 0 0 0 0,-1-1 0 0 0,1 1 0 0 0,0 0 0 0 0,-1 0 0 0 0,1 0 0 0 0,0 0 0 0 0,0-1 0 0 0,-1 1 0 0 0,1 0 0 0 0,0 0 0 0 0,-1-1 0 0 0,-3-1-21 0 0,3 1-99 0 0,1 1-77 0 0,0 0-25 0 0,0 0-10 0 0,0 0-34 0 0,-2-5-143 0 0,2 3-3740 0 0,0 2 1469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2915 6335 0 0,'0'0'290'0'0,"0"0"-9"0"0,0 0-108 0 0,0 0 222 0 0,0 0 110 0 0,0 0 27 0 0,0 0-5 0 0,0 0-38 0 0,0 0-10 0 0,0 0-6 0 0,0 0-10 0 0,0 0-38 0 0,0 0-10 0 0,0 0-6 0 0,0 0-25 0 0,0 0-100 0 0,0 0-41 0 0,0 0-10 0 0,1-1-11 0 0,6-12 132 0 0,0 0 1 0 0,0-4-355 0 0,11-19 501 0 0,-3 5-191 0 0,0-1-1 0 0,-2-1 0 0 0,1-6-309 0 0,14-34 311 0 0,22-68-32 0 0,-22 42 128 0 0,-2-2 0 0 0,6-56-407 0 0,-1-43 1052 0 0,6-65-428 0 0,-17 85-190 0 0,-13 81-133 0 0,-4-1 0 0 0,-3 1 0 0 0,-3-1 0 0 0,-6-28-301 0 0,-9-125 245 0 0,11 155-64 0 0,-4-13-181 0 0,6 76 78 0 0,-2 0-1 0 0,0 1 0 0 0,-6-18-77 0 0,-6-6 232 0 0,-13-30-232 0 0,5 5 0 0 0,15 46 0 0 0,9 29 0 0 0,1 0 0 0 0,-1 0 0 0 0,-1 0 0 0 0,1 1 0 0 0,-1 0 0 0 0,0 0 0 0 0,-3-5 0 0 0,2 8-29 0 0,5 3-120 0 0,-6-2-1774 0 0,6 3 424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2589 919 0 0,'0'0'296'0'0,"0"0"908"0"0,0 0 402 0 0,0 0 80 0 0,0 0-155 0 0,0 0-694 0 0,0 0-301 0 0,0 0-65 0 0,0 0-35 0 0,0 0-91 0 0,0 0-38 0 0,0 0-10 0 0,0 0-7 0 0,0 0-30 0 0,0 0-18 0 0,0 0-2 0 0,0 0-5 0 0,1 1-23 0 0,3 0-100 0 0,-1 0 1 0 0,1 0-1 0 0,-1 0 0 0 0,1-1 0 0 0,-1 1 1 0 0,1-1-1 0 0,0 0 0 0 0,-1-1 1 0 0,1 1-1 0 0,2-2-112 0 0,1 1 69 0 0,0 0 34 0 0,1 0 0 0 0,-1-1 1 0 0,0 0-1 0 0,1-1 0 0 0,-1 0 0 0 0,0-1 1 0 0,6-4-104 0 0,18-14 669 0 0,0-2 1 0 0,10-13-670 0 0,-29 26 154 0 0,-1-2-1 0 0,0 0 1 0 0,0-1 0 0 0,-1 0-1 0 0,0-1 1 0 0,-1 0-1 0 0,0-2-153 0 0,3-7 129 0 0,7-13 130 0 0,-2 0 0 0 0,6-19-259 0 0,-22 53 10 0 0,16-45 415 0 0,11-48-425 0 0,-16 42 403 0 0,-1-2 0 0 0,3-40-403 0 0,31-382 2048 0 0,-38 373-1846 0 0,-4 1 0 0 0,-3-1 0 0 0,-6-28-202 0 0,-10-89 338 0 0,-29-155-338 0 0,38 327 11 0 0,-1-5 42 0 0,-7-30-53 0 0,7 48 15 0 0,5 21 5 0 0,0 1 0 0 0,-1-1 0 0 0,-3-8-20 0 0,6 22 6 0 0,-1-4-15 0 0,0 0 1 0 0,0 1 0 0 0,0 0 0 0 0,-1 0 0 0 0,0-1 0 0 0,-1-1 8 0 0,3 6-94 0 0,1 1-153 0 0,0 0-660 0 0,0 0-291 0 0,0 0-60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2978 5063 0 0,'0'0'390'0'0,"0"0"-169"0"0,0 0 222 0 0,0 0 123 0 0,0 0 30 0 0,0 0-16 0 0,0 2-82 0 0,0 4-33 0 0,0-4-8 0 0,0-2-15 0 0,0 0-62 0 0,0 0-27 0 0,0 0-8 0 0,0 0-15 0 0,0 0-61 0 0,0 0-21 0 0,0 0-7 0 0,0 0-3 0 0,0 0-12 0 0,0 0-2 0 0,0 0 0 0 0,0 0-9 0 0,0 0-39 0 0,2 0-16 0 0,0 0-119 0 0,0-1 1 0 0,0 1-1 0 0,0-1 0 0 0,0 1 1 0 0,0-1-1 0 0,0 0 0 0 0,-1 0 0 0 0,1 0 1 0 0,0 0-1 0 0,0-1 0 0 0,-1 1 1 0 0,1 0-1 0 0,0-1 0 0 0,-1 0 1 0 0,1 0-1 0 0,-1 0-41 0 0,6-7 164 0 0,-1 0 0 0 0,1 0 0 0 0,-2-2-164 0 0,4-3 178 0 0,0-2 18 0 0,0 0 0 0 0,-1 0 0 0 0,2-8-196 0 0,18-52 380 0 0,-3 9-86 0 0,85-214 336 0 0,-42 118-444 0 0,-53 129-64 0 0,0 0-1 0 0,-2-2 0 0 0,-2 0 1 0 0,0 0-1 0 0,-2-1 0 0 0,1-11-121 0 0,0-10 312 0 0,-2-1-1 0 0,0-35-311 0 0,-3-41 303 0 0,2-24 71 0 0,0-107 343 0 0,-6 251-686 0 0,-1-105 319 0 0,-4 1 0 0 0,-5-1 0 0 0,-3 2 0 0 0,-10-41-350 0 0,17 128 95 0 0,-20-104 234 0 0,-5-18-94 0 0,27 138-233 0 0,-4-20 70 0 0,0 1 0 0 0,-2 0-1 0 0,-6-17-71 0 0,10 40 20 0 0,0 0 0 0 0,0 0-1 0 0,-1 1 1 0 0,-1-1 0 0 0,1 2 0 0 0,-3-4-20 0 0,0 3-236 0 0,8 10 77 0 0,1 0-174 0 0,0 0-728 0 0,0 0-321 0 0,0 1-1002 0 0,-1 6-3752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2310 2759 0 0,'0'0'126'0'0,"0"0"318"0"0,0 0 1254 0 0,0 0 550 0 0,0 0 110 0 0,0 0-230 0 0,1 0-1036 0 0,13 8 584 0 0,-13-8-1275 0 0,3-1-125 0 0,3-1 241 0 0,-1 0 0 0 0,1-1 0 0 0,5-3-517 0 0,-10 4 77 0 0,0 1-1 0 0,0-1 1 0 0,0 1-1 0 0,0-1 0 0 0,0 0 1 0 0,-1 0-1 0 0,1 0 1 0 0,0 0-1 0 0,-1 0 1 0 0,0-1-1 0 0,1 1 1 0 0,-1 0-1 0 0,1-3-76 0 0,1-4 161 0 0,0 0-1 0 0,0 0 0 0 0,-1-1 1 0 0,0 0-1 0 0,0 1 1 0 0,0-1-1 0 0,-1 0 1 0 0,0-8-161 0 0,-1-15 696 0 0,-2-33-696 0 0,1 37 140 0 0,-3-53 208 0 0,-1-15 144 0 0,4-14-492 0 0,12-110 384 0 0,9 1-158 0 0,8-121 83 0 0,-24 257-98 0 0,-4 0 1 0 0,-2 0-1 0 0,-4-7-211 0 0,-1 24 237 0 0,-3 0 0 0 0,-2 0 0 0 0,-14-48-237 0 0,-8-8 146 0 0,24 96-106 0 0,0 0-1 0 0,-1 0 0 0 0,-4-6-39 0 0,5 14-264 0 0,-1 0 0 0 0,0 1 0 0 0,-8-9 264 0 0,18 26-453 0 0,1 1-762 0 0,0 0-333 0 0,0 0-68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493 2878 4143 0 0,'0'0'319'0'0,"0"0"-14"0"0,0 0 723 0 0,0 0 336 0 0,1-1 68 0 0,5-9-425 0 0,-1 0 0 0 0,0 0-1 0 0,-1-1 1 0 0,1 0 0 0 0,-2 0-1 0 0,4-11-1006 0 0,0-10 862 0 0,-1-1 1 0 0,0-17-863 0 0,5-67 1091 0 0,-2 15-211 0 0,-2 31-355 0 0,6-46 230 0 0,14-143 35 0 0,-21 168-659 0 0,-3 0 1 0 0,-3-1-1 0 0,-6-58-131 0 0,-15-38 257 0 0,18 161-159 0 0,-10-58 592 0 0,-13-48-690 0 0,-25-82 606 0 0,39 165-473 0 0,-17-61 498 0 0,-3 3 1 0 0,-26-60-632 0 0,-24-29 685 0 0,64 160-540 0 0,-2 0 1 0 0,-1 1-1 0 0,-21-28-145 0 0,31 50 69 0 0,0 2 1 0 0,0-1-1 0 0,-1 2 0 0 0,0 0 1 0 0,-8-4-70 0 0,15 11-339 0 0,0 1 1 0 0,-1 1 0 0 0,0 0 0 0 0,0 0-1 0 0,0 0 1 0 0,0 1 0 0 0,0 0 0 0 0,0 0-1 0 0,0 1 1 0 0,0 0 0 0 0,0 0-1 0 0,-1 1 1 0 0,1 0 0 0 0,-6 2 338 0 0,-5 2-7563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1985 5151 0 0,'0'0'234'0'0,"1"-1"-10"0"0,6-2-175 0 0,-2 1 44 0 0,0-1-1 0 0,0 2 0 0 0,2-1-92 0 0,-1-1 197 0 0,1 1 0 0 0,-1-1 0 0 0,0 0 0 0 0,0 0 0 0 0,1-2-197 0 0,6-3 134 0 0,-5 3-49 0 0,1-1-1 0 0,-1 0 1 0 0,-1-1-1 0 0,1 0 1 0 0,2-3-85 0 0,6-9 362 0 0,11-16-362 0 0,10-12 413 0 0,-15 21 256 0 0,4-10-669 0 0,16-21 410 0 0,33-33-410 0 0,-27 33 292 0 0,14-23-292 0 0,-35 39 21 0 0,-1-2-1 0 0,-1-2 0 0 0,-1-1 1 0 0,2-11-21 0 0,55-138 351 0 0,-40 97-6 0 0,59-123-65 0 0,-65 152-181 0 0,3 2 0 0 0,6-2-99 0 0,-15 24 15 0 0,100-154 43 0 0,-6-12-1047 0 0,-96 159-2599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1992 2847 0 0,'0'0'132'0'0,"0"0"26"0"0,0 0 43 0 0,0 0 20 0 0,0 0 3 0 0,0 0-12 0 0,0 0-50 0 0,0 0-24 0 0,0 0-2 0 0,0 0-9 0 0,0 0-40 0 0,-1 1-21 0 0,-3 2-2 0 0,-1 4 6 0 0,2-2-2 0 0,1-1 0 0 0,0 2 1 0 0,0-1-1 0 0,1 0 0 0 0,-1 0 0 0 0,1 1 1 0 0,-1 0-69 0 0,-3 13 484 0 0,4-11 151 0 0,1-6-499 0 0,0-1 293 0 0,0-1 9 0 0,0 0 22 0 0,0 0 10 0 0,0 0 2 0 0,0 0-4 0 0,1 0-349 0 0,0 0-1 0 0,0-1 0 0 0,1 0 1 0 0,-1 1-1 0 0,0-1 0 0 0,0 0 1 0 0,0 0-1 0 0,0 1 1 0 0,1-1-1 0 0,-1-1-118 0 0,2 0 164 0 0,3-5 141 0 0,1 0 0 0 0,2-3-305 0 0,4-5 101 0 0,10-12 130 0 0,20-30-231 0 0,-9 12 48 0 0,115-168 168 0 0,-99 134 284 0 0,-3-3 0 0 0,-2-2 0 0 0,2-15-500 0 0,145-376 1812 0 0,-156 379-1615 0 0,120-321 326 0 0,-131 345-1089 0 0,-3-1 0 0 0,-2-1 0 0 0,6-48 566 0 0,-24 112-1060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3.41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0 106 9671 0 0,'0'0'748'0'0,"3"1"-382"0"0,9 2 216 0 0,0-1 1 0 0,0 0 0 0 0,1-1-1 0 0,-1 0 1 0 0,9-1-583 0 0,66-7 1659 0 0,-74 6-1449 0 0,40-7 777 0 0,-1-2-1 0 0,23-9-986 0 0,-21 5 481 0 0,37-12 585 0 0,-35 9-2241 0 0,-19 8-3260 0 0,-22 5-1355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2140 4607 0 0,'-1'1'208'0'0,"0"1"-83"0"0,-7 8-10 0 0,-9 10 972 0 0,12-14-635 0 0,4-5 379 0 0,1-1-43 0 0,0 0-212 0 0,0 0-96 0 0,0 0-22 0 0,0 0 2 0 0,0 0 16 0 0,0 0 4 0 0,2-1 0 0 0,3-4-221 0 0,1-1-1 0 0,0 0 0 0 0,-1 0 1 0 0,0-1-1 0 0,0 0 1 0 0,0-2-259 0 0,11-13 304 0 0,96-141 297 0 0,17-52 118 0 0,-88 139 536 0 0,31-77-1255 0 0,38-117 1622 0 0,20-74-635 0 0,69-238-474 0 0,-191 555-554 0 0,-1 0 1 0 0,-1 0-1 0 0,-1-1 0 0 0,-1 0 0 0 0,-1 0 1 0 0,-1-1-1 0 0,0-11 41 0 0,-2 22-1373 0 0,1 1 1 0 0,2-11 1372 0 0,-2 18-1738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1791 6591 0 0,'0'0'299'0'0,"0"1"-4"0"0,-11 25-79 0 0,11-24 288 0 0,0-2 169 0 0,0 0 30 0 0,0 0-11 0 0,0 0-78 0 0,0 0-35 0 0,0 0-10 0 0,0 0-18 0 0,0 0-72 0 0,0-1-422 0 0,1 1 1 0 0,-1 0 0 0 0,1 0 0 0 0,-1-1 0 0 0,1 1 0 0 0,-1 0-1 0 0,0-1 1 0 0,1 1 0 0 0,-1-1 0 0 0,1 1 0 0 0,-1-1-1 0 0,0 1 1 0 0,1-1-58 0 0,1-1 139 0 0,25-28 391 0 0,-1-1 0 0 0,-1-2 0 0 0,5-12-530 0 0,-7 13 250 0 0,61-103 471 0 0,-26 39-258 0 0,-4 11 247 0 0,-3-3-1 0 0,-3-3 0 0 0,-1-8-709 0 0,-11 12 667 0 0,-3-2 0 0 0,12-54-667 0 0,41-191 493 0 0,-47 153-400 0 0,-25 111-117 0 0,-7 31-350 0 0,-5 24-508 0 0,1 0-1 0 0,1 0 0 0 0,0-2 883 0 0,2-4-4454 0 0,0 1-1262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1861 4607 0 0,'0'0'354'0'0,"0"2"-233"0"0,-8 24 791 0 0,7-25 99 0 0,1-1 49 0 0,0 0-56 0 0,0 0-278 0 0,0 0-118 0 0,0 0-28 0 0,2 0-433 0 0,-1-1 0 0 0,0 1-1 0 0,0-1 1 0 0,1 0-1 0 0,-1 1 1 0 0,0-1 0 0 0,0 0-1 0 0,0 0 1 0 0,1-1-147 0 0,2-2 271 0 0,1 0-11 0 0,0 0 1 0 0,0-1-1 0 0,0 0 1 0 0,0 0-1 0 0,2-4-260 0 0,5-10 447 0 0,2-3-447 0 0,-3 5 211 0 0,116-172 1340 0 0,-55 86-1013 0 0,-38 52-291 0 0,46-69 373 0 0,-73 107-546 0 0,29-49 936 0 0,24-53-1010 0 0,-10-4 571 0 0,7-33-571 0 0,37-127 735 0 0,-45 128-584 0 0,10-7-95 0 0,-23 64-74 0 0,-23 58-1058 0 0,2 0 0 0 0,1 2 1 0 0,14-24 1075 0 0,-19 40-1267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2021 3679 0 0,'0'0'284'0'0,"-1"2"-186"0"0,-2 4 63 0 0,3-4 620 0 0,0-2 269 0 0,0 0 50 0 0,-1 0-909 0 0,1 1 0 0 0,0-1 1 0 0,0 0-1 0 0,0 0 1 0 0,0 0-1 0 0,-1 0 0 0 0,1 1 1 0 0,0-1-1 0 0,0 0 1 0 0,-1 0-1 0 0,1 0 0 0 0,0 0 1 0 0,0 0-1 0 0,0 0 1 0 0,-1 0-1 0 0,1 0 0 0 0,0 0 1 0 0,0 0-1 0 0,-1 0 0 0 0,1 0 1 0 0,0 0-1 0 0,0 0 1 0 0,-1 0-1 0 0,1 0-191 0 0,0-6 183 0 0,-1 0-1 0 0,1 0 1 0 0,1 0 0 0 0,-1 0 0 0 0,1 0-1 0 0,-1 0 1 0 0,1 1 0 0 0,0-1-1 0 0,1 0 1 0 0,1-5-183 0 0,4-10 196 0 0,1-1 1 0 0,2-2-197 0 0,-7 18 117 0 0,47-107 875 0 0,23-58 371 0 0,-42 93-867 0 0,40-106 527 0 0,11-47-126 0 0,-21 54-386 0 0,15-36-45 0 0,54-141-148 0 0,-104 284-300 0 0,13-36-23 0 0,3-13-1015 0 0,-32 93-104 0 0,-2 2-876 0 0,-1 1-3931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2250 4607 0 0,'0'0'354'0'0,"0"0"-92"0"0,0 0 484 0 0,2 0 234 0 0,3 0-541 0 0,0-1 0 0 0,1 1 0 0 0,-1-1 1 0 0,0 0-1 0 0,0-1 0 0 0,0 0 0 0 0,0 0 1 0 0,0 0-1 0 0,4-3-439 0 0,13-11 379 0 0,0 0 0 0 0,-1-2 0 0 0,0-2 0 0 0,-2 0 0 0 0,10-12-379 0 0,-3-2 259 0 0,0-1 0 0 0,-2-2 0 0 0,8-16-259 0 0,-8 7 615 0 0,-1-2 0 0 0,4-13-615 0 0,35-103 1342 0 0,-43 114-957 0 0,13-41 627 0 0,0-14-1012 0 0,40-141 723 0 0,32-115-270 0 0,-42 118-225 0 0,-43 155 64 0 0,8-72-292 0 0,-2-73 280 0 0,-24 198-314 0 0,-1 21-2922 0 0,0 8 137 0 0,0 5-3076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2230 3093 1375 0 0,'0'1'107'0'0,"0"6"512"0"0,-1-1 0 0 0,0 1 0 0 0,0-1 0 0 0,-1 6-619 0 0,-3 15 2057 0 0,2 11-613 0 0,3-36-1248 0 0,-1 0-4 0 0,-2 17 221 0 0,-2 6 414 0 0,5-23-643 0 0,-1-1 3 0 0,1-1-106 0 0,0 0 1 0 0,0 1-1 0 0,0-1 1 0 0,-1 0-1 0 0,1 0 1 0 0,0 0-1 0 0,0 0 0 0 0,0 0 1 0 0,0 0-1 0 0,0 0 1 0 0,0 1-1 0 0,0-1 1 0 0,0 0-1 0 0,0 0 0 0 0,0 0 1 0 0,0 0-1 0 0,0 0 1 0 0,0 1-1 0 0,0-1 1 0 0,0 0-1 0 0,0 0 0 0 0,0 0 1 0 0,0 0-1 0 0,0 1 1 0 0,0-1-1 0 0,0 0 1 0 0,0 0-1 0 0,0 0 0 0 0,0 0 1 0 0,0 0-1 0 0,0 1 1 0 0,0-1-1 0 0,0 0 1 0 0,0 0-1 0 0,0 0 1 0 0,0 0-1 0 0,0 0 0 0 0,0 1 1 0 0,0-1-82 0 0,5-1 2725 0 0,-4 0-3533 0 0,1 1 916 0 0,-2 0 16 0 0,0 0 4 0 0,2-1 0 0 0,15-12 256 0 0,-13 10-266 0 0,1 0-26 0 0,0 0 92 0 0,2-2-45 0 0,-1 0 1 0 0,1-1 0 0 0,-1 0 0 0 0,0 0 0 0 0,1-2-140 0 0,1-1 125 0 0,-6 6-65 0 0,1 0 0 0 0,-1 0 1 0 0,0-1-1 0 0,0 1 0 0 0,1-3-60 0 0,2-3 111 0 0,-3 6-58 0 0,-1 0 0 0 0,1-1 0 0 0,0 0 0 0 0,0-1-53 0 0,-1 2 29 0 0,0 0 1 0 0,1-1-1 0 0,-1 2 0 0 0,2-3-29 0 0,8-16 217 0 0,15-38 31 0 0,-5 11-8 0 0,-15 36-148 0 0,-2 0-1 0 0,1 0 1 0 0,-1-1-1 0 0,0 0 0 0 0,-1 0 1 0 0,-1-1-1 0 0,2-6-91 0 0,-3 13 48 0 0,0 0 0 0 0,0 1 0 0 0,1 0 0 0 0,1-5-48 0 0,3-9 80 0 0,0-7 30 0 0,-5 20-69 0 0,7-30 78 0 0,-4 16-49 0 0,0 0-8 0 0,-1 0 0 0 0,2-19-62 0 0,-6 36 2 0 0,4-10 40 0 0,-2 8-15 0 0,5-30 82 0 0,0-5 53 0 0,-2 3-77 0 0,-2 26-39 0 0,0 0 0 0 0,-1-1 1 0 0,1-7-47 0 0,-2 13 28 0 0,1 1 1 0 0,0-1 0 0 0,0 0-1 0 0,2-2-28 0 0,2-18 99 0 0,-2-1-35 0 0,6-41 152 0 0,3 2 67 0 0,-8 42-205 0 0,12-54 46 0 0,-12 54-112 0 0,-1 12 32 0 0,-1 4-9 0 0,0-1 0 0 0,1-11-35 0 0,3-13 163 0 0,2-4-163 0 0,-2 9 45 0 0,1 0 30 0 0,-7 26-72 0 0,1 1-1 0 0,-1 0 1 0 0,1-1-1 0 0,-1 1 1 0 0,1-1-1 0 0,-1 1 1 0 0,0-1-3 0 0,2-21 53 0 0,-1 18-49 0 0,-1 0 0 0 0,1 0 1 0 0,-1 0-1 0 0,-1 0 0 0 0,1-4-4 0 0,-1-10 54 0 0,1 11-24 0 0,0-1 1 0 0,1 0-1 0 0,1-9-30 0 0,-1 8 19 0 0,0 0 0 0 0,0-4-19 0 0,-1 12 11 0 0,0 0-1 0 0,0 0 0 0 0,0 0 1 0 0,1 0-1 0 0,-1 1 1 0 0,1-1-1 0 0,-1 0 0 0 0,2-1-10 0 0,0-3 14 0 0,-1 0-1 0 0,0 1 0 0 0,1-1 0 0 0,-2-1-13 0 0,2 0 35 0 0,-2 1 1 0 0,1-1-1 0 0,-1 0 0 0 0,0-2-35 0 0,0 1 3 0 0,0-14 69 0 0,0 0-1 0 0,-1-67 99 0 0,2 41-148 0 0,-1 37 20 0 0,1-6-29 0 0,-1 8-17 0 0,-1-11 59 0 0,0 9 24 0 0,0-1 0 0 0,-3-11-79 0 0,-2-8 97 0 0,0-27 35 0 0,4 43-128 0 0,0-1 21 0 0,0 0-1 0 0,1-10-24 0 0,-1-10 11 0 0,1 30-11 0 0,0 0 0 0 0,0 1 0 0 0,0-1 0 0 0,-1-1 0 0 0,0-6 0 0 0,0 0 5 0 0,-7-55 43 0 0,0 8-37 0 0,8 56-11 0 0,-3-22 0 0 0,4 23 0 0 0,-15-63 11 0 0,13 63 31 0 0,1 1-30 0 0,-1-1 0 0 0,1 0 0 0 0,0 0 0 0 0,0 0-1 0 0,0-2-11 0 0,-1-2 16 0 0,-5-15-5 0 0,2 5 11 0 0,2 8-6 0 0,0 0-1 0 0,-3-8-15 0 0,-2-3 30 0 0,-1-2 4 0 0,3 13-19 0 0,3 6-5 0 0,1-1 0 0 0,-1 0 0 0 0,1 0-1 0 0,0 0 1 0 0,0-1-10 0 0,-10-25 0 0 0,9 24 3 0 0,-1 0 0 0 0,0 0 0 0 0,0 0 1 0 0,-1-1-4 0 0,-3-3 51 0 0,0-2-51 0 0,1 3 0 0 0,-6-4 0 0 0,8 7 0 0 0,3 4 0 0 0,-1 1 0 0 0,1-1 0 0 0,0 1 0 0 0,-1 0 0 0 0,0 0 0 0 0,1 0 0 0 0,-1 0 0 0 0,-2-1 0 0 0,-3-3 0 0 0,-13-16 0 0 0,18 19 13 0 0,0 0-1 0 0,0 0 0 0 0,0-1 1 0 0,0 0-1 0 0,-1-1-12 0 0,4 4 1 0 0,-1-1-1 0 0,0 1 0 0 0,0 0 0 0 0,0 0 1 0 0,0 0-1 0 0,0 0 0 0 0,-1-1 0 0 0,-1 0 0 0 0,-25-23 0 0 0,25 22 0 0 0,-1-1 0 0 0,1 0 0 0 0,0 0 0 0 0,-1-1 0 0 0,2 0 0 0 0,-2-1 0 0 0,3 4 0 0 0,-8-9 0 0 0,-16-17 0 0 0,-8-7 0 0 0,27 29 0 0 0,0-1 0 0 0,0 1 0 0 0,1-1 0 0 0,-1-1 0 0 0,0-2 0 0 0,5 9 0 0 0,1 0 0 0 0,-1-1 0 0 0,0 1 0 0 0,1 0 0 0 0,-1 0 0 0 0,0 0 0 0 0,0 0 0 0 0,0 0 0 0 0,1 0 0 0 0,-1 1 0 0 0,0-1 0 0 0,0 0 0 0 0,0 0 0 0 0,0 1 0 0 0,0-1 0 0 0,-3-1 0 0 0,-9-12 0 0 0,12 12 0 0 0,0 1 0 0 0,-1-1 0 0 0,1 0 0 0 0,-1 1 0 0 0,1-1 0 0 0,-1 1 0 0 0,0-1 0 0 0,0 1 0 0 0,1 0 0 0 0,-1 0 0 0 0,0 0 0 0 0,0 0 0 0 0,0 1 0 0 0,-5-2 0 0 0,0-2 0 0 0,-6-8 0 0 0,11 9 0 0 0,-1 1 0 0 0,0-1 0 0 0,0 1 0 0 0,0 0 0 0 0,0 0 0 0 0,0 0 0 0 0,0 0 0 0 0,0 0 0 0 0,-1 1 0 0 0,-1-2 0 0 0,1 1 0 0 0,-1-1 0 0 0,1 0 0 0 0,-4-3 0 0 0,4 1 0 0 0,-1 2 0 0 0,0-1 0 0 0,-1 0 0 0 0,-2-2 0 0 0,4 3 0 0 0,0 1 0 0 0,1-1 0 0 0,-1 1 0 0 0,-3-2 0 0 0,-14-6 64 0 0,11 4-64 0 0,0 2 0 0 0,-2 2 0 0 0,-35-6 0 0 0,23 6 0 0 0,17 2 0 0 0,0 0 0 0 0,0-1 0 0 0,0-1 0 0 0,0 0 0 0 0,-1 0 0 0 0,1-1 0 0 0,3 1 0 0 0,0 1 0 0 0,0-1 0 0 0,0 1 0 0 0,0 0 0 0 0,-1 0 0 0 0,-1 0 0 0 0,-3 1 0 0 0,0-2 0 0 0,0 1 0 0 0,0-2 0 0 0,-5-2 0 0 0,-20-4 0 0 0,-27 2 0 0 0,-3-1 0 0 0,57 7 0 0 0,0 0 0 0 0,-1 0 0 0 0,1 1 0 0 0,-4 1 0 0 0,1 0 0 0 0,8-2 0 0 0,1 1 0 0 0,0-1 0 0 0,0 1 0 0 0,0-1 0 0 0,1 1 0 0 0,-1 0 0 0 0,0-1 0 0 0,0 1 0 0 0,0 0 0 0 0,0 0 0 0 0,0 0 0 0 0,0 0 0 0 0,0 0 0 0 0,-7 0 0 0 0,-10 3 0 0 0,15-2 0 0 0,-12-3 0 0 0,12 1 0 0 0,-11 0 0 0 0,4 1 0 0 0,-1 0 0 0 0,0 0 0 0 0,0 1 0 0 0,-1-2 0 0 0,9 0 0 0 0,-15 0 0 0 0,-5 1 0 0 0,22 0 0 0 0,-4-1 16 0 0,-1 1 0 0 0,0 0 0 0 0,0 0 0 0 0,-2 1-16 0 0,-23 8 0 0 0,20-6 0 0 0,2 3 0 0 0,4-3 0 0 0,-3 1 0 0 0,1 0 0 0 0,0 0 0 0 0,-5 1 0 0 0,12-5 0 0 0,-5 2 0 0 0,0 0 0 0 0,-1 0 0 0 0,1-1 0 0 0,-4 1 0 0 0,-4 0 0 0 0,10-1 0 0 0,0 2 0 0 0,1-1 0 0 0,-12 5 0 0 0,1-1 0 0 0,8-3 0 0 0,0-1 0 0 0,-1 1 0 0 0,1 0 0 0 0,-1 1 0 0 0,-2 1 0 0 0,0 0 0 0 0,-5 2 0 0 0,-2 2 0 0 0,13-9 0 0 0,1 1 0 0 0,0-1 0 0 0,0 1 0 0 0,0 0 0 0 0,0-1 0 0 0,0 1 0 0 0,0 0 0 0 0,-1 0 0 0 0,2 0 0 0 0,-1 0 0 0 0,-1 1 0 0 0,0 1 0 0 0,-3 1 0 0 0,0 0 0 0 0,0-1 0 0 0,-1 0 0 0 0,1 0 0 0 0,-2 0 0 0 0,-4 3 0 0 0,9-3 0 0 0,-1 0 0 0 0,-20 23 0 0 0,-9 4 0 0 0,21-19 0 0 0,9-7 0 0 0,-1-1 0 0 0,0-1 0 0 0,0 0 0 0 0,-8 9 0 0 0,-4 7 0 0 0,8-7 0 0 0,3-4 0 0 0,-12 20 0 0 0,11-21 0 0 0,-12 23 0 0 0,15-25 0 0 0,-10 17 0 0 0,-2 4 0 0 0,7-13 0 0 0,-6 7 0 0 0,9-15 0 0 0,1 1 0 0 0,0-1 0 0 0,0 1 0 0 0,0 0 0 0 0,0 0 0 0 0,1 0 0 0 0,-1 1 0 0 0,-5 14 0 0 0,-6 11 0 0 0,1-2 0 0 0,-1 9 0 0 0,9-24 0 0 0,3-10 0 0 0,0-3 0 0 0,1 1 0 0 0,0 0 0 0 0,0 0 0 0 0,0 1 0 0 0,0-1 0 0 0,0 0 0 0 0,0 0 0 0 0,1 1 0 0 0,-16 38 0 0 0,0-5 0 0 0,12-25 0 0 0,0 0 0 0 0,0-1 0 0 0,1 2 0 0 0,-1 5 0 0 0,3-13 0 0 0,-5 15 0 0 0,-7 21 0 0 0,9-29 0 0 0,-1 4 0 0 0,0 1 0 0 0,1 0 0 0 0,1 0 0 0 0,-7 22 0 0 0,-3 4 0 0 0,12-39 0 0 0,0 2 0 0 0,-1 1 0 0 0,0-1 0 0 0,0 1 0 0 0,-1-1 0 0 0,1 0 0 0 0,-3 3 0 0 0,4-6 0 0 0,-1 1 0 0 0,1 0 0 0 0,-1 0 0 0 0,1 0 0 0 0,-1 2 0 0 0,-6 18 0 0 0,-4 8 0 0 0,11-27 0 0 0,-3 9 0 0 0,1-7 0 0 0,-10 30 0 0 0,1 0 0 0 0,-6 27 0 0 0,12-41 0 0 0,-1 0 0 0 0,-6 12 0 0 0,3-6 0 0 0,-15 28 0 0 0,12-23 0 0 0,-6 10 0 0 0,-4 8 0 0 0,13-27 0 0 0,1 0 0 0 0,0 3 0 0 0,5-12 0 0 0,-5 17 0 0 0,-6 12 0 0 0,10-31 0 0 0,1 1 0 0 0,1-1 0 0 0,0 1 0 0 0,0-1 0 0 0,1 3 0 0 0,-1-4 0 0 0,-5 15 0 0 0,0-1 0 0 0,2 4 0 0 0,2-14 0 0 0,-5 14 0 0 0,2-7 0 0 0,-2 7 0 0 0,-11 25 0 0 0,18-50 0 0 0,-6 17 0 0 0,-1 8 0 0 0,-3 10 0 0 0,-1-3 0 0 0,2 2 0 0 0,1 0 0 0 0,-28 110 0 0 0,1-5 0 0 0,25-83 0 0 0,-2 29 0 0 0,-4 23 0 0 0,14-91 0 0 0,1 9 0 0 0,-3 15 0 0 0,-7 38 0 0 0,8-57 0 0 0,2 0 0 0 0,0 0 0 0 0,1 6 0 0 0,0 82 0 0 0,3-73 0 0 0,1 4 0 0 0,-1-12 0 0 0,0-18 0 0 0,0 1 0 0 0,1 7 0 0 0,1 1 109 0 0,-1 0-1 0 0,-1 6-108 0 0,0-15 23 0 0,1 10-74 0 0,-1-14 29 0 0,-1-1-1 0 0,1 9 23 0 0,-2 113 23 0 0,0-10 18 0 0,1 2-41 0 0,0-68 0 0 0,2-19 0 0 0,0-1 0 0 0,3 1 0 0 0,0-2 0 0 0,4 12 0 0 0,-4-21 0 0 0,2-2 0 0 0,1 2 0 0 0,7 26 0 0 0,-6-19 0 0 0,-4-19 0 0 0,-1 0 0 0 0,1 11 0 0 0,3 16 0 0 0,-2-10 0 0 0,1 25 0 0 0,-3-28 0 0 0,3 12 0 0 0,1 10 0 0 0,-6-38 0 0 0,1-1 0 0 0,0 1 0 0 0,1 1 0 0 0,1 4 0 0 0,1 6 0 0 0,5 18 0 0 0,1 12 0 0 0,-8-32 14 0 0,-1-4 23 0 0,1 0-1 0 0,-2 0 1 0 0,0 0-1 0 0,0 12-36 0 0,0 19 0 0 0,0-19 0 0 0,0-11 17 0 0,-1-15-9 0 0,-1 0 1 0 0,1-1 0 0 0,-1 1-1 0 0,0 0 1 0 0,1 2-9 0 0,-2 24 4 0 0,1-1 0 0 0,1 1 0 0 0,1 1-4 0 0,10 58 0 0 0,-4-34 0 0 0,12 91 0 0 0,-12-94 0 0 0,-3-24 0 0 0,0 14 0 0 0,-1 4 0 0 0,2-1 0 0 0,2 7 0 0 0,-4-27 0 0 0,3 12 0 0 0,-6-31 0 0 0,19 66 0 0 0,-13-48 0 0 0,-2-6 0 0 0,1 0 0 0 0,1-1 0 0 0,7 16 0 0 0,-10-26 0 0 0,5 10 0 0 0,9 15 0 0 0,-10-19 0 0 0,-1 0 0 0 0,4 11 0 0 0,-4-10 0 0 0,-2-4 13 0 0,-1-1 0 0 0,1 0 0 0 0,1 0-1 0 0,-1-1 1 0 0,5 5-13 0 0,23 25-144 0 0,26 23 144 0 0,-55-58 0 0 0,-1 1 0 0 0,0 0 0 0 0,2 2 0 0 0,-3-3 0 0 0,1 1 0 0 0,-1-1 0 0 0,1 0 0 0 0,0 0 0 0 0,0-1 0 0 0,2 3 0 0 0,10 5 0 0 0,-1 1 0 0 0,4 5 0 0 0,-8-8 0 0 0,-1 0 0 0 0,10 4 0 0 0,4 4 0 0 0,-3-3 0 0 0,13 6 0 0 0,5 3 0 0 0,-31-18 0 0 0,-4-3 0 0 0,0 0 0 0 0,1 1 0 0 0,-1-1 0 0 0,0 1 0 0 0,1 1 0 0 0,1 1 0 0 0,17 9 0 0 0,-18-11 0 0 0,14 5 0 0 0,5 4 0 0 0,-8-3 0 0 0,-2-3-3 0 0,-7-3 7 0 0,-1 1-1 0 0,1-1 1 0 0,-1 1-1 0 0,0 0 1 0 0,1 1-4 0 0,-3-1 26 0 0,1-1-1 0 0,-1-1 1 0 0,1 1 0 0 0,1 0-26 0 0,18 8 34 0 0,-8-5-34 0 0,0 0 0 0 0,0 0 0 0 0,12 2 0 0 0,-20-5 0 0 0,8 4-44 0 0,-9-3 21 0 0,-1-1-1 0 0,1-1 1 0 0,0 1 0 0 0,-1-1-1 0 0,1-1 1 0 0,2 1 23 0 0,-6-1 0 0 0,12 1 24 0 0,-1-1 0 0 0,1 0 0 0 0,-1-1 0 0 0,2-2-24 0 0,-5 1-22 0 0,0 0-1 0 0,-1-2 1 0 0,6-2 22 0 0,9-3-29 0 0,7-3 109 0 0,-20 9-83 0 0,0 0 0 0 0,-1-2 0 0 0,1 0 1 0 0,-1 0-1 0 0,0-1 0 0 0,6-5 3 0 0,10-11 65 0 0,4-4-65 0 0,-13 12 0 0 0,-13 11 0 0 0,8-7 0 0 0,9-5 0 0 0,-10 7 0 0 0,-5 3 0 0 0,1-2 0 0 0,2-1 0 0 0,10-11 0 0 0,-14 15 0 0 0,0 0 0 0 0,0-1 0 0 0,0 0 0 0 0,1-1 0 0 0,0-1 0 0 0,30-36 0 0 0,-20 22 0 0 0,-8 10 0 0 0,2 1-14 0 0,-5 4-6 0 0,1 0-1 0 0,-1-1 1 0 0,1 1-1 0 0,-1-2 21 0 0,-2 3 0 0 0,1 0 0 0 0,0 0 0 0 0,4-3 0 0 0,5-7 0 0 0,7-7 0 0 0,-14 16 0 0 0,-1 1 0 0 0,0-1 0 0 0,0 0 0 0 0,2-5 0 0 0,-3 4 4 0 0,2 0 0 0 0,-1 1 0 0 0,1-1 0 0 0,-1 1 0 0 0,1 1 0 0 0,6-4-4 0 0,-3 1-4 0 0,0 0 0 0 0,4-7 4 0 0,19-18-19 0 0,-22 23 20 0 0,0-1 0 0 0,0 0 0 0 0,7-12-1 0 0,-6 7 0 0 0,3-5 0 0 0,0-1 0 0 0,3-10 0 0 0,0 1 0 0 0,-9 16 0 0 0,4-7 0 0 0,1-7 0 0 0,2 2 0 0 0,4-7 0 0 0,-15 29 11 0 0,0-1-1 0 0,-1 0 1 0 0,0 0-1 0 0,0 0 1 0 0,1-5-11 0 0,3-5 19 0 0,0 3 7 0 0,0 0 0 0 0,2 0-26 0 0,3-7 20 0 0,-10 18-20 0 0,-1-1 0 0 0,0 0 0 0 0,1 1 0 0 0,0-1 0 0 0,0 1 0 0 0,0-1 0 0 0,2-1 0 0 0,47-70 0 0 0,-48 69 0 0 0,0 1 0 0 0,0-1 0 0 0,0 1 0 0 0,-1-1 0 0 0,2-2 0 0 0,0-2 0 0 0,65-110 0 0 0,-62 106 0 0 0,2 1 0 0 0,-1 0 0 0 0,1 1 0 0 0,1 0 0 0 0,6-6 0 0 0,-8 9 0 0 0,-1 0 0 0 0,5-8 0 0 0,7-8 0 0 0,34-37 0 0 0,-29 31 0 0 0,-19 24 0 0 0,-3 3 0 0 0,1 0 0 0 0,0-1 0 0 0,-1 0 0 0 0,3-4 0 0 0,-1 0 0 0 0,-1 5 0 0 0,6-12 0 0 0,-1 2 0 0 0,-1-1 0 0 0,8-10 0 0 0,6-11 0 0 0,-6 9 0 0 0,-8 13 0 0 0,11-13 0 0 0,-10 14 0 0 0,37-51 117 0 0,-33 46-111 0 0,-2 0 0 0 0,1-2-6 0 0,-1 2 0 0 0,0 0-1 0 0,4-3 1 0 0,12-10 0 0 0,-23 26 0 0 0,9-11 0 0 0,-3 7 0 0 0,-2 2-11 0 0,-5 5-238 0 0,-1 4-830 0 0,3 9-334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530 2836 2303 0 0,'-2'2'167'0'0,"-2"3"-98"0"0,-4 3 405 0 0,0 1 0 0 0,-1 3-474 0 0,8-11 1086 0 0,0 1 46 0 0,-3 5-111 0 0,3-6-506 0 0,1-1-218 0 0,0 0-45 0 0,-1 2-13 0 0,-4 3-14 0 0,4-3-8 0 0,1-2-1 0 0,0 0-18 0 0,0 0-78 0 0,0 0-31 0 0,0 0-8 0 0,0 0 7 0 0,0 0 35 0 0,0 0 18 0 0,0 0 3 0 0,0 0 8 0 0,0 0 35 0 0,0 0 18 0 0,0 0 3 0 0,0 0 3 0 0,0 0 10 0 0,0 0 3 0 0,0 0 0 0 0,0 0 7 0 0,0 0 29 0 0,1-1 17 0 0,5-4 3 0 0,-5 4-4 0 0,-1 1-17 0 0,2-1-10 0 0,14-10 471 0 0,-14 10-496 0 0,-1-1 0 0 0,3-3 120 0 0,1-1 0 0 0,-1 1 0 0 0,2-6-344 0 0,-3 5 202 0 0,0 1 0 0 0,-1-1 0 0 0,0 0-1 0 0,0-1 1 0 0,0 1 0 0 0,-1-1-202 0 0,8-39 828 0 0,-6 28-595 0 0,0-11 59 0 0,0-3 8 0 0,-1 18-127 0 0,0-1 1 0 0,-1 1-1 0 0,-1-6-173 0 0,2-15 296 0 0,-1 17-141 0 0,0 1 0 0 0,-1 0-1 0 0,-1-6-154 0 0,1 7 110 0 0,0-1-1 0 0,1-12-109 0 0,1-13 93 0 0,-3-27 34 0 0,3-98 170 0 0,5 62-59 0 0,-5-46 38 0 0,-3 101-58 0 0,-6-50-218 0 0,-2 15 132 0 0,4 53-78 0 0,-1-7 26 0 0,-2-26-21 0 0,-2-29 20 0 0,9 68-58 0 0,-1 1 76 0 0,0-11-97 0 0,-3-96 102 0 0,1 56-66 0 0,4 63-29 0 0,0 0 22 0 0,-1 0-1 0 0,-2-11-28 0 0,-1-5 59 0 0,0-15-59 0 0,3 17 34 0 0,-2 1 1 0 0,-2-4-35 0 0,-5-45 64 0 0,-22-96 64 0 0,27 134-128 0 0,4 23 0 0 0,-1 1 0 0 0,-2-3 0 0 0,-1-6 16 0 0,-1 1 0 0 0,-1 0 0 0 0,0 1 0 0 0,-3-3-16 0 0,-12-33 75 0 0,-21-52-22 0 0,34 91-40 0 0,0 1-1 0 0,-1 0 1 0 0,-1 1 0 0 0,1 0-1 0 0,-3-1-12 0 0,7 9 1 0 0,2 2-1 0 0,-1-1 0 0 0,-4-2 0 0 0,4 3 0 0 0,0 1 0 0 0,1-1 0 0 0,-4-5 0 0 0,-17-21 0 0 0,14 17 0 0 0,-7-10 0 0 0,12 16 0 0 0,0 0 0 0 0,0 1 0 0 0,-1 0 0 0 0,0 0 0 0 0,0 1 0 0 0,-2-1 0 0 0,-7-4 0 0 0,13 10 0 0 0,-4-3 0 0 0,0 0 0 0 0,-1 0 0 0 0,1 1 0 0 0,0 0 0 0 0,-3 1 0 0 0,3 0 0 0 0,-4-1 0 0 0,8 3 0 0 0,2 0 0 0 0,-1 1 0 0 0,1-1 0 0 0,-1 0 0 0 0,0 0 0 0 0,1 0 0 0 0,-1 0 0 0 0,1-1 0 0 0,-1 1 0 0 0,0-1 0 0 0,-9-1 0 0 0,2-1 0 0 0,-1 1 0 0 0,2-2-12 0 0,6 3-47 0 0,4 0 5 0 0,3-2 43 0 0,2-1 11 0 0,4-3-10 0 0,-8 7-13 0 0,0 0 3 0 0,-1 0 13 0 0,1-1 4 0 0,9 4 2 0 0,16 6-9 0 0,-27-8 5 0 0,0-1 0 0 0,0 0 0 0 0,0 1 0 0 0,-1-1 1 0 0,1 1-1 0 0,0-1 0 0 0,0 1 0 0 0,-1-1 0 0 0,1 1 1 0 0,0 0-1 0 0,0 0 5 0 0,3 3-1 0 0,15 11-7 0 0,-4-4-11 0 0,-1 0 1 0 0,0 2-1 0 0,9 10 19 0 0,15 23-32 0 0,-2 2 0 0 0,28 50 32 0 0,-51-76-7 0 0,-1 1 0 0 0,-1 1 0 0 0,3 11 7 0 0,26 77-34 0 0,-17-44 25 0 0,13 41 9 0 0,24 110 0 0 0,-24-60 0 0 0,2 50 0 0 0,-17-100 0 0 0,3 24 0 0 0,-7 8 0 0 0,-15-102 0 0 0,0 0 0 0 0,-2 25 0 0 0,-11 146 64 0 0,-13 54-64 0 0,17-209 0 0 0,-1 1 0 0 0,-5 13 0 0 0,4-25 0 0 0,-14 51 0 0 0,19-75 0 0 0,2-15 0 0 0,-2 8 0 0 0,-1-1 0 0 0,-2 5 0 0 0,1 0 0 0 0,3-5 0 0 0,3-11 0 0 0,0-3 0 0 0,0-8 0 0 0,2-13 0 0 0,3-22 0 0 0,37-339 0 0 0,-26 207 1 0 0,1-5-4 0 0,-8-1 69 0 0,-10 93-23 0 0,-9-83-43 0 0,-21-88 32 0 0,18 168 16 0 0,-8-53-43 0 0,-6-1-5 0 0,15 88 32 0 0,-4-3-32 0 0,10 40 8 0 0,-1 2 0 0 0,-1-1 0 0 0,0 1 0 0 0,-6-10-8 0 0,-9-17 39 0 0,13 27 7 0 0,0-1-1 0 0,-1 2 0 0 0,-6-9-45 0 0,0 6 78 0 0,0 1-1 0 0,-1 2 1 0 0,-19-17-78 0 0,29 30 1 0 0,1 0 0 0 0,-4-1-1 0 0,5 3-8 0 0,1 0 0 0 0,-1 0 1 0 0,-3-4 7 0 0,8 7-100 0 0,1 1 6 0 0,-1-1-128 0 0,-2-3-594 0 0,2 2-264 0 0,1 2-51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 2263 4807 0 0,'0'0'216'0'0,"0"0"11"0"0,-1-2-82 0 0,1 1-8 0 0,-1 0-1 0 0,0 0 0 0 0,0 0 0 0 0,0 0 0 0 0,0 0 0 0 0,0 1 0 0 0,0-1 0 0 0,0 0 0 0 0,0 0 1 0 0,0 1-1 0 0,-1-1-136 0 0,1 1 346 0 0,1 0 6 0 0,0 0-1 0 0,-1 1-6 0 0,-5 3-1 0 0,5-2 0 0 0,0-1-5 0 0,-2 4 144 0 0,0 0 0 0 0,0 0 0 0 0,-2 5-483 0 0,4-8 204 0 0,1 0-4 0 0,-3 6 0 0 0,2-6 0 0 0,1-2 0 0 0,0 0 0 0 0,0 0 10 0 0,0 0 36 0 0,0 0 12 0 0,0 0 4 0 0,0 0 2 0 0,0 0 0 0 0,0 0 0 0 0,0 0 0 0 0,0 0-9 0 0,2-1-40 0 0,1-3-131 0 0,-1 0 1 0 0,1 1-1 0 0,-1-2 1 0 0,1 1-1 0 0,-1 0 1 0 0,0 0-1 0 0,1-5-84 0 0,13-36 235 0 0,-14 38-211 0 0,11-37 149 0 0,-2 7 20 0 0,0 1 0 0 0,2 1 0 0 0,6-9-193 0 0,73-139 561 0 0,-5 13-138 0 0,-65 120-126 0 0,14-47-297 0 0,-4 10 175 0 0,14-21 52 0 0,-8 17-54 0 0,-23 53-128 0 0,38-88 150 0 0,-21 45-57 0 0,-17 40-86 0 0,0-3 89 0 0,5-20-141 0 0,-8 21 152 0 0,13-28-152 0 0,-1 11 20 0 0,25-64 48 0 0,-41 102-29 0 0,10-17-39 0 0,2-6 14 0 0,13-28 27 0 0,-9 23-18 0 0,-12 22-1 0 0,-1 0-1 0 0,-1-1 0 0 0,0-3-21 0 0,12-50 0 0 0,-15 57 54 0 0,1-7-33 0 0,-8 29 22 0 0,0-4-33 0 0,2-1 1 0 0,-1 6 42 0 0,-4 10-19 0 0,-2 2-28 0 0,1 1 0 0 0,1 0 0 0 0,0 0 0 0 0,0 0 0 0 0,0 2-6 0 0,-2 17 0 0 0,1-1 0 0 0,-1 0 0 0 0,-2 0 0 0 0,-64 255 54 0 0,25-84-3 0 0,-7 28-28 0 0,33-158-23 0 0,-98 325 128 0 0,91-317-58 0 0,-3-2-1 0 0,-4 1-69 0 0,-36 84 112 0 0,10-19-43 0 0,31-86 4 0 0,-32 48-73 0 0,41-71-9 0 0,-4 6 73 0 0,-23 27-64 0 0,35-53-1 0 0,7-8 14 0 0,0 0 1 0 0,1 1 0 0 0,-1 0 0 0 0,0 2-14 0 0,0-1 21 0 0,3-4 22 0 0,-3 3-33 0 0,-2 2-10 0 0,1 0 0 0 0,0 2 0 0 0,1 1 0 0 0,1 0 0 0 0,0-1 0 0 0,0 0 0 0 0,4-10 0 0 0,0 1 0 0 0,0-1 0 0 0,0 0 0 0 0,0 1 0 0 0,0-1 0 0 0,-1 0 0 0 0,1 0 0 0 0,0 1 0 0 0,0-1 0 0 0,0 0 0 0 0,0 0 0 0 0,0 0 0 0 0,-1 1 0 0 0,1-1 0 0 0,0 0 0 0 0,0 0 0 0 0,0 0 0 0 0,-1 0 0 0 0,1 1 0 0 0,0-1 0 0 0,0 0 0 0 0,0 0 0 0 0,-1 0 0 0 0,1-1 0 0 0,0 0 0 0 0,0 0 0 0 0,0-1 0 0 0,0 1 0 0 0,0 0 0 0 0,1 0 0 0 0,-1 0 0 0 0,0 0 0 0 0,0 0 0 0 0,1-1 0 0 0,-1 1 0 0 0,7-20 0 0 0,-5 14 0 0 0,10-30 0 0 0,17-34 0 0 0,18-32 0 0 0,-43 96 0 0 0,71-147 0 0 0,-51 108 0 0 0,18-47 0 0 0,20-62 0 0 0,-12 29 0 0 0,104-237 211 0 0,-47 111-40 0 0,-41 88-98 0 0,-29 69-18 0 0,52-140 27 0 0,-62 161-60 0 0,14-41 20 0 0,-20 51-17 0 0,8-23 14 0 0,-12 32 25 0 0,-14 42-74 0 0,-1 4-56 0 0,-2 7-60 0 0,0 2-910 0 0,-2 2-3726 0 0,-4 5-1590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696 2294 1839 0 0,'0'0'83'0'0,"0"0"176"0"0,0-2 697 0 0,0-3 35 0 0,0 1 1 0 0,1 0-1 0 0,-1-1 1 0 0,2-2-992 0 0,1-17 827 0 0,-2 3-352 0 0,-1 4 62 0 0,1 0 0 0 0,1-3-537 0 0,5-40 1268 0 0,-2-1 0 0 0,-2-1 0 0 0,-4-55-1268 0 0,-1 81 479 0 0,-1-1 0 0 0,-1 1 0 0 0,-2 0 0 0 0,-2-6-479 0 0,0 11 415 0 0,-1 1 0 0 0,-10-26-415 0 0,-1-2 394 0 0,13 38-268 0 0,1-2 32 0 0,-2 0 0 0 0,0 1 0 0 0,-5-9-158 0 0,-81-165 775 0 0,71 148-611 0 0,-17-33 105 0 0,-18-25 30 0 0,50 87-187 0 0,-5-13-112 0 0,6 13 133 0 0,-8-15-133 0 0,5 15 29 0 0,1 0 0 0 0,1-1 0 0 0,1 0-1 0 0,0-1 1 0 0,0-1-29 0 0,-1-4 72 0 0,-9-20-72 0 0,9 24 28 0 0,1 0 0 0 0,-6-21-28 0 0,0-5 107 0 0,-10-23-107 0 0,11 35 7 0 0,2-1 0 0 0,0 0 0 0 0,-1-11-7 0 0,9 33 0 0 0,-2 0 0 0 0,1 0 0 0 0,-2 0 0 0 0,1 1 0 0 0,-2 0 0 0 0,1 0 0 0 0,-1 1 0 0 0,-7-11 0 0 0,10 17 0 0 0,0-1 0 0 0,0 0 0 0 0,0-1 0 0 0,1 3 0 0 0,0 0 0 0 0,0 0 0 0 0,-1 1 0 0 0,1-1 0 0 0,-1 1 0 0 0,-1-3 0 0 0,-1 0 0 0 0,0-1 0 0 0,1 1 0 0 0,0-1 0 0 0,-1 0 0 0 0,1 0 0 0 0,-1 1 0 0 0,0-1 0 0 0,-6-7-4 0 0,0 0 0 0 0,0-2 0 0 0,-1-4 4 0 0,11 20-58 0 0,1 1-8 0 0,1 2 53 0 0,1 1 0 0 0,-1 0 1 0 0,1-1-1 0 0,0 1 0 0 0,-1-1 13 0 0,5 6-10 0 0,-2-2 2 0 0,0-1 0 0 0,0 0 0 0 0,1 0 0 0 0,-1 0 0 0 0,1-1 1 0 0,0 1-1 0 0,1-1 8 0 0,3 3 1 0 0,-1 0-1 0 0,0 2 0 0 0,97 108-64 0 0,-88-96 46 0 0,-1 1-1 0 0,7 12 19 0 0,-7-10-16 0 0,12 19 3 0 0,-4-7 15 0 0,4 5-2 0 0,1-5 0 0 0,-8-11 0 0 0,-1 3 0 0 0,0 0 0 0 0,9 20 0 0 0,-7-5 0 0 0,-2 2 0 0 0,2 8 0 0 0,29 95 0 0 0,-33-89 0 0 0,-3 2 0 0 0,8 50 0 0 0,11 128 0 0 0,-9-58 100 0 0,5 45 40 0 0,-17-32-108 0 0,-11-127 168 0 0,-6 62-200 0 0,-14 80 560 0 0,4-121-352 0 0,10-70-127 0 0,-1 0 1 0 0,-3 9-82 0 0,5-18 13 0 0,-6 12-13 0 0,7-16 2 0 0,-1 1 1 0 0,1-1 0 0 0,0 0 0 0 0,0 2-3 0 0,-2 6 43 0 0,-1-1-33 0 0,0-2-10 0 0,0-1 0 0 0,5-9 0 0 0,0 0 0 0 0,0 0 0 0 0,0 0 0 0 0,0 0 0 0 0,0 0 0 0 0,0 0 0 0 0,0 0 0 0 0,0 0 0 0 0,0 0 0 0 0,0 0 0 0 0,0 0 0 0 0,0 0 0 0 0,0 0 0 0 0,0 0 0 0 0,0 0 0 0 0,0 0 0 0 0,0 0 0 0 0,0-1 0 0 0,0 1 0 0 0,0 0 0 0 0,0 0 0 0 0,0 0 0 0 0,0 0 0 0 0,0 0 0 0 0,0 0 0 0 0,0 0 0 0 0,0 0 0 0 0,-1 0 0 0 0,1 0 0 0 0,0 0 0 0 0,0 0 0 0 0,0 0 0 0 0,0 0 0 0 0,0 0 0 0 0,0 0 0 0 0,0 0 0 0 0,0 0 0 0 0,0 0 0 0 0,0 0 0 0 0,0 0 0 0 0,0 0 0 0 0,0 0 0 0 0,0 0 0 0 0,0 0 0 0 0,0 0 0 0 0,1-10 0 0 0,3-13 0 0 0,3-26 6 0 0,-1-1-1 0 0,-2-6-5 0 0,-2 19 43 0 0,13-167 5 0 0,-13 130 38 0 0,-3-58-86 0 0,-11-66 87 0 0,-19-106-87 0 0,18 211 64 0 0,-7-21-64 0 0,-31-142 53 0 0,31 141 11 0 0,-26-82-64 0 0,40 177 21 0 0,0 0 0 0 0,-2 1 0 0 0,0 0 0 0 0,0 1 1 0 0,-2 0-1 0 0,-1-1-21 0 0,-13-19 72 0 0,0 2 1 0 0,-6-4-73 0 0,17 25 1 0 0,1 2 0 0 0,-1-1 0 0 0,-2 1-1 0 0,-26-27-35 0 0,40 39-131 0 0,1 1-61 0 0,0 0-881 0 0,0-2-3652 0 0,1-9-1563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1:53.4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190 5061 3679 0 0,'-11'-19'120'0'0,"2"0"0"0"0,0 0 0 0 0,-5-19-120 0 0,9 22 33 0 0,-22-71 3400 0 0,-13-82-3433 0 0,17 21 2303 0 0,0-106-2303 0 0,13-153 1218 0 0,10 199-837 0 0,0-208 143 0 0,1 343-474 0 0,20-943 424 0 0,-12 775-368 0 0,8-157 140 0 0,8-229 198 0 0,-26 444-90 0 0,-23-175-354 0 0,22 337 27 0 0,-1-15-10 0 0,-3-1-1 0 0,0 2 1 0 0,-9-26-17 0 0,15 61 1 0 0,0 0 0 0 0,0 0 0 0 0,0 0 0 0 0,0 0 0 0 0,0 0-1 0 0,0-1 1 0 0,0 1 0 0 0,0 0 0 0 0,0 0 0 0 0,0 0 0 0 0,0 0 0 0 0,0 0 0 0 0,0 0 0 0 0,0 0 0 0 0,0 0 0 0 0,0 0 0 0 0,0 0-1 0 0,0 0 1 0 0,0-1 0 0 0,0 1 0 0 0,0 0 0 0 0,0 0 0 0 0,0 0 0 0 0,0 0 0 0 0,-1 0 0 0 0,1 0 0 0 0,0 0 0 0 0,0 0 0 0 0,0 0-1 0 0,0 0 1 0 0,0 0 0 0 0,0 0 0 0 0,0 0 0 0 0,0 0 0 0 0,0 0 0 0 0,0 0 0 0 0,0 0 0 0 0,0 0 0 0 0,-1 0 0 0 0,1 0 0 0 0,0 0 0 0 0,0 0-1 0 0,0 0 1 0 0,0 0 0 0 0,0 0 0 0 0,0 0 0 0 0,0 0 0 0 0,0 0 0 0 0,0 0 0 0 0,0 0 0 0 0,0 0 0 0 0,-1 0 0 0 0,1 0 0 0 0,0 0-1 0 0,0 0 1 0 0,0 0 0 0 0,0 0 0 0 0,0 0 0 0 0,0 0 0 0 0,0 0 0 0 0,0 0-1 0 0,-2 1 6 0 0,1 0 0 0 0,-1 1 1 0 0,1-1-1 0 0,-1 0 0 0 0,1 1 0 0 0,-1-1 1 0 0,1 1-1 0 0,0-1 0 0 0,0 1 0 0 0,0 0 1 0 0,0-1-1 0 0,0 1 0 0 0,0 0 0 0 0,0 0 1 0 0,1 0-1 0 0,-1-1 0 0 0,1 1 0 0 0,-1 0 1 0 0,1 0-1 0 0,0 1-6 0 0,-3 10 28 0 0,2 0 1 0 0,0 11-29 0 0,0-14 6 0 0,-3 190 152 0 0,9 19-158 0 0,-3-161-5 0 0,22 601-8 0 0,82 873 522 0 0,-97-1453-445 0 0,36 317 304 0 0,-2-24 15 0 0,-21-160-150 0 0,8 58 86 0 0,-16-128-168 0 0,-7-59 83 0 0,12 51-234 0 0,-16-120 11 0 0,-2-12 10 0 0,1-4 1 0 0,2-5-20 0 0,0-1 0 0 0,0 0 0 0 0,-1 0 0 0 0,1 0 1 0 0,-2-1-1 0 0,2-7-2 0 0,3-17-3 0 0,-1-6 3 0 0,-4 27 0 0 0,13-114-2 0 0,-4-23 2 0 0,-3-128 3 0 0,-4 104 7 0 0,3-195 28 0 0,-3 73-23 0 0,14-271-15 0 0,7-479 0 0 0,-25 206-53 0 0,-4 678-18 0 0,2 150 0 0 0,2 11 67 0 0,0 0 1 0 0,0 0 0 0 0,0 0 0 0 0,0 0-1 0 0,0 0 1 0 0,0 0 0 0 0,0 0 0 0 0,0 0-1 0 0,0 0 1 0 0,0 0 0 0 0,0 0-1 0 0,-1 0 1 0 0,1 0 0 0 0,0 0 0 0 0,0 0-1 0 0,0 0 1 0 0,0 0 0 0 0,0 0 0 0 0,0 0-1 0 0,0 0 1 0 0,0 0 0 0 0,0 0 0 0 0,0 0-1 0 0,0 0 1 0 0,0 0 0 0 0,0 0 0 0 0,0 0-1 0 0,-1 0 1 0 0,1 0 0 0 0,0 0 0 0 0,0 0-1 0 0,0 0 1 0 0,0 0 0 0 0,0 0 0 0 0,0 0-1 0 0,0 0 1 0 0,0 0 0 0 0,0 0-1 0 0,0 0 1 0 0,0 0 0 0 0,0 0 0 0 0,0 0-1 0 0,0 0 1 0 0,0 0 0 0 0,0 0 0 0 0,0 0-1 0 0,0 0 1 0 0,0 0 0 0 0,0 0 0 0 0,-1 1-1 0 0,1-1 1 0 0,0 0 0 0 0,0 0 0 0 0,0 0-1 0 0,0 0 1 0 0,0 0 0 0 0,0 0 0 0 0,0 0-1 0 0,0 0 1 0 0,0 0 0 0 0,0 0-1 0 0,0 0 1 0 0,0 0 3 0 0,-5 21-159 0 0,-1 15 58 0 0,1 0 0 0 0,3 0-1 0 0,0 4 102 0 0,1-9-48 0 0,1 195-205 0 0,11 4 169 0 0,-3-60 4 0 0,3 70 35 0 0,7 211 19 0 0,-6 213 71 0 0,5 258 82 0 0,22-190 693 0 0,-37-709-789 0 0,3 35 191 0 0,8 38-222 0 0,-9-80 41 0 0,0 0-1 0 0,0 0 0 0 0,1 0 1 0 0,1-1-1 0 0,1 1 1 0 0,0-2-1 0 0,1 1 0 0 0,2 0-40 0 0,-8-11 8 0 0,1-1-1 0 0,-1 1 1 0 0,1-1-1 0 0,0 0 0 0 0,0 0 1 0 0,1 0-1 0 0,2 2-7 0 0,-5-4 1 0 0,0-1 0 0 0,0 1 0 0 0,0-1 0 0 0,0 1 0 0 0,0 0 0 0 0,0-1 0 0 0,0 0 0 0 0,0 1 0 0 0,1-1 0 0 0,-1 0 0 0 0,0 0 0 0 0,0 1 0 0 0,0-1 0 0 0,1 0 0 0 0,-1 0 0 0 0,0 0 0 0 0,0-1 0 0 0,0 1 0 0 0,0 0 0 0 0,1 0 0 0 0,-1-1-1 0 0,0 1 1 0 0,0 0 0 0 0,0-1 0 0 0,0 1 0 0 0,0-1 0 0 0,0 0 0 0 0,0 1 0 0 0,1-2-1 0 0,1 0 0 0 0,-1-1 0 0 0,1 1 0 0 0,-1-1 0 0 0,0 0 0 0 0,0 0 0 0 0,0 0 0 0 0,0 0 0 0 0,0 0 0 0 0,0-1 0 0 0,0-2 0 0 0,2-6 0 0 0,0-1 0 0 0,1-6 0 0 0,4-31 8 0 0,-2 1 1 0 0,-2-1-1 0 0,-2-12-8 0 0,-3-154 35 0 0,-2 136-31 0 0,-5-275-4 0 0,0-496 0 0 0,37-83 0 0 0,-21 699 0 0 0,32-533 0 0 0,-20 522-152 0 0,44-193 152 0 0,-64 431 2 0 0,0 4-4 0 0,0-1 0 0 0,0 1-1 0 0,0 0 1 0 0,0 0 0 0 0,1 1-1 0 0,0-2 3 0 0,-1 3-24 0 0,0 4 0 0 0,2 18 7 0 0,-1 0 0 0 0,-1 0-1 0 0,-1 0 1 0 0,-1 13 17 0 0,0 1-7 0 0,-48 2074-57 0 0,29-1388 278 0 0,29-107 398 0 0,5-434-371 0 0,7 0 0 0 0,21 69-241 0 0,-28-188 26 0 0,2 0-1 0 0,3-1 0 0 0,25 55-25 0 0,-36-98 0 0 0,0 0 0 0 0,7 9 0 0 0,-11-20 0 0 0,-1 1 0 0 0,2-1 0 0 0,-1 0 0 0 0,1 0 0 0 0,-1 0 0 0 0,2 0 0 0 0,-1-1 0 0 0,2 1 0 0 0,-6-4 0 0 0,1 0 0 0 0,0 0 0 0 0,-1 0 0 0 0,1 0 0 0 0,0 0 0 0 0,-1-1 0 0 0,1 1 0 0 0,0 0 0 0 0,0-1 0 0 0,0 0 0 0 0,0 1 0 0 0,0-1 0 0 0,0 0 0 0 0,-1 0 0 0 0,1 0 0 0 0,0 0 0 0 0,0 0 0 0 0,0-1 0 0 0,1 1 0 0 0,-1-1 0 0 0,0 0 0 0 0,0 0 0 0 0,1 0 0 0 0,-1 0 0 0 0,0-1 0 0 0,0 1 0 0 0,0-1 0 0 0,-1 1 0 0 0,1-1 0 0 0,0 0 0 0 0,0 1 0 0 0,-1-1 0 0 0,2-2 0 0 0,1-3 0 0 0,1-1 0 0 0,-1 1 0 0 0,-1-1 0 0 0,1-1 0 0 0,-1 1 0 0 0,-1 0 0 0 0,2-8 0 0 0,5-32-2 0 0,-3 0-1 0 0,1-41 3 0 0,-6 66-5 0 0,3-464-45 0 0,-6 362 46 0 0,1 77 4 0 0,-2-411-38 0 0,13 0 4 0 0,94-1117-83 0 0,-64 1228-18 0 0,59-224 135 0 0,-61 419-18 0 0,-15 63-36 0 0,-15 57 51 0 0,2 1 0 0 0,0 1 0 0 0,2 0 0 0 0,9-15 3 0 0,-21 46 0 0 0,1-1 0 0 0,-1 0 0 0 0,0 0 0 0 0,1 0 0 0 0,-1 0 0 0 0,1 0 0 0 0,-1 0 0 0 0,1 0 0 0 0,-1 0 0 0 0,1 1 0 0 0,0-1 0 0 0,0 0 0 0 0,-1 0 0 0 0,1 1 0 0 0,0-1 0 0 0,0 0 0 0 0,0 2 0 0 0,0-1-1 0 0,-1 0 1 0 0,1 1-1 0 0,-1-1 1 0 0,1 1-1 0 0,-1-1 1 0 0,1 0 0 0 0,0 1-1 0 0,-1 0 1 0 0,0-1-1 0 0,1 1 1 0 0,-1-1-1 0 0,1 1 1 0 0,-1-1-1 0 0,0 1 1 0 0,1 0-1 0 0,-1-1 1 0 0,0 1-1 0 0,0 0 1 0 0,1 0 0 0 0,-1-1-1 0 0,0 1 1 0 0,0 0 0 0 0,3 11-13 0 0,-1 0 0 0 0,-1 1 0 0 0,0-1 0 0 0,0 1 1 0 0,-1 8 12 0 0,-4 75-53 0 0,-5 12 53 0 0,4-45-1 0 0,-124 1444 1 0 0,69-869-6 0 0,-16 199 131 0 0,73-802-95 0 0,-24 421 408 0 0,24-292 126 0 0,15 128-564 0 0,-7-243 62 0 0,2 0 0 0 0,2 0 0 0 0,5 10-62 0 0,-5-31 21 0 0,0 0 0 0 0,2-1 0 0 0,1 0 1 0 0,1-1-1 0 0,1 0 0 0 0,2 1-21 0 0,-10-18 0 0 0,0-1 0 0 0,1 1 0 0 0,0-1 0 0 0,0 0 0 0 0,1-1 0 0 0,0 0 0 0 0,0 0 0 0 0,3 1 0 0 0,-8-5 0 0 0,1-1 0 0 0,-1 0 0 0 0,1 0 0 0 0,0 0 0 0 0,-1-1 0 0 0,1 1 0 0 0,0-1 0 0 0,0 0 0 0 0,0 0 0 0 0,0-1 0 0 0,0 1 0 0 0,0-1 0 0 0,0 1 0 0 0,1-1 0 0 0,-1-1 0 0 0,0 1 0 0 0,0-1 0 0 0,0 1 0 0 0,0-1 0 0 0,0 0 0 0 0,0 0 0 0 0,3-2 0 0 0,-2 0 0 0 0,0 0 0 0 0,0 0 0 0 0,0-1 0 0 0,0 1 0 0 0,-1-1 0 0 0,0 0 0 0 0,1 0 0 0 0,-1-1 0 0 0,-1 1 0 0 0,1-1 0 0 0,-1 0 0 0 0,0 0 0 0 0,0 0 0 0 0,5-10 0 0 0,-1 0 0 0 0,0 0 0 0 0,-1 0 0 0 0,-1-2 0 0 0,11-39 0 0 0,-2-1 0 0 0,-3 0 0 0 0,2-48 0 0 0,3-177 0 0 0,-16 277 0 0 0,5-892-35 0 0,0-20-2 0 0,-1 802 37 0 0,10-232 0 0 0,-11 309 0 0 0,60-753 0 0 0,-51 691 0 0 0,19-68 0 0 0,-20 120 0 0 0,3 0 0 0 0,2 1 0 0 0,2 1 0 0 0,11-20 0 0 0,-26 61-2 0 0,0 0 0 0 0,-1 0 0 0 0,1 1 0 0 0,1-1 0 0 0,2-3 2 0 0,-6 8-1 0 0,0 0 0 0 0,0 0 0 0 0,0 0 0 0 0,0 0 0 0 0,1 0 1 0 0,-1-1-1 0 0,0 1 0 0 0,0 0 0 0 0,0 0 0 0 0,0 0 0 0 0,0 0 1 0 0,0 0-1 0 0,0 0 0 0 0,0 0 0 0 0,0 0 0 0 0,0 0 0 0 0,1 0 1 0 0,-1 0-1 0 0,0 0 0 0 0,0 0 0 0 0,0 0 0 0 0,0 0 0 0 0,0 0 0 0 0,0 0 1 0 0,0 0-1 0 0,0 0 0 0 0,1 0 0 0 0,-1 0 0 0 0,0 0 0 0 0,0 0 1 0 0,0 0-1 0 0,0 0 0 0 0,0 0 0 0 0,0 0 0 0 0,0 0 0 0 0,0 0 1 0 0,0 0-1 0 0,1 0 0 0 0,-1 0 0 0 0,0 0 0 0 0,0 0 0 0 0,0 0 1 0 0,0 0-1 0 0,0 0 0 0 0,0 0 0 0 0,0 1 0 0 0,0-1 0 0 0,0 0 1 0 0,0 0-1 0 0,0 0 0 0 0,0 0 1 0 0,4 3-2 0 0,-1 0 1 0 0,0 0-1 0 0,0 0 0 0 0,-1 1 1 0 0,1-1-1 0 0,-1 1 0 0 0,0-1 1 0 0,0 1-1 0 0,0 0 0 0 0,0 0 1 0 0,1 3 1 0 0,1 5-24 0 0,-1 1-1 0 0,0-1 1 0 0,1 11 24 0 0,5 54-115 0 0,-1 54 115 0 0,-6-80 3 0 0,10 971-72 0 0,-55 4 74 0 0,22-730-12 0 0,-18 413 350 0 0,38-585-108 0 0,9 61-235 0 0,-2-117 61 0 0,4-1 1 0 0,3 0-1 0 0,11 33-61 0 0,-19-84 11 0 0,0 0 0 0 0,1-1 0 0 0,1 1 0 0 0,1-1 1 0 0,2 3-12 0 0,-6-11-1 0 0,1 0 1 0 0,-1-1 0 0 0,1 0 0 0 0,1 0 0 0 0,-1 0-1 0 0,1-1 1 0 0,0 1 0 0 0,0-1 0 0 0,1-1 0 0 0,-1 1-1 0 0,1-1 1 0 0,1 0 0 0 0,-6-3 0 0 0,1 0 0 0 0,0 0 0 0 0,0 0 0 0 0,0 0 0 0 0,-1 0 0 0 0,1-1 0 0 0,0 1 0 0 0,0-1 0 0 0,0 0 0 0 0,0 0 0 0 0,0 0 0 0 0,0 0 0 0 0,0 0 0 0 0,0-1 0 0 0,0 1 0 0 0,0-1 0 0 0,0 0 0 0 0,0 0 0 0 0,0 0 0 0 0,2-1 0 0 0,-1-1 0 0 0,0 1 0 0 0,1-1 0 0 0,-1-1 0 0 0,-1 1 0 0 0,1 0 0 0 0,0-1 0 0 0,-1 0 0 0 0,1 0 0 0 0,-1 0 0 0 0,0 0 0 0 0,-1 0 0 0 0,1-1 0 0 0,4-8-13 0 0,-1 0-1 0 0,0-1 0 0 0,-1 0 1 0 0,0 0-1 0 0,2-14 14 0 0,2-20-65 0 0,-1-8 65 0 0,-6 38-8 0 0,13-122-71 0 0,-4-52 79 0 0,-9-143 7 0 0,-2 152-20 0 0,53-1238-105 0 0,70 152 34 0 0,-85 1031 45 0 0,-19 146 18 0 0,19-47 21 0 0,-31 117 0 0 0,-3 16 0 0 0,-4 6 0 0 0,0 0 0 0 0,0 0 0 0 0,0 0 0 0 0,0-1 0 0 0,0 1 0 0 0,0 0 0 0 0,0 0 0 0 0,1 0 0 0 0,-1 0 0 0 0,0 0 0 0 0,0 0 0 0 0,0 0 0 0 0,0 0 0 0 0,0 0 0 0 0,0 0 0 0 0,0 0 0 0 0,1 0 0 0 0,-1 0 0 0 0,0 0 0 0 0,0 0 0 0 0,0 0 0 0 0,0 0 0 0 0,0 0 0 0 0,0 0 0 0 0,0 0 0 0 0,1 0 0 0 0,-1 0 0 0 0,0 0 0 0 0,0 0 0 0 0,0 0 0 0 0,0 0 0 0 0,0 0 0 0 0,0 0 0 0 0,0 0 0 0 0,1 0 0 0 0,-1 0 0 0 0,0 0 0 0 0,1 2 0 0 0,0 0 0 0 0,0-1 0 0 0,0 1 0 0 0,0 0 0 0 0,0 0 0 0 0,0 0 0 0 0,0-1 0 0 0,-1 1 0 0 0,1 0 0 0 0,-1 0 0 0 0,1 2 0 0 0,4 30 0 0 0,4 82-80 0 0,-5 64 80 0 0,-3-173 0 0 0,1 875 0 0 0,-19 1 0 0 0,-3-417-3 0 0,-9 249 21 0 0,29-439 187 0 0,6-151 127 0 0,8 24-332 0 0,-7-98 94 0 0,2 0-1 0 0,8 19-93 0 0,-11-49 13 0 0,0-1-1 0 0,2 1 0 0 0,1-2 0 0 0,0 1 0 0 0,1-1 0 0 0,1-1 0 0 0,1 0-12 0 0,-7-11 6 0 0,-1-1 0 0 0,1 0 0 0 0,0 0-1 0 0,0 0 1 0 0,1-1 0 0 0,0 0 0 0 0,0 0 0 0 0,0-1 0 0 0,0 1-1 0 0,1-1 1 0 0,0 0-6 0 0,-5-4 1 0 0,-1 1-1 0 0,1 0 0 0 0,0-1 1 0 0,-1 1-1 0 0,1-1 0 0 0,0 0 1 0 0,-1 1-1 0 0,1-1 0 0 0,0 0 1 0 0,0 0-1 0 0,-1 0 0 0 0,1 0 1 0 0,0-1-1 0 0,-1 1 0 0 0,1 0 1 0 0,0-1-1 0 0,-1 1 0 0 0,1-1 0 0 0,1 0-3 0 0,-1-1-1 0 0,1 1 0 0 0,0-1 1 0 0,-1 1-1 0 0,0-1 0 0 0,0 0 1 0 0,1 0-1 0 0,-1 0 0 0 0,0 0 1 0 0,0-2 3 0 0,4-3-14 0 0,-1-1 0 0 0,0 0 1 0 0,-1 0-1 0 0,1-1 1 0 0,-2 0-1 0 0,2-4 14 0 0,6-22-36 0 0,-1 0 0 0 0,-3-1-1 0 0,0 0 1 0 0,-1-16 36 0 0,5-147-71 0 0,-11 185 66 0 0,5-682-45 0 0,-6 311 25 0 0,23-715 25 0 0,0 504-13 0 0,2 167-52 0 0,-14 276 63 0 0,-9 121 2 0 0,-2 0 0 0 0,-1 0 0 0 0,-4-20 0 0 0,5 51 0 0 0,0-7 0 0 0,1 8 0 0 0,0 0 0 0 0,0 0 0 0 0,0 0 0 0 0,0 0 0 0 0,0 0 0 0 0,0 0 0 0 0,0 0 0 0 0,0 0 0 0 0,0-1 0 0 0,0 1 0 0 0,0 0 0 0 0,0 0 0 0 0,0 0 0 0 0,0 0 0 0 0,0 0 0 0 0,0 0 0 0 0,0 0 0 0 0,0 0 0 0 0,0 0 0 0 0,0 0 0 0 0,0 0 0 0 0,-1-1 0 0 0,1 1 0 0 0,0 0 0 0 0,0 0 0 0 0,0 0 0 0 0,0 0 0 0 0,0 0 0 0 0,0 0 0 0 0,0 0 0 0 0,0 0 0 0 0,0 0 0 0 0,0 0 0 0 0,-1 0 0 0 0,1 0 0 0 0,0 0 0 0 0,0 0 0 0 0,0 0 0 0 0,0 0 0 0 0,-1 1 0 0 0,-1 1 0 0 0,1-1 0 0 0,0 1 0 0 0,0-1 0 0 0,0 1 0 0 0,0-1 0 0 0,0 1 0 0 0,0 0 0 0 0,1-1 0 0 0,-1 2 0 0 0,-10 28 0 0 0,-2 14 0 0 0,3 0-1 0 0,0 7 1 0 0,-10 99-40 0 0,16-117 21 0 0,-65 586-65 0 0,36-216 84 0 0,-27 273 0 0 0,1-161-3 0 0,-46 485 22 0 0,87-617 187 0 0,20-256 23 0 0,18 126-229 0 0,-15-216 38 0 0,1-1 0 0 0,4 4-38 0 0,-7-28 6 0 0,1 0 0 0 0,0-1 0 0 0,1 0 0 0 0,1 0-1 0 0,0-1 1 0 0,0 1 0 0 0,8 8-6 0 0,-11-16 0 0 0,-1-1 0 0 0,1 0 0 0 0,0 0 0 0 0,0-1 0 0 0,1 1 0 0 0,-1-1 0 0 0,0 1 0 0 0,1-1 0 0 0,0 0 0 0 0,-1 0 0 0 0,1-1 0 0 0,1 1 0 0 0,-3-1 0 0 0,0 0 0 0 0,0-1 0 0 0,0 1 0 0 0,1-1 0 0 0,-1 0 0 0 0,0 0 0 0 0,0 0 0 0 0,0 0 0 0 0,0 0 0 0 0,0 0 0 0 0,0 0 0 0 0,1-1 0 0 0,-1 1 0 0 0,0-1 0 0 0,0 1 0 0 0,0-1 0 0 0,0 0 0 0 0,0 0 0 0 0,0 0 0 0 0,-1 0 0 0 0,1 0 0 0 0,0 0 0 0 0,0-1 0 0 0,0 0 0 0 0,1-1-7 0 0,0 0 0 0 0,0-1 0 0 0,-1 1 0 0 0,1-1 0 0 0,-1 0 0 0 0,0 1 0 0 0,0-1 0 0 0,0-1 0 0 0,1-2 7 0 0,1-9-55 0 0,0 1 0 0 0,0-3 55 0 0,-3 12-9 0 0,5-28-65 0 0,-1 0 0 0 0,-1-31 74 0 0,-3-71-43 0 0,-2 84 19 0 0,-30-619-111 0 0,-15 198 120 0 0,-3-23 18 0 0,-10-241-3 0 0,51 615 0 0 0,-38-426 0 0 0,41 504 4 0 0,-7-46 17 0 0,8 70-11 0 0,-1-1-1 0 0,0 1 1 0 0,-3-5-10 0 0,6 21 9 0 0,0-1 1 0 0,0 1-1 0 0,0 0 1 0 0,0 0 0 0 0,-1-1-1 0 0,0 2 1 0 0,0-1 0 0 0,0 0-1 0 0,-3-2-9 0 0,5 5 5 0 0,0 0-1 0 0,0 0 1 0 0,0 0 0 0 0,0 1-1 0 0,0-1 1 0 0,-1 0-1 0 0,1 1 1 0 0,0-1 0 0 0,0 1-1 0 0,-1-1 1 0 0,1 1-1 0 0,0 0 1 0 0,-1 0 0 0 0,1-1-1 0 0,0 1 1 0 0,-1 0-5 0 0,0 1 3 0 0,1-1 1 0 0,-1 0-1 0 0,1 1 1 0 0,-1-1-1 0 0,1 1 1 0 0,-1-1-1 0 0,1 1 1 0 0,-1 0-1 0 0,1-1 1 0 0,-1 1-1 0 0,1 0 1 0 0,0 0-1 0 0,-1 0 1 0 0,1 0-1 0 0,0 0 1 0 0,-1 1-4 0 0,-3 5 12 0 0,-1-1 1 0 0,1 1-1 0 0,0 0 1 0 0,0 0 0 0 0,1 1-1 0 0,-1 1-12 0 0,-7 18 46 0 0,-1 5-46 0 0,9-23 12 0 0,-33 93 20 0 0,-10 53-32 0 0,-17 108 45 0 0,-143 711-125 0 0,74-455 80 0 0,112-444 0 0 0,-83 289-4 0 0,25-91 160 0 0,14-17 71 0 0,40-155-120 0 0,25-100-107 0 0,0 0 1 0 0,0-1-1 0 0,0 1 1 0 0,-1 0 0 0 0,1 0-1 0 0,0 0 1 0 0,0 0 0 0 0,-1-1-1 0 0,1 1 1 0 0,0 0-1 0 0,-1 0 1 0 0,1-1 0 0 0,-1 1-1 0 0,1 0 1 0 0,-1-1 0 0 0,0 1-1 0 0,0 0 0 0 0,0-1 0 0 0,1-1 0 0 0,-1 1 0 0 0,0-1 0 0 0,0 1 0 0 0,0-1 0 0 0,0 1 0 0 0,1-1 0 0 0,-1 1 0 0 0,0-1 0 0 0,0 0 0 0 0,1 1 0 0 0,-1-1 0 0 0,1 0 0 0 0,-1 1 0 0 0,0-1 0 0 0,1 0 0 0 0,-1 0 0 0 0,1 0 0 0 0,0 0 0 0 0,-13-21 0 0 0,-2-13 0 0 0,2 0 0 0 0,2-1 0 0 0,-4-20 0 0 0,5 19 0 0 0,-53-213-184 0 0,-2-79 184 0 0,-30-278-124 0 0,90 569 115 0 0,-1-9 8 0 0,-2 0-1 0 0,-10-35 2 0 0,17 78 0 0 0,-1-1 0 0 0,0 1 0 0 0,1 0 0 0 0,-1 0 0 0 0,-1 0-1 0 0,1 0 1 0 0,0 1 0 0 0,-2-2 0 0 0,4 4 1 0 0,-1 0-1 0 0,0 1 0 0 0,0-1 1 0 0,1 0-1 0 0,-1 0 0 0 0,0 1 1 0 0,0-1-1 0 0,0 1 0 0 0,0-1 0 0 0,0 0 1 0 0,1 1-1 0 0,-1 0 0 0 0,0-1 1 0 0,0 1-1 0 0,0 0 0 0 0,0-1 1 0 0,0 1-1 0 0,-1 0 0 0 0,1 0 1 0 0,0 0-1 0 0,0 0 0 0 0,0 0 1 0 0,0 0-1 0 0,0 0 0 0 0,0 0 1 0 0,0 0-1 0 0,0 1 0 0 0,0-1 1 0 0,0 0-1 0 0,0 1 0 0 0,0-1 1 0 0,0 1-1 0 0,0-1 0 0 0,0 1 1 0 0,1-1-1 0 0,-1 1 0 0 0,-3 2 5 0 0,1 1 0 0 0,-1-1-1 0 0,1 1 1 0 0,0-1 0 0 0,1 1 0 0 0,-1 0 0 0 0,1 0 0 0 0,-1 1 0 0 0,1-1-1 0 0,0 0 1 0 0,0 4-5 0 0,-11 24 14 0 0,2 1 0 0 0,-3 20-14 0 0,-12 71 40 0 0,18-81-36 0 0,-96 554-70 0 0,-8-3 52 0 0,75-446 14 0 0,-16 28 0 0 0,43-149 47 0 0,-11 22-47 0 0,16-39 35 0 0,-1 1 1 0 0,0-2-1 0 0,0 1 1 0 0,-1 0-1 0 0,-6 5-35 0 0,12-14 7 0 0,0 0 1 0 0,0 0-1 0 0,0 0 0 0 0,0 0 0 0 0,0 0 1 0 0,0 0-1 0 0,0 0 0 0 0,0-1 0 0 0,0 1 0 0 0,0 0 1 0 0,0-1-1 0 0,-1 1 0 0 0,1-1 0 0 0,0 0 1 0 0,0 1-1 0 0,-1-1 0 0 0,1 0 0 0 0,0 1 1 0 0,0-1-1 0 0,-1 0 0 0 0,1 0 0 0 0,0 0 0 0 0,-1 0 1 0 0,1-1-1 0 0,0 1 0 0 0,0 0 0 0 0,-1 0 1 0 0,1-1-1 0 0,0 1 0 0 0,0-1 0 0 0,-1 1 1 0 0,1-1-1 0 0,0 0 0 0 0,0 1 0 0 0,0-1 0 0 0,0 0 1 0 0,0 0-8 0 0,-4-3 24 0 0,1 0 1 0 0,0 0 0 0 0,0-1-1 0 0,0 0 1 0 0,0 0 0 0 0,1 0-1 0 0,-2-2-24 0 0,-7-15 5 0 0,1-1-1 0 0,1 1 0 0 0,1-1 1 0 0,-1-8-5 0 0,-24-99-2 0 0,14 30-35 0 0,4-2 0 0 0,1-43 37 0 0,7-17-80 0 0,8-28 80 0 0,6 66-254 0 0,19-105 254 0 0,-23 215-28 0 0,-1 4 2 0 0,1 1-1 0 0,0 0 1 0 0,0-1 0 0 0,1 1-1 0 0,4-7 27 0 0,-6 14-92 0 0,0 6 16 0 0,5 42 3 0 0,-2-1 1 0 0,-1 1-1 0 0,-3 14 73 0 0,0 2 2 0 0,2 170-34 0 0,-11-1 0 0 0,-11 21 32 0 0,-52 272 74 0 0,64-476 32 0 0,7-45-30 0 0,1-3-4 0 0,0 0 0 0 0,1-3-12 0 0,0-26 0 0 0,-1 0 0 0 0,-2-8-60 0 0,0-3 39 0 0,-1-56-28 0 0,-5-264-9 0 0,22-718 7 0 0,0 3-115 0 0,-10 547-107 0 0,-4-395-45 0 0,-1 852 258 0 0,-1-9 0 0 0,-10-78 0 0 0,9 134 0 0 0,-2-9 0 0 0,-5-19 0 0 0,3 35-10 0 0,7 17 8 0 0,0-1 1 0 0,0 1 0 0 0,0 0-1 0 0,0-1 1 0 0,0 1-1 0 0,-1 0 1 0 0,1 0 0 0 0,0-1-1 0 0,0 1 1 0 0,-1 0 0 0 0,1 0-1 0 0,0-1 1 0 0,0 1 0 0 0,-1 0-1 0 0,1 0 1 0 0,0 0 0 0 0,0 0-1 0 0,-1-1 1 0 0,1 1 0 0 0,0 0-1 0 0,-1 0 1 0 0,1 0 0 0 0,0 0-1 0 0,-1 0 1 0 0,1 0 0 0 0,0 0-1 0 0,-1 0 1 0 0,1 0-1 0 0,0 0 1 0 0,-1 0 0 0 0,1 0-1 0 0,-1 0 2 0 0,1 0-1 0 0,-1 1-1 0 0,0-1 0 0 0,0 1 0 0 0,1-1 1 0 0,-1 1-1 0 0,0 0 0 0 0,1-1 1 0 0,-1 1-1 0 0,0 0 0 0 0,1-1 0 0 0,-1 1 1 0 0,0 0 1 0 0,-2 6-11 0 0,0-1 0 0 0,0 0 1 0 0,0 1-1 0 0,1 0 1 0 0,0 0-1 0 0,0-1 1 0 0,-1 7 10 0 0,3-10-4 0 0,-12 60-188 0 0,2 0-1 0 0,0 55 193 0 0,6 131-195 0 0,4-232 186 0 0,38 905-210 0 0,32-52 145 0 0,-12-231 51 0 0,-47-529 76 0 0,6 106 86 0 0,4 31-28 0 0,-17-204-96 0 0,36 289 236 0 0,-37-315-240 0 0,-2-15 12 0 0,-1-7 7 0 0,2-107 123 0 0,-9-57-153 0 0,3 89 29 0 0,-20-612 45 0 0,26-7-81 0 0,33-2-58 0 0,70-191 65 0 0,-31 510-88 0 0,27 9 0 0 0,-82 314 52 0 0,2 2 0 0 0,21-37 36 0 0,-42 93 0 0 0,16-28 0 0 0,-15 27 0 0 0,1 0 0 0 0,-1 0 0 0 0,1 0 0 0 0,0 0 0 0 0,-1 1 0 0 0,1-1 0 0 0,0 1 0 0 0,0-1 0 0 0,0 1 0 0 0,1-1 0 0 0,-2 1 0 0 0,-1 1 1 0 0,1 0-1 0 0,-1-1 0 0 0,1 1 0 0 0,-1 0 0 0 0,1 0 0 0 0,-1 0 0 0 0,1 0 1 0 0,0 0-1 0 0,-1-1 0 0 0,1 1 0 0 0,-1 0 0 0 0,1 0 0 0 0,-1 0 1 0 0,1 1-1 0 0,-1-1 0 0 0,1 0 0 0 0,-1 0 0 0 0,1 0 0 0 0,-1 0 0 0 0,1 0 1 0 0,-1 0-1 0 0,1 1 0 0 0,-1-1 0 0 0,1 0 0 0 0,-1 1 0 0 0,1-1 0 0 0,-1 0 1 0 0,1 1-1 0 0,-1-1 0 0 0,0 0 0 0 0,1 1 0 0 0,0 0 0 0 0,0 1-3 0 0,0 0-1 0 0,1 0 1 0 0,-1 1-1 0 0,0-1 0 0 0,0 1 1 0 0,0-1-1 0 0,-1 1 4 0 0,5 17-43 0 0,-1-1-1 0 0,-2 1 1 0 0,0 0-1 0 0,0 18 44 0 0,-2-32-4 0 0,2 104-70 0 0,-2 29 14 0 0,-2 31 48 0 0,1 31 12 0 0,1 26 0 0 0,3 26 0 0 0,25 806-36 0 0,-3-208 8 0 0,-22-642 28 0 0,-2-23 0 0 0,1-26 11 0 0,-2-105 15 0 0,2 68 203 0 0,7 23-229 0 0,-7-126 103 0 0,1 0 1 0 0,0 0 0 0 0,2-1-1 0 0,3 11-103 0 0,-6-26 27 0 0,-1 0 1 0 0,1 0-1 0 0,0 1 0 0 0,1-1 0 0 0,-1-1 0 0 0,1 1 0 0 0,0 0 0 0 0,-1-1 1 0 0,2 1-1 0 0,2 2-27 0 0,-5-5 5 0 0,0 0 1 0 0,0 0-1 0 0,1 0 1 0 0,-1 0 0 0 0,0-1-1 0 0,1 1 1 0 0,-1 0-1 0 0,1-1 1 0 0,-1 1 0 0 0,1-1-1 0 0,-1 1 1 0 0,1-1-1 0 0,-1 0 1 0 0,1 0 0 0 0,-1 0-1 0 0,1 0 1 0 0,-1 0-1 0 0,1 0 1 0 0,-1 0 0 0 0,1 0-1 0 0,-1 0 1 0 0,1-1-1 0 0,-1 1 1 0 0,1-1-1 0 0,-1 1 1 0 0,1-1 0 0 0,-1 0-1 0 0,0 1 1 0 0,1-1-1 0 0,-1 0 1 0 0,0 0 0 0 0,0 0-1 0 0,1 0-5 0 0,2-3 7 0 0,1-1-1 0 0,-1 0 1 0 0,0 0-1 0 0,0 0 1 0 0,-1 0-1 0 0,0-1 1 0 0,0 1 0 0 0,0-1-1 0 0,0 0 1 0 0,-1 0-1 0 0,2-6-6 0 0,6-25 0 0 0,-1 0 0 0 0,-2-2 0 0 0,0-13 0 0 0,19-177 0 0 0,-5-111 0 0 0,-14-378 7 0 0,-7 669-3 0 0,27-674 59 0 0,3 421-133 0 0,32-110 70 0 0,-44 317-34 0 0,5 0 0 0 0,4 2 0 0 0,5-2 34 0 0,-20 64-46 0 0,4-5 46 0 0,-11 26-2 0 0,0 0 1 0 0,1 0-1 0 0,1 0 1 0 0,0 1-1 0 0,0 0 2 0 0,-6 8-1 0 0,0 0-1 0 0,0 0 0 0 0,-1 0 0 0 0,1 0 1 0 0,0 0-1 0 0,0 0 0 0 0,0 0 1 0 0,0 1-1 0 0,0-1 0 0 0,0 0 1 0 0,0 1-1 0 0,0-1 0 0 0,1 1 0 0 0,-1-1 1 0 0,0 1-1 0 0,0 0 0 0 0,0-1 1 0 0,1 1-1 0 0,-1 0 0 0 0,0 0 1 0 0,0 0-1 0 0,1 0 0 0 0,-1 0 0 0 0,0 0 1 0 0,2 0 1 0 0,-1 1-6 0 0,0 0 0 0 0,0 0 1 0 0,0 0-1 0 0,0 0 0 0 0,-1 1 1 0 0,1-1-1 0 0,0 1 0 0 0,0-1 0 0 0,-1 1 1 0 0,1-1-1 0 0,-1 1 0 0 0,1 0 1 0 0,-1 0-1 0 0,0 0 0 0 0,0 0 6 0 0,8 15-25 0 0,0 0-1 0 0,-2 0 0 0 0,0 1 1 0 0,-1 0-1 0 0,1 4 26 0 0,20 73-70 0 0,6 26-29 0 0,3 28-12 0 0,92 429-113 0 0,-9 5 142 0 0,-13 107 82 0 0,-86-534-43 0 0,27 264 50 0 0,-45-392 22 0 0,9 64 118 0 0,-9-79-107 0 0,1 0 0 0 0,1 0-1 0 0,0 0 1 0 0,0-1-1 0 0,5 8-39 0 0,-9-20 1 0 0,0 0 0 0 0,0 0 0 0 0,0 0 0 0 0,0 0 0 0 0,0 0 0 0 0,0 0 0 0 0,0 0 0 0 0,0 0 1 0 0,0 0-1 0 0,0 0 0 0 0,0 1 0 0 0,0-1 0 0 0,0 0 0 0 0,0 0 0 0 0,0 0 0 0 0,0 0 0 0 0,0 0 0 0 0,0 0 0 0 0,0 0 0 0 0,0 0 0 0 0,0 0 0 0 0,0 0 0 0 0,1 0 0 0 0,-1 0 0 0 0,0 0 0 0 0,0 0 0 0 0,0 0 0 0 0,0 0 0 0 0,0 1 0 0 0,0-1 0 0 0,0 0 0 0 0,0 0 0 0 0,0 0 0 0 0,0 0 0 0 0,0 0 0 0 0,1 0 0 0 0,-1 0 0 0 0,0 0 0 0 0,0 0 0 0 0,0 0 1 0 0,0 0-1 0 0,0 0 0 0 0,0 0 0 0 0,0-1 0 0 0,0 1 0 0 0,0 0 0 0 0,0 0 0 0 0,1 0 0 0 0,-1 0 0 0 0,0 0 0 0 0,0 0 0 0 0,0 0 0 0 0,0 0 0 0 0,0 0 0 0 0,0 0 0 0 0,0 0 0 0 0,0 0 0 0 0,0 0 0 0 0,0 0 0 0 0,0 0 0 0 0,0 0 0 0 0,0-1-1 0 0,3 0 7 0 0,-1-1 1 0 0,0 0-1 0 0,0 0 0 0 0,0 0 0 0 0,0 0 0 0 0,0 0 1 0 0,0-1-1 0 0,-1 1 0 0 0,1-1 0 0 0,-1 1 0 0 0,1-1 0 0 0,-1-1-7 0 0,4-8 13 0 0,-1 0 0 0 0,1-6-13 0 0,-5 18 0 0 0,9-39 11 0 0,-1 1-1 0 0,1-32-10 0 0,2-83 45 0 0,-10 120-47 0 0,14-446 2 0 0,2-35 0 0 0,15 111 0 0 0,18 1 0 0 0,29-63 0 0 0,-50 329 0 0 0,6 2 0 0 0,6 2 0 0 0,5 1 0 0 0,6 3 0 0 0,27-41 0 0 0,-74 158 0 0 0,6-11 0 0 0,5-4 0 0 0,-12 19 0 0 0,0 1 0 0 0,1 0 0 0 0,0 0 0 0 0,0 0 0 0 0,6-4 0 0 0,-10 8 0 0 0,1 1 0 0 0,-1 0 0 0 0,1 0 0 0 0,-1 0 0 0 0,1 0 0 0 0,0 0 0 0 0,-1 0 0 0 0,1 0 0 0 0,0 1 0 0 0,0-1 0 0 0,-1 0 0 0 0,1 1 0 0 0,0 0 0 0 0,1-1 0 0 0,-2 1 0 0 0,0 0 0 0 0,0 1 0 0 0,1-1 0 0 0,-1 0 0 0 0,0 0 0 0 0,0 1 0 0 0,0-1 0 0 0,0 1 0 0 0,0-1 0 0 0,0 1 0 0 0,0-1 0 0 0,0 1 0 0 0,0 0 0 0 0,0-1 0 0 0,0 1 0 0 0,0 0 0 0 0,-1 0 0 0 0,1 0 0 0 0,0-1 0 0 0,0 1 0 0 0,-1 0 0 0 0,1 0 0 0 0,0 1 0 0 0,3 6-1 0 0,-1 0-1 0 0,0 0 1 0 0,0 0-1 0 0,-1 1 0 0 0,0-1 1 0 0,0 1-1 0 0,0 6 2 0 0,-1-8-5 0 0,7 45-97 0 0,-1 51 102 0 0,-5 58-58 0 0,-2-64 40 0 0,-19 1138-36 0 0,-22-554 52 0 0,12-424 15 0 0,-43 163-13 0 0,39-285 309 0 0,-49 130-309 0 0,65-216 71 0 0,-25 67 298 0 0,46-128-279 0 0,-1 0 0 0 0,2-9-90 0 0,0-1 4 0 0,31-149-184 0 0,10-137 180 0 0,135-1125-195 0 0,-97 786 178 0 0,-7 151-143 0 0,-62 420 145 0 0,29-140-83 0 0,-27 151 71 0 0,2 1-1 0 0,9-15 28 0 0,-26 74 0 0 0,2-7 0 0 0,1 1 0 0 0,1-1 0 0 0,3-4 0 0 0,-9 15 0 0 0,0 1 0 0 0,0-1 0 0 0,0 1 0 0 0,1 0 0 0 0,-1-1 0 0 0,0 1 0 0 0,0 0 0 0 0,0-1 0 0 0,1 1 0 0 0,-1 0 0 0 0,0-1 0 0 0,1 1 0 0 0,-1 0 0 0 0,0 0 0 0 0,1-1 0 0 0,-1 1 0 0 0,0 0 0 0 0,1 0 0 0 0,-1 0 0 0 0,0-1 0 0 0,1 1 0 0 0,-1 0 0 0 0,0 0 0 0 0,1 0 0 0 0,-1 0 0 0 0,1 0 0 0 0,-1 0 0 0 0,1 0 0 0 0,-1 0 0 0 0,0 0 0 0 0,1 0 0 0 0,-1 0 0 0 0,1 1 0 0 0,0 0 0 0 0,0 0 0 0 0,0 0 0 0 0,0 0 0 0 0,-1 1 0 0 0,1-1 0 0 0,0 0 0 0 0,-1 0 0 0 0,1 1 0 0 0,-1-1 0 0 0,1 0 0 0 0,-1 1 0 0 0,0-1 0 0 0,0 1 0 0 0,5 26 0 0 0,-4-24 0 0 0,5 41 0 0 0,-3 1 0 0 0,-2 26 0 0 0,-7 96 0 0 0,-73 666 54 0 0,32-499-33 0 0,-77 277-21 0 0,28-290 70 0 0,-22-9-12 0 0,67-190 32 0 0,-5-3-1 0 0,-6-3 1 0 0,-43 58-90 0 0,96-160 20 0 0,-12 16 67 0 0,-6 6-87 0 0,20-28 36 0 0,-1 0 0 0 0,0-1 1 0 0,0 0-1 0 0,-1 0 0 0 0,-9 6-36 0 0,16-13 11 0 0,0 1-1 0 0,0-1 1 0 0,0 0-1 0 0,-1 1 1 0 0,1-1-1 0 0,0 0 1 0 0,0-1-1 0 0,-1 1 1 0 0,1 0-1 0 0,-1 0 1 0 0,1-1-1 0 0,-1 0 1 0 0,1 1-1 0 0,-1-1 0 0 0,1 0 1 0 0,-1 0-1 0 0,1-1 1 0 0,0 1-1 0 0,-1 0 1 0 0,1-1-1 0 0,-1 1 1 0 0,1-1-1 0 0,-1 0 1 0 0,1 0-1 0 0,0 0 1 0 0,0 0-1 0 0,-1 0 1 0 0,1 0-1 0 0,0-1 1 0 0,0 1-1 0 0,0-1 1 0 0,0 0-1 0 0,1 1 1 0 0,-1-1-1 0 0,0 0 1 0 0,1 0-1 0 0,-1-1-10 0 0,-3-4 14 0 0,0 1 0 0 0,1-1-1 0 0,0 0 1 0 0,1 0 0 0 0,-2-4-14 0 0,-3-12 23 0 0,-1-7-23 0 0,-13-52 45 0 0,5-2 0 0 0,-3-43-45 0 0,-10-172-102 0 0,27 265 81 0 0,-32-511-490 0 0,25-111 511 0 0,10 604-20 0 0,20-607-272 0 0,-7 464 152 0 0,10-209-82 0 0,-23 396 214 0 0,1-24-15 0 0,-1 0 0 0 0,-3-15 23 0 0,-1 27 11 0 0,4 19-10 0 0,0 1 1 0 0,0 0-1 0 0,0-1 1 0 0,0 1-1 0 0,0 0 1 0 0,0-1 0 0 0,0 1-1 0 0,0 0 1 0 0,-1-1-1 0 0,1 1 1 0 0,0 0-1 0 0,0-1 1 0 0,0 1-1 0 0,-1 0 1 0 0,1-1-1 0 0,0 1 1 0 0,0 0-1 0 0,-1 0 1 0 0,1-1-1 0 0,0 1 1 0 0,-1 0-1 0 0,1 0 1 0 0,0 0-1 0 0,-1-1 1 0 0,1 1-1 0 0,0 0 1 0 0,-1 0 0 0 0,1 0-2 0 0,-1 0 0 0 0,0 0 1 0 0,0 1 0 0 0,0-1-1 0 0,0 0 1 0 0,0 1 0 0 0,0-1 0 0 0,0 1-1 0 0,0-1 1 0 0,0 1 0 0 0,0-1-1 0 0,1 1 1 0 0,-1 0 0 0 0,0-1-1 0 0,0 1 1 0 0,1 0 0 0 0,-1 0-1 0 0,-12 17-1 0 0,0 5-11 0 0,2 1-1 0 0,0 1 1 0 0,2 0 0 0 0,0 2 12 0 0,2-8-17 0 0,-112 394-255 0 0,110-379 258 0 0,-87 373-144 0 0,11 4 96 0 0,63-305 48 0 0,-194 841-40 0 0,118-601 172 0 0,-106 238-118 0 0,144-438 290 0 0,-42 69-290 0 0,97-207 14 0 0,-16 30 56 0 0,18-34-54 0 0,0 0-1 0 0,0 0 0 0 0,0 0 1 0 0,-1-1-1 0 0,1 1 1 0 0,-1-1-1 0 0,-2 2-15 0 0,5-5 2 0 0,0 1 0 0 0,1-1-1 0 0,-1 1 1 0 0,0-1 0 0 0,1 1 0 0 0,-1-1-1 0 0,0 0 1 0 0,0 1 0 0 0,1-1 0 0 0,-1 0-1 0 0,0 0 1 0 0,0 0 0 0 0,1 0 0 0 0,-1 1-1 0 0,0-1 1 0 0,0 0 0 0 0,0 0 0 0 0,1 0-1 0 0,-1-1 1 0 0,0 1 0 0 0,0 0 0 0 0,0 0-1 0 0,1 0 1 0 0,-1-1 0 0 0,0 1 0 0 0,0 0-1 0 0,1-1 1 0 0,-1 1 0 0 0,0 0-1 0 0,1-1 1 0 0,-1 1 0 0 0,0-1 0 0 0,1 1-1 0 0,-1-1 1 0 0,1 1 0 0 0,-1-1 0 0 0,0 0-1 0 0,1 1 1 0 0,0-1 0 0 0,-1 0-2 0 0,-2-5-2 0 0,0 1 0 0 0,1 0 0 0 0,-1-1-1 0 0,1 1 1 0 0,-1-5 2 0 0,1 2 5 0 0,-10-33-5 0 0,1-1 0 0 0,1-7 0 0 0,-12-89 0 0 0,19 111 0 0 0,-154-1507-216 0 0,130 983 172 0 0,17 0-24 0 0,18-94-99 0 0,-2 359 126 0 0,-6 253 41 0 0,-1 0 0 0 0,-2-4 0 0 0,3 36 0 0 0,1 1 0 0 0,-1-1 0 0 0,0 1 0 0 0,0-1 0 0 0,-1 1 0 0 0,1-1 0 0 0,0 1 0 0 0,0-1 0 0 0,0 1 0 0 0,0-1 0 0 0,0 1 0 0 0,0-1 0 0 0,-1 1 0 0 0,1-1 0 0 0,0 1 0 0 0,0-1 0 0 0,-1 1 0 0 0,1 0 0 0 0,0-1 0 0 0,-1 1 0 0 0,1 0 0 0 0,-1 1 0 0 0,0-1 0 0 0,1 1 0 0 0,-1-1 0 0 0,1 1 0 0 0,-1-1 0 0 0,1 1 0 0 0,-1-1 0 0 0,1 1 0 0 0,-1-1 0 0 0,1 1 0 0 0,-1 0 0 0 0,1-1 0 0 0,0 1 0 0 0,-1 0 0 0 0,1 0 0 0 0,0-1 0 0 0,0 1 0 0 0,0 0 0 0 0,-7 20 0 0 0,-1 13-51 0 0,2 1 0 0 0,-1 21 51 0 0,-1 73-189 0 0,4-55 111 0 0,-3 123-242 0 0,8-118-1315 0 0,8 39 1635 0 0,0-53-1768 0 0,3-8-3572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4.12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65 13 7487 0 0,'0'0'340'0'0,"0"0"-5"0"0,1-1-215 0 0,3-5-32 0 0,-3 5 299 0 0,2-3 395 0 0,-2 4 5102 0 0,-16 48-5136 0 0,3 2 0 0 0,2-1 0 0 0,-1 28-748 0 0,-7 152 894 0 0,18-228-892 0 0,-9 267 361 0 0,11-215-335 0 0,1 0 0 0 0,4 0 1 0 0,1 0-1 0 0,3 1-28 0 0,-4-28 35 0 0,1 0 0 0 0,1-1 0 0 0,4 7-35 0 0,-6-18 65 0 0,0-1-1 0 0,0 0 1 0 0,1 0-1 0 0,1 0 1 0 0,0-1-1 0 0,6 6-64 0 0,-7-11 65 0 0,0 0 0 0 0,0 0-1 0 0,1 0 1 0 0,0-1 0 0 0,0-1-1 0 0,0 1 1 0 0,1-1 0 0 0,-1-1-1 0 0,1 0 1 0 0,0 0 0 0 0,1-1-1 0 0,-1-1 1 0 0,1 1 0 0 0,-1-2-1 0 0,1 1 1 0 0,-1-1 0 0 0,1-1-1 0 0,9-1-64 0 0,-19 1 5 0 0,29-2 288 0 0,1-2-293 0 0,-21 3 62 0 0,0-1 0 0 0,0-1 0 0 0,-1 0 0 0 0,0 0 0 0 0,2-1-62 0 0,5-4 92 0 0,0-1 0 0 0,-1 0 0 0 0,0-1 0 0 0,-1-1 0 0 0,0 0 1 0 0,-1-1-1 0 0,0-1 0 0 0,0 0 0 0 0,5-9-92 0 0,10-15 147 0 0,-1-2 0 0 0,-2 0 1 0 0,0-6-148 0 0,-1-3 99 0 0,-1-1-1 0 0,-3-1 1 0 0,-2-1 0 0 0,1-12-99 0 0,46-210 316 0 0,-60 253-298 0 0,11-71 4 0 0,-14 76-258 0 0,-1-1 0 0 0,0 1 0 0 0,-1 0-1 0 0,-2-11 237 0 0,2 23-719 0 0,0 1-32 0 0,-2-6-132 0 0,2 6-523 0 0,0 2-236 0 0,0 0-808 0 0,0 0-3072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04.9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0 895 2303 0 0,'0'0'275'0'0,"0"0"313"0"0,0 0 137 0 0,0 0 31 0 0,0 0-61 0 0,0 0-275 0 0,0 0-120 0 0,0 0-20 0 0,3 1-4 0 0,7 3 9 0 0,-8-3 3 0 0,0 2 0 0 0,3 7-62 0 0,0 1 0 0 0,0 0-1 0 0,-1 0 1 0 0,-1 1-1 0 0,1 2-225 0 0,21 110 1060 0 0,14 61-249 0 0,26 130 81 0 0,-14 2 176 0 0,-44-273-900 0 0,-2-12 59 0 0,-2 1 1 0 0,-1 6-228 0 0,-2-37 66 0 0,0-2-2 0 0,0 0 0 0 0,0 0 6 0 0,0-4 20 0 0,-8-35 54 0 0,3-1-1 0 0,0-24-143 0 0,4-84 12 0 0,12-28 70 0 0,11-20-82 0 0,5-53 35 0 0,-17 158-35 0 0,22-89 0 0 0,-4 46 0 0 0,57-258 0 0 0,-76 352 0 0 0,-4 15 0 0 0,1 0 0 0 0,2-1 0 0 0,-5 19 0 0 0,-2 9 0 0 0,-2 8 0 0 0,-28 225 47 0 0,-16 103 34 0 0,28-218 15 0 0,5 21-96 0 0,-5 46 80 0 0,-20 119 350 0 0,37-303-348 0 0,0-3-4 0 0,0-4-40 0 0,1 0 1 0 0,-1 0-1 0 0,1 0 1 0 0,1-3-39 0 0,1-10 40 0 0,6-67 167 0 0,-4-9-207 0 0,-2-85 43 0 0,1-19 25 0 0,2-84-55 0 0,1-25-16 0 0,3 187 35 0 0,5 1 0 0 0,7-6-32 0 0,-17 94 0 0 0,-21 146 0 0 0,2 45 0 0 0,3 124 0 0 0,9-197 0 0 0,9 377 72 0 0,1-118-6 0 0,-7-250-40 0 0,-2 146 41 0 0,-11-2 174 0 0,-2-27 415 0 0,14-197-509 0 0,0-14-56 0 0,2-5-35 0 0,1-1-65 0 0,1 0 0 0 0,-1-1 1 0 0,0 1-1 0 0,0-1 0 0 0,-1 1 1 0 0,1-1-1 0 0,-1 0 0 0 0,0 0 1 0 0,0 0-1 0 0,0 0 0 0 0,1-3 9 0 0,3-13-507 0 0,0 0-1 0 0,-1-1 508 0 0,-1 6-459 0 0,5-23-417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05.6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149 55 4607 0 0,'0'-4'32'0'0,"0"-1"0"0"0,0 1-1 0 0,0-1 1 0 0,0 0 0 0 0,-1 1 0 0 0,0-1-32 0 0,-1-18 3419 0 0,2 29-3063 0 0,-1 0 0 0 0,1-1 0 0 0,-3 6-356 0 0,0 9 262 0 0,-2 60 838 0 0,4 62-1100 0 0,1-41 239 0 0,3 497 1054 0 0,-2-525-1146 0 0,-1 201 484 0 0,0-125-86 0 0,0-146-457 0 0,-1-6-9 0 0,-6-45 185 0 0,-1-47-264 0 0,4 39 66 0 0,2 36-54 0 0,-25-244 192 0 0,-23-207-144 0 0,14 91-529 0 0,35 378 301 0 0,1 2-7 0 0,0 0-30 0 0,0 0-123 0 0,0 0-51 0 0,0 3-6 0 0,0 14-6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06.3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1 1375 0 0,'-1'3'107'0'0,"-2"12"493"0"0,0 1-1 0 0,1 0 1 0 0,1 0-1 0 0,0 0 1 0 0,1 0-1 0 0,2 4-599 0 0,17 179 3520 0 0,-10-80-2789 0 0,-3-20-254 0 0,15 168 550 0 0,-14-167-662 0 0,-6-86-313 0 0,0-1-1 0 0,1 1 1 0 0,0-1-1 0 0,1 0 0 0 0,1 0 1 0 0,0 0-1 0 0,1 0-51 0 0,-5-12 4 0 0,0 0 1 0 0,1 0-1 0 0,-1 0 0 0 0,1 0 0 0 0,-1 0 0 0 0,1 0 0 0 0,0 0 0 0 0,-1-1 0 0 0,1 1 0 0 0,0 0 0 0 0,0 0 1 0 0,-1-1-1 0 0,1 1-4 0 0,0-1 1 0 0,0 1 0 0 0,0-1 0 0 0,0 1 0 0 0,0-1 0 0 0,-1 0 0 0 0,1 0 0 0 0,0 0 0 0 0,0 1 0 0 0,0-1 0 0 0,0 0 0 0 0,0 0 0 0 0,0 0 0 0 0,0 0 0 0 0,-1-1 0 0 0,1 1 0 0 0,0 0 0 0 0,0 0 0 0 0,0 0 0 0 0,0-1 0 0 0,0 1-1 0 0,0-1 3 0 0,1 0 0 0 0,0 0 0 0 0,-1 0-1 0 0,1 0 1 0 0,-1 0 0 0 0,1 0 0 0 0,-1-1-1 0 0,1 1 1 0 0,0-2-3 0 0,1-1 5 0 0,1-1 0 0 0,-1 0 0 0 0,0 0 0 0 0,-1 0-1 0 0,1 0 1 0 0,-1-2-5 0 0,8-22-421 0 0,-1 0 0 0 0,1-13 421 0 0,9-60-2058 0 0,-12 58 969 0 0,1-2-2226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06.7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0 5063 0 0,'6'111'1011'0'0,"-5"14"-1011"0"0,-9 110 2609 0 0,0 43-107 0 0,6-232-2211 0 0,1-26-114 0 0,1 0-1 0 0,0-1 1 0 0,2 1-1 0 0,3 18-176 0 0,-5-35 8 0 0,1 0 1 0 0,0 0-1 0 0,0 0 1 0 0,0-1-1 0 0,0 1 1 0 0,1 0-1 0 0,-1-1 1 0 0,1 1-1 0 0,-1-1 0 0 0,1 1 1 0 0,0-1-1 0 0,0 0 1 0 0,0 0-1 0 0,0 0 1 0 0,2 1-9 0 0,1-1-90 0 0,6-2-798 0 0,-9 0-3180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07.5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0 4607 0 0,'0'0'354'0'0,"-1"4"-233"0"0,-2 22 369 0 0,2 1-1 0 0,0 0 1 0 0,2-1-1 0 0,0 1 1 0 0,3 6-490 0 0,-1-3 222 0 0,20 132 720 0 0,61 255 78 0 0,-71-351-962 0 0,18 82-208 0 0,-22-109 23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07.8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92 1 10591 0 0,'-4'2'76'0'0,"1"0"-1"0"0,-1 0 1 0 0,0 0 0 0 0,1 1-1 0 0,0 0 1 0 0,-1 0-1 0 0,1 0 1 0 0,0 0-1 0 0,1 0 1 0 0,-1 1-1 0 0,1-1 1 0 0,-1 1 0 0 0,1-1-1 0 0,0 1 1 0 0,-1 2-76 0 0,-5 13-163 0 0,1 0 0 0 0,0 1 0 0 0,1 0 0 0 0,1 0 0 0 0,1 0 1 0 0,1 1-1 0 0,0 15 163 0 0,3-13-31 0 0,2 1 1 0 0,1-1-1 0 0,0 1 1 0 0,2 0 30 0 0,0 2 0 0 0,38 176-316 0 0,-40-189 162 0 0,4 15-2285 0 0,0 1-812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08.2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92 0 8751 0 0,'-7'12'198'0'0,"1"-1"0"0"0,-1 1 0 0 0,2 0-1 0 0,0 0 1 0 0,-3 12-198 0 0,-3 14-114 0 0,0 12 114 0 0,3-12 61 0 0,0 4-74 0 0,1 1 0 0 0,3 1 0 0 0,1-1 0 0 0,2 1 0 0 0,4 38 13 0 0,3-29 30 0 0,2 0 1 0 0,2 0-1 0 0,3-1 0 0 0,11 29-30 0 0,-20-70 27 0 0,0 0 0 0 0,4 7-27 0 0,0-5-6 0 0,-1-4-82 0 0,-5-7-50 0 0,-2-2-20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1:58.7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136 34 1375 0 0,'0'-2'66'0'0,"1"-1"-31"0"0,0 0-9 0 0,-5-14-17 0 0,4 16 145 0 0,0 1-1 0 0,0 0 0 0 0,0-1 1 0 0,0 1-1 0 0,0 0 0 0 0,0-1 1 0 0,0 1-1 0 0,0 0 0 0 0,0-1 1 0 0,0 1-1 0 0,0 0 0 0 0,-1-1 1 0 0,1 1-1 0 0,0 0 0 0 0,0-1 1 0 0,0 1-1 0 0,-1 0 0 0 0,1 0 1 0 0,0-1-1 0 0,0 1 0 0 0,-1 0 1 0 0,1 0-1 0 0,0-1 0 0 0,0 1 1 0 0,-1 0-1 0 0,1 0 0 0 0,0 0-153 0 0,-1 0 293 0 0,1 0 1 0 0,-1 1-1 0 0,1-1 0 0 0,-1 1 0 0 0,1-1 0 0 0,-1 1 0 0 0,1-1 0 0 0,0 1 0 0 0,-1 0 0 0 0,1-1 0 0 0,0 1 0 0 0,0-1 0 0 0,-1 1 0 0 0,1 0 0 0 0,0-1-293 0 0,-3 12 317 0 0,0-1-1 0 0,0 1 0 0 0,1 0 1 0 0,0 11-317 0 0,0-6 182 0 0,-10 134 1022 0 0,9-107-908 0 0,-11 110 1242 0 0,-19 76-1538 0 0,-4 12 389 0 0,31-182-491 0 0,3 1 0 0 0,3 2 102 0 0,2-61-836 0 0,5 6-2576 0 0,-5-6-1099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1:59.0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73 0 4143 0 0,'0'0'191'0'0,"0"3"-11"0"0,-6 64 139 0 0,0-8 2808 0 0,-1-1 0 0 0,-12 39-3127 0 0,-8 24 1511 0 0,24-110-1439 0 0,2-1-1 0 0,-1 1 1 0 0,1 0 0 0 0,1 4-72 0 0,0-9 22 0 0,0 0 0 0 0,0 0 1 0 0,1-1-1 0 0,0 1 0 0 0,1 0 1 0 0,-1-1-1 0 0,1 1 0 0 0,1 3-22 0 0,5 5-14 0 0,15 13-828 0 0,-12-14 426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1:59.4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 1 3223 0 0,'-1'18'74'0'0,"1"0"-1"0"0,0-1 1 0 0,3 12-74 0 0,11 53 1082 0 0,1 3 2007 0 0,-11-44-1671 0 0,-1 0 0 0 0,-3 40-1418 0 0,-2-36 541 0 0,-2 26 1018 0 0,-4 16-1559 0 0,5-68 62 0 0,-9 66 788 0 0,-12 33-850 0 0,15-78 0 0 0,4-24-605 0 0,0-6-2532 0 0,4-8-1049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4.48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151 11 5983 0 0,'0'0'274'0'0,"1"-2"-6"0"0,3-4 52 0 0,-3 4 852 0 0,-1 2 386 0 0,0 0 77 0 0,1 2-118 0 0,0 0-1321 0 0,0 1 0 0 0,0 0-1 0 0,0 0 1 0 0,-1-1-1 0 0,1 1 1 0 0,-1 0 0 0 0,0 0-1 0 0,1 0 1 0 0,-1 0 0 0 0,0 0-1 0 0,-1 1-195 0 0,0 7 483 0 0,-1 1 0 0 0,-2 3-483 0 0,1 2 284 0 0,-9 43 427 0 0,-27 155 936 0 0,10-46-824 0 0,-6 42-234 0 0,15-69-313 0 0,3 72-276 0 0,17-200-6 0 0,0-1-1 0 0,0 0 1 0 0,1 0-1 0 0,1 0 1 0 0,0 0 0 0 0,4 9 6 0 0,-5-18-199 0 0,11-3-332 0 0,-12-1 516 0 0,0 0 0 0 0,0 0 0 0 0,1 0 0 0 0,-1 0-1 0 0,0 0 1 0 0,0 0 0 0 0,0 0 0 0 0,1 0 0 0 0,-1 0 0 0 0,0 0-1 0 0,0 0 1 0 0,0 0 0 0 0,1 0 0 0 0,-1 0 0 0 0,0 0 0 0 0,0 0 0 0 0,0 0-1 0 0,1 0 1 0 0,-1 0 0 0 0,0-1 0 0 0,0 1 0 0 0,0 0 0 0 0,0 0-1 0 0,0 0 1 0 0,1 0 0 0 0,-1-1 0 0 0,0 1 0 0 0,0 0 0 0 0,0 0 0 0 0,0 0 15 0 0,8-9-926 0 0,-1 1 0 0 0,0-1 0 0 0,3-4 926 0 0,6-14-1624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17.3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1 1375 0 0,'-1'3'66'0'0,"-7"27"-20"0"0,3-13-22 0 0,-2 14-24 0 0,2 5 1759 0 0,1 1-1 0 0,2 0 0 0 0,2 0 1 0 0,2 14-1759 0 0,-1-43 173 0 0,0 0 0 0 0,1 1 0 0 0,0-1 0 0 0,0 0-1 0 0,1 0 1 0 0,0-1 0 0 0,3 6-173 0 0,-4-8-25 0 0,0-1 0 0 0,0 0 0 0 0,0 0 0 0 0,1 0 0 0 0,-1 0 0 0 0,4 3 25 0 0,-2-3-79 0 0,-3-2-104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17.7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0 919 0 0,'0'0'80'0'0,"0"0"-80"0"0,4 17 0 0 0,-4-17 0 0 0,3 14 328 0 0,-3-14 56 0 0,2 15 0 0 0,-2-15 8 0 0,0 0-296 0 0,4 15-96 0 0,-4-15 0 0 0,0 0 0 0 0,2 14 0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20.4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78 2303 0 0,'1'-3'295'0'0,"4"-8"1271"0"0,0-1 0 0 0,-1 1-1 0 0,0-2-1565 0 0,-3 11 224 0 0,-1 2-194 0 0,0-1-1 0 0,0 0 1 0 0,0 1-1 0 0,0-1 1 0 0,0 0-1 0 0,0 1 1 0 0,0-1-1 0 0,1 0 1 0 0,-1 1-1 0 0,0-1 1 0 0,0 0-1 0 0,1 1 1 0 0,-1-1-30 0 0,1 0 62 0 0,0-2 147 0 0,-1 3-8 0 0,0 0-1 0 0,0-2-4 0 0,3-6-17 0 0,-3 6-10 0 0,0 2-1 0 0,0 0-2 0 0,0 0-13 0 0,0 0-8 0 0,0 0-1 0 0,0 0-1 0 0,0 0-6 0 0,0 0-1 0 0,0 0 0 0 0,0 0 4 0 0,0 0 16 0 0,1 2 4 0 0,1 14 38 0 0,0-1-1 0 0,-1 1 0 0 0,0-1 0 0 0,-2 13-197 0 0,1 15 281 0 0,40 630 1177 0 0,-3-333-934 0 0,-12-98-234 0 0,-23-222-266 0 0,3 31 22 0 0,22 193 153 0 0,-14-168-106 0 0,7 13-93 0 0,8 47 110 0 0,-16-73-61 0 0,-4-24 32 0 0,3 39-81 0 0,-4 39 136 0 0,-6 20-136 0 0,4 142 83 0 0,1-147-19 0 0,3 47 0 0 0,-7-156-60 0 0,7 84 45 0 0,21 102-49 0 0,2-16 41 0 0,-11 3 27 0 0,-8-72-49 0 0,15 94-19 0 0,-9-81 0 0 0,-14-80 74 0 0,-2 16-74 0 0,-2-45-10 0 0,-3 82 74 0 0,-4 48-5 0 0,0-36-54 0 0,6-84-5 0 0,2-1 0 0 0,1 28 0 0 0,-2-24 0 0 0,-2 42 11 0 0,-3 98 42 0 0,4-164-53 0 0,0 15 2 0 0,6 226 60 0 0,-4-230-62 0 0,2 1 0 0 0,1-1 0 0 0,4 15 0 0 0,-5-31 0 0 0,1 0 0 0 0,-2-2 11 0 0,-2-7 42 0 0,-21-244 395 0 0,5 92-384 0 0,9 94-49 0 0,-8-67 34 0 0,-8-23-49 0 0,-42-316 0 0 0,25 177 0 0 0,-3-38 0 0 0,16 71 0 0 0,-10-157 0 0 0,23 152 0 0 0,-10-57 0 0 0,18 267 0 0 0,-20-174 0 0 0,1 17 0 0 0,-7-46 0 0 0,12 131 0 0 0,-11-103 0 0 0,24 163 0 0 0,-1-4 0 0 0,2 0 0 0 0,4-46 0 0 0,1 103 0 0 0,0 3 0 0 0,0 0 0 0 0,1 0 0 0 0,-1-1 0 0 0,0 1 0 0 0,1 0 0 0 0,-1-1 0 0 0,1 1 0 0 0,0-1 0 0 0,2-6 11 0 0,-2 8 10 0 0,0 3 1 0 0,4 5-16 0 0,0 1 0 0 0,-1 0 0 0 0,0-1 0 0 0,-1 1 0 0 0,0 1 0 0 0,0-1 0 0 0,0 5-6 0 0,5 22 32 0 0,0 9-32 0 0,-6-33 0 0 0,9 77 57 0 0,-1 62-57 0 0,-7-84 7 0 0,14 314-7 0 0,4 57 0 0 0,1 194 64 0 0,-12-264-64 0 0,-6-280 0 0 0,29 297 43 0 0,21 0 25 0 0,-21-160-51 0 0,15 70-17 0 0,-27-169 0 0 0,38 271 53 0 0,-39-251-42 0 0,28 156 0 0 0,-41-259 16 0 0,-1 1-1 0 0,-1 42-26 0 0,-5-64 0 0 0,-1 62 0 0 0,1-72 11 0 0,-6-29 42 0 0,-8-40-29 0 0,3-1-1 0 0,2-4-23 0 0,-3-24 28 0 0,-48-344 25 0 0,34 194-53 0 0,-15-185 0 0 0,9-186 0 0 0,22 419 0 0 0,-19-271 0 0 0,20 345 0 0 0,-29-331 0 0 0,-14-214 3 0 0,44 540 5 0 0,-19-349 44 0 0,24 405-51 0 0,-4-366-1 0 0,5 132 0 0 0,0 154 0 0 0,-2-75 0 0 0,1 157 0 0 0,-1-32 0 0 0,-5 0 0 0 0,-4-5 0 0 0,-1 32 0 0 0,10 53 0 0 0,0 1 0 0 0,-1 0 0 0 0,-5-11 0 0 0,4 15 0 0 0,-6-4-1 0 0,10 12 13 0 0,0 0 41 0 0,1 3 1 0 0,-4 8-44 0 0,3-5-10 0 0,0 1 0 0 0,0-1 0 0 0,1 1 0 0 0,0 0 0 0 0,1 0 0 0 0,-1 0 0 0 0,0 38 0 0 0,1-39 0 0 0,11 261 0 0 0,-7-201 0 0 0,34 393 0 0 0,13-1 0 0 0,-36-327 0 0 0,30 239 1 0 0,26 236 62 0 0,-28 136-63 0 0,-54 26 11 0 0,-18-387-463 0 0,22-311 205 0 0,6-53 154 0 0,0-7-198 0 0,0 1 1 0 0,0-1-1 0 0,0 0 0 0 0,-1 0 1 0 0,-1 1-1 0 0,-1 2 291 0 0,3-10-891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1:56.8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0 5095 0 0,'0'0'232'0'0,"0"3"36"0"0,-3 21 632 0 0,2-18-547 0 0,-1 0 0 0 0,2 0 0 0 0,-1 5-353 0 0,1-7 25 0 0,-1 11 451 0 0,0 0-1 0 0,2 11-475 0 0,-1-1 165 0 0,1 45 292 0 0,-2 77 502 0 0,0-121-794 0 0,-1-3-40 0 0,1 1 0 0 0,2-1 0 0 0,0 0-1 0 0,3 15-124 0 0,20 96 272 0 0,-21-105-212 0 0,-3-25-49 0 0,0-3-6 0 0,0 0 0 0 0,0 0 0 0 0,0 0 0 0 0,0 0 0 0 0,0 0 1 0 0,1 0-1 0 0,-1 0 0 0 0,0 0 0 0 0,1-1 0 0 0,-1 1 0 0 0,1 0 1 0 0,-1 0-1 0 0,1 0-5 0 0,-1-1 0 0 0,0 1 3 0 0,0-1 1 0 0,1 1-1 0 0,-1-1 0 0 0,0 1 1 0 0,1-1-1 0 0,-1 0 1 0 0,0 1-1 0 0,1-1 1 0 0,-1 1-1 0 0,0-1 1 0 0,1 0-1 0 0,-1 1 1 0 0,1-1-1 0 0,-1 0 0 0 0,1 1 1 0 0,-1-1-1 0 0,1 0-3 0 0,0 0-30 0 0,0 0-1 0 0,-1 0 1 0 0,1 0-1 0 0,0 0 0 0 0,0-1 1 0 0,-1 1-1 0 0,1 0 1 0 0,0 0-1 0 0,0-1 1 0 0,-1 1-1 0 0,1 0 0 0 0,0-1 1 0 0,-1 1-1 0 0,1-1 1 0 0,-1 1-1 0 0,1-1 1 0 0,0 0 30 0 0,10-11-2594 0 0,-1-3-905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1:57.5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1 6047 0 0,'0'0'274'0'0,"0"0"-6"0"0,0 0-119 0 0,0 0 138 0 0,1 2 81 0 0,4 14 92 0 0,0 1 1 0 0,-1-1-1 0 0,-1 1 0 0 0,1 15-460 0 0,1 70 1050 0 0,-5-90-960 0 0,0 83 1190 0 0,-7 33-1280 0 0,-15 92 470 0 0,21-208-461 0 0,0 2 23 0 0,0-1 0 0 0,1 9-32 0 0,0 1-34 0 0,0-20-155 0 0,0-3-76 0 0,2 1-739 0 0,7 7-2878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1:57.9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4687 0 0,'1'3'216'0'0,"9"77"32"0"0,-1-10 1002 0 0,-3 1-1 0 0,-3 56-1249 0 0,-14 142 2743 0 0,10-259-2730 0 0,-4 91 1147 0 0,8 94-1160 0 0,-3-193 5 0 0,1 7 22 0 0,-1 0 0 0 0,2 0 1 0 0,1 6-28 0 0,3 0 53 0 0,-6-14-100 0 0,1 0 1 0 0,0 0-1 0 0,0 0 1 0 0,-1 0-1 0 0,1-1 1 0 0,0 1-1 0 0,0 0 1 0 0,0 0-1 0 0,0-1 1 0 0,0 1-1 0 0,1 0 47 0 0,11 2-2725 0 0,-11-3-921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15.1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0 4143 0 0,'0'3'319'0'0,"-1"26"50"0"0,1-1 0 0 0,2 0-1 0 0,1 6-368 0 0,0 7 782 0 0,7 36 143 0 0,-1-3-210 0 0,-5 130 668 0 0,-5-139-1085 0 0,-4 315 761 0 0,7-348-979 0 0,-2-32-80 0 0,0 2 2 0 0,0-1-1 0 0,0 0 0 0 0,1 1 1 0 0,-1-1-1 0 0,0 0 1 0 0,1 1-1 0 0,-1-1 1 0 0,1 0-1 0 0,-1 1-1 0 0,1-1-1 0 0,0-1 0 0 0,0 1-1 0 0,0 0 1 0 0,-1 0 0 0 0,1-1-1 0 0,0 1 1 0 0,0 0 0 0 0,0-1-1 0 0,0 1 2 0 0,-1-1 0 0 0,2 1-528 0 0,1-2-1976 0 0,9-5-836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15.6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5527 0 0,'0'0'423'0'0,"1"3"-278"0"0,13 79 407 0 0,-3-29-117 0 0,1 16-88 0 0,3 87-659 0 0,-13-138-2222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15.9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1839 0 0,'-1'12'44'0'0,"1"1"0"0"0,1-1 0 0 0,0 0 0 0 0,1 1-44 0 0,1 44 124 0 0,17 66 3791 0 0,-14-93-3734 0 0,2 7-73 0 0,-6-22-68 0 0,1-1 0 0 0,1 5-40 0 0,2-4 0 0 0,-1-1 0 0 0,3 0 0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16.3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 1 1375 0 0,'-29'106'136'0'0,"18"-67"2174"0"0,3 0-1 0 0,1 0 1 0 0,0 25-2310 0 0,7-60 22 0 0,-3 33 868 0 0,3 33-890 0 0,0-30 250 0 0,2 28 191 0 0,3 0 0 0 0,6 19-441 0 0,30 135 358 0 0,-31-170-293 0 0,-3 1 0 0 0,-2 1 0 0 0,-1 42-65 0 0,-5-48 12 0 0,0-14 9 0 0,1-1 0 0 0,2 0-1 0 0,2 3-20 0 0,-2-23-22 0 0,-1-11-89 0 0,-1-2-717 0 0,0 0-2819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4.83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56 8807 0 0,'1'-2'400'0'0,"4"-3"-253"0"0,1 0-1 0 0,-1 0 1 0 0,1 0-1 0 0,0 1 1 0 0,0 0-1 0 0,1 0 1 0 0,-1 1-1 0 0,1 0 0 0 0,0 0 1 0 0,-1 0-1 0 0,1 1 1 0 0,1 0-1 0 0,4-1-146 0 0,-2 2 333 0 0,-1 0 0 0 0,0 0 0 0 0,1 1 0 0 0,-1 1 0 0 0,1-1 0 0 0,-1 1-1 0 0,1 1-332 0 0,4 1 391 0 0,1 1-1 0 0,-1 0 0 0 0,1 1 0 0 0,1 2-390 0 0,21 11 905 0 0,-1 1 1 0 0,27 20-906 0 0,-35-20 224 0 0,-1 0 0 0 0,-1 2 0 0 0,-1 1 1 0 0,-1 1-1 0 0,-1 1 0 0 0,-1 1 0 0 0,-1 1 0 0 0,-1 1 1 0 0,-1 0-1 0 0,-2 2 0 0 0,6 12-224 0 0,-9-11 177 0 0,-1 1-1 0 0,-1 0 1 0 0,-1 0-1 0 0,-2 1 1 0 0,-1 0-1 0 0,-2 1 1 0 0,-1 0-1 0 0,-1 0 1 0 0,-2 0-1 0 0,-1 0 1 0 0,-2 0-1 0 0,-1 0 1 0 0,-3 11-177 0 0,1-25 58 0 0,0 1-1 0 0,-1-1 1 0 0,-1 1 0 0 0,0-1-1 0 0,-2-1 1 0 0,0 0 0 0 0,-1 0-1 0 0,-1 0 1 0 0,0-1 0 0 0,-2-1-1 0 0,-8 11-57 0 0,1-5 166 0 0,-1-1 0 0 0,-1 0-1 0 0,-1-2 1 0 0,-1 0-1 0 0,-1-2 1 0 0,0 0-1 0 0,-13 5-165 0 0,18-13-221 0 0,0 0-1 0 0,0-1 0 0 0,-1-1 1 0 0,-18 5 221 0 0,21-9-1040 0 0,1 0 1 0 0,-1 0 0 0 0,1-2-1 0 0,-1 0 1 0 0,0-1 0 0 0,-6-1 1039 0 0,-12-3-6990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22.0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203 0 5527 0 0,'0'0'250'0'0,"0"0"-2"0"0,-1 1-156 0 0,-7 3-71 0 0,6-3 34 0 0,1 0 15 0 0,-2 1-5 0 0,1-1 0 0 0,0 1 0 0 0,0 1 0 0 0,0-1 0 0 0,0 0-1 0 0,1 0 1 0 0,-1 1 0 0 0,0-1 0 0 0,1 1 0 0 0,0-1 0 0 0,-1 2-65 0 0,-2 11 395 0 0,0 1 0 0 0,1-1 0 0 0,0 1 1 0 0,2-1-1 0 0,-1 14-395 0 0,0-3 366 0 0,-2 56 1025 0 0,4 20-1391 0 0,7 81 665 0 0,-2-86-377 0 0,-5-95-281 0 0,7 279 609 0 0,-5 96-70 0 0,1-10-139 0 0,0 352 288 0 0,35-3-166 0 0,-21-536-250 0 0,12 23-279 0 0,10 0 146 0 0,2 16 29 0 0,33 130 129 0 0,-8-42 16 0 0,-5 62-320 0 0,-33-80 124 0 0,-26-263-100 0 0,-1 0 0 0 0,-1 1 0 0 0,-1-1 0 0 0,-3 8-24 0 0,1-22 60 0 0,2-9 0 0 0,-4 2-36 0 0,5-5-23 0 0,0 0 0 0 0,0 0 0 0 0,0 0 0 0 0,-1 0 0 0 0,1 0 0 0 0,0 0 0 0 0,0 0-1 0 0,0 0 1 0 0,0 1 0 0 0,0-1 0 0 0,0 0 0 0 0,0 0 0 0 0,0 0 0 0 0,0 0 0 0 0,0 0 0 0 0,0 0 0 0 0,0 0 0 0 0,0 0-1 0 0,0 0 1 0 0,-1 0 0 0 0,1 0 0 0 0,0 0 0 0 0,0 0 0 0 0,0 0 0 0 0,0 0 0 0 0,0 0 0 0 0,0 0 0 0 0,0 0 0 0 0,0 0-1 0 0,0 0 1 0 0,0 0 0 0 0,0 0 0 0 0,0 0 0 0 0,-1 0 0 0 0,1 0 0 0 0,0 0 0 0 0,0 0 0 0 0,0 0 0 0 0,0 0-1 0 0,0-1 1 0 0,0 1 0 0 0,0 0 0 0 0,0 0 0 0 0,0 0 0 0 0,0 0 0 0 0,0 0 0 0 0,0 0 0 0 0,0 0 0 0 0,0 0 0 0 0,0 0-1 0 0,0 0 1 0 0,0 0 0 0 0,0 0-1 0 0,-4-3 2 0 0,1-1 0 0 0,0 1-1 0 0,1-1 1 0 0,-1 1 0 0 0,1-1-1 0 0,-1 0 1 0 0,1 0 0 0 0,0 0-1 0 0,0-2-1 0 0,-4-9-3 0 0,-4-17 3 0 0,-3-20 0 0 0,3-1 0 0 0,-1-22 0 0 0,8 48 0 0 0,-21-246-49 0 0,15 144 34 0 0,-14-151 18 0 0,-11-145-16 0 0,31 391 3 0 0,-69-856-98 0 0,25 116 108 0 0,44 387 0 0 0,13 0 0 0 0,-8 314 0 0 0,7-589 0 0 0,-11 568 0 0 0,-9-205 0 0 0,7 264-1 0 0,-2-8 1 0 0,4 31 3 0 0,-1 0-1 0 0,0 1 0 0 0,0 0 1 0 0,-2-1-1 0 0,-1-3-2 0 0,4 12 43 0 0,-5-2-22 0 0,6 5-18 0 0,0 0 0 0 0,0-1 1 0 0,0 1-1 0 0,0 0 0 0 0,0 0 1 0 0,1 0-1 0 0,-1 0 0 0 0,0 0 0 0 0,0 0 1 0 0,0 0-1 0 0,0 1 0 0 0,1-1 1 0 0,-1 0-4 0 0,-1 1 0 0 0,0 0 1 0 0,-1-1 0 0 0,2 1 0 0 0,-1 0-1 0 0,0 1 1 0 0,0-1 0 0 0,0 0 0 0 0,0 1 0 0 0,1-1-1 0 0,-1 0 1 0 0,1 1 0 0 0,-1 0 0 0 0,1-1-1 0 0,0 1 1 0 0,-1 0 0 0 0,1 0 0 0 0,0 1-1 0 0,-3 4-1 0 0,1 1 0 0 0,0 0 1 0 0,-2 8 0 0 0,2-6-1 0 0,-10 36 1 0 0,-5 37 0 0 0,7-27 0 0 0,-8 53-39 0 0,3 15 39 0 0,9-66-14 0 0,-41 538-2 0 0,45 3 75 0 0,19-244 106 0 0,48 262-165 0 0,180 770 200 0 0,-131-947 195 0 0,-111-432-394 0 0,8 25 84 0 0,9 19-85 0 0,-19-72 60 0 0,-4-4-29 0 0,-1 1 0 0 0,-6-19-31 0 0,2 6 16 0 0,-19-76 38 0 0,-87-371 22 0 0,93 377-76 0 0,-38-199 0 0 0,6-72 0 0 0,21 132 0 0 0,-23-205 0 0 0,6-349 0 0 0,54-18 0 0 0,14 274-64 0 0,-16 414 64 0 0,-9-72 0 0 0,6 193 0 0 0,-4-40 0 0 0,4 42 0 0 0,0-1 0 0 0,-1 1 0 0 0,0-1 0 0 0,0 1 0 0 0,-3-6 0 0 0,5 12 1 0 0,0-1-1 0 0,0 1 1 0 0,0-1-1 0 0,0 1 0 0 0,-1 0 1 0 0,1-1-1 0 0,0 1 1 0 0,0 0-1 0 0,-1-1 0 0 0,1 1 1 0 0,0 0-1 0 0,0-1 1 0 0,-1 1-1 0 0,1 0 1 0 0,0 0-1 0 0,-1-1 0 0 0,1 1 1 0 0,0 0-1 0 0,-1 0 1 0 0,1 0-1 0 0,-1-1 1 0 0,1 1-1 0 0,0 0 0 0 0,-1 0 1 0 0,1 0-1 0 0,-1 0 2 0 0,0 1 1 0 0,0-1-1 0 0,0 1 0 0 0,0-1 1 0 0,0 1-1 0 0,0 0 0 0 0,0-1 0 0 0,1 1 1 0 0,-1 0-1 0 0,0-1 0 0 0,0 1 1 0 0,1 0-1 0 0,-1 0 0 0 0,0 0 1 0 0,1 0-1 0 0,-1 0 0 0 0,1 0 1 0 0,0 0-1 0 0,-1 0 0 0 0,1 0 1 0 0,0 0-1 0 0,-1 0 0 0 0,1 0-2 0 0,-7 29-1 0 0,6-28 2 0 0,-6 47-13 0 0,1 1 1 0 0,2 15 11 0 0,4 101-151 0 0,31 365-161 0 0,-30-510 302 0 0,50 496-54 0 0,-48-482 64 0 0,30 444 0 0 0,-31-275 0 0 0,-14 71 0 0 0,5-183 5 0 0,-19 222 85 0 0,17-250 159 0 0,9-62-169 0 0,0-2 0 0 0,-1-4 0 0 0,-5-32-43 0 0,2-1 0 0 0,0-24-37 0 0,2 37 6 0 0,0-52-22 0 0,3 0 0 0 0,10-71 16 0 0,8 15-1045 0 0,13-34 1045 0 0,-20 107-1083 0 0,-2 2-293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23.2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28 3743 0 0,'0'0'167'0'0,"1"-3"-7"0"0,3-7-80 0 0,1-3 443 0 0,-4 11-229 0 0,-1 2 13 0 0,0 0 45 0 0,0 0 21 0 0,0 0 3 0 0,0 0 2 0 0,0 0 6 0 0,0 3 6 0 0,-7 83 1796 0 0,3 13-2186 0 0,5 89 1062 0 0,0-61-464 0 0,7 326 412 0 0,-1-144-642 0 0,-6 542 352 0 0,-11-397-335 0 0,1-5-50 0 0,8-361-275 0 0,2 378 300 0 0,26-2-114 0 0,-17-378-207 0 0,4-1 1 0 0,11 32-40 0 0,-14-76-7 0 0,2 0 1 0 0,1-1 0 0 0,2-1 0 0 0,3-1 0 0 0,18 31 6 0 0,-33-62-66 0 0,1 0 1 0 0,0-1 0 0 0,0 1 0 0 0,6 5 65 0 0,-9-10-26 0 0,0 0-1 0 0,0-1 1 0 0,0 1-1 0 0,0-1 1 0 0,0 1 0 0 0,0-1-1 0 0,1 0 1 0 0,-1 0-1 0 0,0 0 1 0 0,1 0 0 0 0,-1 0-1 0 0,1 0 1 0 0,-1-1-1 0 0,1 1 1 0 0,-1-1 0 0 0,1 1-1 0 0,1-1 27 0 0,-2 0-40 0 0,-1-1 1 0 0,1 1-1 0 0,-1 0 0 0 0,1-1 0 0 0,-1 1 0 0 0,1-1 0 0 0,-1 1 0 0 0,1-1 0 0 0,-1 0 0 0 0,0 1 1 0 0,1-1-1 0 0,-1 0 0 0 0,0 0 0 0 0,0 0 0 0 0,1 0 0 0 0,-1 0 0 0 0,0-1 0 0 0,0 1 1 0 0,0 0-1 0 0,0-1 40 0 0,1-2-214 0 0,1 0 1 0 0,-1 0-1 0 0,-1 0 1 0 0,1 0-1 0 0,-1 0 1 0 0,0 0-1 0 0,1-2 214 0 0,4-33-4360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23.6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70 10 4607 0 0,'0'0'354'0'0,"-1"-1"-233"0"0,-7-3-33 0 0,6 3 296 0 0,1 1 121 0 0,-1-1-308 0 0,-6-1 1290 0 0,8 2-1458 0 0,-1 0-1 0 0,0 1 0 0 0,0-1 0 0 0,0 0 1 0 0,1 1-1 0 0,-1-1 0 0 0,0 0 0 0 0,1 1 1 0 0,-1-1-1 0 0,0 1 0 0 0,1 0 0 0 0,-1-1 1 0 0,0 1-1 0 0,1 0-28 0 0,-1 0 63 0 0,-2 1 10 0 0,1 1 0 0 0,0-1 0 0 0,0 1 0 0 0,0 0 0 0 0,0 0 1 0 0,1-1-1 0 0,-1 1 0 0 0,1 0 0 0 0,0 1 0 0 0,0-1 0 0 0,0 0 0 0 0,-1 3-73 0 0,0 6 260 0 0,0 1 1 0 0,0 9-261 0 0,1-6 151 0 0,-6 110 1560 0 0,7 50-1711 0 0,0-151 105 0 0,7 304 1143 0 0,50 1057 975 0 0,-27-939-1988 0 0,28 351 75 0 0,-24-515 250 0 0,35 113-560 0 0,-54-325 94 0 0,19 50-94 0 0,-22-83-7 0 0,3-1-1 0 0,1 0 1 0 0,19 31 7 0 0,-30-60-35 0 0,0 1 0 0 0,1-2-1 0 0,0 1 1 0 0,0 0 0 0 0,0-1-1 0 0,5 3 36 0 0,-9-8-30 0 0,-1-1 0 0 0,1 0-1 0 0,0 1 1 0 0,0-1 0 0 0,0 0 0 0 0,0 0-1 0 0,0 0 1 0 0,0 0 0 0 0,0-1-1 0 0,1 1 1 0 0,-1-1 0 0 0,0 1 0 0 0,2-1 30 0 0,-2 0-40 0 0,0 0 0 0 0,-1 0 1 0 0,1 0-1 0 0,0-1 0 0 0,-1 1 0 0 0,1-1 1 0 0,0 1-1 0 0,-1-1 0 0 0,1 0 0 0 0,-1 1 1 0 0,1-1-1 0 0,-1 0 0 0 0,1 0 1 0 0,-1 0-1 0 0,1 0 0 0 0,-1-1 0 0 0,0 1 1 0 0,0 0-1 0 0,0 0 0 0 0,1-1 40 0 0,1-2-99 0 0,0-1-1 0 0,0 1 0 0 0,-1-1 1 0 0,1 0-1 0 0,-1 0 1 0 0,0 0-1 0 0,0 0 0 0 0,0 0 1 0 0,-1 0-1 0 0,0 0 100 0 0,3-15-466 0 0,-2-1 0 0 0,0-1 466 0 0,-2 22-9 0 0,5-70-790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24.0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180 33 5783 0 0,'0'0'256'0'0,"-12"-7"56"0"0,1 0-248 0 0,-2 1-64 0 0,0 1 0 0 0,0 1 0 0 0,0 0 232 0 0,0 4 40 0 0,1 2 8 0 0,-1 0 0 0 0,0 2-152 0 0,0 1-32 0 0,-2 2-8 0 0,3 3-2160 0 0,-1-1-424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24.3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93 1 6215 0 0,'0'2'283'0'0,"-6"111"138"0"0,3-36 17 0 0,-28 612 3575 0 0,24-399-3195 0 0,-3 81-3 0 0,-5 173 71 0 0,3-81-241 0 0,3 753 748 0 0,24-844-635 0 0,34 151-758 0 0,-23-344 61 0 0,-13-105-16 0 0,11 26-45 0 0,-18-80-2 0 0,0 1 1 0 0,2-1-1 0 0,0-1 0 0 0,1 1 0 0 0,1-1 1 0 0,1-1-1 0 0,1 0 0 0 0,0 0 0 0 0,4 2 2 0 0,-12-15-18 0 0,1-1-1 0 0,0 1 0 0 0,0-1 1 0 0,0 0-1 0 0,0 0 0 0 0,1 0 1 0 0,4 2 18 0 0,-8-5-51 0 0,1 1 0 0 0,-1-1 1 0 0,0-1-1 0 0,1 1 1 0 0,-1 0-1 0 0,1 0 0 0 0,-1-1 1 0 0,1 0-1 0 0,-1 1 1 0 0,1-1-1 0 0,0 0 0 0 0,-1 0 1 0 0,1 0-1 0 0,-1-1 1 0 0,1 1-1 0 0,-1-1 0 0 0,1 1 1 0 0,-1-1-1 0 0,1 0 1 0 0,-1 0-1 0 0,1 0 51 0 0,-1 0-110 0 0,1-1-1 0 0,-1 0 1 0 0,1 0 0 0 0,-1 1-1 0 0,0-1 1 0 0,0-1-1 0 0,0 1 1 0 0,0 0 0 0 0,0 0-1 0 0,0-2 111 0 0,2-2-434 0 0,-1 0 0 0 0,0 0 0 0 0,0-1 0 0 0,0-1 434 0 0,11-41-4767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27.8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638 924 2759 0 0,'0'-20'451'0'0,"0"0"0"0"0,-2 0-1 0 0,0 0 1 0 0,-3-8-451 0 0,5 28 157 0 0,0-1 1 0 0,0 1-1 0 0,0-1 1 0 0,0 1-1 0 0,0 0 0 0 0,0-1 1 0 0,-1 1-1 0 0,1-1 0 0 0,0 1 1 0 0,0-1-1 0 0,-1 1 1 0 0,1 0-1 0 0,0-1 0 0 0,-1 1 1 0 0,1 0-1 0 0,0-1 0 0 0,-1 1-157 0 0,1 0 96 0 0,0 0-1 0 0,0 0 0 0 0,0-1 0 0 0,-1 1 0 0 0,1 0 0 0 0,0 0 0 0 0,0 0 0 0 0,0 0 0 0 0,0 0 0 0 0,0-1 0 0 0,0 1 0 0 0,0 0 0 0 0,0 0 0 0 0,0 0 0 0 0,-1 0 0 0 0,1-1 0 0 0,0 1 0 0 0,0 0 0 0 0,0 0 0 0 0,0 0 0 0 0,0 0 1 0 0,0-1-1 0 0,0 1 0 0 0,0 0 0 0 0,0 0 0 0 0,0 0-95 0 0,0 0 74 0 0,0 1 1 0 0,0 0 0 0 0,0 0-1 0 0,-1 0 1 0 0,1-1 0 0 0,0 1-1 0 0,0 0 1 0 0,-1 0 0 0 0,1-1-1 0 0,-1 1 1 0 0,0 1-75 0 0,-2 4 51 0 0,-1 9 43 0 0,0 1 0 0 0,1-1 0 0 0,0 1 0 0 0,1 4-94 0 0,0-1 86 0 0,-27 353 954 0 0,21 5-300 0 0,16 132 19 0 0,15 1-171 0 0,-20-454-536 0 0,69 1023 760 0 0,-23-409-644 0 0,-28-257 78 0 0,-2-45 57 0 0,-18-345-282 0 0,9 105 158 0 0,-6-93-123 0 0,2-1 0 0 0,6 20-56 0 0,-10-47 0 0 0,0 0 0 0 0,0-1 0 0 0,1 1 0 0 0,0-1 0 0 0,0 1 0 0 0,0-1 0 0 0,1 0 0 0 0,1 1 0 0 0,-5-6 0 0 0,1-1 0 0 0,-1 1 0 0 0,1 0 0 0 0,0 0 0 0 0,0 0 0 0 0,-1-1 0 0 0,1 1 0 0 0,0-1 0 0 0,0 1 0 0 0,0 0 0 0 0,-1-1 0 0 0,1 1 0 0 0,0-1 0 0 0,0 0 0 0 0,0 1 0 0 0,0-1 0 0 0,1 0 0 0 0,-1 0 0 0 0,0 0 1 0 0,0 0-1 0 0,0 0 0 0 0,0 0 0 0 0,1-1 0 0 0,-1 1 0 0 0,0-1 1 0 0,0 1-1 0 0,0-1 0 0 0,0 1 0 0 0,0-1 0 0 0,0 1 1 0 0,-1-1-1 0 0,1 0 0 0 0,0 0 0 0 0,0 1 0 0 0,0-1 0 0 0,-1 0 1 0 0,1 0-1 0 0,2-2-3 0 0,-1 0 0 0 0,0 0 0 0 0,0 0 0 0 0,-1 0 1 0 0,1-1-1 0 0,0 0 3 0 0,2-10-43 0 0,0 0 1 0 0,-1-1-1 0 0,0 1 0 0 0,-2-1 1 0 0,1-11 42 0 0,2-77-434 0 0,-9-84 434 0 0,4 157-33 0 0,-32-429-262 0 0,-16 3 92 0 0,15 154 82 0 0,-35-464-1 0 0,35-3 80 0 0,35 148-22 0 0,12 326 68 0 0,17-27-4 0 0,-26 284 0 0 0,21-138 0 0 0,-20 156 16 0 0,-4 39 151 0 0,-4 165 57 0 0,1 30-121 0 0,26 971-93 0 0,35-151-10 0 0,-24-473 0 0 0,15 328 231 0 0,-40-717-124 0 0,8 67 101 0 0,13-7-43 0 0,-27-205-136 0 0,2 0 0 0 0,1-1 0 0 0,5 12-29 0 0,-10-33 9 0 0,0 0 0 0 0,1 0 0 0 0,-1 0 1 0 0,1 0-1 0 0,0 0 0 0 0,2 1-9 0 0,-5-6 0 0 0,1 1 1 0 0,-1 0-1 0 0,1 0 0 0 0,0 0 1 0 0,0 0-1 0 0,0-1 0 0 0,-1 1 1 0 0,1 0-1 0 0,0-1 0 0 0,0 1 1 0 0,0-1-1 0 0,0 1 0 0 0,0-1 1 0 0,0 1-1 0 0,0-1 0 0 0,0 0 1 0 0,0 1-1 0 0,0-1 0 0 0,0 0 1 0 0,1 0-1 0 0,-1 0 1 0 0,0 0-1 0 0,0 0 0 0 0,0 0 1 0 0,0 0-1 0 0,0 0 0 0 0,0 0 1 0 0,0-1-1 0 0,0 1 0 0 0,0 0 1 0 0,0-1-1 0 0,0 1 0 0 0,1-1 0 0 0,0 0-2 0 0,0-1 0 0 0,0 1 0 0 0,0-1 0 0 0,0 0 0 0 0,0 0 0 0 0,0 1 0 0 0,-1-1 0 0 0,1 0-1 0 0,-1-1 1 0 0,1 1 0 0 0,-1 0 0 0 0,0-1 2 0 0,4-6-24 0 0,-1 0 0 0 0,1-7 24 0 0,5-19-4 0 0,-1 1 0 0 0,-2-1 0 0 0,-1-1 0 0 0,-1-10 4 0 0,3-151 1 0 0,-11-294-129 0 0,-17-5 28 0 0,-21-156 87 0 0,-12-322 14 0 0,49 302-35 0 0,39 5 4 0 0,25 185 30 0 0,-55 450 0 0 0,4-8 0 0 0,-9 39 0 0 0,0 0 0 0 0,1 0 0 0 0,-1 0 0 0 0,0 0 0 0 0,1 0 0 0 0,-1 0 0 0 0,0 0 0 0 0,1 0 0 0 0,-1 0 0 0 0,1 0 0 0 0,0 0 0 0 0,-1 0 0 0 0,1 0 0 0 0,0 2 1 0 0,-1 0 0 0 0,1 0 0 0 0,-1-1 0 0 0,1 1 0 0 0,-1 0 0 0 0,1 0-1 0 0,-1 0 1 0 0,0 0 0 0 0,1 0 0 0 0,-1 0 0 0 0,0 0 0 0 0,0 0 0 0 0,0 0 0 0 0,0 0 0 0 0,0 0-1 0 0,3 22 64 0 0,-1 0 0 0 0,-1 17-64 0 0,-1-29 10 0 0,1 74 62 0 0,2 30-12 0 0,2 31-48 0 0,64 983-94 0 0,-54-920 76 0 0,57 877 17 0 0,-24-153 32 0 0,-28-279 126 0 0,-18-558-116 0 0,3 68-17 0 0,-4-148-36 0 0,1 0 0 0 0,0-1 0 0 0,1 1 0 0 0,2 2 0 0 0,-1-9 0 0 0,-4-9 0 0 0,0 0 0 0 0,0 0 0 0 0,0 1 0 0 0,0-1 0 0 0,0 0 0 0 0,0 0 0 0 0,0 0 0 0 0,1 0 0 0 0,-1 0 0 0 0,0 0 0 0 0,0 0 0 0 0,0 1 0 0 0,0-1 0 0 0,0 0 0 0 0,0 0 0 0 0,1 0 0 0 0,-1 0 0 0 0,0 0 0 0 0,0 0 0 0 0,0 0 0 0 0,0 0 0 0 0,1 0 0 0 0,-1 0 0 0 0,0 0 0 0 0,0 0 0 0 0,0 0 0 0 0,0 0 0 0 0,1 0 0 0 0,-1 0 0 0 0,0 0 0 0 0,0 0 0 0 0,0 0 0 0 0,0 0 0 0 0,2-1 0 0 0,-1 0 0 0 0,0-1 0 0 0,0 1 0 0 0,0-1 0 0 0,0 1 0 0 0,0 0 0 0 0,0-1 0 0 0,0 0 0 0 0,0 1 0 0 0,-1-1 0 0 0,1 0 0 0 0,0 1 0 0 0,-1-2 0 0 0,4-8-4 0 0,-1 0-1 0 0,-1 0 0 0 0,0 0 1 0 0,-1-2 4 0 0,3-55-35 0 0,-3-43 24 0 0,-5-38 11 0 0,-3-28 0 0 0,-1-24 0 0 0,-3-25 0 0 0,-16-239-12 0 0,-7-128-24 0 0,14 0-2 0 0,50-457-118 0 0,7 650 22 0 0,60-241 134 0 0,-72 520 0 0 0,5-3 0 0 0,-15 81 0 0 0,-8 29 0 0 0,-7 14 0 0 0,0-1 0 0 0,0 1 0 0 0,0 0 0 0 0,1-1 0 0 0,-1 1 0 0 0,0 0 0 0 0,1-1 0 0 0,-1 1 0 0 0,0 0 0 0 0,1-1 0 0 0,-1 1 0 0 0,0 0 0 0 0,1 0 0 0 0,-1-1 0 0 0,1 1 0 0 0,-1 0 0 0 0,0 0 0 0 0,1 0 0 0 0,0-1 0 0 0,-1 1 0 0 0,0 0 0 0 0,1 1 0 0 0,-1-1 1 0 0,1 0-1 0 0,-1 0 0 0 0,1 0 0 0 0,-1 0 0 0 0,0 1 0 0 0,1-1 0 0 0,-1 0 0 0 0,0 0 0 0 0,1 1 0 0 0,-1-1 0 0 0,0 0 0 0 0,1 1 0 0 0,-1-1 0 0 0,0 0 0 0 0,1 1 1 0 0,-1-1-1 0 0,0 0 0 0 0,8 15 9 0 0,-2 3 4 0 0,0 1 0 0 0,-2 1 1 0 0,0-1-1 0 0,1 17-13 0 0,-4-29 0 0 0,10 91 12 0 0,-2 30 36 0 0,1 28-36 0 0,3 26 0 0 0,1 26 36 0 0,3 26-36 0 0,31 350 49 0 0,13 179 62 0 0,-17 166-43 0 0,-42-862-75 0 0,2 591 232 0 0,-6-470-111 0 0,3-169-62 0 0,1-40-48 0 0,-2-72-16 0 0,-11-86 0 0 0,5 94 0 0 0,-28-440 54 0 0,-4-79-44 0 0,24-3-7 0 0,40 0-4 0 0,-1 369-1 0 0,34-123 2 0 0,-39 269-24 0 0,4 0 0 0 0,4 2 0 0 0,5-3 24 0 0,-20 61-22 0 0,1 1 0 0 0,1 0 0 0 0,7-7 22 0 0,-19 31-7 0 0,2 1 1 0 0,-1 0-1 0 0,1 0 1 0 0,0 0-1 0 0,0 1 1 0 0,0-1-1 0 0,1 1 1 0 0,1 0 6 0 0,-5 3-1 0 0,-1 1 0 0 0,1 0 0 0 0,0 0-1 0 0,-1 1 1 0 0,1-1 0 0 0,0 0 0 0 0,0 0 0 0 0,-1 1 0 0 0,1-1 0 0 0,0 1-1 0 0,0 0 1 0 0,0-1 0 0 0,0 1 0 0 0,0 0 0 0 0,-1 0 0 0 0,1 0 0 0 0,0 0-1 0 0,0 1 1 0 0,0-1 0 0 0,0 0 0 0 0,0 1 0 0 0,-1 0 0 0 0,1-1 0 0 0,0 1-1 0 0,0 0 1 0 0,-1 0 0 0 0,1 0 0 0 0,-1 0 0 0 0,1 0 0 0 0,-1 0 0 0 0,1 0-1 0 0,-1 0 1 0 0,2 2 1 0 0,1 1-7 0 0,0 1-1 0 0,0 0 1 0 0,0 1 0 0 0,0-1-1 0 0,-1 0 1 0 0,0 1-1 0 0,2 4 8 0 0,3 10-8 0 0,4 18 8 0 0,13 57 0 0 0,2 29 0 0 0,0 27 11 0 0,2 32 32 0 0,-1 26-33 0 0,99 802 24 0 0,-33 4 15 0 0,-49-145 132 0 0,-36-671-45 0 0,-7-150-102 0 0,3 59 87 0 0,10 45-121 0 0,-10-124 43 0 0,-1-21-34 0 0,-4-8-9 0 0,0 0 0 0 0,0 0 0 0 0,0 1 0 0 0,0-1 0 0 0,0 0 0 0 0,0 0 0 0 0,0 0 0 0 0,0 0 0 0 0,0 0 0 0 0,0 0 0 0 0,0 0 0 0 0,1 0 0 0 0,-1 0 0 0 0,0 1 0 0 0,0-1 0 0 0,0 0 0 0 0,0 0 1 0 0,0 0-1 0 0,0 0 0 0 0,0 0 0 0 0,0 0 0 0 0,0 0 0 0 0,1 0 0 0 0,-1 0 0 0 0,0 0 0 0 0,0 0 0 0 0,0 0 0 0 0,0 0 0 0 0,0 0 0 0 0,0 0 0 0 0,0 0 0 0 0,1 0 0 0 0,-1 0 0 0 0,0 0 0 0 0,0 0 0 0 0,0 0 0 0 0,0 0 0 0 0,0 0 0 0 0,0 0 0 0 0,0 0 0 0 0,2-2 0 0 0,-1 0 0 0 0,-1 0 0 0 0,1 0 0 0 0,0 0 0 0 0,0 0 0 0 0,-1-1 0 0 0,0 1 0 0 0,1 0 0 0 0,-1 0 0 0 0,0-2 0 0 0,3-40 0 0 0,-2 1 0 0 0,-3-20 0 0 0,2 54 0 0 0,-5-120-13 0 0,-5-30-40 0 0,-2-31 39 0 0,5 86 14 0 0,-29-479 3 0 0,16-4-18 0 0,29-117-24 0 0,38 5 18 0 0,-18 457 21 0 0,7 24 0 0 0,3 23 0 0 0,-1 30 0 0 0,2 17-64 0 0,21-42 64 0 0,-29 106-33 0 0,-24 68 16 0 0,0 1 1 0 0,0 0 0 0 0,11-14 16 0 0,-17 27-5 0 0,-1 0 1 0 0,1 0 0 0 0,0 0 0 0 0,0 0-1 0 0,0 0 1 0 0,0 0 0 0 0,0 0 0 0 0,0 1 0 0 0,0-1-1 0 0,1 1 1 0 0,-1 0 0 0 0,1-1 4 0 0,-2 2-3 0 0,1 0 1 0 0,-1-1-1 0 0,0 1 0 0 0,0 0 1 0 0,1 0-1 0 0,-1 0 0 0 0,0 0 1 0 0,1 0-1 0 0,-1 0 0 0 0,0 0 1 0 0,0 0-1 0 0,1 1 0 0 0,-1-1 1 0 0,0 0-1 0 0,0 1 0 0 0,0-1 1 0 0,1 1-1 0 0,-1-1 0 0 0,0 1 1 0 0,0 0-1 0 0,0-1 0 0 0,0 1 1 0 0,0 0-1 0 0,0 0 0 0 0,0 0 1 0 0,0 0 2 0 0,2 3-2 0 0,0-1-1 0 0,-1 1 1 0 0,1-1 0 0 0,-1 1 0 0 0,0 0 0 0 0,1 0 0 0 0,-2 0 0 0 0,1 2 2 0 0,12 37 3 0 0,4 32-5 0 0,2 30 2 0 0,6 82 5 0 0,-16-112 3 0 0,118 812 19 0 0,-25-180-9 0 0,-13 1-10 0 0,-5 309 6 0 0,-80-718 116 0 0,-8-251-76 0 0,-1-83-44 0 0,-4-18-10 0 0,-19-91 0 0 0,-6-31 0 0 0,-115-777-72 0 0,44-36 40 0 0,87 595 0 0 0,25-207 32 0 0,1 444 0 0 0,12-40-32 0 0,-13 140 16 0 0,3 1 0 0 0,9-21 16 0 0,-17 64 0 0 0,1 1 0 0 0,1 0 0 0 0,-1 0 0 0 0,2 0 0 0 0,-1 0 0 0 0,3-1 0 0 0,-7 10-2 0 0,-1 1 0 0 0,1-1 0 0 0,1 1 0 0 0,-1 0 0 0 0,0-1 0 0 0,0 1-1 0 0,0 0 1 0 0,1 0 0 0 0,-1 0 0 0 0,1 0 0 0 0,-1 0 0 0 0,1 0 0 0 0,-1 0 0 0 0,1 0-1 0 0,-1 1 1 0 0,1-1 0 0 0,0 0 2 0 0,-1 1-1 0 0,1 0-1 0 0,-1 0 0 0 0,0 1 0 0 0,1-1 1 0 0,-1 0-1 0 0,0 0 0 0 0,1 1 1 0 0,-1-1-1 0 0,0 1 0 0 0,0-1 0 0 0,1 1 1 0 0,-1 0-1 0 0,0-1 0 0 0,0 1 1 0 0,0 0-1 0 0,0 0 0 0 0,0 0 0 0 0,0 0 1 0 0,0 0-1 0 0,0 0 0 0 0,0 1 2 0 0,7 8-10 0 0,0 0 0 0 0,-1 1 0 0 0,-1-1 0 0 0,1 2 0 0 0,-2-1 0 0 0,4 10 10 0 0,24 61-12 0 0,6 30 23 0 0,6 30 32 0 0,4 27-33 0 0,87 363-10 0 0,-113-437 0 0 0,238 1095 0 0 0,-221-981 0 0 0,-9-21 0 0 0,-1 46 54 0 0,0 174-54 0 0,-29-360 49 0 0,-2 0 0 0 0,-4 19-49 0 0,2-44 75 0 0,2-20-40 0 0,-2-5-11 0 0,-4-7-22 0 0,-1-1 0 0 0,2 0 1 0 0,-1 0-1 0 0,2 0 1 0 0,-1-1-1 0 0,-2-7-2 0 0,-7-24 32 0 0,-2-10-32 0 0,8 24 18 0 0,-110-389-5 0 0,14-6-16 0 0,86 346 3 0 0,-141-621 0 0 0,124 534 0 0 0,-120-656 0 0 0,49 40-72 0 0,95 688 61 0 0,-1-18-52 0 0,5-1 63 0 0,8 92-59 0 0,0 16-32 0 0,2 8-6 0 0,13 34 19 0 0,-1 1-1 0 0,-3 0 1 0 0,4 20 78 0 0,18 131-81 0 0,-30-173 68 0 0,81 668-198 0 0,-63-209 80 0 0,-29 269 131 0 0,-1-589 8 0 0,-7 0 0 0 0,-8 11-8 0 0,22-155 39 0 0,0 0 0 0 0,-1 0-1 0 0,-1 0 1 0 0,0-1 0 0 0,-1 1-1 0 0,-3 5-38 0 0,8-18 1 0 0,0 0 0 0 0,0 0 0 0 0,0 0 0 0 0,0 0 1 0 0,0 0-1 0 0,0 0 0 0 0,0 0 0 0 0,0 0 0 0 0,0 0 0 0 0,0 0 0 0 0,0-1 0 0 0,0 1 0 0 0,0 0 0 0 0,-1 0 0 0 0,1 0 0 0 0,0 0 0 0 0,0 0 0 0 0,0 0 0 0 0,0 0 0 0 0,0 0 0 0 0,0 0 1 0 0,0 0-1 0 0,0 0 0 0 0,0 0 0 0 0,0 0 0 0 0,0 0 0 0 0,0 0 0 0 0,-1 0 0 0 0,1 0 0 0 0,0 0 0 0 0,0 0 0 0 0,0 0 0 0 0,0 0 0 0 0,0 0 0 0 0,0 0 0 0 0,0 0 0 0 0,0 0 0 0 0,0 0 1 0 0,0 0-1 0 0,-1 0 0 0 0,1 0 0 0 0,0 0 0 0 0,0 0 0 0 0,0 0 0 0 0,0 0 0 0 0,0 0 0 0 0,0 0 0 0 0,0 0 0 0 0,0 0 0 0 0,0 0 0 0 0,0 0 0 0 0,0 0 0 0 0,-1 0 0 0 0,1 0 0 0 0,0 0 1 0 0,0 0-1 0 0,0 0 0 0 0,0 1 0 0 0,0-1 0 0 0,0 0 0 0 0,0 0 0 0 0,0 0 0 0 0,0 0 0 0 0,0 0 0 0 0,0 0 0 0 0,0 0 0 0 0,0 0 0 0 0,0 0-1 0 0,-4-5 18 0 0,0 0 0 0 0,1-1 0 0 0,0 0 0 0 0,0 1 0 0 0,0-1 0 0 0,1 0 0 0 0,0-1 0 0 0,-1-2-18 0 0,-23-82 138 0 0,2-10-138 0 0,-14-97 89 0 0,-79-575-147 0 0,102 661 27 0 0,-65-520 9 0 0,22-3 26 0 0,28 30-4 0 0,29 589 0 0 0,-6-149 0 0 0,1 100 0 0 0,-8-33 0 0 0,8 74 0 0 0,6 24 1 0 0,0-1 0 0 0,0 0-1 0 0,-1 1 1 0 0,1-1 0 0 0,0 1 0 0 0,-1-1-1 0 0,1 0 1 0 0,0 1 0 0 0,-1-1 0 0 0,1 1-1 0 0,-1-1 1 0 0,1 1 0 0 0,0-1 0 0 0,-1 1-1 0 0,1-1 1 0 0,-1 1 0 0 0,0 0-1 0 0,1-1 1 0 0,-1 1 0 0 0,1 0-1 0 0,-1 0 3 0 0,1 0-1 0 0,-1 0 1 0 0,1 0 0 0 0,-1 1-1 0 0,1-1 1 0 0,-1 0 0 0 0,1 0-1 0 0,-1 1 1 0 0,1-1 0 0 0,0 0-1 0 0,-1 1 1 0 0,1-1 0 0 0,0 1-1 0 0,-1-1 1 0 0,1 0 0 0 0,0 1-1 0 0,-1-1 1 0 0,1 1 0 0 0,0-1-1 0 0,0 1 1 0 0,0-1 0 0 0,-1 1-1 0 0,1-1 1 0 0,0 1 0 0 0,0-1-1 0 0,0 1-2 0 0,-4 16 24 0 0,0-1 1 0 0,1 1-1 0 0,1 4-24 0 0,0-6 7 0 0,-12 140 128 0 0,6 39-135 0 0,6-143 5 0 0,-3 163-28 0 0,-8 172-34 0 0,-15-56 57 0 0,12-210 0 0 0,-24 86 0 0 0,16-108 6 0 0,-5 0-1 0 0,-17 31-5 0 0,41-116 14 0 0,-1 0 1 0 0,0 0-1 0 0,-1 0 1 0 0,0-1-1 0 0,-1 0-14 0 0,7-10 8 0 0,-1 0 1 0 0,1-1 0 0 0,0 1-1 0 0,-1-1 1 0 0,1 1-1 0 0,-1-1 1 0 0,0 0 0 0 0,1 0-1 0 0,-1 1 1 0 0,0-1-1 0 0,0-1 1 0 0,0 1-1 0 0,0 0 1 0 0,-1 0-9 0 0,2-1 5 0 0,0 0 0 0 0,0 1 0 0 0,0-1-1 0 0,0 0 1 0 0,-1-1 0 0 0,1 1 0 0 0,0 0 0 0 0,0 0-1 0 0,0 0 1 0 0,0-1 0 0 0,0 1 0 0 0,0 0 0 0 0,-1-1-1 0 0,1 1 1 0 0,0-1 0 0 0,0 0 0 0 0,0 1 0 0 0,0-1 0 0 0,1 0-1 0 0,-1 1 1 0 0,0-1 0 0 0,0 0 0 0 0,0 0 0 0 0,0 0-1 0 0,1 0 1 0 0,-1 0-5 0 0,-5-9 12 0 0,0 1 0 0 0,1-1 0 0 0,1 0 0 0 0,0 0 0 0 0,0-1 0 0 0,-2-9-12 0 0,-15-58 36 0 0,-8-61-36 0 0,-1-85 36 0 0,5-90-36 0 0,13-83 0 0 0,15 104-32 0 0,4 153 0 0 0,9-13 32 0 0,-12 123 0 0 0,-3 30 0 0 0,-1-2 0 0 0,0 1 0 0 0,0-1 0 0 0,0 1 0 0 0,1-1 0 0 0,-1 0 0 0 0,1 1 0 0 0,-1-1 0 0 0,2 0 0 0 0,-2 2 0 0 0,1 1 0 0 0,-1 0 0 0 0,1-1 0 0 0,-1 1 0 0 0,1 0 0 0 0,-1-1 0 0 0,0 1 0 0 0,0 0 0 0 0,1 0 0 0 0,-1-1 0 0 0,0 1 0 0 0,0 0 0 0 0,0 0 0 0 0,1-1 0 0 0,-1 1 0 0 0,0 0 0 0 0,0 0 0 0 0,5 37 0 0 0,-2 0 0 0 0,-1 18 0 0 0,-1-28 0 0 0,-1-26 0 0 0,14 604 0 0 0,-32 7-64 0 0,-64 148 64 0 0,50-523-2 0 0,-29 216 15 0 0,-7 47 40 0 0,64-469-53 0 0,2-22 0 0 0,2-10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0,-2-6 0 0 0,0 0 0 0 0,1 0 0 0 0,0-1 0 0 0,0-1 0 0 0,-20-217-96 0 0,6 62 2 0 0,-64-749-142 0 0,31-274 110 0 0,57 724 190 0 0,-8 421-91 0 0,2-9-118 0 0,-4-3 145 0 0,0 37-1 0 0,-3 37 65 0 0,-1 48-11 0 0,2 0 1 0 0,4 6-54 0 0,-1-19 10 0 0,0 64-10 0 0,2 27 0 0 0,41 891-10 0 0,32 439-116 0 0,-65-371 126 0 0,-9-836 72 0 0,14 30-72 0 0,-11-265 0 0 0,-2-24 0 0 0,-1-8 0 0 0,-1-3 0 0 0,1-6 0 0 0,0-1 0 0 0,-1 1 0 0 0,-1-6 0 0 0,-6-94 0 0 0,-6-6 0 0 0,6 60 0 0 0,-94-627 0 0 0,20 258 0 0 0,28 154 0 0 0,-106-726 64 0 0,83 294-72 0 0,25 0 0 0 0,51 695 8 0 0,-40-510 0 0 0,38 484 0 0 0,-1-7 0 0 0,-21-200 0 0 0,23 231 0 0 0,0-2 0 0 0,0 0 0 0 0,-1 0 0 0 0,0 0 0 0 0,0 0 0 0 0,-3-4 0 0 0,5 12 0 0 0,0 0 0 0 0,0-1 0 0 0,0 1 0 0 0,0 0 0 0 0,0 0 0 0 0,0-1 0 0 0,0 1 0 0 0,0 0 0 0 0,0 0 0 0 0,0-1 0 0 0,-1 1 0 0 0,1 0 0 0 0,0-1 0 0 0,0 1 0 0 0,0 0 0 0 0,-1 0 0 0 0,1 0 0 0 0,0-1 0 0 0,0 1 0 0 0,0 0 0 0 0,-1 0 0 0 0,1 0 0 0 0,0 0 0 0 0,0-1 0 0 0,-1 1 0 0 0,1 0 0 0 0,0 0 0 0 0,-1 0 0 0 0,1 0 0 0 0,0 0 0 0 0,0 0 0 0 0,-1 0 0 0 0,1 0 0 0 0,0 0 0 0 0,-1 0 0 0 0,1 0 0 0 0,0 0 0 0 0,-1 0 0 0 0,0 1 2 0 0,0 0-1 0 0,-1 0 1 0 0,1 1 0 0 0,0-1-1 0 0,0 0 1 0 0,0 1-1 0 0,0-1 1 0 0,0 1 0 0 0,0-1-1 0 0,1 1 1 0 0,-1-1 0 0 0,1 1-1 0 0,-1 0 1 0 0,0 0-2 0 0,-7 32 60 0 0,7-30-51 0 0,-10 63 17 0 0,2 0 0 0 0,2 15-26 0 0,0 141 22 0 0,4-123-20 0 0,-5 438-31 0 0,-6 145-14 0 0,-44-31 43 0 0,55-626 1 0 0,-19 118 35 0 0,16-115-19 0 0,-1 0-1 0 0,-1-1 0 0 0,-11 24-16 0 0,10-33 66 0 0,9-19-65 0 0,0 0 0 0 0,0-1 0 0 0,0 1 0 0 0,0 0 0 0 0,0 0 0 0 0,0 0 1 0 0,0 0-1 0 0,0 0 0 0 0,0 0 0 0 0,0 0 0 0 0,0 0 0 0 0,0 0 0 0 0,0 0 0 0 0,0 0 0 0 0,0 0 0 0 0,-1 0 0 0 0,1 0 0 0 0,0 0 0 0 0,0 0 0 0 0,0 0 0 0 0,0 0 0 0 0,0 0 0 0 0,0 0 0 0 0,0 0 0 0 0,0 0 0 0 0,0 0 0 0 0,0 0 0 0 0,0 0 0 0 0,-1 0 0 0 0,1 0 1 0 0,0 0-1 0 0,0 0 0 0 0,0 0 0 0 0,0 0 0 0 0,0 0 0 0 0,0 0 0 0 0,0 0 0 0 0,0 0 0 0 0,0 0 0 0 0,0 0 0 0 0,0 0 0 0 0,-1 0 0 0 0,1 0 0 0 0,0 0 0 0 0,0 0 0 0 0,0 0 0 0 0,0 0 0 0 0,0 0 0 0 0,0 0 0 0 0,0 0 0 0 0,0 1 0 0 0,0-1 0 0 0,0 0 0 0 0,0 0 0 0 0,0 0 1 0 0,0 0-1 0 0,0 0 0 0 0,0 0 0 0 0,0 0 0 0 0,0 0 0 0 0,0 0 0 0 0,0 0 0 0 0,0 1 0 0 0,0-1-1 0 0,-4-5 10 0 0,1 0 0 0 0,0 0 0 0 0,0 0 0 0 0,1-1 0 0 0,-1 1 0 0 0,1-1 0 0 0,0 1 0 0 0,0-3-10 0 0,-12-43 52 0 0,-8-51-52 0 0,-1-57 40 0 0,20 131-39 0 0,-10-65-1 0 0,-58-507 0 0 0,14-357 0 0 0,50 581 0 0 0,12 1 0 0 0,-4 351-4 0 0,2-102-64 0 0,-4 113 68 0 0,0 12 0 0 0,-1 3 0 0 0,-1 13 0 0 0,3-15 0 0 0,-7 43 0 0 0,2 0 0 0 0,2 7 0 0 0,1-19 0 0 0,-13 445-23 0 0,23 1-12 0 0,-3-262 29 0 0,-18 549-58 0 0,-18-396 64 0 0,29-347 0 0 0,-1 1 0 0 0,-1-1 0 0 0,-5 13 0 0 0,9-33 0 0 0,-1 1 0 0 0,1-1 0 0 0,0 0 0 0 0,-1 0 0 0 0,1 1 0 0 0,-1-1 0 0 0,0 0 0 0 0,1 0 0 0 0,-1 0 0 0 0,0 1 0 0 0,0-2 0 0 0,1 0 0 0 0,-1 0 0 0 0,1 0 0 0 0,-1 0 0 0 0,1 0 0 0 0,-1 0 0 0 0,1-1 0 0 0,0 1 0 0 0,-1 0 0 0 0,1 0 0 0 0,-1 0 0 0 0,1 0 0 0 0,-1-1 0 0 0,1 1 0 0 0,0 0 0 0 0,-1 0 0 0 0,1-1 0 0 0,0 1 0 0 0,-1 0 0 0 0,1-1 0 0 0,0 1 0 0 0,-1 0 0 0 0,1-1 0 0 0,0 1 0 0 0,0-1 0 0 0,-1 1 0 0 0,1 0 0 0 0,0-1 0 0 0,0 0 0 0 0,-9-15 0 0 0,0-5-9 0 0,1 0 0 0 0,-5-17 9 0 0,-8-47-39 0 0,10 39 16 0 0,-105-461-133 0 0,-14-255 72 0 0,84 438 84 0 0,-16 5 0 0 0,59 304 0 0 0,-1-6 0 0 0,-2 1 0 0 0,0 0 0 0 0,-1 0 0 0 0,-5-11 0 0 0,10 29 0 0 0,1-1 0 0 0,-1 0 0 0 0,1 1 0 0 0,-1 0 0 0 0,0-1 0 0 0,0 1 0 0 0,0 0 0 0 0,0 0 0 0 0,0 0 0 0 0,0 0 0 0 0,-1 0 0 0 0,-2-1 0 0 0,4 2 0 0 0,0 1 0 0 0,0-1 0 0 0,-1 1 0 0 0,1-1 0 0 0,0 1 0 0 0,-1 0 0 0 0,1-1 0 0 0,-1 1 0 0 0,1 0 0 0 0,0 0 0 0 0,-1 0 0 0 0,1 0 0 0 0,-1 0 0 0 0,1 1 0 0 0,0-1 0 0 0,-1 0 0 0 0,1 1 0 0 0,0-1 0 0 0,-1 0 0 0 0,1 1 0 0 0,0 0 0 0 0,0-1 0 0 0,-1 1 0 0 0,1 0 0 0 0,0 0 0 0 0,0-1 0 0 0,0 2 0 0 0,-5 3 0 0 0,1 0 0 0 0,0 0 0 0 0,0 1 0 0 0,1 0 0 0 0,-1 0 0 0 0,1 0 0 0 0,1 0 0 0 0,-1 1 0 0 0,1-1 0 0 0,0 3 0 0 0,-7 16 0 0 0,2 0 0 0 0,-1 6 0 0 0,-15 74-24 0 0,4 1 1 0 0,-1 41 23 0 0,-9 217-74 0 0,17-180 59 0 0,-19 146-21 0 0,12-183 0 0 0,-14 31 36 0 0,27-147 4 0 0,-1 0-1 0 0,-1 0 1 0 0,-6 9-4 0 0,14-38 21 0 0,-1-4 1 0 0,-2-4-15 0 0,0-1 1 0 0,1 1-1 0 0,0 0 1 0 0,0-1-1 0 0,1 0 1 0 0,-2-4-8 0 0,-2-14 29 0 0,0-7-29 0 0,-12-84 32 0 0,3-23-32 0 0,-1-120 32 0 0,5-94-32 0 0,16 1 0 0 0,33-203 0 0 0,-28 458 0 0 0,-2 6 0 0 0,16-72 0 0 0,-21 158 0 0 0,-2 10 0 0 0,-1 14 0 0 0,1 214 14 0 0,-7 461 60 0 0,-17-361-74 0 0,4-186 0 0 0,-12 35 0 0 0,-11-16 80 0 0,37-150 0 0 0,5-16-78 0 0,0 0 0 0 0,0 0 1 0 0,0 0-1 0 0,0 0 0 0 0,0 0 0 0 0,0 0 0 0 0,0 0 0 0 0,-1 0 0 0 0,1 0 0 0 0,0 0 0 0 0,0 0 1 0 0,0 0-1 0 0,0 0 0 0 0,0 0 0 0 0,0 0 0 0 0,0 0 0 0 0,0 0 0 0 0,0 0 0 0 0,0 0 0 0 0,0 0 0 0 0,0 0 1 0 0,0 0-1 0 0,0 0 0 0 0,0 0 0 0 0,-1 0 0 0 0,1 0 0 0 0,0 0 0 0 0,0 0 0 0 0,0 0 0 0 0,0 0 1 0 0,0 0-1 0 0,0 0 0 0 0,0 0 0 0 0,0 0 0 0 0,0 0 0 0 0,0 0 0 0 0,0 0 0 0 0,0 0-2 0 0,-3-9-9 0 0,0-1-1 0 0,1 1 0 0 0,0-1 0 0 0,0 1 1 0 0,1-1-1 0 0,1-4 10 0 0,-1-25-220 0 0,2 0 220 0 0,0 22-42 0 0,1-27-146 0 0,4-94-1894 0 0,1 66 896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28.3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188 1146 9903 0 0,'-24'72'731'0'0,"-22"60"-390"0"0,41-119-342 0 0,-4 6 4 0 0,4-10-11 0 0,-1-1 1 0 0,-6 6 7 0 0,10-13-23 0 0,1-3 23 0 0,-3-8 104 0 0,1 0 0 0 0,-1 0-1 0 0,2 0 1 0 0,-2-11-104 0 0,-4-47 318 0 0,5 35-204 0 0,-18-221 215 0 0,15 163-243 0 0,-14-503 376 0 0,20 553-448 0 0,-1-4 30 0 0,0-6 179 0 0,1 1 1 0 0,3 0-1 0 0,3-4-223 0 0,-3 38 168 0 0,-3 13 0 0 0,0 3 0 0 0,2 3-14 0 0,6 14-101 0 0,-1 1 0 0 0,-1 0 0 0 0,0 1-53 0 0,14 61 43 0 0,-13-54-7 0 0,71 327 135 0 0,39 162-158 0 0,-110-485-13 0 0,2 0 0 0 0,0-1 0 0 0,2 0 0 0 0,7 11 0 0 0,-15-34 0 0 0,1 1 0 0 0,0-1 0 0 0,1 1 0 0 0,-4-6 0 0 0,-1 0 0 0 0,1 0 0 0 0,0 0 0 0 0,0 0 0 0 0,0 0 0 0 0,0 0 0 0 0,0 0 0 0 0,1 0 0 0 0,-1 0 0 0 0,0 0 0 0 0,0-1 0 0 0,0 1 0 0 0,2 0 0 0 0,-2-1-1 0 0,1 0-1 0 0,-1 0 0 0 0,1 0 1 0 0,-1 0-1 0 0,1 0 0 0 0,-1 0 1 0 0,1-1-1 0 0,-1 1 0 0 0,0 0 1 0 0,1-1-1 0 0,-1 1 0 0 0,1-1 1 0 0,-1 0-1 0 0,0 1 0 0 0,1-1 1 0 0,-1 0-1 0 0,0 0 0 0 0,0 0 1 0 0,0 0-1 0 0,0 0 0 0 0,1 0 1 0 0,-2 0-1 0 0,1 0 0 0 0,1-1 2 0 0,2-4-10 0 0,1 0 0 0 0,-1 0 0 0 0,0 0 0 0 0,2-6 10 0 0,6-15-11 0 0,-1-1-1 0 0,-1 0 0 0 0,3-18 12 0 0,18-91-37 0 0,-30 134 37 0 0,6-33 2 0 0,45-210 52 0 0,-24 135 8 0 0,12-20-62 0 0,-28 97 11 0 0,15-30-11 0 0,-19 49 0 0 0,0-1 0 0 0,1 1 0 0 0,1 1-1 0 0,11-13 1 0 0,-18 23 0 0 0,1 0 0 0 0,0 0 0 0 0,0 1 0 0 0,0-1 0 0 0,0 1 0 0 0,1 0 0 0 0,-1 0 0 0 0,3-1 0 0 0,-5 3 0 0 0,0 0 0 0 0,0 0 0 0 0,0 1 0 0 0,0-1 0 0 0,0 1 0 0 0,0-1 0 0 0,0 1 0 0 0,1 0 0 0 0,-1 0 0 0 0,0 0 0 0 0,0 0 0 0 0,0 0 0 0 0,1 0 0 0 0,-1 0 0 0 0,0 1 0 0 0,0-1 0 0 0,0 1 0 0 0,0 0 0 0 0,0 0 0 0 0,0 0 0 0 0,1 0 0 0 0,5 4 0 0 0,-1 0 0 0 0,0 0 0 0 0,0 1 0 0 0,0 0 0 0 0,-1 0 0 0 0,1 1-1 0 0,-2 0 1 0 0,1 0 0 0 0,3 6 0 0 0,3 6 5 0 0,0 1-1 0 0,-2 0 0 0 0,2 7-4 0 0,3 12 30 0 0,-1 1 0 0 0,-2 0 0 0 0,-1 5-30 0 0,19 123 54 0 0,-23-112-288 0 0,-2 0 0 0 0,-3 14 234 0 0,-2-68-696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29.0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0 2759 0 0,'-1'3'340'0'0,"-2"6"99"0"0,0 0-1 0 0,0 0 0 0 0,1 0 1 0 0,1 1-1 0 0,0-1 0 0 0,0 0 1 0 0,1 8-439 0 0,0 23 1346 0 0,3 8-1346 0 0,-2-37 65 0 0,25 256 1707 0 0,12 93-370 0 0,-23-208-1077 0 0,7 127 327 0 0,-11 78-652 0 0,-20 32 80 0 0,7-354-588 0 0,2-32 181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29.4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64 103 1375 0 0,'1'-2'107'0'0,"0"-6"-95"0"0,-1-1 61 0 0,1 0 1 0 0,1 0-1 0 0,0 0 0 0 0,0 0 0 0 0,1 0 0 0 0,0 1 0 0 0,0-1 0 0 0,3-2-73 0 0,-2 3 343 0 0,-2 5 69 0 0,-2 3 17 0 0,0 0 11 0 0,0 0 32 0 0,0 0 10 0 0,0 4 4 0 0,3 18 59 0 0,-1 0 0 0 0,-1-1-1 0 0,-2 14-544 0 0,-7 69 918 0 0,1-23-415 0 0,-47 539 1237 0 0,43-504-1615 0 0,-3 29-3169 0 0,9-107 24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29.8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1 6911 0 0,'0'0'315'0'0,"0"0"-7"0"0,-1 3-199 0 0,-3 21-46 0 0,0 1 0 0 0,2-1-1 0 0,0 9-62 0 0,4 244 1454 0 0,-2 157 374 0 0,-17 169-2064 0 0,14-548-106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5.20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123 0 6911 0 0,'0'0'528'0'0,"-1"3"-341"0"0,-27 42 1166 0 0,15-25-49 0 0,0 0 1 0 0,2 1 0 0 0,1 0 0 0 0,-5 14-1305 0 0,8-12 560 0 0,0 0 0 0 0,1 0 0 0 0,2 1-1 0 0,0-1 1 0 0,2 4-560 0 0,1-18 105 0 0,1 0 0 0 0,0 0 1 0 0,0 0-1 0 0,1 0 0 0 0,1 0 0 0 0,-1 0 0 0 0,1-1 0 0 0,1 1 0 0 0,0 0 0 0 0,0-1 0 0 0,1 0 1 0 0,0 0-1 0 0,0 0 0 0 0,0 0 0 0 0,2 1-105 0 0,-4-7 30 0 0,1 1 0 0 0,-1 0 0 0 0,1 0 1 0 0,-1-1-1 0 0,1 0 0 0 0,0 1 0 0 0,0-1 0 0 0,0 0 0 0 0,0 0 1 0 0,0-1-1 0 0,1 1 0 0 0,-1-1 0 0 0,0 1 0 0 0,1-1 0 0 0,-1 0 1 0 0,2 0-31 0 0,0-1 15 0 0,0 1 0 0 0,0-1 0 0 0,0 0 0 0 0,0 0 0 0 0,0 0 0 0 0,0-1 1 0 0,0 0-1 0 0,0 0 0 0 0,0 0 0 0 0,0 0 0 0 0,2-2-15 0 0,2 0 14 0 0,1-1 0 0 0,-1 0 0 0 0,0 0 0 0 0,-1-1 0 0 0,9-5-14 0 0,-8 3-571 0 0,-1 0 0 0 0,0 0 1 0 0,-1-1-1 0 0,1 1 0 0 0,5-10 571 0 0,-3 1-6008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0.2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175 0 9671 0 0,'-10'28'334'0'0,"2"0"0"0"0,1 1 0 0 0,-3 21-334 0 0,3-12 41 0 0,-7 25 79 0 0,-12 35-120 0 0,-4 2 363 0 0,4 1-1 0 0,-2 45-362 0 0,23-110 176 0 0,3 0 0 0 0,1 24-176 0 0,1-57 31 0 0,0-3-142 0 0,0 0-66 0 0,2-3-750 0 0,11-7-2945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0.6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143 663 10591 0 0,'-8'2'296'0'0,"-2"0"-179"0"0,1 1 0 0 0,0-1 0 0 0,0 1 1 0 0,0 1-1 0 0,0 0 0 0 0,0 0 0 0 0,0 1-117 0 0,8-4-3 0 0,-5 3-51 0 0,1 0-1 0 0,0 0 1 0 0,-4 4 54 0 0,8-6-12 0 0,-1 0-1 0 0,0 0 0 0 0,1 1 1 0 0,-1-1-1 0 0,1 0 1 0 0,0 1-1 0 0,0-1 0 0 0,0 1 1 0 0,0 0-1 0 0,0 0 13 0 0,-3 14-21 0 0,0 1-1 0 0,2 0 0 0 0,-1 10 22 0 0,1-8-7 0 0,-4 90 236 0 0,7 84-229 0 0,1-108 59 0 0,4 153-749 0 0,16 55 690 0 0,-16-239-2678 0 0,0-5-874 0 0</inkml:trace>
  <inkml:trace contextRef="#ctx0" brushRef="#br0" timeOffset="1">168 0 10247 0 0,'-28'82'339'0'0,"3"0"1"0"0,4 2-1 0 0,-9 74-339 0 0,-30 339-203 0 0,56-414 183 0 0,4-1 1 0 0,3 0-1 0 0,4 0 0 0 0,17 79 20 0 0,-14-116-128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0.9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156 389 8751 0 0,'-15'31'776'0'0,"1"11"-616"0"0,-3 9-160 0 0,3 6 0 0 0,-1 5-72 0 0,-2 3-48 0 0,3-1-8 0 0,1 4 0 0 0,2 1 128 0 0,2 3 120 0 0,1 1-24 0 0,3-2-8 0 0,1-3-88 0 0,4-6 64 0 0,2-8-64 0 0,2-10-3824 0 0</inkml:trace>
  <inkml:trace contextRef="#ctx0" brushRef="#br0" timeOffset="1">495 0 10135 0 0,'-27'57'448'0'0,"10"-6"96"0"0,1 15-440 0 0,-3 11-104 0 0,-1 6 0 0 0,-2 1 0 0 0,-2 0-136 0 0,2 4-56 0 0,0 0 0 0 0,8-2-8 0 0,3-1 200 0 0,3 1 0 0 0,3 2 0 0 0,3-4 0 0 0,6-3-64 0 0,1-3 64 0 0,3-1-64 0 0,4-7-4096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1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52 1 3223 0 0,'-4'22'288'0'0,"-2"3"-288"0"0,1 3 0 0 0,-2 1 0 0 0,-1 0 712 0 0,1 3 88 0 0,1 0 24 0 0,1 5 0 0 0,1 2-664 0 0,4 1-160 0 0,4 0 0 0 0,1-3 0 0 0,1-2 0 0 0,1-6 0 0 0,2-3 0 0 0,1-3-1816 0 0,-1 1-368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1.6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1 5839 0 0,'-6'31'256'0'0,"4"-2"64"0"0,1 10-256 0 0,1 8-64 0 0,0 8 0 0 0,0 6 0 0 0,0 1 0 0 0,1 2-64 0 0,3 4 64 0 0,0 3-96 0 0,-2 3 192 0 0,3-1 32 0 0,4-2 0 0 0,0-3 8 0 0,1 0-136 0 0</inkml:trace>
  <inkml:trace contextRef="#ctx0" brushRef="#br0" timeOffset="1">345 473 9215 0 0,'-18'28'816'0'0,"-2"14"-656"0"0,1 15-160 0 0,6 5 0 0 0,4 2-272 0 0,4-5-88 0 0,1-6-24 0 0,4-4 0 0 0,4-3 208 0 0,3 2 40 0 0,2-1 8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2.0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0 3535 0 0,'0'0'160'0'0,"-7"15"32"0"0,-1 0-192 0 0,8-15 0 0 0,0 0 0 0 0,0 0 0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2.3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226 0 6447 0 0,'-8'24'576'0'0,"-5"9"-464"0"0,1 8-112 0 0,-1 4 0 0 0,0 3 0 0 0,2 5-128 0 0,0 4 24 0 0,2 3 8 0 0,0 5 96 0 0,1 4 0 0 0,-1 4 0 0 0,2 10 0 0 0,-2 5 0 0 0,3 7 0 0 0,1 6 0 0 0,1 2-1832 0 0,2-1-344 0 0</inkml:trace>
  <inkml:trace contextRef="#ctx0" brushRef="#br0" timeOffset="1">2 438 1839 0 0,'-2'68'80'0'0,"2"-15"16"0"0,0 10-96 0 0,2 10 0 0 0,2 9 0 0 0,1 8 0 0 0,1 5 416 0 0,-1-1 56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2.7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1 4031 0 0,'-9'51'176'0'0,"4"-5"40"0"0,1 14-216 0 0,0 4 0 0 0,-1 4 0 0 0,-1 2 0 0 0,3-2-128 0 0,1 3-72 0 0,2 2-16 0 0,0 4 0 0 0,0 2 152 0 0,0 3 64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3.0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142 0 6447 0 0,'-18'4'576'0'0,"9"5"-464"0"0,-2 6-112 0 0,-2 5 0 0 0,0 6 216 0 0,0 5 16 0 0,2 7 8 0 0,0 10 0 0 0,2 7-168 0 0,0 7-72 0 0,0 6 64 0 0,1 5-64 0 0,3 2 72 0 0,3 4-72 0 0,2 2 80 0 0,0 1-80 0 0,0-1 0 0 0,4 3-80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3.8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233 182 4607 0 0,'0'0'354'0'0,"0"0"-190"0"0,2 3 68 0 0,4 11-11 0 0,-1-1 0 0 0,0 1 0 0 0,-1 0 0 0 0,1 6-221 0 0,9 62 320 0 0,-7-43-210 0 0,13 102 256 0 0,-7-52-140 0 0,8 115 25 0 0,-9-70-160 0 0,-9-110-81 0 0,1 0 1 0 0,5 12-11 0 0,-9-35 1 0 0,2 6 22 0 0,-2-7-22 0 0,0 0 0 0 0,0 0-1 0 0,0 0 1 0 0,0 0 0 0 0,0 0 0 0 0,0 0-1 0 0,0 1 1 0 0,0-1 0 0 0,0 0 0 0 0,0 0 0 0 0,0 0-1 0 0,0 0 1 0 0,1 0 0 0 0,-1 0 0 0 0,0 0-1 0 0,0 0 1 0 0,0 0 0 0 0,0 0 0 0 0,0 0-1 0 0,0 0 1 0 0,0 0 0 0 0,0 0 0 0 0,0 0 0 0 0,0 1-1 0 0,0-1 1 0 0,0 0 0 0 0,0 0 0 0 0,0 0-1 0 0,1 0 1 0 0,-1 0 0 0 0,0 0 0 0 0,0 0-1 0 0,0 0 1 0 0,0 0 0 0 0,0 0 0 0 0,0 0 0 0 0,0 0-1 0 0,0 0 1 0 0,0 0 0 0 0,0 0 0 0 0,0 0-1 0 0,1 0 1 0 0,-1 0 0 0 0,0 0 0 0 0,0 0-1 0 0,1-2 8 0 0,0 0 1 0 0,0 1-1 0 0,0-1 1 0 0,0 0 0 0 0,0 1-1 0 0,0-1 1 0 0,-1 0-1 0 0,1 0 1 0 0,-1 0-1 0 0,1 0 1 0 0,-1-1-9 0 0,6-30 48 0 0,-6 31-46 0 0,10-95 199 0 0,-3-36-201 0 0,-2 11 49 0 0,27-488 231 0 0,-31 591-266 0 0,-1 16 52 0 0,0 7 14 0 0,-1 23 43 0 0,2 1 0 0 0,0 1-123 0 0,2 19 114 0 0,-3 182 305 0 0,0-124-334 0 0,0-67-85 0 0,-1-1 0 0 0,-2 1 0 0 0,-4 15 0 0 0,4-41 22 0 0,2-10 80 0 0,0-6 6 0 0,-1-3-61 0 0,-1 0 0 0 0,1 0-1 0 0,0 0 1 0 0,1-1-1 0 0,-1-5-46 0 0,-4-37 129 0 0,5 34-91 0 0,-8-140 333 0 0,8-89-371 0 0,1 221 17 0 0,1-1-1 0 0,2 1 1 0 0,0 0 0 0 0,3-7-17 0 0,-5 28 66 0 0,-1 2 17 0 0,2 2 10 0 0,4 3-34 0 0,0 2 0 0 0,-1-1 0 0 0,0 1 0 0 0,0-1 0 0 0,0 1 0 0 0,-1 1 0 0 0,1 1-59 0 0,10 21 413 0 0,1 7-413 0 0,-10-22 86 0 0,10 32 378 0 0,-15-44-368 0 0,-1-3 4 0 0,0 0 18 0 0,0 0 8 0 0,0 0 2 0 0,0 0-6 0 0,-1-3-29 0 0,-22-39 125 0 0,9 14 19 0 0,-12-16-237 0 0,24 40 4 0 0,-1 1 1 0 0,0 0-1 0 0,1 0 1 0 0,-1 0-1 0 0,-1-1-4 0 0,0 3 59 0 0,2 1-53 0 0,1 0 1 0 0,-1 0-1 0 0,1 1 1 0 0,-1-1-1 0 0,1 0 1 0 0,-1 1-1 0 0,1-1 1 0 0,-1 1-1 0 0,1-1 0 0 0,-1 1 1 0 0,1 0-1 0 0,0 0 1 0 0,-1 0-1 0 0,1-1 1 0 0,-1 2-7 0 0,0 0 6 0 0,0 0 1 0 0,0 0-1 0 0,0 1 1 0 0,0-1 0 0 0,1 0-1 0 0,-1 1 1 0 0,1-1-1 0 0,0 1 1 0 0,-1 1-7 0 0,-5 14 21 0 0,1 1 0 0 0,1-1 0 0 0,1 2-21 0 0,-6 20 50 0 0,-10 36-37 0 0,-14 47-14 0 0,20-81 1 0 0,-44 127 0 0 0,46-139-15 0 0,-43 104-42 0 0,39-99-399 0 0,-2-1 0 0 0,-17 24 456 0 0,24-40-421 0 0,-2 1-547 0 0,-7 10 968 0 0,14-23-1182 0 0,0 0 0 0 0,0 0-1 0 0,-3 3 1183 0 0,-8 3-3352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5.55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 45 9215 0 0,'0'0'816'0'0,"-2"-10"-656"0"0,2 10-160 0 0,2-10 0 0 0,-4-4 1440 0 0,2 4 256 0 0,0 10 56 0 0,0 0 8 0 0,0 0-1408 0 0,0 0-288 0 0,0 0-64 0 0,0 0 0 0 0,0 0-104 0 0,12 2-40 0 0,0 0-8 0 0,5 4-6608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4.2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127 0 10135 0 0,'-2'1'778'0'0,"-9"2"-506"0"0,-2 3-242 0 0,10-4-33 0 0,1 0 0 0 0,-1 0 0 0 0,1 0 0 0 0,0 0 0 0 0,0 0 0 0 0,0 0 0 0 0,0 1 0 0 0,0-1 0 0 0,0 1 0 0 0,0 0 0 0 0,1-1 0 0 0,-1 1 0 0 0,1 0 0 0 0,0 0 0 0 0,0 0 0 0 0,0 0 0 0 0,0 0 0 0 0,0 1 3 0 0,-1 8-20 0 0,1 1-1 0 0,0-1 1 0 0,0 13 20 0 0,1-16 7 0 0,2 224-70 0 0,1-60 66 0 0,-20 438-3 0 0,17-609 0 0 0,-25 381 0 0 0,1-41 0 0 0,23-304 10 0 0,1 11-10 0 0,1-35-23 0 0,1 0 0 0 0,0-1 0 0 0,0 1 0 0 0,1-1 0 0 0,2 2 23 0 0,-4-12-147 0 0,1-5-277 0 0,10-9-116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4.5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163 1 7831 0 0,'-12'95'899'0'0,"4"1"-899"0"0,0 94-1 0 0,4-92 191 0 0,4-82-190 0 0,-47 912 2346 0 0,16-538-1742 0 0,-1 18-41 0 0,12 4-36 0 0,20-350-307 0 0,3 20-220 0 0,0-52-261 0 0,1-1 0 0 0,2 1 1 0 0,6 21 260 0 0,-3-24-3015 0 0,2-7-1016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1:45.5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5779 4543 0 0,'0'0'208'0'0,"-1"2"-9"0"0,-8 41-99 0 0,8-40 196 0 0,0-1 71 0 0,-5 21 710 0 0,6-21-756 0 0,0-2-1 0 0,0 0-16 0 0,0 3-69 0 0,0 6-38 0 0,0-6-5 0 0,0-3-5 0 0,0 0-24 0 0,0 0-17 0 0,0 0-2 0 0,0 0-4 0 0,0 0-17 0 0,0 0-10 0 0,0 0-1 0 0,0 0 8 0 0,0 0 32 0 0,0-3 10 0 0,3-5-42 0 0,0-1 0 0 0,-1 0 1 0 0,-1 0-1 0 0,1 0 1 0 0,-1-4-121 0 0,0-50 479 0 0,0 9-194 0 0,2-108 216 0 0,-2 45-254 0 0,9-138 298 0 0,2-123 57 0 0,-6 160-336 0 0,1-53 56 0 0,-9-139 307 0 0,11 152-164 0 0,-6 181-282 0 0,-2-54 62 0 0,-1 20-114 0 0,27-341 397 0 0,-1 173-441 0 0,-23 238-86 0 0,9-178 71 0 0,-11 209-69 0 0,-1-57 48 0 0,1-10 18 0 0,0 34-17 0 0,-1 1 0 0 0,-3-20-52 0 0,-9-171 165 0 0,3 39-53 0 0,1 41-53 0 0,-9-94 80 0 0,-23-134 99 0 0,34 315-194 0 0,-3-28 42 0 0,4 36-2 0 0,1-25-84 0 0,4 60 2 0 0,-2-52 61 0 0,4-1 0 0 0,3 1-1 0 0,6-16-62 0 0,2 9 0 0 0,-11 70 30 0 0,-1 1 1 0 0,0-1-1 0 0,0-3-30 0 0,-1-16-5307 0 0,0 31 43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1:46.5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 5678 4255 0 0,'-12'28'371'0'0,"10"-21"-351"0"0,-1 0 0 0 0,0-1 0 0 0,-4 6-20 0 0,5-7-299 0 0,2-4 1061 0 0,0-2 2760 0 0,-9-172-970 0 0,2 54-1632 0 0,2-180 711 0 0,4 132-1094 0 0,6-195 329 0 0,10 0-226 0 0,1-8-186 0 0,-17-265 333 0 0,-9 370-390 0 0,0 8-85 0 0,5 78-136 0 0,-2-115 128 0 0,13-82 80 0 0,12 172-117 0 0,12-20-267 0 0,96-448 387 0 0,-56 314-27 0 0,-62 308-290 0 0,-2 0 1 0 0,-2 0 0 0 0,-3 0-1 0 0,-2-20-70 0 0,-1 49 68 0 0,-2 0 0 0 0,0 0 0 0 0,-1 0 0 0 0,-4-7-68 0 0,6 19-199 0 0,-1 1 0 0 0,0-1 0 0 0,0 1 0 0 0,-2-1 199 0 0,5 7-792 0 0,1 2-706 0 0,0 0-2821 0 0,0 0-1204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1:47.3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73 5183 0 0,'0'0'234'0'0,"0"0"60"0"0,0 0 112 0 0,0 0 46 0 0,1-2 10 0 0,3-1-331 0 0,-1-1 0 0 0,0 1-1 0 0,1 0 1 0 0,-1 0 0 0 0,1 0-1 0 0,0 1 1 0 0,0-1 0 0 0,0 1-1 0 0,0 0 1 0 0,1 0 0 0 0,-1 0-1 0 0,2 0-130 0 0,27-6 504 0 0,1 1 0 0 0,-1 2 0 0 0,15 1-504 0 0,-18 1 159 0 0,67-4 515 0 0,12 5-674 0 0,-89 2 46 0 0,209 6 398 0 0,0 12-70 0 0,-94-6-171 0 0,172 14-2 0 0,277 19 298 0 0,-461-38-338 0 0,61 3 50 0 0,-2 12 25 0 0,-134-14-122 0 0,0 2 0 0 0,-1 2 0 0 0,25 11-114 0 0,6 9-32 0 0,-75-31-183 0 0,-2-1 178 0 0,0 0-1 0 0,-1 0 1 0 0,1 0-1 0 0,0 1 1 0 0,-1-1 0 0 0,1 0-1 0 0,0 0 1 0 0,-1 1 0 0 0,1-1-1 0 0,0 0 1 0 0,-1 1-1 0 0,1-1 38 0 0,1 1-86 0 0,0 0-274 0 0,-2-1-368 0 0,0 0-152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1:47.6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1 8287 0 0,'-12'0'910'0'0,"12"0"-648"0"0,0 0 40 0 0,0 0 8 0 0,3 0-39 0 0,132 4-119 0 0,-50-3-31 0 0,57 1 60 0 0,67 3 222 0 0,-11 1-19 0 0,-65-4-136 0 0,192 0 282 0 0,-106-2-197 0 0,-45 1-77 0 0,243 5 81 0 0,-371-4-246 0 0,1 2 0 0 0,-1 2-1 0 0,22 6-90 0 0,7 8 64 0 0,-62-15-86 0 0,-10-4-90 0 0,-11 1-2175 0 0,2 0 746 0 0,-10-1-2617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1:48.0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 10135 0 0,'0'0'778'0'0,"0"0"-522"0"0,3 0-303 0 0,19-4-9 0 0,1 1 0 0 0,0 0 0 0 0,0 2 0 0 0,14 2 56 0 0,97 9 0 0 0,-112-8 5 0 0,223 17 251 0 0,-4-1-17 0 0,417 26 202 0 0,-411-30-337 0 0,136 5 102 0 0,-288-11-108 0 0,-73-4-47 0 0,0 0 0 0 0,0 1-1 0 0,4 3-50 0 0,-16-4 33 0 0,-7-3-24 0 0,0 0 0 0 0,0 0 0 0 0,0 0 0 0 0,0 0 0 0 0,1 0 0 0 0,-1-1 0 0 0,2 1-9 0 0,-5 2-190 0 0,0 8-110 0 0,0-9-26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5.5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4581 2303 0 0,'0'0'102'0'0,"-1"-2"-1"0"0,-2-5 138 0 0,0 1-1 0 0,0-1 1 0 0,1 1-1 0 0,0-1 1 0 0,0 0-1 0 0,0-4-238 0 0,-2-15 1486 0 0,1-5-1486 0 0,3 29 42 0 0,-5-81 1815 0 0,3-12-1857 0 0,6-85 571 0 0,-2 113-310 0 0,37-834 1469 0 0,15-1-818 0 0,-46 768-822 0 0,45-514 305 0 0,13 2-34 0 0,-53 531-284 0 0,-1 8 2 0 0,20-228 218 0 0,-26 273-254 0 0,-3 31 5 0 0,-1 0-1 0 0,-1 0 1 0 0,-1 0 0 0 0,-3-12-48 0 0,3 37 10 0 0,-1 4-4 0 0,1 0 0 0 0,0 0 0 0 0,-1 0 0 0 0,0 0 0 0 0,1 0 0 0 0,-1 0 0 0 0,0 0 0 0 0,0-1-6 0 0,0 1-94 0 0,0 4-813 0 0,-5 11-3184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5.9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248 3936 6535 0 0,'-21'40'500'0'0,"13"-25"-459"0"0,0 1 0 0 0,-1-1 0 0 0,-1-1 0 0 0,0 0-1 0 0,-5 4-40 0 0,13-15-5 0 0,0-1 0 0 0,0 0 0 0 0,-1 0 0 0 0,1 0 0 0 0,-1-1 0 0 0,0 1 0 0 0,0-1 0 0 0,1 1-1 0 0,-1-1 1 0 0,0 0 0 0 0,0 0 0 0 0,-2 1 5 0 0,5-2 4 0 0,-1 0 0 0 0,1 0 0 0 0,0 0 0 0 0,0 0 0 0 0,0 0 0 0 0,-1 0 0 0 0,1 0 0 0 0,0 0 1 0 0,0 0-1 0 0,0 0 0 0 0,-1-1 0 0 0,1 1 0 0 0,0 0 0 0 0,0 0 0 0 0,0 0 0 0 0,-1 0 0 0 0,1 0 0 0 0,0 0 0 0 0,0 0 0 0 0,0 0 0 0 0,0 0 0 0 0,-1-1 0 0 0,1 1 0 0 0,0 0 0 0 0,0 0 0 0 0,0 0-4 0 0,-5-4 48 0 0,1 0 0 0 0,0-1 0 0 0,0 1 0 0 0,1-1-1 0 0,-1 0 1 0 0,1 1 0 0 0,0-1 0 0 0,0-1 0 0 0,1 1-1 0 0,0 0 1 0 0,-1-1 0 0 0,0-4-48 0 0,-3-13 146 0 0,1-1-1 0 0,-1-14-145 0 0,3 18 59 0 0,-10-69 374 0 0,5-9-433 0 0,-2-93 435 0 0,6 106-247 0 0,-24-955 1467 0 0,45 77-1086 0 0,-17 947-561 0 0,16-357 100 0 0,12 2-45 0 0,-20 289-53 0 0,46-372 33 0 0,-43 394-997 0 0,5-7 954 0 0,-10 41-3862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6.3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194 4024 5063 0 0,'-24'-54'265'0'0,"2"-1"0"0"0,3-1 0 0 0,-3-25-265 0 0,-7-44 1135 0 0,6-8-1135 0 0,0-37 1451 0 0,2-86-1451 0 0,10-176 829 0 0,17 74-286 0 0,40-262-543 0 0,-6 326 31 0 0,12 2 1 0 0,35-82-32 0 0,-47 235-61 0 0,6 2 1 0 0,6 2-1 0 0,62-111 61 0 0,-81 180-210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5.90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34 9671 0 0,'0'-17'748'0'0,"0"14"-461"0"0,2 1-106 0 0,0 1-142 0 0,0-1 0 0 0,0 1 0 0 0,0 0-1 0 0,0 0 1 0 0,1 0 0 0 0,-1 0-1 0 0,1 0 1 0 0,-1 0 0 0 0,0 1 0 0 0,1-1-1 0 0,-1 1 1 0 0,1 0 0 0 0,0-1 0 0 0,-1 1-1 0 0,1 0 1 0 0,-1 1 0 0 0,1-1-1 0 0,-1 0 1 0 0,1 1 0 0 0,-1-1 0 0 0,1 1-1 0 0,1 1-38 0 0,8 4 230 0 0,-1 0 0 0 0,0 1-1 0 0,0 1 1 0 0,0 0 0 0 0,8 8-230 0 0,-2-3 243 0 0,82 73 886 0 0,-29-23-576 0 0,-18-17-170 0 0,-2 3 1 0 0,-2 2-1 0 0,-2 2 1 0 0,16 28-384 0 0,-15-12 393 0 0,-2 2 0 0 0,-4 2 0 0 0,17 45-393 0 0,3 22 981 0 0,13 58-981 0 0,-44-103 600 0 0,-4 2-1 0 0,7 62-599 0 0,-26-118 254 0 0,-3 0 1 0 0,-1 0 0 0 0,-3 0-1 0 0,-1 0 1 0 0,-2 10-255 0 0,-2-17 219 0 0,-1 0 1 0 0,-1 0-1 0 0,-1-1 0 0 0,-3 0 1 0 0,0-1-1 0 0,-8 14-219 0 0,1-8 199 0 0,-2-1-1 0 0,-1-1 1 0 0,-2-1-1 0 0,-3 1-198 0 0,8-13 55 0 0,-1-1 0 0 0,-1 0 0 0 0,-1-2-1 0 0,-1 0 1 0 0,0-2 0 0 0,-8 4-55 0 0,14-11-27 0 0,-1-1 0 0 0,0-1 1 0 0,-1-1-1 0 0,0 0 0 0 0,0-1 1 0 0,-1-1-1 0 0,-7 1 27 0 0,3-2-551 0 0,-1-1 1 0 0,-1-1-1 0 0,1-1 0 0 0,0-1 1 0 0,-13-2 550 0 0,1-2-5124 0 0,6-4-1495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6.6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229 2374 14279 0 0,'-30'-65'764'0'0,"3"-1"0"0"0,3-2-764 0 0,-12-47-1028 0 0,6-2-1 0 0,-2-40 1029 0 0,8-18-523 0 0,8-1-1 0 0,7-40 524 0 0,16-93-80 0 0,22 1 70 0 0,-7 152-476 0 0,7 2 1 0 0,15-31 485 0 0,-15 79-4187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 5660 1839 0 0,'0'0'318'0'0,"0"0"659"0"0,0 0 287 0 0,0 0 59 0 0,0 0-110 0 0,0 0-506 0 0,-1 2-218 0 0,-5 3-45 0 0,5-3-15 0 0,1-2-18 0 0,0 0-10 0 0,0 0-1 0 0,0 0-2 0 0,0 0-13 0 0,0 0-8 0 0,0 0-1 0 0,0-2-1 0 0,4-11-63 0 0,0 0-1 0 0,0 0 1 0 0,2 1-1 0 0,-1 0 1 0 0,1 0 0 0 0,1 0-312 0 0,4-10 555 0 0,3-6-555 0 0,97-226 1811 0 0,-44 103-1192 0 0,10-11-191 0 0,-30 65-247 0 0,-18 36-70 0 0,173-348 731 0 0,-164 339-691 0 0,54-93 130 0 0,12-16 294 0 0,-6-7-575 0 0,45-111 399 0 0,-109 223-317 0 0,8-8 61 0 0,15-17-143 0 0,-22 41 41 0 0,175-278 348 0 0,-133 217-250 0 0,57-79 80 0 0,-103 150-155 0 0,128-208 213 0 0,-118 183-248 0 0,198-335 246 0 0,-91 188-221 0 0,-109 158 12 0 0,4-14-66 0 0,-4 8 61 0 0,75-133 14 0 0,-62 111 8 0 0,36-45-83 0 0,-49 77 18 0 0,-3-3-1 0 0,-3 0 1 0 0,23-58-18 0 0,-36 74 0 0 0,6-7 0 0 0,15-32 0 0 0,1-8 24 0 0,15-37 16 0 0,-52 115-40 0 0,-1 0 0 0 0,-1 0 0 0 0,0-3 0 0 0,1-5 0 0 0,1 4 0 0 0,-3 14 0 0 0,0 0 0 0 0,-1 1 0 0 0,0 0 0 0 0,-1 0 0 0 0,1 0 0 0 0,-1 0 0 0 0,0-2 0 0 0,1-1 0 0 0,-1 0 0 0 0,1 0 0 0 0,0 0 0 0 0,2-6 0 0 0,1 1 0 0 0,2-1 0 0 0,-2 3-50 0 0,-4 7-216 0 0,0 2-99 0 0,0 0-19 0 0,0 0-153 0 0,0 0-617 0 0,0 0-258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3.82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39 1104 2303 0 0,'0'0'102'0'0,"-2"1"-1"0"0,-18 2-233 0 0,16-3 1146 0 0,-1 0 324 0 0,-2-1 4305 0 0,10-2-3713 0 0,19-5-2690 0 0,-11 4 1463 0 0,8-3-395 0 0,-2 0-48 0 0,0 1-1 0 0,0 1 0 0 0,0 0 0 0 0,2 1-259 0 0,25-1 310 0 0,-18 2 30 0 0,4-2-340 0 0,82-17 434 0 0,-78 15-142 0 0,17-5-292 0 0,17-5 212 0 0,10 0 16 0 0,-19 3 41 0 0,0 4 1 0 0,14 0-270 0 0,142-6 367 0 0,-126 11-315 0 0,-25 1 74 0 0,12-3-126 0 0,285-50 326 0 0,-287 48-197 0 0,59 1-129 0 0,20-2 92 0 0,29-11 107 0 0,331-30 253 0 0,-217 23-303 0 0,136-7 20 0 0,-15 4-98 0 0,181-18 95 0 0,-546 46-151 0 0,34-3-20 0 0,155-12 82 0 0,425-17 131 0 0,-332 14-146 0 0,-3-1 15 0 0,-235 20-42 0 0,407-18 271 0 0,-297 8-258 0 0,25 10-48 0 0,39-10-16 0 0,-132 4 16 0 0,285-13 0 0 0,-230 8 33 0 0,102-3 153 0 0,36 1-117 0 0,86-5-6 0 0,-133 9 0 0 0,77-7 11 0 0,-149 15-44 0 0,-3 0 15 0 0,-6-10 13 0 0,119-2-52 0 0,-176 11 48 0 0,-39 1-55 0 0,-20-1 46 0 0,18-7-45 0 0,64-4 19 0 0,7 6-22 0 0,57-2 60 0 0,-180 10-46 0 0,33 0 15 0 0,0-4 1 0 0,26-6-27 0 0,34-8 10 0 0,-59 9-10 0 0,-40 3 0 0 0,22 1 0 0 0,44 2 27 0 0,158-9 74 0 0,-89-12-65 0 0,26-3-8 0 0,-87 22 23 0 0,17-2-38 0 0,-70 3-13 0 0,2-1 0 0 0,43-10 0 0 0,-6-1 64 0 0,86-3-64 0 0,-20 11 0 0 0,-81 6 0 0 0,-32 1 0 0 0,13-3 0 0 0,0-1 6 0 0,44 3-6 0 0,-28 2 58 0 0,47-1 6 0 0,-57 4-64 0 0,2 0 0 0 0,-48-3 64 0 0,30 4-64 0 0,8 0 26 0 0,-37-3 12 0 0,24 5-38 0 0,-2 0 27 0 0,-29-3 10 0 0,16 3-37 0 0,11 3-140 0 0,-51-8 16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0.29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831 1 2303 0 0,'-1'3'290'0'0,"-4"8"501"0"0,0 0 0 0 0,-1-1 0 0 0,0 1 0 0 0,-6 6-791 0 0,-10 17 822 0 0,-30 49 1273 0 0,-6 0-2095 0 0,53-74 101 0 0,-69 86 887 0 0,30-39-432 0 0,-117 149 1522 0 0,133-169-1713 0 0,2 0 400 0 0,-16 15-765 0 0,-11 9 1120 0 0,-8 16-1120 0 0,50-60 83 0 0,-1-2 68 0 0,2 1-1 0 0,-5 9-150 0 0,4-5 39 0 0,0-1 0 0 0,-9 12-39 0 0,6-10 65 0 0,10-12-46 0 0,-1 0 0 0 0,-1-1 0 0 0,1 0 0 0 0,-6 6-19 0 0,-4 1 46 0 0,14-12-37 0 0,-10 13 137 0 0,5-6-52 0 0,4-6 3 0 0,2-3-21 0 0,0 0-11 0 0,0 0 2 0 0,0 0 10 0 0,0 0 3 0 0,0 0 0 0 0,9 11 114 0 0,-5-7-76 0 0,14 4-8 0 0,0-1-1 0 0,1 0 0 0 0,0-2 1 0 0,0 0-1 0 0,7 0-109 0 0,5-2 61 0 0,-1-1 0 0 0,12-1-61 0 0,3 0 55 0 0,11 2-23 0 0,-18 0 20 0 0,18-2-52 0 0,-25-1 0 0 0,1 1 0 0 0,8 2 0 0 0,-13-1 40 0 0,11-1-40 0 0,14 1 24 0 0,4 2-22 0 0,95 10 50 0 0,-83-7-45 0 0,57 0-7 0 0,68-9 39 0 0,-161 2-15 0 0,102-10 31 0 0,-63 4-15 0 0,253-28 198 0 0,-219 21-199 0 0,-39 5-23 0 0,85-8 40 0 0,208 3-23 0 0,-6 0-2 0 0,-31-2-31 0 0,77-21 64 0 0,-130 14-65 0 0,-39 5 13 0 0,-74-1 46 0 0,66-6 1 0 0,205 3-59 0 0,-152 11 0 0 0,-256 9 0 0 0,347-9 0 0 0,-117 9 0 0 0,69-17 0 0 0,-10 13 0 0 0,-7-1 0 0 0,-219 1 0 0 0,30-2 0 0 0,21 4 0 0 0,-42 6 0 0 0,330-1 0 0 0,166-4 0 0 0,-315 1 0 0 0,64 3 0 0 0,-216 6 0 0 0,25 2 0 0 0,33-6 0 0 0,-79-7 0 0 0,139 0 0 0 0,91 15 54 0 0,-154-13-3 0 0,14-8-51 0 0,97-1 23 0 0,269-11-23 0 0,-172 9 0 0 0,89-11 0 0 0,-274 13-1 0 0,-99 7 13 0 0,58 0 44 0 0,66-5-59 0 0,-33-7 18 0 0,117-8 34 0 0,55 1-49 0 0,-226 11-1 0 0,67-6 56 0 0,-29 3 10 0 0,55-7-56 0 0,42-11 271 0 0,70 9-280 0 0,-175 13 47 0 0,-81 4-30 0 0,93-8 31 0 0,170-6 112 0 0,-296 21-128 0 0,124-5 48 0 0,181-16-80 0 0,-295 17 0 0 0,57-2 54 0 0,-95 5-37 0 0,266-2 91 0 0,0-12-31 0 0,-108-6 41 0 0,-114 14-59 0 0,57-4 68 0 0,120-9 204 0 0,-86 7-162 0 0,-75 6-98 0 0,-11 1-4 0 0,55-4 50 0 0,63-12 130 0 0,55-4 143 0 0,-40 10-115 0 0,-61 11-147 0 0,-116 3-75 0 0,-19 0-24 0 0,1 0 1 0 0,-1 1-1 0 0,1 0 1 0 0,0 1-30 0 0,19 1 21 0 0,-13 0 22 0 0,43 8 31 0 0,-45-8-74 0 0,0 0 0 0 0,-1 1 0 0 0,45 14-360 0 0,-51-15-425 0 0,1-1-1 0 0,-1-1 1 0 0,1 1-1 0 0,-1-1 1 0 0,1-1-1 0 0,-1 0 1 0 0,3 0 785 0 0,8-1-1934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21 5039 0 0,'0'0'231'0'0,"3"1"-18"0"0,2 0-113 0 0,1 0-1 0 0,-1 0 0 0 0,6-1-99 0 0,18 3 628 0 0,-17-1-369 0 0,-2 1-16 0 0,0-2 1 0 0,0 1-1 0 0,0-1 1 0 0,7-1-244 0 0,-16 0 13 0 0,126-2 1059 0 0,10 1-240 0 0,-47 0-392 0 0,75 0 1095 0 0,85-16-1535 0 0,-130 7 565 0 0,28 5-565 0 0,122 7 220 0 0,-64 1-118 0 0,199 7 36 0 0,-313-5-111 0 0,213 8 72 0 0,-146-14-81 0 0,44 2 86 0 0,55 2 34 0 0,-151-4-132 0 0,105-4 125 0 0,-11 0 16 0 0,-109 7-1 0 0,18 4-146 0 0,61 4 52 0 0,3-8-52 0 0,-44-1 12 0 0,17 6 67 0 0,18 8-79 0 0,-119-9 55 0 0,-6-1 131 0 0,38 0-186 0 0,-24-5 138 0 0,105-2 407 0 0,-93-2-392 0 0,-56 4-141 0 0,-2-2-1 0 0,-5 2 32 0 0,2 0-33 0 0,-4 2-7 0 0,-4 4-6 0 0,2-6 3 0 0,-1 4 3 0 0,-1 0-1 0 0,0 0 0 0 0,0-1 1 0 0,-1 1-1 0 0,1-1 0 0 0,-1 0 1 0 0,0 0-1 0 0,0 1-2 0 0,-9 3 16 0 0,1 1 0 0 0,-2-1-16 0 0,-18 10 13 0 0,-39 30-13 0 0,-50 44 0 0 0,15 5-56 0 0,78-70 48 0 0,-11 13-35 0 0,-29 39 43 0 0,7-7-21 0 0,-19 21 32 0 0,-106 163 148 0 0,6 19 115 0 0,141-214-224 0 0,-65 91 200 0 0,-77 82-250 0 0,100-130 224 0 0,-49 84-224 0 0,-54 118 464 0 0,127-207-154 0 0,-10 18 276 0 0,40-67-110 0 0,-3-1 0 0 0,-11 12-476 0 0,20-31 174 0 0,-129 185 442 0 0,112-155-594 0 0,-84 135 101 0 0,11 8 36 0 0,31-54-39 0 0,-28 53-23 0 0,-15 24 456 0 0,61-127-309 0 0,-55 92 108 0 0,92-145-327 0 0,-73 129 90 0 0,41-68-75 0 0,21-36-5 0 0,-33 62 102 0 0,-6 12 133 0 0,13-27-32 0 0,-33 57 56 0 0,75-141-263 0 0,-14 23 162 0 0,-25 30-193 0 0,-46 62 185 0 0,81-112-120 0 0,6-8 74 0 0,-2 7-139 0 0,8-11 48 0 0,-2-1 1 0 0,-5 5-49 0 0,-87 118 193 0 0,25-35-118 0 0,56-79-65 0 0,13-16 52 0 0,-8 12-62 0 0,-19 32 77 0 0,9-16 65 0 0,-14 30-142 0 0,41-67 9 0 0,-28 52 81 0 0,-2-2 0 0 0,-11 13-90 0 0,11-21 138 0 0,2 3-138 0 0,-9 14 70 0 0,-11 20 37 0 0,3-4-14 0 0,3-22-10 0 0,25-28-35 0 0,-8 10 113 0 0,-11 27-161 0 0,-29 52 258 0 0,20-41-69 0 0,45-74-184 0 0,-8 15 135 0 0,-2 0 0 0 0,-10 12-140 0 0,17-25 56 0 0,1 1 0 0 0,-1 0 0 0 0,0 4-56 0 0,1-3 70 0 0,-1 0 1 0 0,-5 8-71 0 0,-2-2 27 0 0,2-1 53 0 0,6-7-29 0 0,-7 14 58 0 0,8-12-42 0 0,-2 2 23 0 0,4-10-23 0 0,2-2 13 0 0,2-2-13 0 0,5-14-661 0 0,0 1 0 0 0,-1-1 0 0 0,-1 0 0 0 0,0 0 0 0 0,-2-1 0 0 0,1-2 594 0 0,2-16-7935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22.08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2595 1911 3679 0 0,'0'0'284'0'0,"0"0"-125"0"0,0 0 168 0 0,1-2 90 0 0,1-5 20 0 0,-1 5-33 0 0,1 2-149 0 0,3-2-197 0 0,0 1 1 0 0,-1 0-1 0 0,1 0 0 0 0,0 1 1 0 0,0-1-1 0 0,0 1 0 0 0,-1 0 0 0 0,1 0 1 0 0,0 1-1 0 0,0-1 0 0 0,3 2-58 0 0,9 3 80 0 0,0 1 0 0 0,-1 1 0 0 0,7 5-80 0 0,0-1 68 0 0,122 65 264 0 0,-32-15-136 0 0,-2-8-38 0 0,31 15 18 0 0,-110-51-146 0 0,19 15-30 0 0,-41-25 34 0 0,-1 0 0 0 0,1 0 0 0 0,-1 1 0 0 0,-1 0 0 0 0,0 1 0 0 0,6 7-34 0 0,-12-13 64 0 0,-3 0-10 0 0,1-1-54 0 0,-1 0 1 0 0,0 0-1 0 0,0 0 1 0 0,0 0 0 0 0,0 0-1 0 0,0 0 1 0 0,0 0-1 0 0,0 0 1 0 0,-1-1-1 0 0,1 1 1 0 0,-1 0 0 0 0,1-1-1 0 0,-1 1 1 0 0,0-1-1 0 0,1 1 1 0 0,-1-1-1 0 0,-2 1 3 0 0,0 0 1 0 0,1 0 0 0 0,-1 0 0 0 0,0-1-1 0 0,0 1 1 0 0,0-1 0 0 0,0 0 0 0 0,0 0-1 0 0,-2-1-3 0 0,-32 4 296 0 0,-1-2 0 0 0,-25-2-296 0 0,22 0 142 0 0,-166-7 439 0 0,27 1-124 0 0,102 7-85 0 0,-23 4-372 0 0,68-2 55 0 0,-47 5 50 0 0,74-6-103 0 0,-1-1 1 0 0,1 1-1 0 0,0 0 0 0 0,0 1 0 0 0,0-1-2 0 0,7-2 1 0 0,0 0 0 0 0,0 0-1 0 0,0 0 1 0 0,-1 0 0 0 0,1 0 0 0 0,0 1 0 0 0,0-1-1 0 0,0 0 1 0 0,0 0 0 0 0,0 0 0 0 0,0 0 0 0 0,0 0-1 0 0,-1 0 1 0 0,1 0 0 0 0,0 0 0 0 0,0 0 0 0 0,0 0-1 0 0,0 0 1 0 0,0 0 0 0 0,0 0 0 0 0,0 0 0 0 0,0 1 0 0 0,0-1-1 0 0,0 0 1 0 0,0 0 0 0 0,-1 0 0 0 0,1 0 0 0 0,0 0-1 0 0,0 0 1 0 0,0 0 0 0 0,0 0 0 0 0,0 1 0 0 0,0-1-1 0 0,0 0 1 0 0,0 0 0 0 0,0 0 0 0 0,0 0 0 0 0,0 0-1 0 0,0 0 1 0 0,0 0 0 0 0,0 1 0 0 0,0-1 0 0 0,0 0-1 0 0,0 0 1 0 0,0 0 0 0 0,0 0 0 0 0,1 0 0 0 0,-1 0-1 0 0,0 0 1 0 0,0 0 0 0 0,0 1 0 0 0,0-1 0 0 0,0 0-1 0 0,1 3 1 0 0,1 0-1 0 0,-1 0 1 0 0,1-1 0 0 0,0 1 0 0 0,0 0 0 0 0,0-1-1 0 0,0 1 1 0 0,0-1 0 0 0,1 0 0 0 0,-1 1 0 0 0,1-1 0 0 0,-1 0-1 0 0,1-1 1 0 0,1 2-1 0 0,9 4 0 0 0,1 0-1 0 0,9 4 1 0 0,94 34 59 0 0,-61-25-20 0 0,0 2-1 0 0,8 9-38 0 0,105 64 63 0 0,-65-35-62 0 0,-67-40-1 0 0,-1 3 0 0 0,-1 0 0 0 0,6 9 0 0 0,-35-28 0 0 0,-1 1 0 0 0,-1-1 0 0 0,1 1 0 0 0,-1 0 0 0 0,0 1 0 0 0,0-1 0 0 0,0 1 0 0 0,-1 0 0 0 0,2 2 0 0 0,-4-6 0 0 0,-1 0 0 0 0,1 0 0 0 0,0 1 0 0 0,0-1 0 0 0,-1 0 0 0 0,1 1 0 0 0,-1-1 0 0 0,0 1 0 0 0,0-1 0 0 0,0 0 0 0 0,0 1 0 0 0,0-1 0 0 0,-1 0 0 0 0,1 1 0 0 0,0-1 0 0 0,-1 1 0 0 0,0-1 0 0 0,0 0 0 0 0,0 0 0 0 0,0 0 0 0 0,0 1 0 0 0,0-1 0 0 0,0 0 0 0 0,-1 0 0 0 0,1 0 0 0 0,-1-1 0 0 0,0 2 0 0 0,-3 2 4 0 0,-1 0 0 0 0,1-1 0 0 0,-1 1 0 0 0,0-1 0 0 0,-1-1-1 0 0,1 1 1 0 0,0-1 0 0 0,-1 0 0 0 0,0-1 0 0 0,-2 1-4 0 0,-15 4 25 0 0,-2 0 0 0 0,-5-1-25 0 0,8-2-1 0 0,-155 28 161 0 0,-45 9 11 0 0,-130 30-22 0 0,329-66-133 0 0,-1 2 0 0 0,0 1-16 0 0,18-6 4 0 0,1 0-1 0 0,-1 1 1 0 0,1 0 0 0 0,0 1-1 0 0,0-1 1 0 0,0 1-1 0 0,1 1 1 0 0,-1-1-1 0 0,-3 5-3 0 0,7-8 0 0 0,1 1 0 0 0,0 0 0 0 0,0-1 0 0 0,0 1 0 0 0,0 0 0 0 0,0 0 0 0 0,0 0 0 0 0,0 0 0 0 0,1 0 0 0 0,-1 0 0 0 0,1 0 0 0 0,-1 0 0 0 0,1 0 0 0 0,0 0 0 0 0,0 0 0 0 0,0 0 0 0 0,0 1 0 0 0,0-1 0 0 0,0 0 0 0 0,0 0 0 0 0,1 0 0 0 0,-1 0 0 0 0,1 0 0 0 0,0 0 0 0 0,-1 0 0 0 0,2 0 0 0 0,1 4 0 0 0,0 0 0 0 0,0 0 0 0 0,1 0 0 0 0,-1-1 0 0 0,1 0 0 0 0,1 0 0 0 0,3 4 0 0 0,6 3 0 0 0,-1-1 0 0 0,2 0 0 0 0,-1-2 0 0 0,10 5 0 0 0,22 15 0 0 0,0 3 6 0 0,3-3 0 0 0,0-1 0 0 0,6-1-6 0 0,148 72 322 0 0,-139-64-82 0 0,-2 2 0 0 0,4 7-240 0 0,-48-31 169 0 0,16 15-169 0 0,-27-21 41 0 0,-1 0-1 0 0,1 0 1 0 0,-1 0 0 0 0,-1 1-1 0 0,5 6-40 0 0,-9-12 3 0 0,0 0 0 0 0,0 0 0 0 0,0 0 0 0 0,0 0-1 0 0,0 1 1 0 0,-1-1 0 0 0,1 0 0 0 0,-1 0 0 0 0,0 1-1 0 0,1-1 1 0 0,-1 0 0 0 0,0 0 0 0 0,0 1 0 0 0,0-1-1 0 0,-1 0 1 0 0,1 1 0 0 0,-1-1 0 0 0,1 0 0 0 0,-1 0 0 0 0,0 0-1 0 0,1 0 1 0 0,-1 1 0 0 0,0-1 0 0 0,0 0 0 0 0,-1 0-1 0 0,1-1 1 0 0,0 1 0 0 0,-1 0 0 0 0,1 0 0 0 0,-1-1-1 0 0,0 2-2 0 0,-3 1 18 0 0,-1 1 0 0 0,1-1 0 0 0,-1 0-1 0 0,0 0 1 0 0,0-1 0 0 0,0 0-1 0 0,0 0 1 0 0,-1 0 0 0 0,1-1-1 0 0,-1 0-17 0 0,-126 30 179 0 0,109-27-182 0 0,-39 7 3 0 0,-33 0 0 0 0,-66 0 0 0 0,18-1 0 0 0,42-2 6 0 0,-214 25-18 0 0,244-22 35 0 0,1 3 1 0 0,0 2-1 0 0,-21 12-23 0 0,80-25 0 0 0,1-1 0 0 0,0 1 0 0 0,-2 2 0 0 0,11-5 0 0 0,-1 0 0 0 0,1 1 0 0 0,-1-1 0 0 0,1 1 0 0 0,-1 0 0 0 0,1 0 0 0 0,0 0 0 0 0,0 0 0 0 0,0 0 0 0 0,-1 2 0 0 0,2-3 0 0 0,0 0 0 0 0,1 0 0 0 0,-1 0 0 0 0,1 0 0 0 0,0 0 0 0 0,-1 0 0 0 0,1 0 0 0 0,0 0 0 0 0,-1 0 0 0 0,1 0 0 0 0,0 0 0 0 0,0 0 0 0 0,0 0 0 0 0,0 0 0 0 0,0 0 0 0 0,0 0 0 0 0,0 0 0 0 0,0 0 0 0 0,1 1 0 0 0,-1 0 0 0 0,1 0 0 0 0,0-1 0 0 0,0 1 0 0 0,0 0 0 0 0,0-1 0 0 0,0 1 0 0 0,0-1 0 0 0,0 1 0 0 0,0-1 0 0 0,1 0 0 0 0,-1 1 0 0 0,6 3 0 0 0,0 0 0 0 0,0 0 0 0 0,0-1 0 0 0,7 4 0 0 0,-13-8 0 0 0,77 37 0 0 0,1-4 0 0 0,18 2 0 0 0,-16-6 0 0 0,139 46 0 0 0,-162-59 5 0 0,246 75 54 0 0,-279-83-49 0 0,1 2 0 0 0,-1 0 0 0 0,4 4-10 0 0,-19-8 5 0 0,1 0 1 0 0,-1 1 0 0 0,0 0-1 0 0,0 0 1 0 0,-1 1 0 0 0,0 1-1 0 0,-1-1 1 0 0,2 3-6 0 0,-9-9 3 0 0,1 0 0 0 0,-1 0 0 0 0,1 0 0 0 0,-1 0 0 0 0,0 0 1 0 0,0 0-1 0 0,0 1 0 0 0,0-1 0 0 0,0 0 0 0 0,-1 1 0 0 0,1-1 0 0 0,-1 0 0 0 0,0 1 0 0 0,1-1 0 0 0,-1 1 0 0 0,0-1 0 0 0,0 1-3 0 0,-1 0 1 0 0,1 0 0 0 0,-1 0 0 0 0,0-1 0 0 0,0 1 0 0 0,0 0-1 0 0,0-1 1 0 0,0 1 0 0 0,-1 0 0 0 0,1-1 0 0 0,-1 0 0 0 0,0 1-1 0 0,1-1 1 0 0,-1 0 0 0 0,-1 1-1 0 0,-3 3 7 0 0,0-1 1 0 0,0 0-1 0 0,-1 0 0 0 0,0-1 1 0 0,1 1-1 0 0,-2-1 0 0 0,1-1 1 0 0,-7 3-8 0 0,-12 3 23 0 0,0-1 0 0 0,-2-1-23 0 0,23-6 8 0 0,-87 20 15 0 0,-31 1-23 0 0,-96 5 47 0 0,42-5-30 0 0,-328 42 36 0 0,451-59-40 0 0,24-3 4 0 0,0 2 0 0 0,0 1 0 0 0,-12 4-17 0 0,17-1 0 0 0,24-7 0 0 0,0-1 0 0 0,0 1 0 0 0,-1-1 0 0 0,1 1 0 0 0,0 0 0 0 0,0 0 0 0 0,0 0 0 0 0,0-1 0 0 0,0 1 0 0 0,0 0 0 0 0,0 0 0 0 0,0 0 0 0 0,0 0 0 0 0,1 0 0 0 0,0 0 0 0 0,-1 0 0 0 0,1-1 0 0 0,0 1 0 0 0,0 0 0 0 0,-1 0 0 0 0,1 0 0 0 0,0-1 0 0 0,0 1 0 0 0,0 0 0 0 0,0 0 0 0 0,0 0 0 0 0,0-1 0 0 0,0 1 0 0 0,0 0 0 0 0,0 0 0 0 0,0 0 0 0 0,1-1 0 0 0,-1 1 0 0 0,1 1 0 0 0,-1 0 0 0 0,1-1 0 0 0,0 1 0 0 0,0-1 0 0 0,0 1 0 0 0,0-1 0 0 0,0 1 0 0 0,1-1 0 0 0,-1 0 0 0 0,4 4 0 0 0,0-1 0 0 0,1 0 0 0 0,-1 0 0 0 0,6 2 0 0 0,19 9 0 0 0,0-1 0 0 0,1-1 0 0 0,4-1 0 0 0,-4-1 0 0 0,11 3 0 0 0,41 8 0 0 0,45 4 0 0 0,-26-6 0 0 0,148 41 0 0 0,-81-18 0 0 0,-126-33 0 0 0,235 63-2 0 0,-228-56 5 0 0,-1 1 0 0 0,-1 3 1 0 0,0 2-1 0 0,18 13-3 0 0,-51-26 23 0 0,1 0 1 0 0,9 9-24 0 0,-19-13 1 0 0,0 0 0 0 0,0 0 0 0 0,-1 0 0 0 0,1 1 0 0 0,-1-1 0 0 0,3 7-1 0 0,-7-10 1 0 0,1-1 0 0 0,-1 1 0 0 0,0-1-1 0 0,0 1 1 0 0,0 0 0 0 0,0-1 0 0 0,-1 1-1 0 0,1 0 1 0 0,-1 0 0 0 0,0 0 0 0 0,1-1-1 0 0,-1 1 1 0 0,0 0 0 0 0,-1 0 0 0 0,1 0-1 0 0,-1-1 1 0 0,1 1 0 0 0,-1 0 0 0 0,0 0-1 0 0,0-1 1 0 0,0 1 0 0 0,0 0 0 0 0,0-1-1 0 0,0 1 1 0 0,-1-1 0 0 0,0 0 0 0 0,-1 2-1 0 0,-3 3 5 0 0,0 0 0 0 0,0-1 1 0 0,-1 0-1 0 0,0 0 1 0 0,0-1-1 0 0,-1 0 1 0 0,1 0-1 0 0,-2 0-5 0 0,-9 5 0 0 0,-1-2 0 0 0,0 0 0 0 0,-12 3 0 0 0,-61 15 0 0 0,74-22 0 0 0,-83 19 12 0 0,-65 5-12 0 0,-107 2 52 0 0,130-15-52 0 0,-434 35 0 0 0,-141 29 64 0 0,581-57-64 0 0,103-14 0 0 0,-1 1 0 0 0,-26 11 0 0 0,54-18 0 0 0,1 1 0 0 0,-1-1 0 0 0,1 1 0 0 0,0 1 0 0 0,0-1 0 0 0,0 1 0 0 0,-4 3 0 0 0,10-6 0 0 0,-1 0 0 0 0,0-1-1 0 0,1 1 1 0 0,-1-1-1 0 0,0 1 1 0 0,1 0 0 0 0,-1 0-1 0 0,1-1 1 0 0,-1 1-1 0 0,1 0 1 0 0,0 0 0 0 0,-1 0-1 0 0,1-1 1 0 0,0 1 0 0 0,-1 0-1 0 0,1 0 1 0 0,0 0-1 0 0,0 0 1 0 0,0 0 0 0 0,0 0-1 0 0,0 0 1 0 0,0-1 0 0 0,0 1-1 0 0,0 0 1 0 0,0 0-1 0 0,0 0 1 0 0,0 0 0 0 0,0 0-1 0 0,1 0 1 0 0,-1 0-1 0 0,0-1 1 0 0,1 1 0 0 0,-1 0-1 0 0,1 0 1 0 0,-1 0 0 0 0,1-1-1 0 0,-1 1 1 0 0,1 0-1 0 0,0-1 1 0 0,-1 1 0 0 0,1 0-1 0 0,0-1 1 0 0,0 1 0 0 0,4 3-7 0 0,1 0 1 0 0,0 0 0 0 0,0 0-1 0 0,0-1 1 0 0,4 2 6 0 0,-5-2-5 0 0,19 7 2 0 0,0 0 0 0 0,0-2 0 0 0,0 0 0 0 0,7-1 3 0 0,103 19 2 0 0,-127-25-3 0 0,268 39-55 0 0,-14-2 38 0 0,-137-19-24 0 0,350 65 30 0 0,-375-62 12 0 0,31 14 0 0 0,-86-21 0 0 0,-1 2 0 0 0,-1 1 0 0 0,0 3 0 0 0,-1 1 0 0 0,-40-21 0 0 0,8 4 0 0 0,0 0 0 0 0,0 1 0 0 0,0 0 0 0 0,-1 1 0 0 0,1 2 0 0 0,-7-8 0 0 0,0 1 0 0 0,0 0 0 0 0,-1 0 0 0 0,1 0 0 0 0,-1 0 0 0 0,0 0 0 0 0,0 0 0 0 0,0 0 0 0 0,0 1 0 0 0,0-1 0 0 0,0 0 0 0 0,0 0 0 0 0,-1 1 0 0 0,1-1 0 0 0,-1 1 0 0 0,1-1 0 0 0,-1 1 0 0 0,0-1 0 0 0,0 0 0 0 0,0 1 0 0 0,-1-1 0 0 0,1 1 0 0 0,0-1 0 0 0,-1 2 0 0 0,-1 2 0 0 0,-1-1 0 0 0,1 0 0 0 0,-1 0 0 0 0,0 0 0 0 0,0 0 0 0 0,0-1 0 0 0,-1 1 0 0 0,1-1 0 0 0,-1 0 0 0 0,0 0 0 0 0,-1 0 0 0 0,1 0 0 0 0,-1-1 0 0 0,-2 2 0 0 0,-7 4 0 0 0,-1-1 0 0 0,1 0 0 0 0,-2-1 0 0 0,-6 2 0 0 0,-36 11 0 0 0,-47 10 0 0 0,-63 7 0 0 0,28-11 55 0 0,-29-4-55 0 0,-146 6 20 0 0,68-4 34 0 0,-27 2-55 0 0,111-13 1 0 0,-55 16 0 0 0,169-21 0 0 0,-56 11 0 0 0,84-14 0 0 0,0 1 0 0 0,0 1 0 0 0,-15 7 0 0 0,35-14 0 0 0,0 1 0 0 0,0-1 0 0 0,1 0 0 0 0,-1 0 0 0 0,0 1 0 0 0,0-1 0 0 0,0 1 0 0 0,1-1 0 0 0,-1 1 0 0 0,0-1 0 0 0,0 1 0 0 0,1 0 0 0 0,-1-1 0 0 0,1 1 0 0 0,-1 0 0 0 0,1-1 0 0 0,-1 1 0 0 0,1 0 0 0 0,-1 0 0 0 0,1 0 0 0 0,0 0 0 0 0,0 0 0 0 0,0 0 0 0 0,1 0 0 0 0,-1 0 0 0 0,1 0 0 0 0,-1 0 0 0 0,1 0 0 0 0,-1 0 0 0 0,1 0 0 0 0,0 0 1 0 0,0 0-1 0 0,-1 0 0 0 0,1 0 0 0 0,0-1 0 0 0,0 1 0 0 0,0 0 0 0 0,0 0 0 0 0,0-1 0 0 0,0 1 0 0 0,0-1 0 0 0,25 15-17 0 0,-7-7-10 0 0,-1-1 0 0 0,1-1 0 0 0,0-1 0 0 0,11 1 27 0 0,82 11-98 0 0,-100-15 96 0 0,402 40-62 0 0,-303-32 44 0 0,267 17-46 0 0,-34-2 96 0 0,-3 17 72 0 0,-177-13 36 0 0,124 41-138 0 0,-248-60 0 0 0,-24-6 0 0 0,0 0 0 0 0,0 1 0 0 0,0 1 0 0 0,0 0 0 0 0,10 7 0 0 0,-26-13 0 0 0,1 1-1 0 0,0-1 1 0 0,-1 0-1 0 0,1 0 1 0 0,-1 1-1 0 0,1-1 1 0 0,-1 0-1 0 0,1 1 1 0 0,-1-1-1 0 0,1 1 1 0 0,-1-1-1 0 0,1 0 1 0 0,-1 1-1 0 0,0-1 1 0 0,1 1-1 0 0,-1 0 1 0 0,0-1-1 0 0,1 1 1 0 0,-1-1-1 0 0,0 1 1 0 0,1 0 0 0 0,-2 0-4 0 0,0-1 0 0 0,0 1 0 0 0,0 0 0 0 0,0-1 0 0 0,0 1 0 0 0,1-1 0 0 0,-1 1 0 0 0,0-1 0 0 0,0 0 0 0 0,0 1 0 0 0,0-1 0 0 0,0 0 0 0 0,0 0 0 0 0,0 1 0 0 0,0-1 0 0 0,-1 0 0 0 0,0 0 4 0 0,-24 1-83 0 0,6-3 51 0 0,0 0 0 0 0,0-1 0 0 0,0-1 0 0 0,-7-3 32 0 0,-78-28-79 0 0,16 0 98 0 0,2-4 0 0 0,1-4 0 0 0,2-3 0 0 0,-3-8-19 0 0,46 27 28 0 0,1-2 0 0 0,1-2 0 0 0,-8-10-28 0 0,28 22 5 0 0,1 0 1 0 0,0-1-1 0 0,2-1 0 0 0,0 0 1 0 0,1-1-1 0 0,-11-23-5 0 0,21 34-45 0 0,0 0-1 0 0,1 0 0 0 0,0 0 0 0 0,1-1 1 0 0,0 1-1 0 0,0-1 0 0 0,1 0 1 0 0,1 0-1 0 0,0 0 0 0 0,1 0 1 0 0,0 0-1 0 0,1 0 0 0 0,1 0 0 0 0,-1 0 1 0 0,2 0-1 0 0,0 0 0 0 0,0 1 1 0 0,1-1-1 0 0,0 1 0 0 0,1 0 0 0 0,0 0 1 0 0,1 1-1 0 0,0-1 0 0 0,1 1 1 0 0,4-4 45 0 0,1 0-93 0 0,1 1 0 0 0,0 0 0 0 0,1 1 0 0 0,1 1 0 0 0,0 0 0 0 0,10-5 93 0 0,21-10-461 0 0,34-14 461 0 0,6 4-224 0 0,0 3 0 0 0,3 3 0 0 0,0 5 0 0 0,11 2 224 0 0,653-117-183 0 0,-638 121 251 0 0,0-4-68 0 0,-71 12 17 0 0,0-2 0 0 0,-1-2 0 0 0,0-2 0 0 0,2-3-17 0 0,-36 16 18 0 0,-1-1 0 0 0,1 0-1 0 0,-1 0 1 0 0,0-1 0 0 0,0 0 0 0 0,0-1-1 0 0,5-6-17 0 0,-10 10 8 0 0,-1 0 0 0 0,1 0 0 0 0,-1 0 0 0 0,0 0-1 0 0,0-1 1 0 0,0 1 0 0 0,-1 0 0 0 0,1-1 0 0 0,-1 0-1 0 0,0 1 1 0 0,0-1 0 0 0,0 0 0 0 0,-1 0 0 0 0,1 1-1 0 0,-1-1 1 0 0,0 0 0 0 0,0 0 0 0 0,0 0 0 0 0,0 1 0 0 0,-1-1-1 0 0,0-3-7 0 0,-1 1 14 0 0,0-1 0 0 0,-1 0-1 0 0,0 1 1 0 0,0 0 0 0 0,-1-1-1 0 0,1 1 1 0 0,-1 1-1 0 0,0-1 1 0 0,-1 0 0 0 0,-3-2-14 0 0,-10-10 46 0 0,0 1-1 0 0,-7-4-45 0 0,23 19 7 0 0,-54-42 28 0 0,-1 1-1 0 0,-16-5-34 0 0,56 37 0 0 0,-245-139 0 0 0,209 127 0 0 0,33 15 0 0 0,0-1 0 0 0,-2-2 0 0 0,16 7 0 0 0,6 2 0 0 0,4 2 0 0 0,0 1 0 0 0,0-1 0 0 0,0 0 0 0 0,0 1 0 0 0,0 0 0 0 0,0 0 0 0 0,0 1 0 0 0,1-1 0 0 0,4 2 0 0 0,139 39 25 0 0,257 76 166 0 0,-212-54-84 0 0,12 15-107 0 0,356 186 64 0 0,-503-234-46 0 0,0 3 0 0 0,-3 2-1 0 0,2 4-17 0 0,-52-36 0 0 0,6 4 0 0 0,-1 1 0 0 0,5 4 0 0 0,-13-10 0 0 0,1-1 0 0 0,-1 1 0 0 0,0 0 0 0 0,0-1 0 0 0,0 1 0 0 0,-1 0 0 0 0,1 0 0 0 0,0 0 0 0 0,-1 1 0 0 0,0-1 0 0 0,1 3 0 0 0,-2-5 0 0 0,0 1 0 0 0,1-1 0 0 0,-1 0 0 0 0,0 1 0 0 0,0-1 0 0 0,0 0 0 0 0,-1 1 0 0 0,1-1 0 0 0,0 0 0 0 0,0 1 0 0 0,-1-1 0 0 0,1 0 0 0 0,0 0 0 0 0,-1 1 0 0 0,0-1 0 0 0,1 0 0 0 0,-1 1 0 0 0,-1 0 0 0 0,1-1 0 0 0,-1 1 0 0 0,1 0 0 0 0,-1-1 0 0 0,0 1 0 0 0,1-1 0 0 0,-1 1 0 0 0,0-1 0 0 0,-2 1 0 0 0,-4 2 0 0 0,-1 0 0 0 0,0-1 0 0 0,0 0 0 0 0,-7 1 0 0 0,15-3 0 0 0,-57 11 24 0 0,0-3 0 0 0,-29 1-24 0 0,48-6 12 0 0,-304 19 336 0 0,56-6-44 0 0,252-13-234 0 0,-10 3-70 0 0,33-5 14 0 0,-1 1-1 0 0,1 1 1 0 0,0 0 0 0 0,1 0 0 0 0,-3 3-14 0 0,13-7 3 0 0,0 0 0 0 0,0 1 0 0 0,-1-1 0 0 0,1 1 0 0 0,1 0 0 0 0,-1-1 0 0 0,0 1 0 0 0,0 0 0 0 0,0 0 0 0 0,0 0 1 0 0,0-1-1 0 0,1 1 0 0 0,-1 0 0 0 0,0 1-3 0 0,1-2 0 0 0,0 1 1 0 0,0 0-1 0 0,-1 0 0 0 0,1-1 1 0 0,0 1-1 0 0,1 0 1 0 0,-1 0-1 0 0,0-1 1 0 0,0 1-1 0 0,0 0 1 0 0,0 0-1 0 0,0-1 1 0 0,1 1-1 0 0,-1 0 0 0 0,0-1 1 0 0,1 1-1 0 0,-1 0 1 0 0,0-1-1 0 0,1 1 1 0 0,-1-1-1 0 0,1 1 1 0 0,-1 0-1 0 0,1-1 1 0 0,-1 1-1 0 0,1-1 0 0 0,2 3 0 0 0,0-1 0 0 0,0 0 0 0 0,0 1-1 0 0,0-1 1 0 0,1 0 0 0 0,12 5 11 0 0,0 0 0 0 0,0-1 0 0 0,0-1 0 0 0,1 0 0 0 0,0-2 1 0 0,0 1-12 0 0,13 2-3 0 0,212 40 68 0 0,3-11 0 0 0,181 34 96 0 0,-301-44-61 0 0,212 48 179 0 0,-257-52-166 0 0,-2 4 0 0 0,-1 3 1 0 0,12 10-114 0 0,-57-22 18 0 0,18 10-18 0 0,-41-20-1 0 0,1 1 1 0 0,-1-1-1 0 0,0 1 1 0 0,-1 1-1 0 0,1 0 0 0 0,5 7 1 0 0,-13-14 0 0 0,0 0 0 0 0,0 0 0 0 0,0 0 0 0 0,-1 1 0 0 0,1-1 0 0 0,0 0 0 0 0,-1 0 0 0 0,1 1 0 0 0,0-1 0 0 0,-1 0 0 0 0,1 1 0 0 0,-1-1 0 0 0,0 1 0 0 0,0-1 0 0 0,1 0 0 0 0,-1 1 0 0 0,0-1 0 0 0,0 1 0 0 0,0-1 0 0 0,0 1 0 0 0,-1-1 0 0 0,1 1 0 0 0,0-1 0 0 0,-1 0 0 0 0,1 1 0 0 0,-1-1 0 0 0,1 0 0 0 0,-1 1 0 0 0,1-1 0 0 0,-2 1 0 0 0,0 1 0 0 0,0-1 0 0 0,-1 1 0 0 0,1-1 0 0 0,-1 1 0 0 0,0-1 0 0 0,0 0 0 0 0,0 0 0 0 0,0 0 0 0 0,0 0 0 0 0,0-1 0 0 0,-3 2 0 0 0,-6 1 0 0 0,1 0 0 0 0,-1 0 0 0 0,0-1 0 0 0,-3-1 0 0 0,-51 7 0 0 0,52-8 0 0 0,-142 11 0 0 0,-39-7 0 0 0,-156-14 0 0 0,22-10 0 0 0,271 16 0 0 0,15-1 12 0 0,73 3 82 0 0,-8 0-61 0 0,109 3 133 0 0,30 8-166 0 0,-10 0 61 0 0,26-4-45 0 0,123 9 104 0 0,135 21 102 0 0,-3 20 189 0 0,-414-52-399 0 0,308 49 148 0 0,-198-31-107 0 0,-115-20-53 0 0,-13-2 0 0 0,-2 0 0 0 0,-11-4 0 0 0,13 4 0 0 0,-35-8-13 0 0,-25-7-148 0 0,-30-13 161 0 0,-25-15-18 0 0,-37-23 18 0 0,137 59 0 0 0,0-1 0 0 0,-12-9 0 0 0,22 13 0 0 0,0 1 0 0 0,1-1 0 0 0,0 0 0 0 0,0 0 0 0 0,0-1 0 0 0,0 1 0 0 0,0-1 0 0 0,1 1 0 0 0,-3-6 0 0 0,6 9 0 0 0,-1-1 0 0 0,0 1 0 0 0,1-1 0 0 0,-1 1 0 0 0,1-1 0 0 0,-1 1 1 0 0,1-1-1 0 0,0 1 0 0 0,0-1 0 0 0,0 0 0 0 0,-1 1 0 0 0,2-1 0 0 0,-1 0 0 0 0,0 1 0 0 0,0-1 0 0 0,0 1 0 0 0,1-1 0 0 0,-1 0 0 0 0,1 0 0 0 0,0 0 0 0 0,1 0-1 0 0,-1 0 1 0 0,0 0 0 0 0,0 0 0 0 0,1 0 0 0 0,-1 1 0 0 0,1-1 0 0 0,0 0-1 0 0,-1 1 1 0 0,3-2 0 0 0,4-2 3 0 0,0 0-1 0 0,0 1 0 0 0,1 0 1 0 0,-1 0-1 0 0,9-2-2 0 0,18-5 8 0 0,0 2 1 0 0,1 1-1 0 0,12 0-8 0 0,112-9 22 0 0,-33 4-16 0 0,-109 11-6 0 0,432-47-64 0 0,-42 9 52 0 0,13 1-52 0 0,-40 5 68 0 0,-174 9-4 0 0,36-15 0 0 0,-230 37 0 0 0,2 0 0 0 0,0 0 0 0 0,3-3 0 0 0,-14 5 0 0 0,0-1 0 0 0,0 0 0 0 0,0 1 0 0 0,0-2 0 0 0,0 1 0 0 0,-1 0 0 0 0,1-1 0 0 0,-1 1 0 0 0,0-1 0 0 0,1 0 0 0 0,-3 1 0 0 0,0 1 1 0 0,0 0-1 0 0,0 0 0 0 0,-1 0 0 0 0,1-1 0 0 0,0 1 0 0 0,0 0 0 0 0,-1-1 0 0 0,1 1 1 0 0,-1-1-1 0 0,1 1 0 0 0,-1-1 0 0 0,0 1 0 0 0,0-1 0 0 0,1 1 0 0 0,-1-2 0 0 0,0 1 0 0 0,-1-1-1 0 0,1 1 0 0 0,0-1 0 0 0,-1 1 1 0 0,0-1-1 0 0,1 1 0 0 0,-1 0 0 0 0,0-1 1 0 0,-1-1 0 0 0,-3-3-26 0 0,1 0 0 0 0,-1 0 0 0 0,0 1 0 0 0,-1-1 0 0 0,-5-4 26 0 0,-3-2-70 0 0,-1 0 1 0 0,-1 1-1 0 0,0 1 1 0 0,-16-9 69 0 0,-74-33-162 0 0,106 52 162 0 0,-71-29-164 0 0,-43-11 164 0 0,13 5-30 0 0,12 0 30 0 0,3-4 0 0 0,-19-14 0 0 0,99 51 0 0 0,-16-9 0 0 0,0-1 0 0 0,0-1 0 0 0,2-1 0 0 0,-5-5 0 0 0,15 10 12 0 0,10 10-11 0 0,0 0 0 0 0,0 0 0 0 0,0 0 0 0 0,0-1 0 0 0,0 1 0 0 0,0 0 0 0 0,0 0 0 0 0,-1 0 0 0 0,1 0 1 0 0,0 0-1 0 0,0 0 0 0 0,0 0 0 0 0,0 0 0 0 0,0 0 0 0 0,0-1 0 0 0,0 1 0 0 0,0 0 0 0 0,0 0 0 0 0,0 0 0 0 0,0 0 0 0 0,0 0 0 0 0,0 0 0 0 0,0 0 0 0 0,0-1 0 0 0,0 1 0 0 0,0 0 0 0 0,0 0 0 0 0,0 0 0 0 0,0 0 0 0 0,0 0 0 0 0,0 0 0 0 0,0 0 0 0 0,0 0 0 0 0,0-1 0 0 0,0 1 0 0 0,0 0 0 0 0,0 0 0 0 0,0 0 0 0 0,1 0 0 0 0,-1 0 0 0 0,0 0 0 0 0,0 0 0 0 0,0 0 0 0 0,0 0 0 0 0,0 0 0 0 0,0-1 0 0 0,0 1-1 0 0,2-2 4 0 0,1-1-1 0 0,-1 1 0 0 0,1 0 1 0 0,-1 0-1 0 0,1 0 0 0 0,0 0 0 0 0,0 0 1 0 0,0 0-1 0 0,0 1 0 0 0,0-1 1 0 0,0 1-1 0 0,1 0 0 0 0,-1 0 1 0 0,0 0-1 0 0,0 0 0 0 0,1 1 1 0 0,0-1-4 0 0,12 0 16 0 0,1 0 1 0 0,-1 1-1 0 0,4 0-16 0 0,-8 1 2 0 0,107 7-2 0 0,10 0 0 0 0,-60-8 0 0 0,28 0 0 0 0,74 9 0 0 0,160 32 0 0 0,-295-36 0 0 0,30 2 0 0 0,-54-7 0 0 0,-12 0 0 0 0,0 0 0 0 0,0 0 0 0 0,0 0 0 0 0,0 0 0 0 0,0 0 0 0 0,0 0 0 0 0,0 0 0 0 0,0 0 0 0 0,0 0 0 0 0,0 0 0 0 0,-1 0 0 0 0,1 0 0 0 0,0 0 0 0 0,0-1 0 0 0,0 1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0,-9-3 0 0 0,8 2 0 0 0,-81-25 0 0 0,-2 4 0 0 0,-16 0 0 0 0,19 4-12 0 0,-123-22-23 0 0,-49-13 10 0 0,228 47 25 0 0,-169-48 0 0 0,93 23 0 0 0,85 24 11 0 0,13 6 42 0 0,3 1 11 0 0,3-2-10 0 0,6-1-52 0 0,0 1-1 0 0,0 0 1 0 0,0 0 0 0 0,0 0 0 0 0,0 1 0 0 0,0 1 0 0 0,7 0-2 0 0,18 1-20 0 0,16 4 20 0 0,-15-1-36 0 0,87 9-2 0 0,44 4 1 0 0,-157-17 37 0 0,34 3 0 0 0,12 4 0 0 0,-54-7 0 0 0,0 0 0 0 0,0 0 0 0 0,0 0 0 0 0,0 0 0 0 0,0 1 0 0 0,0-1 0 0 0,0 0 0 0 0,0 0 0 0 0,0 1 0 0 0,0-1 0 0 0,-1 1 0 0 0,1-1 0 0 0,0 1 0 0 0,0-1 0 0 0,-3 1 0 0 0,0 0 0 0 0,1-1 0 0 0,-1 1 0 0 0,0-1 0 0 0,0 1 0 0 0,0-1 0 0 0,0 0 0 0 0,0 0 0 0 0,0 0 0 0 0,-1 0 0 0 0,-28 0 0 0 0,-40-3 0 0 0,0-4 0 0 0,0-2 0 0 0,1-3 0 0 0,0-4 0 0 0,2-2 0 0 0,-19-10 0 0 0,68 21 30 0 0,0-1 0 0 0,-14-8-30 0 0,21 8 28 0 0,12 8-26 0 0,-1 0-1 0 0,1 0 0 0 0,0 0 1 0 0,0 0-1 0 0,0 0 1 0 0,0 0-1 0 0,0 0 1 0 0,0 0-1 0 0,0 0 0 0 0,0 0 1 0 0,0 0-1 0 0,0 0 1 0 0,-1 0-1 0 0,1 0 0 0 0,0-1 1 0 0,0 1-1 0 0,0 0 1 0 0,0 0-1 0 0,0 0 0 0 0,0 0 1 0 0,0 0-1 0 0,0 0 1 0 0,0 0-1 0 0,0 0 0 0 0,0 0 1 0 0,0 0-1 0 0,0-1 1 0 0,0 1-1 0 0,0 0 0 0 0,0 0 1 0 0,0 0-1 0 0,0 0 1 0 0,0 0-1 0 0,0 0 0 0 0,0 0 1 0 0,0 0-1 0 0,0 0 1 0 0,0-1-1 0 0,0 1 0 0 0,0 0 1 0 0,0 0-1 0 0,0 0 1 0 0,0 0-1 0 0,0 0 0 0 0,0 0 1 0 0,0 0-1 0 0,0 0 1 0 0,0 0-1 0 0,0 0 0 0 0,0 0 1 0 0,0-1-1 0 0,0 1 1 0 0,1 0-1 0 0,-1 0 0 0 0,0 0 1 0 0,0 0-1 0 0,0 0-1 0 0,2-2 7 0 0,0 0 1 0 0,0 0-1 0 0,1 0 0 0 0,-1 0 0 0 0,0 0 0 0 0,1 0 1 0 0,0 1-1 0 0,-1 0 0 0 0,1-1 0 0 0,0 1 0 0 0,0 0 1 0 0,-1 0-1 0 0,1 0 0 0 0,0 1 0 0 0,0-1-7 0 0,10-1 20 0 0,0 0 0 0 0,1 0 0 0 0,0 2-20 0 0,47-1 29 0 0,0 4-1 0 0,15 4-28 0 0,6 0 26 0 0,-54-6-18 0 0,251 20 60 0 0,-1 11-27 0 0,-109-11-29 0 0,-6-2 40 0 0,-141-15-41 0 0,-19-3 10 0 0,-5 0 1 0 0,-7 1-20 0 0,0 1 0 0 0,0-1 1 0 0,0-1-1 0 0,0 1 0 0 0,-8-1-2 0 0,-50-1-2 0 0,47-1 3 0 0,-81-1 6 0 0,-266 3-78 0 0,293 3 69 0 0,-279 18-37 0 0,223-8 8 0 0,-93 23 31 0 0,-229 84 0 0 0,372-95 0 0 0,0 2 0 0 0,2 5 0 0 0,-10 8 0 0 0,70-31-6 0 0,0 0-1 0 0,1 2 1 0 0,1 0 0 0 0,0 1-1 0 0,-3 3 7 0 0,-1 4-10 0 0,0 1-1 0 0,1 1 0 0 0,-5 10 11 0 0,0-2 0 0 0,0-1 0 0 0,-2-2 0 0 0,-8 7 0 0 0,0 2 0 0 0,23-24 0 0 0,0 0 0 0 0,-1-1 0 0 0,0 0 0 0 0,-2 0 0 0 0,-24 16 0 0 0,-2-1 0 0 0,0-2 0 0 0,-23 8 0 0 0,-32 15 0 0 0,78-39 0 0 0,4 3 0 0 0,12-11 0 0 0,0 1 0 0 0,0 0 0 0 0,0 0 0 0 0,1-1 0 0 0,-1 1 0 0 0,0 0 0 0 0,1 0 0 0 0,-1 0 0 0 0,1 0 0 0 0,-1 0 0 0 0,1 0 0 0 0,0 0 0 0 0,-1 0 0 0 0,1 1 2 0 0,0 1-1 0 0,0-1 1 0 0,0 0-1 0 0,0 0 0 0 0,1 0 1 0 0,-1 0-1 0 0,1 0 1 0 0,-1 0-1 0 0,1 0 1 0 0,0 0-1 0 0,-1 0 0 0 0,1 0 1 0 0,0-1-1 0 0,0 1 1 0 0,1 0-1 0 0,-1 0 1 0 0,0-1-1 0 0,1 1-1 0 0,2 3 9 0 0,0 0 1 0 0,1 0 0 0 0,0-1-1 0 0,0 0 1 0 0,2 2-10 0 0,11 5 3 0 0,1-1 0 0 0,0 0 1 0 0,1-2-1 0 0,8 3-3 0 0,-10-4 1 0 0,47 18-1 0 0,48 11 0 0 0,-30-12 0 0 0,39 17 0 0 0,-91-29 0 0 0,-2 1 0 0 0,1 2 0 0 0,-2 1 0 0 0,0 1 0 0 0,15 13 0 0 0,-27-16 0 0 0,-16-13 0 0 0,1-1 0 0 0,-1 1 0 0 0,1-1 0 0 0,0 1 0 0 0,-1 0 0 0 0,1-1 0 0 0,-1 1 0 0 0,0 0 0 0 0,1 0 0 0 0,-1-1 0 0 0,0 1 0 0 0,1 0 0 0 0,-1 0 0 0 0,0 0 0 0 0,0-1 0 0 0,1 1 0 0 0,-1 0 0 0 0,0 0 0 0 0,-1 0 0 0 0,1 0 0 0 0,-1 0 0 0 0,1 0 0 0 0,-1 0 0 0 0,1 0 0 0 0,-1 0 0 0 0,0-1 0 0 0,1 1 0 0 0,-1 0 0 0 0,0 0 0 0 0,0-1 0 0 0,0 1 0 0 0,1 0 0 0 0,-1-1 0 0 0,0 1 0 0 0,0-1 0 0 0,0 1 0 0 0,0-1 0 0 0,0 1 0 0 0,0-1 0 0 0,0 0 0 0 0,0 1 0 0 0,0-1 0 0 0,0 0 0 0 0,-1 0 0 0 0,1 0 0 0 0,-4 1 0 0 0,-1 0 0 0 0,1-1 0 0 0,0 0 0 0 0,-1 0 0 0 0,0 0 0 0 0,-17-3 9 0 0,-1-1 1 0 0,1-2-1 0 0,0 0 0 0 0,0-1 0 0 0,1-1 0 0 0,0-1 0 0 0,-18-11-9 0 0,27 13 1 0 0,1 0 0 0 0,0-1 1 0 0,0 0-1 0 0,1-1 0 0 0,0 0 0 0 0,0-1 0 0 0,1 0 0 0 0,1-1 0 0 0,-9-10-1 0 0,12 11 11 0 0,0 1-1 0 0,1-1 0 0 0,0 0 1 0 0,0 0-1 0 0,1 0 0 0 0,0 0 0 0 0,1-1 1 0 0,0 0-1 0 0,1 1 0 0 0,0-1 1 0 0,1 0-1 0 0,0 0 0 0 0,0-4-10 0 0,2 2 17 0 0,0-1-1 0 0,1 1 1 0 0,0 0-1 0 0,1 0 1 0 0,1 0-1 0 0,0 0 0 0 0,1 0 1 0 0,0 1-1 0 0,1 0 1 0 0,0 0-1 0 0,0 0 1 0 0,7-6-17 0 0,2-2 19 0 0,0 0 1 0 0,2 1-1 0 0,0 0 1 0 0,2 2-1 0 0,0 0 1 0 0,6-3-20 0 0,10-5 18 0 0,1 1 1 0 0,1 2-1 0 0,38-17-18 0 0,-4 8 52 0 0,59-16-52 0 0,-17 13 4 0 0,1 5 0 0 0,2 6 1 0 0,18 2-5 0 0,101-5-3 0 0,20 10 3 0 0,-150 11 0 0 0,284-10 0 0 0,-309 14 0 0 0,69-2 0 0 0,13-8 0 0 0,-143 9 0 0 0,0-1 0 0 0,12-3 0 0 0,-30 5-1 0 0,0 1 0 0 0,0 0 0 0 0,0 0 0 0 0,0-1 0 0 0,0 1 0 0 0,0 0 0 0 0,0-1 0 0 0,0 1 0 0 0,0-1 0 0 0,0 0 0 0 0,-1 1-1 0 0,1-1 1 0 0,0 1 0 0 0,0-1 0 0 0,0-1 1 0 0,-1 2-3 0 0,1-1 0 0 0,-1 0 0 0 0,0 0 0 0 0,0 1 0 0 0,0-1 0 0 0,1 0 1 0 0,-1 0-1 0 0,0 1 0 0 0,0-1 0 0 0,0 0 0 0 0,0 0 0 0 0,-1 0 0 0 0,1 1 0 0 0,0-1 0 0 0,0 0 0 0 0,0 0 0 0 0,-1 1 0 0 0,1-1 0 0 0,0 0 0 0 0,-1 0 0 0 0,1 1 0 0 0,-1-1 3 0 0,0-2-6 0 0,-1 1 0 0 0,1 0 1 0 0,-1-1-1 0 0,0 1 0 0 0,0 0 0 0 0,-1-1 6 0 0,-11-9-72 0 0,-1 2 0 0 0,0-1-1 0 0,-13-5 73 0 0,-7-5-67 0 0,-156-111-22 0 0,116 79 37 0 0,29 20 33 0 0,-168-125-101 0 0,205 151 120 0 0,0 0 0 0 0,1-1 0 0 0,0 0 0 0 0,1 0 0 0 0,-3-4 0 0 0,8 9 0 0 0,0 0 0 0 0,0 0 0 0 0,1 0 0 0 0,0 0 0 0 0,-1 0 0 0 0,1 0 0 0 0,0 0 0 0 0,0 0 0 0 0,0-2 0 0 0,1 3 0 0 0,0 0 0 0 0,0 0 0 0 0,0 0 0 0 0,0 0 0 0 0,0 0 0 0 0,1 0 0 0 0,-1 0 0 0 0,0 0 0 0 0,1 0 0 0 0,0 0 0 0 0,-1 0 0 0 0,1 0 0 0 0,0 1 0 0 0,0-1 0 0 0,0 0 0 0 0,0 0 0 0 0,3-2 0 0 0,-1 0 0 0 0,1 0 0 0 0,0 0 0 0 0,0 1 0 0 0,0-1 0 0 0,0 1 0 0 0,0 0 0 0 0,1 1 0 0 0,0-1 0 0 0,-1 1 0 0 0,1-1 0 0 0,0 2 0 0 0,0-1 0 0 0,0 0 0 0 0,0 1 0 0 0,1 0 0 0 0,15-3 0 0 0,0 1 0 0 0,1 1 0 0 0,7 1 0 0 0,-15 0 0 0 0,67-1 0 0 0,10 5 0 0 0,84 8 0 0 0,-115-7 0 0 0,278 33-48 0 0,0 17 0 0 0,-99-17 48 0 0,7 1 0 0 0,-119-15 0 0 0,424 63 0 0 0,-478-79 0 0 0,47-3 0 0 0,-100-4 12 0 0,-17 0 14 0 0,-5-2 7 0 0,-5-3-19 0 0,0 1 0 0 0,-1-1 0 0 0,0 2 0 0 0,1-1 0 0 0,-3 1-14 0 0,-44-15-10 0 0,19 6 2 0 0,-147-42-59 0 0,-32-6 67 0 0,28 7 0 0 0,66 16 0 0 0,58 17 0 0 0,37 12 0 0 0,9 1 16 0 0,20 6 101 0 0,5 0-100 0 0,20 2-12 0 0,1 2 0 0 0,26 6-5 0 0,-7 0 0 0 0,138 22-79 0 0,30 4-18 0 0,-61-14 100 0 0,142 21-18 0 0,410 78-45 0 0,-448-70 60 0 0,97 39 0 0 0,-326-79 0 0 0,-30-10 0 0 0,0 1 0 0 0,0-1 0 0 0,0 0 0 0 0,0 1 0 0 0,0-1 0 0 0,0 1 0 0 0,0-1 0 0 0,0 1 0 0 0,0 0 0 0 0,0-1 0 0 0,0 1 0 0 0,0 0 0 0 0,0 0 0 0 0,-1 0 0 0 0,-1-1-1 0 0,1 1 1 0 0,-1-1-1 0 0,1 1 1 0 0,-1-1-1 0 0,1 0 1 0 0,-1 1-1 0 0,1-1 1 0 0,-1 0-1 0 0,0 1 1 0 0,1-1-1 0 0,-1 0 1 0 0,1 1-1 0 0,-1-1 1 0 0,0 0-1 0 0,1 0 1 0 0,-1 0-1 0 0,0 0 1 0 0,1 0-1 0 0,-1 0 1 0 0,0 0 0 0 0,-10 2-14 0 0,0-1 1 0 0,0 0 0 0 0,-1 0 0 0 0,1-2 0 0 0,0 1 0 0 0,-3-2 13 0 0,-28-4-43 0 0,-1-2 43 0 0,22 4-8 0 0,-397-69-142 0 0,354 63 148 0 0,-277-58-41 0 0,76 13 26 0 0,253 53 17 0 0,-547-105 0 0 0,555 106 0 0 0,-20-4 0 0 0,-17-6 0 0 0,31 7 0 0 0,10 4 0 0 0,0 0 0 0 0,0 0 0 0 0,0 0 0 0 0,0 0 0 0 0,-1-1 0 0 0,1 1 0 0 0,0 0 0 0 0,0 0 0 0 0,0 0 0 0 0,0 0 0 0 0,-1 0 0 0 0,1 0 0 0 0,0-1 0 0 0,0 1 0 0 0,0 0 0 0 0,0 0 0 0 0,0 0 0 0 0,0 0 0 0 0,0-1 0 0 0,0 1 0 0 0,-1 0 0 0 0,1 0 0 0 0,0 0 0 0 0,0-1 0 0 0,0 1 0 0 0,0 0 0 0 0,0 0 0 0 0,0 0 0 0 0,0-1 0 0 0,1 0 0 0 0,0 0 0 0 0,1 0 0 0 0,-1-1 0 0 0,0 1 0 0 0,1 0 0 0 0,-1 0 0 0 0,0 1 0 0 0,1-1 0 0 0,-1 0 0 0 0,1 0 0 0 0,-1 1 0 0 0,1-1 0 0 0,1 0 0 0 0,28-9 0 0 0,-7 5 0 0 0,1 0 0 0 0,0 2 0 0 0,13 0 0 0 0,78 1 0 0 0,-96 2 0 0 0,451 25 0 0 0,-265-10 0 0 0,-170-12 0 0 0,274 14 0 0 0,-291-17 11 0 0,-17 0 10 0 0,-5-2 1 0 0,-37-13-26 0 0,0 2 1 0 0,-1 1 0 0 0,-2 1 3 0 0,-13-3-60 0 0,-421-123-158 0 0,421 122 200 0 0,-1 2 0 0 0,0 3 0 0 0,-51-2 18 0 0,107 11 0 0 0,0 1-1 0 0,0 0 0 0 0,0 0 0 0 0,0 0 0 0 0,0 0 1 0 0,0 0-1 0 0,0 0 0 0 0,0 0 0 0 0,0 0 1 0 0,0 0-1 0 0,0 0 0 0 0,0 1 0 0 0,0-1 1 0 0,0 1 0 0 0,2 0-5 0 0,0 0 0 0 0,0 0 0 0 0,1 0 1 0 0,-1 0-1 0 0,1 0 0 0 0,-1-1 0 0 0,1 1 1 0 0,0 0-1 0 0,0 0 5 0 0,154 62-13 0 0,-78-33 15 0 0,388 136-2 0 0,-351-126 21 0 0,15 12-21 0 0,-78-28 13 0 0,-1 2 0 0 0,-1 3 0 0 0,26 19-13 0 0,-57-34 5 0 0,-1 0-1 0 0,0 2 0 0 0,14 16-4 0 0,-25-24 0 0 0,0 0 0 0 0,0 1 0 0 0,-1 0 0 0 0,0 0 0 0 0,0 1 0 0 0,-1 0 0 0 0,0 0-1 0 0,-1 0 1 0 0,1 4 0 0 0,-4-10-1 0 0,0 1-1 0 0,0-1 1 0 0,-1 1-1 0 0,1-1 1 0 0,-1 0-1 0 0,0 1 1 0 0,0-1-1 0 0,-1 1 1 0 0,0-1-1 0 0,1 0 1 0 0,-1 1-1 0 0,-1-1 1 0 0,1 0-1 0 0,0 0 1 0 0,-1 0-1 0 0,0 0 1 0 0,0 0-1 0 0,0 0 1 0 0,-1 0-1 0 0,1-1 1 0 0,-1 1-1 0 0,0-1 1 0 0,0 0-1 0 0,-3 3 2 0 0,-3 2-4 0 0,-1 0-1 0 0,0 0 1 0 0,-1-1-1 0 0,1-1 1 0 0,-2 0-1 0 0,1 0 1 0 0,0-1-1 0 0,-4 0 5 0 0,-29 10 0 0 0,-1-2 0 0 0,-10-1 0 0 0,36-7 0 0 0,-86 15 0 0 0,0-3 0 0 0,-20-4 0 0 0,-218 7 0 0 0,189-13 0 0 0,-400 9 0 0 0,-6-8 37 0 0,386-4-20 0 0,-207 12 120 0 0,226-2 30 0 0,-65 18-167 0 0,193-27 21 0 0,-12 2 16 0 0,-1 1 1 0 0,1 2-1 0 0,-14 7-37 0 0,47-15 3 0 0,1 0 1 0 0,0 1 0 0 0,0-1-1 0 0,0 1 1 0 0,0 0-1 0 0,0 0 1 0 0,1 1-1 0 0,-4 3-3 0 0,7-6 2 0 0,0 0-1 0 0,0 0 1 0 0,0 0-1 0 0,0 0 1 0 0,0 0-1 0 0,1 0 1 0 0,-1 1 0 0 0,1-1-1 0 0,-1 0 1 0 0,1 0-1 0 0,-1 1 1 0 0,1-1-1 0 0,-1 0 1 0 0,1 1-1 0 0,0-1 1 0 0,0 1-1 0 0,0-1 1 0 0,0 0 0 0 0,0 1-1 0 0,0-1 1 0 0,0 0-1 0 0,0 1 1 0 0,1-1-1 0 0,-1 1 1 0 0,1-1-1 0 0,-1 0 1 0 0,1 0-1 0 0,-1 1 1 0 0,1-1-1 0 0,-1 0 1 0 0,1 0 0 0 0,0 0-1 0 0,0 1 1 0 0,0-1-1 0 0,0 0 1 0 0,0 0-1 0 0,0 0-1 0 0,6 6 0 0 0,0 0 0 0 0,1 0 0 0 0,-1 0 0 0 0,2-1 0 0 0,-1-1 0 0 0,5 4 0 0 0,10 3 5 0 0,0-1 1 0 0,2 0-6 0 0,37 11 28 0 0,1-2-1 0 0,32 5-27 0 0,-34-10 9 0 0,185 57 58 0 0,-120-34-27 0 0,179 32 22 0 0,-172-42-50 0 0,520 144 120 0 0,-537-137-48 0 0,100 45-84 0 0,-202-74 0 0 0,0 1 0 0 0,-1 0 0 0 0,0 1 0 0 0,4 3 0 0 0,-16-11 0 0 0,0 1 0 0 0,0-1 0 0 0,0 1 0 0 0,-1-1 0 0 0,1 1 0 0 0,0 0 0 0 0,0 0 0 0 0,-1-1 0 0 0,1 1 0 0 0,-1 0 0 0 0,1 0 0 0 0,0 0 0 0 0,-1 0 0 0 0,1 0 0 0 0,-1-1 0 0 0,0 1 0 0 0,1 0 0 0 0,-1 0 0 0 0,0 0 0 0 0,-1 0 0 0 0,1 0 0 0 0,0 0 0 0 0,-1 0 0 0 0,1-1 0 0 0,0 1 0 0 0,-1 0 0 0 0,1 0 0 0 0,-1 0 0 0 0,1-1 0 0 0,-1 1 0 0 0,0 0 0 0 0,1-1 0 0 0,-1 1 0 0 0,0-1 0 0 0,1 1 0 0 0,-1-1 0 0 0,0 1 0 0 0,0-1 0 0 0,0 1 0 0 0,1-1 0 0 0,-1 0 0 0 0,0 1 0 0 0,-1-1 0 0 0,-3 2 0 0 0,0 0 0 0 0,-1-1 0 0 0,-5 2 0 0 0,-14 0 0 0 0,0-2 0 0 0,-1 0 0 0 0,-5-1 0 0 0,24-1 0 0 0,-103-3 0 0 0,-66-14 0 0 0,-109-26 0 0 0,122 18 0 0 0,-267-51 64 0 0,269 40-50 0 0,-206-42 36 0 0,341 75-50 0 0,-14-4 0 0 0,1 0 0 0 0,-4-4 0 0 0,31 7 2 0 0,12 5-2 0 0,0 0 1 0 0,0 0-1 0 0,-1 0 1 0 0,1 0-1 0 0,0 0 1 0 0,0 0-1 0 0,-1-1 0 0 0,1 1 1 0 0,0 0-1 0 0,0 0 1 0 0,-1 0-1 0 0,1-1 1 0 0,0 1-1 0 0,0 0 1 0 0,0 0-1 0 0,0-1 1 0 0,-1 1-1 0 0,1 0 0 0 0,0 0 1 0 0,0-1-1 0 0,0 1 1 0 0,0 0-1 0 0,0-1 0 0 0,0 0 3 0 0,1 1 0 0 0,0-1-1 0 0,-1 0 1 0 0,1 0 0 0 0,0 0-1 0 0,0 0 1 0 0,-1 1 0 0 0,1-1-1 0 0,0 0 1 0 0,0 0 0 0 0,0 1-1 0 0,0-1 1 0 0,0 1 0 0 0,0-1-1 0 0,0 1 1 0 0,0-1 0 0 0,0 1-1 0 0,1 0-2 0 0,16-7 6 0 0,1 2 0 0 0,-1 1-1 0 0,1 0 1 0 0,12 0-6 0 0,28-3 12 0 0,1 3 1 0 0,12 3-13 0 0,123 7 21 0 0,-32 0-14 0 0,-79-6-7 0 0,166 6 0 0 0,328 24 0 0 0,361 29 0 0 0,-786-48 0 0 0,314 12 0 0 0,-96-7 0 0 0,112 7 30 0 0,-252-21 15 0 0,17-11-45 0 0,-232 8 7 0 0,55-6 24 0 0,-61 6-28 0 0,0-1 0 0 0,1-1 0 0 0,-1 0 0 0 0,0 0 0 0 0,4-3-3 0 0,-14 6 0 0 0,1 0 1 0 0,0 0-1 0 0,0-1 0 0 0,-1 1 0 0 0,1 0 0 0 0,0-1 0 0 0,-1 1 0 0 0,1-1 0 0 0,0 1 0 0 0,-1-1 1 0 0,1 1-1 0 0,-1-1 0 0 0,1 1 0 0 0,-1-1 0 0 0,1 0 0 0 0,-1 1 0 0 0,1-1 0 0 0,-1 0 1 0 0,1 1-1 0 0,-1-1 0 0 0,0 0 0 0 0,0 0 0 0 0,0 0-1 0 0,0 0 0 0 0,0 0 0 0 0,0 0 1 0 0,0 0-1 0 0,-1 0 0 0 0,1 0 0 0 0,0 0 0 0 0,-1 0 0 0 0,1 0 1 0 0,0 1-1 0 0,-1-1 0 0 0,0 0 0 0 0,1 0 0 0 0,-1 0 0 0 0,1 0 1 0 0,-1 0 0 0 0,-3-3-12 0 0,1 1 1 0 0,-1-1-1 0 0,0 1 1 0 0,0-1-1 0 0,0 1 1 0 0,-4-2 11 0 0,-6-4-81 0 0,-12-4 81 0 0,-50-19-249 0 0,-51-15 249 0 0,-5 0-103 0 0,-469-176-57 0 0,489 186 160 0 0,-85-30 0 0 0,6-8 0 0 0,149 56 0 0 0,1-2 0 0 0,-29-19 0 0 0,45 21 0 0 0,25 19 0 0 0,-1 0 0 0 0,1-1 0 0 0,-1 1 0 0 0,1 0 0 0 0,-1-1 0 0 0,1 1 0 0 0,0-1 0 0 0,-1 1 0 0 0,1 0 0 0 0,0-1 0 0 0,-1 1 0 0 0,1-1 0 0 0,0 1 0 0 0,-1-1 0 0 0,1 1 0 0 0,0-1 0 0 0,0 1 0 0 0,0-1 0 0 0,-1 1 0 0 0,1-1 0 0 0,0 0 0 0 0,0 1 0 0 0,0-1 0 0 0,0 1 0 0 0,0-1 0 0 0,0 1 0 0 0,0-1 0 0 0,0 0 0 0 0,2 0 0 0 0,-1 0 0 0 0,0 0 0 0 0,0 0 0 0 0,0 0-1 0 0,1 0 1 0 0,-1 0 0 0 0,0 1 0 0 0,1-1 0 0 0,-1 0 0 0 0,1 1-1 0 0,-1-1 1 0 0,1 1 0 0 0,-1 0 0 0 0,1-1 0 0 0,-1 1 0 0 0,2 0 0 0 0,33-3 10 0 0,-33 3-7 0 0,55 0 45 0 0,-1 3-1 0 0,21 4-47 0 0,-41-3 25 0 0,583 75 85 0 0,-255-29-71 0 0,436 65-39 0 0,-690-98 0 0 0,138 24 21 0 0,154 21 22 0 0,-310-50-35 0 0,226 24 48 0 0,-299-34-56 0 0,0-1 0 0 0,1 0 0 0 0,17-3 0 0 0,-37 2 0 0 0,0 0 0 0 0,0 0 0 0 0,0 0 0 0 0,0 0 0 0 0,0 0 0 0 0,1-1 0 0 0,-1 1 0 0 0,0 0 0 0 0,0-1 0 0 0,0 1 0 0 0,0 0 0 0 0,0-1 0 0 0,0 0 0 0 0,0 1 0 0 0,-1-1 0 0 0,1 1 0 0 0,0-1 0 0 0,0 0 0 0 0,0 0 0 0 0,-1 1 0 0 0,0-1 0 0 0,0 1 0 0 0,0 0 0 0 0,0-1-1 0 0,0 1 1 0 0,0-1 0 0 0,0 1 0 0 0,0 0 0 0 0,0-1 0 0 0,0 1-1 0 0,0-1 1 0 0,-1 1 0 0 0,1 0 0 0 0,0-1 0 0 0,0 1 0 0 0,0-1 0 0 0,0 1-1 0 0,-1 0 1 0 0,1-1 0 0 0,0 1 0 0 0,-1 0 0 0 0,-8-10-12 0 0,-17-6-54 0 0,-18-7-249 0 0,-43-15 315 0 0,-51-13-210 0 0,-236-65-114 0 0,312 97 310 0 0,-292-75-29 0 0,253 68 26 0 0,-158-49-59 0 0,153 43 76 0 0,95 29-2 0 0,-41-12 35 0 0,0-2 0 0 0,-26-15-33 0 0,77 32 0 0 0,1 0 0 0 0,-1 0 0 0 0,0-1 0 0 0,0 1 0 0 0,0-1 0 0 0,0 1 0 0 0,0-1 0 0 0,1 1 0 0 0,-1-1 0 0 0,0 0 0 0 0,0 1 0 0 0,1-1 0 0 0,-1 0 0 0 0,1 1 0 0 0,-1-1 0 0 0,0 0 0 0 0,2 0 0 0 0,-1 1 0 0 0,0-1 0 0 0,1 1 0 0 0,-1-1 0 0 0,1 1 0 0 0,-1 0 0 0 0,1-1 0 0 0,-1 1 0 0 0,1 0 0 0 0,-1-1 0 0 0,1 1 0 0 0,-1 0 0 0 0,1 0 0 0 0,0-1 0 0 0,-1 1 0 0 0,1 0 0 0 0,-1 0 0 0 0,1 0 0 0 0,0 0 0 0 0,-1 0 0 0 0,1 0 0 0 0,0 0 0 0 0,-1 0 0 0 0,16-1 1 0 0,0 1 0 0 0,0 0 0 0 0,-1 2 0 0 0,1 0 0 0 0,15 3-1 0 0,-12-1 7 0 0,122 22 65 0 0,46 8 12 0 0,67 10-73 0 0,166 56-11 0 0,-164-27 63 0 0,-131-33-170 0 0,1 7 107 0 0,-88-31-110 0 0,27 16 110 0 0,-51-25-25 0 0,-1 1-1 0 0,-1 1 1 0 0,0 0-1 0 0,0 0 1 0 0,-1 1-1 0 0,4 4 26 0 0,-14-12-12 0 0,1 0 0 0 0,0 0 0 0 0,-1 0-1 0 0,1 0 1 0 0,-1 0 0 0 0,0 0 0 0 0,0 0-1 0 0,0 1 1 0 0,0-1 0 0 0,0 0 0 0 0,0 1 12 0 0,-1-2-12 0 0,0 0 0 0 0,0 0 0 0 0,0 0 0 0 0,0 0 0 0 0,0 0 0 0 0,0 0 0 0 0,0 0 0 0 0,0 0 1 0 0,-1 0-1 0 0,1 0 0 0 0,0-1 0 0 0,-1 1 0 0 0,1 0 0 0 0,0 0 0 0 0,-1 0 0 0 0,1 0 0 0 0,-1-1 0 0 0,1 1 0 0 0,-1 0 1 0 0,0 0-1 0 0,1-1 0 0 0,-1 1 0 0 0,0-1 0 0 0,0 1 0 0 0,1 0 0 0 0,-1-1 0 0 0,0 1 0 0 0,0-1 0 0 0,0 1 12 0 0,-5 2-61 0 0,0 0-1 0 0,-1-1 1 0 0,1 1-1 0 0,0-1 1 0 0,-1-1-1 0 0,-3 1 62 0 0,-14 2-225 0 0,-5-1 225 0 0,21-2-28 0 0,-84 4-491 0 0,-92-8 519 0 0,179 3 1 0 0,-161-10-61 0 0,-39-12 60 0 0,-125-12 206 0 0,252 27-53 0 0,-2 1 264 0 0,-2 2-417 0 0,80 4 70 0 0,6 1 20 0 0,159 17 289 0 0,-51-6-156 0 0,-7 0-34 0 0,227 24 124 0 0,207 21-157 0 0,-112-4-42 0 0,-140-16-41 0 0,120 11 68 0 0,-366-45-129 0 0,-40-3-11 0 0,1 0 0 0 0,-1 0 0 0 0,1 0-1 0 0,-1 0 1 0 0,1-1 0 0 0,-1 1 0 0 0,1 0-1 0 0,-1 0 1 0 0,1-1 0 0 0,-1 1 0 0 0,1-1-1 0 0,-1 0 1 0 0,0 1 0 0 0,1-1-1 0 0,-2 0 1 0 0,0 1 1 0 0,1 0-1 0 0,-1-1 0 0 0,0 1 1 0 0,0-1-1 0 0,0 1 0 0 0,0-1 1 0 0,0 1-1 0 0,1-1 0 0 0,-1 1 1 0 0,0-1-1 0 0,0 1 0 0 0,0-1 1 0 0,0 1-1 0 0,0-1 0 0 0,-1 1 1 0 0,1-1-1 0 0,0 1 0 0 0,0-1 1 0 0,0 1-1 0 0,0-1 0 0 0,0 1 1 0 0,-1 0-1 0 0,1-1 0 0 0,0 1 1 0 0,0-1-1 0 0,-1 1 0 0 0,1 0 1 0 0,0-1-1 0 0,-1 1 0 0 0,1 0 1 0 0,-1-1-2 0 0,-6-6 1 0 0,0 1 1 0 0,0-1 0 0 0,0 1-1 0 0,-1 1 1 0 0,0 0 0 0 0,-4-2-2 0 0,6 3 0 0 0,-42-23-46 0 0,-1 1 0 0 0,-31-10 46 0 0,-108-36-219 0 0,178 68 212 0 0,-51-18-15 0 0,-478-179-174 0 0,378 136 196 0 0,15 5 0 0 0,122 50 7 0 0,-49-19 67 0 0,62 24-59 0 0,1-1-1 0 0,0 0 1 0 0,0 0-1 0 0,1-1 1 0 0,-4-3-15 0 0,1-3 30 0 0,10 11 5 0 0,6 0 16 0 0,4-2-21 0 0,1 0 1 0 0,0 0-1 0 0,0 1 1 0 0,0 1-1 0 0,0 0 1 0 0,1 0 0 0 0,-1 0-1 0 0,0 1 1 0 0,1 1-1 0 0,0 0-30 0 0,29 0 143 0 0,34 5-143 0 0,-54-4 26 0 0,201 26 180 0 0,-84-10-172 0 0,142 12-35 0 0,4-1 14 0 0,-259-25-8 0 0,286 26 50 0 0,61-19 9 0 0,-317-9-32 0 0,1-3-32 0 0,-38 0 7 0 0,0 0-1 0 0,-1 0 0 0 0,1-1 1 0 0,-1-1-1 0 0,9-4-6 0 0,-21 7 3 0 0,0 0-1 0 0,0 0 0 0 0,-1-1 0 0 0,1 1 1 0 0,0-1-1 0 0,-1 1 0 0 0,1-1 1 0 0,-1 0-1 0 0,0 0 0 0 0,0 0 0 0 0,0 0 1 0 0,0-1-1 0 0,0 1 0 0 0,1-1-2 0 0,-2 1 2 0 0,-1 0-1 0 0,1 1 0 0 0,0-1 1 0 0,-1 0-1 0 0,1 0 0 0 0,-1 1 1 0 0,0-1-1 0 0,1 0 0 0 0,-1 0 1 0 0,0 0-1 0 0,0 1 0 0 0,0-1 1 0 0,0 0-1 0 0,-1 0 0 0 0,1 0 1 0 0,0 1-1 0 0,-1-1 0 0 0,1 0 1 0 0,-1 1-1 0 0,0-1 0 0 0,0 0 1 0 0,1 1-1 0 0,-1-1 0 0 0,-1 0-1 0 0,-2-4 0 0 0,0 0 0 0 0,0 0 0 0 0,-1 1 0 0 0,1 0 0 0 0,-1 0 0 0 0,-4-3 0 0 0,-9-6 0 0 0,-8-5 0 0 0,7 6 0 0 0,-71-49-110 0 0,-43-18 110 0 0,-100-47-185 0 0,74 42 128 0 0,54 29 57 0 0,-8-5 0 0 0,-20-19 0 0 0,128 78 0 0 0,-12-9 0 0 0,1-1 0 0 0,-3-3 0 0 0,16 12 0 0 0,-1 0 0 0 0,1 0 0 0 0,0-1 0 0 0,0 1 0 0 0,0-1 0 0 0,0 0 0 0 0,1 0 0 0 0,-1 0 0 0 0,1 0 0 0 0,0 0 0 0 0,-1-4 0 0 0,2 7 0 0 0,1-1 0 0 0,0 1 0 0 0,0 0 0 0 0,-1 0 0 0 0,1 0 0 0 0,0 0 0 0 0,0 0 0 0 0,0 0 0 0 0,0 0 0 0 0,1-1 0 0 0,-1 1 0 0 0,0 0 0 0 0,0 0 0 0 0,1 0 0 0 0,-1 0 0 0 0,0 0 0 0 0,1 0 0 0 0,-1 0 0 0 0,1 0 0 0 0,-1 0 0 0 0,1 0 0 0 0,0 0 0 0 0,0 0 0 0 0,-1 1 0 0 0,1-1 0 0 0,0 0 0 0 0,0 0 0 0 0,0 1 0 0 0,0-1 0 0 0,-1 0 0 0 0,1 1 0 0 0,0-1 0 0 0,1 0 0 0 0,3-1 0 0 0,0 0 0 0 0,0 1 0 0 0,0-1 0 0 0,0 1 0 0 0,1 0 0 0 0,3 0 0 0 0,13-1 9 0 0,0 1 0 0 0,-1 1-1 0 0,6 2-8 0 0,68 8 36 0 0,-69-7-34 0 0,536 80-2 0 0,-320-34 42 0 0,-84-16-20 0 0,283 56 42 0 0,-381-79-53 0 0,-56-9 10 0 0,-7-3 1 0 0,-11-7-21 0 0,0 1 0 0 0,-1 1 0 0 0,0 1 1 0 0,-12-4-2 0 0,7 2-11 0 0,-440-177-469 0 0,134 54 308 0 0,158 65 168 0 0,135 52 4 0 0,0-1 0 0 0,1-2 0 0 0,-1-2 0 0 0,14 7 0 0 0,1-1 0 0 0,0 0 0 0 0,1-2 0 0 0,1 0 0 0 0,-8-9 0 0 0,20 19 0 0 0,0 1 0 0 0,1-1 0 0 0,-1 0-1 0 0,1 0 1 0 0,1-1 0 0 0,-1 1 0 0 0,-1-5 0 0 0,3 8 0 0 0,0 0 1 0 0,1 0 0 0 0,-1 0 0 0 0,1 0 0 0 0,-1 1 0 0 0,1-1 0 0 0,0 0-1 0 0,0 0 1 0 0,0 0 0 0 0,0 0 0 0 0,0 0 0 0 0,0 0 0 0 0,1 0-1 0 0,-1 0 1 0 0,1 0 0 0 0,-1 0 0 0 0,1 0 0 0 0,0 1 0 0 0,0-1 0 0 0,0 0-1 0 0,0 0 1 0 0,0 1 0 0 0,0-1 0 0 0,1-1-1 0 0,2 0 20 0 0,0 0 0 0 0,0 1 0 0 0,0-1 0 0 0,0 1 1 0 0,0 0-1 0 0,0 0 0 0 0,1 0 0 0 0,-1 0 0 0 0,1 1 0 0 0,0 0 0 0 0,1-1-20 0 0,35-6 130 0 0,0 1-1 0 0,10 1-129 0 0,-24 2-3 0 0,160-13 161 0 0,0 8 0 0 0,45 9-158 0 0,-32 1 15 0 0,-113-5-18 0 0,24-5 3 0 0,-94 7 0 0 0,0-1 0 0 0,0 0 0 0 0,0-1 0 0 0,0-1 0 0 0,-1 0 0 0 0,10-6 0 0 0,-23 10 2 0 0,0 0-1 0 0,-1-1 0 0 0,1 1 0 0 0,-1-1 0 0 0,0 0 1 0 0,1 1-1 0 0,-1-1 0 0 0,0 0 0 0 0,0 0 1 0 0,0-1-1 0 0,0 1 0 0 0,-1 0 0 0 0,1-1 1 0 0,-1 1-1 0 0,1-1-1 0 0,-1 1 2 0 0,-1 0 0 0 0,1 0-1 0 0,0 0 1 0 0,-1 0 0 0 0,0-1 0 0 0,0 1 0 0 0,1 0 0 0 0,-1 0-1 0 0,0 0 1 0 0,-1-1 0 0 0,1 1 0 0 0,0 0 0 0 0,-1 0-1 0 0,1 0 1 0 0,-1 0 0 0 0,0 0 0 0 0,1 0 0 0 0,-1 0 0 0 0,-1-2-2 0 0,-4-7 2 0 0,-1 1 0 0 0,0-1 0 0 0,0 2 0 0 0,-1-1 0 0 0,0 1 1 0 0,-1 0-3 0 0,-9-9-10 0 0,-1 2 1 0 0,-11-8 9 0 0,-147-91-232 0 0,69 47 136 0 0,-98-78 96 0 0,138 92 0 0 0,-54-57 0 0 0,110 98 12 0 0,0 1-1 0 0,-6-11-11 0 0,14 17 9 0 0,0 0 0 0 0,0 0-1 0 0,1-1 1 0 0,0 1 0 0 0,0-1 0 0 0,0 0-1 0 0,0-3-8 0 0,2 7 4 0 0,1 1 0 0 0,0 0 0 0 0,-1 0 0 0 0,1-1 0 0 0,0 1 0 0 0,0 0 1 0 0,0-1-1 0 0,0 1 0 0 0,1 0 0 0 0,-1-1 0 0 0,0 1 0 0 0,1 0 0 0 0,0-1 0 0 0,0 1 0 0 0,0 0 0 0 0,0 0 0 0 0,0 0 0 0 0,0 0 0 0 0,0 0 0 0 0,0 0 0 0 0,1 0 0 0 0,-1 0 0 0 0,1 1 0 0 0,0-1 0 0 0,-1 0 0 0 0,1 1 0 0 0,0 0 0 0 0,0-1 0 0 0,2 0-4 0 0,3-2 10 0 0,0 0 0 0 0,1 1 0 0 0,-1 0 0 0 0,1 0 0 0 0,0 1 0 0 0,0 0-1 0 0,0 0 1 0 0,1 1-10 0 0,46-6 16 0 0,0 2 0 0 0,4 2-16 0 0,113 4 32 0 0,-31 7-32 0 0,-58-2 0 0 0,86 6 50 0 0,73 4 18 0 0,-223-16-65 0 0,0 0 1 0 0,0-1-1 0 0,9-2-3 0 0,-27 3 0 0 0,0 0 0 0 0,0 0 0 0 0,-1-1 0 0 0,1 1 0 0 0,0 0 0 0 0,0 0 0 0 0,0-1 0 0 0,0 1 0 0 0,0 0 0 0 0,-1-1 0 0 0,1 1 0 0 0,0-1 0 0 0,0 1 0 0 0,-1-1 0 0 0,1 0 0 0 0,-1 1 0 0 0,1 0 0 0 0,-1-1 0 0 0,0 1 0 0 0,0-1 0 0 0,1 1 0 0 0,-1-1 0 0 0,0 1 0 0 0,0-1 0 0 0,0 1 0 0 0,0-1 0 0 0,0 1 1 0 0,0-1-1 0 0,0 1 0 0 0,0-1 0 0 0,0 1 0 0 0,0-1 0 0 0,0 1 0 0 0,0-1 0 0 0,0 1 0 0 0,0-1 0 0 0,0 0 0 0 0,-1 0 0 0 0,1-1-1 0 0,-1 1 1 0 0,0 0 0 0 0,0-1 0 0 0,1 1 0 0 0,-1 0 0 0 0,0-1 0 0 0,0 1 0 0 0,-4-3 2 0 0,1 0 1 0 0,0 0 0 0 0,-1 0 0 0 0,0 0-3 0 0,-17-11 26 0 0,-1 1 0 0 0,-24-10-26 0 0,29 15 1 0 0,-63-29-1 0 0,-7 0 0 0 0,-85-27 0 0 0,-100-43 0 0 0,134 42 0 0 0,94 42 0 0 0,2-2 0 0 0,-1-2 0 0 0,32 20 0 0 0,0-1 0 0 0,1-1 0 0 0,0 0 0 0 0,8 7 0 0 0,0 0 0 0 0,0 0 0 0 0,0-1 0 0 0,0 1 0 0 0,1-1 0 0 0,0 0 0 0 0,0 0 0 0 0,0 0 0 0 0,0 0 0 0 0,0 0 0 0 0,1 0 0 0 0,0-1 0 0 0,0 4 0 0 0,1 0 0 0 0,0-1 0 0 0,-1 1 0 0 0,1-1 0 0 0,0 1 0 0 0,0 0 0 0 0,0-1 0 0 0,0 1 0 0 0,1-1 0 0 0,-1 1 0 0 0,0 0 0 0 0,0-1 0 0 0,1 1 0 0 0,-1-1 0 0 0,1 1 0 0 0,0 0 0 0 0,-1 0 0 0 0,1-1 0 0 0,0 1 0 0 0,-1 0 0 0 0,1 0 0 0 0,0 0 0 0 0,0 0 0 0 0,0 0 0 0 0,0 0 0 0 0,0 0 0 0 0,0 0 0 0 0,1 0 0 0 0,3-2 0 0 0,-1 1 0 0 0,1-1 0 0 0,0 1 0 0 0,0 1 0 0 0,0-1 0 0 0,0 1 0 0 0,4-1 0 0 0,18-3 0 0 0,1 1 0 0 0,-1 1 0 0 0,21 1 0 0 0,86 6 0 0 0,-2 1 0 0 0,238 4 0 0 0,-140 13 0 0 0,142 8 0 0 0,-338-29 0 0 0,-31-1 0 0 0,-2 0 0 0 0,0 0 0 0 0,-1 0 0 0 0,1 1 0 0 0,0-1 0 0 0,0 0 0 0 0,-1 0 0 0 0,1 0 0 0 0,0 0 0 0 0,-1 0 0 0 0,1-1 0 0 0,0 1 0 0 0,0 0 0 0 0,-1 0 0 0 0,1 0 0 0 0,0-1 0 0 0,-1 1 0 0 0,1 0 0 0 0,-1-1 0 0 0,-1 0 0 0 0,1 0 0 0 0,-1 0 0 0 0,1 0 0 0 0,-1 0 0 0 0,1 0 0 0 0,-1 1 0 0 0,0-1 0 0 0,0 0 0 0 0,1 0 0 0 0,-1 1 0 0 0,0-1 0 0 0,0 1 0 0 0,0-1 0 0 0,0 1 0 0 0,0-1 0 0 0,0 1 0 0 0,-9-6 0 0 0,0 2 0 0 0,-1-1 0 0 0,0 1 0 0 0,0 1 0 0 0,-9-2 0 0 0,11 3 0 0 0,-384-114-72 0 0,22 7-16 0 0,15 6 88 0 0,-115-31-73 0 0,411 119-6 0 0,-44-18 79 0 0,80 24 11 0 0,21 7 10 0 0,7 2 1 0 0,28-1-18 0 0,0 2 0 0 0,19 3-4 0 0,69 13-51 0 0,204 51 82 0 0,-133-25-9 0 0,-83-20-30 0 0,279 64-48 0 0,97 50 56 0 0,-336-95 0 0 0,-107-30 4 0 0,-1 1-1 0 0,0 2 1 0 0,22 13-4 0 0,-61-28 2 0 0,-1 0 0 0 0,1 0 0 0 0,-1 0 0 0 0,1 0 0 0 0,-1 1 0 0 0,1-1 0 0 0,-1 0-1 0 0,1 1 1 0 0,-1-1 0 0 0,1 0 0 0 0,-1 1 0 0 0,1-1 0 0 0,-1 0 0 0 0,0 1 0 0 0,1-1 0 0 0,-1 1 0 0 0,0-1 0 0 0,1 1 0 0 0,-1-1 0 0 0,0 1 0 0 0,1-1 0 0 0,-1 1-2 0 0,-2-1 1 0 0,1 1 0 0 0,-1-1 0 0 0,1 0 0 0 0,-1 1 0 0 0,0-1 0 0 0,1 0 0 0 0,-1 0 0 0 0,1 0 0 0 0,-1-1 0 0 0,-1 1-1 0 0,-47-5-30 0 0,1-2 0 0 0,-1-3 30 0 0,-98-25-84 0 0,-201-68 181 0 0,186 53-58 0 0,128 39-39 0 0,-441-140-12 0 0,-61-34-152 0 0,389 131 164 0 0,-5-10 0 0 0,-139-71 0 0 0,226 103 0 0 0,54 27 0 0 0,-33-16 0 0 0,1-2 0 0 0,-33-23 0 0 0,69 41 5 0 0,1-1 0 0 0,0 0-1 0 0,0 0 1 0 0,1 0 0 0 0,-5-6-5 0 0,9 10 2 0 0,1 0 0 0 0,-1-1 1 0 0,1 1-1 0 0,0 0 1 0 0,-1-1-1 0 0,1 1 0 0 0,0-1 1 0 0,0 0-1 0 0,0-1-2 0 0,1 3 2 0 0,0-1-1 0 0,0 1 0 0 0,0-1 1 0 0,0 1-1 0 0,0-1 0 0 0,0 1 1 0 0,0-1-1 0 0,0 0 0 0 0,1 1 1 0 0,-1-1-1 0 0,0 1 1 0 0,1-1-1 0 0,0 1 0 0 0,-1-1 1 0 0,1 1-1 0 0,1-2-1 0 0,0 0 8 0 0,1 0-1 0 0,1-1 1 0 0,-1 1 0 0 0,0 0 0 0 0,1 1 0 0 0,0-1-1 0 0,-1 1 1 0 0,1-1 0 0 0,0 1 0 0 0,0 0-1 0 0,1 0 1 0 0,2 0-8 0 0,14-6 5 0 0,1 1 0 0 0,0 1 0 0 0,0 1 0 0 0,20-2-5 0 0,21 0-4 0 0,11 3 4 0 0,517-2 0 0 0,-170 23 0 0 0,-244-8 0 0 0,191 11 44 0 0,46 2 40 0 0,-348-19-49 0 0,507 18 44 0 0,-413-20-150 0 0,-104-3 68 0 0,44-7 3 0 0,-90 8 0 0 0,1-1 0 0 0,0 0 0 0 0,-1-1 0 0 0,0 0 0 0 0,10-4 0 0 0,-19 6 0 0 0,0 1 0 0 0,0-1 0 0 0,0 1 0 0 0,0-1 0 0 0,0 1 0 0 0,0-1 0 0 0,0 0 0 0 0,0 1 0 0 0,-1-1 0 0 0,1 0 0 0 0,0 0 0 0 0,-1 1 0 0 0,1-1 0 0 0,0 0 0 0 0,-1 0 0 0 0,1 0 0 0 0,-1 0 0 0 0,1 0 0 0 0,-1 0 0 0 0,0 0 0 0 0,1 0 0 0 0,-1 0 0 0 0,0-1 0 0 0,0 1 0 0 0,0 0 0 0 0,0 0 0 0 0,-1 0 0 0 0,1 0 0 0 0,0 0 0 0 0,0 0 0 0 0,-1 0 0 0 0,1 0 0 0 0,-1 0 0 0 0,1 0 0 0 0,-1 0 0 0 0,1 0 0 0 0,-1 0 0 0 0,0 0 0 0 0,0 0 0 0 0,-3-4 0 0 0,-1 0 0 0 0,1 1 0 0 0,-1 0 0 0 0,-1 0 0 0 0,1 0 0 0 0,-3-1 0 0 0,-20-11 0 0 0,0 1 0 0 0,-1 2 0 0 0,-8-2 0 0 0,-23-10 0 0 0,-68-31 0 0 0,-3 7 0 0 0,-15 1 0 0 0,77 28 0 0 0,-131-42 0 0 0,65 13-10 0 0,-20-8-33 0 0,-153-37 32 0 0,42 13-42 0 0,-320-127 42 0 0,576 204 11 0 0,-14-5 0 0 0,0-2 0 0 0,-14-8 0 0 0,35 18 0 0 0,0-1 0 0 0,0 0 0 0 0,0 0 0 0 0,1 0 0 0 0,-1-1 0 0 0,1 1 0 0 0,-1 0 0 0 0,1-1 0 0 0,-1-1 0 0 0,2 3 0 0 0,1 0 0 0 0,-1 0 0 0 0,1 0 0 0 0,0 0 0 0 0,-1 0 0 0 0,1 0 0 0 0,0 0 0 0 0,-1 0 0 0 0,1 0 0 0 0,0 0 0 0 0,0 0 0 0 0,0 0 0 0 0,0 0 0 0 0,0 0 0 0 0,0 0 0 0 0,0 0 0 0 0,1 0 0 0 0,-1 0 0 0 0,0 0 0 0 0,0 0 0 0 0,1 0 0 0 0,-1 0 0 0 0,1 0 0 0 0,-1 0 0 0 0,1 0 0 0 0,-1 0 0 0 0,1 0 0 0 0,0 0 0 0 0,-1 1 0 0 0,1-1 0 0 0,0 0 0 0 0,0 0 0 0 0,1-1 0 0 0,1 0 0 0 0,0-1 0 0 0,0 1 0 0 0,0 0 0 0 0,0 0 0 0 0,0 0 0 0 0,0 1 0 0 0,2-1 0 0 0,6-2 0 0 0,-1 1 0 0 0,5-2 0 0 0,25-3 11 0 0,0 1-1 0 0,0 2 1 0 0,19 1-11 0 0,124 3 42 0 0,-103 1-52 0 0,39 0 10 0 0,347 8 0 0 0,-280 3 0 0 0,139 7 0 0 0,697 49-64 0 0,-932-59 68 0 0,474 33 160 0 0,-448-39-163 0 0,-80-3-7 0 0,-1-2-1 0 0,8-2 7 0 0,-35 4-7 0 0,0-1-1 0 0,0 1 1 0 0,-1-1-1 0 0,1 0 1 0 0,0-1-1 0 0,-1 0 1 0 0,0 0-1 0 0,4-3 8 0 0,-10 6 0 0 0,0-1 0 0 0,0 0 0 0 0,1 0 0 0 0,-1 0 0 0 0,0 0 0 0 0,0 0 0 0 0,0 0 0 0 0,0-1 0 0 0,0 1 0 0 0,0 0 0 0 0,-1 0 0 0 0,1-1 0 0 0,0 1 0 0 0,0-1 0 0 0,-1 1 0 0 0,1 0 0 0 0,-1-1 0 0 0,0 1 0 0 0,1-1 0 0 0,-1 1 0 0 0,0-1 0 0 0,0 0 0 0 0,0 1 0 0 0,0-1 0 0 0,0 1 0 0 0,0-1 0 0 0,0 1 0 0 0,-1-1 0 0 0,1 1 0 0 0,0-1 0 0 0,-1 1 0 0 0,1-1 0 0 0,-1 1 0 0 0,0 0 0 0 0,1-1 0 0 0,-3-3 0 0 0,0 0 0 0 0,0 1 0 0 0,-1-1 0 0 0,1 1 0 0 0,-1-1 0 0 0,0 1 0 0 0,0 0 0 0 0,0 1 0 0 0,-2-3 0 0 0,-11-5 0 0 0,-1 1 0 0 0,0 0 0 0 0,0 1 0 0 0,-14-4 0 0 0,28 11 0 0 0,-634-252-10 0 0,298 145-45 0 0,211 71 56 0 0,111 32-1 0 0,-507-148-10 0 0,218 68-27 0 0,29 7 20 0 0,259 74 17 0 0,-537-154 0 0 0,82 8 0 0 0,10-20 0 0 0,462 171 0 0 0,-18-8 0 0 0,0-1 0 0 0,-13-8 0 0 0,32 17 0 0 0,1-1 0 0 0,-1 1 0 0 0,0 0 0 0 0,1-1 0 0 0,-1 1 0 0 0,1 0 0 0 0,-1-1 0 0 0,1 1 0 0 0,-1 0 0 0 0,1-1 0 0 0,-1 1 0 0 0,1-1 0 0 0,-1 1 0 0 0,1-1 0 0 0,0 1 0 0 0,-1-1 0 0 0,1 0 0 0 0,0 1 0 0 0,-1-1 0 0 0,1 1 0 0 0,0-1 0 0 0,1 0 0 0 0,0 1 0 0 0,-1 0 0 0 0,1-1 0 0 0,0 1 0 0 0,0 0 0 0 0,0 0 0 0 0,0-1 0 0 0,0 1 0 0 0,0 0 0 0 0,0 0 0 0 0,0 0 0 0 0,0 0 0 0 0,0 0 0 0 0,0 0 0 0 0,1 1 0 0 0,38 2 0 0 0,36 8 0 0 0,-26-3 0 0 0,149 23 0 0 0,55 23 0 0 0,13 18 0 0 0,-91-24 0 0 0,-105-29 0 0 0,175 49 0 0 0,226 73 0 0 0,36 26 0 0 0,-460-148 0 0 0,0 2 0 0 0,-2 2 0 0 0,41 27 0 0 0,-82-47 0 0 0,29 21 0 0 0,-31-21 0 0 0,-1-1 0 0 0,1 1 0 0 0,-1-1 0 0 0,1 1 0 0 0,-1 0 0 0 0,0 0 0 0 0,0 0 0 0 0,0 0 0 0 0,1 2 0 0 0,-3-4-1 0 0,0 0 1 0 0,1 0-1 0 0,-1 0 0 0 0,0 0 0 0 0,1 0 0 0 0,-1 0 0 0 0,0 0 0 0 0,0 0 1 0 0,0 0-1 0 0,0 0 0 0 0,0 0 0 0 0,0 0 0 0 0,0 0 0 0 0,0 0 1 0 0,0 0-1 0 0,-1 0 0 0 0,1 0 0 0 0,0 0 0 0 0,-1 0 0 0 0,1 0 0 0 0,-1-1 1 0 0,0 2 0 0 0,0 0-4 0 0,0-1 1 0 0,-1 1-1 0 0,1-1 1 0 0,-1 1-1 0 0,1-1 1 0 0,-1 0-1 0 0,0 1 1 0 0,1-1-1 0 0,-1 0 1 0 0,-2 0 3 0 0,-3 3-3 0 0,0-2 1 0 0,0 1-1 0 0,0-1 0 0 0,0 0 1 0 0,-6 0 2 0 0,-41 4 2 0 0,53-6-2 0 0,-191 10 0 0 0,0-9 0 0 0,-27-10 0 0 0,-177-27 0 0 0,-2-17 0 0 0,232 31 0 0 0,-1061-158 0 0 0,889 125 0 0 0,-297-41 0 0 0,188 43 0 0 0,1 20 0 0 0,389 31 0 0 0,-308-4 0 0 0,362 6 0 0 0,-9 0 0 0 0,0 1 0 0 0,0 0 0 0 0,0 0 0 0 0,1 1 0 0 0,-1 1 0 0 0,-6 2 0 0 0,17-5 0 0 0,-1 0 0 0 0,1 1 0 0 0,0 0 0 0 0,0-1 0 0 0,-1 1 0 0 0,1 0 0 0 0,0 0 0 0 0,0-1 0 0 0,0 1 0 0 0,0 0 0 0 0,0 0 0 0 0,0 1 0 0 0,1-2 0 0 0,-1 1 0 0 0,1-1 0 0 0,0 1 0 0 0,0-1 0 0 0,-1 1 0 0 0,1-1 0 0 0,0 1 0 0 0,0-1 0 0 0,0 1 0 0 0,0-1 0 0 0,0 1 0 0 0,0-1 0 0 0,0 1 0 0 0,0 0 0 0 0,0-1 0 0 0,0 1 0 0 0,0-1 0 0 0,0 1 0 0 0,0-1 0 0 0,0 1 0 0 0,0-1 0 0 0,2 3 0 0 0,-1-1 0 0 0,0 0 0 0 0,1 0 0 0 0,-1 0 0 0 0,1 0 0 0 0,0 0 0 0 0,0 0 0 0 0,0 0 0 0 0,0 0 0 0 0,0-1 0 0 0,0 1 0 0 0,1 0 0 0 0,23 15 0 0 0,1-2 0 0 0,1 0 0 0 0,1-1 0 0 0,26 8 0 0 0,125 33 0 0 0,-149-46 0 0 0,678 180 0 0 0,-492-140 0 0 0,15 3 0 0 0,-172-37 0 0 0,263 64 0 0 0,-132-27 0 0 0,-135-33 0 0 0,-1 2 0 0 0,15 10 0 0 0,-68-30 0 0 0,0-1 0 0 0,0 1 0 0 0,-1 0 0 0 0,1 0 0 0 0,-1 0 0 0 0,1 0 0 0 0,-1 0 0 0 0,1 0 0 0 0,-1 0 0 0 0,0 1 0 0 0,1-1 0 0 0,-1 1 0 0 0,0-1 1 0 0,-1-1-1 0 0,0 1 0 0 0,0-1 1 0 0,0 1-1 0 0,0-1 0 0 0,0 1 1 0 0,-1 0-1 0 0,1-1 0 0 0,0 1 1 0 0,0-1-1 0 0,0 1 1 0 0,0-1-1 0 0,-1 1 0 0 0,1-1 1 0 0,0 1-1 0 0,0-1 0 0 0,-1 1 1 0 0,1-1-1 0 0,-1 1 0 0 0,1-1 1 0 0,0 1-1 0 0,-1-1 0 0 0,1 1 1 0 0,-1-1-1 0 0,1 0 1 0 0,-1 1-1 0 0,1-1 0 0 0,-1 0 1 0 0,1 0-1 0 0,-1 1 0 0 0,-3 1 4 0 0,0 0 1 0 0,-1 0-1 0 0,1 0 0 0 0,0 0 1 0 0,-1-1-1 0 0,1 0 0 0 0,-1 0 1 0 0,0 0-5 0 0,-42 5 18 0 0,-16-3-45 0 0,-54-5 27 0 0,-67-12-35 0 0,148 11 33 0 0,-633-68 51 0 0,363 35-34 0 0,67 8-21 0 0,-405-37-41 0 0,199 33 36 0 0,60 12 11 0 0,367 19 0 0 0,1 2 0 0 0,-1 0 0 0 0,1 0 0 0 0,0 2 0 0 0,-1 0 0 0 0,-10 4 0 0 0,18-2 0 0 0,10-5 0 0 0,0 0 0 0 0,0 0 0 0 0,-1 0 0 0 0,1 0 0 0 0,0 0 0 0 0,0 0 0 0 0,0 0 0 0 0,0 1 0 0 0,-1-1 0 0 0,1 0 0 0 0,0 0 0 0 0,0 0 0 0 0,0 0 0 0 0,0 0 0 0 0,0 1 0 0 0,0-1 0 0 0,-1 0 0 0 0,1 0 0 0 0,0 0 0 0 0,0 1 0 0 0,0-1 0 0 0,0 0 0 0 0,0 0 0 0 0,0 0 0 0 0,0 1 0 0 0,0-1 0 0 0,0 0 0 0 0,0 0 0 0 0,0 1 0 0 0,1 0 0 0 0,0 0 0 0 0,0 0 0 0 0,0 1 0 0 0,0-1 0 0 0,1 0 0 0 0,-1 0 0 0 0,0 0 0 0 0,1 0 0 0 0,-1 0 0 0 0,0 0 0 0 0,1-1 0 0 0,-1 1 0 0 0,2 0 0 0 0,29 12 0 0 0,-27-11 0 0 0,88 31 0 0 0,10-2 0 0 0,99 22 0 0 0,-193-50 0 0 0,351 78 11 0 0,-144-30 55 0 0,102 18 39 0 0,-226-55-94 0 0,65 11-12 0 0,-133-19-11 0 0,-21-5-12 0 0,-6 1 0 0 0,-10 4 22 0 0,0-2 0 0 0,0 1 0 0 0,0-2 0 0 0,-1 0-1 0 0,1 0 1 0 0,-9 0 2 0 0,-27 1 1 0 0,-14-1-1 0 0,-289-9 0 0 0,256 3 0 0 0,-225-15 0 0 0,-2-11 0 0 0,161 14 0 0 0,-148-15 0 0 0,-62-6 0 0 0,-137 14 0 0 0,275 15 0 0 0,190 5 0 0 0,7 0 38 0 0,-1 2-1 0 0,-25 3-37 0 0,57-3 7 0 0,1 1-1 0 0,-1 0 1 0 0,1 0 0 0 0,-1 0-1 0 0,1 1 1 0 0,-1-1 0 0 0,1 1-1 0 0,-5 3-6 0 0,10-5 0 0 0,-1 1 0 0 0,0-1 0 0 0,0 0 0 0 0,1 1 0 0 0,-1-1 0 0 0,0 1 0 0 0,1-1 0 0 0,-1 1 0 0 0,1 0 0 0 0,-1-1 0 0 0,0 1 0 0 0,1 0 0 0 0,-1-1 0 0 0,1 1 0 0 0,0 0 0 0 0,-1 0 0 0 0,1-1 0 0 0,0 1 0 0 0,0 0 0 0 0,0 0 0 0 0,0 0 0 0 0,0 0 0 0 0,1-1 0 0 0,-1 1 0 0 0,0 0 0 0 0,1 0 0 0 0,-1-1 0 0 0,1 1 0 0 0,-1 0 0 0 0,1 0 0 0 0,-1-1 0 0 0,1 1 0 0 0,0-1 0 0 0,-1 1 0 0 0,1 0 0 0 0,0-1 0 0 0,-1 0 0 0 0,1 1 0 0 0,18 11 0 0 0,-14-9 0 0 0,13 7 7 0 0,1 0-1 0 0,0-2 0 0 0,0 0 1 0 0,3-1-7 0 0,82 23 40 0 0,-98-29-42 0 0,313 67 62 0 0,-105-26 12 0 0,-79-9-57 0 0,79 15-18 0 0,-200-45 3 0 0,-14-3 0 0 0,0 0 0 0 0,0 0 0 0 0,0 0 0 0 0,0 0 0 0 0,0 0 0 0 0,0 0 0 0 0,0 0 0 0 0,0 0 0 0 0,0 0 0 0 0,0 0 0 0 0,0 0 0 0 0,0 0 0 0 0,0 0 0 0 0,0 0 0 0 0,0 0 0 0 0,0 0 0 0 0,-1 0 0 0 0,1 0 0 0 0,0 0 0 0 0,0 0 0 0 0,0 0 0 0 0,0 1 0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0,-16 1 0 0 0,15-1 0 0 0,-51 0 0 0 0,-50-7 0 0 0,-53-13 0 0 0,46 5 0 0 0,-143-11 0 0 0,7 1 0 0 0,-310-36 0 0 0,385 44 0 0 0,-130-10 0 0 0,156 19 0 0 0,-11 6 0 0 0,130 3 0 0 0,0 0 0 0 0,-4 3 0 0 0,19-2 0 0 0,9-2 0 0 0,1 0 0 0 0,0 0 0 0 0,0 0 0 0 0,0 0 0 0 0,0 0 0 0 0,0 0 0 0 0,0 0 0 0 0,0 0 0 0 0,0 0 0 0 0,0 0 0 0 0,-1 0 0 0 0,1 0 0 0 0,0 0 0 0 0,0 0 0 0 0,0 0 0 0 0,0 0 0 0 0,0 0 0 0 0,0 0 0 0 0,0 0 0 0 0,0 0 0 0 0,0 0 0 0 0,0 0 0 0 0,0 0 0 0 0,-1 0 0 0 0,1 0 0 0 0,0 1 0 0 0,0-1 0 0 0,0 0 0 0 0,0 0 0 0 0,0 0 0 0 0,0 0 0 0 0,0 0 0 0 0,0 0 0 0 0,0 0 0 0 0,0 0 0 0 0,0 0 0 0 0,0 0 0 0 0,0 1 0 0 0,0-1 0 0 0,0 0 0 0 0,0 0 0 0 0,0 0 0 0 0,0 0 0 0 0,0 0 0 0 0,0 0 0 0 0,0 0 0 0 0,3 2 0 0 0,0-1 0 0 0,0 1 0 0 0,1-1 0 0 0,-1 0 0 0 0,0-1 0 0 0,1 1 0 0 0,227 53 0 0 0,-68-17 0 0 0,115 26 27 0 0,64 16 10 0 0,-173-30 27 0 0,69 33-64 0 0,-221-76 0 0 0,-2-1 0 0 0,0 1 0 0 0,0 0 0 0 0,-1 1 0 0 0,0 0 0 0 0,9 7 0 0 0,-23-14 0 0 0,1 0 0 0 0,-1 1 0 0 0,1-1 0 0 0,0 0 0 0 0,-1 1 0 0 0,1-1 0 0 0,-1 1 0 0 0,1-1 0 0 0,-1 1 0 0 0,0-1 0 0 0,1 1 0 0 0,-1-1 0 0 0,1 1 0 0 0,-1-1 0 0 0,0 1 0 0 0,1-1 0 0 0,-1 1 0 0 0,0 0 0 0 0,0-1 0 0 0,0 1 0 0 0,1-1 0 0 0,-1 1 0 0 0,0 0 0 0 0,-1 0 0 0 0,1 0 0 0 0,-1 0 0 0 0,0 0 0 0 0,0-1 0 0 0,0 1 0 0 0,1 0 0 0 0,-1 0 0 0 0,0-1 0 0 0,0 1 0 0 0,0-1 0 0 0,0 1 0 0 0,0-1 0 0 0,0 1 0 0 0,0-1 0 0 0,0 1 0 0 0,-1-1 0 0 0,1 0 0 0 0,0 0 0 0 0,0 1 0 0 0,0-1 0 0 0,-29 4 0 0 0,30-4 0 0 0,-41 2 0 0 0,-1-2 0 0 0,-32-4 0 0 0,42 2 0 0 0,-537-37 0 0 0,375 25 0 0 0,-141-7 0 0 0,-71 18 0 0 0,291 4 0 0 0,72-2 0 0 0,1 3 0 0 0,-39 7 0 0 0,50-4 0 0 0,28-4 0 0 0,1-1 0 0 0,1 0 0 0 0,0 0 0 0 0,0 0 0 0 0,-1 0 0 0 0,1 1 0 0 0,0-1 0 0 0,0 0 0 0 0,0 1 0 0 0,-1-1 0 0 0,1 1 0 0 0,-1 0 0 0 0,2 0 0 0 0,0-1 0 0 0,0 1 0 0 0,0-1 0 0 0,-1 0 0 0 0,1 1 0 0 0,0-1 0 0 0,0 1 0 0 0,0-1 0 0 0,0 1 0 0 0,0-1 0 0 0,0 1 0 0 0,0-1 0 0 0,0 1 0 0 0,0-1 0 0 0,0 1 0 0 0,1-1 0 0 0,-1 1 0 0 0,0-1 0 0 0,0 1 0 0 0,0-1 0 0 0,1 1 0 0 0,-1-1 0 0 0,0 0 0 0 0,0 1 0 0 0,1-1 0 0 0,-1 1 0 0 0,0-1 0 0 0,1 0 0 0 0,-1 1 0 0 0,0-1 0 0 0,1 0 0 0 0,-1 1 0 0 0,1-1 0 0 0,1 2 0 0 0,1 1 0 0 0,0-1 0 0 0,0 0 0 0 0,-1 0 0 0 0,2 0 0 0 0,14 7 0 0 0,0-1 0 0 0,1-1 0 0 0,0-1 0 0 0,7 1 0 0 0,4 1 0 0 0,76 19 0 0 0,100 12 0 0 0,8 1 0 0 0,-6 9 0 0 0,69 33 0 0 0,-250-73 0 0 0,0 1 0 0 0,-1 1 0 0 0,6 5 0 0 0,-16-5 0 0 0,-15-11 0 0 0,-1 0 0 0 0,0 0 0 0 0,1 1 0 0 0,-1-1 0 0 0,1 0 0 0 0,-1 1 0 0 0,0-1 0 0 0,1 0 0 0 0,-1 1 0 0 0,0-1 0 0 0,0 0 0 0 0,1 1 0 0 0,-1-1 0 0 0,0 1 0 0 0,0-1 0 0 0,0 0 0 0 0,1 1 0 0 0,-1-1 0 0 0,0 1 0 0 0,0-1 0 0 0,0 1 0 0 0,0-1 0 0 0,0 1 0 0 0,0-1 0 0 0,-1 1 0 0 0,1 0 0 0 0,-1 0 0 0 0,1-1 0 0 0,-1 1 0 0 0,0 0 0 0 0,1-1 0 0 0,-1 1 0 0 0,0-1 0 0 0,0 1 0 0 0,1-1 0 0 0,-1 1 0 0 0,0-1 0 0 0,0 1 0 0 0,0-1 0 0 0,0 0 0 0 0,0 0 0 0 0,1 1 0 0 0,-2-1 0 0 0,-20 4 0 0 0,20-3 0 0 0,-41 4 0 0 0,-37 0 0 0 0,-45-4 0 0 0,30-2 0 0 0,-55 8 0 0 0,-1 5 0 0 0,-47 15 0 0 0,169-23 0 0 0,-1-1 0 0 0,1-1 0 0 0,-17-3 0 0 0,41 1 0 0 0,-2 0 0 0 0,-1 0 0 0 0,1 0 0 0 0,0 1 0 0 0,-1-1 0 0 0,0 2 0 0 0,0 0 0 0 0,8-2 0 0 0,0 0 0 0 0,0 0 0 0 0,0 0 0 0 0,0 0 0 0 0,0 0 0 0 0,0 0 0 0 0,0 0 0 0 0,0 0 0 0 0,-1 0 0 0 0,1 0 0 0 0,0 1 0 0 0,0-1 0 0 0,0 0 0 0 0,0 0 0 0 0,0 0 0 0 0,0 0 0 0 0,0 0 0 0 0,0 0 0 0 0,0 0 0 0 0,0 0 0 0 0,0 0 0 0 0,0 0 0 0 0,0 1 0 0 0,0-1 0 0 0,0 0 0 0 0,-1 0 0 0 0,1 0 0 0 0,0 0 0 0 0,0 0 0 0 0,0 0 0 0 0,0 0 0 0 0,0 0 0 0 0,0 1 0 0 0,0-1 0 0 0,0 0 0 0 0,0 0 0 0 0,0 0 0 0 0,0 0 0 0 0,1 0 0 0 0,0 1 0 0 0,0 0 0 0 0,0 0 0 0 0,0 0 0 0 0,0 0 0 0 0,0 0 0 0 0,0 0 0 0 0,1-1 0 0 0,-1 1 0 0 0,0-1 0 0 0,1 1 0 0 0,-1-1 0 0 0,0 1 0 0 0,2-1 0 0 0,24 7 0 0 0,98 12 0 0 0,-87-13 0 0 0,34 3 0 0 0,-42-8 0 0 0,9 1 0 0 0,10 2 0 0 0,106 22 0 0 0,-8-2 0 0 0,-134-23 0 0 0,-13-1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0,-7-4 0 0 0,-119-39 64 0 0,-48-7-64 0 0,-100-35 0 0 0,135 37 0 0 0,-104-38 0 0 0,80 20 0 0 0,-16-16 0 0 0,150 67 0 0 0,1-2 0 0 0,0-1 0 0 0,1-1 0 0 0,1-1 0 0 0,0-2 0 0 0,2 0 0 0 0,-2-5 0 0 0,19 19 8 0 0,0 0-1 0 0,1 0 1 0 0,0 0 0 0 0,0-1-1 0 0,1 0 1 0 0,1 0-1 0 0,-1-1 1 0 0,1 1 0 0 0,1-1-1 0 0,0 0 1 0 0,-1-5-8 0 0,3 8 7 0 0,0-1 1 0 0,0 1-1 0 0,1-1 1 0 0,0 1-1 0 0,0-1 1 0 0,0 1-1 0 0,1-1 1 0 0,1 1 0 0 0,-1 0-1 0 0,1-1 1 0 0,0 1-1 0 0,1 0 1 0 0,-1 0-1 0 0,2 0 1 0 0,-1 1-1 0 0,1-2-7 0 0,4-3 9 0 0,1-1-1 0 0,0 2 1 0 0,0-1-1 0 0,1 1 0 0 0,0 0 1 0 0,1 1-1 0 0,0 0 1 0 0,1 1-1 0 0,-1 0 1 0 0,2 1-1 0 0,-1 1-8 0 0,30-15 0 0 0,1 2-1 0 0,30-8 1 0 0,-1 1 0 0 0,2 4 0 0 0,40-5 0 0 0,61-3 0 0 0,-164 27-22 0 0,-11 3 22 0 0,0 0-1 0 0,0 0 1 0 0,0 0 0 0 0,-1 0-1 0 0,1 0 1 0 0,0 0 0 0 0,0 0 0 0 0,0 0-1 0 0,0 0 1 0 0,0 0 0 0 0,0 0 0 0 0,0 0-1 0 0,0 0 1 0 0,0 0 0 0 0,0 0 0 0 0,0 0-1 0 0,0 0 1 0 0,0 0 0 0 0,0 0-1 0 0,0 0 1 0 0,0 0 0 0 0,0 0 0 0 0,0 0-1 0 0,0 0 1 0 0,0 0 0 0 0,0 0 0 0 0,0 0-1 0 0,0 0 1 0 0,0 0 0 0 0,0 0 0 0 0,-1 0-1 0 0,1 0 1 0 0,0 0 0 0 0,0 0 0 0 0,0 0-1 0 0,0 0 1 0 0,0-1 0 0 0,0 1-1 0 0,0 0 1 0 0,0 0 0 0 0,0 0 0 0 0,0 0-1 0 0,0 0 1 0 0,0 0 0 0 0,0 0 0 0 0,0 0-1 0 0,0 0 1 0 0,0 0 0 0 0,0 0 0 0 0,0 0-1 0 0,0 0 1 0 0,0 0 0 0 0,0 0-1 0 0,0 0 1 0 0,0 0 0 0 0,0 0 0 0 0,0 0-1 0 0,0 0 1 0 0,0 0 0 0 0,-15-1-23 0 0,12 1 18 0 0,-118 6-12 0 0,-9 0 20 0 0,-219-18-46 0 0,128 2 22 0 0,-566-14-53 0 0,360 30 20 0 0,259-7 54 0 0,8 0 0 0 0,128 3 0 0 0,13 1 11 0 0,17-2 10 0 0,4 2 1 0 0,3 3-21 0 0,1-1 0 0 0,0 0 1 0 0,0 0-1 0 0,1 0 0 0 0,0-1 1 0 0,-1 0-1 0 0,1 0 0 0 0,1-1 1 0 0,-1 0-1 0 0,8 2-1 0 0,12 3-1 0 0,1-1-1 0 0,14 0 2 0 0,-28-4 0 0 0,102 17 0 0 0,59 10 0 0 0,-91-12 0 0 0,5 5 0 0 0,182 62 0 0 0,-243-75 0 0 0,-19-7 0 0 0,-9-3 0 0 0,0 0 0 0 0,0 0 0 0 0,0 0 0 0 0,0 0 0 0 0,0 0 0 0 0,0 0 0 0 0,0 0 0 0 0,0 0 0 0 0,0 0 0 0 0,1 0 0 0 0,-1 0 0 0 0,0 0 0 0 0,0 0 0 0 0,0 0 0 0 0,0 1 0 0 0,0-1 0 0 0,0 0 0 0 0,0 0 0 0 0,0 0 0 0 0,0 0 0 0 0,0 0 0 0 0,0 0 0 0 0,0 0 0 0 0,0 0 0 0 0,1 0 0 0 0,-1 0 0 0 0,0 0 0 0 0,0 0 0 0 0,0 0 0 0 0,0 0 0 0 0,0 1 0 0 0,0-1 0 0 0,0 0 0 0 0,0 0 0 0 0,0 0 0 0 0,0 0 0 0 0,0 0 0 0 0,0 0 0 0 0,0 0 0 0 0,0 0 0 0 0,0 0 0 0 0,0 1 0 0 0,0-1 0 0 0,0 0 0 0 0,0 0 0 0 0,-2 1 0 0 0,0-1 0 0 0,0 1 0 0 0,0-1 0 0 0,0 1 0 0 0,0-1 0 0 0,0 0 0 0 0,0 0 0 0 0,-1 0 0 0 0,0 0 0 0 0,-30-1 0 0 0,26 1 0 0 0,-143-12-24 0 0,41 2-5 0 0,-393-32 18 0 0,347 29 15 0 0,13 1 46 0 0,-136-10-29 0 0,168 16 6 0 0,1-4-1 0 0,-31-10-26 0 0,113 13 0 0 0,9 2 11 0 0,16 4 10 0 0,4 1 1 0 0,5-1-20 0 0,0 0 0 0 0,-1 0 1 0 0,1 1-1 0 0,0 0 1 0 0,5 1-3 0 0,35 7 0 0 0,3 0-2 0 0,-46-8 2 0 0,-4 0 0 0 0,1 0 0 0 0,-1 0 0 0 0,1 0 0 0 0,0 0 0 0 0,-1 0 0 0 0,1 0 0 0 0,-1 0 0 0 0,1 0 0 0 0,-1 0 0 0 0,1 1 0 0 0,-1-1 0 0 0,1 0 0 0 0,-1 0 0 0 0,1 0 0 0 0,-1 1 0 0 0,1-1 0 0 0,-1 0 0 0 0,0 1 0 0 0,0 0 0 0 0,-1-1 0 0 0,0 1 0 0 0,1 0 0 0 0,-1 0 0 0 0,0-1 0 0 0,0 1 0 0 0,0 0 0 0 0,0-1 0 0 0,0 1 0 0 0,0 0 0 0 0,0-1 0 0 0,0 0 0 0 0,0 1 0 0 0,0-1 0 0 0,0 0 0 0 0,0 1 0 0 0,-1-1 0 0 0,-26 8 0 0 0,-4-4 0 0 0,0 0 0 0 0,0-2 0 0 0,-16-2 0 0 0,-4 1 0 0 0,-315-2 0 0 0,220-1 0 0 0,-22-2 0 0 0,0-1 0 0 0,-42 11 0 0 0,-116 7 0 0 0,274-13 0 0 0,-145-2 0 0 0,188 2 0 0 0,0 1 0 0 0,0-1 0 0 0,-8 3 0 0 0,3 0 0 0 0,14-3 0 0 0,0 1-1 0 0,1-1 0 0 0,-1 0 1 0 0,0 1-1 0 0,1-1 1 0 0,-1 0-1 0 0,1 1 1 0 0,-1-1-1 0 0,1 1 0 0 0,-1-1 1 0 0,1 1-1 0 0,-1-1 1 0 0,1 1-1 0 0,-1 0 0 0 0,1-1 1 0 0,0 1-1 0 0,-1-1 1 0 0,1 1 0 0 0,-6 22-31 0 0,5-18 26 0 0,0 0 1 0 0,0 0-1 0 0,0 0 1 0 0,-1 0-1 0 0,-1 2 5 0 0,-1 0 0 0 0,0 0 0 0 0,-1-1 0 0 0,0 1 0 0 0,0-1 0 0 0,0 0 0 0 0,-1-1 0 0 0,0 1 0 0 0,-5 3 0 0 0,-10 6 0 0 0,0-1 0 0 0,-5 2 0 0 0,1-2 0 0 0,0-1 0 0 0,-1-1 0 0 0,-1-1 0 0 0,-10 2 0 0 0,-70 24 0 0 0,-5 8 0 0 0,12-4 0 0 0,42-19 0 0 0,-38 15 0 0 0,69-25 0 0 0,2 0 0 0 0,-14 10 0 0 0,32-17 0 0 0,1-1 0 0 0,0 1 0 0 0,-2 1 0 0 0,-2 6 0 0 0,2 3 0 0 0,0 5 0 0 0,2-1 0 0 0,2-6 0 0 0,0 0 0 0 0,-1 1 0 0 0,0-2 0 0 0,-1 1 0 0 0,-1-1 0 0 0,0 0 0 0 0,0 0 0 0 0,-1 0 0 0 0,-1-1 0 0 0,0-1 0 0 0,0 1 0 0 0,-1-2 0 0 0,-1 1 0 0 0,0-1 0 0 0,0-1 0 0 0,-10 7 0 0 0,20-15 0 0 0,-23 15 0 0 0,-1-2 0 0 0,0 0 0 0 0,-17 5 0 0 0,28-14 0 0 0,-6 3 0 0 0,-11 6 0 0 0,17-6 11 0 0,22-18 109 0 0,42-40 51 0 0,-20 22 63 0 0,7-11-234 0 0,-18 17 0 0 0,-1-1 0 0 0,-1-1 0 0 0,11-20 0 0 0,-20 30 0 0 0,-1-1 0 0 0,0 1 0 0 0,-1-1 0 0 0,-1 0 0 0 0,-1-1 0 0 0,0 1 0 0 0,0-8 0 0 0,-3 16 3 0 0,0 1 1 0 0,-1-1-1 0 0,1 1 0 0 0,-2-1 0 0 0,1 1 0 0 0,-1-1 1 0 0,0 1-1 0 0,-1 0 0 0 0,0-1 0 0 0,0 1 0 0 0,0 0 1 0 0,-1 0-1 0 0,0 0 0 0 0,-1 1 0 0 0,1-1 0 0 0,-1 1 1 0 0,0 0-1 0 0,-1 0 0 0 0,0 0 0 0 0,-2-3-3 0 0,-4 0 0 0 0,1 1 0 0 0,-1 0 0 0 0,-1 0 0 0 0,-6-3 0 0 0,-23-16 0 0 0,31 19 0 0 0,9 7 0 0 0,1 1 0 0 0,0 0 0 0 0,-1 0 0 0 0,1-1 0 0 0,0 1 0 0 0,0 0 0 0 0,-1-1 0 0 0,1 1 0 0 0,0 0 0 0 0,0-1 0 0 0,-1 1 0 0 0,1-1 0 0 0,0 1 0 0 0,0 0 0 0 0,0-1 0 0 0,0 1 0 0 0,-1-1 0 0 0,1 1 0 0 0,0 0 0 0 0,0-1 0 0 0,0 1 0 0 0,0-1 0 0 0,0 1 0 0 0,0-1 0 0 0,0 1 0 0 0,1-1 0 0 0,0 0 0 0 0,-1 0 0 0 0,1 0 0 0 0,0 1 0 0 0,0-1 0 0 0,0 0 0 0 0,-1 1 0 0 0,1-1 0 0 0,0 0 0 0 0,0 1 0 0 0,0-1 0 0 0,0 1 0 0 0,0-1 0 0 0,0 1 0 0 0,0 0 0 0 0,0 0 0 0 0,1-1 0 0 0,21-4 0 0 0,5 3 0 0 0,1 1 0 0 0,-1 2 0 0 0,1 0 0 0 0,0 2 0 0 0,19 1-12 0 0,64 3-6 0 0,256 12-24 0 0,94 2 42 0 0,-60-3 0 0 0,-50 0-4 0 0,-38-2 27 0 0,974 81 46 0 0,-1252-93-69 0 0,203 28 0 0 0,-204-27 0 0 0,-20-5 0 0 0,-15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0,1 0 0 0 0,-1 0 0 0 0,0 0 0 0 0,0 0 0 0 0,0 0 0 0 0,0 0 0 0 0,0 0 0 0 0,0 0 0 0 0,-12-4 0 0 0,12 3 0 0 0,-79-27-50 0 0,-68-15 50 0 0,-85-9-82 0 0,95 22 62 0 0,-134-25 20 0 0,243 49 0 0 0,27 6 0 0 0,0 0 0 0 0,1 0 0 0 0,-1 0 0 0 0,0 0 0 0 0,1-1 0 0 0,-1 1 0 0 0,0 0 0 0 0,1 0 0 0 0,-1 0 0 0 0,0-1 0 0 0,1 1 0 0 0,-1 0 0 0 0,0-1 0 0 0,1 1 0 0 0,-1-1 0 0 0,1 1 0 0 0,-1-1 0 0 0,1 1 0 0 0,-1-1 0 0 0,1 1 0 0 0,1-1 0 0 0,0 0 0 0 0,0 0 0 0 0,0 0 0 0 0,0 1 0 0 0,1-1 0 0 0,-1 1 0 0 0,0-1 0 0 0,0 1 0 0 0,1-1 0 0 0,-1 1 0 0 0,0 0 0 0 0,1 0 0 0 0,0-1 0 0 0,25-3 0 0 0,0 1 0 0 0,0 1 0 0 0,17 1 0 0 0,85 8 0 0 0,-85-5 0 0 0,281 27 0 0 0,220 51 0 0 0,-395-51 0 0 0,-1 7 0 0 0,128 50 0 0 0,-226-68 0 0 0,70 27 0 0 0,-118-44 0 0 0,11 5 0 0 0,0 0 0 0 0,2 3 0 0 0,-12-7 0 0 0,-1 0 0 0 0,0 0 0 0 0,1 0 0 0 0,-1 1 0 0 0,0 0 0 0 0,0-1 0 0 0,-1 1 0 0 0,1 0 0 0 0,0 1 0 0 0,0 1 0 0 0,-2-4-1 0 0,0 1 0 0 0,-1-1 0 0 0,1 0 0 0 0,-1 0 0 0 0,1 1 0 0 0,-1-1 0 0 0,0 1-1 0 0,1-1 1 0 0,-1 0 0 0 0,0 1 0 0 0,0-1 0 0 0,0 1 0 0 0,0-1 0 0 0,0 0 0 0 0,0 1 0 0 0,0-1-1 0 0,-1 1 1 0 0,1-1 0 0 0,-1 0 0 0 0,1 1 0 0 0,-1-1 0 0 0,1 0 0 0 0,-1 0 0 0 0,0 1 0 0 0,1-1 0 0 0,-1 0-1 0 0,0 0 1 0 0,0 0 0 0 0,-1 1 1 0 0,-1 2-4 0 0,-1-1 0 0 0,0 0 0 0 0,0 1 0 0 0,0-2 0 0 0,0 1 0 0 0,0 0 0 0 0,-1-1 0 0 0,1 0 4 0 0,-11 5-4 0 0,0-1-1 0 0,-1-1 1 0 0,0-1-1 0 0,1 0 1 0 0,-1-1-1 0 0,-4 0 5 0 0,-31 2-35 0 0,-15-2 35 0 0,37-2-2 0 0,-43 3-3 0 0,-1 2 0 0 0,-38 10 5 0 0,96-12-27 0 0,1-1 0 0 0,-8 4 27 0 0,22-7 0 0 0,-1 0 0 0 0,1 0 0 0 0,-1 1 0 0 0,1-1 0 0 0,-1 0 0 0 0,1 0 0 0 0,-1 0 0 0 0,1 0 0 0 0,-1 1 0 0 0,1-1 0 0 0,-1 0 0 0 0,1 0 0 0 0,-1 1 0 0 0,1-1 0 0 0,0 0 0 0 0,-1 1 0 0 0,1-1 0 0 0,0 1 0 0 0,-1-1 0 0 0,1 0 0 0 0,0 1 0 0 0,-1-1 0 0 0,1 1 0 0 0,0-1 0 0 0,0 1 0 0 0,-1-1 0 0 0,2 2 0 0 0,0-1 0 0 0,-1 0 0 0 0,1 0 0 0 0,0 0 0 0 0,0 0 0 0 0,0 0 0 0 0,0 0 0 0 0,0 0 0 0 0,0 0 0 0 0,0 0 0 0 0,0-1 0 0 0,0 1 0 0 0,1 0 0 0 0,-1-1 0 0 0,0 1 0 0 0,1 0 0 0 0,26 10 0 0 0,9 1 0 0 0,1-2 0 0 0,0-2 0 0 0,13 1 0 0 0,118 10 0 0 0,-159-18 0 0 0,337 15 54 0 0,-168-7-43 0 0,-13-1-12 0 0,-114-8 6 0 0,1-2 1 0 0,6-3-6 0 0,-49 4 12 0 0,1 0 1 0 0,0-1 0 0 0,0-1 0 0 0,0 1 0 0 0,1-2-13 0 0,-10 3 21 0 0,-5 0 1 0 0,-35-11-16 0 0,-1 2 0 0 0,-14 0-6 0 0,5 0-2 0 0,-50-8 2 0 0,0 4 0 0 0,-40 2 0 0 0,-189-18 0 0 0,20-21 0 0 0,167 24 0 0 0,-27 3 0 0 0,95 16 0 0 0,-243-30 0 0 0,3 10 0 0 0,301 28 0 0 0,-194-11-112 0 0,68 3-15 0 0,-17-2-2 0 0,-331-4 9 0 0,210 12 80 0 0,-75 2 40 0 0,-39 16 0 0 0,293-12 0 0 0,-47 8-10 0 0,-18 9 10 0 0,121-14-13 0 0,1 2 0 0 0,-1 2 0 0 0,2 2 0 0 0,0 1 1 0 0,-22 13 12 0 0,46-20-18 0 0,-1 2 1 0 0,1-1-1 0 0,0 2 18 0 0,2-1 0 0 0,0-1 0 0 0,0-1-1 0 0,-13 5 1 0 0,17-8 0 0 0,-1 0 0 0 0,0 0 0 0 0,1 0 0 0 0,0 1 0 0 0,0 1 0 0 0,0-1 0 0 0,1 1 0 0 0,-1 1 0 0 0,7-6 0 0 0,0 0 0 0 0,0 0 0 0 0,0 1 0 0 0,0-1 0 0 0,0 0 0 0 0,0 1 0 0 0,0-1 0 0 0,1 1 0 0 0,-1-1 0 0 0,0 1 0 0 0,1 0 0 0 0,-1 0 0 0 0,1 0 0 0 0,0 0 0 0 0,0 0 0 0 0,0 0 0 0 0,0 0 0 0 0,0 1 0 0 0,0-2 0 0 0,0 0 0 0 0,0 0 0 0 0,0 1 0 0 0,0-1 0 0 0,1 0 0 0 0,-1 0 0 0 0,1 1 0 0 0,-1-1 0 0 0,1 0 0 0 0,-1 0 0 0 0,1 0 0 0 0,0 1 0 0 0,1 1 0 0 0,1-1 0 0 0,-1 1 0 0 0,1-1 0 0 0,-1 0 0 0 0,1 0 0 0 0,0 0 0 0 0,0 0 0 0 0,0 0 0 0 0,2 0 0 0 0,32 13 0 0 0,-31-13 0 0 0,42 13 0 0 0,49 9 0 0 0,14 3 0 0 0,-89-20 1 0 0,2 0 52 0 0,19 4-53 0 0,5-2 5 0 0,0 2 0 0 0,14 7-5 0 0,-10-2 0 0 0,-49-15 0 0 0,11 5 0 0 0,-13-6 0 0 0,-1 0 0 0 0,1 0 0 0 0,-1 1 0 0 0,1-1 0 0 0,-1 0 0 0 0,0 1 0 0 0,1-1 0 0 0,-1 1 0 0 0,0-1 0 0 0,0 0 0 0 0,1 1 0 0 0,-1-1 0 0 0,0 1 0 0 0,0-1 0 0 0,1 1 0 0 0,-1-1 0 0 0,0 0 0 0 0,0 1 0 0 0,0-1 0 0 0,0 1 0 0 0,0-1 0 0 0,0 1 0 0 0,0-1 0 0 0,0 1 0 0 0,0-1 0 0 0,0 1 0 0 0,0-1 0 0 0,0 1 0 0 0,0-1 0 0 0,-1 2 0 0 0,0 0 0 0 0,0 0 0 0 0,0-1 0 0 0,0 1 0 0 0,-1-1 0 0 0,1 1 0 0 0,-1-1 0 0 0,1 0 0 0 0,0 1 0 0 0,-1-1 0 0 0,0 0 0 0 0,0 0 0 0 0,-24 14 0 0 0,12-9 0 0 0,-1 0 0 0 0,0 0 0 0 0,-1-2 0 0 0,1 0 0 0 0,-13 1 0 0 0,-27 2 0 0 0,-1-2 0 0 0,31-3 0 0 0,-191 4 0 0 0,108-5 0 0 0,-40 8 0 0 0,99-4 0 0 0,-3 0 0 0 0,0 3 0 0 0,-17 5 0 0 0,57-10 11 0 0,11-2 10 0 0,3 0 1 0 0,8 2-20 0 0,1 0 1 0 0,0 0-1 0 0,0-1 1 0 0,0 0-1 0 0,5-1-2 0 0,58 0-1 0 0,-30-1 0 0 0,60 2 1 0 0,82 2 0 0 0,-108 1 0 0 0,29 7 0 0 0,-80-7 35 0 0,-27-5-35 0 0,0 0 1 0 0,0 0-1 0 0,0 0 0 0 0,0 0 1 0 0,0 0-1 0 0,0 0 0 0 0,0 0 1 0 0,0 0-1 0 0,0 1 0 0 0,-1-1 1 0 0,1 0-1 0 0,0 0 0 0 0,0 0 1 0 0,0 0-1 0 0,0 0 0 0 0,0 0 1 0 0,0 0-1 0 0,0 0 0 0 0,0 0 1 0 0,0 0-1 0 0,0 0 0 0 0,0 0 1 0 0,0 0-1 0 0,0 0 0 0 0,0 0 1 0 0,0 0-1 0 0,0 0 0 0 0,0 1 1 0 0,0-1-1 0 0,0 0 0 0 0,0 0 1 0 0,0 0-1 0 0,0 0 0 0 0,0 0 1 0 0,0 0-1 0 0,0 0 0 0 0,0 0 1 0 0,0 0-1 0 0,1 0 0 0 0,-1 0 1 0 0,0 0-1 0 0,0 0 0 0 0,0 0 1 0 0,0 0-1 0 0,0 0 1 0 0,0 0-1 0 0,0 0 0 0 0,0 0 1 0 0,0 0-1 0 0,0 0 0 0 0,0 0 1 0 0,0 1-1 0 0,0-1 0 0 0,0 0 1 0 0,0 0-1 0 0,0 0 0 0 0,0 0 0 0 0,-15 1 0 0 0,-63 0-31 0 0,-49-7 31 0 0,-78-15-21 0 0,149 15 19 0 0,-156-23 0 0 0,60 7 15 0 0,-78-11 41 0 0,48 6-1 0 0,14-1-42 0 0,62 10-149 0 0,-94-5 138 0 0,160 23-119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41.3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3295 2608 3223 0 0,'0'0'394'0'0,"0"0"442"0"0,0 0 194 0 0,0 0 40 0 0,0 0-49 0 0,0 0-240 0 0,0 0-107 0 0,0 0-24 0 0,0 0-24 0 0,0 0-97 0 0,0 0-45 0 0,0 0-11 0 0,0 0-17 0 0,0 0-68 0 0,1 1-32 0 0,4 5-4 0 0,-4-4-8 0 0,0 0-34 0 0,0 1-170 0 0,1 1 0 0 0,-1-1 0 0 0,0 1 0 0 0,0-1 0 0 0,0 1 0 0 0,-1 0 0 0 0,1-1 0 0 0,-1 1-140 0 0,0 5 221 0 0,-1-1 0 0 0,0 1 1 0 0,0-1-1 0 0,-1 1 1 0 0,0-1-1 0 0,-1 0 1 0 0,0 1-1 0 0,0-2 1 0 0,-1 1-1 0 0,1 0 0 0 0,-2-1 1 0 0,-4 7-222 0 0,-11 15 306 0 0,-1-2 1 0 0,-2 0-1 0 0,-1-2 0 0 0,-9 7-306 0 0,15-16 76 0 0,-9 7 173 0 0,-3 0-249 0 0,20-16 64 0 0,0 0 0 0 0,-1-1 0 0 0,0 0 1 0 0,-11 4-65 0 0,-18 8 83 0 0,23-9 20 0 0,-14 3-103 0 0,-42 19 187 0 0,-52 19 5 0 0,8 3-78 0 0,-18 9 17 0 0,-87 26-3 0 0,164-67-64 0 0,-1-3 0 0 0,-50 9-64 0 0,-29-3 47 0 0,66-13-30 0 0,14-4-17 0 0,-2-1 0 0 0,22-5 64 0 0,1-2-1 0 0,-31-5-63 0 0,23 3 55 0 0,-13-4-45 0 0,-49-12-10 0 0,-82-16 0 0 0,135 22 0 0 0,1-2 0 0 0,-10-6 0 0 0,-7-1 0 0 0,34 9 0 0 0,1-1 0 0 0,0-1 0 0 0,1-2 0 0 0,-2-3 0 0 0,-31-21 0 0 0,-27-24 0 0 0,4-4 0 0 0,-9-8 0 0 0,69 54 0 0 0,1-2 0 0 0,0-1 0 0 0,3-2 0 0 0,-12-14 0 0 0,14 10 0 0 0,-13-21 0 0 0,23 33 0 0 0,-4-9 0 0 0,1-2 0 0 0,1 0 0 0 0,1-1 0 0 0,1-4 0 0 0,2 0 0 0 0,2-1 0 0 0,2 0 0 0 0,0-12 0 0 0,2 16 0 0 0,-10-61 0 0 0,-2-78 0 0 0,17 146 0 0 0,-5-111 0 0 0,6 131 0 0 0,2-162 0 0 0,1 95 0 0 0,7-20 0 0 0,-6 59 0 0 0,3-25 0 0 0,3 1 0 0 0,13-39 0 0 0,-7 40 32 0 0,3 1 0 0 0,21-40-32 0 0,41-58 107 0 0,-55 112-55 0 0,2 0 0 0 0,16-17-52 0 0,-10 17 75 0 0,28-33 21 0 0,24-25 131 0 0,-24 27 252 0 0,55-49-479 0 0,-86 93 85 0 0,2 2 1 0 0,0 1-1 0 0,2 1 0 0 0,1 2 1 0 0,22-10-86 0 0,-28 18 56 0 0,-8 3-16 0 0,0 1 1 0 0,2 1-1 0 0,15-4-40 0 0,-15 6 35 0 0,5-3-35 0 0,20-7 49 0 0,11-4 4 0 0,-37 14-47 0 0,0 0-1 0 0,9-2-5 0 0,58-15 64 0 0,-30 12-55 0 0,21-5 46 0 0,-29 6 18 0 0,0 3 0 0 0,1 2-1 0 0,5 2-72 0 0,11-1 62 0 0,-29-1-56 0 0,-27 4 13 0 0,-1 1 1 0 0,1 1-1 0 0,8-1-19 0 0,-5 2 16 0 0,0-2-1 0 0,8-1-15 0 0,-13 1 16 0 0,0 0 0 0 0,0 1-1 0 0,0 1 1 0 0,0 0 0 0 0,0 0-1 0 0,3 1-15 0 0,36 7 75 0 0,37-1-75 0 0,-65-5 42 0 0,-1 1 0 0 0,1 1 0 0 0,2 1-42 0 0,1 1 18 0 0,-8-4 9 0 0,0 0 0 0 0,10 0-27 0 0,-8-1 10 0 0,0 1 1 0 0,1 0-11 0 0,195 46 244 0 0,-206-46-232 0 0,43 13 118 0 0,7 4-130 0 0,-28-8 55 0 0,42 9 90 0 0,-42-12-81 0 0,-15-2-42 0 0,1 1 20 0 0,-7-4-28 0 0,-5-1-5 0 0,18 3 47 0 0,-5-1 35 0 0,15 6-91 0 0,-26-8 49 0 0,1 1 1 0 0,-1 0-1 0 0,4 2-49 0 0,6 4 189 0 0,17 5-189 0 0,-25-11 0 0 0,-2 0 0 0 0,0-1 0 0 0,0 1 0 0 0,-1 1 0 0 0,2 1 0 0 0,7 1 11 0 0,16 4 42 0 0,-4-2-53 0 0,-7-3 20 0 0,-18-4-10 0 0,35 13 24 0 0,-32-12-33 0 0,9 3 51 0 0,-2 1-41 0 0,8 2-14 0 0,-20-8 3 0 0,17 10 67 0 0,6 3-3 0 0,5 2 0 0 0,-13-6-11 0 0,23 17-42 0 0,-14-6 42 0 0,27 21 33 0 0,-27-20-22 0 0,7 7-11 0 0,-17-13-29 0 0,-10-8 5 0 0,5 4-5 0 0,-1 2 40 0 0,1 3-5 0 0,-4-8-12 0 0,0 0-1 0 0,-1 0 0 0 0,1 5-46 0 0,0-1 77 0 0,-2 1 3 0 0,-2-9 0 0 0,2 7 0 0 0,0 1 0 0 0,-2-7-1 0 0,-1 5-7 0 0,0-6-18 0 0,1 5-32 0 0,0-7 6 0 0,-1-2-95 0 0,0 0-42 0 0,0 0-10 0 0,0 0-133 0 0,0 0-555 0 0,0-3-243 0 0,3-11-1425 0 0,1-4-5509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52.5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48 385 2303 0 0,'0'0'102'0'0,"-1"1"-1"0"0,-10 19 195 0 0,10-18 148 0 0,0 0 1 0 0,0 0-1 0 0,0 0 1 0 0,0 0-1 0 0,0 0 1 0 0,-1 0-1 0 0,1 0 0 0 0,-1 0 1 0 0,0-1-1 0 0,1 1 1 0 0,-1-1-1 0 0,0 1 0 0 0,-1 0-444 0 0,2-1 479 0 0,1-1-51 0 0,0 0-19 0 0,0 0-35 0 0,-3 0 161 0 0,0-1 2260 0 0,5-2-1375 0 0,0 1-1992 0 0,7-7 895 0 0,0 0 0 0 0,1 1-1 0 0,3-2-322 0 0,14-13 432 0 0,-16 14-252 0 0,1 0 0 0 0,1 0-180 0 0,15-11 168 0 0,14-13 248 0 0,26-13-416 0 0,-46 33 132 0 0,1 1 0 0 0,0 1 0 0 0,17-5-132 0 0,75-22 567 0 0,-80 28-418 0 0,47-18-121 0 0,43-12-200 0 0,-17 12 476 0 0,-66 18-52 0 0,10-1-252 0 0,-12 3 124 0 0,-11 2 21 0 0,0 1 1 0 0,1 2-1 0 0,0 1 0 0 0,0 1 0 0 0,-1 2 0 0 0,1 0 0 0 0,16 5-145 0 0,110 24 804 0 0,-2 7 0 0 0,16 11-804 0 0,-16 7 244 0 0,-28-9-72 0 0,-93-34-49 0 0,0 2 0 0 0,0 1-1 0 0,-2 1 1 0 0,0 2-1 0 0,-1 1 1 0 0,22 19-123 0 0,2 7 192 0 0,17 14-24 0 0,-49-40-96 0 0,-7-7-39 0 0,24 21 120 0 0,-2 2 1 0 0,5 7-154 0 0,-21-16 257 0 0,-1 2 0 0 0,-2 0 0 0 0,14 27-257 0 0,-10-16 168 0 0,12 24 255 0 0,3 16-423 0 0,-24-51 63 0 0,-2-2 4 0 0,-1 1 0 0 0,5 23-67 0 0,10 56 181 0 0,-15-55-107 0 0,29 149 60 0 0,-35-166-101 0 0,-1 0-1 0 0,-2 17-32 0 0,-5 69 71 0 0,2-89-68 0 0,0 12 33 0 0,-3 0 0 0 0,-3 12-36 0 0,-2-8 106 0 0,-16 41-106 0 0,-7 0 128 0 0,-13 21-128 0 0,21-50 11 0 0,12-26-11 0 0,-2-1 0 0 0,0 0 0 0 0,-3-1 0 0 0,-4 5 0 0 0,-5 2 59 0 0,-1-2-1 0 0,-32 31-58 0 0,54-61 0 0 0,-13 13 29 0 0,-1 0 0 0 0,0-2 0 0 0,-12 8-29 0 0,-21 14 79 0 0,10-6-34 0 0,11-13-47 0 0,-6 2 2 0 0,-8 5 13 0 0,-6 2 31 0 0,-1-1-44 0 0,-1-1 9 0 0,-123 56 51 0 0,145-69-56 0 0,-60 24-4 0 0,-6-2 0 0 0,58-24 0 0 0,0 0 0 0 0,0-3 0 0 0,-20 2 0 0 0,34-10 0 0 0,0 0 0 0 0,0-2 0 0 0,0 0 0 0 0,-4-3 0 0 0,-35-1 0 0 0,26 2 0 0 0,0-2 0 0 0,-5-3 0 0 0,-25-4 0 0 0,19 4 0 0 0,1-3 0 0 0,0-2 0 0 0,1-1 0 0 0,-29-15 0 0 0,63 23 0 0 0,-13-8 0 0 0,-11-6 0 0 0,11 9 0 0 0,-17-7 0 0 0,-20-12 0 0 0,-1-8 0 0 0,45 26 0 0 0,0-1 0 0 0,0 0 0 0 0,-9-10 0 0 0,16 13 0 0 0,5 3 0 0 0,1 0 0 0 0,0 0 0 0 0,0 0 0 0 0,0-1 0 0 0,-4-7 0 0 0,-6-12 0 0 0,-2-7 0 0 0,-8-11 0 0 0,-98-163 0 0 0,83 125 0 0 0,30 60 11 0 0,4 9 31 0 0,-7-11-42 0 0,9 15 8 0 0,0 0-1 0 0,0 0 0 0 0,0-3-7 0 0,-8-19 128 0 0,10 24-86 0 0,2-1-20 0 0,-2 2 31 0 0,3 5 14 0 0,1 2 7 0 0,0 0-50 0 0,0 0-177 0 0,0 0-60 0 0,0 0-10 0 0,0 0-164 0 0,0 0-683 0 0,0 0-304 0 0,0 0-1275 0 0,0 0-4871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6:03.11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160 271 1375 0 0,'-1'1'66'0'0,"-8"6"-25"0"0,0 0 1 0 0,0 0-1 0 0,-5 2-41 0 0,-12 9 629 0 0,-59 40 3863 0 0,84-57-4267 0 0,1-1 5 0 0,0 0 22 0 0,0 0 10 0 0,0 0 2 0 0,0 0 26 0 0,0 0 106 0 0,0 0 48 0 0,0 0 10 0 0,0 0 8 0 0,0 0 22 0 0,0 0-419 0 0,0 1 1 0 0,0-1 0 0 0,-1 1-1 0 0,1-1 1 0 0,0 1 0 0 0,0-1-1 0 0,-1 1 1 0 0,1-1 0 0 0,0 1-1 0 0,-1-1 1 0 0,1 0 0 0 0,0 1-1 0 0,-1 0-65 0 0,0-1 137 0 0,1 2 357 0 0,0-2-13 0 0,0 0-8 0 0,0 0-1 0 0,0 0-21 0 0,0 0-90 0 0,0 0-38 0 0,2 2-256 0 0,0-1 0 0 0,0 1 0 0 0,0-1 0 0 0,0 1 0 0 0,1-1-1 0 0,-1 0 1 0 0,0 0 0 0 0,1 0 0 0 0,-1 0 0 0 0,1 0 0 0 0,0 0 0 0 0,-1-1 0 0 0,1 1 0 0 0,-1-1 0 0 0,1 0 0 0 0,0 0-67 0 0,7 0 57 0 0,1 0 1 0 0,-1-1 0 0 0,6-2-58 0 0,-2 1 77 0 0,23-4 189 0 0,11-4-266 0 0,3-1 166 0 0,-4 0 60 0 0,-1-2-1 0 0,11-7-225 0 0,22-5 213 0 0,84-26 201 0 0,93-26-52 0 0,-166 54-26 0 0,82-9-336 0 0,-30 16 983 0 0,108 4-983 0 0,-64 13 444 0 0,94-4-15 0 0,-95-5-153 0 0,191-17 248 0 0,-146 3-284 0 0,-58 14 82 0 0,-87 5-190 0 0,82-4 92 0 0,-61 2-99 0 0,40-3 75 0 0,-79 5-80 0 0,0 4 0 0 0,41 5-120 0 0,9 7 97 0 0,-42-4-10 0 0,138 9 123 0 0,-69 0-76 0 0,-14-1-46 0 0,97 6 40 0 0,-192-20-65 0 0,1-3-63 0 0,-6 1 62 0 0,26 3-62 0 0,25 4 144 0 0,23-2-144 0 0,23-2 75 0 0,-15 0 95 0 0,-88-4-55 0 0,6-2-115 0 0,14 0 101 0 0,27 0 29 0 0,-38 0-21 0 0,1 1-1 0 0,7 2-108 0 0,-36 0-73 0 0,-5 0-128 0 0,-9 2-479 0 0,-16 2-1030 0 0,-2-2 182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6:04.64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168 177 1375 0 0,'-24'-11'111'0'0,"4"1"94"0"0,11 7 1106 0 0,-1 0 0 0 0,1 0 0 0 0,0 1 0 0 0,-1 1 0 0 0,-2-1-1311 0 0,3 0 536 0 0,7 2-419 0 0,0-1 0 0 0,1 1 0 0 0,-1 0 0 0 0,0 0 0 0 0,0 0 0 0 0,1-1 0 0 0,-1 2 0 0 0,-1-1-117 0 0,-34 8 2909 0 0,36-8-2474 0 0,1 0-19 0 0,0 0-7 0 0,0 0-25 0 0,0 0-100 0 0,0 0-41 0 0,0 0-10 0 0,0 0-15 0 0,0 0-62 0 0,0 0-27 0 0,1 2-8 0 0,2 1-84 0 0,-1 0-1 0 0,1 0 1 0 0,0 0-1 0 0,-1-1 0 0 0,1 1 1 0 0,1-1-1 0 0,-1 1 1 0 0,0-1-1 0 0,1 0 1 0 0,-1-1-1 0 0,1 1 0 0 0,-1-1 1 0 0,1 1-1 0 0,0-1 1 0 0,-1 0-1 0 0,1 0 1 0 0,0-1-1 0 0,3 1-36 0 0,11 1 118 0 0,-1-2 0 0 0,1 0 0 0 0,13-2-118 0 0,-6 1 78 0 0,137-12 508 0 0,-62 4-256 0 0,320-11 578 0 0,-292 11-588 0 0,-26 1-62 0 0,7-1 37 0 0,-31 2-88 0 0,131-12 400 0 0,-162 15-468 0 0,13-1 186 0 0,13 2-325 0 0,-11 2 117 0 0,-3 0 63 0 0,10 3-180 0 0,0 1 219 0 0,6-4-219 0 0,-13 0 245 0 0,38 5-245 0 0,33 6 208 0 0,38 4 91 0 0,-59-5-118 0 0,-84-7-109 0 0,-1-1-1 0 0,1-1 0 0 0,23-4-71 0 0,-20 1 39 0 0,132-9 168 0 0,-92 6-123 0 0,109-3 153 0 0,-22 4 105 0 0,-3-9-5 0 0,-94 7-224 0 0,-32 5-69 0 0,-4 0 37 0 0,0-1 0 0 0,4-2-81 0 0,66-19 269 0 0,-70 20-209 0 0,0 1 1 0 0,1 1-1 0 0,-1 1 0 0 0,5 1-60 0 0,-11 1 31 0 0,23-3 190 0 0,1-1 1 0 0,21-5-222 0 0,-55 8 53 0 0,0-1 1 0 0,0 1-1 0 0,8 1-53 0 0,8 1 109 0 0,13-4 176 0 0,23 7 169 0 0,-51-4-401 0 0,0 0 9 0 0,-1 0 0 0 0,1 1-1 0 0,3 1-61 0 0,12 2 18 0 0,-22-5-7 0 0,-1 1 3 0 0,12 3 14 0 0,5 1 16 0 0,9 3-13 0 0,-19-4 16 0 0,0-2-1 0 0,1 1 1 0 0,1-1-47 0 0,2 1 71 0 0,0 0-1 0 0,-1 1 1 0 0,5 2-71 0 0,-13-5 42 0 0,11 5-33 0 0,-9-5 12 0 0,5 1 24 0 0,-8-2-45 0 0,6 4 44 0 0,-4-2-12 0 0,17 6 28 0 0,-9-4-60 0 0,-4-2 11 0 0,-7-2 14 0 0,-2 0-102 0 0,0 0-34 0 0,0 0-1 0 0,0 0-89 0 0,0 0-377 0 0,0 0-166 0 0,0 0-30 0 0,-4 0 216 0 0,0-1 1 0 0,0 1-1 0 0,0-1 1 0 0,0 0-1 0 0,-3-1 558 0 0,-1 0-832 0 0,-10-4-667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1572 210 5527 0 0,'0'0'423'0'0,"0"0"-215"0"0,3-1 129 0 0,8 0 335 0 0,0-2 0 0 0,0 1 0 0 0,0-1-1 0 0,0-1 1 0 0,7-4-672 0 0,-15 7 241 0 0,-3 1-3 0 0,2-1-13 0 0,6-4-8 0 0,-6 3-1 0 0,-2 2 2 0 0,2-2 6 0 0,6-6 6 0 0,-6 6 2 0 0,-2 2 0 0 0,0 0 0 0 0,0 0 0 0 0,0-1-197 0 0,0 0 0 0 0,0 0 0 0 0,0 0 0 0 0,1 0 0 0 0,-1 0 0 0 0,0 0 0 0 0,1 1 0 0 0,-1-1 0 0 0,0 0 0 0 0,1 0 0 0 0,-1 0-35 0 0,3-4 79 0 0,-2 2-4 0 0,0 2-51 0 0,-1 0 1 0 0,1 0-1 0 0,-1 1 0 0 0,0-1 1 0 0,0 0-1 0 0,1 0 0 0 0,-1 1 1 0 0,0-1-1 0 0,0 0 0 0 0,0 0 1 0 0,0 1-1 0 0,0-1 0 0 0,0 0 1 0 0,0 0-1 0 0,0 0 0 0 0,0 0-24 0 0,-1-2 102 0 0,0-1-1 0 0,0 1 1 0 0,0 0-1 0 0,0-1 1 0 0,-1 1-1 0 0,1 0 1 0 0,-1 0-1 0 0,0 0 1 0 0,0 0 0 0 0,0 0-1 0 0,0 1 1 0 0,0-1-1 0 0,-1 0 1 0 0,-1 0-102 0 0,4 2 29 0 0,-1 0 0 0 0,0 0 0 0 0,0 1 0 0 0,0-1 0 0 0,1 0 0 0 0,-1 1 0 0 0,0-1 0 0 0,0 1 0 0 0,0-1 0 0 0,0 1 0 0 0,0 0 0 0 0,0-1 0 0 0,-1 1-29 0 0,-3-2 73 0 0,-34-13 475 0 0,0 2 0 0 0,-24-4-548 0 0,43 12 23 0 0,-3-2 27 0 0,0 2 1 0 0,0 0-1 0 0,0 2 0 0 0,-1 0-50 0 0,-57 0 72 0 0,65 2-50 0 0,1 1 0 0 0,-7 1-22 0 0,-8 0 20 0 0,-106 2 98 0 0,121-2-103 0 0,0 0 0 0 0,0 2-1 0 0,0 0 1 0 0,-12 4-15 0 0,-16 3 15 0 0,-139 21 49 0 0,160-26-64 0 0,0 2 0 0 0,0 0 0 0 0,0 1 0 0 0,0 2 0 0 0,-15 8 22 0 0,1 2-1 0 0,1 1 0 0 0,-31 25-21 0 0,-55 39 75 0 0,105-72-47 0 0,1 0 0 0 0,0 1 0 0 0,1 1 0 0 0,-6 8-28 0 0,-10 10 65 0 0,20-22-50 0 0,-71 78 83 0 0,63-67-42 0 0,2 0 0 0 0,0 2 1 0 0,-3 7-57 0 0,3-2 121 0 0,1 2 0 0 0,-4 14-121 0 0,13-30 61 0 0,1 1 1 0 0,1 0-1 0 0,1 0 0 0 0,0 0 0 0 0,1 0 0 0 0,0 2-61 0 0,1 1 68 0 0,1-1 1 0 0,1 1-1 0 0,3 15-68 0 0,-2-21 81 0 0,0-1 0 0 0,1 1 0 0 0,4 8-81 0 0,-3-11 31 0 0,3 9 68 0 0,1 0 0 0 0,1-1 0 0 0,0 0 0 0 0,2 0 1 0 0,4 6-100 0 0,11 6 123 0 0,1 0 1 0 0,1-2-1 0 0,16 11-123 0 0,-9-6 59 0 0,3 4 29 0 0,-10-14 2 0 0,0-2 0 0 0,1-1 1 0 0,1-1-1 0 0,0-1 0 0 0,2-2 0 0 0,17 6-90 0 0,69 26-8 0 0,-101-41 8 0 0,11 2 0 0 0,7 3 0 0 0,12 4 79 0 0,40 9-79 0 0,93 17 265 0 0,-91-23-265 0 0,-75-16 0 0 0,23 6 0 0 0,-11-9 0 0 0,8 0 0 0 0,-22 1 0 0 0,-1-1 0 0 0,9-1 0 0 0,16-3 38 0 0,-1-2-1 0 0,4-2-37 0 0,98-28 189 0 0,-81 21-126 0 0,142-40 66 0 0,-100 21-27 0 0,-80 26-70 0 0,0-1 0 0 0,0 0 0 0 0,0-2 0 0 0,0-1-32 0 0,45-38 146 0 0,-43 35-112 0 0,-2-1-1 0 0,0 0 0 0 0,5-7-33 0 0,-12 11 20 0 0,-1-1 0 0 0,0-1 0 0 0,-1 1 0 0 0,-1-1 0 0 0,3-6-20 0 0,-4 5 31 0 0,-1 0 0 0 0,-1 0 0 0 0,0-1 0 0 0,1-6-31 0 0,1-9 25 0 0,-1 12 76 0 0,-2 0-1 0 0,-1 0 1 0 0,1-11-101 0 0,6-71 293 0 0,-7 64-235 0 0,-2 15 39 0 0,3-12-97 0 0,-3 17 39 0 0,0 1 0 0 0,0 0 1 0 0,-2-1-1 0 0,-2-12-39 0 0,0-26 99 0 0,2 30-10 0 0,-2 0 1 0 0,-4-21-90 0 0,0-2 111 0 0,2 19-12 0 0,-1 1-1 0 0,-9-21-98 0 0,0-5 94 0 0,14 47-75 0 0,-1 0 1 0 0,-1 0-1 0 0,1 1 0 0 0,-1-1 1 0 0,0 1-1 0 0,0 0 0 0 0,-1 0 1 0 0,-1-1-20 0 0,4 4 8 0 0,-1 1 0 0 0,1-1 1 0 0,-1 1-1 0 0,1-1 0 0 0,0 0 1 0 0,0 0-9 0 0,-1-2 11 0 0,0 1 0 0 0,0 0-1 0 0,0-1 1 0 0,0 1 0 0 0,-1 0 0 0 0,0 0 0 0 0,0 0 0 0 0,0 0-11 0 0,-2-1 3 0 0,1 1 1 0 0,-1-1-1 0 0,0 1 0 0 0,-1 0-3 0 0,1 0-1 0 0,0-1 10 0 0,-1 1 0 0 0,1 0 0 0 0,-1 0 0 0 0,0 1 0 0 0,-3-2-9 0 0,-6-3 19 0 0,-2-2-22 0 0,-1-1 17 0 0,-7-5 39 0 0,1 3-53 0 0,12 6 0 0 0,0-1 0 0 0,-6-2 0 0 0,-11-11 0 0 0,17 14 0 0 0,-2-1 0 0 0,0 1 0 0 0,2 0 0 0 0,2 2-15 0 0,8 4-59 0 0,2 1-122 0 0,0 0-428 0 0,0 0-192 0 0,-1 3-1333 0 0,-5 14-5169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6.36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31 144 1839 0 0,'-9'-30'687'0'0,"1"1"-1"0"0,1-1 0 0 0,1-7-686 0 0,6 35 2128 0 0,0 2 103 0 0,0-1-2060 0 0,-1 1 1 0 0,1-1 0 0 0,0 1 0 0 0,0-1 0 0 0,0 1-1 0 0,1-1 1 0 0,-1 1 0 0 0,0-1 0 0 0,0 1-1 0 0,0-1 1 0 0,0 1 0 0 0,0-1 0 0 0,0 1-1 0 0,1-1 1 0 0,-1 1 0 0 0,0-1-172 0 0,3-4 2954 0 0,-1 4-2419 0 0,9 0-88 0 0,-5 2-21 0 0,6 4-223 0 0,-1 1 0 0 0,0 0 0 0 0,-1 1 0 0 0,1 0 0 0 0,-1 0 0 0 0,-1 1 0 0 0,1 0 0 0 0,-1 1 0 0 0,2 3-203 0 0,50 75 875 0 0,-14-19-301 0 0,20 18-8 0 0,20 29 15 0 0,-14-11-190 0 0,133 195 555 0 0,-160-224-426 0 0,36 80-520 0 0,-67-120 17 0 0,-1 1 0 0 0,5 22-17 0 0,-18-55-147 0 0,-1-3-12 0 0,0 0-171 0 0,0 0-717 0 0,-2-3-312 0 0,-5-13-998 0 0,-3-7-3742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16.9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1514 5422 1839 0 0,'0'0'83'0'0,"0"0"81"0"0,0 0 300 0 0,0 0 131 0 0,0 0 21 0 0,0 0-22 0 0,0 0-115 0 0,0 0-51 0 0,0 0-11 0 0,0 0 5 0 0,0 0 22 0 0,0 0 10 0 0,0 0 2 0 0,0 0-22 0 0,0 0-96 0 0,0 0-39 0 0,0 0-10 0 0,0 0-1 0 0,0 0 0 0 0,0 0 0 0 0,0 0 0 0 0,0 2 7 0 0,-3 6 28 0 0,3-7 11 0 0,0-1 2 0 0,0 0-8 0 0,0 0-32 0 0,0 0-9 0 0,0 0-6 0 0,0 0 3 0 0,0 0 18 0 0,-1 2 8 0 0,-7 13 1924 0 0,7-13-1900 0 0,1-2 2 0 0,0 0-13 0 0,0 0-55 0 0,0 0-20 0 0,0 0-7 0 0,0 0-19 0 0,0 0-78 0 0,0 0-31 0 0,0 0-8 0 0,0 0 1 0 0,0 0 4 0 0,0 0 2 0 0,0 0 0 0 0,0 0 3 0 0,0 0 10 0 0,0 0 3 0 0,1-3 0 0 0,3-21 208 0 0,13-34 66 0 0,-9 34-247 0 0,-1-1 0 0 0,-1-1-155 0 0,23-118 467 0 0,-9 61-207 0 0,0 1-11 0 0,-2-6-19 0 0,19-99 115 0 0,-24 76 16 0 0,-4 31-81 0 0,-3 18 77 0 0,-3-3-357 0 0,3-31 267 0 0,7-98-24 0 0,-8 111-123 0 0,-2-10 145 0 0,-4-14-265 0 0,-18-171 367 0 0,5 125-205 0 0,-17-119 201 0 0,23 183-348 0 0,1 19 45 0 0,-20-207 297 0 0,24 245-276 0 0,0 8 25 0 0,1-10-106 0 0,2 19 34 0 0,-2 0-1 0 0,0-1 1 0 0,-2-6-34 0 0,-4-22 16 0 0,6 28 5 0 0,-1-1 1 0 0,0 1-1 0 0,-5-10-21 0 0,4 12 13 0 0,1 0 1 0 0,-1-11-14 0 0,-4-17 53 0 0,-7-30 119 0 0,-5-63-172 0 0,4 25 68 0 0,-3-13-4 0 0,10 60-46 0 0,3 25 43 0 0,-1-1 0 0 0,-5-12-61 0 0,1 10 48 0 0,4 17-10 0 0,0 0 0 0 0,-1 0-38 0 0,0 3 8 0 0,-6-13 56 0 0,-1 0 0 0 0,-7-9-64 0 0,7 14 22 0 0,-10-15 20 0 0,-45-68 102 0 0,40 63-118 0 0,18 29-10 0 0,-1 0 1 0 0,-1 1-1 0 0,-12-14-16 0 0,12 17 76 0 0,-11-17-76 0 0,-4-4 41 0 0,-56-74-5 0 0,34 42-8 0 0,-18-26-28 0 0,53 70 0 0 0,9 15 5 0 0,0 0 1 0 0,-2-2-6 0 0,-12-12 47 0 0,-36-46-41 0 0,41 51 26 0 0,-6-6-32 0 0,-8-10 32 0 0,-6-7 11 0 0,13 17-22 0 0,14 17-15 0 0,1 0 1 0 0,-2 0-1 0 0,1 1 0 0 0,-1 0 0 0 0,-5-2-6 0 0,6 3 7 0 0,-1-1 0 0 0,1 1-1 0 0,0-2 1 0 0,0 1-1 0 0,-6-8-6 0 0,-6-10 0 0 0,-1 2 0 0 0,-1 1 0 0 0,-5-3 0 0 0,0 1 20 0 0,-3-3 77 0 0,-9-4-97 0 0,20 17 25 0 0,0 1 0 0 0,-1 0 0 0 0,-12-4-25 0 0,0 2 92 0 0,1-2-1 0 0,0-2 1 0 0,-7-6-92 0 0,32 19 22 0 0,1 2 8 0 0,1 1 0 0 0,-1-1 0 0 0,1 1 0 0 0,-1 0 0 0 0,0 0 0 0 0,0 0 0 0 0,0 1 0 0 0,0 0 0 0 0,-1 0 0 0 0,-5-1-30 0 0,11 2 8 0 0,-15 1 43 0 0,15 0-131 0 0,1 0-17 0 0,0 0-6 0 0,0 0-101 0 0,0 0-421 0 0,0 0-189 0 0,0 0-1003 0 0,0 0-4084 0 0,0 0-1746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20.1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2561 5418 2759 0 0,'0'0'126'0'0,"0"0"160"0"0,0 0 596 0 0,0 0 262 0 0,0 0 52 0 0,0 0-118 0 0,0 0-535 0 0,0 0-235 0 0,0 0-48 0 0,0 0-15 0 0,0 0-17 0 0,0 0-4 0 0,0 0 0 0 0,0 0 2 0 0,0 0 4 0 0,0 0 2 0 0,0 0 0 0 0,0 0 4 0 0,0 0 16 0 0,0 0 4 0 0,0 0 0 0 0,0 0-4 0 0,0-2-16 0 0,3-4-4 0 0,-3 5 0 0 0,0 1 0 0 0,0 0 0 0 0,0 0 0 0 0,0 0 0 0 0,0 0 3 0 0,1-2 10 0 0,2-8 73 0 0,-1 1 0 0 0,0-1 0 0 0,0 0 0 0 0,-1 0 0 0 0,0 0 1 0 0,0 0-1 0 0,-1 0 0 0 0,-1-5-318 0 0,0-8 298 0 0,1 3-83 0 0,0-15 103 0 0,6-74 505 0 0,1-70 302 0 0,-4 37-186 0 0,-2 14-218 0 0,8-7-169 0 0,-6 1-184 0 0,-3 57-158 0 0,0 0-4 0 0,1 41-94 0 0,-2 20-32 0 0,2 0 0 0 0,0-5-80 0 0,1 5 122 0 0,-2 1-1 0 0,-1-16-121 0 0,0 1 104 0 0,0-235 241 0 0,-5 132-78 0 0,5 110-157 0 0,-1 1-1 0 0,-2-8-109 0 0,-2-10 110 0 0,-1-25 55 0 0,-8-97 89 0 0,13 133-196 0 0,-4-12-58 0 0,5 34 6 0 0,-14-75 47 0 0,6 34-21 0 0,2 15 0 0 0,-8-66 107 0 0,5 54-77 0 0,7 30-29 0 0,-1 0 0 0 0,1-7-33 0 0,-6-39 109 0 0,3 27-48 0 0,-10-48 74 0 0,-5-17-49 0 0,12 63-43 0 0,-2-8-27 0 0,4 21 13 0 0,2 0 1 0 0,-1-8-30 0 0,2 6 23 0 0,-2 1 0 0 0,-4-11-23 0 0,-6-27 29 0 0,16 60-24 0 0,-7-30 43 0 0,-6-19-48 0 0,5 26 6 0 0,-1-5 64 0 0,-13-26-70 0 0,10 24 60 0 0,9 22-30 0 0,-2-1 0 0 0,1 1 1 0 0,-5-7-31 0 0,3 5 50 0 0,-1-1 1 0 0,0-4-51 0 0,-5-12 69 0 0,-1 5 1 0 0,0 0-1 0 0,-6-6-69 0 0,-58-90 124 0 0,68 106-120 0 0,-14-27 28 0 0,2-1-1 0 0,-4-15-31 0 0,21 48 1 0 0,-10-26 29 0 0,2-2 0 0 0,0-7-30 0 0,3 11 34 0 0,-2 0 0 0 0,-12-26-34 0 0,17 46 0 0 0,1 1 0 0 0,-2-1 0 0 0,-2-3 0 0 0,-10-19 32 0 0,14 24-10 0 0,0 0-1 0 0,-6-7-21 0 0,1 4 19 0 0,1-1 1 0 0,0 1-1 0 0,1-2 1 0 0,1 1 0 0 0,1-1-1 0 0,-4-14-19 0 0,1 0 0 0 0,-7-12 0 0 0,-2-6 0 0 0,13 35 0 0 0,-1 1 0 0 0,-1 0 0 0 0,0 0 0 0 0,0 1 0 0 0,-1 0 0 0 0,-6-6 0 0 0,10 12 0 0 0,2 3 0 0 0,0 0 0 0 0,0 0 0 0 0,0 0 0 0 0,0 0 0 0 0,0 1 0 0 0,-2-2 0 0 0,-11-9 0 0 0,-1-5 50 0 0,2 2-36 0 0,-8-12-14 0 0,16 17 0 0 0,0-1 0 0 0,0 1 0 0 0,1-1 0 0 0,0-1 0 0 0,-1-3 0 0 0,-1 1 0 0 0,-1-1 0 0 0,-1 1 0 0 0,0 1 0 0 0,0 1 0 0 0,-1 0 0 0 0,-1 0 0 0 0,0 1 0 0 0,-3-2 0 0 0,-2-1 0 0 0,5 3 21 0 0,-1 1 1 0 0,0 1-1 0 0,-3-2-21 0 0,5 4 0 0 0,0-1 0 0 0,1 0 0 0 0,0 0 0 0 0,0-1 0 0 0,-2-3 0 0 0,-12-7 0 0 0,16 13 0 0 0,0-1 0 0 0,1 0 0 0 0,-4-4 0 0 0,4 4 0 0 0,-1 0 0 0 0,0 0 0 0 0,-2-1 0 0 0,-7-6-10 0 0,6 6 28 0 0,1 0 1 0 0,-2 1 0 0 0,1 0-1 0 0,-6-3-18 0 0,-81-41 11 0 0,67 38 13 0 0,16 7-14 0 0,0-1 0 0 0,1 0-1 0 0,-1-1-9 0 0,-11-8 0 0 0,15 11 0 0 0,1-1 0 0 0,0 0 0 0 0,-6-6 0 0 0,8 7 0 0 0,-1-1 0 0 0,0 2 0 0 0,0-1 0 0 0,0 1 0 0 0,-1 0 0 0 0,1 0 0 0 0,-15-6 0 0 0,-16-7 64 0 0,-18-6-64 0 0,41 18 11 0 0,-12-5 25 0 0,-1 2 1 0 0,-3 1-37 0 0,-3-1 44 0 0,-8-4-44 0 0,-9-3 50 0 0,27 9 28 0 0,-22-10-78 0 0,25 7-3 0 0,14 5 17 0 0,-1 0-1 0 0,0 1 0 0 0,0 0 1 0 0,-1 0-1 0 0,-2 0-13 0 0,-17-1 64 0 0,0 1 0 0 0,-19 1-64 0 0,-9-2 64 0 0,49 4-40 0 0,0-1 0 0 0,0 0-1 0 0,-2-1-23 0 0,6 1-7 0 0,1 1 7 0 0,0-1 0 0 0,0 1 0 0 0,0-1 0 0 0,-1 1 0 0 0,1 0 0 0 0,-1 0 0 0 0,-4 0 0 0 0,-6-4 0 0 0,8 3 0 0 0,1-1 0 0 0,-1 1 0 0 0,1 0 0 0 0,-5 1 0 0 0,7-1 0 0 0,0 1 0 0 0,0-1 0 0 0,-1 1 0 0 0,1-1 0 0 0,0 0 0 0 0,-1 0 0 0 0,0-1 0 0 0,-3 0 0 0 0,-1 0 0 0 0,-1 0 0 0 0,-4 0 0 0 0,2-2 0 0 0,11 4 0 0 0,-8-3 0 0 0,1-1 0 0 0,-1 1 0 0 0,0 2 0 0 0,0 1 0 0 0,-5-3 1 0 0,7 5-6 0 0,-8 3 73 0 0,8-3-83 0 0,5-2-54 0 0,1 0 1 0 0,0 0-81 0 0,0 0-358 0 0,0 0-152 0 0,0 0-27 0 0,0 0-116 0 0,2 2-448 0 0,9 5-197 0 0,3 2-37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25.4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88 6591 0 0,'0'0'299'0'0,"0"0"-4"0"0,0 0-131 0 0,-1 0 142 0 0,-22 1 873 0 0,22-1-882 0 0,-1 0-38 0 0,-22-7 537 0 0,22 7-487 0 0,-5-4 313 0 0,1 1-324 0 0,5 3-2 0 0,1 0 0 0 0,-2-1 3 0 0,2 1-234 0 0,0 0 0 0 0,0 0 0 0 0,0 0 1 0 0,0 0-1 0 0,0 0 0 0 0,0 0 0 0 0,-1 0 0 0 0,1 0 0 0 0,0 0 0 0 0,0 0 1 0 0,0 0-1 0 0,0 0 0 0 0,0 0 0 0 0,0 0 0 0 0,-1 0 0 0 0,1 0 0 0 0,0 0 1 0 0,0 0-1 0 0,0 0 0 0 0,0 0 0 0 0,0 0 0 0 0,0 0 0 0 0,-1 0 0 0 0,1 0 1 0 0,0 0-1 0 0,0 0 0 0 0,0 0 0 0 0,0 0 0 0 0,0 0 0 0 0,0 0 0 0 0,0 0 1 0 0,0 0-1 0 0,-1 0 0 0 0,1 0 0 0 0,0 1 0 0 0,0-1 0 0 0,0 0 0 0 0,0 0 1 0 0,0 0-1 0 0,0 0 0 0 0,0 0 0 0 0,0 0 0 0 0,0 0 0 0 0,0 1 0 0 0,0-1 0 0 0,0 0-64 0 0,2 8 1095 0 0,-1-7-1062 0 0,0 1-1 0 0,1 0 1 0 0,-1-1 0 0 0,0 1-1 0 0,1 0 1 0 0,-1-1-1 0 0,1 0 1 0 0,-1 1-1 0 0,1-1 1 0 0,0 0 0 0 0,-1 0-1 0 0,1 0 1 0 0,0 0-1 0 0,0 0 1 0 0,0 0-1 0 0,0 0-33 0 0,5 1 38 0 0,0 0 0 0 0,0 0 0 0 0,0-1-1 0 0,0 1-37 0 0,2-2 20 0 0,-1 1 1 0 0,0-2-1 0 0,0 1 0 0 0,0-1 0 0 0,1 0 0 0 0,5-2-20 0 0,9-1 26 0 0,156-29 931 0 0,-167 31-985 0 0,55-8-46 0 0,30 0 74 0 0,52 8 426 0 0,-29 2-54 0 0,-80-3-36 0 0,15-4-336 0 0,24-1 396 0 0,75-3 176 0 0,-78 8-493 0 0,0 4-79 0 0,-22-2 335 0 0,-1-3-1 0 0,12-3-334 0 0,-50 6 52 0 0,19-2 122 0 0,1 1 0 0 0,32 4-174 0 0,-5 4 176 0 0,11 4-176 0 0,138 13 256 0 0,-206-23-249 0 0,112 4 210 0 0,-45-3-37 0 0,101-1 297 0 0,-82-1-322 0 0,-17-1-21 0 0,-24 1 65 0 0,29 3-199 0 0,-36 0 73 0 0,-8 0-12 0 0,0 2 0 0 0,8 2-61 0 0,94 18 64 0 0,-38-5 1 0 0,17 3-66 0 0,-77-16 1 0 0,39 0 0 0 0,0-2 10 0 0,22 1 56 0 0,-27-3 38 0 0,26 0-4 0 0,-53-4-55 0 0,-1 2 1 0 0,1 3-1 0 0,2 1-45 0 0,106 17 144 0 0,-80-15-48 0 0,-29-3-37 0 0,-14-1 26 0 0,0-1 0 0 0,17-3-85 0 0,-43 2 13 0 0,0 0-1 0 0,0-1 1 0 0,1 0-1 0 0,-1 0 0 0 0,0-1 1 0 0,0 1-1 0 0,0-1 1 0 0,0 0-1 0 0,0-1 0 0 0,0 1-12 0 0,-4 1-69 0 0,-1 1 1 0 0,-1 0-27 0 0,0 0 0 0 0,0 0 0 0 0,0 0 0 0 0,0-1 0 0 0,-1 1 1 0 0,1 0-1 0 0,0-1 0 0 0,0 1 0 0 0,0-1 95 0 0,-5-1-465 0 0,-16-4-944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31.6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1482 24 1375 0 0,'0'0'195'0'0,"0"0"280"0"0,0 0 123 0 0,0 0 30 0 0,0 0-26 0 0,0 0-130 0 0,0 0-59 0 0,0 0-12 0 0,0 0-6 0 0,0 0-23 0 0,0 0-11 0 0,0 0-1 0 0,0 0-1 0 0,0 0-7 0 0,0 0-7 0 0,0 0-1 0 0,0 0-20 0 0,0 0-82 0 0,0 0-33 0 0,0 0-8 0 0,0 0-7 0 0,0 0-28 0 0,0 0-7 0 0,0 0-6 0 0,0 0-1 0 0,0 0 0 0 0,0 0 0 0 0,0 0 0 0 0,0 0 4 0 0,0 0 18 0 0,0 0 8 0 0,0 0 2 0 0,0 0-2 0 0,0 0-12 0 0,0 0-2 0 0,0 0 0 0 0,0 0-6 0 0,-1-2-28 0 0,-2-6-7 0 0,2 6-6 0 0,1 2 6 0 0,0 0 29 0 0,0 0 17 0 0,0 0 3 0 0,-2-2 0 0 0,-5-4 0 0 0,6 6-161 0 0,1-1-1 0 0,-1 1 0 0 0,1 0 1 0 0,0-1-1 0 0,-1 1 1 0 0,1 0-1 0 0,-1-1 0 0 0,1 1 1 0 0,-1 0-1 0 0,1 0 1 0 0,-1 0-1 0 0,0 0 0 0 0,1 0 1 0 0,-1-1-1 0 0,1 1 1 0 0,-1 0-1 0 0,1 0 0 0 0,-1 0 1 0 0,1 0-1 0 0,-1 1 1 0 0,0-1-15 0 0,0 0 49 0 0,-1 0 126 0 0,0 0-6 0 0,-21 0 167 0 0,18 1-169 0 0,-56 31 602 0 0,56-30-709 0 0,1 0-1 0 0,0 1 1 0 0,0 0-1 0 0,0 0 1 0 0,0 0-1 0 0,0 0 1 0 0,0 1 0 0 0,-1 2-60 0 0,-16 14 237 0 0,-43 35-83 0 0,52-44-90 0 0,0 0-1 0 0,-1 4-63 0 0,2-3 57 0 0,0-1 1 0 0,-3 2-58 0 0,9-8 24 0 0,0 0 0 0 0,1-1 1 0 0,0 2-1 0 0,-2 1-24 0 0,2-1 33 0 0,-1 0-1 0 0,0-1 0 0 0,-2 3-32 0 0,-7 6 243 0 0,-12 15-243 0 0,4-4 141 0 0,1-2-27 0 0,7-6 108 0 0,-11 8-222 0 0,15-15 84 0 0,1 0-1 0 0,1 1 1 0 0,-4 4-84 0 0,2-1 144 0 0,-9 9-144 0 0,9-12 56 0 0,0 0 1 0 0,1 0 0 0 0,0 1-1 0 0,1 1 1 0 0,-1 2-57 0 0,-4 7 64 0 0,0-1 0 0 0,-2 2-64 0 0,-1 0 128 0 0,-6 14-128 0 0,-15 22 128 0 0,21-30 7 0 0,-2-1 0 0 0,-1-1 0 0 0,-16 17-135 0 0,27-33 49 0 0,1 1 0 0 0,0-1 0 0 0,-5 11-49 0 0,-10 17 98 0 0,-1-2 2 0 0,1 1-1 0 0,2 1 1 0 0,-1 9-100 0 0,16-39 41 0 0,1-1 0 0 0,-5 6-41 0 0,-5 10 51 0 0,-3 7 42 0 0,-6 8-93 0 0,5-12 83 0 0,-10 25-83 0 0,15-25 10 0 0,-14 31 108 0 0,-6 23-118 0 0,20-48-5 0 0,-10 15 5 0 0,8-15 69 0 0,-5 16-69 0 0,8-18 0 0 0,1 0 0 0 0,-1 8 0 0 0,7-23 54 0 0,-6 12-54 0 0,-1 3 64 0 0,5-9-54 0 0,7-22-10 0 0,-9 26 64 0 0,-1 14-64 0 0,-3 0 0 0 0,6-7 64 0 0,-2 13-64 0 0,2-10 0 0 0,-5 11 0 0 0,7-31 0 0 0,-5 29 25 0 0,-5 16 14 0 0,10-43-28 0 0,1 0 0 0 0,0 12-11 0 0,1-10 42 0 0,-5 18-42 0 0,-10 49 0 0 0,14-67 54 0 0,2-16-46 0 0,-2 13 48 0 0,-12 65 82 0 0,10-51-138 0 0,5-25 0 0 0,0-3 0 0 0,0 0 0 0 0,1-1 0 0 0,0 1 0 0 0,-1 0 0 0 0,1 0 0 0 0,0 0 0 0 0,1 2 0 0 0,-2 30 0 0 0,0-26 11 0 0,-1 0 32 0 0,-1 6 3 0 0,1 1 0 0 0,0-1 1 0 0,1 0-1 0 0,1 15-46 0 0,1 4 25 0 0,-1 8 29 0 0,-4 2 20 0 0,4-13 2 0 0,1-12-17 0 0,-2-4-5 0 0,1-9-31 0 0,-4 45 121 0 0,3-47-145 0 0,1-2 54 0 0,-1 0 11 0 0,-1 19 3 0 0,3-19-58 0 0,-1 1 50 0 0,0-3 9 0 0,0 0 8 0 0,0 0-4 0 0,0 0-7 0 0,0 0-1 0 0,0 0-29 0 0,0 0-114 0 0,0 0-11 0 0,0-4-154 0 0,-1-4-834 0 0,1-1 0 0 0,1-7 1078 0 0,1-1-1290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0.3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41 1 2759 0 0,'0'0'126'0'0,"-1"2"-5"0"0,-4 10 2716 0 0,1 1 0 0 0,-3 9-2837 0 0,3-2 2221 0 0,-1 10-2221 0 0,-4 73 124 0 0,7-67 321 0 0,0 101-182 0 0,2-32-809 0 0,-1-78 238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0.6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1 6447 0 0,'0'3'499'0'0,"-3"96"1300"0"0,1-66-1422 0 0,-2 0-356 0 0,-1-4-582 0 0,5-27 234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1.0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 1 5527 0 0,'0'0'240'0'0,"-3"16"56"0"0,3-16-232 0 0,-4 13-64 0 0,4-13 0 0 0,0 0 0 0 0,0 0 864 0 0,0 13 160 0 0,0-13 32 0 0,0 0 0 0 0,0 0-888 0 0,2 14-168 0 0,-2-1 0 0 0</inkml:trace>
  <inkml:trace contextRef="#ctx0" brushRef="#br0" timeOffset="1">20 281 2303 0 0,'-2'18'96'0'0,"2"-3"32"0"0,0 1-128 0 0,0 1 0 0 0,0-2 0 0 0,0-1 0 0 0,0 1 1232 0 0,2 0 224 0 0,-2-15 48 0 0,4 16 0 0 0,-4-16-1240 0 0,2 17-264 0 0,-2-17 0 0 0</inkml:trace>
  <inkml:trace contextRef="#ctx0" brushRef="#br0" timeOffset="2">7 847 5063 0 0,'0'0'224'0'0,"-1"15"48"0"0,1-1-272 0 0,-2-1 0 0 0,2-13 0 0 0,-2 15 0 0 0,2-15 552 0 0,0 0 56 0 0,-2 15 16 0 0,2-15-3504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1.3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78 1 4607 0 0,'0'0'200'0'0,"0"18"48"0"0,-2-3-248 0 0,2-15 0 0 0,0 0 0 0 0,0 18 0 0 0,0-3 536 0 0,-2-1 56 0 0,2 1 16 0 0,0-15 0 0 0,-2 15-544 0 0,2-15-64 0 0,0 16-104 0 0,0-16-2856 0 0</inkml:trace>
  <inkml:trace contextRef="#ctx0" brushRef="#br0" timeOffset="0.07">52 303 6447 0 0,'-1'2'499'0'0,"-7"35"154"0"0,4-17 1661 0 0,-1 2-1343 0 0,1 0 0 0 0,1 0 1 0 0,2 0-1 0 0,0 10-971 0 0,-3 62-756 0 0,-7 29 756 0 0,7-90-711 0 0,2-15-2314 0 0,-1-1-978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3.6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2217 204 3223 0 0,'0'0'394'0'0,"0"0"442"0"0,0 0 194 0 0,0 0 40 0 0,0 0-108 0 0,0 0-483 0 0,0 0-207 0 0,0 0-44 0 0,0 0-28 0 0,0 0-73 0 0,0 0-30 0 0,0 0-8 0 0,0 0-2 0 0,0 0-6 0 0,-1 3-3 0 0,-1 6-12 0 0,1-6 13 0 0,1-3 60 0 0,0 0 21 0 0,-1 2 6 0 0,-2 7 28 0 0,2-7 104 0 0,1-2 44 0 0,0 0 8 0 0,0 0-14 0 0,0 0-65 0 0,-1 2-23 0 0,-3 6-7 0 0,3-5-14 0 0,0-1-55 0 0,-6 19 813 0 0,6-19-802 0 0,1 1-6 0 0,-3 6-1 0 0,3-6 0 0 0,-1-1-10 0 0,-2 24 148 0 0,2-5 144 0 0,1-1-1 0 0,1 15-457 0 0,1 4 351 0 0,-4 4 1129 0 0,-3 18-1480 0 0,4-54 118 0 0,-4 25 653 0 0,-4 15-771 0 0,2-12 389 0 0,-1 10-389 0 0,0 23 368 0 0,-6 59-69 0 0,6-75-146 0 0,6-44-125 0 0,1 0 0 0 0,0 0 0 0 0,1 0 0 0 0,-1 0 0 0 0,2 5-28 0 0,-1-8 16 0 0,0-1 0 0 0,0 1 0 0 0,-1 0 0 0 0,1 0 0 0 0,-1 0-16 0 0,-1 10 11 0 0,1 32 39 0 0,3 12-50 0 0,0 12 57 0 0,-4-6 267 0 0,-11 56-324 0 0,12-112 10 0 0,-7 40 125 0 0,5-33-92 0 0,-7 24 129 0 0,0 0 1 0 0,-16 35-173 0 0,17-50 89 0 0,1 2 48 0 0,-1 5-137 0 0,3-7 107 0 0,-6 12-107 0 0,0 2 29 0 0,6-21 29 0 0,-7 18-58 0 0,12-33 6 0 0,-81 169 305 0 0,56-110-227 0 0,7-20-19 0 0,12-25-62 0 0,-1 0 0 0 0,-5 7-3 0 0,5-8 51 0 0,-6 13-51 0 0,-2 6 56 0 0,-14 16-35 0 0,24-41 13 0 0,-1 0 1 0 0,0-1 0 0 0,-1 0-1 0 0,1 0 1 0 0,-7 4-35 0 0,-3 2 171 0 0,0 0-1 0 0,-10 4-170 0 0,18-13 43 0 0,0-1-1 0 0,-1-1 0 0 0,1 0 0 0 0,-1 0 0 0 0,0-1 0 0 0,-4 1-42 0 0,-10 3 67 0 0,5-2-21 0 0,0-1-1 0 0,0-1 1 0 0,-1 0-1 0 0,1-2 1 0 0,-12 0-46 0 0,-3 0 47 0 0,8-1 33 0 0,-1-1 1 0 0,-24-4-81 0 0,16 1 31 0 0,29 3-31 0 0,-32-3 38 0 0,1-1-1 0 0,-19-6-37 0 0,28 2 82 0 0,0-1 0 0 0,1-2 0 0 0,-23-13-82 0 0,27 14 10 0 0,2-1 19 0 0,1-1 1 0 0,0 0 0 0 0,-3-6-30 0 0,-23-14 28 0 0,3 1-28 0 0,1-1 0 0 0,-28-30 0 0 0,45 41 0 0 0,-8-4 0 0 0,-4-3 0 0 0,24 18 0 0 0,-3-2 0 0 0,2 1 0 0 0,-1-3 0 0 0,-9-8 0 0 0,-4-4 0 0 0,13 11 0 0 0,-12-10 0 0 0,15 15 0 0 0,0 0 0 0 0,1-1 0 0 0,1 0 0 0 0,-2-3 0 0 0,-65-104 0 0 0,61 92 0 0 0,-4-6 0 0 0,-4-13 0 0 0,6 9 0 0 0,-4-7 0 0 0,2-2 0 0 0,-3-16 0 0 0,16 38 0 0 0,-32-104 0 0 0,23 77 0 0 0,8 30 0 0 0,-4-20 0 0 0,0-9 0 0 0,-1-5 0 0 0,3-2 0 0 0,1-10-32 0 0,3 0 0 0 0,3-31 32 0 0,2 62 0 0 0,0 15 0 0 0,1 1 0 0 0,2-10 0 0 0,7-89 0 0 0,-2 10 0 0 0,6-80 0 0 0,-11 174 0 0 0,0 1 0 0 0,1-3 0 0 0,3-25 0 0 0,-1-5 0 0 0,-2 26 0 0 0,3-3 0 0 0,-4 13 0 0 0,-2-2-11 0 0,2 0-31 0 0,0 1 31 0 0,1-6 11 0 0,-3 17 0 0 0,-1-28 0 0 0,1-2-15 0 0,0 29-54 0 0,0 2-26 0 0,0 0-106 0 0,0 0-44 0 0,0 0-974 0 0,-1 4-4050 0 0,-5 14-1738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5.7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26 109 4143 0 0,'0'0'191'0'0,"-2"1"141"0"0,-7 3 489 0 0,7-4 215 0 0,2 0 42 0 0,0 0-93 0 0,0 0-422 0 0,-2 1-181 0 0,-7 3-35 0 0,7-3-20 0 0,2-1-47 0 0,0 0-22 0 0,0 0-2 0 0,0 0 2 0 0,0 0 4 0 0,0 0 2 0 0,0 0 0 0 0,0 0-6 0 0,0 0-30 0 0,0 0-18 0 0,0 0-2 0 0,0 0-8 0 0,0 0-34 0 0,0 0-20 0 0,3 1-2 0 0,6 3-4 0 0,1-1 0 0 0,0-1-1 0 0,-1 0 1 0 0,1 0 0 0 0,0-1-1 0 0,0 0 1 0 0,0 0 0 0 0,2-2-140 0 0,45 2 1738 0 0,32 4-1738 0 0,-28-1 388 0 0,-27-2-32 0 0,10 3-356 0 0,194 33 1008 0 0,1 3-570 0 0,-9-3 236 0 0,-173-26-551 0 0,-14-2-27 0 0,38 9 91 0 0,9 1 45 0 0,108 10-22 0 0,-112-22-97 0 0,-1-5-1 0 0,12-4-112 0 0,-30 1 231 0 0,60-6 223 0 0,93 3-140 0 0,-179 1-193 0 0,26-4-121 0 0,-32 1 86 0 0,1 3 1 0 0,19 1-87 0 0,-6 0 160 0 0,-1-1 0 0 0,21-6-160 0 0,-24 4 6 0 0,94-7 137 0 0,61-15 87 0 0,-43 4-71 0 0,-99 14-109 0 0,29-2 31 0 0,-3-1-5 0 0,-7 2-11 0 0,3-2-69 0 0,6 0 61 0 0,53-6-46 0 0,-68 8-11 0 0,11-3 83 0 0,-24 3 101 0 0,40-1-184 0 0,274-12 309 0 0,-231 17-148 0 0,-2 1-2 0 0,-48 0 17 0 0,-20 0 16 0 0,-14-2-52 0 0,-1-4 0 0 0,7-3-140 0 0,55-12 110 0 0,-62 13-92 0 0,22-1 24 0 0,-32 6 33 0 0,22 0 96 0 0,-22 1 6 0 0,-20 3 198 0 0,16-4-375 0 0,-35 5 89 0 0,0 1 0 0 0,0 1 0 0 0,0-1 0 0 0,6 1-89 0 0,12 0 252 0 0,26-2 276 0 0,-49 2-464 0 0,-2 0 0 0 0,0 0 0 0 0,0 0 5 0 0,0 0 17 0 0,0 0-14 0 0,0 0 5 0 0,0 0 3 0 0,0 0 0 0 0,0 0 0 0 0,0 0 0 0 0,0 0 0 0 0,0 0 0 0 0,0 0 0 0 0,0 0 0 0 0,0 0 0 0 0,0 0 0 0 0,0 0 3 0 0,0 0 10 0 0,0 0-2 0 0,0 0-22 0 0,0 0-36 0 0,-2 1-129 0 0,-5 2-680 0 0,0 0 0 0 0,1 1-1 0 0,0 0 1 0 0,-5 3 776 0 0,-1 4-1448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6.70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785 27 9671 0 0,'2'-2'748'0'0,"4"-8"-361"0"0,-4-2 314 0 0,-2 10 187 0 0,0 2 38 0 0,0 0-41 0 0,0 0-206 0 0,-2 2-95 0 0,-5 3-343 0 0,1 0 0 0 0,0 1 0 0 0,1 0 0 0 0,-1 0 1 0 0,1 1-1 0 0,0-1 0 0 0,-2 5-241 0 0,-10 19 953 0 0,-3 8-953 0 0,0 0 479 0 0,-83 159 1410 0 0,-132 293 480 0 0,179-377-1908 0 0,-65 98-461 0 0,101-182-5 0 0,-2-1 0 0 0,0-1-1 0 0,-18 15 6 0 0,29-30-138 0 0,3-4-143 0 0,1 0 1 0 0,-2 0-1 0 0,1 0 1 0 0,-1-1-1 0 0,-6 3 281 0 0,13-8-1262 0 0,2-2-1140 0 0,0 0-4326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37.1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 1 2303 0 0,'0'0'263'0'0,"0"0"261"0"0,0 0 109 0 0,0 0 27 0 0,0 0-54 0 0,0 0-248 0 0,0 0-108 0 0,0 0-24 0 0,0 0-14 0 0,0 0-52 0 0,0 0-28 0 0,0 0-4 0 0,0 0-10 0 0,0 0-42 0 0,0 0 4 0 0,0 0 36 0 0,0 0-3 0 0,-2 1-8 0 0,-5 6-1 0 0,5-6 0 0 0,2-1 0 0 0,0 0 0 0 0,0 0 12 0 0,0 0 51 0 0,0 0 22 0 0,-1 2 3 0 0,-13 18 784 0 0,13-18-818 0 0,0 0-20 0 0,-4 6 40 0 0,2-1 0 0 0,-1 2-1 0 0,1-1 1 0 0,0 0-1 0 0,0 2-177 0 0,3-7 112 0 0,0-3 0 0 0,-1 3 0 0 0,-5 23 218 0 0,5-24-253 0 0,1-2-12 0 0,0 0-1 0 0,0 2 2 0 0,-3 8 4 0 0,3-7 2 0 0,-2 4 39 0 0,2 3-14 0 0,-1-7-74 0 0,-1 21 158 0 0,2-10-122 0 0,1 1 6 0 0,3 8 0 0 0,1 0-6 0 0,-1 7 160 0 0,-4-26-181 0 0,1 0 0 0 0,-1 0 0 0 0,1 0 0 0 0,0 0 0 0 0,1 3-38 0 0,9 31 291 0 0,-7-21-211 0 0,-1-1 0 0 0,11 50 272 0 0,-4-23-67 0 0,1-1 638 0 0,2 28-923 0 0,-11-56 88 0 0,1 0-1 0 0,0 0 0 0 0,1-1 1 0 0,0 1-1 0 0,1-1 0 0 0,2 3-87 0 0,6 9 104 0 0,-6-6-85 0 0,-1-2-7 0 0,6 30 53 0 0,-7-27 32 0 0,-5-16-71 0 0,-1 1 3 0 0,6 43 439 0 0,-4-43-421 0 0,2 28 236 0 0,10 21-121 0 0,-10-45-139 0 0,0 0-11 0 0,-1 0 1 0 0,0 0-1 0 0,-1 3-12 0 0,6 22 22 0 0,1-1-1 0 0,1 0 0 0 0,7 15-21 0 0,-2-17 2 0 0,1-1 0 0 0,16 25-2 0 0,-21-37 7 0 0,45 68 37 0 0,-26-41-35 0 0,-7-15-9 0 0,0-1 0 0 0,24 23 0 0 0,-15-17 0 0 0,11 17 0 0 0,49 71 0 0 0,-39-51 22 0 0,-25-33 31 0 0,2-2 0 0 0,31 33-53 0 0,-38-50 145 0 0,6 4-145 0 0,13 11 79 0 0,-1-2-139 0 0,-13-12 43 0 0,-16-12 55 0 0,1 0 1 0 0,0-1-1 0 0,1-1 1 0 0,0 0-1 0 0,8 3-38 0 0,20 8 119 0 0,-23-9-88 0 0,1-2 0 0 0,10 3-31 0 0,-10-5 21 0 0,0 0 0 0 0,1-1-1 0 0,5-1-20 0 0,6 2 2 0 0,-20-4-2 0 0,0 0 0 0 0,0-1 0 0 0,2 0 0 0 0,18 0 0 0 0,-9 1 32 0 0,0-1 0 0 0,16-3-32 0 0,-3 0 0 0 0,-6 2 0 0 0,-13-1 0 0 0,11-3 43 0 0,8-4-22 0 0,2 0 36 0 0,72-15 20 0 0,-43 12 1336 0 0,-27 5-2134 0 0,-1-1-1 0 0,17-7 722 0 0,-23 4 0 0 0,23-7 0 0 0,0-2 0 0 0,18-12 0 0 0,-72 31 0 0 0,19-8 4 0 0,0-2-1 0 0,-1 0 1 0 0,3-4-4 0 0,-7 4 44 0 0,-9 7-34 0 0,0 0 1 0 0,-1 0-1 0 0,1-1 1 0 0,-1 0-1 0 0,0 0 1 0 0,4-5-11 0 0,18-27 10 0 0,4-10 117 0 0,12-28-127 0 0,1 0 1 0 0,-30 50-1 0 0,8-21 0 0 0,-17 35 18 0 0,-1-1 0 0 0,-1 0 0 0 0,0-1-1 0 0,-1 1 1 0 0,0-4-18 0 0,7-30 39 0 0,-8 43-38 0 0,6-27 116 0 0,3-25-117 0 0,-4 24 43 0 0,-4 22-13 0 0,0-1 1 0 0,-1 1-1 0 0,0-1 1 0 0,0 0-31 0 0,0-3 55 0 0,0-1 0 0 0,1-2-55 0 0,1-17 82 0 0,-1 18-28 0 0,-1 10-39 0 0,0 0-1 0 0,0 0 1 0 0,0-1 0 0 0,-1-3-15 0 0,3-18 66 0 0,-3 22-59 0 0,2-18 84 0 0,-1 21-83 0 0,0-11 113 0 0,0 0 0 0 0,0-1-121 0 0,-1 2 28 0 0,0-5 36 0 0,2 13-62 0 0,0-3 52 0 0,0-4-44 0 0,1-2 1 0 0,0 2 18 0 0,-2 9-119 0 0,0 5-169 0 0,2 3 3 0 0,-1 0-1 0 0,0 0 1 0 0,-1 0 0 0 0,1 0-1 0 0,-1 0 1 0 0,0 0 0 0 0,0 0 0 0 0,-1 0-1 0 0,0 4 257 0 0,-1 8-1448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38.6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1154 2303 0 0,'0'0'315'0'0,"0"0"481"0"0,0 0 209 0 0,0 0 41 0 0,1-2-101 0 0,5-20-273 0 0,24-89 1061 0 0,-21 80-1373 0 0,1 0-1 0 0,1 1 1 0 0,10-16-360 0 0,16-43 705 0 0,5-41 605 0 0,1-27 225 0 0,-31 111-1252 0 0,-8 28-196 0 0,-1-1-1 0 0,-1 1 1 0 0,0-1-87 0 0,0-4 230 0 0,3-14-230 0 0,-3 27 70 0 0,-1 0 0 0 0,0 0 1 0 0,-1-2-71 0 0,2-9 215 0 0,1-14-215 0 0,0 18 59 0 0,-3 15-60 0 0,7-17 86 0 0,-3 6-42 0 0,0 1-33 0 0,0 1 1 0 0,-3 5 28 0 0,0 3-23 0 0,8-15-7 0 0,-3 6 34 0 0,-2 0-33 0 0,10-39 54 0 0,-10 39-64 0 0,-3 1 11 0 0,0 7 32 0 0,2-5-22 0 0,-3 7 34 0 0,0 2 19 0 0,0 0 13 0 0,0-2-28 0 0,0-7-33 0 0,0 7 50 0 0,0 2-1 0 0,0 0-10 0 0,0 0-1 0 0,0 0 2 0 0,0 0-33 0 0,0 0-158 0 0,0 0-82 0 0,0 0-661 0 0,1 3-2711 0 0,2 9-1157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39.3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36 235 5983 0 0,'0'0'464'0'0,"0"0"-178"0"0,0 0 386 0 0,0 0 198 0 0,0 0 40 0 0,0 0-48 0 0,0 0-232 0 0,-2 2-101 0 0,1-2-284 0 0,1 1-84 0 0,-1-1 0 0 0,1 1 0 0 0,-1-1 0 0 0,1 1 0 0 0,-1-1-1 0 0,1 1 1 0 0,-1-1 0 0 0,0 0 0 0 0,1 1 0 0 0,-1-1 0 0 0,0 0 0 0 0,1 0 0 0 0,-1 1-161 0 0,-1-2 54 0 0,-6-5-44 0 0,6 4-6 0 0,0-1-1 0 0,1 1 1 0 0,-1-1-1 0 0,1 0 1 0 0,0 1-1 0 0,0-1 1 0 0,0 0-1 0 0,0 0 1 0 0,1 0-1 0 0,-1 0 1 0 0,1 0-1 0 0,0-1-3 0 0,-1-6-80 0 0,0-1 0 0 0,2-9 80 0 0,2-1-485 0 0,0-1 1 0 0,2 1 0 0 0,6-18 484 0 0,-2 7-3327 0 0,-4 10-423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39.7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39 143 8351 0 0,'0'0'382'0'0,"0"0"-8"0"0,-2-1-172 0 0,-4-4 163 0 0,5 4 98 0 0,0-1 17 0 0,-12-13 213 0 0,12 14-526 0 0,0-2-21 0 0,1 2-140 0 0,-4-14 12 0 0,1 0 1 0 0,0 0 0 0 0,1-1-1 0 0,0-7-18 0 0,2 8-290 0 0,0 0-28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0.1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31 294 5527 0 0,'0'0'423'0'0,"-2"0"-278"0"0,-5 0 41 0 0,5 0 690 0 0,1 0-716 0 0,1 0 1 0 0,-1-1-1 0 0,1 1 1 0 0,-1 0-1 0 0,0-1 1 0 0,1 1 0 0 0,-1 0-1 0 0,0-1 1 0 0,1 1-1 0 0,-1-1 1 0 0,1 1-1 0 0,-1-1 1 0 0,1 0-161 0 0,-1 1 309 0 0,-2-3 811 0 0,1-4-860 0 0,1 1 0 0 0,-1-1 0 0 0,1 1 0 0 0,1-1 0 0 0,-1 0 0 0 0,1 1 0 0 0,0-4-260 0 0,-1-15 100 0 0,1 19-96 0 0,0 1-1 0 0,1-1 1 0 0,-1 0 0 0 0,2-1-4 0 0,1-20-1 0 0,-3 27 1 0 0,-1-32-445 0 0,2 1-1 0 0,2-1 0 0 0,1 1 446 0 0,0 11-511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0.4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88 684 4143 0 0,'0'0'319'0'0,"0"0"-104"0"0,0 0 341 0 0,0 0 168 0 0,0 0 38 0 0,-1-2-83 0 0,-4-4-375 0 0,4 5-161 0 0,0-1-30 0 0,-1 0-79 0 0,0-1-4 0 0,-3-12 11 0 0,2 3-75 0 0,0-11-206 0 0,1 0 1 0 0,1 0-1 0 0,1 0 1 0 0,1 0-1 0 0,1 1 0 0 0,1-2 240 0 0,1-9-66 0 0,-4 15 52 0 0</inkml:trace>
  <inkml:trace contextRef="#ctx0" brushRef="#br0" timeOffset="1">39 90 2303 0 0,'0'0'200'0'0,"0"0"-200"0"0,-11-4 0 0 0,11 4 0 0 0,-9-7 1272 0 0,1 0 208 0 0,3-1 48 0 0,5 8 8 0 0,-4-11-1120 0 0,4 11-216 0 0,-2-16-40 0 0,2 3-16 0 0,0 2-288 0 0,0 11-56 0 0,2-13-16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0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1 5351 0 0,'0'0'242'0'0,"0"0"-1"0"0,0 0-129 0 0,0 0 9 0 0,0 0 27 0 0,0 0 4 0 0,0 0-10 0 0,0 0-46 0 0,0 0-22 0 0,0 0-2 0 0,0 0 19 0 0,0 0 77 0 0,0 0 31 0 0,0 0 7 0 0,0 3 40 0 0,2 24 1110 0 0,-2-24-872 0 0,-1 0-11 0 0,-7 61 1648 0 0,8-59-1934 0 0,4 11-874 0 0,-1 0 1 0 0,0 9 686 0 0,-2-15-292 0 0,0 4-724 0 0,-1-11-202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1.1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1 2303 0 0,'0'0'379'0'0,"0"0"749"0"0,0 0 325 0 0,0 0 69 0 0,0 0-138 0 0,0 0-632 0 0,0 0-279 0 0,0 0-52 0 0,0 0-49 0 0,1 3-185 0 0,35 93 413 0 0,-23-57-381 0 0,-5-16-51 0 0,-2 0 0 0 0,-1 1 0 0 0,1 12-168 0 0,6 74 420 0 0,-4-21-148 0 0,-3-50-224 0 0,-2-1 1 0 0,-2 0 0 0 0,-2 1-1 0 0,-1 1-48 0 0,-2 13-753 0 0,0-30-70 0 0</inkml:trace>
  <inkml:trace contextRef="#ctx0" brushRef="#br0" timeOffset="1">0 1027 919 0 0,'4'26'78'0'0,"-2"-21"-76"0"0,4 12 204 0 0,4 11 5659 0 0,4 20-5865 0 0,-2 4 1163 0 0,-5-9-173 0 0,-2 0 1 0 0,0 40-991 0 0,-2-25 387 0 0,-3-40-487 0 0,0-1-26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1.5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7055 0 0,'0'0'323'0'0,"0"0"-8"0"0,0 3-205 0 0,0 23-55 0 0,0-24 165 0 0,0 0 71 0 0,10 22 369 0 0,-6-18-802 0 0,0 1 1 0 0,-1 0-1 0 0,1 5 142 0 0,-1-6-190 0 0,-2-4-12 0 0,3 7-142 0 0,-2 0-618 0 0,3 4 111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1.8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0 2303 0 0,'0'3'167'0'0,"0"23"421"0"0,0-23 11 0 0,0-3 17 0 0,0 2-76 0 0,-1 10-351 0 0,0 0-154 0 0,1-9 30 0 0,0-3 8 0 0,0 0-1 0 0,0 0-1 0 0,0 0-6 0 0,0 0-1 0 0,0 0 0 0 0,0 2 3 0 0,3 18 42 0 0,-3-16 14 0 0,0 2 40 0 0,0 35 1061 0 0,0-37-1011 0 0,1 0 0 0 0,-2 0 0 0 0,1 1 0 0 0,0-1 0 0 0,-1 0 0 0 0,0 3-213 0 0,-2 11 456 0 0,0 24 599 0 0,-1 36-384 0 0,3-73-1441 0 0,-2 9-2782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7.35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1000 25 4143 0 0,'0'0'319'0'0,"0"-2"-210"0"0,3-4 66 0 0,-2 4 668 0 0,-1 2 286 0 0,-2-1 58 0 0,0-1-958 0 0,0 1-1 0 0,-1-1 1 0 0,1 1 0 0 0,-1 0 0 0 0,1 0 0 0 0,-1 0-1 0 0,0 0 1 0 0,1 0 0 0 0,-1 1 0 0 0,0-1 0 0 0,-1 1-229 0 0,-9-1 711 0 0,0 1 1 0 0,-1 0-712 0 0,-10 0 696 0 0,2-1 69 0 0,-1 1 0 0 0,-8 2-765 0 0,21-1 175 0 0,0 1 0 0 0,1 0-1 0 0,-1 1 1 0 0,0-1 0 0 0,1 2-1 0 0,-6 2-174 0 0,-29 14 1180 0 0,-27 8-1180 0 0,-79 24 979 0 0,105-35-744 0 0,0 1 0 0 0,0 2 0 0 0,2 2-1 0 0,1 2 1 0 0,0 2 0 0 0,-8 9-235 0 0,35-24 83 0 0,1 0-1 0 0,1 1 1 0 0,0 0-1 0 0,0 1 0 0 0,1 0 1 0 0,-2 5-83 0 0,11-14 17 0 0,-8 11 99 0 0,0 1-1 0 0,1 0 0 0 0,-2 4-115 0 0,10-14 27 0 0,-1-1 1 0 0,1 1-1 0 0,0 0 0 0 0,0 0 0 0 0,1 0 0 0 0,0 0 0 0 0,0 0 1 0 0,0 0-1 0 0,1 0 0 0 0,-1 0 0 0 0,2 1 0 0 0,-1-1-27 0 0,2 6 38 0 0,0-1 1 0 0,1 0-1 0 0,0 0 0 0 0,1 0 0 0 0,0 0 0 0 0,0 0 1 0 0,2-1-1 0 0,-1 0 0 0 0,1 0 0 0 0,6 7-38 0 0,2 2 38 0 0,2 0 0 0 0,0-1 0 0 0,1-1 0 0 0,12 8-38 0 0,137 109 202 0 0,-24-20 4 0 0,-118-94-129 0 0,0 2 0 0 0,-1 1 0 0 0,-1 1 0 0 0,-1 1 0 0 0,-1 0 0 0 0,-1 2 1 0 0,6 13-78 0 0,-3 1 220 0 0,-2 0 0 0 0,-2 1 0 0 0,-2 2 1 0 0,1 6-221 0 0,-9-20 151 0 0,-1 0 1 0 0,-2 1-1 0 0,0-1 1 0 0,-2 1 0 0 0,-2 0-1 0 0,-1 20-151 0 0,-2-26 308 0 0,-3 21-308 0 0,3-36 76 0 0,0 0 0 0 0,-1-1 0 0 0,0 1 0 0 0,-1-1 0 0 0,-4 10-76 0 0,2-8 78 0 0,0 1 0 0 0,-1-1-1 0 0,0-1 1 0 0,-1 0 0 0 0,0 0 0 0 0,-1 0 0 0 0,0-1-1 0 0,-1 0 1 0 0,0-1 0 0 0,0 0 0 0 0,0 0-1 0 0,-1-1 1 0 0,0-1 0 0 0,-1 0 0 0 0,1 0 0 0 0,-1-1-1 0 0,0-1 1 0 0,-3 1-78 0 0,-11 1 120 0 0,1 0 0 0 0,-1-2 0 0 0,0-2 0 0 0,-20 1-120 0 0,4-4 117 0 0,1-1-1 0 0,-26-5-116 0 0,43 3 0 0 0,-1 0-1 0 0,2-2 1 0 0,-1-1-1 0 0,-9-4 1 0 0,21 6-127 0 0,1 0-1 0 0,-1-1 0 0 0,1 0 0 0 0,1-1 0 0 0,-1 0 0 0 0,1 0 0 0 0,0-1 0 0 0,1 0 0 0 0,-5-6 128 0 0,11 11-149 0 0,1 0 0 0 0,0 0 0 0 0,0 0 0 0 0,0 0 0 0 0,0 0 0 0 0,0-1 0 0 0,1 1 0 0 0,-1 0 0 0 0,1-1 0 0 0,0 0 0 0 0,0 1 0 0 0,0-1 0 0 0,1 1 0 0 0,-1-2 149 0 0,1 0-741 0 0,0 1-1 0 0,0-1 1 0 0,1 1-1 0 0,-1-1 1 0 0,1 1-1 0 0,0-1 1 0 0,0 1-1 0 0,1 0 1 0 0,0-1-1 0 0,-1 1 1 0 0,3-2 741 0 0,9-20-6294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4.5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65 618 1375 0 0,'0'0'182'0'0,"0"0"224"0"0,0 0 105 0 0,0 0 22 0 0,0 0-50 0 0,-1 2-224 0 0,1 0-82 0 0,-2 3-230 0 0,1-1 3363 0 0,-3-11-2606 0 0,1 4-569 0 0,0-4 100 0 0,-1-1-1 0 0,1 0 1 0 0,0 0-1 0 0,1 0 1 0 0,0 0 0 0 0,0 0-1 0 0,0-5-234 0 0,-1-18 759 0 0,0-11-759 0 0,3 32 39 0 0,-12-212 800 0 0,5 141-548 0 0,3 42-20 0 0,1-22-271 0 0,2 52 40 0 0,1 5-16 0 0,0-1 0 0 0,0 0 0 0 0,1 1 0 0 0,-1-1 0 0 0,2-4-24 0 0,-1-1 27 0 0,0 5 16 0 0,2-3-22 0 0,-3 6 34 0 0,3 3-543 0 0,7 4-2339 0 0,-8-4-980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7.1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147 2 4575 0 0,'0'0'208'0'0,"0"0"10"0"0,0 0-88 0 0,-1-1-39 0 0,-1 1-39 0 0,-1 0-1 0 0,1 0 0 0 0,0 0 1 0 0,0 0-1 0 0,0 0 1 0 0,0 0-1 0 0,-1 1 1 0 0,1-1-1 0 0,0 1 0 0 0,0-1 1 0 0,0 1-1 0 0,0 0 1 0 0,0 0-1 0 0,0 0-51 0 0,-2 2 116 0 0,0-1-1 0 0,0 1 1 0 0,1-1-1 0 0,-1 1 1 0 0,1 1-1 0 0,0-1 1 0 0,0 0-116 0 0,-6 9 354 0 0,0-1 0 0 0,2 1 0 0 0,-1 1 0 0 0,0 2-354 0 0,1 0 170 0 0,0 1 0 0 0,1-1-1 0 0,0 1 1 0 0,2 0 0 0 0,0 1 0 0 0,1-1-1 0 0,0 1 1 0 0,1 3-170 0 0,0 19 230 0 0,2 1 0 0 0,4 36-230 0 0,6 2 705 0 0,18 73-705 0 0,-18-106 125 0 0,21 96 198 0 0,6-1-1 0 0,12 13-322 0 0,-19-73 41 0 0,3 0 0 0 0,3-3-1 0 0,4-1 1 0 0,15 17-41 0 0,-27-49 11 0 0,3-1 0 0 0,26 29-11 0 0,-7-19-158 0 0,2 2-74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7.6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84 1 6447 0 0,'-8'10'162'0'0,"-1"1"-1"0"0,1 0 0 0 0,1 0 0 0 0,0 1 1 0 0,1 0-1 0 0,0 1 0 0 0,0-1 0 0 0,2 1 1 0 0,-1 0-1 0 0,2 0 0 0 0,0 0 0 0 0,0 1 0 0 0,1-1 1 0 0,1 3-162 0 0,-3 38 649 0 0,3 0 1 0 0,1 0 0 0 0,7 33-650 0 0,-2-48 151 0 0,3 0 0 0 0,1-1-1 0 0,1 0 1 0 0,8 15-151 0 0,18 36 122 0 0,13 20-122 0 0,-20-52 10 0 0,2-1 0 0 0,2-2-1 0 0,3-1 1 0 0,1-2-1 0 0,44 44-9 0 0,33 20-188 0 0,-53-60 60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8.2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1 2303 0 0,'-8'7'105'0'0,"1"1"0"0"0,0 1 0 0 0,1-1 0 0 0,-1 1 0 0 0,2 1 0 0 0,-1-1 0 0 0,-3 9-105 0 0,6-9 819 0 0,0 1 1 0 0,0-1 0 0 0,0 1 0 0 0,1-1 0 0 0,0 7-820 0 0,0 5 491 0 0,1 1 1 0 0,1-1 0 0 0,1 0 0 0 0,1 0-1 0 0,1 0 1 0 0,0 0 0 0 0,7 18-492 0 0,-1-10 114 0 0,1 0 1 0 0,2-1-1 0 0,1 0 1 0 0,1 0-1 0 0,3 2-114 0 0,-7-13 49 0 0,9 16 101 0 0,2-1-1 0 0,18 21-149 0 0,3-6 44 0 0,2-2 0 0 0,2-2 0 0 0,1-2 0 0 0,29 18-44 0 0,-15-15-60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9.7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2604 2303 0 0,'0'0'102'0'0,"0"0"174"0"0,0 0 649 0 0,0 0 283 0 0,0 0 59 0 0,0 0-131 0 0,0 0-598 0 0,0 0-259 0 0,0 0-50 0 0,0 0-23 0 0,0 0-78 0 0,0 0-31 0 0,0 0-8 0 0,0 0-5 0 0,0 0-10 0 0,0 0 11 0 0,3-1 0 0 0,17-15 198 0 0,0 0 0 0 0,-1-1 0 0 0,-1 0 0 0 0,0-2 0 0 0,13-18-283 0 0,-21 24 54 0 0,18-25 245 0 0,9-17-299 0 0,-12 18 84 0 0,2 1 0 0 0,1 1 0 0 0,7-5-84 0 0,21-25 108 0 0,-1 0-23 0 0,0-1 118 0 0,47-72-203 0 0,94-199 144 0 0,-145 238-12 0 0,-5-2 0 0 0,-4-2 0 0 0,-5-1 0 0 0,8-46-132 0 0,1-45 230 0 0,-8-2 0 0 0,-8-10-230 0 0,-19 84 67 0 0,-6 57-97 0 0,3 1 0 0 0,3-2 30 0 0,-8 55-364 0 0,0 0-1 0 0,1 0 1 0 0,4-9 364 0 0,1-1-4166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0.4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2760 3679 0 0,'0'0'284'0'0,"-2"2"-186"0"0,-4 5 62 0 0,-1 4 1648 0 0,5-9-726 0 0,2-2-90 0 0,0 0-402 0 0,0 0-176 0 0,0 0-35 0 0,0 0-28 0 0,0 0-82 0 0,0 0-40 0 0,0 0-5 0 0,2-2-2 0 0,25-33 351 0 0,1 2 0 0 0,22-20-573 0 0,31-34 286 0 0,4-13-286 0 0,-56 61 85 0 0,-2 0-1 0 0,11-25-84 0 0,2-1 57 0 0,99-167 204 0 0,-100 158-47 0 0,-3-3-1 0 0,3-17-213 0 0,28-105 856 0 0,-4-24-856 0 0,-28 98 144 0 0,13-61 116 0 0,19-162-260 0 0,-49 229 48 0 0,10-72 8 0 0,-12 109-36 0 0,10-25-20 0 0,-13 62 11 0 0,20-71-4035 0 0,-20 70-491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1.0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2392 3223 0 0,'0'0'432'0'0,"0"0"604"0"0,0 0 263 0 0,0 0 56 0 0,0 0-125 0 0,0 0-568 0 0,2 0-249 0 0,1 0-338 0 0,0 0 1 0 0,-1-1-1 0 0,1 1 1 0 0,0-1-1 0 0,-1 1 1 0 0,1-1-1 0 0,-1 0 1 0 0,1 0-1 0 0,-1 0 1 0 0,0-1-1 0 0,1 1 1 0 0,-1 0-1 0 0,0-1 1 0 0,0 1-1 0 0,1-2-75 0 0,15-16 286 0 0,0-1 0 0 0,11-16-286 0 0,-8 10 163 0 0,10-11-163 0 0,186-203 230 0 0,-163 176-162 0 0,142-179 138 0 0,-143 167-29 0 0,-3-3-1 0 0,-4-3 1 0 0,3-14-177 0 0,65-140 288 0 0,-68 130 136 0 0,32-107-424 0 0,-53 131 332 0 0,10-68-332 0 0,7-87 252 0 0,-6 29-669 0 0,-24 144-154 0 0,0 3-33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1.6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2273 2759 0 0,'1'2'207'0'0,"0"8"29"0"0,-1-9-63 0 0,0 0-1 0 0,0 0 1 0 0,0 0 0 0 0,0 0-1 0 0,1 0 1 0 0,-1 0 0 0 0,0 0-1 0 0,1 0 1 0 0,-1 0 0 0 0,1 0-1 0 0,-1 0-172 0 0,2 2 433 0 0,-2-3-305 0 0,0 1-1 0 0,0 0 1 0 0,1-1 0 0 0,-1 1-1 0 0,0 0 1 0 0,1-1 0 0 0,-1 1-1 0 0,0-1 1 0 0,1 1 0 0 0,-1-1-1 0 0,1 1 1 0 0,-1 0 0 0 0,1-1-1 0 0,-1 0 1 0 0,1 1 0 0 0,0-1-1 0 0,-1 1 1 0 0,1-1-128 0 0,1 1 350 0 0,2 2 337 0 0,1-2-598 0 0,0 1 1 0 0,0-1-1 0 0,0-1 1 0 0,0 1-1 0 0,0-1 1 0 0,1 0-1 0 0,-1 0 1 0 0,0 0-1 0 0,0-1 0 0 0,0 0 1 0 0,0 0-1 0 0,0 0 1 0 0,0 0-1 0 0,0-1 1 0 0,-1 0-1 0 0,1 0 1 0 0,0 0-1 0 0,2-2-89 0 0,4-3 42 0 0,-1-1-1 0 0,1 0 1 0 0,-1 0-1 0 0,-1-1 1 0 0,0 0 0 0 0,0-1-1 0 0,-1 0 1 0 0,0 0-1 0 0,0-1 1 0 0,1-4-42 0 0,12-23 209 0 0,-1-1-1 0 0,5-20-208 0 0,-8 21 121 0 0,39-104 814 0 0,-3-11-935 0 0,-40 112 151 0 0,63-214 698 0 0,-13-4-180 0 0,-50 202-579 0 0,99-518 580 0 0,-110 561-658 0 0,44-232 103 0 0,-8 47-909 0 0,-23 118-89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2.4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1 702 1375 0 0,'0'0'66'0'0,"0"0"224"0"0,0 0 926 0 0,0 0 404 0 0,0-2 79 0 0,3-11-755 0 0,0 0 1 0 0,-1 0-1 0 0,-1-1 1 0 0,0-8-945 0 0,-2-57 788 0 0,-1 19-313 0 0,7-162 297 0 0,2 132-4425 0 0,10-40 3653 0 0,-9 86-3627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2.8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1103 6911 0 0,'0'0'528'0'0,"0"0"-250"0"0,0 0 212 0 0,0-2 136 0 0,4-157 2372 0 0,3-124-2726 0 0,27-15-1356 0 0,13 2-1680 0 0,-36 231-788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7.97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402 20 6447 0 0,'0'0'499'0'0,"0"-1"-328"0"0,0-12-248 0 0,0 7 6592 0 0,-9 13-5031 0 0,-3 3-981 0 0,0 1 1 0 0,1 0-1 0 0,-9 11-503 0 0,-26 38 641 0 0,18-22-216 0 0,-135 182 1627 0 0,138-186-1759 0 0,9-10 220 0 0,-2 0-1 0 0,0-2 1 0 0,-2 0-513 0 0,19-20 277 0 0,1-2 3 0 0,0 0 0 0 0,0 0-3 0 0,2-1-10 0 0,8-7-80 0 0,0 0 0 0 0,-1 0 0 0 0,0-1 0 0 0,0 0 0 0 0,2-3-187 0 0,39-54 248 0 0,-29 37-171 0 0,31-45 31 0 0,-21 28-92 0 0,-19 27-16 0 0,-6 12 0 0 0,-7 10 0 0 0,-4 9 0 0 0,-13 21 0 0 0,-1-1 0 0 0,-7 7 0 0 0,-47 59 0 0 0,60-80 0 0 0,1-1-5 0 0,4-7 19 0 0,0 0-1 0 0,0-1 1 0 0,0 1-1 0 0,-2-1 1 0 0,1-1-1 0 0,-1 0-13 0 0,8-6 59 0 0,2-2 9 0 0,-1-2-4 0 0,0-1-56 0 0,0 0 1 0 0,0 0-1 0 0,1-1 0 0 0,0 1 1 0 0,-1 0-1 0 0,1-1 1 0 0,0 1-1 0 0,0 0 1 0 0,1-1-1 0 0,-1 1 0 0 0,1 0 1 0 0,-1 0-1 0 0,1-1 1 0 0,1-2-9 0 0,4-7 69 0 0,-1-1 0 0 0,8-11-69 0 0,-5 10 13 0 0,14-27-113 0 0,6-7 100 0 0,-17 32-95 0 0,1 0 0 0 0,0 1-1 0 0,1 1 1 0 0,1 0 95 0 0,-12 13-900 0 0,0 0-278 0 0,6-6-1269 0 0,-6 6-4867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3.4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79 1135 7743 0 0,'0'0'356'0'0,"-2"0"-8"0"0,-7 2-225 0 0,-4-4-27 0 0,11 1-15 0 0,0 0 0 0 0,0 0 0 0 0,0 0 0 0 0,1 0 0 0 0,-1-1 0 0 0,0 1 0 0 0,1-1 0 0 0,-1 1 0 0 0,0-1 0 0 0,1 0 1 0 0,0 1-1 0 0,-1-1 0 0 0,1 0 0 0 0,0 0 0 0 0,0 0 0 0 0,0 0 0 0 0,0 0 0 0 0,0-2-81 0 0,-2-5 336 0 0,0-1 0 0 0,1 0 0 0 0,-1-5-336 0 0,2 11 25 0 0,-4-37 422 0 0,1 0 0 0 0,2-28-447 0 0,0 17 27 0 0,1-57 50 0 0,4 0 0 0 0,8-35-77 0 0,12-32-967 0 0,9-6 967 0 0,-18 116-2759 0 0,3 0-901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3.8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12 711 9703 0 0,'0'0'424'0'0,"-2"-10"96"0"0,-3-7-416 0 0,3-3-104 0 0,0-4 0 0 0,2-5 0 0 0,0-6 216 0 0,2-2 16 0 0,1 1 8 0 0,3-5 0 0 0,-1-4-168 0 0,3-3-72 0 0,-3-2 64 0 0,1-5-64 0 0,1-5-160 0 0,2-4-80 0 0,0-6-16 0 0,1 1-4232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4.1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3 475 9439 0 0,'-2'-22'416'0'0,"4"2"96"0"0,1-9-416 0 0,3-6-96 0 0,3-6 0 0 0,2-1 0 0 0,2 0 0 0 0,2-2 0 0 0,-1-3-72 0 0,3-3 72 0 0,-1 1-352 0 0,1-5-16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4.5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45 493 7831 0 0,'-18'-5'696'0'0,"8"-1"-560"0"0,5-3-136 0 0,-1-6 0 0 0,3-5 576 0 0,1-5 80 0 0,2-5 16 0 0,4-3 8 0 0,1-2-424 0 0,1-1-80 0 0,-1-6-16 0 0,2-1-8 0 0,1 0-152 0 0,1-3 0 0 0,4-6 0 0 0,0-1-4824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4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111 959 13039 0 0,'-28'-13'576'0'0,"13"-2"128"0"0,3-5-568 0 0,-1-5-136 0 0,0-7 0 0 0,4-4 0 0 0,3-6 0 0 0,3-6 0 0 0,-1-5 0 0 0,0-2 0 0 0,1-4 0 0 0,3-7 0 0 0,0-7-88 0 0,3-4 88 0 0,1-3-352 0 0,0-5-24 0 0,-3-5 0 0 0,3 1-4968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5.2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118 611 14279 0 0,'-22'-15'1272'0'0,"2"-5"-1016"0"0,4-5-256 0 0,1-6 0 0 0,4-6 0 0 0,2-2-128 0 0,1-3 8 0 0,3 4 8 0 0,1-1 48 0 0,-1 1 64 0 0,3-3-104 0 0,2-2 40 0 0,0-5-296 0 0,2-3-56 0 0,0-3-16 0 0,-1 5-5216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5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80 1375 0 0,'-3'-30'64'0'0,"5"8"8"0"0,1-5-72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20.7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568 287 5527 0 0,'-2'0'423'0'0,"-11"-3"-107"0"0,1-1 0 0 0,0 0 1 0 0,-1-1-1 0 0,-2-2-316 0 0,3 2 782 0 0,9 4-669 0 0,0-1 0 0 0,-1 1 0 0 0,1 0 0 0 0,-1 1 0 0 0,1-1 0 0 0,-1 0-1 0 0,1 1 1 0 0,-1 0 0 0 0,1 0 0 0 0,-1 0 0 0 0,-2 1-113 0 0,-8 1 381 0 0,1 2-1 0 0,1 0 1 0 0,-1 0-1 0 0,0 1 1 0 0,-6 4-381 0 0,10-5 190 0 0,0 0 1 0 0,0 0-1 0 0,-1-1 0 0 0,0 0 0 0 0,0-1 1 0 0,0 0-1 0 0,-6 0-190 0 0,5-1 417 0 0,0-1-1 0 0,0 0 1 0 0,0-1-1 0 0,0 0 1 0 0,-2-1-417 0 0,5 0 236 0 0,6 2-143 0 0,0-1 0 0 0,0 1 0 0 0,0-1 0 0 0,1 1 0 0 0,-1-1 0 0 0,0 0 1 0 0,0 0-1 0 0,1 0 0 0 0,-1 0 0 0 0,1 0 0 0 0,-2-2-93 0 0,2 3 62 0 0,-2-4 54 0 0,0 1-1 0 0,0 0 1 0 0,0-1-1 0 0,0 0 0 0 0,1 1 1 0 0,-1-2-116 0 0,1 2 74 0 0,1 1 31 0 0,1 2-1 0 0,-1-2-2 0 0,-3-7-13 0 0,3 7-8 0 0,1 2-1 0 0,0 0-2 0 0,0 0-12 0 0,0 0-2 0 0,0 0 0 0 0,2-1 3 0 0,8-5 10 0 0,0 3-47 0 0,0 1-1 0 0,0-1 0 0 0,1 2 1 0 0,-1-1-1 0 0,2 1-29 0 0,12-2 51 0 0,-2 1 5 0 0,14 1-56 0 0,7-1 80 0 0,73-5 108 0 0,-42 3-66 0 0,-32 1-50 0 0,87-7 122 0 0,67-8 78 0 0,4-5-47 0 0,-147 16-176 0 0,29-5 28 0 0,66-7 64 0 0,-1 3 141 0 0,-84 8-108 0 0,-15 2-31 0 0,146-11 211 0 0,-149 17-237 0 0,-1 2 0 0 0,16 5-117 0 0,-45-6 14 0 0,42 3 81 0 0,-30-3 103 0 0,21 4-198 0 0,25 6 250 0 0,17 2 172 0 0,21 10-422 0 0,-70-13 6 0 0,117 26 122 0 0,-128-30-116 0 0,-13-3 5 0 0,2 0 0 0 0,-1 0 1 0 0,12-1-18 0 0,147-8 182 0 0,-140 4-162 0 0,-23 3-20 0 0,0-1 0 0 0,-1 2 0 0 0,7 1 0 0 0,5 1 11 0 0,16 1 43 0 0,34 4-55 0 0,-3-5 60 0 0,0-3 0 0 0,40-6-59 0 0,-32 1 14 0 0,16 4-14 0 0,-41 0 50 0 0,118 6 24 0 0,-110-5-42 0 0,0 3 0 0 0,17 5-32 0 0,1 2 64 0 0,2-4-64 0 0,-10-6 139 0 0,-43-1-6 0 0,-17 0-107 0 0,28-2 105 0 0,59-2-48 0 0,-68 1-83 0 0,28-5 0 0 0,-2-1 0 0 0,-33 5 0 0 0,11-3 0 0 0,-32 7 1 0 0,0 0-1 0 0,10-6 52 0 0,10-4-30 0 0,-20 7-9 0 0,-2 2-8 0 0,0 0-1 0 0,-1 1 0 0 0,1-1 1 0 0,0 0-1 0 0,0 0 1 0 0,0 1-1 0 0,0 0 1 0 0,0-1-1 0 0,1 1-4 0 0,8-2 0 0 0,31-4 11 0 0,-40 6 43 0 0,-2 0 18 0 0,-8 0-15 0 0,-29-1 178 0 0,-27-5-235 0 0,-153-14 92 0 0,187 18-90 0 0,-172-2 55 0 0,32 2-61 0 0,-111-17 4 0 0,189 11 0 0 0,37 5 0 0 0,-27-1 0 0 0,-37 6 0 0 0,20-1 0 0 0,-11-3 0 0 0,-87-13 0 0 0,115 7 0 0 0,-1 4 0 0 0,-45 4 0 0 0,42 6 0 0 0,24-1 0 0 0,-24 2 0 0 0,29-1 0 0 0,-21-3 0 0 0,-2-1 0 0 0,-79 11 0 0 0,45-4 0 0 0,-102 24 0 0 0,152-20 0 0 0,-22 2 0 0 0,20-7 0 0 0,0-3 0 0 0,-53-3 0 0 0,25-2 0 0 0,-3 0 0 0 0,-50-6 0 0 0,-74-9 0 0 0,190 12 0 0 0,1-2 0 0 0,-2-2 0 0 0,-3 0 0 0 0,-12 0 0 0 0,-148-13-64 0 0,194 20 64 0 0,-67-9 0 0 0,-55 2 0 0 0,109 8 0 0 0,0 0 0 0 0,0 1 0 0 0,-1 1 0 0 0,-9 1 0 0 0,11-2-7 0 0,0 2 1 0 0,0-1-1 0 0,-3 3 7 0 0,3-2-40 0 0,10-2 38 0 0,-1-1-1 0 0,1 0 1 0 0,-1 1-1 0 0,1 0 0 0 0,-1 0 3 0 0,-26 14 1 0 0,25-14-1 0 0,3-1 0 0 0,0 0 0 0 0,0 0 0 0 0,0 0 0 0 0,0 1 0 0 0,0-1 0 0 0,1 1 0 0 0,-1-1 0 0 0,-1 2 0 0 0,0-1-1 0 0,-6 7-51 0 0,-2 4 40 0 0,10-9 10 0 0,1-1-6 0 0,0-3 7 0 0,0 0 0 0 0,0 0 0 0 0,0 0-1 0 0,0 0 1 0 0,-1 0 0 0 0,1 0-1 0 0,0 0 1 0 0,0 0 0 0 0,0 1-1 0 0,0-1 1 0 0,0 0 0 0 0,0 0 0 0 0,0 0-1 0 0,0 0 1 0 0,0 0 0 0 0,0 0-1 0 0,0 1 1 0 0,0-1 0 0 0,0 0-1 0 0,0 0 1 0 0,0 0 0 0 0,0 0 0 0 0,0 0-1 0 0,1 0 1 0 0,-1 0 0 0 0,0 1-1 0 0,0-1 1 0 0,0 0 0 0 0,0 0-1 0 0,0 0 1 0 0,0 0 0 0 0,0 0 0 0 0,0 0-1 0 0,0 0 1 0 0,0 0 0 0 0,0 0-1 0 0,1 1 1 0 0,-1-1 0 0 0,0 0-1 0 0,0 0 1 0 0,0 0 1 0 0,11 10-53 0 0,4-3 42 0 0,-8-4 2 0 0,0-2 0 0 0,0 1 1 0 0,0-1-1 0 0,0 0 0 0 0,1 0 0 0 0,6-1 9 0 0,11-1-59 0 0,8-2 59 0 0,-24 2-19 0 0,114-13-58 0 0,29-12 77 0 0,198-23-64 0 0,-211 36 64 0 0,42-4 0 0 0,54-4 0 0 0,-164 19 0 0 0,-1 3 0 0 0,24 5 0 0 0,126 20-11 0 0,-76-6-42 0 0,5 1 53 0 0,57-1 0 0 0,111-8 0 0 0,383 13 0 0 0,-658-22 0 0 0,78 6 0 0 0,83 19 0 0 0,-50-5 0 0 0,-73-13 0 0 0,182 22 0 0 0,-181-25 27 0 0,0-3-1 0 0,4-4-26 0 0,-57-1 11 0 0,-23 0-11 0 0,1 1 0 0 0,20-2 0 0 0,-10 0 0 0 0,0 0 0 0 0,-1-1 0 0 0,-1-1 0 0 0,-1-3 0 0 0,-2 0 0 0 0,-1-1 0 0 0,-1-1 0 0 0,-1-2 0 0 0,-6-2 0 0 0,-2 0 0 0 0,-2 3-11 0 0,0 6-31 0 0,-5-10 4 0 0,3 12 23 0 0,1 0 4 0 0,-2-2 10 0 0,0 1-1 0 0,-1-1 1 0 0,1 1 0 0 0,-1 0 0 0 0,0 1 0 0 0,0 0 0 0 0,0 0-1 0 0,0 0 1 0 0,0 0 0 0 0,-1 1 1 0 0,-16-2 1 0 0,0 0 0 0 0,-5 1-1 0 0,3 1-1 0 0,-95-1 1 0 0,77 2 0 0 0,-51 4 0 0 0,-1-1 0 0 0,-22-3 5 0 0,-433 6 54 0 0,407-2-59 0 0,-140 6 0 0 0,170-3 0 0 0,-102 4 0 0 0,132-11 0 0 0,-18-6 0 0 0,-82-12 0 0 0,35 2 0 0 0,-281-9 0 0 0,229 10 0 0 0,17 1 0 0 0,73 9 0 0 0,-31 6 0 0 0,-263 39 0 0 0,373-36 0 0 0,-202 20 0 0 0,73-21-53 0 0,151-3 31 0 0,7 0-31 0 0,4 1-14 0 0,26 1 6 0 0,-1-1-1 0 0,0-1 0 0 0,6-1 62 0 0,85-11-40 0 0,-30 3 33 0 0,242-9-110 0 0,-253 15 113 0 0,218 2-45 0 0,-76 16 36 0 0,130 3 15 0 0,211-38-2 0 0,-300-9 0 0 0,-104 10 0 0 0,132-5 0 0 0,101-13 0 0 0,-83 7 0 0 0,-56 7 28 0 0,48-4 8 0 0,-240 24-36 0 0,-1 2 0 0 0,0 2 0 0 0,8 4 0 0 0,-13-1 12 0 0,-26-3 1 0 0,-1 2 0 0 0,0 0 0 0 0,0 2 0 0 0,16 5-13 0 0,-33-7-83 0 0,-1 0-1 0 0,7 4 84 0 0,-12-6-161 0 0,-2-1-949 0 0,-3 2-3994 0 0,-12 5-1714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9.3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312 4700 2303 0 0,'0'0'307'0'0,"0"0"448"0"0,0 0 195 0 0,0 0 40 0 0,0 0-94 0 0,-2 2-431 0 0,-2 5-193 0 0,2-5-43 0 0,0-1-15 0 0,-14 11 399 0 0,14-11-456 0 0,2-1 3 0 0,0 0 0 0 0,-1 2 4 0 0,-2 3 467 0 0,4-3 1135 0 0,11-6-792 0 0,-6 1-889 0 0,-1 0 0 0 0,1-1 0 0 0,-1 1-1 0 0,0-1 1 0 0,0-1 0 0 0,0 1 0 0 0,-1-1 0 0 0,0 0 0 0 0,1 0-85 0 0,8-13 639 0 0,12-19-639 0 0,-23 33 46 0 0,13-24 326 0 0,-1 0-1 0 0,-2-1 0 0 0,6-17-371 0 0,-4 7 228 0 0,33-99 321 0 0,-4 12-316 0 0,-4 18-159 0 0,-5-1 1 0 0,-5-1-1 0 0,-3-14-74 0 0,4-68 257 0 0,-8-5-257 0 0,11-95 172 0 0,3-85 635 0 0,-27 302-641 0 0,4-54 92 0 0,-2-117 36 0 0,-12 170-200 0 0,-3 0-1 0 0,-6-17-93 0 0,-5 7 155 0 0,-4 0-155 0 0,6 27 37 0 0,-59-220 147 0 0,-13 4-54 0 0,-22-80 138 0 0,73 238-66 0 0,-29-64-202 0 0,35 118 52 0 0,-3 2-1 0 0,-4-1-51 0 0,23 41 36 0 0,-18-27 165 0 0,-20-24-201 0 0,27 40 63 0 0,8 14-24 0 0,0 0 0 0 0,-1 1 1 0 0,-1 1-1 0 0,-6-3-39 0 0,-22-24 48 0 0,21 22 16 0 0,18 16-286 0 0,0 0 0 0 0,0 0 1 0 0,1-1-1 0 0,-1 0 0 0 0,1 0 1 0 0,-1-2 221 0 0,5 6-4458 0 0,1 2-1482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0.3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131 4780 4143 0 0,'0'0'319'0'0,"0"0"-74"0"0,0 0 471 0 0,0 0 226 0 0,0 0 46 0 0,0 0-78 0 0,0 0-368 0 0,0 0-166 0 0,0 0-31 0 0,0 0-36 0 0,0 0-118 0 0,0 0-51 0 0,0 0-11 0 0,0 0-1 0 0,0 0-1 0 0,0 0-6 0 0,2-1-1 0 0,9-3-28 0 0,-1 0-1 0 0,1-1 0 0 0,-1-1 1 0 0,6-4-92 0 0,4-4 210 0 0,15-13-210 0 0,-23 15 104 0 0,0-1 0 0 0,-1 0 0 0 0,-1-1 0 0 0,3-3-104 0 0,-13 16 2 0 0,9-12 149 0 0,-1-1 1 0 0,0 0-1 0 0,-1 0 1 0 0,2-7-152 0 0,20-62 1021 0 0,-9 24-274 0 0,13-46 170 0 0,-9 21-510 0 0,-6 26-193 0 0,-3-1-1 0 0,-2-5-213 0 0,16-121 337 0 0,-5-90 158 0 0,-5 50-262 0 0,7-8-89 0 0,-5-41-133 0 0,-21 273-11 0 0,3-123 53 0 0,3-36 7 0 0,2-25 568 0 0,-15-158-628 0 0,-6 196 238 0 0,1 33-76 0 0,2 24 15 0 0,-3 1-1 0 0,-5 0 1 0 0,-22-61-177 0 0,20 80 123 0 0,-76-285 496 0 0,77 273-533 0 0,-15-70 100 0 0,-23-53-186 0 0,34 145 72 0 0,-8-12-72 0 0,19 44-8 0 0,-8-14 24 0 0,-2 1 0 0 0,-1 0 0 0 0,-2 2 0 0 0,-8-7-16 0 0,6 6 21 0 0,18 26-15 0 0,-1 0 0 0 0,0 1 0 0 0,0 0 1 0 0,-11-9-7 0 0,5 6-222 0 0,14 14 94 0 0,2 2-132 0 0,0 0-554 0 0,0 0-245 0 0,0 0-49 0 0,0 0-11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38.18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180 0 7367 0 0,'0'0'568'0'0,"0"0"-337"0"0,0 0-28 0 0,0 0 21 0 0,0 0 6 0 0,0 0 14 0 0,0 0 51 0 0,0 0 22 0 0,0 0 3 0 0,0 0-4 0 0,0 0-16 0 0,0 0-4 0 0,2 3 0 0 0,0 0-195 0 0,-2-3-56 0 0,1 1 0 0 0,-1 0 0 0 0,1 0 1 0 0,-1 0-1 0 0,1 0 0 0 0,-1 0 0 0 0,1 0 0 0 0,-1 0 0 0 0,0 0 0 0 0,1 0 0 0 0,-1 0 0 0 0,0 0 0 0 0,0 0 0 0 0,0 1-45 0 0,4 31 1148 0 0,-2 0 0 0 0,-2 24-1148 0 0,2 29 1096 0 0,4 134 356 0 0,0 18-580 0 0,-1 250 47 0 0,-3-342-686 0 0,-10 229 524 0 0,-18-1 173 0 0,10-159-513 0 0,-48 587 583 0 0,43-579-616 0 0,16-161-275 0 0,3-24 6 0 0,-3 8-115 0 0,-8 55 147 0 0,5-34-35 0 0,3-38-104 0 0,-4 11 122 0 0,7-35-157 0 0,-2-5 1 0 0,1-5-35 0 0,0 2-3 0 0,1 0 1 0 0,0-1-1 0 0,1 1 1 0 0,-1-1-1 0 0,1 0 1 0 0,-1 0-1 0 0,0-3 64 0 0,-5-30-750 0 0,6 31 572 0 0,0-5-602 0 0,1-1 0 0 0,0 0 0 0 0,0 0 1 0 0,1 0-1 0 0,0 1 0 0 0,2-4 780 0 0,-1 2-1528 0 0,0-10-4215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1.1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550 4799 6447 0 0,'0'0'298'0'0,"0"0"-10"0"0,-2 1-188 0 0,-6 1 2 0 0,5-1 374 0 0,3-1 160 0 0,0 0 32 0 0,0 0-58 0 0,0 0-264 0 0,0 0-111 0 0,0 0-19 0 0,0 0-4 0 0,0 0 9 0 0,0-4-129 0 0,0 1 1 0 0,1 0-1 0 0,-1-1 0 0 0,0 1 0 0 0,1-1 0 0 0,0 1 0 0 0,0 0 0 0 0,0 0 1 0 0,0-1-1 0 0,1-1-92 0 0,20-38 1158 0 0,3-1-1158 0 0,-9 17 244 0 0,-1-1 0 0 0,-1 0 0 0 0,9-28-244 0 0,-5-9 1023 0 0,8-57-1023 0 0,-17 72 229 0 0,42-272 814 0 0,-28 161-694 0 0,-2-8 54 0 0,-9 71-158 0 0,23-349 961 0 0,-25 266-972 0 0,4-58 43 0 0,-6 73-112 0 0,1-246-17 0 0,-14 281-113 0 0,-5 1-1 0 0,-10-19-34 0 0,1 52 136 0 0,-15-35-136 0 0,18 73 29 0 0,-90-319 491 0 0,84 314-338 0 0,-3 2 0 0 0,-25-47-182 0 0,0 16 186 0 0,-28-34-186 0 0,64 105 23 0 0,-100-165 236 0 0,80 130-135 0 0,-2 2 0 0 0,-25-28-124 0 0,40 55 20 0 0,4 4 71 0 0,-16-16-91 0 0,26 33 4 0 0,0 0 1 0 0,0 1 0 0 0,-1 0 0 0 0,0 0 0 0 0,0 0-1 0 0,0 1 1 0 0,-3-1-5 0 0,-37-23-14 0 0,46 28-102 0 0,1 2-194 0 0,-1 1-585 0 0,0-1-1 0 0,0 1 0 0 0,1 0 1 0 0,-1-1-1 0 0,1 1 1 0 0,-1 0-1 0 0,0 2 896 0 0,1-2-6139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2.2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781 4982 6847 0 0,'0'0'315'0'0,"0"0"-7"0"0,0 0-136 0 0,0 0 163 0 0,2-1 90 0 0,15-16 842 0 0,49-52 975 0 0,-38 32-1897 0 0,-18 23-210 0 0,1 0 1 0 0,0 1 0 0 0,6-5-136 0 0,20-19 244 0 0,-1-1 0 0 0,15-22-244 0 0,-32 35 212 0 0,0-2 0 0 0,-2 0 0 0 0,-1-1 0 0 0,8-22-212 0 0,-10 12 790 0 0,10-38-790 0 0,-20 61 106 0 0,9-34 808 0 0,5-48-914 0 0,1-51 745 0 0,-11 81-469 0 0,18-254 403 0 0,-18 202-570 0 0,9-325 318 0 0,-21 313-288 0 0,0-1 68 0 0,4 127-205 0 0,-2-244 251 0 0,-12 1-44 0 0,5 187-76 0 0,-8-25-133 0 0,11 57 34 0 0,-5-21 166 0 0,-3 2 0 0 0,-11-25-200 0 0,-43-93 605 0 0,29 74-369 0 0,15 39-73 0 0,-1 2 0 0 0,-10-10-163 0 0,-39-74 95 0 0,20 38-24 0 0,-51-100-8 0 0,-45-75 166 0 0,47 90 45 0 0,-35-56 129 0 0,91 163-313 0 0,9 13-14 0 0,-2 2 1 0 0,-17-17-77 0 0,8 24-127 0 0,12 14-18 0 0,13 14-886 0 0,0 1 0 0 0,-2 2 0 0 0,-7-5 1031 0 0,17 15-1451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3.9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2063 1375 0 0,'0'0'270'0'0,"0"0"594"0"0,0 0 264 0 0,0 0 50 0 0,0 0-140 0 0,0 0-617 0 0,0 0-270 0 0,0 0-58 0 0,0 0-12 0 0,0-2-1 0 0,0-13 28 0 0,-1 8-17 0 0,1 0 0 0 0,0 0 0 0 0,0 0 0 0 0,2-5-91 0 0,7-62 592 0 0,-4 31-298 0 0,1-11-71 0 0,-1 10 92 0 0,6-27-315 0 0,75-279 608 0 0,80-223 254 0 0,-161 557-844 0 0,38-111 198 0 0,27-48-216 0 0,-48 127 16 0 0,3 1 0 0 0,1 1 0 0 0,2 1 0 0 0,5-2-16 0 0,13-21 17 0 0,-13 18 30 0 0,31-34-47 0 0,-45 61-16 0 0,-2 2-64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4.6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1985 5959 0 0,'0'0'267'0'0,"0"0"0"0"0,0 0-151 0 0,0 0-4 0 0,0 0 14 0 0,0 0 2 0 0,0 0 0 0 0,0-3 0 0 0,-2-8-30 0 0,2-1-1 0 0,-1 0 0 0 0,2 0 1 0 0,-1 0-1 0 0,2 0 0 0 0,0-1-97 0 0,11-71 334 0 0,-6 32 159 0 0,2 0 0 0 0,15-44-493 0 0,4 6 330 0 0,19-58-52 0 0,-27 93-186 0 0,119-318 574 0 0,-113 310-605 0 0,24-58 139 0 0,40-65-200 0 0,-48 109 41 0 0,29-53 11 0 0,-4 10-540 0 0,70-93 488 0 0,-108 175-208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5.2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1353 3223 0 0,'0'-2'240'0'0,"9"-112"3479"0"0,0 40-3257 0 0,6-48 579 0 0,20-65-1041 0 0,42-85 344 0 0,16 4-243 0 0,-5 30-1054 0 0,-57 163-2001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24.4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266 301 6911 0 0,'-17'-8'318'0'0,"1"0"0"0"0,1 0 0 0 0,-1-2 0 0 0,1 0 0 0 0,-9-8-318 0 0,6 4 537 0 0,0 0-156 0 0,-12-7 695 0 0,28 20-800 0 0,-2-2-35 0 0,0 0 0 0 0,-1 1-1 0 0,1 0 1 0 0,-1 0-1 0 0,0 0-240 0 0,5 2 47 0 0,-2-1 163 0 0,2 1-2 0 0,0 0-12 0 0,0 0-49 0 0,0 0-19 0 0,0 0-7 0 0,-1-1-7 0 0,-5-2-29 0 0,4 2-12 0 0,2 1-1 0 0,0 0 8 0 0,0 0 34 0 0,0 0 12 0 0,0 0 2 0 0,0 0 2 0 0,0 0 6 0 0,0 0 6 0 0,3 0 2 0 0,75 17 551 0 0,-41-8-289 0 0,0-1-1 0 0,0-2 1 0 0,18-1-406 0 0,22-3 439 0 0,76 4 216 0 0,-96-2-504 0 0,46 6 66 0 0,99 14-55 0 0,-137-19-163 0 0,47-4 1 0 0,65-8 62 0 0,-160 6-47 0 0,69-6 347 0 0,1-3 0 0 0,49-14-362 0 0,102-22 640 0 0,-134 27-488 0 0,32 1-152 0 0,-77 13 19 0 0,-1 2 0 0 0,0 2-1 0 0,0 3 1 0 0,1 3-19 0 0,73 6 64 0 0,-85-10-1 0 0,0-1 0 0 0,27-6-63 0 0,-10 2 66 0 0,-12 1-6 0 0,10-1 8 0 0,53 4-68 0 0,-76 0 76 0 0,21-2-76 0 0,28 0 41 0 0,117 15-41 0 0,-10-1 77 0 0,-115-8-26 0 0,-18-1-49 0 0,85 7 50 0 0,-108-7 23 0 0,0-2 1 0 0,10-2-76 0 0,4 0 105 0 0,-38 1-95 0 0,6 0 194 0 0,0-1 0 0 0,19-4-204 0 0,-28 4 11 0 0,-10 1 42 0 0,-2 0 17 0 0,0 0 18 0 0,0 0-7 0 0,0 0-8 0 0,0 0-1 0 0,-2-2 0 0 0,-7-2-13 0 0,0 0-1 0 0,0 0 1 0 0,0 1-1 0 0,-1 0 0 0 0,0 0 1 0 0,1 1-1 0 0,-10 0-58 0 0,-1 0 80 0 0,1 1 0 0 0,-1 1-1 0 0,-13 1-79 0 0,24 0 26 0 0,0-1 0 0 0,0-1 0 0 0,-3 0-26 0 0,-24-2 2 0 0,9 5-2 0 0,6-1 0 0 0,-15-1 0 0 0,-28-3 16 0 0,-74-5 32 0 0,31-3-24 0 0,-283-22 152 0 0,269 29-176 0 0,-129-4 0 0 0,52 8 0 0 0,72 1 0 0 0,-561-3 128 0 0,576 7-128 0 0,1 4 0 0 0,-57 14 0 0 0,146-20 6 0 0,-147 20-76 0 0,76-10 70 0 0,37-5 0 0 0,-40 0 0 0 0,-191-12 0 0 0,-1-1 0 0 0,254 7-43 0 0,-8 3 43 0 0,-5 1-21 0 0,-113 12 10 0 0,154-17-31 0 0,-4 1 20 0 0,6-1-31 0 0,3-1-11 0 0,1 2 0 0 0,0 0 58 0 0,0 1-1 0 0,0-1 1 0 0,1 0 0 0 0,-1 1-1 0 0,1-1 1 0 0,-1 0-1 0 0,1 0 1 0 0,0 0 0 0 0,0-1-1 0 0,-1 1 1 0 0,3 1 6 0 0,0 0-9 0 0,0 0 0 0 0,1-1 0 0 0,0 1 0 0 0,0-1 0 0 0,3 2 9 0 0,8 1-5 0 0,1 0 1 0 0,1-1-1 0 0,2 0 5 0 0,-18-4 1 0 0,45 7-27 0 0,0-2-1 0 0,35-2 27 0 0,-18-1-11 0 0,115 1 11 0 0,42 2 0 0 0,31 27 0 0 0,-32-2 0 0 0,-120-22 0 0 0,1-3 0 0 0,0-5 0 0 0,63-9 0 0 0,-114 3 0 0 0,120-14 0 0 0,53-11 0 0 0,-158 25 0 0 0,0 4 0 0 0,30 3 0 0 0,38 7 0 0 0,36 11 0 0 0,218 47 0 0 0,-329-58 16 0 0,0-1 0 0 0,5-3-16 0 0,117-3 32 0 0,-92-7-32 0 0,-1 0 0 0 0,62-2 76 0 0,-2 4 50 0 0,-127 4-117 0 0,13 2 44 0 0,-5-4 254 0 0,-29 0-230 0 0,-1-6-45 0 0,-1 4 32 0 0,-1 2-45 0 0,0 0 0 0 0,-1 0 0 0 0,1 1 0 0 0,-1 0 0 0 0,1 0 0 0 0,-1 0 0 0 0,-2 0-19 0 0,-8-1 11 0 0,-150 6 102 0 0,121-2-98 0 0,-11 1 6 0 0,27 0 1 0 0,-1-2-1 0 0,0-1-21 0 0,-87-5 0 0 0,-263-18 0 0 0,292 16 0 0 0,-1 5 0 0 0,1 3 0 0 0,-7 4 0 0 0,25 0 0 0 0,-191 21 0 0 0,48-2 32 0 0,0-8 0 0 0,-137-11-32 0 0,227-11 0 0 0,26 1 0 0 0,-172-16 31 0 0,153 9 13 0 0,106 12-33 0 0,-85-9 159 0 0,-71-16-170 0 0,101 11 0 0 0,-50-18 0 0 0,105 29 0 0 0,-168-62 0 0 0,123 46 0 0 0,0 2 0 0 0,-16-1 0 0 0,59 15 0 0 0,-25-2 0 0 0,30 4 16 0 0,-12-2-73 0 0,16 3 11 0 0,11 4 9 0 0,43 11-35 0 0,31 6 72 0 0,56 4-12 0 0,-65-11-44 0 0,278 59 56 0 0,-86-12-32 0 0,-154-41 0 0 0,45-1 32 0 0,-92-15 0 0 0,0-3 0 0 0,64-8 0 0 0,130-25 0 0 0,-107 12 0 0 0,24 4 0 0 0,-91 14 0 0 0,0 3 0 0 0,0 5 0 0 0,12 5 0 0 0,226 17 0 0 0,-218-21 0 0 0,-37-4 0 0 0,8-2 0 0 0,1-1 0 0 0,23-1 0 0 0,197-18 0 0 0,-125 4 64 0 0,-168 14-62 0 0,-3 1-7 0 0,17 4 72 0 0,-15-4-64 0 0,-1 0-9 0 0,13-1 73 0 0,-4 0-67 0 0,0 0 0 0 0,-2 4 11 0 0,-7-3 42 0 0,-2 0 11 0 0,-3 0-11 0 0,-3-1-34 0 0,-1 0-1 0 0,0 1 0 0 0,0-1 0 0 0,-4 2-18 0 0,-2-1 2 0 0,-62-2 38 0 0,-22 0-16 0 0,6 2-24 0 0,28-1 0 0 0,-95 0 21 0 0,-160 2 22 0 0,217 1-43 0 0,-157 9 0 0 0,146-1 0 0 0,-38 11 0 0 0,-234 41 0 0 0,195-47 0 0 0,158-14 0 0 0,-45 0 0 0 0,1-4 0 0 0,-3-3 0 0 0,6 0 0 0 0,-78-10 0 0 0,-21-10 0 0 0,8 0 0 0 0,-40-7-60 0 0,38 5 45 0 0,56 7-38 0 0,62 12 10 0 0,-18-5 43 0 0,-26-7-32 0 0,82 20-10 0 0,0 3 20 0 0,9-2 22 0 0,0 0-1 0 0,0 0 0 0 0,0 0 1 0 0,0 0-1 0 0,0 0 0 0 0,0 0 0 0 0,-1 0 1 0 0,1 0-1 0 0,0 0 0 0 0,0 0 1 0 0,0 0-1 0 0,0 0 0 0 0,0 0 0 0 0,0 0 1 0 0,0 0-1 0 0,0 0 0 0 0,0 0 0 0 0,0 1 1 0 0,0-1-1 0 0,0 0 0 0 0,0 0 1 0 0,0 0-1 0 0,0 0 0 0 0,0 0 0 0 0,0 0 1 0 0,-1 0-1 0 0,1 0 0 0 0,0 0 1 0 0,0 0-1 0 0,0 0 0 0 0,0 0 0 0 0,0 0 1 0 0,0 0-1 0 0,0 1 0 0 0,0-1 0 0 0,0 0 1 0 0,0 0-1 0 0,0 0 0 0 0,0 0 1 0 0,0 0-1 0 0,0 0 0 0 0,0 0 0 0 0,0 0 1 0 0,0 0-1 0 0,0 0 0 0 0,0 0 1 0 0,1 0-1 0 0,-1 1 0 0 0,0-1 0 0 0,0 0 1 0 0,0 0-1 0 0,0 0 0 0 0,0 0 0 0 0,0 0 1 0 0,0 0-1 0 0,0 0 0 0 0,0 0 1 0 0,0 0-1 0 0,0 0 1 0 0,6 12-11 0 0,-5-10 11 0 0,1 1 0 0 0,0-1 0 0 0,0 0 0 0 0,1 0 0 0 0,-1 0 0 0 0,0 0 0 0 0,1 0 0 0 0,-1 0 0 0 0,1-1 1 0 0,0 1-1 0 0,-1-1 0 0 0,1 0 0 0 0,2 1 0 0 0,6 2-1 0 0,0-1-1 0 0,1-1 1 0 0,0 1 1 0 0,5 0-8 0 0,200 35-41 0 0,-150-27 45 0 0,6-1 4 0 0,0-3 0 0 0,1-3 0 0 0,36-5 0 0 0,-42-1-1 0 0,154-9-62 0 0,-91 1 63 0 0,74-7 0 0 0,4-4 0 0 0,7 9 0 0 0,35 10 0 0 0,-156 5 0 0 0,0-5 0 0 0,0-4 0 0 0,15-6 0 0 0,20-11 104 0 0,37-14-104 0 0,-50 1 175 0 0,-64 18 119 0 0,51-8-294 0 0,-7 5 99 0 0,44-8 45 0 0,26 7 15 0 0,-1 4 533 0 0,-54 7 345 0 0,-96 9-885 0 0,-13 2-88 0 0,-1-1-11 0 0,1 1-51 0 0,-1 0 12 0 0,1-1 0 0 0,-1 1 0 0 0,0-1 0 0 0,1 1 0 0 0,-1-1 0 0 0,1 0 0 0 0,-1 0 0 0 0,0 0 0 0 0,1-1-14 0 0,6-4 22 0 0,0-3 32 0 0,-3 0 18 0 0,-4 7 4 0 0,-2 2-4 0 0,0 0 14 0 0,0 0-44 0 0,0 0-107 0 0,0 0-11 0 0,0 0-20 0 0,-2 3-100 0 0,-6 11-188 0 0,1 2-1 0 0,0-1 1 0 0,1 3 384 0 0,-3 5-1060 0 0,-4 11-587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1263 106 5903 0 0,'0'0'267'0'0,"0"0"0"0"0,1-1-171 0 0,0 1-87 0 0,1-1-13 0 0,3-9 77 0 0,-5 9 279 0 0,1 0 118 0 0,2-4 18 0 0,-3 4-11 0 0,0 1-70 0 0,0 0-30 0 0,0 0-8 0 0,0 0-3 0 0,0 0-13 0 0,0 0-8 0 0,0 0-1 0 0,0 0-18 0 0,0 0-78 0 0,0 0-31 0 0,0 0-8 0 0,0 0-2 0 0,0 0-6 0 0,0 0-1 0 0,-1 0 0 0 0,-11 6 229 0 0,1 1-1 0 0,-1 0 1 0 0,-2 3-429 0 0,-34 28 890 0 0,31-23-415 0 0,-3 6-475 0 0,-6 4 213 0 0,15-13-102 0 0,-1 0 0 0 0,1 1 0 0 0,-1 4-111 0 0,-30 45 264 0 0,23-32-141 0 0,-14 23 145 0 0,2 3 0 0 0,-15 38-268 0 0,-17 47 177 0 0,14-30-106 0 0,-58 137 64 0 0,106-245-134 0 0,-58 144 90 0 0,5 4 0 0 0,-6 41-91 0 0,22-72 10 0 0,-3 6 1 0 0,-10 76 41 0 0,7-27 3 0 0,-18 43-45 0 0,43-143 21 0 0,2 1 0 0 0,2 4-31 0 0,-21 156 52 0 0,35-232-48 0 0,-50 416 70 0 0,8-29 209 0 0,28-246 27 0 0,2 41-310 0 0,0 6 170 0 0,-13 204 97 0 0,16-126-126 0 0,2-57 3 0 0,7-20-48 0 0,8 0-13 0 0,-4-107-73 0 0,31 417 209 0 0,-28-430-206 0 0,35 332 231 0 0,-25-289-150 0 0,4-1 0 0 0,16 52-94 0 0,-20-113 52 0 0,8 19-52 0 0,-5-17 66 0 0,1 12-66 0 0,-1 11 11 0 0,-2-9-12 0 0,11 27 1 0 0,11 30 11 0 0,0-13 66 0 0,-24-77 17 0 0,17 34-94 0 0,-20-46 11 0 0,-6-11 21 0 0,1 0-1 0 0,5 8-31 0 0,0-3 34 0 0,4 10-34 0 0,6 12 41 0 0,13 23 1 0 0,-23-41-23 0 0,1-1-1 0 0,0 0 1 0 0,1-1 0 0 0,7 7-19 0 0,2-1 22 0 0,2-1-1 0 0,1-2 0 0 0,27 19-21 0 0,-37-30 7 0 0,49 33 50 0 0,-37-29-26 0 0,0-2-1 0 0,13 3-30 0 0,-27-12 3 0 0,65 25 8 0 0,-54-23 0 0 0,0 0-1 0 0,0-2 1 0 0,1-2 0 0 0,-1-1-1 0 0,18-1-10 0 0,-6-2 27 0 0,61-1 44 0 0,-71-1-29 0 0,0-2 0 0 0,17-5-42 0 0,28-11 101 0 0,0-4 0 0 0,25-16-101 0 0,-81 32 6 0 0,53-27 52 0 0,-38 18-60 0 0,-6 4 15 0 0,1-3-13 0 0,4-6 43 0 0,0-2-1 0 0,-1-2 1 0 0,3-5-43 0 0,18-22 126 0 0,13-22-126 0 0,-10 11 63 0 0,24-33 10 0 0,-15 17-18 0 0,-38 50-23 0 0,-2-3 0 0 0,15-27-32 0 0,-16 24 5 0 0,73-131 65 0 0,-38 43-15 0 0,-50 111-46 0 0,7-15 45 0 0,2 0-54 0 0,-2 3 53 0 0,1-5-53 0 0,65-153 10 0 0,-2-7 67 0 0,-9 23 1 0 0,-3 6-21 0 0,-47 108-54 0 0,-2 0 1 0 0,0-10-4 0 0,31-120 53 0 0,14-70 9 0 0,-50 201-49 0 0,-1 1 10 0 0,-2-1 1 0 0,-1-12-24 0 0,0 4 6 0 0,12-114 25 0 0,1-12 2 0 0,-10 128-33 0 0,-5 27 0 0 0,1-13 0 0 0,4-72 0 0 0,18-159 0 0 0,-24 242 0 0 0,33-220 0 0 0,-33 225 0 0 0,22-144 0 0 0,17-164 0 0 0,-38 298 0 0 0,9-58-1 0 0,11-84 66 0 0,-2 2-65 0 0,1 7 0 0 0,-17 109 17 0 0,-1 16 6 0 0,-1-1 1 0 0,-1-12-24 0 0,-5-17 0 0 0,1 24 0 0 0,-2-23 47 0 0,-4-22-47 0 0,-10-73 41 0 0,9 106-1 0 0,-4-38 24 0 0,-6-68-64 0 0,10 49-1 0 0,2 27 13 0 0,2 56 28 0 0,-16-191 26 0 0,13 184-60 0 0,-2 0-1 0 0,-9-33-5 0 0,-2 9 64 0 0,-2 2 0 0 0,-9-17-64 0 0,16 46-2 0 0,-13-29 15 0 0,12 27 17 0 0,7 18-7 0 0,-6-9-23 0 0,-26-56 64 0 0,11 27 0 0 0,-12-38-64 0 0,32 77 0 0 0,-9-16 0 0 0,-3-7 0 0 0,5 12 0 0 0,0 2 0 0 0,-19-28 0 0 0,10 22 21 0 0,0 1 1 0 0,-2 2-1 0 0,-20-19-21 0 0,-8-1 76 0 0,-35-24-76 0 0,42 37-12 0 0,20 17 12 0 0,-45-40 0 0 0,53 46 0 0 0,-1 1 0 0 0,0 2 0 0 0,-5-2 0 0 0,-14-9 0 0 0,23 15 0 0 0,0 0 0 0 0,-3 1 0 0 0,0-1 0 0 0,-7-4 0 0 0,-3-3 0 0 0,-5 0 0 0 0,12 6 0 0 0,-1 1 0 0 0,-13-3 0 0 0,26 9 0 0 0,-16-4 62 0 0,-25-2-62 0 0,35 7 2 0 0,-46-5-2 0 0,19 2 0 0 0,-30 2 0 0 0,13 0 0 0 0,46 2 0 0 0,-5-1 0 0 0,-9 1 0 0 0,16 2 0 0 0,-3 0 0 0 0,0 1 0 0 0,-9 1 0 0 0,5 1 0 0 0,-3-1 0 0 0,18-2 0 0 0,-30 1 53 0 0,-15 3-35 0 0,33-3 28 0 0,-5 0-18 0 0,0 1 0 0 0,0 1-1 0 0,-1 3-27 0 0,-26 7 0 0 0,28-5-1 0 0,-40 15 66 0 0,50-18-68 0 0,-1 0-10 0 0,-1 0 0 0 0,1-1 1 0 0,-2 0 12 0 0,6-2-208 0 0,7-2-47 0 0,1 0-1 0 0,0 0-203 0 0,0 0-852 0 0,0 0-381 0 0,0 0-70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77 1 1375 0 0,'0'0'283'0'0,"0"0"650"0"0,-4 2-37 0 0,1 0-1 0 0,-1-1 1 0 0,0 0-1 0 0,1 0 1 0 0,-1 0-896 0 0,-1 0 616 0 0,0 1 1 0 0,0-1-1 0 0,-1 2-616 0 0,2-1 433 0 0,0 1 0 0 0,0 0 0 0 0,0 0 0 0 0,-3 2-433 0 0,7-4 269 0 0,0-1 3 0 0,0 0 0 0 0,-10 11 328 0 0,9-10-496 0 0,1-1 34 0 0,0 0 12 0 0,0 0 2 0 0,0 0 2 0 0,0 0 4 0 0,0 0 2 0 0,0 0 0 0 0,0 0-1 0 0,0 0-6 0 0,0 0-1 0 0,1 1 0 0 0,-1 1-116 0 0,1 1 0 0 0,-1-1 0 0 0,1-1 0 0 0,0 1 0 0 0,0 0 0 0 0,0 0 0 0 0,0 0 0 0 0,0-1 0 0 0,0 1 0 0 0,0 0 0 0 0,1-1 0 0 0,-1 1-36 0 0,3 1 55 0 0,0 0-1 0 0,1 0 1 0 0,-1 0-1 0 0,1-1 0 0 0,-1 1 1 0 0,1-1-1 0 0,4 0-54 0 0,6 2 410 0 0,13 0-410 0 0,-15-2 197 0 0,1 1-1 0 0,7 2-196 0 0,81 27 592 0 0,-78-25 173 0 0,13 1-765 0 0,-8-2 555 0 0,8 0-549 0 0,0-1-1 0 0,0-3 0 0 0,0-1 1 0 0,25-5-6 0 0,-34 2 126 0 0,0 2 0 0 0,0 2 0 0 0,12 3-126 0 0,10 4 512 0 0,23 11-512 0 0,5 7 336 0 0,-64-23-280 0 0,77 21 256 0 0,11-3 102 0 0,-69-15-240 0 0,0-1 0 0 0,0-3 0 0 0,3-1-174 0 0,-19-1 90 0 0,-6-1-127 0 0,1 0 0 0 0,-1-1 37 0 0,31-4 1 0 0,44-7 138 0 0,-72 10-88 0 0,26-7 12 0 0,-25 5-59 0 0,-1 2 1 0 0,10 0-5 0 0,2-1 55 0 0,29-4 36 0 0,57-8 10 0 0,-86 13-90 0 0,-18 2-9 0 0,-1 0 1 0 0,1-1-1 0 0,-1-1 1 0 0,2 0-3 0 0,11-4 34 0 0,1 1 1 0 0,0 0-1 0 0,0 3 0 0 0,3 0-34 0 0,-7 0-455 0 0,15-4 455 0 0,8-1-518 0 0,-34 6 624 0 0,71-6 1575 0 0,44 3-1681 0 0,-83 8-526 0 0,25 7 526 0 0,-33-6 20 0 0,-7-1 12 0 0,0-1 0 0 0,5-1-32 0 0,14-2 112 0 0,46-1 243 0 0,-57-3-227 0 0,25-8-128 0 0,-26 5 59 0 0,0 1-1 0 0,0 2-58 0 0,-9 3 15 0 0,3 0 34 0 0,0-2-49 0 0,-6 1 42 0 0,0 2 0 0 0,0 0 0 0 0,0 2 0 0 0,6 2-42 0 0,3-1 96 0 0,13 0-96 0 0,-35-3 3 0 0,28 0 91 0 0,-10 1-29 0 0,-7 0 48 0 0,-10-2-15 0 0,0 1 0 0 0,0 1-1 0 0,4 0-97 0 0,-4 1 108 0 0,-1-1 0 0 0,1-1 0 0 0,-1 1 0 0 0,6-1-108 0 0,18 1 224 0 0,-27-1-149 0 0,-1 0-2 0 0,1 1-44 0 0,13-3 278 0 0,-14 2-372 0 0,-1 0 32 0 0,-1 0-1 0 0,0-1 1 0 0,1 1 0 0 0,-1 0 0 0 0,1 0-1 0 0,-1 0 1 0 0,1-1 0 0 0,-1 1-1 0 0,1 0 1 0 0,-1-1 0 0 0,1 1 0 0 0,-1-1 33 0 0,-3-1-839 0 0,-10-2-4612 0 0,-3 2-1855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63 2759 0 0,'0'0'126'0'0,"0"0"175"0"0,0 0 655 0 0,0 0 284 0 0,0 0 59 0 0,0 0-110 0 0,0 0-506 0 0,0 0-218 0 0,0 0-45 0 0,0 0-21 0 0,0 0-47 0 0,0 0-22 0 0,0 0-2 0 0,0 0-6 0 0,0 0-30 0 0,0 0-18 0 0,0 0-2 0 0,0 0 0 0 0,0 0 0 0 0,0 0 0 0 0,0 0 0 0 0,0 0 3 0 0,0 0 10 0 0,0 0 3 0 0,0 0 0 0 0,0 0-8 0 0,0 0-33 0 0,0 0-14 0 0,0 0-1 0 0,0 0-8 0 0,0 0-34 0 0,1 1-20 0 0,-1 1-120 0 0,1 0 1 0 0,0-1-1 0 0,0 1 0 0 0,-1 0 0 0 0,1-1 1 0 0,0 1-1 0 0,0-1 0 0 0,0 0 0 0 0,0 0 0 0 0,1 1 1 0 0,-1-1-1 0 0,0 0 0 0 0,0 0 0 0 0,0 0 0 0 0,1 0 1 0 0,-1-1-1 0 0,0 1 0 0 0,1 0-50 0 0,4 2 52 0 0,1-1-1 0 0,-1 0 1 0 0,5 0-52 0 0,3 1 149 0 0,14 5 44 0 0,11 2 286 0 0,4 4-479 0 0,-3 0 368 0 0,1-2 0 0 0,17-1-368 0 0,-39-9 124 0 0,0-1 0 0 0,0-1 1 0 0,0-1-1 0 0,8-3-124 0 0,3 0 178 0 0,7 2-178 0 0,27 2 184 0 0,122 2 219 0 0,-110 3-256 0 0,99 2 108 0 0,-59 0-57 0 0,-20-2-49 0 0,-69-4-25 0 0,0-1-124 0 0,0 0 156 0 0,4 2-156 0 0,41 3 165 0 0,-40-3-109 0 0,44-2 23 0 0,9-4-79 0 0,-60 2-4 0 0,3 0 64 0 0,-7 1-31 0 0,0 0-1 0 0,13 2-28 0 0,-8 1 58 0 0,1-2-58 0 0,-3-1 70 0 0,13 4-70 0 0,31 2 64 0 0,-29-3 55 0 0,-1 1 62 0 0,-17 0-55 0 0,0-2 0 0 0,15-1-126 0 0,-10-2-65 0 0,27-2 119 0 0,31-9 160 0 0,-19 6-73 0 0,-39 2 73 0 0,22-9-214 0 0,-20 5 181 0 0,5 2-181 0 0,-18 4 75 0 0,24-5 42 0 0,-31 5-88 0 0,-3 2-17 0 0,0-1-1 0 0,1 1 1 0 0,4 0-12 0 0,13-4 53 0 0,-12 3-53 0 0,12 3 53 0 0,-12-1-42 0 0,27-6 42 0 0,-30 4-41 0 0,-1 1-12 0 0,-1 1 0 0 0,0-1-1 0 0,5 1 1 0 0,54-1 64 0 0,-40 1-31 0 0,7-1 62 0 0,26 0 74 0 0,-30 2-131 0 0,-1-2 0 0 0,1-2-38 0 0,16-2 11 0 0,-38 4 4 0 0,0 0-1 0 0,0 1 1 0 0,1 0 0 0 0,0 1-15 0 0,15-1 58 0 0,-16 0-54 0 0,0 0 0 0 0,0 0-1 0 0,7 2-3 0 0,-12-2 7 0 0,0 0 0 0 0,0 0-1 0 0,0 0 1 0 0,1 0 0 0 0,-1 0 0 0 0,0 0-1 0 0,0-1 1 0 0,1 1-7 0 0,7-2 74 0 0,0 0-10 0 0,-1-2 1 0 0,-8 4-61 0 0,1 0-1 0 0,-1-1 0 0 0,0 1 0 0 0,0 0 1 0 0,1 0-1 0 0,-1 0 0 0 0,0-1 0 0 0,1 1 1 0 0,-1 0-1 0 0,0 0 0 0 0,0 0 0 0 0,1 0 1 0 0,-1 0-1 0 0,0 0 0 0 0,1 0 0 0 0,-1 0 1 0 0,0 0-1 0 0,0 0 0 0 0,1 0 0 0 0,-1 0 1 0 0,0 0-4 0 0,3 0 3 0 0,8-8 156 0 0,-8 6-82 0 0,1-3-9 0 0,-2 4-52 0 0,0-1-1 0 0,0 0 0 0 0,0 1 0 0 0,1 0 1 0 0,-1 0-1 0 0,0 0 0 0 0,0 0 0 0 0,1 0 1 0 0,-1 1-1 0 0,2-1-15 0 0,6-2 43 0 0,-4 1-21 0 0,2 0 33 0 0,10-4-57 0 0,-8 1 2 0 0,1-1 11 0 0,0 0 33 0 0,-5 3-35 0 0,1 1 44 0 0,10-4 33 0 0,-13 5-33 0 0,3 0 11 0 0,-6 1 0 0 0,-1 0 0 0 0,2 0 0 0 0,5-1 0 0 0,-5 0 0 0 0,-2 1 0 0 0,0 0 1 0 0,0 0 5 0 0,0 0-2 0 0,0 0 6 0 0,0 0-7 0 0,0 0-3 0 0,0 0 0 0 0,0 0 0 0 0,0 0 0 0 0,0 0 1 0 0,-1-1-23 0 0,-1-4-190 0 0,-3-4-5156 0 0,4 7-2271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562 1 2759 0 0,'0'0'330'0'0,"0"0"340"0"0,0 0 149 0 0,0 0 28 0 0,0 0-39 0 0,0 0-194 0 0,1 1-80 0 0,2 6-20 0 0,-3-5-7 0 0,0-2-24 0 0,1 1-17 0 0,1 2-231 0 0,1 1-1 0 0,-1-1 1 0 0,1 0-1 0 0,-1 0 1 0 0,1-1-1 0 0,0 1 0 0 0,0-1 1 0 0,0 1-1 0 0,0-1 1 0 0,0-1-1 0 0,1 1 1 0 0,-1 0-235 0 0,23 9 441 0 0,0 2 1 0 0,-1 2 0 0 0,0 1-1 0 0,-1 1 1 0 0,0 2 0 0 0,-1 1 0 0 0,1 3-442 0 0,-6-3 246 0 0,0 2 0 0 0,-1 1 0 0 0,-1 0 0 0 0,-1 1 0 0 0,8 18-246 0 0,31 66 848 0 0,11 36 43 0 0,-31-68-638 0 0,-20-44-170 0 0,30 63 210 0 0,-24-54-157 0 0,12 23 64 0 0,-10-22-60 0 0,-1 1 0 0 0,-2 2 0 0 0,-2 0 0 0 0,7 24-140 0 0,13 37 661 0 0,17 29-661 0 0,-17-44 259 0 0,-18-46-117 0 0,8 20-4 0 0,-22-52-107 0 0,11 34 168 0 0,11 40-199 0 0,5 45 128 0 0,19 71 687 0 0,-32-124-526 0 0,-2 1 0 0 0,0 24-289 0 0,5 117 197 0 0,-12-104-124 0 0,-2-18 39 0 0,4 39 64 0 0,14 95 256 0 0,-6 44-432 0 0,-18-90 278 0 0,1 6-113 0 0,-2-39-100 0 0,-1-151-66 0 0,-4 74 1 0 0,-6 65 59 0 0,1-32-54 0 0,0 72 65 0 0,-6 77-76 0 0,12-221 23 0 0,-4 53 83 0 0,-3 0-100 0 0,5-54 8 0 0,-16 99 59 0 0,-18 76 85 0 0,17-88-152 0 0,-8 32 0 0 0,27-142 1 0 0,-30 149 70 0 0,10-52-153 0 0,8-38 76 0 0,4-27 6 0 0,-10 29 0 0 0,-4 16 0 0 0,7-27-1 0 0,-2 0 0 0 0,-9 15 1 0 0,-6 18 55 0 0,22-57-43 0 0,-6 18-13 0 0,-2-1 1 0 0,-8 22 0 0 0,21-57 27 0 0,0 0-1 0 0,-3 16-26 0 0,2-7 11 0 0,6-20-10 0 0,-43 138 62 0 0,25-86-43 0 0,-16 43 24 0 0,-10 22-33 0 0,31-84 46 0 0,1 7-57 0 0,-12 34-4 0 0,10-35 4 0 0,5-12 11 0 0,-6 9-11 0 0,0-9 54 0 0,6-15-55 0 0,0-2 1 0 0,0 0 0 0 0,-4 2 0 0 0,-8 16 0 0 0,11-19 0 0 0,-1-1 0 0 0,-1 0 0 0 0,-7 10 0 0 0,-7 13 0 0 0,-11 20 0 0 0,25-38 11 0 0,-1 0-1 0 0,-1-1 1 0 0,0-1 0 0 0,-1-1-1 0 0,-1-1 1 0 0,-4 2-11 0 0,6-6 66 0 0,-11 14-66 0 0,6-6-2 0 0,11-13 18 0 0,1 0 0 0 0,0 1 0 0 0,1 1 0 0 0,-4 6-16 0 0,-10 16 31 0 0,-2-1-1 0 0,-7 5-30 0 0,21-25 3 0 0,-90 99 12 0 0,1-1 34 0 0,84-93-47 0 0,-18 14-2 0 0,-9 10-98 0 0,38-37 30 0 0,-1 0-1 0 0,0 0 0 0 0,0 0 1 0 0,-5 2 68 0 0,9-7-121 0 0,1 0 1 0 0,-1 0 0 0 0,0 0-1 0 0,0 0 1 0 0,0 0 0 0 0,0-1-1 0 0,0 1 1 0 0,0-1 0 0 0,0 1-1 0 0,0-1 1 0 0,0 0-1 0 0,0 0 1 0 0,0 0 0 0 0,0 0-1 0 0,0-1 1 0 0,0 1 0 0 0,0-1-1 0 0,0 0 1 0 0,-1 0 120 0 0,-8-7-1647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38.53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41 0 7831 0 0,'0'0'603'0'0,"0"0"-359"0"0,-1 2-31 0 0,-8 8-3 0 0,6-7 52 0 0,0 0-1 0 0,0 1 0 0 0,0-1 0 0 0,1 1 1 0 0,-1 0-1 0 0,1-1 0 0 0,0 1 0 0 0,-1 4-261 0 0,1-2 285 0 0,0 1 0 0 0,1 0 0 0 0,0 0 0 0 0,1 1 0 0 0,-1-1 0 0 0,1 0 0 0 0,0 0 0 0 0,2 5-285 0 0,2 14 1263 0 0,5 20-1263 0 0,-3-20 393 0 0,33 137 1926 0 0,-21-88-1140 0 0,3 6-1199 0 0,3-1 1 0 0,14 25 19 0 0,-29-82-8 0 0,20 49 252 0 0,11 14-244 0 0,-29-64 76 0 0,1-1 0 0 0,1-1 0 0 0,1 0 0 0 0,1-1 0 0 0,0 0 0 0 0,3 0-76 0 0,-11-12 55 0 0,0-1 1 0 0,0 0-1 0 0,0 0 1 0 0,0-1-1 0 0,1 0 0 0 0,0 0 1 0 0,0-1-1 0 0,1 0 1 0 0,-1 0-1 0 0,1-1 1 0 0,0 0-1 0 0,0-1 1 0 0,0 0-1 0 0,0 0 0 0 0,0-1 1 0 0,0 0-1 0 0,1 0 1 0 0,-1-1-1 0 0,0-1 1 0 0,0 1-1 0 0,1-1 0 0 0,-1-1 1 0 0,0 0-1 0 0,0 0 1 0 0,0-1-1 0 0,6-3-55 0 0,1-1 73 0 0,0-2 0 0 0,0 1 0 0 0,-1-2 0 0 0,0 0-1 0 0,0-1 1 0 0,-2-1 0 0 0,1 0-73 0 0,27-28 267 0 0,18-26-267 0 0,-48 54 20 0 0,51-64 138 0 0,41-69-158 0 0,-13 16-700 0 0,-61 90-56 0 0,-1 2-47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654 163 5839 0 0,'0'0'267'0'0,"0"0"0"0"0,0 0-81 0 0,0 0 296 0 0,0 0 152 0 0,0 0 34 0 0,0 0-22 0 0,0 0-112 0 0,0 0-43 0 0,0 0-10 0 0,0 0-17 0 0,0 0-66 0 0,0 0-29 0 0,0 0-8 0 0,0 0-9 0 0,0 0-34 0 0,0 0-20 0 0,0 0-2 0 0,0 0-5 0 0,0 0-23 0 0,-1 0-11 0 0,-1-1-185 0 0,0 1-1 0 0,0 0 1 0 0,0 0-1 0 0,0 1 1 0 0,1-1 0 0 0,-1 0-1 0 0,0 1 1 0 0,0-1-1 0 0,0 1 1 0 0,1 0-1 0 0,-1 0 1 0 0,0 0-1 0 0,1 0 1 0 0,-1 0-1 0 0,0 1-71 0 0,-6 5 137 0 0,0 0 0 0 0,-4 5-137 0 0,0 1 149 0 0,-4 3-38 0 0,1 2 0 0 0,0 0-1 0 0,1 1 1 0 0,1 1 0 0 0,0 1-1 0 0,-8 19-110 0 0,5-12 42 0 0,7-13 48 0 0,-4 11-90 0 0,-36 71 220 0 0,32-60-59 0 0,-1-2 0 0 0,-4 5-161 0 0,5-12 133 0 0,1 1 0 0 0,1 1 0 0 0,2 1 0 0 0,-2 6-133 0 0,-17 60 117 0 0,-9 54-117 0 0,-11 33 21 0 0,37-137 5 0 0,2-9 47 0 0,2 0 1 0 0,1 2-1 0 0,-3 21-73 0 0,-2 27 78 0 0,-11 77 68 0 0,18-109-25 0 0,-9 63 107 0 0,15-93-156 0 0,1-1 0 0 0,0 0 0 0 0,2 22-72 0 0,4 40 77 0 0,2 36 27 0 0,-1-55-49 0 0,4 56 101 0 0,-7-90-16 0 0,4 15-140 0 0,-2-6 41 0 0,1-6 1 0 0,1-1-1 0 0,4 12-41 0 0,6 28 45 0 0,2 32-19 0 0,13 64 194 0 0,-10-62-146 0 0,-15-78-42 0 0,-4-13-16 0 0,1 0 0 0 0,4 9-16 0 0,4 8 61 0 0,3-1 0 0 0,2 5-61 0 0,1-1 222 0 0,5 20-222 0 0,-18-44 1 0 0,1 3 4 0 0,1 1 0 0 0,5 9-5 0 0,55 114 64 0 0,-41-83 43 0 0,-7-13 29 0 0,-11-27-23 0 0,0 0 0 0 0,4 3-113 0 0,-5-9-8 0 0,-4-6 33 0 0,0-1 0 0 0,1 0 0 0 0,-1 0 0 0 0,1 0 0 0 0,0-1 0 0 0,1 0 0 0 0,-1 0 0 0 0,2 1-25 0 0,0 0 34 0 0,1 0 0 0 0,1 3-34 0 0,-3-2-2 0 0,1-1 0 0 0,5 4 2 0 0,7 5 40 0 0,-8-6 67 0 0,0-2 0 0 0,8 6-107 0 0,-4-6 100 0 0,0 0 0 0 0,1-1 1 0 0,13 2-101 0 0,-14-4 75 0 0,-1-1 1 0 0,1-1 0 0 0,7-1-76 0 0,-5-2 98 0 0,1-1 0 0 0,-1-1 0 0 0,13-6-98 0 0,-15 6 57 0 0,2-3-1 0 0,0 0-1 0 0,-1-2 0 0 0,2-1-55 0 0,-1 1 41 0 0,-6 1-14 0 0,1 0 0 0 0,-1-1-1 0 0,0-1 1 0 0,0 0 0 0 0,4-7-27 0 0,-4 6 6 0 0,8-10 98 0 0,10-15-104 0 0,-21 26 13 0 0,10-15 100 0 0,11-21-113 0 0,-6 10 86 0 0,-8 11 70 0 0,5-12-156 0 0,-8 15 24 0 0,12-24 81 0 0,-2 0 1 0 0,9-26-106 0 0,-2 5 70 0 0,-15 36-12 0 0,7-23-58 0 0,34-93 106 0 0,-14 13-39 0 0,3-10 58 0 0,-2 8 28 0 0,-16 50-84 0 0,-13 44-6 0 0,5-32-63 0 0,5-45 70 0 0,-16 84-33 0 0,36-250 102 0 0,-29 148-11 0 0,-3-5-128 0 0,-1-139 128 0 0,-8 239-107 0 0,-2 1-1 0 0,-1-1 1 0 0,-1 1 0 0 0,-3-14-21 0 0,-25-112 58 0 0,-2-21-63 0 0,-2-13 69 0 0,32 185-64 0 0,-1-1 0 0 0,0 1 0 0 0,-1-1 0 0 0,-2-3 0 0 0,3 9 0 0 0,0 1 0 0 0,-1 0 0 0 0,1 0 0 0 0,-2 0 0 0 0,1 1 0 0 0,-7-7 0 0 0,7 7 0 0 0,-1 1 0 0 0,1-2 1 0 0,1 1-1 0 0,-3-5 0 0 0,-12-21 52 0 0,10 20-44 0 0,-35-53-5 0 0,34 51-3 0 0,1 0 0 0 0,0-1 0 0 0,1 0 0 0 0,-1-6 0 0 0,-1 0 0 0 0,-2-5 0 0 0,-1-10 0 0 0,4 12 0 0 0,-10-20 0 0 0,9 25 56 0 0,-1 0 1 0 0,-12-16-57 0 0,16 27 6 0 0,-1-1 0 0 0,0 1 1 0 0,-1 1-1 0 0,0 0 0 0 0,-5-4-6 0 0,5 5 0 0 0,-1 1 0 0 0,0 1 0 0 0,-5-3 0 0 0,8 6 0 0 0,1 0 0 0 0,0 1 0 0 0,-1 0 0 0 0,1 0 0 0 0,-1 1 0 0 0,-3 0 0 0 0,-64-3 0 0 0,26 0 0 0 0,-38-6 0 0 0,67 6 0 0 0,0-1 0 0 0,-7-5 0 0 0,5 3 0 0 0,-13-5 0 0 0,29 11 0 0 0,0 0 1 0 0,0 0-1 0 0,1 1 1 0 0,-2 0-1 0 0,5 0-2 0 0,-1 0 1 0 0,0 0-1 0 0,0 1 1 0 0,1-1-1 0 0,-1 1 1 0 0,0-1-1 0 0,1 1 1 0 0,-1 0-1 0 0,0 0 1 0 0,1 0 0 0 0,-1 0-1 0 0,0 2 2 0 0,-5 3-28 0 0,1 1-1 0 0,0 0 1 0 0,-2 2 28 0 0,-3 9-1562 0 0,9-14 83 0 0,0 0 0 0 0,1 0 0 0 0,-1 0 1 0 0,1 1 1478 0 0,-4 13-7382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73 51 4863 0 0,'0'0'223'0'0,"-1"-1"-16"0"0,-1-5-119 0 0,2 5 138 0 0,0 1 46 0 0,-1-1 0 0 0,-5-9 1503 0 0,5 9-1518 0 0,1 1-1 0 0,-1-1 11 0 0,0-1 99 0 0,0-1-1 0 0,0 1 1 0 0,-1 0 0 0 0,1 0-1 0 0,-1 0 1 0 0,1 0 0 0 0,-1 0 0 0 0,1 1-1 0 0,-1-1 1 0 0,0 1 0 0 0,0-1-1 0 0,0 1 1 0 0,0 0 0 0 0,1 0-1 0 0,-3-1-365 0 0,3 2 376 0 0,-6-1 704 0 0,3 1-635 0 0,1 0 0 0 0,-1 1 0 0 0,1 0 0 0 0,0 0 0 0 0,-1 0 0 0 0,1 1-445 0 0,1-2 114 0 0,2 0-2 0 0,0 0-2 0 0,0 0-12 0 0,0 0-2 0 0,0 0 0 0 0,0 2-16 0 0,1 2-63 0 0,-1-1 0 0 0,1 1 0 0 0,-1-1 0 0 0,1 1 0 0 0,0-1 0 0 0,0 1 0 0 0,0-1-1 0 0,0 0 1 0 0,1 1 0 0 0,-1-1 0 0 0,1 0 0 0 0,-1 0-17 0 0,7 10 94 0 0,0 0 0 0 0,1 1-94 0 0,-7-11 17 0 0,114 159 529 0 0,-84-123-234 0 0,25 22-312 0 0,37 30 114 0 0,-23-23 446 0 0,-3 3-560 0 0,-40-37 547 0 0,7 12-547 0 0,-18-23 225 0 0,-2 2-1 0 0,4 8-224 0 0,-12-17 80 0 0,-7-15-5 0 0,0-1-6 0 0,0 0-5 0 0,0 0 0 0 0,0 0 0 0 0,0 0 0 0 0,0 0 0 0 0,0 0 0 0 0,0 0 0 0 0,0 0 0 0 0,-2 0-35 0 0,-1-1-1 0 0,1 1 1 0 0,0-1-1 0 0,-1 0 1 0 0,1 0-1 0 0,0 0 1 0 0,-1 0 0 0 0,1-1-1 0 0,-2 0-28 0 0,-18-17 60 0 0,3 0 20 0 0,-4-7-80 0 0,-15-15 51 0 0,16 18-29 0 0,-9-14-22 0 0,-12-12 31 0 0,-27-33-19 0 0,24 26-13 0 0,22 28 1 0 0,2 0 0 0 0,-11-18 0 0 0,-19-40 0 0 0,38 64 0 0 0,-3-4 0 0 0,-3-3 0 0 0,4 4 0 0 0,35 59 0 0 0,-19-34 0 0 0,26 43 0 0 0,25 29 0 0 0,-36-53 0 0 0,94 113 0 0 0,-59-76 0 0 0,51 55 0 0 0,-55-57 0 0 0,27 42 0 0 0,-43-56 0 0 0,22 33 64 0 0,14 32-64 0 0,-66-105 0 0 0,11 18 70 0 0,1 0-1 0 0,6 6-69 0 0,-17-23 56 0 0,-1-1 21 0 0,-1-1-64 0 0,0 1-1 0 0,0-1 1 0 0,-1 0 0 0 0,1 1-1 0 0,0-1 1 0 0,0 0 0 0 0,0 0-1 0 0,0 0 1 0 0,0 0 0 0 0,0 0-13 0 0,-2-3 33 0 0,-16-15 65 0 0,0-1-1 0 0,-4-7-97 0 0,-33-47 134 0 0,35 46-79 0 0,5 7-7 0 0,-93-127-16 0 0,41 58-72 0 0,-8-10-8 0 0,14 16 48 0 0,-7-8 0 0 0,39 48 2 0 0,-41-65-15 0 0,70 107-40 0 0,5 11-11 0 0,8 14 46 0 0,1 0-1 0 0,15 19 19 0 0,32 37-63 0 0,-34-46 46 0 0,39 46 4 0 0,19 26 15 0 0,-55-65 10 0 0,52 75 99 0 0,-68-94-92 0 0,-1 0 0 0 0,0 2 1 0 0,-2 0-1 0 0,7 18-19 0 0,-9-22 11 0 0,-8-17 42 0 0,-1-3 11 0 0,-5-7-50 0 0,1 1-1 0 0,-1-1 0 0 0,1-1 1 0 0,1 1-1 0 0,-3-6-13 0 0,0 1-1 0 0,0 0-1 0 0,-2-2 2 0 0,-1 0 19 0 0,-21-28 26 0 0,18 24-82 0 0,13 18-149 0 0,0 1-31 0 0,0 0 1 0 0,0 0-200 0 0,0 0-841 0 0,0 0-372 0 0,0 0-69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70 6 7279 0 0,'0'0'332'0'0,"0"0"-4"0"0,0-2-110 0 0,0 2-166 0 0,0 0 1 0 0,0 0-1 0 0,0 0 1 0 0,0 0 0 0 0,0 0-1 0 0,0 0 1 0 0,0-1-1 0 0,0 1 1 0 0,0 0-1 0 0,0 0 1 0 0,0 0 0 0 0,0 0-1 0 0,0 0 1 0 0,0 0-1 0 0,0-1 1 0 0,0 1 0 0 0,0 0-1 0 0,0 0 1 0 0,0 0-1 0 0,0 0 1 0 0,-1 0-1 0 0,1 0 1 0 0,0 0 0 0 0,0-1-1 0 0,0 1 1 0 0,0 0-1 0 0,0 0 1 0 0,0 0-1 0 0,0 0 1 0 0,0 0 0 0 0,0 0-1 0 0,0 0 1 0 0,0 0-1 0 0,0 0 1 0 0,-1 0-1 0 0,1 0 1 0 0,0 0 0 0 0,0 0-1 0 0,0 0 1 0 0,0 0-1 0 0,0-1 1 0 0,0 1-1 0 0,0 0 1 0 0,0 0 0 0 0,-1 0-1 0 0,1 0 1 0 0,0 1-1 0 0,0-1 1 0 0,0 0 0 0 0,0 0-1 0 0,0 0 1 0 0,0 0-1 0 0,0 0 1 0 0,0 0-53 0 0,-6 7 2434 0 0,5-4-3182 0 0,-10 16 1231 0 0,-4 13-483 0 0,6-13-911 0 0,-10 16 911 0 0,13-27-343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0 1375 0 0,'0'0'128'0'0,"0"0"-128"0"0,-3 8 0 0 0,1 1 0 0 0,2-9 744 0 0,0 0 128 0 0,0 0 24 0 0,0 0 8 0 0,0 0-608 0 0,0 0-120 0 0,0 0-24 0 0,-2 10-8 0 0,2-10-144 0 0,0 0-152 0 0,0 0 32 0 0,0 0-2056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 0 6047 0 0,'-8'5'264'0'0,"5"0"56"0"0,-3-1-256 0 0,1 1-64 0 0,-2 2 0 0 0,3-2 0 0 0,0 1 296 0 0,-1 1 48 0 0,1-2 8 0 0,0 2 0 0 0,0-2-224 0 0,2 2-48 0 0,2-7-8 0 0,-3 5 0 0 0,3-5-72 0 0,0 0 0 0 0,-3 7 0 0 0,3-7-3352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1 5783 0 0,'0'0'256'0'0,"-2"10"56"0"0,-2-2-248 0 0,1 1-64 0 0,0-1 0 0 0,3-8 0 0 0,0 0 312 0 0,0 0 48 0 0,0 0 16 0 0,0 0 0 0 0,2 9-312 0 0,-2-9-64 0 0,0 0 0 0 0,0 0-3168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1839 0 0,'1'25'80'0'0,"2"-13"16"0"0,-2 3-96 0 0,0 2 0 0 0,1 0 0 0 0,-1 0 0 0 0,0 2 416 0 0,2-1 56 0 0,-1-1 8 0 0,1 0 8 0 0,0 0-488 0 0,-1 0 0 0 0,1-2 0 0 0,-1 1-104 0 0,1-1-72 0 0,0 0-16 0 0,-1 0 0 0 0,1-1 0 0 0</inkml:trace>
  <inkml:trace contextRef="#ctx0" brushRef="#br0" timeOffset="1">95 715 6159 0 0,'-7'76'895'0'0,"0"37"-895"0"0,3-19 196 0 0,2-38-293 0 0,2-1 0 0 0,1 0 0 0 0,6 35 97 0 0,1-31-560 0 0,-7-42 272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 0 3223 0 0,'0'0'470'0'0,"0"0"760"0"0,0 0 333 0 0,0 0 65 0 0,0 0-113 0 0,0 0-546 0 0,0 0-237 0 0,0 0-48 0 0,0 0-39 0 0,0 0-119 0 0,0 0-57 0 0,0 0-12 0 0,0 0-23 0 0,0 0-97 0 0,0 0-45 0 0,0 0-11 0 0,0 0-26 0 0,0 0-106 0 0,0 1-42 0 0,-1 2-74 0 0,1-1 1 0 0,-1 1-1 0 0,1-1 0 0 0,-1 0 1 0 0,0 0-1 0 0,0 1 0 0 0,0-1 1 0 0,-1 2-34 0 0,-7 13 104 0 0,8-15-91 0 0,0 1 0 0 0,0-1-1 0 0,0 0 1 0 0,0 1 0 0 0,-1-1-1 0 0,1 0 1 0 0,-1 0 0 0 0,1 0-1 0 0,-1 0 1 0 0,0 0 0 0 0,-1 0-13 0 0,1 0-222 0 0,1 0 1 0 0,-1 0-1 0 0,0 0 1 0 0,0 1-1 0 0,1-1 1 0 0,-1 0-1 0 0,1 1 1 0 0,0-1 0 0 0,-1 1-1 0 0,1 0 1 0 0,0 1 221 0 0,0-3-1274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0 1375 0 0,'0'0'64'0'0,"0"0"8"0"0,0 0-72 0 0,0 0 0 0 0,-4 17 0 0 0,1-1 0 0 0,1-6 984 0 0,-2 2 176 0 0,0 0 40 0 0,0-1 8 0 0,1 0-888 0 0,1-1-168 0 0,-1-2-40 0 0,1 2-1872 0 0,-2 0-368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18 681 1375 0 0,'0'1'107'0'0,"-9"50"2836"0"0,3-9 1028 0 0,5-33-3854 0 0,0 1-1 0 0,1-1 1 0 0,0 0-1 0 0,0 0 1 0 0,1 0-1 0 0,-1 1-116 0 0,9 38-441 0 0,-8-47 298 0 0,-1 1-1 0 0,2 8-268 0 0,0 1-1 0 0,-1 0 0 0 0,0 0 1 0 0,-1 0-1 0 0,0 0 0 0 0,0 1 413 0 0,0-3-2540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40.418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1700 83 1839 0 0,'0'0'356'0'0,"0"0"823"0"0,0 0 357 0 0,0 0 68 0 0,0 0-120 0 0,0 0-573 0 0,0 0-250 0 0,0 0-48 0 0,0-2-17 0 0,-2-2-378 0 0,1 0 0 0 0,-1 0 0 0 0,0 0 0 0 0,0 0 0 0 0,0 0-1 0 0,-1 1 1 0 0,1-1 0 0 0,-1 1 0 0 0,0-1 0 0 0,0 1 0 0 0,0 0 0 0 0,-1 0-1 0 0,1 0 1 0 0,-1 1 0 0 0,1-1 0 0 0,-1 1 0 0 0,0 0 0 0 0,-3-1-218 0 0,-3-1 191 0 0,-1 0 0 0 0,0 1 0 0 0,0 1 1 0 0,0 0-1 0 0,-1 0 0 0 0,1 1 0 0 0,-5 0-191 0 0,-65 4 1520 0 0,-73 11-1520 0 0,33 5 588 0 0,63-9-328 0 0,-19 5 465 0 0,-44 16-725 0 0,81-19 145 0 0,-9 2 40 0 0,1 2 1 0 0,1 3 0 0 0,0 2 0 0 0,2 1-1 0 0,0 3 1 0 0,-15 12-186 0 0,-95 74 456 0 0,147-105-443 0 0,1 1-1 0 0,0 0 0 0 0,0 0 1 0 0,1 0-1 0 0,-1 1 1 0 0,2 0-1 0 0,-4 4-12 0 0,7-8 0 0 0,0-1-1 0 0,1 1 1 0 0,-1 0 0 0 0,0 0-1 0 0,1 0 1 0 0,0-1 0 0 0,0 1-1 0 0,0 0 1 0 0,1 1-1 0 0,-1-1 1 0 0,1 0 0 0 0,0 0-1 0 0,0 0 1 0 0,0 0 0 0 0,1 0-1 0 0,0 0 1 0 0,-1 0 0 0 0,1 0-1 0 0,1 1 1 0 0,2 6 0 0 0,1-1 0 0 0,1 1 0 0 0,0-1 0 0 0,0 0 0 0 0,1-1 0 0 0,0 1 0 0 0,1-1 0 0 0,0-1 0 0 0,0 0 0 0 0,6 4 0 0 0,10 8 0 0 0,2-1 0 0 0,1-1 0 0 0,7 3 0 0 0,175 99 128 0 0,-65-27-86 0 0,-108-67-4 0 0,-1 2 0 0 0,26 27-38 0 0,-46-39 0 0 0,4 2 31 0 0,-2 0 0 0 0,0 1 0 0 0,12 18-31 0 0,-3 5 125 0 0,-1 1-1 0 0,-1 1 1 0 0,1 10-125 0 0,-12-22 115 0 0,-2 0 1 0 0,0 0-1 0 0,-3 1 0 0 0,0 1 1 0 0,-2 3-117 0 0,-4-16 105 0 0,0 0-1 0 0,-2 0 0 0 0,0-1 0 0 0,-4 21-103 0 0,-1-8 230 0 0,-2 0-1 0 0,-7 22-229 0 0,10-42 72 0 0,-1-1 0 0 0,0 0-1 0 0,-1-1 1 0 0,0 1-1 0 0,-1-1 1 0 0,-2 2-72 0 0,-7 9 233 0 0,-1-1-1 0 0,-9 8-232 0 0,18-21 68 0 0,0 0-1 0 0,-1-1 0 0 0,0-1 1 0 0,0 0-1 0 0,-6 4-67 0 0,-13 5 271 0 0,-10 2-271 0 0,11-6 208 0 0,-17 5-208 0 0,14-6 72 0 0,1-2 75 0 0,0-1 1 0 0,-22 3-148 0 0,8-2 57 0 0,13-4-29 0 0,-28 1-28 0 0,8-1 57 0 0,-13 2 36 0 0,-1-3-1 0 0,0-3 1 0 0,-2-2-93 0 0,25-3 75 0 0,-1-2 1 0 0,-20-7-76 0 0,47 11 27 0 0,-78-24 108 0 0,86 25-130 0 0,-9-2 33 0 0,1-2 0 0 0,-1 0-1 0 0,1-1 1 0 0,-9-5-38 0 0,17 7 0 0 0,0-1 0 0 0,1 1-21 0 0,5 4-90 0 0,1 1-37 0 0,0 0-4 0 0,0 0-105 0 0,0 0-443 0 0,0 0-195 0 0,0 0-917 0 0,0 0-3700 0 0,0 0-1584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4143 0 0,'0'0'191'0'0,"0"2"-11"0"0,4 8 349 0 0,0 0 0 0 0,0 0 0 0 0,0 1-529 0 0,-3-10 228 0 0,0 2-118 0 0,0 0 0 0 0,0-1 0 0 0,0 1 0 0 0,0-1 0 0 0,0 1 1 0 0,1-1-1 0 0,-1 1 0 0 0,1 0-110 0 0,-1-2 95 0 0,4 7 153 0 0,-1 0 44 0 0,0-1 0 0 0,1 0 1 0 0,0 0-1 0 0,4 3-292 0 0,-9-9-2 0 0,1-1 1 0 0,-1 0-1 0 0,0 1 0 0 0,1-1 0 0 0,-1 0 1 0 0,1 1-1 0 0,-1-1 0 0 0,1 0 0 0 0,-1 0 1 0 0,1 0-1 0 0,-1 1 0 0 0,1-1 0 0 0,0 0 2 0 0,1 0-38 0 0,5 4-120 0 0</inkml:trace>
  <inkml:trace contextRef="#ctx0" brushRef="#br0" timeOffset="1">208 198 5151 0 0,'0'0'234'0'0,"1"-1"-10"0"0,0-1-191 0 0,0 1 0 0 0,1-1 0 0 0,-1 0 1 0 0,0 1-1 0 0,1-1 0 0 0,-1 1 0 0 0,1 0 1 0 0,-1-1-1 0 0,1 1 0 0 0,-1 0 0 0 0,1 0 0 0 0,0 0-33 0 0,6-3 96 0 0,-6 3-86 0 0,-1 0 1 0 0,1 0-1 0 0,-1 1 0 0 0,1-1 0 0 0,0 1 1 0 0,1-1-11 0 0,-1 0 11 0 0,3 0-16 0 0,8-3 80 0 0,2 1-10 0 0,-6 1-65 0 0,17-4-13 0 0,-25 6-54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1 735 5727 0 0,'0'0'256'0'0,"0"0"48"0"0,0 0-240 0 0,0 0-64 0 0,5-10 0 0 0,0 3 0 0 0,-5 7 64 0 0,7-5 0 0 0,-3-6 0 0 0,0 0-1800 0 0,-1 1-360 0 0</inkml:trace>
  <inkml:trace contextRef="#ctx0" brushRef="#br0" timeOffset="1">210 319 2303 0 0,'1'-2'102'0'0,"2"-4"-61"0"0,0 0 0 0 0,0 0-1 0 0,1 0-40 0 0,-2 3 198 0 0,0-1-1 0 0,0 0 1 0 0,0 0-1 0 0,-1 0 0 0 0,1 0 1 0 0,0-2-198 0 0,4-12 2233 0 0,2-1-1407 0 0,1 0 0 0 0,2-1-826 0 0,-3 5-371 0 0,-5 9 102 0 0,0 1-1 0 0,0 0 1 0 0,0 0 0 0 0,1-1 269 0 0,-2 4-38 0 0,-1 0 0 0 0,1-1 0 0 0,-1 1 0 0 0,0-1 1 0 0,1-1 37 0 0,-1 0-28 0 0,1 0 0 0 0,0 0-1 0 0,0 1 1 0 0,1-2 28 0 0,-2 2 9 0 0,0 1 0 0 0,0 0-1 0 0,0-1 1 0 0,0 1-1 0 0,0-1 1 0 0,0 0 0 0 0,-1 1-1 0 0,1-1 1 0 0,-1 0-1 0 0,1 1 1 0 0,-1-2-9 0 0,4-16 159 0 0,6-27-258 0 0,-7 36-504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1 178 5783 0 0,'0'0'266'0'0,"0"-1"-5"0"0,2-13-156 0 0,1 2 31 0 0,13-57 1848 0 0,-10 33-1014 0 0,-4 27-765 0 0,6-10-182 0 0,-8 17-143 0 0,2-5-2535 0 0,-1-1-336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1 303 1839 0 0,'0'-2'134'0'0,"4"-35"2066"0"0,-1 0 0 0 0,0-27-2200 0 0,-3 36 1023 0 0,0-46 530 0 0,0 15-4827 0 0,0 57 830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88 1839 0 0,'0'0'83'0'0,"0"0"128"0"0,0 0 495 0 0,0 0 218 0 0,0 0 42 0 0,0 0-76 0 0,0 0-351 0 0,0 0-156 0 0,0 0-30 0 0,0 0-37 0 0,0 0-124 0 0,0 0-52 0 0,0 0-11 0 0,0 0-6 0 0,0 0-22 0 0,0 0-6 0 0,0 0-6 0 0,0 0 1 0 0,0 0 6 0 0,0 0 6 0 0,-1-1 2 0 0,-1-1 83 0 0,1-1-1 0 0,-1 1 0 0 0,1-1 0 0 0,-1 0 0 0 0,1 0 0 0 0,0 0 1 0 0,-1-1-187 0 0,2 4 112 0 0,0-2-16 0 0,0 2 3 0 0,-1-1 10 0 0,-1-4 243 0 0,1 0 0 0 0,-1-1 0 0 0,1 1 0 0 0,0-1 0 0 0,0-1-352 0 0,1 5 140 0 0,0 2 16 0 0,-1-1 4 0 0,-1-13 583 0 0,2 12-647 0 0,0 2-47 0 0,0 0 0 0 0,0 0 1 0 0,0-1-1 0 0,-1 1 0 0 0,1 0 0 0 0,0 0 1 0 0,0-1-1 0 0,0 1 0 0 0,0 0 0 0 0,0 0 0 0 0,0-1 1 0 0,0 1-1 0 0,0 0 0 0 0,0 0 0 0 0,0-1 1 0 0,0 1-1 0 0,0 0 0 0 0,0 0 0 0 0,0-1 0 0 0,0 1 1 0 0,0 0-1 0 0,1 0 0 0 0,-1-1 0 0 0,0 1 1 0 0,0 0-50 0 0,4 1 74 0 0,0 1 1 0 0,1 0-1 0 0,-1 0 1 0 0,0 0-1 0 0,0 1 1 0 0,0 0-1 0 0,-1 0 1 0 0,4 3-75 0 0,5 6 189 0 0,0 0 0 0 0,0 2-189 0 0,3 7 346 0 0,11 19-346 0 0,6 7 194 0 0,7 5 2 0 0,24 33 112 0 0,16 18 40 0 0,-15-21-101 0 0,-14-18 14 0 0,-34-44-199 0 0,-4-6-60 0 0,3 7-2 0 0,39 50 121 0 0,-33-44-60 0 0,-11-15 14 0 0,7 6-75 0 0,-6-6 125 0 0,6 7-125 0 0,3 9 165 0 0,-19-26-122 0 0,2 4-21 0 0,1-1 37 0 0,-4-4 6 0 0,1 0-11 0 0,0 1-42 0 0,4 9 253 0 0,-5-9-212 0 0,0-2 17 0 0,0 0 20 0 0,0 0 6 0 0,-3-9 94 0 0,-1 3-125 0 0,1 0 1 0 0,-1 0 0 0 0,0 0 0 0 0,0 1 0 0 0,-1 0-1 0 0,-1-2-65 0 0,-1 0 87 0 0,1 0 0 0 0,-3-6-87 0 0,-67-95 192 0 0,11 16-186 0 0,24 37 52 0 0,-16-21-47 0 0,14 20-12 0 0,9 10 1 0 0,2 5 0 0 0,-12-23 0 0 0,25 34 0 0 0,9 16 0 0 0,1-1 0 0 0,0 0 0 0 0,1-1 0 0 0,-1-2 0 0 0,-2-8 43 0 0,-1 2 0 0 0,-1 0-1 0 0,-3-4-42 0 0,14 24 58 0 0,3 7 72 0 0,6 12 85 0 0,3 7-192 0 0,0 0 1 0 0,0-1-1 0 0,2 0 1 0 0,0-1-1 0 0,3 2-23 0 0,11 16 6 0 0,14 21 52 0 0,43 48-58 0 0,-42-59 19 0 0,-1 3 0 0 0,-2 2-1 0 0,-2 2 1 0 0,0 5-19 0 0,63 102 99 0 0,-91-150-81 0 0,13 23 43 0 0,-1 3-61 0 0,9 15 14 0 0,-15-26 41 0 0,-1-4-134 0 0,2 3 79 0 0,-14-24-404 0 0,-1-2-149 0 0,-1-2-799 0 0,-3-8-3239 0 0,-3-6-1384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5983 0 0,'0'0'464'0'0,"0"0"-214"0"0,1 1 236 0 0,6 1 223 0 0,0 0 0 0 0,0-1 0 0 0,0 0 0 0 0,0 0-1 0 0,3 0-708 0 0,31-5 2023 0 0,-37 4-1944 0 0,-1 0 0 0 0,0-1 0 0 0,1 0-1 0 0,2 0-78 0 0,-3 0-55 0 0,0 0 0 0 0,0 0 0 0 0,0 1 0 0 0,2-1 55 0 0,3 1-150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6911 0 0,'0'0'315'0'0,"0"0"-7"0"0,1 1-199 0 0,3 5 80 0 0,0-1-1 0 0,0 0 1 0 0,1 0-189 0 0,-4-3 302 0 0,1-1-36 0 0,18 8-156 0 0,-10-7-110 0 0,3-2-26 0 0,12 1-350 0 0,-23-1 122 0 0</inkml:trace>
  <inkml:trace contextRef="#ctx0" brushRef="#br0" timeOffset="1">357 115 5727 0 0,'0'0'264'0'0,"2"1"-8"0"0,17 1 440 0 0,0 1-1 0 0,17 6-695 0 0,-34-9 90 0 0,0 1-1 0 0,-1-1 1 0 0,1 1 0 0 0,0-1-1 0 0,0 0 1 0 0,1 0-90 0 0,2 0 159 0 0,-1 0 1 0 0,0 1 0 0 0,0-1-1 0 0,3-1-159 0 0,-4 1 33 0 0,1 0 26 0 0,-1 0-28 0 0,12-5 27 0 0,4-1-647 0 0,-9 4-2418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64 5527 0 0,'0'0'423'0'0,"2"0"-278"0"0,19-2 1190 0 0,1 1-1335 0 0,-2 3 324 0 0,-10-1-247 0 0,2 1-9 0 0,0 0-10 0 0,1-1-1 0 0,0 0 0 0 0,10-2-57 0 0,22-2-429 0 0,23 2 429 0 0,-32 2-409 0 0,-2 1 15 0 0,-20 0 297 0 0,-1-2 0 0 0,2 0 97 0 0,1 0-46 0 0,30-4 38 0 0,-34 2 8 0 0,-7 1-8 0 0,3-1-26 0 0,10-9 12 0 0,-7 5 22 0 0,0 1-21 0 0,28-10-1875 0 0,16-2 1896 0 0,-42 14-411 0 0,-5 1 772 0 0,-1 1-1 0 0,1 1 1 0 0,-1-1-1 0 0,0 2 1 0 0,1-1-1 0 0,-1 1 1 0 0,2 1-361 0 0,2 0 2604 0 0,12 0-2604 0 0,53-5 3622 0 0,19 1-1904 0 0,-80 2-1444 0 0,0 1 93 0 0,0 0 0 0 0,0 2 0 0 0,0 0 0 0 0,-1 2 0 0 0,1 0 0 0 0,12 7-367 0 0,-21-10 196 0 0,9 6 738 0 0,0-2 0 0 0,6 2-934 0 0,-20-8 155 0 0,1 1-58 0 0,1 0-72 0 0,13 2 146 0 0,-13-4-117 0 0,3-2-57 0 0,-6 3 1 0 0,1 0 1 0 0,-1 0-1 0 0,0 0 1 0 0,0 0-1 0 0,0 0 1 0 0,0 0-1 0 0,0 0 1 0 0,0 0 0 0 0,0 0-1 0 0,0-1 1 0 0,0 1-1 0 0,0 0 1 0 0,1 0-1 0 0,-1 0 1 0 0,0 0-1 0 0,0 0 1 0 0,0 0-1 0 0,0 0 1 0 0,0 0-1 0 0,0 0 1 0 0,0-1-1 0 0,0 1 1 0 0,0 0-1 0 0,0 0 1 0 0,0 0-1 0 0,0 0 1 0 0,0 0-1 0 0,0 0 1 0 0,0 0-1 0 0,0-1 1 0 0,0 1-1 0 0,0 0 1 0 0,0 0-1 0 0,0 0 1 0 0,0 0 0 0 0,0 0 1 0 0,0-5-279 0 0,1 1 0 0 0,-1 0 1 0 0,-1-1-1 0 0,1 1 0 0 0,-1-3 279 0 0,-2-4-1524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6271 0 0,'0'0'290'0'0,"0"2"-9"0"0,3 35-124 0 0,-2-22 611 0 0,1 12-768 0 0,-1 17 1929 0 0,2 7-1929 0 0,1 22 767 0 0,-2 5-332 0 0,2 50-410 0 0,-3-102-833 0 0,1-2-2828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6911 0 0,'0'0'315'0'0,"0"0"-7"0"0,0 0-148 0 0,0 0 113 0 0,0 0 71 0 0,1 1 10 0 0,8 7 279 0 0,1 0 1 0 0,7 4-634 0 0,3 3 465 0 0,68 47 783 0 0,-45-37-864 0 0,0-3 1 0 0,28 7-385 0 0,-41-17 21 0 0,-13-4-219 0 0,31 12 332 0 0,-16-5-3846 0 0,-19-8-20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0.43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44 52 4143 0 0,'0'0'319'0'0,"1"-1"-210"0"0,13-21 2233 0 0,-13 21-1552 0 0,0-1-199 0 0,7-15 394 0 0,-7 15-502 0 0,0-4 269 0 0,-2 6 3739 0 0,-4 4-4391 0 0,1 0 0 0 0,-1 1 0 0 0,1 0 0 0 0,-1 0 0 0 0,1 1 0 0 0,1-1 0 0 0,-1 1 1 0 0,-1 3-101 0 0,0 1 98 0 0,1-1 1 0 0,0 2 0 0 0,1-1 0 0 0,0 0 0 0 0,0 2-99 0 0,0 9 122 0 0,0 1 0 0 0,1-1 0 0 0,1 1 0 0 0,2-1 0 0 0,0 4-122 0 0,1-3 58 0 0,2 0 0 0 0,0-1-1 0 0,1 0 1 0 0,2 0 0 0 0,0 0 0 0 0,1 0 0 0 0,1-1 0 0 0,7 11-58 0 0,-8-16 48 0 0,0-2-1 0 0,7 9-47 0 0,-11-17 24 0 0,0 0-1 0 0,0-1 1 0 0,1 1-1 0 0,-1-1 0 0 0,1 0 1 0 0,0 0-1 0 0,0-1 0 0 0,1 1-23 0 0,-2-2 19 0 0,9 6 98 0 0,0-2-1 0 0,9 4-116 0 0,-16-8 51 0 0,-1 0-1 0 0,0-1 1 0 0,1 0-1 0 0,-1 0 1 0 0,1 0-1 0 0,-1-1 1 0 0,1 1-1 0 0,4-2-50 0 0,-6 1 53 0 0,1-1 0 0 0,0 1 0 0 0,0-1-1 0 0,-1 0 1 0 0,1-1 0 0 0,-1 1 0 0 0,1-1 0 0 0,-1 0-1 0 0,0 0 1 0 0,0-1 0 0 0,0 1 0 0 0,0-1 0 0 0,0 0-1 0 0,0 0 1 0 0,-1 0 0 0 0,1 0 0 0 0,-1-1 0 0 0,0 1-1 0 0,0-1 1 0 0,0-1-53 0 0,7-9 152 0 0,-1 0 0 0 0,-1 0 0 0 0,0-1 0 0 0,-1 0 0 0 0,1-5-152 0 0,8-27 402 0 0,0-6-402 0 0,-2 6 198 0 0,3-13-86 0 0,6-19-120 0 0,-17 62 4 0 0,0 0-1 0 0,1 0 1 0 0,8-12 4 0 0,-15 28-50 0 0,1 0-1 0 0,-1 1 1 0 0,1-1 0 0 0,-1 0 0 0 0,0 0 0 0 0,1 0 0 0 0,-1 0-1 0 0,0 1 1 0 0,0-1 0 0 0,1 0 0 0 0,-1 0 0 0 0,0 0 50 0 0,0-2-231 0 0,1 1-631 0 0,-1 2-1118 0 0,0 0-4324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33 154 1839 0 0,'0'0'83'0'0,"0"0"114"0"0,0 0 439 0 0,0 0 188 0 0,0 0 38 0 0,0-2-26 0 0,-1-1-136 0 0,0 0 1 0 0,1 0-1 0 0,-1 0 0 0 0,-1 0 1 0 0,1 0-1 0 0,0 0-700 0 0,0 2 539 0 0,1 1-58 0 0,0 0-29 0 0,0 0-4 0 0,0 0-5 0 0,0 0-22 0 0,-1 0-6 0 0,-10 0 2434 0 0,10 0-2449 0 0,1 0 0 0 0,0 0-16 0 0,-1 2-66 0 0,-2 3-29 0 0,2-3-8 0 0,-2 5 187 0 0,0 1-183 0 0,3-6-230 0 0,-1-1 107 0 0,1-1-28 0 0,0 0-7 0 0,0 0-6 0 0,0 0-6 0 0,1 2-23 0 0,0 0-71 0 0,0 0 0 0 0,0 0 0 0 0,0 0 1 0 0,0 0-1 0 0,0 0 0 0 0,1 0 0 0 0,-1 0 0 0 0,1 0 0 0 0,-1-1 1 0 0,1 1-1 0 0,-1-1 0 0 0,1 1 0 0 0,0-1 0 0 0,0 0 1 0 0,-1 0-1 0 0,1 0 0 0 0,0 0 0 0 0,1 0-21 0 0,7 2 24 0 0,0 0-1 0 0,-1 0 1 0 0,4-1-24 0 0,-6-1 24 0 0,46 9 168 0 0,15-3-192 0 0,-24-5 63 0 0,19 1 7 0 0,118 9 338 0 0,-175-12-394 0 0,7 0-6 0 0,11 1 69 0 0,14 3-77 0 0,3 1 140 0 0,17-2-140 0 0,-11 0 121 0 0,146-3 479 0 0,-85-2-306 0 0,-9-2-68 0 0,-52 2 43 0 0,-1-4 0 0 0,23-7-269 0 0,-29 6 100 0 0,5-4 130 0 0,32-12-230 0 0,68-31 513 0 0,-131 49-485 0 0,6-2 168 0 0,5 0-196 0 0,100-13 379 0 0,-69 11-99 0 0,4-4-280 0 0,-1 1 35 0 0,7-2 93 0 0,-7 1 29 0 0,-28 6 31 0 0,28-2-188 0 0,-19 4 51 0 0,-22 2-6 0 0,0 1-1 0 0,1 1-44 0 0,3 0-7 0 0,-1 1 48 0 0,1 0 0 0 0,13 4-41 0 0,-20-2 26 0 0,1 0 1 0 0,0-2-27 0 0,7 1 53 0 0,2-1-41 0 0,14-2-12 0 0,11-1-1 0 0,-31 3 24 0 0,1 2 0 0 0,-1 1 0 0 0,1 1 1 0 0,-1 0-1 0 0,0 2 0 0 0,14 7-23 0 0,-19-5 27 0 0,0 0 0 0 0,0 0 0 0 0,2 4-27 0 0,-5-4 36 0 0,4 2 24 0 0,-10-8-56 0 0,4 5-3 0 0,-8-5 3 0 0,0 0 4 0 0,0-1 56 0 0,0 0-8 0 0,0 0-48 0 0,9 10-5 0 0,-9-9-3 0 0,6 9 11 0 0,-6-10 42 0 0,-2 0 0 0 0,1 1-52 0 0,0-1 0 0 0,-1 0 0 0 0,1 0-1 0 0,0 0 1 0 0,-1 0 0 0 0,1 1 0 0 0,-1-1-1 0 0,1 0 1 0 0,-1 0 0 0 0,0 0 0 0 0,1 0-1 0 0,-1 0 1 0 0,0-1 0 0 0,1 1 0 0 0,-1 0-1 0 0,-1 0 0 0 0,0 2-1 0 0,-1-1 1 0 0,1 0 0 0 0,-1 1 0 0 0,0-1 0 0 0,0-1 0 0 0,1 1 0 0 0,-1 0 0 0 0,0-1 0 0 0,0 0 0 0 0,0 0 0 0 0,0 0 0 0 0,0 0 0 0 0,-9 1 0 0 0,0-1 0 0 0,-3 0 0 0 0,11-1 0 0 0,-92 2 0 0 0,-25-9 0 0 0,74 4 0 0 0,-94-2 0 0 0,112 4 0 0 0,-4 2 0 0 0,-27 5 0 0 0,9 0 0 0 0,-48 2 0 0 0,-216 11 0 0 0,282-18 0 0 0,-33-2 0 0 0,-33-5 0 0 0,38 0 2 0 0,-51-6-15 0 0,13-4-44 0 0,-66-8 61 0 0,89 20-140 0 0,-73 9 136 0 0,51 0-64 0 0,90-4 64 0 0,-55 3 0 0 0,24-1 3 0 0,23-2-31 0 0,0 0 0 0 0,0 1 28 0 0,-43 9-11 0 0,21-5 11 0 0,1 2 0 0 0,-17 8 0 0 0,-48 18-128 0 0,50-16 23 0 0,17-7-66 0 0,-14 9 171 0 0,35-14-47 0 0,0-1 0 0 0,0-1 0 0 0,-1 0 0 0 0,0-1 47 0 0,13-3 0 0 0,-6 1-75 0 0,7 0 22 0 0,1-1-11 0 0,0 0-3 0 0,0 0-10 0 0,2 0 10 0 0,41 4-198 0 0,38-4 265 0 0,-11-1-100 0 0,328 31-33 0 0,-360-26 130 0 0,315 38-9 0 0,-228-27-8 0 0,0-7 0 0 0,0-7 0 0 0,22-9 20 0 0,30 1 0 0 0,83 14 0 0 0,-211-3-8 0 0,-7 0 44 0 0,0-3 0 0 0,2-2-36 0 0,30 0 0 0 0,-10 0 0 0 0,-38-2 2 0 0,-13 1 100 0 0,8 1-102 0 0,-18 1 21 0 0,10 0 263 0 0,-31-2-129 0 0,5 0-124 0 0,-77-6 86 0 0,-48-4-53 0 0,-247-14 224 0 0,311 24-305 0 0,-103 1-46 0 0,-104 18 106 0 0,57-2-79 0 0,161-12 23 0 0,-185 14 11 0 0,165-7 5 0 0,-27 3-73 0 0,62-4-55 0 0,-7 6 125 0 0,25-7-43 0 0,-15 5 25 0 0,-28 6-49 0 0,47-13 54 0 0,12-2-19 0 0,0-1 1 0 0,0-1 0 0 0,0-1-1 0 0,-1 0 32 0 0,10-2-6 0 0,-11 1-132 0 0,-14-4 138 0 0,25 3-44 0 0,0 0 0 0 0,0-1 0 0 0,-1 0-1 0 0,1 0 1 0 0,0-1 0 0 0,1 0 0 0 0,-5-2 44 0 0,2 0-428 0 0,1-1-1 0 0,-1 0 1 0 0,-3-4 428 0 0,8 7-264 0 0,0 0 1 0 0,0 0-1 0 0,-1 0 0 0 0,2 0 1 0 0,-1 0-1 0 0,0-1 1 0 0,0 1-1 0 0,1-1 0 0 0,0 0 1 0 0,-1-2 263 0 0,-3-11-1535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8 218 6703 0 0,'0'0'307'0'0,"0"0"-6"0"0,-1 0-193 0 0,-2-1-18 0 0,2 0 310 0 0,0 1 132 0 0,1 0-477 0 0,0 0 0 0 0,0 0 0 0 0,0 0 1 0 0,0 0-1 0 0,0 0 0 0 0,0 0 0 0 0,0 0 0 0 0,-1 0 1 0 0,1 0-1 0 0,0 0 0 0 0,0 0 0 0 0,0 0 0 0 0,0 0 1 0 0,0 0-1 0 0,0 0 0 0 0,0 0 0 0 0,0-1 0 0 0,0 1 1 0 0,0 0-1 0 0,0 0 0 0 0,0 0 0 0 0,0 0 0 0 0,0 0 1 0 0,0 0-1 0 0,0 0 0 0 0,-1 0 0 0 0,1 0 0 0 0,0 0 1 0 0,0 0-1 0 0,0-1 0 0 0,0 1 0 0 0,0 0 0 0 0,0 0 1 0 0,0 0-1 0 0,0 0 0 0 0,0 0 0 0 0,0 0 0 0 0,0 0 1 0 0,0 0-1 0 0,0-1 0 0 0,0 1 0 0 0,0 0 0 0 0,0 0 1 0 0,0 0-1 0 0,0 0 0 0 0,0 0 0 0 0,0 0 0 0 0,1 0 1 0 0,-1 0-1 0 0,0 0 0 0 0,0-1 0 0 0,0 1 0 0 0,0 0 1 0 0,0 0-1 0 0,0 0-55 0 0,5-6 714 0 0,11-5-494 0 0,9-3 8 0 0,1 1 0 0 0,0 2 1 0 0,0 2-1 0 0,18-3-228 0 0,109-16 187 0 0,-128 25-107 0 0,293-31 376 0 0,-249 31-327 0 0,11 4-129 0 0,69 9 180 0 0,-140-10-161 0 0,83 11 605 0 0,0 6 0 0 0,-1 4 0 0 0,65 28-624 0 0,-43-13 888 0 0,24-1-888 0 0,-111-29 72 0 0,11 3 518 0 0,0-2 0 0 0,13-2-590 0 0,4-3 942 0 0,1-4-1 0 0,44-9-941 0 0,-95 10 41 0 0,0 0 0 0 0,0 0 0 0 0,0-1 1 0 0,-1 1-1 0 0,1-1 0 0 0,2-1-41 0 0,1-1 136 0 0,-2 0-43 0 0,-5 3-80 0 0,1 0 63 0 0,-1 1 0 0 0,0-1-4 0 0,-1-1-57 0 0,0 0 0 0 0,0 0 1 0 0,0 1-1 0 0,-1-1 0 0 0,1 0 0 0 0,0 1 0 0 0,-1-1 0 0 0,1 1 0 0 0,0-1 0 0 0,-1 1 1 0 0,1 0-1 0 0,-1 0 0 0 0,0 0 0 0 0,1 0 0 0 0,-1 0 0 0 0,0 0 0 0 0,1 1 0 0 0,-1-1 0 0 0,0 1 1 0 0,0-1-1 0 0,0 1-15 0 0,-6-1 47 0 0,-1 0 0 0 0,0 1 0 0 0,-8 1-47 0 0,10-1 21 0 0,-74 10 119 0 0,-63-4-64 0 0,-19-9-76 0 0,24-10 0 0 0,74 6 0 0 0,-91-16 0 0 0,-39-3 0 0 0,152 24-21 0 0,-1 2 0 0 0,1 3 0 0 0,0 2 0 0 0,-3 4 21 0 0,15-2-46 0 0,-73 14-32 0 0,103-20 78 0 0,-8 0-11 0 0,1 1 1 0 0,-1-1-1 0 0,1-1 0 0 0,-1 0 1 0 0,0-1-1 0 0,-4-1 11 0 0,10 1-7 0 0,4-1-12 0 0,3-1-32 0 0,-4 3 48 0 0,11-4-37 0 0,0 0-1 0 0,1 2 1 0 0,4-1 40 0 0,6-2-55 0 0,166-42-154 0 0,-44 10 146 0 0,99-18-7 0 0,-143 37 68 0 0,45 3 2 0 0,52 7 0 0 0,128 20 0 0 0,-264-5 0 0 0,0 4 0 0 0,11 6 0 0 0,-56-13 42 0 0,0 1-1 0 0,-1 1 0 0 0,0 1 1 0 0,0 0-1 0 0,0 2 0 0 0,-1 0 1 0 0,5 5-42 0 0,-16-12 26 0 0,-1 0 0 0 0,1 1 1 0 0,-1-1-1 0 0,0 1 1 0 0,0 0-1 0 0,0 0 0 0 0,0 0 1 0 0,0 0-1 0 0,1 3-26 0 0,-2-5 10 0 0,-1 0 0 0 0,0 0 0 0 0,1 0 1 0 0,-1 0-1 0 0,0 0 0 0 0,1 0 0 0 0,-1 0 0 0 0,0 0 0 0 0,0 0 0 0 0,0 0 0 0 0,1 0 0 0 0,-1 0 0 0 0,0 1 0 0 0,0-1 1 0 0,-1 0-1 0 0,1 0 0 0 0,0 0 0 0 0,0 0 0 0 0,0 0 0 0 0,0 0 0 0 0,-1 0 0 0 0,1 0 0 0 0,0 0 0 0 0,-1 0 0 0 0,1 0 0 0 0,-1 0 1 0 0,1 0-1 0 0,-1 0 0 0 0,1 0 0 0 0,-1 0 0 0 0,1-1 0 0 0,-1 1 0 0 0,0 0 0 0 0,1 0 0 0 0,-2 0-10 0 0,0 1 37 0 0,-1 0-1 0 0,1 0 1 0 0,-1-1-1 0 0,0 1 1 0 0,0-1-1 0 0,0 1 1 0 0,-2 0-37 0 0,-23 4 179 0 0,18-4-126 0 0,-27 4 251 0 0,-1-1 1 0 0,0-3-1 0 0,-18-3-304 0 0,6-3 328 0 0,1-3 0 0 0,-21-8-328 0 0,-29-7-628 0 0,0 6-1 0 0,-25 4 629 0 0,97 10-1253 0 0,1-1-54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 40 1375 0 0,'0'0'66'0'0,"0"0"110"0"0,0 0 444 0 0,0 0 196 0 0,0 0 42 0 0,0 0-63 0 0,0 0-292 0 0,0 0-130 0 0,0 0-21 0 0,0 0-11 0 0,0 0-18 0 0,0 0-10 0 0,0 0-1 0 0,0 0-6 0 0,-1 0-29 0 0,-4-3-12 0 0,3 3-1 0 0,2 0 0 0 0,0 0 0 0 0,-1-1 0 0 0,-5-2 0 0 0,4 2 4 0 0,2 1 16 0 0,0 0 4 0 0,0 0 0 0 0,-1-1 8 0 0,-5-4 35 0 0,4 4 18 0 0,2 1 3 0 0,0 0 0 0 0,0 0 2 0 0,-1-1 4 0 0,-4-2 2 0 0,3 2 2 0 0,2 1 4 0 0,0 0 2 0 0,0 0 0 0 0,0 0-6 0 0,0 0-29 0 0,0 0-12 0 0,0 0-1 0 0,0 0-18 0 0,0 0-80 0 0,0 0-35 0 0,0 0-10 0 0,0 0-19 0 0,0 0-76 0 0,2-1-12 0 0,1-2-28 0 0,0 1 1 0 0,1 0 0 0 0,-1 0 0 0 0,1 0 0 0 0,-1 1 0 0 0,1-1-1 0 0,0 1 1 0 0,-1 0 0 0 0,4 0-43 0 0,7 0 112 0 0,1 1 1 0 0,0 0-113 0 0,1 0 96 0 0,4 2 20 0 0,-1 0 0 0 0,0 2 0 0 0,1 1 0 0 0,0 2-116 0 0,37 7 184 0 0,-16-7 48 0 0,8-1-232 0 0,-7-1 210 0 0,18 7-210 0 0,-30-6 60 0 0,35 10 118 0 0,-29-7-18 0 0,-36-9-150 0 0,22 6 427 0 0,-1-2 0 0 0,0-1-1 0 0,8-1-436 0 0,-30-2 15 0 0,1 0-1 0 0,0 0 1 0 0,-1 0-1 0 0,1-1 1 0 0,-1 1-1 0 0,1 0 1 0 0,-1-1-1 0 0,1 1 0 0 0,0 0 1 0 0,-1-1-1 0 0,1 1 1 0 0,-1-1-15 0 0,-1-1 45 0 0,-3-1 23 0 0,0 0 1 0 0,0 1-1 0 0,1 0 0 0 0,-2 0 1 0 0,1 0-1 0 0,0 1 1 0 0,0 0-1 0 0,0 0-68 0 0,-13 0 313 0 0,-13 1-313 0 0,-1 0 110 0 0,-114-6 72 0 0,110 2-132 0 0,-9-3-50 0 0,3 1 56 0 0,23 3-19 0 0,0 0 0 0 0,1-2-1 0 0,-1 0 1 0 0,-9-6-37 0 0,22 8-12 0 0,10 4-6 0 0,0 0-1 0 0,-1 0 0 0 0,1-1 1 0 0,0 0-1 0 0,3 0 19 0 0,3 0-27 0 0,234 5-121 0 0,-63 5 148 0 0,-122-3 0 0 0,-5-1 0 0 0,12-2 0 0 0,-36-5-2354 0 0,0-1 2354 0 0,-26 0-4902 0 0,6-3-1506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61 41 6479 0 0,'0'0'298'0'0,"-2"0"-10"0"0,0 0-237 0 0,-12-2 8 0 0,6 1-49 0 0,0-1 1705 0 0,1 1-1 0 0,-6-3-1714 0 0,12 4 473 0 0,1 0-11 0 0,0 0-46 0 0,-5 0-43 0 0,4 0 3990 0 0,72 13-3844 0 0,21-3-519 0 0,9 2 147 0 0,277 29 221 0 0,-358-40-362 0 0,73 5 386 0 0,50 14-392 0 0,-7 3 303 0 0,-107-20-148 0 0,1-2 1 0 0,-1-2 0 0 0,19-3-156 0 0,-44 4 22 0 0,14-6 191 0 0,-16 5-168 0 0,0 0-1 0 0,0 0 1 0 0,0-1 0 0 0,0 1 0 0 0,1-1-45 0 0,-2 1 72 0 0,-1 1 5 0 0,0 0 2 0 0,0 0-6 0 0,0 0-1 0 0,0 0 0 0 0,0 0 0 0 0,-1-2-12 0 0,-8-10-49 0 0,5 8 21 0 0,2 2-9 0 0,-3-3-13 0 0,1 2 1 0 0,-1-1-1 0 0,0 0 1 0 0,0 1 0 0 0,0 0-1 0 0,0 1 1 0 0,0-1-1 0 0,0 1 1 0 0,-1 1 0 0 0,1-1-1 0 0,-1 1 1 0 0,0 0-11 0 0,-14-3 65 0 0,-26-6 5 0 0,-10 1-70 0 0,25 5 4 0 0,-118-12-4 0 0,74 9-64 0 0,57 6 64 0 0,0 0 0 0 0,0 2 0 0 0,-11 2 0 0 0,-11 1-1 0 0,-7 2-91 0 0,35-4 21 0 0,-12-1 71 0 0,11-1 4 0 0,-8 2-4 0 0,-16 2 0 0 0,25-2-11 0 0,6-2 2 0 0,1 1 0 0 0,-1-1 1 0 0,0 0-1 0 0,0-1 0 0 0,1 0 0 0 0,-3 0 9 0 0,-5-2-29 0 0,12 3 11 0 0,-11 0 1 0 0,5 1 7 0 0,5-1-44 0 0,5-1 1 0 0,41-10-22 0 0,1 3 1 0 0,12 1 74 0 0,44-2-28 0 0,54-3 2 0 0,-59 9 39 0 0,45-2 28 0 0,-134 5-33 0 0,63 3 58 0 0,-61-2-55 0 0,-7-1 42 0 0,-2 0 13 0 0,0 0 8 0 0,-1 0 2 0 0,-8 3-35 0 0,0-1-1 0 0,-1 0 0 0 0,1-1 1 0 0,0 0-1 0 0,-2-1-40 0 0,-48-4-267 0 0,26 2-888 0 0,19 0-185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170 358 5983 0 0,'0'0'274'0'0,"0"0"-6"0"0,0 0-43 0 0,0 0 456 0 0,0 0 219 0 0,0 0 42 0 0,0 0-90 0 0,0 0-412 0 0,0 0-178 0 0,0 0-35 0 0,0 0-12 0 0,0 0-13 0 0,0 0-2 0 0,0 0 0 0 0,2-1 0 0 0,67-35 893 0 0,20-12-538 0 0,89-64-123 0 0,-151 95-232 0 0,2 3 0 0 0,9-3-200 0 0,59-18 608 0 0,-64 24-321 0 0,0 3 0 0 0,1 1 0 0 0,-1 3 0 0 0,8 1-287 0 0,-20 2 173 0 0,0 2 0 0 0,0 1 1 0 0,-1 1-1 0 0,1 2 1 0 0,-1 0-1 0 0,0 2 1 0 0,9 4-174 0 0,0 2 163 0 0,-7-3 71 0 0,1 1-1 0 0,0 2-233 0 0,-22-12 64 0 0,1 0 0 0 0,5 5 0 0 0,-5-4 0 0 0,-2-2 0 0 0,0 0 0 0 0,0 0 0 0 0,0 0 0 0 0,0 0 0 0 0,0 0 0 0 0,0 0 0 0 0,0 0 0 0 0,0 0 0 0 0,0 0 0 0 0,0 0 0 0 0,-2-2-10 0 0,-23-16 71 0 0,-1 2 1 0 0,-1 0 0 0 0,0 3-1 0 0,-21-7-125 0 0,20 11 59 0 0,-1 2 1 0 0,-2 1-60 0 0,-58-6 82 0 0,45 7-35 0 0,-18 0-34 0 0,-24 5-13 0 0,48 0-1 0 0,-13 3 1 0 0,34-1 0 0 0,10-1-12 0 0,6 0-46 0 0,2 1-10 0 0,2 1 55 0 0,0-1 0 0 0,0 1 0 0 0,0-1 1 0 0,0 1-1 0 0,0-1 0 0 0,0 0 1 0 0,1-1-1 0 0,-1 1 0 0 0,0-1 0 0 0,1 0 1 0 0,-1 0-1 0 0,1 0 0 0 0,0 0 13 0 0,9 1-28 0 0,0-1-1 0 0,0-1 1 0 0,1 0 28 0 0,51-6-89 0 0,5 1 37 0 0,24 6-2 0 0,39 9 54 0 0,-96-6 0 0 0,41 6 0 0 0,-12 0 146 0 0,-65-10-60 0 0,-1 0 2 0 0,0 0 10 0 0,0 0 39 0 0,0 0 20 0 0,0 0 3 0 0,-2 0 3 0 0,-11 3 82 0 0,-1-1-1 0 0,1-1 1 0 0,-6-1-245 0 0,0 0 126 0 0,-19-1 300 0 0,-27-5-426 0 0,10 0 85 0 0,-130-5 157 0 0,-8 10-242 0 0,173 3-24 0 0,0 0 0 0 0,0 2 0 0 0,-16 5 24 0 0,26-5-10 0 0,2 0-48 0 0,6-3-24 0 0,3 1 14 0 0,2 2 52 0 0,-1-1 0 0 0,1 1 0 0 0,-1-1 1 0 0,1 0-1 0 0,0 0 0 0 0,0 0 1 0 0,0 0-1 0 0,0-1 0 0 0,1 1 0 0 0,-1-1 1 0 0,0 0-1 0 0,1-1 0 0 0,-1 1 1 0 0,1-1-1 0 0,1 1 16 0 0,11 2-69 0 0,0 0 0 0 0,15 0 69 0 0,-29-4-2 0 0,80 6-88 0 0,44-7 90 0 0,-90 0-4 0 0,-7 1 1 0 0,198-4-40 0 0,-226 4 128 0 0,-1 0 11 0 0,0 0-7 0 0,-50-2 793 0 0,-31-9-882 0 0,55 8 62 0 0,-214-28 170 0 0,232 30-232 0 0,-125-15 50 0 0,91 14-43 0 0,1 2 0 0 0,-9 2-7 0 0,29 1-13 0 0,-23 1-129 0 0,-8-2 142 0 0,50-2-80 0 0,5-1 3 0 0,249-54-275 0 0,-163 43 316 0 0,0 6 0 0 0,89 8 36 0 0,-168-1 0 0 0,-1 0 0 0 0,1 0 0 0 0,-1 1 0 0 0,1 1 0 0 0,-1 0 0 0 0,0 0 0 0 0,5 4 0 0 0,-5 0 0 0 0,-4 0 12 0 0,-3-6 50 0 0,-2-1 13 0 0,-2 2-19 0 0,1 0-39 0 0,-1 1-1 0 0,0-1 0 0 0,0 0 0 0 0,1 0 0 0 0,-1 0 0 0 0,0 0 1 0 0,-1 0-1 0 0,1-1 0 0 0,0 1 0 0 0,0-1 0 0 0,-1 0 0 0 0,1 0 1 0 0,0 0-1 0 0,-1 0 0 0 0,1 0 0 0 0,-1-1 0 0 0,-1 1-16 0 0,-22 2 89 0 0,0-1-1 0 0,0-2 0 0 0,-19-3-88 0 0,10 1 71 0 0,-224-17 77 0 0,248 18-144 0 0,-147-1 66 0 0,142 2-68 0 0,-125 9-2 0 0,126-8 0 0 0,1 1 0 0 0,0 0 0 0 0,-1 1 0 0 0,2 1 0 0 0,-1 0 0 0 0,0 1 0 0 0,1 1 0 0 0,-1 1 0 0 0,-6 6 0 0 0,18-12 0 0 0,-1 1-19 0 0,-1 1 0 0 0,1-1 0 0 0,0 1 0 0 0,0 0 0 0 0,0 1 0 0 0,0-1 0 0 0,0 1 0 0 0,-1 2 19 0 0,3-5-163 0 0,1-1-346 0 0,7 2-577 0 0,-2 0 827 0 0,-2-2 23 0 0,0 1 0 0 0,0-1-1 0 0,1-1 1 0 0,-1 1 0 0 0,0-1 0 0 0,0 1 0 0 0,0-1 0 0 0,0 0 0 0 0,2-1 236 0 0,16-9-1522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7 6271 0 0,'0'0'290'0'0,"0"0"-9"0"0,-1 0-182 0 0,-11 1-308 0 0,2-1 1466 0 0,1 0 0 0 0,-1-1 0 0 0,-9-2-1257 0 0,7 0 2247 0 0,11 3-1911 0 0,1 0-39 0 0,0 0-10 0 0,0 0-6 0 0,0 0-30 0 0,0 0-123 0 0,0 0-52 0 0,1 1-11 0 0,1 2-58 0 0,0 0 1 0 0,0 0-1 0 0,0 0 0 0 0,0 0 0 0 0,0 0 1 0 0,1-1-1 0 0,-1 0 0 0 0,1 1 0 0 0,0-1 0 0 0,-1 0 1 0 0,1-1-1 0 0,0 1 0 0 0,0 0 0 0 0,0-1 0 0 0,0 0 1 0 0,0 0-8 0 0,11 3 81 0 0,-1-1 0 0 0,1 0 0 0 0,1-1-81 0 0,-8-2 41 0 0,154 13 631 0 0,-67-7-520 0 0,-64-4-85 0 0,15 1 212 0 0,32 9-279 0 0,-49-6 574 0 0,0 2 0 0 0,9 5-574 0 0,-36-13 202 0 0,0 1-2 0 0,-1 0-83 0 0,1-1-1 0 0,-1 1 1 0 0,0-1 0 0 0,1 1-1 0 0,-1-1 1 0 0,0 1-1 0 0,1-1 1 0 0,-1 1 0 0 0,0-1-1 0 0,1 0 1 0 0,-1 1-117 0 0,-4 3 241 0 0,1-2-197 0 0,0 1-4 0 0,0-1-1 0 0,0-1 1 0 0,-1 1-1 0 0,1-1 0 0 0,-1 1 1 0 0,1-1-1 0 0,-2-1-39 0 0,-26 4 389 0 0,8-1-254 0 0,5-1-116 0 0,1-2-1 0 0,-1 0 0 0 0,-14-4-18 0 0,15 3 25 0 0,-45-6 247 0 0,-22-8-272 0 0,55 8 38 0 0,0 2 0 0 0,0 2 0 0 0,0 1 0 0 0,-8 2-38 0 0,25 2 44 0 0,-2 2-34 0 0,14-4-11 0 0,0 0 0 0 0,0 0 0 0 0,0 0 0 0 0,0 0 0 0 0,0 0 0 0 0,0 0 0 0 0,0 0 0 0 0,0 0 0 0 0,0 0 0 0 0,0 1 0 0 0,-1-1 0 0 0,1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0,0-1 0 0 0,0 0 0 0 0,0 0 1 0 0,2 10-64 0 0,0-8 57 0 0,-1 1 1 0 0,1 0-1 0 0,0-1 0 0 0,-1 1 0 0 0,1-1 0 0 0,0 1 0 0 0,0-1 1 0 0,0 0-1 0 0,0 0 0 0 0,1 0 0 0 0,-1-1 0 0 0,0 1 0 0 0,2 0 7 0 0,3 2-11 0 0,-1-1-1 0 0,1 0 0 0 0,-1-1 0 0 0,5 1 12 0 0,8 1 1 0 0,0-1-1 0 0,-1-2 1 0 0,1 0-1 0 0,0-2 0 0 0,6-2 0 0 0,21-4-27 0 0,26-10 27 0 0,-49 10-220 0 0,0-2-1 0 0,2-2 221 0 0,21-11-5536 0 0,-16 6-598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465 120 3679 0 0,'-11'1'141'0'0,"0"0"-1"0"0,-2 2-140 0 0,-7 0 79 0 0,0 2 3060 0 0,0 0 0 0 0,-19 9-3139 0 0,33-12 161 0 0,-31 6 2103 0 0,36-8-1873 0 0,1 0-21 0 0,0 0-2 0 0,0 0-4 0 0,0 0-17 0 0,0 0-10 0 0,0 0-1 0 0,2 0-22 0 0,12-4 44 0 0,0 1 1 0 0,11-1-359 0 0,-7 2 17 0 0,82-10 48 0 0,12-2 118 0 0,-27 2 417 0 0,73 2-600 0 0,-54 12 354 0 0,-1 6 0 0 0,0 6 0 0 0,2 6-354 0 0,-71-11 78 0 0,-1 2 1 0 0,8 5-79 0 0,66 25 336 0 0,-30-12-27 0 0,-24-10-70 0 0,11 5 34 0 0,-14-6 177 0 0,-49-17-346 0 0,0 0 6 0 0,0-1-73 0 0,-1 0-1 0 0,0 0 1 0 0,0 0-1 0 0,0 0 0 0 0,1 0 1 0 0,-1 0-1 0 0,0 0 1 0 0,0 0-1 0 0,0 0 1 0 0,1 0-1 0 0,-1 0 0 0 0,0 0 1 0 0,0 1-1 0 0,0-1 1 0 0,1 0-1 0 0,-1 0 1 0 0,0 0-1 0 0,0 0 1 0 0,0 1-1 0 0,0-1 0 0 0,0 0 1 0 0,1 0-1 0 0,-1 1-36 0 0,-6 3 418 0 0,-1 0-343 0 0,0-1-1 0 0,0 0 1 0 0,0 0 0 0 0,0-1-1 0 0,-1-1 1 0 0,1 1 0 0 0,-6-1-75 0 0,-11-1 107 0 0,-18-3-107 0 0,14 1 61 0 0,-13-2 13 0 0,-24-7-74 0 0,-41-15 86 0 0,-32-14-39 0 0,-92-22 23 0 0,81 35-70 0 0,-15 8 0 0 0,118 15-17 0 0,1 1-41 0 0,1-2 1 0 0,-3-4 57 0 0,38 7-12 0 0,2 0 12 0 0,3-2-13 0 0,4 4 12 0 0,0 0 0 0 0,0 0 0 0 0,0 0 0 0 0,0 0 0 0 0,0 0 0 0 0,0 0 0 0 0,0 0 0 0 0,0 0 0 0 0,0 0 0 0 0,0 0 0 0 0,0 0 1 0 0,0 0-1 0 0,0 0 0 0 0,0 0 0 0 0,0 0 0 0 0,0 0 0 0 0,0 0 0 0 0,0 0 0 0 0,0 0 0 0 0,0 0 0 0 0,0 0 0 0 0,0 0 0 0 0,0 0 0 0 0,0 0 0 0 0,0 0 0 0 0,0 0 0 0 0,0-1 0 0 0,0 1 1 0 0,0 0-1 0 0,0 0 0 0 0,0 0 0 0 0,0 0 0 0 0,0 0 0 0 0,0 0 0 0 0,0 0 0 0 0,0 0 0 0 0,0 0 0 0 0,0 0 0 0 0,0 0 0 0 0,0 0 0 0 0,0 0 0 0 0,0 0 0 0 0,0 0 0 0 0,0 0 0 0 0,0 0 1 0 0,0 0-1 0 0,0 0 0 0 0,0 0 0 0 0,0 0 0 0 0,0 0 0 0 0,0 0 0 0 0,0 0 0 0 0,0 0 0 0 0,0 0 0 0 0,0 0 0 0 0,0 0 0 0 0,0 0 0 0 0,1 0 0 0 0,-1 0 0 0 0,0 0 0 0 0,0 0 0 0 0,0 0 1 0 0,0 0-1 0 0,0 0 0 0 0,0 0 0 0 0,0 0 0 0 0,0 0 0 0 0,0 0 1 0 0,6-4-32 0 0,0 1 1 0 0,0 0 0 0 0,1 0-1 0 0,-1 1 1 0 0,0 0 0 0 0,1 1-1 0 0,-1-1 1 0 0,1 2 31 0 0,9-3-40 0 0,131-19-74 0 0,1 9 9 0 0,-117 11 100 0 0,94-2-59 0 0,70 11 64 0 0,-107-1 0 0 0,226 22 0 0 0,-281-25 123 0 0,-11-1 88 0 0,-1 2-1 0 0,3 1-210 0 0,-17-3 112 0 0,-6-1 0 0 0,-1-1 1 0 0,0 0 6 0 0,0 0 1 0 0,0 0 0 0 0,0 0 0 0 0,0 0 0 0 0,-2-1 0 0 0,-235-38 900 0 0,80 13-885 0 0,156 25-134 0 0,-183-26 56 0 0,-1 13-62 0 0,89 13 5 0 0,1 6 0 0 0,-33 9 0 0 0,11 8-14 0 0,-8 9 14 0 0,78-17-41 0 0,0 4 1 0 0,0 2-1 0 0,-44 27 41 0 0,73-36-14 0 0,-12 7-47 0 0,-6 7 61 0 0,32-22-16 0 0,0 0 3 0 0,1 0 0 0 0,-1-1 0 0 0,0 0 0 0 0,-1 0 13 0 0,4-1-72 0 0,1-1-10 0 0,16-2 0 0 0,0 0 1 0 0,0-1 0 0 0,0-1-1 0 0,2-2 82 0 0,13-3-25 0 0,258-43-114 0 0,-149 36 62 0 0,75 7 77 0 0,-213 9 0 0 0,302 8 0 0 0,-279-6-4 0 0,42 3 286 0 0,0 4 0 0 0,4 5-282 0 0,-51-7 272 0 0,-20-7-260 0 0,0 0 1 0 0,1 0-1 0 0,-1 0 0 0 0,0 0 0 0 0,0 1 1 0 0,1-1-1 0 0,-1 0 0 0 0,0 0 0 0 0,1 0 0 0 0,-1 1 1 0 0,0-1-1 0 0,0 0 0 0 0,1 1 0 0 0,-1-1 1 0 0,0 0-1 0 0,0 1 0 0 0,0-1 0 0 0,1 1-12 0 0,-1-1 19 0 0,0 0 0 0 0,0 0-1 0 0,0 0 1 0 0,0 0-1 0 0,0 0 1 0 0,0 1 0 0 0,0-1-1 0 0,0 0 1 0 0,0 0-1 0 0,0 0 1 0 0,1 0 0 0 0,-1 0-1 0 0,0 0 1 0 0,0 0 0 0 0,0 1-1 0 0,0-1 1 0 0,0 0-1 0 0,0 0 1 0 0,0 0 0 0 0,1 0-1 0 0,-1 0 1 0 0,0 0-1 0 0,0 0 1 0 0,0 0 0 0 0,0 0-1 0 0,0 0 1 0 0,0 0 0 0 0,0 0-1 0 0,1 0-18 0 0,-6 4 210 0 0,3-2-169 0 0,-2 1-11 0 0,0-1 0 0 0,0 0 1 0 0,1 0-1 0 0,-1-1 0 0 0,0 1 0 0 0,-2-1-30 0 0,-25 5 156 0 0,27-6-152 0 0,-91 10-1940 0 0,78-8 999 0 0,-2-2-4695 0 0,-1 0-1735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2120 3282 2303 0 0,'0'0'102'0'0,"0"0"178"0"0,0 0 666 0 0,0 0 293 0 0,0 0 60 0 0,0 0-103 0 0,0 0-480 0 0,0 0-210 0 0,0 0-39 0 0,0 0-16 0 0,0 2-29 0 0,6 15 1754 0 0,-5-16-1696 0 0,-1-1 0 0 0,0 0 0 0 0,0 0 0 0 0,0 0 0 0 0,0 0-12 0 0,0 0-50 0 0,0 0-24 0 0,0 0-2 0 0,0 0-17 0 0,0 0-72 0 0,0 0-30 0 0,0 0-8 0 0,0 0-14 0 0,0 0-58 0 0,0 0-172 0 0,0 0 1 0 0,1 1-1 0 0,-1-1 0 0 0,1 0 0 0 0,-1 0 1 0 0,1 0-1 0 0,-1 1 0 0 0,0-1 0 0 0,1 0 0 0 0,-1 0 1 0 0,0 1-1 0 0,1-1 0 0 0,-1 1-21 0 0,1-1 48 0 0,0 1 107 0 0,1 0-24 0 0,0 0-83 0 0,0-1 1 0 0,0 1-1 0 0,0-1 1 0 0,0 0 0 0 0,0 0-1 0 0,0 0 1 0 0,0 0 0 0 0,0 0-1 0 0,0 0 1 0 0,0-1-1 0 0,0 1 1 0 0,0-1 0 0 0,0 0-1 0 0,-1 0 1 0 0,1 0 0 0 0,0 0-1 0 0,0 0 1 0 0,0 0-1 0 0,-1-1 1 0 0,1 1 0 0 0,1-2-49 0 0,4-5 202 0 0,0 0 0 0 0,0-1 0 0 0,-1 0 0 0 0,2-4-202 0 0,4-5 287 0 0,0 2-121 0 0,-1-2 0 0 0,-1 0 0 0 0,0 0 0 0 0,-1-1 0 0 0,0 0 0 0 0,-2-1 1 0 0,1-1-1 0 0,1-11-166 0 0,22-71 601 0 0,-5 23-253 0 0,-16 46-198 0 0,-2 7 63 0 0,-1 0 0 0 0,4-22-213 0 0,48-258 376 0 0,-26 145-240 0 0,-29 133 40 0 0,1-18-176 0 0,-2 14 168 0 0,1 0-168 0 0,-1 2 237 0 0,2-26-237 0 0,-4 28 30 0 0,2 1-1 0 0,2-12-29 0 0,7-39-1 0 0,3-18 13 0 0,-12 82 23 0 0,-2 1 1 0 0,1-9-36 0 0,1-13 54 0 0,0 10 12 0 0,-1-14-66 0 0,-1 15 70 0 0,3-18-70 0 0,1 3 25 0 0,0-1 0 0 0,-3 0 0 0 0,0-4-25 0 0,-1-47 128 0 0,-1 90-119 0 0,0 0 0 0 0,0 0 0 0 0,-1 0 0 0 0,1 0 0 0 0,0 0 0 0 0,-1-1-9 0 0,0 0 0 0 0,1 0 0 0 0,-1 1 0 0 0,1-1-1 0 0,0 0 1 0 0,-1 0 0 0 0,1 0 0 0 0,0 0 0 0 0,0 0 0 0 0,1 0 0 0 0,-1-1 0 0 0,1-1 14 0 0,-1 0 0 0 0,0 0-1 0 0,0-1 1 0 0,0 1 0 0 0,-1-4-14 0 0,0-1-5 0 0,-1-5 5 0 0,1 3 0 0 0,1 1 0 0 0,-1-9 0 0 0,1 5 0 0 0,0 5 0 0 0,0 0 0 0 0,0 1 0 0 0,-1-1 0 0 0,-1 0 0 0 0,1 1 0 0 0,-1-2 0 0 0,-2-17 0 0 0,3 18 0 0 0,1 2 0 0 0,-2 0 0 0 0,-1-3 0 0 0,2 2 0 0 0,-4-12 0 0 0,-2-1 22 0 0,-5-8-22 0 0,8 20 42 0 0,-19-42-42 0 0,11 22 0 0 0,-14-24 0 0 0,17 38 0 0 0,-7-9 0 0 0,16 25 0 0 0,-12-17 0 0 0,7 10 0 0 0,0 0 0 0 0,-3-6 0 0 0,-14-24 0 0 0,-7-6 0 0 0,-3-12 0 0 0,28 47 0 0 0,-2 0 0 0 0,1 1 0 0 0,-6-6 0 0 0,5 6 0 0 0,-16-16 0 0 0,13 14 0 0 0,-9-11 0 0 0,12 12 0 0 0,-1 1 0 0 0,-4-3 0 0 0,5 3 0 0 0,-1 1 0 0 0,-3-5 0 0 0,-42-49 0 0 0,22 23 0 0 0,-10-7 0 0 0,33 35 0 0 0,4 5 0 0 0,-1 0 0 0 0,0 1 0 0 0,1-1 0 0 0,-2 1 0 0 0,-51-42 0 0 0,43 37 0 0 0,1-2 0 0 0,-4-4 0 0 0,16 14 0 0 0,-4-4-21 0 0,0 1-1 0 0,0 0 1 0 0,-4-2 21 0 0,-2 1 0 0 0,-7-2 0 0 0,6 1 0 0 0,-4-3 0 0 0,0 2 0 0 0,-3 0 0 0 0,-14-6 0 0 0,19 5 0 0 0,11 6 0 0 0,-1 0 0 0 0,1 0 0 0 0,-1 0 0 0 0,0 1 0 0 0,-1-1 0 0 0,-72-19 0 0 0,67 17 0 0 0,2 2 0 0 0,0-1 0 0 0,1 2 0 0 0,-4-1 0 0 0,-22-1 0 0 0,0-1 0 0 0,-10-4 0 0 0,28 5 0 0 0,0 1 0 0 0,-1 1 0 0 0,-1 0 0 0 0,-9-2 0 0 0,-84-17 0 0 0,97 18 0 0 0,0 0 0 0 0,-1 0 0 0 0,0 2 0 0 0,-10 1 0 0 0,9 2-21 0 0,-1 1 1 0 0,1 0-1 0 0,-9 6 21 0 0,-1 0-55 0 0,2 2 43 0 0,3-2 13 0 0,8-5-13 0 0,0 0 0 0 0,0 2 0 0 0,1 0 0 0 0,-1 0-1 0 0,-1 3 13 0 0,-47 52-3 0 0,41-43 3 0 0,9-9 0 0 0,-47 53 0 0 0,45-51 0 0 0,-90 104 0 0 0,68-82 0 0 0,3-3 0 0 0,1 1 0 0 0,-8 14 0 0 0,-13 20 0 0 0,-31 48 0 0 0,67-92-62 0 0,-8 20 62 0 0,-2 4-2 0 0,-2 2 2 0 0,2 1 0 0 0,-16 47 0 0 0,10-23-21 0 0,10-26-22 0 0,-8 27 43 0 0,10-22 0 0 0,-26 90 0 0 0,21-56 0 0 0,-35 148-64 0 0,50-198 64 0 0,1 2 0 0 0,0 11 0 0 0,-1 4 0 0 0,-2 28-42 0 0,4-29 20 0 0,-7 106 22 0 0,7-57 0 0 0,-12 54 0 0 0,-7 16 0 0 0,4-61 0 0 0,-2 16 0 0 0,-2 5 0 0 0,-1 12 0 0 0,17-71-32 0 0,3 1 0 0 0,1 32 32 0 0,4-43 0 0 0,-2 62 0 0 0,4-57-64 0 0,8 63 64 0 0,15 139 0 0 0,-17-171 0 0 0,-2-33 0 0 0,-1 44 0 0 0,-6 65 0 0 0,2-134 0 0 0,2 8 0 0 0,1 25 0 0 0,-2-32 0 0 0,1 0 0 0 0,5 21 0 0 0,14 83 0 0 0,-2-48 0 0 0,8 21 0 0 0,-2-8 0 0 0,-15-68 0 0 0,6 23 0 0 0,8 18 0 0 0,-12-41 0 0 0,0 3 0 0 0,-6-21 0 0 0,15 75 0 0 0,-10-46 0 0 0,6 19 0 0 0,4 2 0 0 0,-8-22 0 0 0,18 46 0 0 0,-20-73 0 0 0,2-1 0 0 0,0 0 0 0 0,9 13 0 0 0,-15-26 0 0 0,12 19 0 0 0,0-2 0 0 0,4 3 0 0 0,-3-4 0 0 0,-1 0 0 0 0,-1 2 0 0 0,1 4 0 0 0,27 54 0 0 0,-37-69 0 0 0,-7-14 0 0 0,0 0 0 0 0,1 0 0 0 0,-1 0 0 0 0,1 0 0 0 0,3 3 0 0 0,31 35 0 0 0,-30-35 8 0 0,-1-1 0 0 0,1-1-1 0 0,0 1 1 0 0,0-1 0 0 0,1-1 0 0 0,-1 0-1 0 0,1 0 1 0 0,0-1 0 0 0,2 1-8 0 0,6 1-2 0 0,1 0 1 0 0,0-1 0 0 0,0-2-1 0 0,2 0 2 0 0,43 9 0 0 0,57 5 11 0 0,-108-16 17 0 0,0-1 0 0 0,0 0 0 0 0,0-1 0 0 0,8-3-28 0 0,-9 3 5 0 0,11-4-5 0 0,0-1 0 0 0,16-8 0 0 0,-12 5 0 0 0,14-3 0 0 0,-24 7 0 0 0,0-1 0 0 0,0 0 0 0 0,-1-2 0 0 0,7-4 0 0 0,6-3 0 0 0,-7 3 0 0 0,0 0 0 0 0,16-16 0 0 0,34-33 0 0 0,-32 27 0 0 0,14-16 0 0 0,-35 33 18 0 0,-1-2-1 0 0,0 0 1 0 0,2-6-18 0 0,4-5 11 0 0,59-73-11 0 0,-48 56-2 0 0,-14 20 15 0 0,2 0-13 0 0,83-107 64 0 0,34-41 53 0 0,-113 146-117 0 0,-13 15 5 0 0,0-1 1 0 0,-1-1-6 0 0,1 0 62 0 0,5-5-62 0 0,-7 9 33 0 0,0-1 0 0 0,5-10-33 0 0,-6 7 114 0 0,3-8-114 0 0,4-9 67 0 0,19-36 69 0 0,-26 53-136 0 0,9-16 11 0 0,-10 20 30 0 0,-3 5-37 0 0,0 0 0 0 0,0-1-1 0 0,-1 0 1 0 0,0 0 0 0 0,0 0 0 0 0,3-8-4 0 0,-2 2 30 0 0,0-1 0 0 0,1 1 1 0 0,0 0-1 0 0,6-8-30 0 0,6-7 71 0 0,10-12-71 0 0,61-79 53 0 0,-79 106-53 0 0,11-13 0 0 0,-11 15 0 0 0,-1 0 0 0 0,7-11 0 0 0,-3 2 0 0 0,-3 7 19 0 0,-1-1-1 0 0,-1 0 1 0 0,0-1 0 0 0,2-6-19 0 0,0 0 58 0 0,-5 12-23 0 0,-1 1 0 0 0,1-3-35 0 0,-4 8 21 0 0,0 2-9 0 0,0 0 0 0 0,0 0 0 0 0,0 0 0 0 0,0 0 0 0 0,0 0 0 0 0,0 0 0 0 0,0 0 0 0 0,2 0-12 0 0,1-6 50 0 0,10-11 39 0 0,-10 13-36 0 0,4-2 13 0 0,-6 7-66 0 0,0 1 9 0 0,-1-1 7 0 0,-1 1-140 0 0,0 2-44 0 0,1 4-113 0 0,-1 0 0 0 0,0-1 0 0 0,0 1 0 0 0,0 0 0 0 0,0 0 0 0 0,-1-1 0 0 0,0 1 281 0 0,-3 14-1808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810 2665 4919 0 0,'0'0'224'0'0,"-1"1"-12"0"0,0 6-93 0 0,-1 5 657 0 0,2-11-529 0 0,0 0-1 0 0,0 1 1 0 0,0-1-1 0 0,-1 0 1 0 0,1 1-1 0 0,0-1 1 0 0,0 0-1 0 0,-1 1-246 0 0,-11 44 3421 0 0,11-45-3127 0 0,1 1 8 0 0,-1 32 2130 0 0,-1-20 3384 0 0,3-24-5610 0 0,1 1-1 0 0,0-1 0 0 0,2-2-205 0 0,0-2 123 0 0,-1 0 1 0 0,0 0-1 0 0,1-7-123 0 0,1-6 198 0 0,3-27 42 0 0,-7 44-177 0 0,0 0 0 0 0,0 0 0 0 0,-1-8-63 0 0,0 6 26 0 0,1 0-1 0 0,0-4-25 0 0,7-81 205 0 0,-5 73-46 0 0,0-1 0 0 0,-1-22-159 0 0,-2 34 38 0 0,0 4 2 0 0,0 0-1 0 0,-1-8-39 0 0,1 11 0 0 0,0 0 0 0 0,0 0 0 0 0,0-1 0 0 0,1-4 0 0 0,1-7 0 0 0,0-30 23 0 0,2-36 167 0 0,-3-25 5 0 0,0 87-195 0 0,-2-21 0 0 0,-1-35 136 0 0,-5-162-8 0 0,6 217-128 0 0,0 1 0 0 0,-5-21 0 0 0,1-2 0 0 0,1 8 0 0 0,-3-34 0 0 0,-3-37 2 0 0,7 82 7 0 0,-10-57 161 0 0,10 65-125 0 0,0-1-1 0 0,-4-9-44 0 0,1 5 50 0 0,1-6-50 0 0,-6-31 64 0 0,0 0 128 0 0,2-4-192 0 0,8 55 34 0 0,-1 0 0 0 0,-1-7-34 0 0,-3-8 56 0 0,1-3 38 0 0,-1 0 0 0 0,-2 0-1 0 0,-7-19-93 0 0,10 29 47 0 0,-2-9-47 0 0,3 8 28 0 0,-4-8-28 0 0,-2-8-2 0 0,7 24 21 0 0,0-1-1 0 0,0 1 0 0 0,-5-9-18 0 0,1 3 10 0 0,2 6-9 0 0,0-1-1 0 0,1 1 0 0 0,-2-7 0 0 0,-16-43 64 0 0,19 55-64 0 0,1-1 0 0 0,-1 0 0 0 0,0 1 0 0 0,0 0 0 0 0,-1 0 0 0 0,1 0 0 0 0,-3-2 0 0 0,-2-3 0 0 0,3 5 0 0 0,1-1 0 0 0,0 1 0 0 0,-1-3 0 0 0,-1 0 13 0 0,0 0 0 0 0,0 1 0 0 0,-1 0-1 0 0,0 0 1 0 0,0 0 0 0 0,0 1-13 0 0,-3-3-13 0 0,0 0 34 0 0,0-1 1 0 0,0 0-1 0 0,-1-3-21 0 0,4 5 0 0 0,0 1 0 0 0,-1 0 0 0 0,-6-5 0 0 0,2 2 0 0 0,-2-1 0 0 0,9 8 0 0 0,0-1 0 0 0,0 0 0 0 0,1 0 0 0 0,-4-4 0 0 0,-5-3 0 0 0,11 9 0 0 0,-1 0 0 0 0,1 0 0 0 0,0-1 0 0 0,0 0 0 0 0,-2-1 0 0 0,2 0 0 0 0,0 1 0 0 0,0 1 0 0 0,-1-1 0 0 0,-2-2 0 0 0,-3-2 0 0 0,-5-2 0 0 0,11 8 0 0 0,-8-6 0 0 0,4 4 0 0 0,0-1 0 0 0,-2-1 0 0 0,2 2 0 0 0,2 2 0 0 0,-2-1 0 0 0,1 0 0 0 0,0 1 0 0 0,4-1 0 0 0,-14-4 0 0 0,5 2 0 0 0,9 4 0 0 0,-11-2 0 0 0,9 1 0 0 0,-10-1 0 0 0,-1 3 0 0 0,2-1-12 0 0,7 0-26 0 0,-5 3 24 0 0,3-1 14 0 0,1 1 0 0 0,-1-1 0 0 0,-1 1 0 0 0,-2 2 0 0 0,6-3 0 0 0,-3 3 0 0 0,-5 5 0 0 0,6-5 0 0 0,-4 2 4 0 0,6-5-23 0 0,-3 2-19 0 0,6-4 31 0 0,-9 6 3 0 0,5 0 4 0 0,0 0 0 0 0,0 1-12 0 0,1-2-52 0 0,3-1-9 0 0,0-1 0 0 0,0 0 0 0 0,0 0 0 0 0,0 1 0 0 0,0-1-1 0 0,1 0 1 0 0,-1 2 73 0 0,-1 8-301 0 0,-1-1 5 0 0,-2 8-4491 0 0,2-8-2121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343 1 4143 0 0,'0'0'319'0'0,"0"0"-83"0"0,0 0 432 0 0,0 0 209 0 0,0 0 41 0 0,0 0-60 0 0,0 0-282 0 0,0 0-120 0 0,0 0-28 0 0,0 0-24 0 0,0 0-84 0 0,-1 0-37 0 0,-7 2 172 0 0,1 1 1 0 0,-1-1-1 0 0,1 2 0 0 0,-4 1-455 0 0,7-2 121 0 0,0 0 1 0 0,0 0-1 0 0,0 0 0 0 0,0 1 1 0 0,1-1-1 0 0,-1 1 1 0 0,1 0-1 0 0,-1 2-121 0 0,-11 14 680 0 0,-4 3-680 0 0,-2 3 529 0 0,10-9-301 0 0,0 0 0 0 0,1 0 0 0 0,1 1 0 0 0,-4 10-228 0 0,13-28 0 0 0,-4 10 42 0 0,1 0 0 0 0,-1 0 0 0 0,2 1 0 0 0,-2 3-42 0 0,-7 26 104 0 0,2-12-13 0 0,-1-3 10 0 0,2 1 1 0 0,-1 8-102 0 0,-1 6 31 0 0,2-12 12 0 0,-1 14-43 0 0,-8 46 64 0 0,9-40-64 0 0,0-9 0 0 0,1 10 0 0 0,5-35-5 0 0,-2 21-55 0 0,3-16-127 0 0,-1 1-1 0 0,-2 5 188 0 0,-2 15-456 0 0,1-7-677 0 0,3-18 130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0.80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29 1 5983 0 0,'0'0'464'0'0,"1"3"-305"0"0,1 27 966 0 0,0 0-1 0 0,-2 11-1124 0 0,-5 51 5782 0 0,-11 58-5782 0 0,11-117 857 0 0,1 1 0 0 0,1 13-857 0 0,3-45 312 0 0,0-2 6 0 0,0 0 22 0 0,0 0 10 0 0,0 0 2 0 0,0 0 7 0 0,1-2 29 0 0,9-14-44 0 0,-2 1 0 0 0,0-1 0 0 0,-1 0 0 0 0,-1-1-1 0 0,0-2-343 0 0,13-30 397 0 0,-9 25-330 0 0,1 0 0 0 0,1 0 0 0 0,1 2-1 0 0,1-1 1 0 0,2 2 0 0 0,5-7-67 0 0,-16 23 0 0 0,12-15-4 0 0,2 1 1 0 0,7-6 3 0 0,-20 20-17 0 0,0 1 1 0 0,0-1 0 0 0,0 1-1 0 0,1 0 1 0 0,-1 1 0 0 0,1 0-1 0 0,0 0 1 0 0,0 0 0 0 0,0 1 0 0 0,4-1 16 0 0,-8 2-175 0 0,1 1 1 0 0,-1 0-1 0 0,0 0 1 0 0,0 0-1 0 0,0 0 1 0 0,0 1-1 0 0,1-1 1 0 0,-1 1 174 0 0,15 4-4679 0 0,-16-5 3400 0 0,13 4-4661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 6847 0 0,'0'0'315'0'0,"0"1"-7"0"0,-1 8-343 0 0,-9 73 1449 0 0,9-62-1179 0 0,0 1 0 0 0,0 0 0 0 0,2 0-235 0 0,0-13-69 0 0,0-1 0 0 0,0 0 0 0 0,0 0 0 0 0,1 1 69 0 0,1 6-760 0 0,1 3-2319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 0 4143 0 0,'-1'10'374'0'0,"0"0"0"0"0,0-1 0 0 0,0 1 0 0 0,-3 8-374 0 0,-2 15 1596 0 0,-10 67 1042 0 0,13-84-2779 0 0,2 1 1 0 0,0-1-1 0 0,0 3 141 0 0,1-18-276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30 285 2303 0 0,'0'0'267'0'0,"0"0"278"0"0,0 0 119 0 0,0 0 28 0 0,0 0-32 0 0,0 0-152 0 0,0 0-69 0 0,0 0-14 0 0,0 0-14 0 0,0 0-58 0 0,0 0-29 0 0,0 0-4 0 0,0 0-12 0 0,0 0-52 0 0,0 0-28 0 0,0 0-4 0 0,0 0-16 0 0,0 0-66 0 0,0 0-29 0 0,0 0-8 0 0,0-1-18 0 0,-2-4-54 0 0,2 4 42 0 0,0 1 0 0 0,0 0 26 0 0,0 0 48 0 0,0 0 13 0 0,0 0 4 0 0,0 0 2 0 0,0 0 0 0 0,0 0 0 0 0,0 0 0 0 0,0 0-12 0 0,0 0-49 0 0,0 0-19 0 0,0 0-7 0 0,0 0 1 0 0,0 0 4 0 0,0 0 2 0 0,0 0 0 0 0,0 0 8 0 0,-1-13 1113 0 0,0 21 1126 0 0,-1 12-2191 0 0,0-5-27 0 0,1-1 0 0 0,0 1 0 0 0,1 4-117 0 0,0-8 152 0 0,0 0 1 0 0,-2 6-153 0 0,1 22 256 0 0,-10 67 151 0 0,8-64-254 0 0,1-15-113 0 0,1 0 0 0 0,3 25-40 0 0,-1-35 24 0 0,1 0-1 0 0,1 1-23 0 0,2 25 71 0 0,7 74 451 0 0,-7-66-167 0 0,-1-10-210 0 0,-1 0-1 0 0,-2 4-144 0 0,3 41 242 0 0,-3-61-196 0 0,1 0 1 0 0,1 8-47 0 0,3 26 45 0 0,1 61 19 0 0,-6-94-46 0 0,-1-10 5 0 0,1 0 0 0 0,2 11-23 0 0,-1-6 75 0 0,0 21-75 0 0,-2-28 17 0 0,1 0 1 0 0,0 0-1 0 0,2 10-17 0 0,2 13 1 0 0,4 51-1 0 0,-4-30 11 0 0,-1-36 42 0 0,-2-7-47 0 0,-1-5 8 0 0,0 1 1 0 0,1-1 0 0 0,0 0-1 0 0,2 6-14 0 0,-2-10 0 0 0,-1-4 0 0 0,-1 0 0 0 0,1 0 0 0 0,-1 0 0 0 0,0 0 0 0 0,1 1 0 0 0,-1-1 0 0 0,0 0 0 0 0,0 0 0 0 0,0 1 0 0 0,4 38 190 0 0,-2-21-116 0 0,-1-6-44 0 0,2 6 10 0 0,-2-17-35 0 0,3 11 44 0 0,1 11 73 0 0,1 5-48 0 0,-6-26-73 0 0,5 10 48 0 0,-4-11-35 0 0,2 7-14 0 0,0 0 0 0 0,1 4 0 0 0,-3-11 0 0 0,1 0 0 0 0,2 6 0 0 0,5 4 0 0 0,0-2 0 0 0,3 5 64 0 0,-2 1 0 0 0,-5-10-53 0 0,-4-5 42 0 0,0-1 13 0 0,5 4-8 0 0,2 3-46 0 0,0-1-12 0 0,2-2 0 0 0,-6-3 9 0 0,0-1 1 0 0,0 0-1 0 0,0-1 0 0 0,0 1 0 0 0,1-1 1 0 0,-1 0-1 0 0,0-1-9 0 0,7 1-1 0 0,-5 0 39 0 0,0 0-18 0 0,0 0 0 0 0,0-1 0 0 0,-1 0 1 0 0,1 0-1 0 0,5-3-20 0 0,5 0 54 0 0,-10 3-51 0 0,1 0-1 0 0,-1-1 1 0 0,-1 0-1 0 0,3-1-2 0 0,2-2 17 0 0,8-5 83 0 0,11-2-100 0 0,-15 7 116 0 0,10-7-116 0 0,-19 9 20 0 0,0 0-1 0 0,0 0 0 0 0,-1-1 1 0 0,1 1-1 0 0,-1-1 0 0 0,3-4-19 0 0,31-29 132 0 0,-28 27-83 0 0,-1-2-1 0 0,0 0 0 0 0,-1 0 1 0 0,7-13-49 0 0,-6 8 50 0 0,6-11 329 0 0,11-30-379 0 0,-21 46 66 0 0,5-9-66 0 0,-4 10 51 0 0,4-11-51 0 0,-2 1 36 0 0,2-16-36 0 0,5-11 28 0 0,-7 28 54 0 0,7-13-82 0 0,-7 16 100 0 0,7-18-100 0 0,-13 29 10 0 0,1 0 1 0 0,0 0-1 0 0,0 0 1 0 0,1 0-11 0 0,9-19 32 0 0,-1-3-32 0 0,4-3 0 0 0,4-11 64 0 0,2-11-64 0 0,-9 21 39 0 0,1 1 0 0 0,2 0 1 0 0,0 1-40 0 0,9-14 35 0 0,-11 18 79 0 0,2-2-114 0 0,-8 15 72 0 0,5-11-72 0 0,4-8 45 0 0,-4 8-22 0 0,-7 13-3 0 0,0 1 1 0 0,2-3-21 0 0,10-15 0 0 0,5-9 0 0 0,-20 31 0 0 0,14-23 39 0 0,-2 4 32 0 0,0 0 0 0 0,-2-1 0 0 0,5-15-71 0 0,26-79 441 0 0,-28 75-290 0 0,38-93 154 0 0,-12 29 83 0 0,-26 66 59 0 0,1 1 1 0 0,18-33-448 0 0,-25 53 328 0 0,8-18-328 0 0,2-7 299 0 0,9-19-8 0 0,1-3-73 0 0,-9 25-202 0 0,-20 42-23 0 0,4-9 0 0 0,-2 2-64 0 0,-2 8-133 0 0,0-1-1 0 0,-1 0 1 0 0,1 1 0 0 0,-1-1 0 0 0,0 1 0 0 0,1-1 0 0 0,-1 0 0 0 0,0 1-1 0 0,0-1 1 0 0,0 0 0 0 0,0 0 0 0 0,0 1 0 0 0,0-1 0 0 0,0 0 0 0 0,0 1-1 0 0,0-1 1 0 0,-1 0 0 0 0,1 0 204 0 0,-3-7-1680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5 209 7943 0 0,'0'0'364'0'0,"0"-2"-8"0"0,-2-146 3871 0 0,1 130-4151 0 0,0-8-3593 0 0,0 11-541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 5 2759 0 0,'0'0'126'0'0,"0"0"176"0"0,0 0 662 0 0,0 0 291 0 0,0 0 60 0 0,0 0-119 0 0,0 0-547 0 0,-5-4 935 0 0,4 4-1547 0 0,1 0 0 0 0,-1 0 0 0 0,1 0 0 0 0,0 0-1 0 0,-1 0 1 0 0,1 0 0 0 0,-1 0 0 0 0,1 0 0 0 0,-1 0 0 0 0,1 0 0 0 0,-1 0 0 0 0,1 1 0 0 0,-1-1 0 0 0,1 0-1 0 0,0 0 1 0 0,-1 1 0 0 0,1-1 0 0 0,-1 0 0 0 0,1 1 0 0 0,0-1 0 0 0,-1 1-37 0 0,0 0 39 0 0,0 1-1 0 0,0-1 1 0 0,0 1 0 0 0,1-1 0 0 0,-1 1-1 0 0,0 0 1 0 0,1-1 0 0 0,-1 1-39 0 0,-1 4 69 0 0,1 0 1 0 0,0 0-1 0 0,-1 0 1 0 0,1 5-70 0 0,-6 91 973 0 0,1-16-124 0 0,-15 127 1094 0 0,13-80-1056 0 0,7-117-797 0 0,-4 161 422 0 0,4-95-384 0 0,0 20 179 0 0,1-57-172 0 0,-3 158 1319 0 0,2-170 602 0 0,0-36-1931 0 0,1 2-120 0 0,-1 1-1 0 0,1-1 1 0 0,-1 0-1 0 0,1 0 1 0 0,-1 0 0 0 0,1 1-1 0 0,-1-1 1 0 0,1 0-1 0 0,0 0 1 0 0,-1-1-5 0 0,-2-4 14 0 0,1-1-1179 0 0,2 7 473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0 3679 0 0,'0'0'284'0'0,"0"2"-186"0"0,-11 13 770 0 0,9-12-363 0 0,1-3 246 0 0,-2 5 829 0 0,3-5-1416 0 0,0 0 0 0 0,-1 0 0 0 0,1 0 0 0 0,0 1 0 0 0,-1-1 0 0 0,1 0 0 0 0,0 0 0 0 0,0 1 0 0 0,-1-1 0 0 0,1 0 0 0 0,0 1 1 0 0,0-1-1 0 0,0 1 0 0 0,-1-1 0 0 0,1 0 0 0 0,0 1 0 0 0,0-1 0 0 0,0 1 0 0 0,0-1 0 0 0,0 0 0 0 0,0 1 0 0 0,0-1-164 0 0,0 2 52 0 0,1 0 0 0 0,0 0 0 0 0,-1-1 1 0 0,1 1-1 0 0,0-1 0 0 0,0 1 0 0 0,0-1 0 0 0,0 1 0 0 0,0-1 1 0 0,0 0-1 0 0,1 1 0 0 0,-1-1 0 0 0,0 0 0 0 0,0 0 0 0 0,1 0 1 0 0,-1-1-1 0 0,0 1 0 0 0,1 0 0 0 0,0 0-52 0 0,5 2 201 0 0,1-1 1 0 0,-1 1-1 0 0,4-1-201 0 0,-4 0 118 0 0,15 1 406 0 0,0 0-1 0 0,16-2-523 0 0,-10 0 464 0 0,7 2-464 0 0,-10-1 135 0 0,0-1 1 0 0,0-2 0 0 0,6-2-136 0 0,-3 2 131 0 0,2 2-131 0 0,14-1 143 0 0,18 2 51 0 0,-30-1-66 0 0,16 3 350 0 0,43 11-478 0 0,9 12 379 0 0,-33-7-136 0 0,-46-16-158 0 0,1 0 0 0 0,14-1-85 0 0,44-3 174 0 0,-34-1-113 0 0,43-1 232 0 0,35-4 179 0 0,-60 2-249 0 0,-23 1-118 0 0,-4-2 68 0 0,-7 0-50 0 0,-23 4-103 0 0,36-3 116 0 0,-1 3 0 0 0,10 2-136 0 0,-49-1 1 0 0,121 9 85 0 0,-107-8-9 0 0,10 4-77 0 0,9 0 55 0 0,18 2 334 0 0,52 15-389 0 0,-30-8 438 0 0,-14-3-576 0 0,12 3 293 0 0,-34-9 39 0 0,-24-4-128 0 0,0 1 1 0 0,0 2 0 0 0,0 0 0 0 0,-1 0 0 0 0,2 3-67 0 0,-4-2 53 0 0,0 0 0 0 0,2-1-53 0 0,-4-1 37 0 0,0 1-1 0 0,0 0 1 0 0,3 2-37 0 0,40 20 127 0 0,3 2 190 0 0,-36-18-137 0 0,-10-5 409 0 0,7 5-589 0 0,-9-5 95 0 0,0-1 0 0 0,0 0-95 0 0,-6-2 13 0 0,-1-2 43 0 0,-1 2 22 0 0,2 1 1 0 0,1 1-1 0 0,0-1 0 0 0,0 1 0 0 0,0-2 0 0 0,1 1-78 0 0,17 10 208 0 0,-21-13-133 0 0,0 1-5 0 0,5 1 1 0 0,-5-1 1 0 0,-1-1 0 0 0,1 0 1 0 0,14 6 326 0 0,-14-6-319 0 0,-1 0 0 0 0,0 0 3 0 0,0 0 10 0 0,0 0-2 0 0,0 0-137 0 0,0 0-487 0 0,0 0-215 0 0,0 0-1380 0 0,0 0-5364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 31 3679 0 0,'-1'0'167'0'0,"0"0"-66"0"0,-8 7-9 0 0,-2 1 403 0 0,6-7 553 0 0,2-1-393 0 0,-6 0 6163 0 0,34-10-6186 0 0,1 2 0 0 0,10-2-632 0 0,55-5 535 0 0,-56 12-26 0 0,1 2-1 0 0,23 4-508 0 0,-9 2 330 0 0,40 1 140 0 0,42 1 90 0 0,49 1 239 0 0,-76 1-414 0 0,10 0-19 0 0,-49-4-210 0 0,9-1 645 0 0,25-4-801 0 0,209-22 1504 0 0,-264 21-1393 0 0,4 4-111 0 0,-7-1 84 0 0,30 4 76 0 0,-2-1 66 0 0,-26-1-92 0 0,-10-2 49 0 0,4-1-183 0 0,50-7 199 0 0,6-6-199 0 0,-31 5 52 0 0,-13 2-28 0 0,-16 3 9 0 0,-1 2 0 0 0,26 4-33 0 0,-42-3 9 0 0,12 2 41 0 0,-3-1 82 0 0,2 0-132 0 0,37-1 548 0 0,40 9-548 0 0,-58-5 148 0 0,28-3-148 0 0,-13-1 52 0 0,-39 1 23 0 0,2 1-75 0 0,22 3 96 0 0,-25-4-27 0 0,-1 2-1 0 0,4 1-68 0 0,0 1 87 0 0,7-1-87 0 0,-15-3 66 0 0,-1-1 0 0 0,13-2-66 0 0,-10-1 48 0 0,-5 1 92 0 0,11-3-140 0 0,6-2 285 0 0,14 1-285 0 0,-9 1 118 0 0,-25 4-70 0 0,0 0 0 0 0,5 1-48 0 0,5 0 45 0 0,-1 1 2 0 0,-14-2-38 0 0,0 1 0 0 0,-1-1 1 0 0,4 0-10 0 0,0 0 26 0 0,0 0 0 0 0,4 1-26 0 0,-8 0 1 0 0,-2-1 4 0 0,-1 0 0 0 0,1 0-1 0 0,0 1 1 0 0,0 0 0 0 0,-1 0-1 0 0,2 0-4 0 0,2 1 25 0 0,3-2-14 0 0,-5-1 24 0 0,1 0 68 0 0,8 4-30 0 0,-11 0-31 0 0,0 6-31 0 0,-2-8-68 0 0,0 1 1 0 0,0-1-1 0 0,-1 0 0 0 0,1 1 1 0 0,0-1-1 0 0,-1 0 0 0 0,1 1 1 0 0,-1-1-1 0 0,1 0 0 0 0,-1 0 1 0 0,0 1-1 0 0,1-1 0 0 0,-1 0 1 0 0,0 0-1 0 0,0 0 57 0 0,-1 2-466 0 0,0-1-1 0 0,0 0 1 0 0,0 0 0 0 0,0 0-1 0 0,0 0 1 0 0,-2 1 466 0 0,-12 6-7840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75 3012 2303 0 0,'0'0'343'0'0,"0"0"597"0"0,0 0 256 0 0,0 0 55 0 0,0 0-71 0 0,0 0-347 0 0,0 0-156 0 0,0 0-33 0 0,0 0-21 0 0,0 0-74 0 0,0 0-34 0 0,0 0-10 0 0,0 0-37 0 0,0 0-152 0 0,0 0-69 0 0,0 0-14 0 0,0 0-9 0 0,0 0-34 0 0,0 0-20 0 0,1-1-2 0 0,1-1-80 0 0,-1 1-1 0 0,1-1 0 0 0,-1 0 1 0 0,1 0-1 0 0,-1 0 0 0 0,1-1 0 0 0,-1 1 1 0 0,0 0-1 0 0,0-1 0 0 0,0 1 1 0 0,0 0-1 0 0,0-2-87 0 0,3-8 342 0 0,0-1 0 0 0,-1-1-342 0 0,0 0 284 0 0,17-74 818 0 0,-4 30-780 0 0,-4 7-89 0 0,-2 6 276 0 0,9-23-509 0 0,-6 26 143 0 0,19-61 162 0 0,4-33 476 0 0,-22 62-591 0 0,2-11 23 0 0,-12 65-75 0 0,1 0 0 0 0,-2-1 1 0 0,0 1-1 0 0,-1-8-138 0 0,5-41 271 0 0,-1 8-125 0 0,-2-5-146 0 0,3 0 64 0 0,-5 30-42 0 0,0 11 20 0 0,-1-6-42 0 0,-2-3 0 0 0,-2-28 0 0 0,-1-3 40 0 0,1-37-40 0 0,1-19 24 0 0,-1 27-24 0 0,1 35 0 0 0,-6-56 27 0 0,3 60 10 0 0,2-36-37 0 0,2 61 0 0 0,1 5 0 0 0,1-10 0 0 0,0-9 0 0 0,-2 1 0 0 0,-3-33 0 0 0,1 34 0 0 0,1 22 19 0 0,0 0-1 0 0,-1 0 0 0 0,-1 1 1 0 0,0 0-1 0 0,-6-18-18 0 0,1 11 39 0 0,0 1 0 0 0,-1 0-1 0 0,-13-22-38 0 0,9 20 57 0 0,3 4 92 0 0,-14-19-149 0 0,-71-113 280 0 0,72 118-270 0 0,6 7-26 0 0,-17-19 16 0 0,34 48-86 0 0,1 1-45 0 0,0 0-12 0 0,0 0-219 0 0,0 0-920 0 0,0 0-394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219 1 1839 0 0,'-1'1'283'0'0,"-6"3"2311"0"0,-1 1 0 0 0,-7 1-2594 0 0,14-5 324 0 0,-5 1 289 0 0,-37 9 1241 0 0,32-9-1821 0 0,4-1 160 0 0,0-1 0 0 0,1-1 0 0 0,-1 0 0 0 0,1 0 0 0 0,-1 0 0 0 0,0-1-193 0 0,-1-1 156 0 0,0 2 0 0 0,-1-1-1 0 0,-3 1-155 0 0,-4 1 80 0 0,6 0-80 0 0,8 1 0 0 0,2-1 0 0 0,0 0 0 0 0,-1 0 0 0 0,1 0 0 0 0,0 0 0 0 0,-1 0 0 0 0,1 0 0 0 0,0 0 0 0 0,-1 0 0 0 0,1 0 0 0 0,-1-1 0 0 0,1 1 0 0 0,0 0 0 0 0,-1 0 0 0 0,1 0 0 0 0,0 0 0 0 0,0-1 0 0 0,-1 1 0 0 0,1 0 0 0 0,0 0 0 0 0,-1-1 0 0 0,-3-1-21 0 0,3 1-99 0 0,1 1-77 0 0,0 0-25 0 0,0 0-10 0 0,0 0-34 0 0,-2-5-143 0 0,2 3-3740 0 0,0 2 1469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2915 6335 0 0,'0'0'290'0'0,"0"0"-9"0"0,0 0-108 0 0,0 0 222 0 0,0 0 110 0 0,0 0 27 0 0,0 0-5 0 0,0 0-38 0 0,0 0-10 0 0,0 0-6 0 0,0 0-10 0 0,0 0-38 0 0,0 0-10 0 0,0 0-6 0 0,0 0-25 0 0,0 0-100 0 0,0 0-41 0 0,0 0-10 0 0,1-1-11 0 0,6-12 132 0 0,0 0 1 0 0,0-4-355 0 0,11-19 501 0 0,-3 5-191 0 0,0-1-1 0 0,-2-1 0 0 0,1-6-309 0 0,14-34 311 0 0,22-68-32 0 0,-22 42 128 0 0,-2-2 0 0 0,6-56-407 0 0,-1-43 1052 0 0,6-65-428 0 0,-17 85-190 0 0,-13 81-133 0 0,-4-1 0 0 0,-3 1 0 0 0,-3-1 0 0 0,-6-28-301 0 0,-9-125 245 0 0,11 155-64 0 0,-4-13-181 0 0,6 76 78 0 0,-2 0-1 0 0,0 1 0 0 0,-6-18-77 0 0,-6-6 232 0 0,-13-30-232 0 0,5 5 0 0 0,15 46 0 0 0,9 29 0 0 0,1 0 0 0 0,-1 0 0 0 0,-1 0 0 0 0,1 1 0 0 0,-1 0 0 0 0,0 0 0 0 0,-3-5 0 0 0,2 8-29 0 0,5 3-120 0 0,-6-2-1774 0 0,6 3 424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1.26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234 291 5063 0 0,'2'-1'390'0'0,"2"-2"-349"0"0,1 1 0 0 0,-1-1 1 0 0,0 0-1 0 0,0 0 0 0 0,-1 0 0 0 0,1-1 1 0 0,0 0-42 0 0,22-29 1314 0 0,-5 7 157 0 0,-7 9-512 0 0,-1-1-1 0 0,0-1 0 0 0,-2 0 1 0 0,5-10-959 0 0,-11 18 405 0 0,-4 8-12 0 0,0 0-1 0 0,0-2-181 0 0,0 0-1 0 0,0 0 0 0 0,0 0 0 0 0,-1-1 1 0 0,0 1-1 0 0,0 0 0 0 0,0-1 0 0 0,-1 1 1 0 0,1 0-1 0 0,-1 0-210 0 0,0 3 91 0 0,0 0-1 0 0,0 0 1 0 0,1 0 0 0 0,-1 0-1 0 0,-1 1 1 0 0,1-1 0 0 0,0 0-1 0 0,0 1 1 0 0,-1-1 0 0 0,0 0-91 0 0,-1-1 198 0 0,0 0 142 0 0,-1 2-276 0 0,0 0 1 0 0,0 1-1 0 0,0-1 0 0 0,0 1 0 0 0,1-1 1 0 0,-1 1-1 0 0,0 0 0 0 0,0 1 0 0 0,0-1 1 0 0,0 1-1 0 0,0-1 0 0 0,1 1 0 0 0,-1 0 1 0 0,0 1-1 0 0,1-1 0 0 0,-1 1 0 0 0,-2 1-64 0 0,-10 6 128 0 0,0 1 0 0 0,1 1 1 0 0,1 0-1 0 0,0 1 0 0 0,0 0 0 0 0,1 2 0 0 0,1-1 0 0 0,0 2 0 0 0,1-1 0 0 0,0 1 1 0 0,-3 9-129 0 0,-9 20 274 0 0,1 1 1 0 0,3 1 0 0 0,1 1 0 0 0,3 1 0 0 0,-5 31-275 0 0,12-39 105 0 0,2-1-1 0 0,2 1 1 0 0,1 0-1 0 0,2 1 1 0 0,2 3-105 0 0,6 35-3 0 0,4 0 1 0 0,5 13 2 0 0,-11-69-76 0 0,-4-16-9 0 0,0-6-3 0 0,-1 1 0 0 0,1 0 1 0 0,-1 0-1 0 0,0 0 0 0 0,1 0 1 0 0,-1 0-1 0 0,0 1 88 0 0,-2 29-3911 0 0,2-32 2207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2589 919 0 0,'0'0'296'0'0,"0"0"908"0"0,0 0 402 0 0,0 0 80 0 0,0 0-155 0 0,0 0-694 0 0,0 0-301 0 0,0 0-65 0 0,0 0-35 0 0,0 0-91 0 0,0 0-38 0 0,0 0-10 0 0,0 0-7 0 0,0 0-30 0 0,0 0-18 0 0,0 0-2 0 0,0 0-5 0 0,1 1-23 0 0,3 0-100 0 0,-1 0 1 0 0,1 0-1 0 0,-1 0 0 0 0,1-1 0 0 0,-1 1 1 0 0,1-1-1 0 0,0 0 0 0 0,-1-1 1 0 0,1 1-1 0 0,2-2-112 0 0,1 1 69 0 0,0 0 34 0 0,1 0 0 0 0,-1-1 1 0 0,0 0-1 0 0,1-1 0 0 0,-1 0 0 0 0,0-1 1 0 0,6-4-104 0 0,18-14 669 0 0,0-2 1 0 0,10-13-670 0 0,-29 26 154 0 0,-1-2-1 0 0,0 0 1 0 0,0-1 0 0 0,-1 0-1 0 0,0-1 1 0 0,-1 0-1 0 0,0-2-153 0 0,3-7 129 0 0,7-13 130 0 0,-2 0 0 0 0,6-19-259 0 0,-22 53 10 0 0,16-45 415 0 0,11-48-425 0 0,-16 42 403 0 0,-1-2 0 0 0,3-40-403 0 0,31-382 2048 0 0,-38 373-1846 0 0,-4 1 0 0 0,-3-1 0 0 0,-6-28-202 0 0,-10-89 338 0 0,-29-155-338 0 0,38 327 11 0 0,-1-5 42 0 0,-7-30-53 0 0,7 48 15 0 0,5 21 5 0 0,0 1 0 0 0,-1-1 0 0 0,-3-8-20 0 0,6 22 6 0 0,-1-4-15 0 0,0 0 1 0 0,0 1 0 0 0,0 0 0 0 0,-1 0 0 0 0,0-1 0 0 0,-1-1 8 0 0,3 6-94 0 0,1 1-153 0 0,0 0-660 0 0,0 0-291 0 0,0 0-60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2978 5063 0 0,'0'0'390'0'0,"0"0"-169"0"0,0 0 222 0 0,0 0 123 0 0,0 0 30 0 0,0 0-16 0 0,0 2-82 0 0,0 4-33 0 0,0-4-8 0 0,0-2-15 0 0,0 0-62 0 0,0 0-27 0 0,0 0-8 0 0,0 0-15 0 0,0 0-61 0 0,0 0-21 0 0,0 0-7 0 0,0 0-3 0 0,0 0-12 0 0,0 0-2 0 0,0 0 0 0 0,0 0-9 0 0,0 0-39 0 0,2 0-16 0 0,0 0-119 0 0,0-1 1 0 0,0 1-1 0 0,0-1 0 0 0,0 1 1 0 0,0-1-1 0 0,0 0 0 0 0,-1 0 0 0 0,1 0 1 0 0,0 0-1 0 0,0-1 0 0 0,-1 1 1 0 0,1 0-1 0 0,0-1 0 0 0,-1 0 1 0 0,1 0-1 0 0,-1 0-41 0 0,6-7 164 0 0,-1 0 0 0 0,1 0 0 0 0,-2-2-164 0 0,4-3 178 0 0,0-2 18 0 0,0 0 0 0 0,-1 0 0 0 0,2-8-196 0 0,18-52 380 0 0,-3 9-86 0 0,85-214 336 0 0,-42 118-444 0 0,-53 129-64 0 0,0 0-1 0 0,-2-2 0 0 0,-2 0 1 0 0,0 0-1 0 0,-2-1 0 0 0,1-11-121 0 0,0-10 312 0 0,-2-1-1 0 0,0-35-311 0 0,-3-41 303 0 0,2-24 71 0 0,0-107 343 0 0,-6 251-686 0 0,-1-105 319 0 0,-4 1 0 0 0,-5-1 0 0 0,-3 2 0 0 0,-10-41-350 0 0,17 128 95 0 0,-20-104 234 0 0,-5-18-94 0 0,27 138-233 0 0,-4-20 70 0 0,0 1 0 0 0,-2 0-1 0 0,-6-17-71 0 0,10 40 20 0 0,0 0 0 0 0,0 0-1 0 0,-1 1 1 0 0,-1-1 0 0 0,1 2 0 0 0,-3-4-20 0 0,0 3-236 0 0,8 10 77 0 0,1 0-174 0 0,0 0-728 0 0,0 0-321 0 0,0 1-1002 0 0,-1 6-3752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2310 2759 0 0,'0'0'126'0'0,"0"0"318"0"0,0 0 1254 0 0,0 0 550 0 0,0 0 110 0 0,0 0-230 0 0,1 0-1036 0 0,13 8 584 0 0,-13-8-1275 0 0,3-1-125 0 0,3-1 241 0 0,-1 0 0 0 0,1-1 0 0 0,5-3-517 0 0,-10 4 77 0 0,0 1-1 0 0,0-1 1 0 0,0 1-1 0 0,0-1 0 0 0,0 0 1 0 0,-1 0-1 0 0,1 0 1 0 0,0 0-1 0 0,-1 0 1 0 0,0-1-1 0 0,1 1 1 0 0,-1 0-1 0 0,1-3-76 0 0,1-4 161 0 0,0 0-1 0 0,0 0 0 0 0,-1-1 1 0 0,0 0-1 0 0,0 1 1 0 0,0-1-1 0 0,-1 0 1 0 0,0-8-161 0 0,-1-15 696 0 0,-2-33-696 0 0,1 37 140 0 0,-3-53 208 0 0,-1-15 144 0 0,4-14-492 0 0,12-110 384 0 0,9 1-158 0 0,8-121 83 0 0,-24 257-98 0 0,-4 0 1 0 0,-2 0-1 0 0,-4-7-211 0 0,-1 24 237 0 0,-3 0 0 0 0,-2 0 0 0 0,-14-48-237 0 0,-8-8 146 0 0,24 96-106 0 0,0 0-1 0 0,-1 0 0 0 0,-4-6-39 0 0,5 14-264 0 0,-1 0 0 0 0,0 1 0 0 0,-8-9 264 0 0,18 26-453 0 0,1 1-762 0 0,0 0-333 0 0,0 0-68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493 2878 4143 0 0,'0'0'319'0'0,"0"0"-14"0"0,0 0 723 0 0,0 0 336 0 0,1-1 68 0 0,5-9-425 0 0,-1 0 0 0 0,0 0-1 0 0,-1-1 1 0 0,1 0 0 0 0,-2 0-1 0 0,4-11-1006 0 0,0-10 862 0 0,-1-1 1 0 0,0-17-863 0 0,5-67 1091 0 0,-2 15-211 0 0,-2 31-355 0 0,6-46 230 0 0,14-143 35 0 0,-21 168-659 0 0,-3 0 1 0 0,-3-1-1 0 0,-6-58-131 0 0,-15-38 257 0 0,18 161-159 0 0,-10-58 592 0 0,-13-48-690 0 0,-25-82 606 0 0,39 165-473 0 0,-17-61 498 0 0,-3 3 1 0 0,-26-60-632 0 0,-24-29 685 0 0,64 160-540 0 0,-2 0 1 0 0,-1 1-1 0 0,-21-28-145 0 0,31 50 69 0 0,0 2 1 0 0,0-1-1 0 0,-1 2 0 0 0,0 0 1 0 0,-8-4-70 0 0,15 11-339 0 0,0 1 1 0 0,-1 1 0 0 0,0 0 0 0 0,0 0-1 0 0,0 0 1 0 0,0 1 0 0 0,0 0 0 0 0,0 0-1 0 0,0 1 1 0 0,0 0 0 0 0,0 0-1 0 0,-1 1 1 0 0,1 0 0 0 0,-6 2 338 0 0,-5 2-7563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1985 5151 0 0,'0'0'234'0'0,"1"-1"-10"0"0,6-2-175 0 0,-2 1 44 0 0,0-1-1 0 0,0 2 0 0 0,2-1-92 0 0,-1-1 197 0 0,1 1 0 0 0,-1-1 0 0 0,0 0 0 0 0,0 0 0 0 0,1-2-197 0 0,6-3 134 0 0,-5 3-49 0 0,1-1-1 0 0,-1 0 1 0 0,-1-1-1 0 0,1 0 1 0 0,2-3-85 0 0,6-9 362 0 0,11-16-362 0 0,10-12 413 0 0,-15 21 256 0 0,4-10-669 0 0,16-21 410 0 0,33-33-410 0 0,-27 33 292 0 0,14-23-292 0 0,-35 39 21 0 0,-1-2-1 0 0,-1-2 0 0 0,-1-1 1 0 0,2-11-21 0 0,55-138 351 0 0,-40 97-6 0 0,59-123-65 0 0,-65 152-181 0 0,3 2 0 0 0,6-2-99 0 0,-15 24 15 0 0,100-154 43 0 0,-6-12-1047 0 0,-96 159-2599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1992 2847 0 0,'0'0'132'0'0,"0"0"26"0"0,0 0 43 0 0,0 0 20 0 0,0 0 3 0 0,0 0-12 0 0,0 0-50 0 0,0 0-24 0 0,0 0-2 0 0,0 0-9 0 0,0 0-40 0 0,-1 1-21 0 0,-3 2-2 0 0,-1 4 6 0 0,2-2-2 0 0,1-1 0 0 0,0 2 1 0 0,0-1-1 0 0,1 0 0 0 0,-1 0 0 0 0,1 1 1 0 0,-1 0-69 0 0,-3 13 484 0 0,4-11 151 0 0,1-6-499 0 0,0-1 293 0 0,0-1 9 0 0,0 0 22 0 0,0 0 10 0 0,0 0 2 0 0,0 0-4 0 0,1 0-349 0 0,0 0-1 0 0,0-1 0 0 0,1 0 1 0 0,-1 1-1 0 0,0-1 0 0 0,0 0 1 0 0,0 0-1 0 0,0 1 1 0 0,1-1-1 0 0,-1-1-118 0 0,2 0 164 0 0,3-5 141 0 0,1 0 0 0 0,2-3-305 0 0,4-5 101 0 0,10-12 130 0 0,20-30-231 0 0,-9 12 48 0 0,115-168 168 0 0,-99 134 284 0 0,-3-3 0 0 0,-2-2 0 0 0,2-15-500 0 0,145-376 1812 0 0,-156 379-1615 0 0,120-321 326 0 0,-131 345-1089 0 0,-3-1 0 0 0,-2-1 0 0 0,6-48 566 0 0,-24 112-1060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2140 4607 0 0,'-1'1'208'0'0,"0"1"-83"0"0,-7 8-10 0 0,-9 10 972 0 0,12-14-635 0 0,4-5 379 0 0,1-1-43 0 0,0 0-212 0 0,0 0-96 0 0,0 0-22 0 0,0 0 2 0 0,0 0 16 0 0,0 0 4 0 0,2-1 0 0 0,3-4-221 0 0,1-1-1 0 0,0 0 0 0 0,-1 0 1 0 0,0-1-1 0 0,0 0 1 0 0,0-2-259 0 0,11-13 304 0 0,96-141 297 0 0,17-52 118 0 0,-88 139 536 0 0,31-77-1255 0 0,38-117 1622 0 0,20-74-635 0 0,69-238-474 0 0,-191 555-554 0 0,-1 0 1 0 0,-1 0-1 0 0,-1-1 0 0 0,-1 0 0 0 0,-1 0 1 0 0,-1-1-1 0 0,0-11 41 0 0,-2 22-1373 0 0,1 1 1 0 0,2-11 1372 0 0,-2 18-1738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1791 6591 0 0,'0'0'299'0'0,"0"1"-4"0"0,-11 25-79 0 0,11-24 288 0 0,0-2 169 0 0,0 0 30 0 0,0 0-11 0 0,0 0-78 0 0,0 0-35 0 0,0 0-10 0 0,0 0-18 0 0,0 0-72 0 0,0-1-422 0 0,1 1 1 0 0,-1 0 0 0 0,1 0 0 0 0,-1-1 0 0 0,1 1 0 0 0,-1 0-1 0 0,0-1 1 0 0,1 1 0 0 0,-1-1 0 0 0,1 1 0 0 0,-1-1-1 0 0,0 1 1 0 0,1-1-58 0 0,1-1 139 0 0,25-28 391 0 0,-1-1 0 0 0,-1-2 0 0 0,5-12-530 0 0,-7 13 250 0 0,61-103 471 0 0,-26 39-258 0 0,-4 11 247 0 0,-3-3-1 0 0,-3-3 0 0 0,-1-8-709 0 0,-11 12 667 0 0,-3-2 0 0 0,12-54-667 0 0,41-191 493 0 0,-47 153-400 0 0,-25 111-117 0 0,-7 31-350 0 0,-5 24-508 0 0,1 0-1 0 0,1 0 0 0 0,0-2 883 0 0,2-4-4454 0 0,0 1-1262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1861 4607 0 0,'0'0'354'0'0,"0"2"-233"0"0,-8 24 791 0 0,7-25 99 0 0,1-1 49 0 0,0 0-56 0 0,0 0-278 0 0,0 0-118 0 0,0 0-28 0 0,2 0-433 0 0,-1-1 0 0 0,0 1-1 0 0,0-1 1 0 0,1 0-1 0 0,-1 1 1 0 0,0-1 0 0 0,0 0-1 0 0,0 0 1 0 0,1-1-147 0 0,2-2 271 0 0,1 0-11 0 0,0 0 1 0 0,0-1-1 0 0,0 0 1 0 0,0 0-1 0 0,2-4-260 0 0,5-10 447 0 0,2-3-447 0 0,-3 5 211 0 0,116-172 1340 0 0,-55 86-1013 0 0,-38 52-291 0 0,46-69 373 0 0,-73 107-546 0 0,29-49 936 0 0,24-53-1010 0 0,-10-4 571 0 0,7-33-571 0 0,37-127 735 0 0,-45 128-584 0 0,10-7-95 0 0,-23 64-74 0 0,-23 58-1058 0 0,2 0 0 0 0,1 2 1 0 0,14-24 1075 0 0,-19 40-1267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2021 3679 0 0,'0'0'284'0'0,"-1"2"-186"0"0,-2 4 63 0 0,3-4 620 0 0,0-2 269 0 0,0 0 50 0 0,-1 0-909 0 0,1 1 0 0 0,0-1 1 0 0,0 0-1 0 0,0 0 1 0 0,0 0-1 0 0,-1 0 0 0 0,1 1 1 0 0,0-1-1 0 0,0 0 1 0 0,-1 0-1 0 0,1 0 0 0 0,0 0 1 0 0,0 0-1 0 0,0 0 1 0 0,-1 0-1 0 0,1 0 0 0 0,0 0 1 0 0,0 0-1 0 0,-1 0 0 0 0,1 0 1 0 0,0 0-1 0 0,0 0 1 0 0,-1 0-1 0 0,1 0-191 0 0,0-6 183 0 0,-1 0-1 0 0,1 0 1 0 0,1 0 0 0 0,-1 0 0 0 0,1 0-1 0 0,-1 0 1 0 0,1 1 0 0 0,0-1-1 0 0,1 0 1 0 0,1-5-183 0 0,4-10 196 0 0,1-1 1 0 0,2-2-197 0 0,-7 18 117 0 0,47-107 875 0 0,23-58 371 0 0,-42 93-867 0 0,40-106 527 0 0,11-47-126 0 0,-21 54-386 0 0,15-36-45 0 0,54-141-148 0 0,-104 284-300 0 0,13-36-23 0 0,3-13-1015 0 0,-32 93-104 0 0,-2 2-876 0 0,-1 1-3931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3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25 60 7023 0 0,'0'0'323'0'0,"0"0"-8"0"0,-2 1-205 0 0,-16 8-73 0 0,16-7 13 0 0,0 0 334 0 0,2-2 121 0 0,0 0 27 0 0,0 0-16 0 0,0 0-85 0 0,0 0-42 0 0,0 0-5 0 0,0 0-1 0 0,0 0-7 0 0,0 0-7 0 0,0 0-1 0 0,0 0-13 0 0,4-1-58 0 0,86-17 634 0 0,-2 0 181 0 0,21 2-1112 0 0,-49 9 231 0 0,-12 1-49 0 0,17 1-182 0 0,-40 4-2 0 0,37-1 70 0 0,-53 3-82 0 0,0 0 1 0 0,0 0-1 0 0,0 0 0 0 0,0 1 1 0 0,4 2 13 0 0,-12-4-32 0 0,0 0 1 0 0,0 1 0 0 0,0-1 0 0 0,-1 0-1 0 0,1 1 1 0 0,0-1 0 0 0,0 1 0 0 0,0-1-1 0 0,0 1 1 0 0,0-1 0 0 0,-1 1 0 0 0,1 0-1 0 0,0-1 1 0 0,0 1 31 0 0,1 1-454 0 0,-2-1 274 0 0,0-1 1 0 0,0 0 0 0 0,1 0-1 0 0,-1 0 1 0 0,0 0 0 0 0,0 1-1 0 0,0-1 1 0 0,1 0 0 0 0,-1 0-1 0 0,0 0 1 0 0,0 1 0 0 0,0-1-1 0 0,0 0 1 0 0,1 0 0 0 0,-1 1-1 0 0,0-1 1 0 0,0 0 0 0 0,0 0-1 0 0,0 1 1 0 0,0-1 179 0 0,5 15-4787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1.62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81 7831 0 0,'0'0'356'0'0,"0"0"-6"0"0,3-2-222 0 0,5-3 166 0 0,0 0 0 0 0,0 0 0 0 0,0 1 1 0 0,1 0-1 0 0,-1 0 0 0 0,1 1 1 0 0,0 0-1 0 0,0 1 0 0 0,0 0 0 0 0,3 0-294 0 0,112-14 5447 0 0,38-4-3792 0 0,-145 18-1573 0 0,1 1 0 0 0,-1 1 1 0 0,0 0-1 0 0,0 2 1 0 0,5 1-83 0 0,-3-1-658 0 0,-1-1 1 0 0,0 0-1 0 0,5-1 658 0 0,-12 0-1390 0 0,-4 1-290 0 0,17 2-15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2250 4607 0 0,'0'0'354'0'0,"0"0"-92"0"0,0 0 484 0 0,2 0 234 0 0,3 0-541 0 0,0-1 0 0 0,1 1 0 0 0,-1-1 1 0 0,0 0-1 0 0,0-1 0 0 0,0 0 0 0 0,0 0 1 0 0,0 0-1 0 0,4-3-439 0 0,13-11 379 0 0,0 0 0 0 0,-1-2 0 0 0,0-2 0 0 0,-2 0 0 0 0,10-12-379 0 0,-3-2 259 0 0,0-1 0 0 0,-2-2 0 0 0,8-16-259 0 0,-8 7 615 0 0,-1-2 0 0 0,4-13-615 0 0,35-103 1342 0 0,-43 114-957 0 0,13-41 627 0 0,0-14-1012 0 0,40-141 723 0 0,32-115-270 0 0,-42 118-225 0 0,-43 155 64 0 0,8-72-292 0 0,-2-73 280 0 0,-24 198-314 0 0,-1 21-2922 0 0,0 8 137 0 0,0 5-3076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2230 3093 1375 0 0,'0'1'107'0'0,"0"6"512"0"0,-1-1 0 0 0,0 1 0 0 0,0-1 0 0 0,-1 6-619 0 0,-3 15 2057 0 0,2 11-613 0 0,3-36-1248 0 0,-1 0-4 0 0,-2 17 221 0 0,-2 6 414 0 0,5-23-643 0 0,-1-1 3 0 0,1-1-106 0 0,0 0 1 0 0,0 1-1 0 0,0-1 1 0 0,-1 0-1 0 0,1 0 1 0 0,0 0-1 0 0,0 0 0 0 0,0 0 1 0 0,0 0-1 0 0,0 0 1 0 0,0 1-1 0 0,0-1 1 0 0,0 0-1 0 0,0 0 0 0 0,0 0 1 0 0,0 0-1 0 0,0 0 1 0 0,0 1-1 0 0,0-1 1 0 0,0 0-1 0 0,0 0 0 0 0,0 0 1 0 0,0 0-1 0 0,0 1 1 0 0,0-1-1 0 0,0 0 1 0 0,0 0-1 0 0,0 0 0 0 0,0 0 1 0 0,0 0-1 0 0,0 1 1 0 0,0-1-1 0 0,0 0 1 0 0,0 0-1 0 0,0 0 1 0 0,0 0-1 0 0,0 0 0 0 0,0 1 1 0 0,0-1-82 0 0,5-1 2725 0 0,-4 0-3533 0 0,1 1 916 0 0,-2 0 16 0 0,0 0 4 0 0,2-1 0 0 0,15-12 256 0 0,-13 10-266 0 0,1 0-26 0 0,0 0 92 0 0,2-2-45 0 0,-1 0 1 0 0,1-1 0 0 0,-1 0 0 0 0,0 0 0 0 0,1-2-140 0 0,1-1 125 0 0,-6 6-65 0 0,1 0 0 0 0,-1 0 1 0 0,0-1-1 0 0,0 1 0 0 0,1-3-60 0 0,2-3 111 0 0,-3 6-58 0 0,-1 0 0 0 0,1-1 0 0 0,0 0 0 0 0,0-1-53 0 0,-1 2 29 0 0,0 0 1 0 0,1-1-1 0 0,-1 2 0 0 0,2-3-29 0 0,8-16 217 0 0,15-38 31 0 0,-5 11-8 0 0,-15 36-148 0 0,-2 0-1 0 0,1 0 1 0 0,-1-1-1 0 0,0 0 0 0 0,-1 0 1 0 0,-1-1-1 0 0,2-6-91 0 0,-3 13 48 0 0,0 0 0 0 0,0 1 0 0 0,1 0 0 0 0,1-5-48 0 0,3-9 80 0 0,0-7 30 0 0,-5 20-69 0 0,7-30 78 0 0,-4 16-49 0 0,0 0-8 0 0,-1 0 0 0 0,2-19-62 0 0,-6 36 2 0 0,4-10 40 0 0,-2 8-15 0 0,5-30 82 0 0,0-5 53 0 0,-2 3-77 0 0,-2 26-39 0 0,0 0 0 0 0,-1-1 1 0 0,1-7-47 0 0,-2 13 28 0 0,1 1 1 0 0,0-1 0 0 0,0 0-1 0 0,2-2-28 0 0,2-18 99 0 0,-2-1-35 0 0,6-41 152 0 0,3 2 67 0 0,-8 42-205 0 0,12-54 46 0 0,-12 54-112 0 0,-1 12 32 0 0,-1 4-9 0 0,0-1 0 0 0,1-11-35 0 0,3-13 163 0 0,2-4-163 0 0,-2 9 45 0 0,1 0 30 0 0,-7 26-72 0 0,1 1-1 0 0,-1 0 1 0 0,1-1-1 0 0,-1 1 1 0 0,1-1-1 0 0,-1 1 1 0 0,0-1-3 0 0,2-21 53 0 0,-1 18-49 0 0,-1 0 0 0 0,1 0 1 0 0,-1 0-1 0 0,-1 0 0 0 0,1-4-4 0 0,-1-10 54 0 0,1 11-24 0 0,0-1 1 0 0,1 0-1 0 0,1-9-30 0 0,-1 8 19 0 0,0 0 0 0 0,0-4-19 0 0,-1 12 11 0 0,0 0-1 0 0,0 0 0 0 0,0 0 1 0 0,1 0-1 0 0,-1 1 1 0 0,1-1-1 0 0,-1 0 0 0 0,2-1-10 0 0,0-3 14 0 0,-1 0-1 0 0,0 1 0 0 0,1-1 0 0 0,-2-1-13 0 0,2 0 35 0 0,-2 1 1 0 0,1-1-1 0 0,-1 0 0 0 0,0-2-35 0 0,0 1 3 0 0,0-14 69 0 0,0 0-1 0 0,-1-67 99 0 0,2 41-148 0 0,-1 37 20 0 0,1-6-29 0 0,-1 8-17 0 0,-1-11 59 0 0,0 9 24 0 0,0-1 0 0 0,-3-11-79 0 0,-2-8 97 0 0,0-27 35 0 0,4 43-128 0 0,0-1 21 0 0,0 0-1 0 0,1-10-24 0 0,-1-10 11 0 0,1 30-11 0 0,0 0 0 0 0,0 1 0 0 0,0-1 0 0 0,-1-1 0 0 0,0-6 0 0 0,0 0 5 0 0,-7-55 43 0 0,0 8-37 0 0,8 56-11 0 0,-3-22 0 0 0,4 23 0 0 0,-15-63 11 0 0,13 63 31 0 0,1 1-30 0 0,-1-1 0 0 0,1 0 0 0 0,0 0 0 0 0,0 0-1 0 0,0-2-11 0 0,-1-2 16 0 0,-5-15-5 0 0,2 5 11 0 0,2 8-6 0 0,0 0-1 0 0,-3-8-15 0 0,-2-3 30 0 0,-1-2 4 0 0,3 13-19 0 0,3 6-5 0 0,1-1 0 0 0,-1 0 0 0 0,1 0-1 0 0,0 0 1 0 0,0-1-10 0 0,-10-25 0 0 0,9 24 3 0 0,-1 0 0 0 0,0 0 0 0 0,0 0 1 0 0,-1-1-4 0 0,-3-3 51 0 0,0-2-51 0 0,1 3 0 0 0,-6-4 0 0 0,8 7 0 0 0,3 4 0 0 0,-1 1 0 0 0,1-1 0 0 0,0 1 0 0 0,-1 0 0 0 0,0 0 0 0 0,1 0 0 0 0,-1 0 0 0 0,-2-1 0 0 0,-3-3 0 0 0,-13-16 0 0 0,18 19 13 0 0,0 0-1 0 0,0 0 0 0 0,0-1 1 0 0,0 0-1 0 0,-1-1-12 0 0,4 4 1 0 0,-1-1-1 0 0,0 1 0 0 0,0 0 0 0 0,0 0 1 0 0,0 0-1 0 0,0 0 0 0 0,-1-1 0 0 0,-1 0 0 0 0,-25-23 0 0 0,25 22 0 0 0,-1-1 0 0 0,1 0 0 0 0,0 0 0 0 0,-1-1 0 0 0,2 0 0 0 0,-2-1 0 0 0,3 4 0 0 0,-8-9 0 0 0,-16-17 0 0 0,-8-7 0 0 0,27 29 0 0 0,0-1 0 0 0,0 1 0 0 0,1-1 0 0 0,-1-1 0 0 0,0-2 0 0 0,5 9 0 0 0,1 0 0 0 0,-1-1 0 0 0,0 1 0 0 0,1 0 0 0 0,-1 0 0 0 0,0 0 0 0 0,0 0 0 0 0,0 0 0 0 0,1 0 0 0 0,-1 1 0 0 0,0-1 0 0 0,0 0 0 0 0,0 0 0 0 0,0 1 0 0 0,0-1 0 0 0,-3-1 0 0 0,-9-12 0 0 0,12 12 0 0 0,0 1 0 0 0,-1-1 0 0 0,1 0 0 0 0,-1 1 0 0 0,1-1 0 0 0,-1 1 0 0 0,0-1 0 0 0,0 1 0 0 0,1 0 0 0 0,-1 0 0 0 0,0 0 0 0 0,0 0 0 0 0,0 1 0 0 0,-5-2 0 0 0,0-2 0 0 0,-6-8 0 0 0,11 9 0 0 0,-1 1 0 0 0,0-1 0 0 0,0 1 0 0 0,0 0 0 0 0,0 0 0 0 0,0 0 0 0 0,0 0 0 0 0,0 0 0 0 0,-1 1 0 0 0,-1-2 0 0 0,1 1 0 0 0,-1-1 0 0 0,1 0 0 0 0,-4-3 0 0 0,4 1 0 0 0,-1 2 0 0 0,0-1 0 0 0,-1 0 0 0 0,-2-2 0 0 0,4 3 0 0 0,0 1 0 0 0,1-1 0 0 0,-1 1 0 0 0,-3-2 0 0 0,-14-6 64 0 0,11 4-64 0 0,0 2 0 0 0,-2 2 0 0 0,-35-6 0 0 0,23 6 0 0 0,17 2 0 0 0,0 0 0 0 0,0-1 0 0 0,0-1 0 0 0,0 0 0 0 0,-1 0 0 0 0,1-1 0 0 0,3 1 0 0 0,0 1 0 0 0,0-1 0 0 0,0 1 0 0 0,0 0 0 0 0,-1 0 0 0 0,-1 0 0 0 0,-3 1 0 0 0,0-2 0 0 0,0 1 0 0 0,0-2 0 0 0,-5-2 0 0 0,-20-4 0 0 0,-27 2 0 0 0,-3-1 0 0 0,57 7 0 0 0,0 0 0 0 0,-1 0 0 0 0,1 1 0 0 0,-4 1 0 0 0,1 0 0 0 0,8-2 0 0 0,1 1 0 0 0,0-1 0 0 0,0 1 0 0 0,0-1 0 0 0,1 1 0 0 0,-1 0 0 0 0,0-1 0 0 0,0 1 0 0 0,0 0 0 0 0,0 0 0 0 0,0 0 0 0 0,0 0 0 0 0,0 0 0 0 0,-7 0 0 0 0,-10 3 0 0 0,15-2 0 0 0,-12-3 0 0 0,12 1 0 0 0,-11 0 0 0 0,4 1 0 0 0,-1 0 0 0 0,0 0 0 0 0,0 1 0 0 0,-1-2 0 0 0,9 0 0 0 0,-15 0 0 0 0,-5 1 0 0 0,22 0 0 0 0,-4-1 16 0 0,-1 1 0 0 0,0 0 0 0 0,0 0 0 0 0,-2 1-16 0 0,-23 8 0 0 0,20-6 0 0 0,2 3 0 0 0,4-3 0 0 0,-3 1 0 0 0,1 0 0 0 0,0 0 0 0 0,-5 1 0 0 0,12-5 0 0 0,-5 2 0 0 0,0 0 0 0 0,-1 0 0 0 0,1-1 0 0 0,-4 1 0 0 0,-4 0 0 0 0,10-1 0 0 0,0 2 0 0 0,1-1 0 0 0,-12 5 0 0 0,1-1 0 0 0,8-3 0 0 0,0-1 0 0 0,-1 1 0 0 0,1 0 0 0 0,-1 1 0 0 0,-2 1 0 0 0,0 0 0 0 0,-5 2 0 0 0,-2 2 0 0 0,13-9 0 0 0,1 1 0 0 0,0-1 0 0 0,0 1 0 0 0,0 0 0 0 0,0-1 0 0 0,0 1 0 0 0,0 0 0 0 0,-1 0 0 0 0,2 0 0 0 0,-1 0 0 0 0,-1 1 0 0 0,0 1 0 0 0,-3 1 0 0 0,0 0 0 0 0,0-1 0 0 0,-1 0 0 0 0,1 0 0 0 0,-2 0 0 0 0,-4 3 0 0 0,9-3 0 0 0,-1 0 0 0 0,-20 23 0 0 0,-9 4 0 0 0,21-19 0 0 0,9-7 0 0 0,-1-1 0 0 0,0-1 0 0 0,0 0 0 0 0,-8 9 0 0 0,-4 7 0 0 0,8-7 0 0 0,3-4 0 0 0,-12 20 0 0 0,11-21 0 0 0,-12 23 0 0 0,15-25 0 0 0,-10 17 0 0 0,-2 4 0 0 0,7-13 0 0 0,-6 7 0 0 0,9-15 0 0 0,1 1 0 0 0,0-1 0 0 0,0 1 0 0 0,0 0 0 0 0,0 0 0 0 0,1 0 0 0 0,-1 1 0 0 0,-5 14 0 0 0,-6 11 0 0 0,1-2 0 0 0,-1 9 0 0 0,9-24 0 0 0,3-10 0 0 0,0-3 0 0 0,1 1 0 0 0,0 0 0 0 0,0 0 0 0 0,0 1 0 0 0,0-1 0 0 0,0 0 0 0 0,0 0 0 0 0,1 1 0 0 0,-16 38 0 0 0,0-5 0 0 0,12-25 0 0 0,0 0 0 0 0,0-1 0 0 0,1 2 0 0 0,-1 5 0 0 0,3-13 0 0 0,-5 15 0 0 0,-7 21 0 0 0,9-29 0 0 0,-1 4 0 0 0,0 1 0 0 0,1 0 0 0 0,1 0 0 0 0,-7 22 0 0 0,-3 4 0 0 0,12-39 0 0 0,0 2 0 0 0,-1 1 0 0 0,0-1 0 0 0,0 1 0 0 0,-1-1 0 0 0,1 0 0 0 0,-3 3 0 0 0,4-6 0 0 0,-1 1 0 0 0,1 0 0 0 0,-1 0 0 0 0,1 0 0 0 0,-1 2 0 0 0,-6 18 0 0 0,-4 8 0 0 0,11-27 0 0 0,-3 9 0 0 0,1-7 0 0 0,-10 30 0 0 0,1 0 0 0 0,-6 27 0 0 0,12-41 0 0 0,-1 0 0 0 0,-6 12 0 0 0,3-6 0 0 0,-15 28 0 0 0,12-23 0 0 0,-6 10 0 0 0,-4 8 0 0 0,13-27 0 0 0,1 0 0 0 0,0 3 0 0 0,5-12 0 0 0,-5 17 0 0 0,-6 12 0 0 0,10-31 0 0 0,1 1 0 0 0,1-1 0 0 0,0 1 0 0 0,0-1 0 0 0,1 3 0 0 0,-1-4 0 0 0,-5 15 0 0 0,0-1 0 0 0,2 4 0 0 0,2-14 0 0 0,-5 14 0 0 0,2-7 0 0 0,-2 7 0 0 0,-11 25 0 0 0,18-50 0 0 0,-6 17 0 0 0,-1 8 0 0 0,-3 10 0 0 0,-1-3 0 0 0,2 2 0 0 0,1 0 0 0 0,-28 110 0 0 0,1-5 0 0 0,25-83 0 0 0,-2 29 0 0 0,-4 23 0 0 0,14-91 0 0 0,1 9 0 0 0,-3 15 0 0 0,-7 38 0 0 0,8-57 0 0 0,2 0 0 0 0,0 0 0 0 0,1 6 0 0 0,0 82 0 0 0,3-73 0 0 0,1 4 0 0 0,-1-12 0 0 0,0-18 0 0 0,0 1 0 0 0,1 7 0 0 0,1 1 109 0 0,-1 0-1 0 0,-1 6-108 0 0,0-15 23 0 0,1 10-74 0 0,-1-14 29 0 0,-1-1-1 0 0,1 9 23 0 0,-2 113 23 0 0,0-10 18 0 0,1 2-41 0 0,0-68 0 0 0,2-19 0 0 0,0-1 0 0 0,3 1 0 0 0,0-2 0 0 0,4 12 0 0 0,-4-21 0 0 0,2-2 0 0 0,1 2 0 0 0,7 26 0 0 0,-6-19 0 0 0,-4-19 0 0 0,-1 0 0 0 0,1 11 0 0 0,3 16 0 0 0,-2-10 0 0 0,1 25 0 0 0,-3-28 0 0 0,3 12 0 0 0,1 10 0 0 0,-6-38 0 0 0,1-1 0 0 0,0 1 0 0 0,1 1 0 0 0,1 4 0 0 0,1 6 0 0 0,5 18 0 0 0,1 12 0 0 0,-8-32 14 0 0,-1-4 23 0 0,1 0-1 0 0,-2 0 1 0 0,0 0-1 0 0,0 12-36 0 0,0 19 0 0 0,0-19 0 0 0,0-11 17 0 0,-1-15-9 0 0,-1 0 1 0 0,1-1 0 0 0,-1 1-1 0 0,0 0 1 0 0,1 2-9 0 0,-2 24 4 0 0,1-1 0 0 0,1 1 0 0 0,1 1-4 0 0,10 58 0 0 0,-4-34 0 0 0,12 91 0 0 0,-12-94 0 0 0,-3-24 0 0 0,0 14 0 0 0,-1 4 0 0 0,2-1 0 0 0,2 7 0 0 0,-4-27 0 0 0,3 12 0 0 0,-6-31 0 0 0,19 66 0 0 0,-13-48 0 0 0,-2-6 0 0 0,1 0 0 0 0,1-1 0 0 0,7 16 0 0 0,-10-26 0 0 0,5 10 0 0 0,9 15 0 0 0,-10-19 0 0 0,-1 0 0 0 0,4 11 0 0 0,-4-10 0 0 0,-2-4 13 0 0,-1-1 0 0 0,1 0 0 0 0,1 0-1 0 0,-1-1 1 0 0,5 5-13 0 0,23 25-144 0 0,26 23 144 0 0,-55-58 0 0 0,-1 1 0 0 0,0 0 0 0 0,2 2 0 0 0,-3-3 0 0 0,1 1 0 0 0,-1-1 0 0 0,1 0 0 0 0,0 0 0 0 0,0-1 0 0 0,2 3 0 0 0,10 5 0 0 0,-1 1 0 0 0,4 5 0 0 0,-8-8 0 0 0,-1 0 0 0 0,10 4 0 0 0,4 4 0 0 0,-3-3 0 0 0,13 6 0 0 0,5 3 0 0 0,-31-18 0 0 0,-4-3 0 0 0,0 0 0 0 0,1 1 0 0 0,-1-1 0 0 0,0 1 0 0 0,1 1 0 0 0,1 1 0 0 0,17 9 0 0 0,-18-11 0 0 0,14 5 0 0 0,5 4 0 0 0,-8-3 0 0 0,-2-3-3 0 0,-7-3 7 0 0,-1 1-1 0 0,1-1 1 0 0,-1 1-1 0 0,0 0 1 0 0,1 1-4 0 0,-3-1 26 0 0,1-1-1 0 0,-1-1 1 0 0,1 1 0 0 0,1 0-26 0 0,18 8 34 0 0,-8-5-34 0 0,0 0 0 0 0,0 0 0 0 0,12 2 0 0 0,-20-5 0 0 0,8 4-44 0 0,-9-3 21 0 0,-1-1-1 0 0,1-1 1 0 0,0 1 0 0 0,-1-1-1 0 0,1-1 1 0 0,2 1 23 0 0,-6-1 0 0 0,12 1 24 0 0,-1-1 0 0 0,1 0 0 0 0,-1-1 0 0 0,2-2-24 0 0,-5 1-22 0 0,0 0-1 0 0,-1-2 1 0 0,6-2 22 0 0,9-3-29 0 0,7-3 109 0 0,-20 9-83 0 0,0 0 0 0 0,-1-2 0 0 0,1 0 1 0 0,-1 0-1 0 0,0-1 0 0 0,6-5 3 0 0,10-11 65 0 0,4-4-65 0 0,-13 12 0 0 0,-13 11 0 0 0,8-7 0 0 0,9-5 0 0 0,-10 7 0 0 0,-5 3 0 0 0,1-2 0 0 0,2-1 0 0 0,10-11 0 0 0,-14 15 0 0 0,0 0 0 0 0,0-1 0 0 0,0 0 0 0 0,1-1 0 0 0,0-1 0 0 0,30-36 0 0 0,-20 22 0 0 0,-8 10 0 0 0,2 1-14 0 0,-5 4-6 0 0,1 0-1 0 0,-1-1 1 0 0,1 1-1 0 0,-1-2 21 0 0,-2 3 0 0 0,1 0 0 0 0,0 0 0 0 0,4-3 0 0 0,5-7 0 0 0,7-7 0 0 0,-14 16 0 0 0,-1 1 0 0 0,0-1 0 0 0,0 0 0 0 0,2-5 0 0 0,-3 4 4 0 0,2 0 0 0 0,-1 1 0 0 0,1-1 0 0 0,-1 1 0 0 0,1 1 0 0 0,6-4-4 0 0,-3 1-4 0 0,0 0 0 0 0,4-7 4 0 0,19-18-19 0 0,-22 23 20 0 0,0-1 0 0 0,0 0 0 0 0,7-12-1 0 0,-6 7 0 0 0,3-5 0 0 0,0-1 0 0 0,3-10 0 0 0,0 1 0 0 0,-9 16 0 0 0,4-7 0 0 0,1-7 0 0 0,2 2 0 0 0,4-7 0 0 0,-15 29 11 0 0,0-1-1 0 0,-1 0 1 0 0,0 0-1 0 0,0 0 1 0 0,1-5-11 0 0,3-5 19 0 0,0 3 7 0 0,0 0 0 0 0,2 0-26 0 0,3-7 20 0 0,-10 18-20 0 0,-1-1 0 0 0,0 0 0 0 0,1 1 0 0 0,0-1 0 0 0,0 1 0 0 0,0-1 0 0 0,2-1 0 0 0,47-70 0 0 0,-48 69 0 0 0,0 1 0 0 0,0-1 0 0 0,0 1 0 0 0,-1-1 0 0 0,2-2 0 0 0,0-2 0 0 0,65-110 0 0 0,-62 106 0 0 0,2 1 0 0 0,-1 0 0 0 0,1 1 0 0 0,1 0 0 0 0,6-6 0 0 0,-8 9 0 0 0,-1 0 0 0 0,5-8 0 0 0,7-8 0 0 0,34-37 0 0 0,-29 31 0 0 0,-19 24 0 0 0,-3 3 0 0 0,1 0 0 0 0,0-1 0 0 0,-1 0 0 0 0,3-4 0 0 0,-1 0 0 0 0,-1 5 0 0 0,6-12 0 0 0,-1 2 0 0 0,-1-1 0 0 0,8-10 0 0 0,6-11 0 0 0,-6 9 0 0 0,-8 13 0 0 0,11-13 0 0 0,-10 14 0 0 0,37-51 117 0 0,-33 46-111 0 0,-2 0 0 0 0,1-2-6 0 0,-1 2 0 0 0,0 0-1 0 0,4-3 1 0 0,12-10 0 0 0,-23 26 0 0 0,9-11 0 0 0,-3 7 0 0 0,-2 2-11 0 0,-5 5-238 0 0,-1 4-830 0 0,3 9-334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530 2836 2303 0 0,'-2'2'167'0'0,"-2"3"-98"0"0,-4 3 405 0 0,0 1 0 0 0,-1 3-474 0 0,8-11 1086 0 0,0 1 46 0 0,-3 5-111 0 0,3-6-506 0 0,1-1-218 0 0,0 0-45 0 0,-1 2-13 0 0,-4 3-14 0 0,4-3-8 0 0,1-2-1 0 0,0 0-18 0 0,0 0-78 0 0,0 0-31 0 0,0 0-8 0 0,0 0 7 0 0,0 0 35 0 0,0 0 18 0 0,0 0 3 0 0,0 0 8 0 0,0 0 35 0 0,0 0 18 0 0,0 0 3 0 0,0 0 3 0 0,0 0 10 0 0,0 0 3 0 0,0 0 0 0 0,0 0 7 0 0,0 0 29 0 0,1-1 17 0 0,5-4 3 0 0,-5 4-4 0 0,-1 1-17 0 0,2-1-10 0 0,14-10 471 0 0,-14 10-496 0 0,-1-1 0 0 0,3-3 120 0 0,1-1 0 0 0,-1 1 0 0 0,2-6-344 0 0,-3 5 202 0 0,0 1 0 0 0,-1-1 0 0 0,0 0-1 0 0,0-1 1 0 0,0 1 0 0 0,-1-1-202 0 0,8-39 828 0 0,-6 28-595 0 0,0-11 59 0 0,0-3 8 0 0,-1 18-127 0 0,0-1 1 0 0,-1 1-1 0 0,-1-6-173 0 0,2-15 296 0 0,-1 17-141 0 0,0 1 0 0 0,-1 0-1 0 0,-1-6-154 0 0,1 7 110 0 0,0-1-1 0 0,1-12-109 0 0,1-13 93 0 0,-3-27 34 0 0,3-98 170 0 0,5 62-59 0 0,-5-46 38 0 0,-3 101-58 0 0,-6-50-218 0 0,-2 15 132 0 0,4 53-78 0 0,-1-7 26 0 0,-2-26-21 0 0,-2-29 20 0 0,9 68-58 0 0,-1 1 76 0 0,0-11-97 0 0,-3-96 102 0 0,1 56-66 0 0,4 63-29 0 0,0 0 22 0 0,-1 0-1 0 0,-2-11-28 0 0,-1-5 59 0 0,0-15-59 0 0,3 17 34 0 0,-2 1 1 0 0,-2-4-35 0 0,-5-45 64 0 0,-22-96 64 0 0,27 134-128 0 0,4 23 0 0 0,-1 1 0 0 0,-2-3 0 0 0,-1-6 16 0 0,-1 1 0 0 0,-1 0 0 0 0,0 1 0 0 0,-3-3-16 0 0,-12-33 75 0 0,-21-52-22 0 0,34 91-40 0 0,0 1-1 0 0,-1 0 1 0 0,-1 1 0 0 0,1 0-1 0 0,-3-1-12 0 0,7 9 1 0 0,2 2-1 0 0,-1-1 0 0 0,-4-2 0 0 0,4 3 0 0 0,0 1 0 0 0,1-1 0 0 0,-4-5 0 0 0,-17-21 0 0 0,14 17 0 0 0,-7-10 0 0 0,12 16 0 0 0,0 0 0 0 0,0 1 0 0 0,-1 0 0 0 0,0 0 0 0 0,0 1 0 0 0,-2-1 0 0 0,-7-4 0 0 0,13 10 0 0 0,-4-3 0 0 0,0 0 0 0 0,-1 0 0 0 0,1 1 0 0 0,0 0 0 0 0,-3 1 0 0 0,3 0 0 0 0,-4-1 0 0 0,8 3 0 0 0,2 0 0 0 0,-1 1 0 0 0,1-1 0 0 0,-1 0 0 0 0,0 0 0 0 0,1 0 0 0 0,-1 0 0 0 0,1-1 0 0 0,-1 1 0 0 0,0-1 0 0 0,-9-1 0 0 0,2-1 0 0 0,-1 1 0 0 0,2-2-12 0 0,6 3-47 0 0,4 0 5 0 0,3-2 43 0 0,2-1 11 0 0,4-3-10 0 0,-8 7-13 0 0,0 0 3 0 0,-1 0 13 0 0,1-1 4 0 0,9 4 2 0 0,16 6-9 0 0,-27-8 5 0 0,0-1 0 0 0,0 0 0 0 0,0 1 0 0 0,-1-1 1 0 0,1 1-1 0 0,0-1 0 0 0,0 1 0 0 0,-1-1 0 0 0,1 1 1 0 0,0 0-1 0 0,0 0 5 0 0,3 3-1 0 0,15 11-7 0 0,-4-4-11 0 0,-1 0 1 0 0,0 2-1 0 0,9 10 19 0 0,15 23-32 0 0,-2 2 0 0 0,28 50 32 0 0,-51-76-7 0 0,-1 1 0 0 0,-1 1 0 0 0,3 11 7 0 0,26 77-34 0 0,-17-44 25 0 0,13 41 9 0 0,24 110 0 0 0,-24-60 0 0 0,2 50 0 0 0,-17-100 0 0 0,3 24 0 0 0,-7 8 0 0 0,-15-102 0 0 0,0 0 0 0 0,-2 25 0 0 0,-11 146 64 0 0,-13 54-64 0 0,17-209 0 0 0,-1 1 0 0 0,-5 13 0 0 0,4-25 0 0 0,-14 51 0 0 0,19-75 0 0 0,2-15 0 0 0,-2 8 0 0 0,-1-1 0 0 0,-2 5 0 0 0,1 0 0 0 0,3-5 0 0 0,3-11 0 0 0,0-3 0 0 0,0-8 0 0 0,2-13 0 0 0,3-22 0 0 0,37-339 0 0 0,-26 207 1 0 0,1-5-4 0 0,-8-1 69 0 0,-10 93-23 0 0,-9-83-43 0 0,-21-88 32 0 0,18 168 16 0 0,-8-53-43 0 0,-6-1-5 0 0,15 88 32 0 0,-4-3-32 0 0,10 40 8 0 0,-1 2 0 0 0,-1-1 0 0 0,0 1 0 0 0,-6-10-8 0 0,-9-17 39 0 0,13 27 7 0 0,0-1-1 0 0,-1 2 0 0 0,-6-9-45 0 0,0 6 78 0 0,0 1-1 0 0,-1 2 1 0 0,-19-17-78 0 0,29 30 1 0 0,1 0 0 0 0,-4-1-1 0 0,5 3-8 0 0,1 0 0 0 0,-1 0 1 0 0,-3-4 7 0 0,8 7-100 0 0,1 1 6 0 0,-1-1-128 0 0,-2-3-594 0 0,2 2-264 0 0,1 2-51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 2263 4807 0 0,'0'0'216'0'0,"0"0"11"0"0,-1-2-82 0 0,1 1-8 0 0,-1 0-1 0 0,0 0 0 0 0,0 0 0 0 0,0 0 0 0 0,0 0 0 0 0,0 1 0 0 0,0-1 0 0 0,0 0 0 0 0,0 0 1 0 0,0 1-1 0 0,-1-1-136 0 0,1 1 346 0 0,1 0 6 0 0,0 0-1 0 0,-1 1-6 0 0,-5 3-1 0 0,5-2 0 0 0,0-1-5 0 0,-2 4 144 0 0,0 0 0 0 0,0 0 0 0 0,-2 5-483 0 0,4-8 204 0 0,1 0-4 0 0,-3 6 0 0 0,2-6 0 0 0,1-2 0 0 0,0 0 0 0 0,0 0 10 0 0,0 0 36 0 0,0 0 12 0 0,0 0 4 0 0,0 0 2 0 0,0 0 0 0 0,0 0 0 0 0,0 0 0 0 0,0 0-9 0 0,2-1-40 0 0,1-3-131 0 0,-1 0 1 0 0,1 1-1 0 0,-1-2 1 0 0,1 1-1 0 0,-1 0 1 0 0,0 0-1 0 0,1-5-84 0 0,13-36 235 0 0,-14 38-211 0 0,11-37 149 0 0,-2 7 20 0 0,0 1 0 0 0,2 1 0 0 0,6-9-193 0 0,73-139 561 0 0,-5 13-138 0 0,-65 120-126 0 0,14-47-297 0 0,-4 10 175 0 0,14-21 52 0 0,-8 17-54 0 0,-23 53-128 0 0,38-88 150 0 0,-21 45-57 0 0,-17 40-86 0 0,0-3 89 0 0,5-20-141 0 0,-8 21 152 0 0,13-28-152 0 0,-1 11 20 0 0,25-64 48 0 0,-41 102-29 0 0,10-17-39 0 0,2-6 14 0 0,13-28 27 0 0,-9 23-18 0 0,-12 22-1 0 0,-1 0-1 0 0,-1-1 0 0 0,0-3-21 0 0,12-50 0 0 0,-15 57 54 0 0,1-7-33 0 0,-8 29 22 0 0,0-4-33 0 0,2-1 1 0 0,-1 6 42 0 0,-4 10-19 0 0,-2 2-28 0 0,1 1 0 0 0,1 0 0 0 0,0 0 0 0 0,0 0 0 0 0,0 2-6 0 0,-2 17 0 0 0,1-1 0 0 0,-1 0 0 0 0,-2 0 0 0 0,-64 255 54 0 0,25-84-3 0 0,-7 28-28 0 0,33-158-23 0 0,-98 325 128 0 0,91-317-58 0 0,-3-2-1 0 0,-4 1-69 0 0,-36 84 112 0 0,10-19-43 0 0,31-86 4 0 0,-32 48-73 0 0,41-71-9 0 0,-4 6 73 0 0,-23 27-64 0 0,35-53-1 0 0,7-8 14 0 0,0 0 1 0 0,1 1 0 0 0,-1 0 0 0 0,0 2-14 0 0,0-1 21 0 0,3-4 22 0 0,-3 3-33 0 0,-2 2-10 0 0,1 0 0 0 0,0 2 0 0 0,1 1 0 0 0,1 0 0 0 0,0-1 0 0 0,0 0 0 0 0,4-10 0 0 0,0 1 0 0 0,0-1 0 0 0,0 0 0 0 0,0 1 0 0 0,0-1 0 0 0,-1 0 0 0 0,1 0 0 0 0,0 1 0 0 0,0-1 0 0 0,0 0 0 0 0,0 0 0 0 0,0 0 0 0 0,-1 1 0 0 0,1-1 0 0 0,0 0 0 0 0,0 0 0 0 0,0 0 0 0 0,-1 0 0 0 0,1 1 0 0 0,0-1 0 0 0,0 0 0 0 0,0 0 0 0 0,-1 0 0 0 0,1-1 0 0 0,0 0 0 0 0,0 0 0 0 0,0-1 0 0 0,0 1 0 0 0,0 0 0 0 0,1 0 0 0 0,-1 0 0 0 0,0 0 0 0 0,0 0 0 0 0,1-1 0 0 0,-1 1 0 0 0,7-20 0 0 0,-5 14 0 0 0,10-30 0 0 0,17-34 0 0 0,18-32 0 0 0,-43 96 0 0 0,71-147 0 0 0,-51 108 0 0 0,18-47 0 0 0,20-62 0 0 0,-12 29 0 0 0,104-237 211 0 0,-47 111-40 0 0,-41 88-98 0 0,-29 69-18 0 0,52-140 27 0 0,-62 161-60 0 0,14-41 20 0 0,-20 51-17 0 0,8-23 14 0 0,-12 32 25 0 0,-14 42-74 0 0,-1 4-56 0 0,-2 7-60 0 0,0 2-910 0 0,-2 2-3726 0 0,-4 5-1590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696 2294 1839 0 0,'0'0'83'0'0,"0"0"176"0"0,0-2 697 0 0,0-3 35 0 0,0 1 1 0 0,1 0-1 0 0,-1-1 1 0 0,2-2-992 0 0,1-17 827 0 0,-2 3-352 0 0,-1 4 62 0 0,1 0 0 0 0,1-3-537 0 0,5-40 1268 0 0,-2-1 0 0 0,-2-1 0 0 0,-4-55-1268 0 0,-1 81 479 0 0,-1-1 0 0 0,-1 1 0 0 0,-2 0 0 0 0,-2-6-479 0 0,0 11 415 0 0,-1 1 0 0 0,-10-26-415 0 0,-1-2 394 0 0,13 38-268 0 0,1-2 32 0 0,-2 0 0 0 0,0 1 0 0 0,-5-9-158 0 0,-81-165 775 0 0,71 148-611 0 0,-17-33 105 0 0,-18-25 30 0 0,50 87-187 0 0,-5-13-112 0 0,6 13 133 0 0,-8-15-133 0 0,5 15 29 0 0,1 0 0 0 0,1-1 0 0 0,1 0-1 0 0,0-1 1 0 0,0-1-29 0 0,-1-4 72 0 0,-9-20-72 0 0,9 24 28 0 0,1 0 0 0 0,-6-21-28 0 0,0-5 107 0 0,-10-23-107 0 0,11 35 7 0 0,2-1 0 0 0,0 0 0 0 0,-1-11-7 0 0,9 33 0 0 0,-2 0 0 0 0,1 0 0 0 0,-2 0 0 0 0,1 1 0 0 0,-2 0 0 0 0,1 0 0 0 0,-1 1 0 0 0,-7-11 0 0 0,10 17 0 0 0,0-1 0 0 0,0 0 0 0 0,0-1 0 0 0,1 3 0 0 0,0 0 0 0 0,0 0 0 0 0,-1 1 0 0 0,1-1 0 0 0,-1 1 0 0 0,-1-3 0 0 0,-1 0 0 0 0,0-1 0 0 0,1 1 0 0 0,0-1 0 0 0,-1 0 0 0 0,1 0 0 0 0,-1 1 0 0 0,0-1 0 0 0,-6-7-4 0 0,0 0 0 0 0,0-2 0 0 0,-1-4 4 0 0,11 20-58 0 0,1 1-8 0 0,1 2 53 0 0,1 1 0 0 0,-1 0 1 0 0,1-1-1 0 0,0 1 0 0 0,-1-1 13 0 0,5 6-10 0 0,-2-2 2 0 0,0-1 0 0 0,0 0 0 0 0,1 0 0 0 0,-1 0 0 0 0,1-1 1 0 0,0 1-1 0 0,1-1 8 0 0,3 3 1 0 0,-1 0-1 0 0,0 2 0 0 0,97 108-64 0 0,-88-96 46 0 0,-1 1-1 0 0,7 12 19 0 0,-7-10-16 0 0,12 19 3 0 0,-4-7 15 0 0,4 5-2 0 0,1-5 0 0 0,-8-11 0 0 0,-1 3 0 0 0,0 0 0 0 0,9 20 0 0 0,-7-5 0 0 0,-2 2 0 0 0,2 8 0 0 0,29 95 0 0 0,-33-89 0 0 0,-3 2 0 0 0,8 50 0 0 0,11 128 0 0 0,-9-58 100 0 0,5 45 40 0 0,-17-32-108 0 0,-11-127 168 0 0,-6 62-200 0 0,-14 80 560 0 0,4-121-352 0 0,10-70-127 0 0,-1 0 1 0 0,-3 9-82 0 0,5-18 13 0 0,-6 12-13 0 0,7-16 2 0 0,-1 1 1 0 0,1-1 0 0 0,0 0 0 0 0,0 2-3 0 0,-2 6 43 0 0,-1-1-33 0 0,0-2-10 0 0,0-1 0 0 0,5-9 0 0 0,0 0 0 0 0,0 0 0 0 0,0 0 0 0 0,0 0 0 0 0,0 0 0 0 0,0 0 0 0 0,0 0 0 0 0,0 0 0 0 0,0 0 0 0 0,0 0 0 0 0,0 0 0 0 0,0 0 0 0 0,0 0 0 0 0,0 0 0 0 0,0 0 0 0 0,0 0 0 0 0,0 0 0 0 0,0-1 0 0 0,0 1 0 0 0,0 0 0 0 0,0 0 0 0 0,0 0 0 0 0,0 0 0 0 0,0 0 0 0 0,0 0 0 0 0,0 0 0 0 0,0 0 0 0 0,-1 0 0 0 0,1 0 0 0 0,0 0 0 0 0,0 0 0 0 0,0 0 0 0 0,0 0 0 0 0,0 0 0 0 0,0 0 0 0 0,0 0 0 0 0,0 0 0 0 0,0 0 0 0 0,0 0 0 0 0,0 0 0 0 0,0 0 0 0 0,0 0 0 0 0,0 0 0 0 0,0 0 0 0 0,0 0 0 0 0,1-10 0 0 0,3-13 0 0 0,3-26 6 0 0,-1-1-1 0 0,-2-6-5 0 0,-2 19 43 0 0,13-167 5 0 0,-13 130 38 0 0,-3-58-86 0 0,-11-66 87 0 0,-19-106-87 0 0,18 211 64 0 0,-7-21-64 0 0,-31-142 53 0 0,31 141 11 0 0,-26-82-64 0 0,40 177 21 0 0,0 0 0 0 0,-2 1 0 0 0,0 0 0 0 0,0 1 1 0 0,-2 0-1 0 0,-1-1-21 0 0,-13-19 72 0 0,0 2 1 0 0,-6-4-73 0 0,17 25 1 0 0,1 2 0 0 0,-1-1 0 0 0,-2 1-1 0 0,-26-27-35 0 0,40 39-131 0 0,1 1-61 0 0,0 0-881 0 0,0-2-3652 0 0,1-9-1563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 5660 1839 0 0,'0'0'318'0'0,"0"0"659"0"0,0 0 287 0 0,0 0 59 0 0,0 0-110 0 0,0 0-506 0 0,-1 2-218 0 0,-5 3-45 0 0,5-3-15 0 0,1-2-18 0 0,0 0-10 0 0,0 0-1 0 0,0 0-2 0 0,0 0-13 0 0,0 0-8 0 0,0 0-1 0 0,0-2-1 0 0,4-11-63 0 0,0 0-1 0 0,0 0 1 0 0,2 1-1 0 0,-1 0 1 0 0,1 0 0 0 0,1 0-312 0 0,4-10 555 0 0,3-6-555 0 0,97-226 1811 0 0,-44 103-1192 0 0,10-11-191 0 0,-30 65-247 0 0,-18 36-70 0 0,173-348 731 0 0,-164 339-691 0 0,54-93 130 0 0,12-16 294 0 0,-6-7-575 0 0,45-111 399 0 0,-109 223-317 0 0,8-8 61 0 0,15-17-143 0 0,-22 41 41 0 0,175-278 348 0 0,-133 217-250 0 0,57-79 80 0 0,-103 150-155 0 0,128-208 213 0 0,-118 183-248 0 0,198-335 246 0 0,-91 188-221 0 0,-109 158 12 0 0,4-14-66 0 0,-4 8 61 0 0,75-133 14 0 0,-62 111 8 0 0,36-45-83 0 0,-49 77 18 0 0,-3-3-1 0 0,-3 0 1 0 0,23-58-18 0 0,-36 74 0 0 0,6-7 0 0 0,15-32 0 0 0,1-8 24 0 0,15-37 16 0 0,-52 115-40 0 0,-1 0 0 0 0,-1 0 0 0 0,0-3 0 0 0,1-5 0 0 0,1 4 0 0 0,-3 14 0 0 0,0 0 0 0 0,-1 1 0 0 0,0 0 0 0 0,-1 0 0 0 0,1 0 0 0 0,-1 0 0 0 0,0-2 0 0 0,1-1 0 0 0,-1 0 0 0 0,1 0 0 0 0,0 0 0 0 0,2-6 0 0 0,1 1 0 0 0,2-1 0 0 0,-2 3-50 0 0,-4 7-216 0 0,0 2-99 0 0,0 0-19 0 0,0 0-153 0 0,0 0-617 0 0,0 0-258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3.82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39 1104 2303 0 0,'0'0'102'0'0,"-2"1"-1"0"0,-18 2-233 0 0,16-3 1146 0 0,-1 0 324 0 0,-2-1 4305 0 0,10-2-3713 0 0,19-5-2690 0 0,-11 4 1463 0 0,8-3-395 0 0,-2 0-48 0 0,0 1-1 0 0,0 1 0 0 0,0 0 0 0 0,2 1-259 0 0,25-1 310 0 0,-18 2 30 0 0,4-2-340 0 0,82-17 434 0 0,-78 15-142 0 0,17-5-292 0 0,17-5 212 0 0,10 0 16 0 0,-19 3 41 0 0,0 4 1 0 0,14 0-270 0 0,142-6 367 0 0,-126 11-315 0 0,-25 1 74 0 0,12-3-126 0 0,285-50 326 0 0,-287 48-197 0 0,59 1-129 0 0,20-2 92 0 0,29-11 107 0 0,331-30 253 0 0,-217 23-303 0 0,136-7 20 0 0,-15 4-98 0 0,181-18 95 0 0,-546 46-151 0 0,34-3-20 0 0,155-12 82 0 0,425-17 131 0 0,-332 14-146 0 0,-3-1 15 0 0,-235 20-42 0 0,407-18 271 0 0,-297 8-258 0 0,25 10-48 0 0,39-10-16 0 0,-132 4 16 0 0,285-13 0 0 0,-230 8 33 0 0,102-3 153 0 0,36 1-117 0 0,86-5-6 0 0,-133 9 0 0 0,77-7 11 0 0,-149 15-44 0 0,-3 0 15 0 0,-6-10 13 0 0,119-2-52 0 0,-176 11 48 0 0,-39 1-55 0 0,-20-1 46 0 0,18-7-45 0 0,64-4 19 0 0,7 6-22 0 0,57-2 60 0 0,-180 10-46 0 0,33 0 15 0 0,0-4 1 0 0,26-6-27 0 0,34-8 10 0 0,-59 9-10 0 0,-40 3 0 0 0,22 1 0 0 0,44 2 27 0 0,158-9 74 0 0,-89-12-65 0 0,26-3-8 0 0,-87 22 23 0 0,17-2-38 0 0,-70 3-13 0 0,2-1 0 0 0,43-10 0 0 0,-6-1 64 0 0,86-3-64 0 0,-20 11 0 0 0,-81 6 0 0 0,-32 1 0 0 0,13-3 0 0 0,0-1 6 0 0,44 3-6 0 0,-28 2 58 0 0,47-1 6 0 0,-57 4-64 0 0,2 0 0 0 0,-48-3 64 0 0,30 4-64 0 0,8 0 26 0 0,-37-3 12 0 0,24 5-38 0 0,-2 0 27 0 0,-29-3 10 0 0,16 3-37 0 0,11 3-140 0 0,-51-8 16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0.29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831 1 2303 0 0,'-1'3'290'0'0,"-4"8"501"0"0,0 0 0 0 0,-1-1 0 0 0,0 1 0 0 0,-6 6-791 0 0,-10 17 822 0 0,-30 49 1273 0 0,-6 0-2095 0 0,53-74 101 0 0,-69 86 887 0 0,30-39-432 0 0,-117 149 1522 0 0,133-169-1713 0 0,2 0 400 0 0,-16 15-765 0 0,-11 9 1120 0 0,-8 16-1120 0 0,50-60 83 0 0,-1-2 68 0 0,2 1-1 0 0,-5 9-150 0 0,4-5 39 0 0,0-1 0 0 0,-9 12-39 0 0,6-10 65 0 0,10-12-46 0 0,-1 0 0 0 0,-1-1 0 0 0,1 0 0 0 0,-6 6-19 0 0,-4 1 46 0 0,14-12-37 0 0,-10 13 137 0 0,5-6-52 0 0,4-6 3 0 0,2-3-21 0 0,0 0-11 0 0,0 0 2 0 0,0 0 10 0 0,0 0 3 0 0,0 0 0 0 0,9 11 114 0 0,-5-7-76 0 0,14 4-8 0 0,0-1-1 0 0,1 0 0 0 0,0-2 1 0 0,0 0-1 0 0,7 0-109 0 0,5-2 61 0 0,-1-1 0 0 0,12-1-61 0 0,3 0 55 0 0,11 2-23 0 0,-18 0 20 0 0,18-2-52 0 0,-25-1 0 0 0,1 1 0 0 0,8 2 0 0 0,-13-1 40 0 0,11-1-40 0 0,14 1 24 0 0,4 2-22 0 0,95 10 50 0 0,-83-7-45 0 0,57 0-7 0 0,68-9 39 0 0,-161 2-15 0 0,102-10 31 0 0,-63 4-15 0 0,253-28 198 0 0,-219 21-199 0 0,-39 5-23 0 0,85-8 40 0 0,208 3-23 0 0,-6 0-2 0 0,-31-2-31 0 0,77-21 64 0 0,-130 14-65 0 0,-39 5 13 0 0,-74-1 46 0 0,66-6 1 0 0,205 3-59 0 0,-152 11 0 0 0,-256 9 0 0 0,347-9 0 0 0,-117 9 0 0 0,69-17 0 0 0,-10 13 0 0 0,-7-1 0 0 0,-219 1 0 0 0,30-2 0 0 0,21 4 0 0 0,-42 6 0 0 0,330-1 0 0 0,166-4 0 0 0,-315 1 0 0 0,64 3 0 0 0,-216 6 0 0 0,25 2 0 0 0,33-6 0 0 0,-79-7 0 0 0,139 0 0 0 0,91 15 54 0 0,-154-13-3 0 0,14-8-51 0 0,97-1 23 0 0,269-11-23 0 0,-172 9 0 0 0,89-11 0 0 0,-274 13-1 0 0,-99 7 13 0 0,58 0 44 0 0,66-5-59 0 0,-33-7 18 0 0,117-8 34 0 0,55 1-49 0 0,-226 11-1 0 0,67-6 56 0 0,-29 3 10 0 0,55-7-56 0 0,42-11 271 0 0,70 9-280 0 0,-175 13 47 0 0,-81 4-30 0 0,93-8 31 0 0,170-6 112 0 0,-296 21-128 0 0,124-5 48 0 0,181-16-80 0 0,-295 17 0 0 0,57-2 54 0 0,-95 5-37 0 0,266-2 91 0 0,0-12-31 0 0,-108-6 41 0 0,-114 14-59 0 0,57-4 68 0 0,120-9 204 0 0,-86 7-162 0 0,-75 6-98 0 0,-11 1-4 0 0,55-4 50 0 0,63-12 130 0 0,55-4 143 0 0,-40 10-115 0 0,-61 11-147 0 0,-116 3-75 0 0,-19 0-24 0 0,1 0 1 0 0,-1 1-1 0 0,1 0 1 0 0,0 1-30 0 0,19 1 21 0 0,-13 0 22 0 0,43 8 31 0 0,-45-8-74 0 0,0 0 0 0 0,-1 1 0 0 0,45 14-360 0 0,-51-15-425 0 0,1-1-1 0 0,-1-1 1 0 0,1 1-1 0 0,-1-1 1 0 0,1-1-1 0 0,-1 0 1 0 0,3 0 785 0 0,8-1-1934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21 5039 0 0,'0'0'231'0'0,"3"1"-18"0"0,2 0-113 0 0,1 0-1 0 0,-1 0 0 0 0,6-1-99 0 0,18 3 628 0 0,-17-1-369 0 0,-2 1-16 0 0,0-2 1 0 0,0 1-1 0 0,0-1 1 0 0,7-1-244 0 0,-16 0 13 0 0,126-2 1059 0 0,10 1-240 0 0,-47 0-392 0 0,75 0 1095 0 0,85-16-1535 0 0,-130 7 565 0 0,28 5-565 0 0,122 7 220 0 0,-64 1-118 0 0,199 7 36 0 0,-313-5-111 0 0,213 8 72 0 0,-146-14-81 0 0,44 2 86 0 0,55 2 34 0 0,-151-4-132 0 0,105-4 125 0 0,-11 0 16 0 0,-109 7-1 0 0,18 4-146 0 0,61 4 52 0 0,3-8-52 0 0,-44-1 12 0 0,17 6 67 0 0,18 8-79 0 0,-119-9 55 0 0,-6-1 131 0 0,38 0-186 0 0,-24-5 138 0 0,105-2 407 0 0,-93-2-392 0 0,-56 4-141 0 0,-2-2-1 0 0,-5 2 32 0 0,2 0-33 0 0,-4 2-7 0 0,-4 4-6 0 0,2-6 3 0 0,-1 4 3 0 0,-1 0-1 0 0,0 0 0 0 0,0-1 1 0 0,-1 1-1 0 0,1-1 0 0 0,-1 0 1 0 0,0 0-1 0 0,0 1-2 0 0,-9 3 16 0 0,1 1 0 0 0,-2-1-16 0 0,-18 10 13 0 0,-39 30-13 0 0,-50 44 0 0 0,15 5-56 0 0,78-70 48 0 0,-11 13-35 0 0,-29 39 43 0 0,7-7-21 0 0,-19 21 32 0 0,-106 163 148 0 0,6 19 115 0 0,141-214-224 0 0,-65 91 200 0 0,-77 82-250 0 0,100-130 224 0 0,-49 84-224 0 0,-54 118 464 0 0,127-207-154 0 0,-10 18 276 0 0,40-67-110 0 0,-3-1 0 0 0,-11 12-476 0 0,20-31 174 0 0,-129 185 442 0 0,112-155-594 0 0,-84 135 101 0 0,11 8 36 0 0,31-54-39 0 0,-28 53-23 0 0,-15 24 456 0 0,61-127-309 0 0,-55 92 108 0 0,92-145-327 0 0,-73 129 90 0 0,41-68-75 0 0,21-36-5 0 0,-33 62 102 0 0,-6 12 133 0 0,13-27-32 0 0,-33 57 56 0 0,75-141-263 0 0,-14 23 162 0 0,-25 30-193 0 0,-46 62 185 0 0,81-112-120 0 0,6-8 74 0 0,-2 7-139 0 0,8-11 48 0 0,-2-1 1 0 0,-5 5-49 0 0,-87 118 193 0 0,25-35-118 0 0,56-79-65 0 0,13-16 52 0 0,-8 12-62 0 0,-19 32 77 0 0,9-16 65 0 0,-14 30-142 0 0,41-67 9 0 0,-28 52 81 0 0,-2-2 0 0 0,-11 13-90 0 0,11-21 138 0 0,2 3-138 0 0,-9 14 70 0 0,-11 20 37 0 0,3-4-14 0 0,3-22-10 0 0,25-28-35 0 0,-8 10 113 0 0,-11 27-161 0 0,-29 52 258 0 0,20-41-69 0 0,45-74-184 0 0,-8 15 135 0 0,-2 0 0 0 0,-10 12-140 0 0,17-25 56 0 0,1 1 0 0 0,-1 0 0 0 0,0 4-56 0 0,1-3 70 0 0,-1 0 1 0 0,-5 8-71 0 0,-2-2 27 0 0,2-1 53 0 0,6-7-29 0 0,-7 14 58 0 0,8-12-42 0 0,-2 2 23 0 0,4-10-23 0 0,2-2 13 0 0,2-2-13 0 0,5-14-661 0 0,0 1 0 0 0,-1-1 0 0 0,-1 0 0 0 0,0 0 0 0 0,-2-1 0 0 0,1-2 594 0 0,2-16-7935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22.08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2595 1911 3679 0 0,'0'0'284'0'0,"0"0"-125"0"0,0 0 168 0 0,1-2 90 0 0,1-5 20 0 0,-1 5-33 0 0,1 2-149 0 0,3-2-197 0 0,0 1 1 0 0,-1 0-1 0 0,1 0 0 0 0,0 1 1 0 0,0-1-1 0 0,0 1 0 0 0,-1 0 0 0 0,1 0 1 0 0,0 1-1 0 0,0-1 0 0 0,3 2-58 0 0,9 3 80 0 0,0 1 0 0 0,-1 1 0 0 0,7 5-80 0 0,0-1 68 0 0,122 65 264 0 0,-32-15-136 0 0,-2-8-38 0 0,31 15 18 0 0,-110-51-146 0 0,19 15-30 0 0,-41-25 34 0 0,-1 0 0 0 0,1 0 0 0 0,-1 1 0 0 0,-1 0 0 0 0,0 1 0 0 0,6 7-34 0 0,-12-13 64 0 0,-3 0-10 0 0,1-1-54 0 0,-1 0 1 0 0,0 0-1 0 0,0 0 1 0 0,0 0 0 0 0,0 0-1 0 0,0 0 1 0 0,0 0-1 0 0,0 0 1 0 0,-1-1-1 0 0,1 1 1 0 0,-1 0 0 0 0,1-1-1 0 0,-1 1 1 0 0,0-1-1 0 0,1 1 1 0 0,-1-1-1 0 0,-2 1 3 0 0,0 0 1 0 0,1 0 0 0 0,-1 0 0 0 0,0-1-1 0 0,0 1 1 0 0,0-1 0 0 0,0 0 0 0 0,0 0-1 0 0,-2-1-3 0 0,-32 4 296 0 0,-1-2 0 0 0,-25-2-296 0 0,22 0 142 0 0,-166-7 439 0 0,27 1-124 0 0,102 7-85 0 0,-23 4-372 0 0,68-2 55 0 0,-47 5 50 0 0,74-6-103 0 0,-1-1 1 0 0,1 1-1 0 0,0 0 0 0 0,0 1 0 0 0,0-1-2 0 0,7-2 1 0 0,0 0 0 0 0,0 0-1 0 0,0 0 1 0 0,-1 0 0 0 0,1 0 0 0 0,0 1 0 0 0,0-1-1 0 0,0 0 1 0 0,0 0 0 0 0,0 0 0 0 0,0 0 0 0 0,0 0-1 0 0,-1 0 1 0 0,1 0 0 0 0,0 0 0 0 0,0 0 0 0 0,0 0-1 0 0,0 0 1 0 0,0 0 0 0 0,0 0 0 0 0,0 0 0 0 0,0 1 0 0 0,0-1-1 0 0,0 0 1 0 0,0 0 0 0 0,-1 0 0 0 0,1 0 0 0 0,0 0-1 0 0,0 0 1 0 0,0 0 0 0 0,0 0 0 0 0,0 1 0 0 0,0-1-1 0 0,0 0 1 0 0,0 0 0 0 0,0 0 0 0 0,0 0 0 0 0,0 0-1 0 0,0 0 1 0 0,0 0 0 0 0,0 1 0 0 0,0-1 0 0 0,0 0-1 0 0,0 0 1 0 0,0 0 0 0 0,0 0 0 0 0,1 0 0 0 0,-1 0-1 0 0,0 0 1 0 0,0 0 0 0 0,0 1 0 0 0,0-1 0 0 0,0 0-1 0 0,1 3 1 0 0,1 0-1 0 0,-1 0 1 0 0,1-1 0 0 0,0 1 0 0 0,0 0 0 0 0,0-1-1 0 0,0 1 1 0 0,0-1 0 0 0,1 0 0 0 0,-1 1 0 0 0,1-1 0 0 0,-1 0-1 0 0,1-1 1 0 0,1 2-1 0 0,9 4 0 0 0,1 0-1 0 0,9 4 1 0 0,94 34 59 0 0,-61-25-20 0 0,0 2-1 0 0,8 9-38 0 0,105 64 63 0 0,-65-35-62 0 0,-67-40-1 0 0,-1 3 0 0 0,-1 0 0 0 0,6 9 0 0 0,-35-28 0 0 0,-1 1 0 0 0,-1-1 0 0 0,1 1 0 0 0,-1 0 0 0 0,0 1 0 0 0,0-1 0 0 0,0 1 0 0 0,-1 0 0 0 0,2 2 0 0 0,-4-6 0 0 0,-1 0 0 0 0,1 0 0 0 0,0 1 0 0 0,0-1 0 0 0,-1 0 0 0 0,1 1 0 0 0,-1-1 0 0 0,0 1 0 0 0,0-1 0 0 0,0 0 0 0 0,0 1 0 0 0,0-1 0 0 0,-1 0 0 0 0,1 1 0 0 0,0-1 0 0 0,-1 1 0 0 0,0-1 0 0 0,0 0 0 0 0,0 0 0 0 0,0 0 0 0 0,0 1 0 0 0,0-1 0 0 0,0 0 0 0 0,-1 0 0 0 0,1 0 0 0 0,-1-1 0 0 0,0 2 0 0 0,-3 2 4 0 0,-1 0 0 0 0,1-1 0 0 0,-1 1 0 0 0,0-1 0 0 0,-1-1-1 0 0,1 1 1 0 0,0-1 0 0 0,-1 0 0 0 0,0-1 0 0 0,-2 1-4 0 0,-15 4 25 0 0,-2 0 0 0 0,-5-1-25 0 0,8-2-1 0 0,-155 28 161 0 0,-45 9 11 0 0,-130 30-22 0 0,329-66-133 0 0,-1 2 0 0 0,0 1-16 0 0,18-6 4 0 0,1 0-1 0 0,-1 1 1 0 0,1 0 0 0 0,0 1-1 0 0,0-1 1 0 0,0 1-1 0 0,1 1 1 0 0,-1-1-1 0 0,-3 5-3 0 0,7-8 0 0 0,1 1 0 0 0,0 0 0 0 0,0-1 0 0 0,0 1 0 0 0,0 0 0 0 0,0 0 0 0 0,0 0 0 0 0,0 0 0 0 0,1 0 0 0 0,-1 0 0 0 0,1 0 0 0 0,-1 0 0 0 0,1 0 0 0 0,0 0 0 0 0,0 0 0 0 0,0 0 0 0 0,0 1 0 0 0,0-1 0 0 0,0 0 0 0 0,0 0 0 0 0,1 0 0 0 0,-1 0 0 0 0,1 0 0 0 0,0 0 0 0 0,-1 0 0 0 0,2 0 0 0 0,1 4 0 0 0,0 0 0 0 0,0 0 0 0 0,1 0 0 0 0,-1-1 0 0 0,1 0 0 0 0,1 0 0 0 0,3 4 0 0 0,6 3 0 0 0,-1-1 0 0 0,2 0 0 0 0,-1-2 0 0 0,10 5 0 0 0,22 15 0 0 0,0 3 6 0 0,3-3 0 0 0,0-1 0 0 0,6-1-6 0 0,148 72 322 0 0,-139-64-82 0 0,-2 2 0 0 0,4 7-240 0 0,-48-31 169 0 0,16 15-169 0 0,-27-21 41 0 0,-1 0-1 0 0,1 0 1 0 0,-1 0 0 0 0,-1 1-1 0 0,5 6-40 0 0,-9-12 3 0 0,0 0 0 0 0,0 0 0 0 0,0 0 0 0 0,0 0-1 0 0,0 1 1 0 0,-1-1 0 0 0,1 0 0 0 0,-1 0 0 0 0,0 1-1 0 0,1-1 1 0 0,-1 0 0 0 0,0 0 0 0 0,0 1 0 0 0,0-1-1 0 0,-1 0 1 0 0,1 1 0 0 0,-1-1 0 0 0,1 0 0 0 0,-1 0 0 0 0,0 0-1 0 0,1 0 1 0 0,-1 1 0 0 0,0-1 0 0 0,0 0 0 0 0,-1 0-1 0 0,1-1 1 0 0,0 1 0 0 0,-1 0 0 0 0,1 0 0 0 0,-1-1-1 0 0,0 2-2 0 0,-3 1 18 0 0,-1 1 0 0 0,1-1 0 0 0,-1 0-1 0 0,0 0 1 0 0,0-1 0 0 0,0 0-1 0 0,0 0 1 0 0,-1 0 0 0 0,1-1-1 0 0,-1 0-17 0 0,-126 30 179 0 0,109-27-182 0 0,-39 7 3 0 0,-33 0 0 0 0,-66 0 0 0 0,18-1 0 0 0,42-2 6 0 0,-214 25-18 0 0,244-22 35 0 0,1 3 1 0 0,0 2-1 0 0,-21 12-23 0 0,80-25 0 0 0,1-1 0 0 0,0 1 0 0 0,-2 2 0 0 0,11-5 0 0 0,-1 0 0 0 0,1 1 0 0 0,-1-1 0 0 0,1 1 0 0 0,-1 0 0 0 0,1 0 0 0 0,0 0 0 0 0,0 0 0 0 0,0 0 0 0 0,-1 2 0 0 0,2-3 0 0 0,0 0 0 0 0,1 0 0 0 0,-1 0 0 0 0,1 0 0 0 0,0 0 0 0 0,-1 0 0 0 0,1 0 0 0 0,0 0 0 0 0,-1 0 0 0 0,1 0 0 0 0,0 0 0 0 0,0 0 0 0 0,0 0 0 0 0,0 0 0 0 0,0 0 0 0 0,0 0 0 0 0,0 0 0 0 0,0 0 0 0 0,1 1 0 0 0,-1 0 0 0 0,1 0 0 0 0,0-1 0 0 0,0 1 0 0 0,0 0 0 0 0,0-1 0 0 0,0 1 0 0 0,0-1 0 0 0,0 1 0 0 0,0-1 0 0 0,1 0 0 0 0,-1 1 0 0 0,6 3 0 0 0,0 0 0 0 0,0 0 0 0 0,0-1 0 0 0,7 4 0 0 0,-13-8 0 0 0,77 37 0 0 0,1-4 0 0 0,18 2 0 0 0,-16-6 0 0 0,139 46 0 0 0,-162-59 5 0 0,246 75 54 0 0,-279-83-49 0 0,1 2 0 0 0,-1 0 0 0 0,4 4-10 0 0,-19-8 5 0 0,1 0 1 0 0,-1 1 0 0 0,0 0-1 0 0,0 0 1 0 0,-1 1 0 0 0,0 1-1 0 0,-1-1 1 0 0,2 3-6 0 0,-9-9 3 0 0,1 0 0 0 0,-1 0 0 0 0,1 0 0 0 0,-1 0 0 0 0,0 0 1 0 0,0 0-1 0 0,0 1 0 0 0,0-1 0 0 0,0 0 0 0 0,-1 1 0 0 0,1-1 0 0 0,-1 0 0 0 0,0 1 0 0 0,1-1 0 0 0,-1 1 0 0 0,0-1 0 0 0,0 1-3 0 0,-1 0 1 0 0,1 0 0 0 0,-1 0 0 0 0,0-1 0 0 0,0 1 0 0 0,0 0-1 0 0,0-1 1 0 0,0 1 0 0 0,-1 0 0 0 0,1-1 0 0 0,-1 0 0 0 0,0 1-1 0 0,1-1 1 0 0,-1 0 0 0 0,-1 1-1 0 0,-3 3 7 0 0,0-1 1 0 0,0 0-1 0 0,-1 0 0 0 0,0-1 1 0 0,1 1-1 0 0,-2-1 0 0 0,1-1 1 0 0,-7 3-8 0 0,-12 3 23 0 0,0-1 0 0 0,-2-1-23 0 0,23-6 8 0 0,-87 20 15 0 0,-31 1-23 0 0,-96 5 47 0 0,42-5-30 0 0,-328 42 36 0 0,451-59-40 0 0,24-3 4 0 0,0 2 0 0 0,0 1 0 0 0,-12 4-17 0 0,17-1 0 0 0,24-7 0 0 0,0-1 0 0 0,0 1 0 0 0,-1-1 0 0 0,1 1 0 0 0,0 0 0 0 0,0 0 0 0 0,0 0 0 0 0,0-1 0 0 0,0 1 0 0 0,0 0 0 0 0,0 0 0 0 0,0 0 0 0 0,0 0 0 0 0,1 0 0 0 0,0 0 0 0 0,-1 0 0 0 0,1-1 0 0 0,0 1 0 0 0,0 0 0 0 0,-1 0 0 0 0,1 0 0 0 0,0-1 0 0 0,0 1 0 0 0,0 0 0 0 0,0 0 0 0 0,0 0 0 0 0,0-1 0 0 0,0 1 0 0 0,0 0 0 0 0,0 0 0 0 0,0 0 0 0 0,1-1 0 0 0,-1 1 0 0 0,1 1 0 0 0,-1 0 0 0 0,1-1 0 0 0,0 1 0 0 0,0-1 0 0 0,0 1 0 0 0,0-1 0 0 0,0 1 0 0 0,1-1 0 0 0,-1 0 0 0 0,4 4 0 0 0,0-1 0 0 0,1 0 0 0 0,-1 0 0 0 0,6 2 0 0 0,19 9 0 0 0,0-1 0 0 0,1-1 0 0 0,4-1 0 0 0,-4-1 0 0 0,11 3 0 0 0,41 8 0 0 0,45 4 0 0 0,-26-6 0 0 0,148 41 0 0 0,-81-18 0 0 0,-126-33 0 0 0,235 63-2 0 0,-228-56 5 0 0,-1 1 0 0 0,-1 3 1 0 0,0 2-1 0 0,18 13-3 0 0,-51-26 23 0 0,1 0 1 0 0,9 9-24 0 0,-19-13 1 0 0,0 0 0 0 0,0 0 0 0 0,-1 0 0 0 0,1 1 0 0 0,-1-1 0 0 0,3 7-1 0 0,-7-10 1 0 0,1-1 0 0 0,-1 1 0 0 0,0-1-1 0 0,0 1 1 0 0,0 0 0 0 0,0-1 0 0 0,-1 1-1 0 0,1 0 1 0 0,-1 0 0 0 0,0 0 0 0 0,1-1-1 0 0,-1 1 1 0 0,0 0 0 0 0,-1 0 0 0 0,1 0-1 0 0,-1-1 1 0 0,1 1 0 0 0,-1 0 0 0 0,0 0-1 0 0,0-1 1 0 0,0 1 0 0 0,0 0 0 0 0,0-1-1 0 0,0 1 1 0 0,-1-1 0 0 0,0 0 0 0 0,-1 2-1 0 0,-3 3 5 0 0,0 0 0 0 0,0-1 1 0 0,-1 0-1 0 0,0 0 1 0 0,0-1-1 0 0,-1 0 1 0 0,1 0-1 0 0,-2 0-5 0 0,-9 5 0 0 0,-1-2 0 0 0,0 0 0 0 0,-12 3 0 0 0,-61 15 0 0 0,74-22 0 0 0,-83 19 12 0 0,-65 5-12 0 0,-107 2 52 0 0,130-15-52 0 0,-434 35 0 0 0,-141 29 64 0 0,581-57-64 0 0,103-14 0 0 0,-1 1 0 0 0,-26 11 0 0 0,54-18 0 0 0,1 1 0 0 0,-1-1 0 0 0,1 1 0 0 0,0 1 0 0 0,0-1 0 0 0,0 1 0 0 0,-4 3 0 0 0,10-6 0 0 0,-1 0 0 0 0,0-1-1 0 0,1 1 1 0 0,-1-1-1 0 0,0 1 1 0 0,1 0 0 0 0,-1 0-1 0 0,1-1 1 0 0,-1 1-1 0 0,1 0 1 0 0,0 0 0 0 0,-1 0-1 0 0,1-1 1 0 0,0 1 0 0 0,-1 0-1 0 0,1 0 1 0 0,0 0-1 0 0,0 0 1 0 0,0 0 0 0 0,0 0-1 0 0,0 0 1 0 0,0-1 0 0 0,0 1-1 0 0,0 0 1 0 0,0 0-1 0 0,0 0 1 0 0,0 0 0 0 0,0 0-1 0 0,1 0 1 0 0,-1 0-1 0 0,0-1 1 0 0,1 1 0 0 0,-1 0-1 0 0,1 0 1 0 0,-1 0 0 0 0,1-1-1 0 0,-1 1 1 0 0,1 0-1 0 0,0-1 1 0 0,-1 1 0 0 0,1 0-1 0 0,0-1 1 0 0,0 1 0 0 0,4 3-7 0 0,1 0 1 0 0,0 0 0 0 0,0 0-1 0 0,0-1 1 0 0,4 2 6 0 0,-5-2-5 0 0,19 7 2 0 0,0 0 0 0 0,0-2 0 0 0,0 0 0 0 0,7-1 3 0 0,103 19 2 0 0,-127-25-3 0 0,268 39-55 0 0,-14-2 38 0 0,-137-19-24 0 0,350 65 30 0 0,-375-62 12 0 0,31 14 0 0 0,-86-21 0 0 0,-1 2 0 0 0,-1 1 0 0 0,0 3 0 0 0,-1 1 0 0 0,-40-21 0 0 0,8 4 0 0 0,0 0 0 0 0,0 1 0 0 0,0 0 0 0 0,-1 1 0 0 0,1 2 0 0 0,-7-8 0 0 0,0 1 0 0 0,0 0 0 0 0,-1 0 0 0 0,1 0 0 0 0,-1 0 0 0 0,0 0 0 0 0,0 0 0 0 0,0 0 0 0 0,0 1 0 0 0,0-1 0 0 0,0 0 0 0 0,0 0 0 0 0,-1 1 0 0 0,1-1 0 0 0,-1 1 0 0 0,1-1 0 0 0,-1 1 0 0 0,0-1 0 0 0,0 0 0 0 0,0 1 0 0 0,-1-1 0 0 0,1 1 0 0 0,0-1 0 0 0,-1 2 0 0 0,-1 2 0 0 0,-1-1 0 0 0,1 0 0 0 0,-1 0 0 0 0,0 0 0 0 0,0 0 0 0 0,0-1 0 0 0,-1 1 0 0 0,1-1 0 0 0,-1 0 0 0 0,0 0 0 0 0,-1 0 0 0 0,1 0 0 0 0,-1-1 0 0 0,-2 2 0 0 0,-7 4 0 0 0,-1-1 0 0 0,1 0 0 0 0,-2-1 0 0 0,-6 2 0 0 0,-36 11 0 0 0,-47 10 0 0 0,-63 7 0 0 0,28-11 55 0 0,-29-4-55 0 0,-146 6 20 0 0,68-4 34 0 0,-27 2-55 0 0,111-13 1 0 0,-55 16 0 0 0,169-21 0 0 0,-56 11 0 0 0,84-14 0 0 0,0 1 0 0 0,0 1 0 0 0,-15 7 0 0 0,35-14 0 0 0,0 1 0 0 0,0-1 0 0 0,1 0 0 0 0,-1 0 0 0 0,0 1 0 0 0,0-1 0 0 0,0 1 0 0 0,1-1 0 0 0,-1 1 0 0 0,0-1 0 0 0,0 1 0 0 0,1 0 0 0 0,-1-1 0 0 0,1 1 0 0 0,-1 0 0 0 0,1-1 0 0 0,-1 1 0 0 0,1 0 0 0 0,-1 0 0 0 0,1 0 0 0 0,0 0 0 0 0,0 0 0 0 0,0 0 0 0 0,1 0 0 0 0,-1 0 0 0 0,1 0 0 0 0,-1 0 0 0 0,1 0 0 0 0,-1 0 0 0 0,1 0 0 0 0,0 0 1 0 0,0 0-1 0 0,-1 0 0 0 0,1 0 0 0 0,0-1 0 0 0,0 1 0 0 0,0 0 0 0 0,0 0 0 0 0,0-1 0 0 0,0 1 0 0 0,0-1 0 0 0,25 15-17 0 0,-7-7-10 0 0,-1-1 0 0 0,1-1 0 0 0,0-1 0 0 0,11 1 27 0 0,82 11-98 0 0,-100-15 96 0 0,402 40-62 0 0,-303-32 44 0 0,267 17-46 0 0,-34-2 96 0 0,-3 17 72 0 0,-177-13 36 0 0,124 41-138 0 0,-248-60 0 0 0,-24-6 0 0 0,0 0 0 0 0,0 1 0 0 0,0 1 0 0 0,0 0 0 0 0,10 7 0 0 0,-26-13 0 0 0,1 1-1 0 0,0-1 1 0 0,-1 0-1 0 0,1 0 1 0 0,-1 1-1 0 0,1-1 1 0 0,-1 0-1 0 0,1 1 1 0 0,-1-1-1 0 0,1 1 1 0 0,-1-1-1 0 0,1 0 1 0 0,-1 1-1 0 0,0-1 1 0 0,1 1-1 0 0,-1 0 1 0 0,0-1-1 0 0,1 1 1 0 0,-1-1-1 0 0,0 1 1 0 0,1 0 0 0 0,-2 0-4 0 0,0-1 0 0 0,0 1 0 0 0,0 0 0 0 0,0-1 0 0 0,0 1 0 0 0,1-1 0 0 0,-1 1 0 0 0,0-1 0 0 0,0 0 0 0 0,0 1 0 0 0,0-1 0 0 0,0 0 0 0 0,0 0 0 0 0,0 1 0 0 0,0-1 0 0 0,-1 0 0 0 0,0 0 4 0 0,-24 1-83 0 0,6-3 51 0 0,0 0 0 0 0,0-1 0 0 0,0-1 0 0 0,-7-3 32 0 0,-78-28-79 0 0,16 0 98 0 0,2-4 0 0 0,1-4 0 0 0,2-3 0 0 0,-3-8-19 0 0,46 27 28 0 0,1-2 0 0 0,1-2 0 0 0,-8-10-28 0 0,28 22 5 0 0,1 0 1 0 0,0-1-1 0 0,2-1 0 0 0,0 0 1 0 0,1-1-1 0 0,-11-23-5 0 0,21 34-45 0 0,0 0-1 0 0,1 0 0 0 0,0 0 0 0 0,1-1 1 0 0,0 1-1 0 0,0-1 0 0 0,1 0 1 0 0,1 0-1 0 0,0 0 0 0 0,1 0 1 0 0,0 0-1 0 0,1 0 0 0 0,1 0 0 0 0,-1 0 1 0 0,2 0-1 0 0,0 0 0 0 0,0 1 1 0 0,1-1-1 0 0,0 1 0 0 0,1 0 0 0 0,0 0 1 0 0,1 1-1 0 0,0-1 0 0 0,1 1 1 0 0,4-4 45 0 0,1 0-93 0 0,1 1 0 0 0,0 0 0 0 0,1 1 0 0 0,1 1 0 0 0,0 0 0 0 0,10-5 93 0 0,21-10-461 0 0,34-14 461 0 0,6 4-224 0 0,0 3 0 0 0,3 3 0 0 0,0 5 0 0 0,11 2 224 0 0,653-117-183 0 0,-638 121 251 0 0,0-4-68 0 0,-71 12 17 0 0,0-2 0 0 0,-1-2 0 0 0,0-2 0 0 0,2-3-17 0 0,-36 16 18 0 0,-1-1 0 0 0,1 0-1 0 0,-1 0 1 0 0,0-1 0 0 0,0 0 0 0 0,0-1-1 0 0,5-6-17 0 0,-10 10 8 0 0,-1 0 0 0 0,1 0 0 0 0,-1 0 0 0 0,0 0-1 0 0,0-1 1 0 0,0 1 0 0 0,-1 0 0 0 0,1-1 0 0 0,-1 0-1 0 0,0 1 1 0 0,0-1 0 0 0,0 0 0 0 0,-1 0 0 0 0,1 1-1 0 0,-1-1 1 0 0,0 0 0 0 0,0 0 0 0 0,0 0 0 0 0,0 1 0 0 0,-1-1-1 0 0,0-3-7 0 0,-1 1 14 0 0,0-1 0 0 0,-1 0-1 0 0,0 1 1 0 0,0 0 0 0 0,-1-1-1 0 0,1 1 1 0 0,-1 1-1 0 0,0-1 1 0 0,-1 0 0 0 0,-3-2-14 0 0,-10-10 46 0 0,0 1-1 0 0,-7-4-45 0 0,23 19 7 0 0,-54-42 28 0 0,-1 1-1 0 0,-16-5-34 0 0,56 37 0 0 0,-245-139 0 0 0,209 127 0 0 0,33 15 0 0 0,0-1 0 0 0,-2-2 0 0 0,16 7 0 0 0,6 2 0 0 0,4 2 0 0 0,0 1 0 0 0,0-1 0 0 0,0 0 0 0 0,0 1 0 0 0,0 0 0 0 0,0 0 0 0 0,0 1 0 0 0,1-1 0 0 0,4 2 0 0 0,139 39 25 0 0,257 76 166 0 0,-212-54-84 0 0,12 15-107 0 0,356 186 64 0 0,-503-234-46 0 0,0 3 0 0 0,-3 2-1 0 0,2 4-17 0 0,-52-36 0 0 0,6 4 0 0 0,-1 1 0 0 0,5 4 0 0 0,-13-10 0 0 0,1-1 0 0 0,-1 1 0 0 0,0 0 0 0 0,0-1 0 0 0,0 1 0 0 0,-1 0 0 0 0,1 0 0 0 0,0 0 0 0 0,-1 1 0 0 0,0-1 0 0 0,1 3 0 0 0,-2-5 0 0 0,0 1 0 0 0,1-1 0 0 0,-1 0 0 0 0,0 1 0 0 0,0-1 0 0 0,0 0 0 0 0,-1 1 0 0 0,1-1 0 0 0,0 0 0 0 0,0 1 0 0 0,-1-1 0 0 0,1 0 0 0 0,0 0 0 0 0,-1 1 0 0 0,0-1 0 0 0,1 0 0 0 0,-1 1 0 0 0,-1 0 0 0 0,1-1 0 0 0,-1 1 0 0 0,1 0 0 0 0,-1-1 0 0 0,0 1 0 0 0,1-1 0 0 0,-1 1 0 0 0,0-1 0 0 0,-2 1 0 0 0,-4 2 0 0 0,-1 0 0 0 0,0-1 0 0 0,0 0 0 0 0,-7 1 0 0 0,15-3 0 0 0,-57 11 24 0 0,0-3 0 0 0,-29 1-24 0 0,48-6 12 0 0,-304 19 336 0 0,56-6-44 0 0,252-13-234 0 0,-10 3-70 0 0,33-5 14 0 0,-1 1-1 0 0,1 1 1 0 0,0 0 0 0 0,1 0 0 0 0,-3 3-14 0 0,13-7 3 0 0,0 0 0 0 0,0 1 0 0 0,-1-1 0 0 0,1 1 0 0 0,1 0 0 0 0,-1-1 0 0 0,0 1 0 0 0,0 0 0 0 0,0 0 0 0 0,0 0 1 0 0,0-1-1 0 0,1 1 0 0 0,-1 0 0 0 0,0 1-3 0 0,1-2 0 0 0,0 1 1 0 0,0 0-1 0 0,-1 0 0 0 0,1-1 1 0 0,0 1-1 0 0,1 0 1 0 0,-1 0-1 0 0,0-1 1 0 0,0 1-1 0 0,0 0 1 0 0,0 0-1 0 0,0-1 1 0 0,1 1-1 0 0,-1 0 0 0 0,0-1 1 0 0,1 1-1 0 0,-1 0 1 0 0,0-1-1 0 0,1 1 1 0 0,-1-1-1 0 0,1 1 1 0 0,-1 0-1 0 0,1-1 1 0 0,-1 1-1 0 0,1-1 0 0 0,2 3 0 0 0,0-1 0 0 0,0 0 0 0 0,0 1-1 0 0,0-1 1 0 0,1 0 0 0 0,12 5 11 0 0,0 0 0 0 0,0-1 0 0 0,0-1 0 0 0,1 0 0 0 0,0-2 1 0 0,0 1-12 0 0,13 2-3 0 0,212 40 68 0 0,3-11 0 0 0,181 34 96 0 0,-301-44-61 0 0,212 48 179 0 0,-257-52-166 0 0,-2 4 0 0 0,-1 3 1 0 0,12 10-114 0 0,-57-22 18 0 0,18 10-18 0 0,-41-20-1 0 0,1 1 1 0 0,-1-1-1 0 0,0 1 1 0 0,-1 1-1 0 0,1 0 0 0 0,5 7 1 0 0,-13-14 0 0 0,0 0 0 0 0,0 0 0 0 0,0 0 0 0 0,-1 1 0 0 0,1-1 0 0 0,0 0 0 0 0,-1 0 0 0 0,1 1 0 0 0,0-1 0 0 0,-1 0 0 0 0,1 1 0 0 0,-1-1 0 0 0,0 1 0 0 0,0-1 0 0 0,1 0 0 0 0,-1 1 0 0 0,0-1 0 0 0,0 1 0 0 0,0-1 0 0 0,0 1 0 0 0,-1-1 0 0 0,1 1 0 0 0,0-1 0 0 0,-1 0 0 0 0,1 1 0 0 0,-1-1 0 0 0,1 0 0 0 0,-1 1 0 0 0,1-1 0 0 0,-2 1 0 0 0,0 1 0 0 0,0-1 0 0 0,-1 1 0 0 0,1-1 0 0 0,-1 1 0 0 0,0-1 0 0 0,0 0 0 0 0,0 0 0 0 0,0 0 0 0 0,0 0 0 0 0,0-1 0 0 0,-3 2 0 0 0,-6 1 0 0 0,1 0 0 0 0,-1 0 0 0 0,0-1 0 0 0,-3-1 0 0 0,-51 7 0 0 0,52-8 0 0 0,-142 11 0 0 0,-39-7 0 0 0,-156-14 0 0 0,22-10 0 0 0,271 16 0 0 0,15-1 12 0 0,73 3 82 0 0,-8 0-61 0 0,109 3 133 0 0,30 8-166 0 0,-10 0 61 0 0,26-4-45 0 0,123 9 104 0 0,135 21 102 0 0,-3 20 189 0 0,-414-52-399 0 0,308 49 148 0 0,-198-31-107 0 0,-115-20-53 0 0,-13-2 0 0 0,-2 0 0 0 0,-11-4 0 0 0,13 4 0 0 0,-35-8-13 0 0,-25-7-148 0 0,-30-13 161 0 0,-25-15-18 0 0,-37-23 18 0 0,137 59 0 0 0,0-1 0 0 0,-12-9 0 0 0,22 13 0 0 0,0 1 0 0 0,1-1 0 0 0,0 0 0 0 0,0 0 0 0 0,0-1 0 0 0,0 1 0 0 0,0-1 0 0 0,1 1 0 0 0,-3-6 0 0 0,6 9 0 0 0,-1-1 0 0 0,0 1 0 0 0,1-1 0 0 0,-1 1 0 0 0,1-1 0 0 0,-1 1 1 0 0,1-1-1 0 0,0 1 0 0 0,0-1 0 0 0,0 0 0 0 0,-1 1 0 0 0,2-1 0 0 0,-1 0 0 0 0,0 1 0 0 0,0-1 0 0 0,0 1 0 0 0,1-1 0 0 0,-1 0 0 0 0,1 0 0 0 0,0 0 0 0 0,1 0-1 0 0,-1 0 1 0 0,0 0 0 0 0,0 0 0 0 0,1 0 0 0 0,-1 1 0 0 0,1-1 0 0 0,0 0-1 0 0,-1 1 1 0 0,3-2 0 0 0,4-2 3 0 0,0 0-1 0 0,0 1 0 0 0,1 0 1 0 0,-1 0-1 0 0,9-2-2 0 0,18-5 8 0 0,0 2 1 0 0,1 1-1 0 0,12 0-8 0 0,112-9 22 0 0,-33 4-16 0 0,-109 11-6 0 0,432-47-64 0 0,-42 9 52 0 0,13 1-52 0 0,-40 5 68 0 0,-174 9-4 0 0,36-15 0 0 0,-230 37 0 0 0,2 0 0 0 0,0 0 0 0 0,3-3 0 0 0,-14 5 0 0 0,0-1 0 0 0,0 0 0 0 0,0 1 0 0 0,0-2 0 0 0,0 1 0 0 0,-1 0 0 0 0,1-1 0 0 0,-1 1 0 0 0,0-1 0 0 0,1 0 0 0 0,-3 1 0 0 0,0 1 1 0 0,0 0-1 0 0,0 0 0 0 0,-1 0 0 0 0,1-1 0 0 0,0 1 0 0 0,0 0 0 0 0,-1-1 0 0 0,1 1 1 0 0,-1-1-1 0 0,1 1 0 0 0,-1-1 0 0 0,0 1 0 0 0,0-1 0 0 0,1 1 0 0 0,-1-2 0 0 0,0 1 0 0 0,-1-1-1 0 0,1 1 0 0 0,0-1 0 0 0,-1 1 1 0 0,0-1-1 0 0,1 1 0 0 0,-1 0 0 0 0,0-1 1 0 0,-1-1 0 0 0,-3-3-26 0 0,1 0 0 0 0,-1 0 0 0 0,0 1 0 0 0,-1-1 0 0 0,-5-4 26 0 0,-3-2-70 0 0,-1 0 1 0 0,-1 1-1 0 0,0 1 1 0 0,-16-9 69 0 0,-74-33-162 0 0,106 52 162 0 0,-71-29-164 0 0,-43-11 164 0 0,13 5-30 0 0,12 0 30 0 0,3-4 0 0 0,-19-14 0 0 0,99 51 0 0 0,-16-9 0 0 0,0-1 0 0 0,0-1 0 0 0,2-1 0 0 0,-5-5 0 0 0,15 10 12 0 0,10 10-11 0 0,0 0 0 0 0,0 0 0 0 0,0 0 0 0 0,0-1 0 0 0,0 1 0 0 0,0 0 0 0 0,0 0 0 0 0,-1 0 0 0 0,1 0 1 0 0,0 0-1 0 0,0 0 0 0 0,0 0 0 0 0,0 0 0 0 0,0 0 0 0 0,0-1 0 0 0,0 1 0 0 0,0 0 0 0 0,0 0 0 0 0,0 0 0 0 0,0 0 0 0 0,0 0 0 0 0,0 0 0 0 0,0 0 0 0 0,0-1 0 0 0,0 1 0 0 0,0 0 0 0 0,0 0 0 0 0,0 0 0 0 0,0 0 0 0 0,0 0 0 0 0,0 0 0 0 0,0 0 0 0 0,0 0 0 0 0,0-1 0 0 0,0 1 0 0 0,0 0 0 0 0,0 0 0 0 0,0 0 0 0 0,1 0 0 0 0,-1 0 0 0 0,0 0 0 0 0,0 0 0 0 0,0 0 0 0 0,0 0 0 0 0,0 0 0 0 0,0-1 0 0 0,0 1-1 0 0,2-2 4 0 0,1-1-1 0 0,-1 1 0 0 0,1 0 1 0 0,-1 0-1 0 0,1 0 0 0 0,0 0 0 0 0,0 0 1 0 0,0 0-1 0 0,0 1 0 0 0,0-1 1 0 0,0 1-1 0 0,1 0 0 0 0,-1 0 1 0 0,0 0-1 0 0,0 0 0 0 0,1 1 1 0 0,0-1-4 0 0,12 0 16 0 0,1 0 1 0 0,-1 1-1 0 0,4 0-16 0 0,-8 1 2 0 0,107 7-2 0 0,10 0 0 0 0,-60-8 0 0 0,28 0 0 0 0,74 9 0 0 0,160 32 0 0 0,-295-36 0 0 0,30 2 0 0 0,-54-7 0 0 0,-12 0 0 0 0,0 0 0 0 0,0 0 0 0 0,0 0 0 0 0,0 0 0 0 0,0 0 0 0 0,0 0 0 0 0,0 0 0 0 0,0 0 0 0 0,0 0 0 0 0,0 0 0 0 0,-1 0 0 0 0,1 0 0 0 0,0 0 0 0 0,0-1 0 0 0,0 1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0,-9-3 0 0 0,8 2 0 0 0,-81-25 0 0 0,-2 4 0 0 0,-16 0 0 0 0,19 4-12 0 0,-123-22-23 0 0,-49-13 10 0 0,228 47 25 0 0,-169-48 0 0 0,93 23 0 0 0,85 24 11 0 0,13 6 42 0 0,3 1 11 0 0,3-2-10 0 0,6-1-52 0 0,0 1-1 0 0,0 0 1 0 0,0 0 0 0 0,0 0 0 0 0,0 1 0 0 0,0 1 0 0 0,7 0-2 0 0,18 1-20 0 0,16 4 20 0 0,-15-1-36 0 0,87 9-2 0 0,44 4 1 0 0,-157-17 37 0 0,34 3 0 0 0,12 4 0 0 0,-54-7 0 0 0,0 0 0 0 0,0 0 0 0 0,0 0 0 0 0,0 0 0 0 0,0 1 0 0 0,0-1 0 0 0,0 0 0 0 0,0 0 0 0 0,0 1 0 0 0,0-1 0 0 0,-1 1 0 0 0,1-1 0 0 0,0 1 0 0 0,0-1 0 0 0,-3 1 0 0 0,0 0 0 0 0,1-1 0 0 0,-1 1 0 0 0,0-1 0 0 0,0 1 0 0 0,0-1 0 0 0,0 0 0 0 0,0 0 0 0 0,0 0 0 0 0,-1 0 0 0 0,-28 0 0 0 0,-40-3 0 0 0,0-4 0 0 0,0-2 0 0 0,1-3 0 0 0,0-4 0 0 0,2-2 0 0 0,-19-10 0 0 0,68 21 30 0 0,0-1 0 0 0,-14-8-30 0 0,21 8 28 0 0,12 8-26 0 0,-1 0-1 0 0,1 0 0 0 0,0 0 1 0 0,0 0-1 0 0,0 0 1 0 0,0 0-1 0 0,0 0 1 0 0,0 0-1 0 0,0 0 0 0 0,0 0 1 0 0,0 0-1 0 0,0 0 1 0 0,-1 0-1 0 0,1 0 0 0 0,0-1 1 0 0,0 1-1 0 0,0 0 1 0 0,0 0-1 0 0,0 0 0 0 0,0 0 1 0 0,0 0-1 0 0,0 0 1 0 0,0 0-1 0 0,0 0 0 0 0,0 0 1 0 0,0 0-1 0 0,0-1 1 0 0,0 1-1 0 0,0 0 0 0 0,0 0 1 0 0,0 0-1 0 0,0 0 1 0 0,0 0-1 0 0,0 0 0 0 0,0 0 1 0 0,0 0-1 0 0,0 0 1 0 0,0-1-1 0 0,0 1 0 0 0,0 0 1 0 0,0 0-1 0 0,0 0 1 0 0,0 0-1 0 0,0 0 0 0 0,0 0 1 0 0,0 0-1 0 0,0 0 1 0 0,0 0-1 0 0,0 0 0 0 0,0 0 1 0 0,0-1-1 0 0,0 1 1 0 0,1 0-1 0 0,-1 0 0 0 0,0 0 1 0 0,0 0-1 0 0,0 0-1 0 0,2-2 7 0 0,0 0 1 0 0,0 0-1 0 0,1 0 0 0 0,-1 0 0 0 0,0 0 0 0 0,1 0 1 0 0,0 1-1 0 0,-1 0 0 0 0,1-1 0 0 0,0 1 0 0 0,0 0 1 0 0,-1 0-1 0 0,1 0 0 0 0,0 1 0 0 0,0-1-7 0 0,10-1 20 0 0,0 0 0 0 0,1 0 0 0 0,0 2-20 0 0,47-1 29 0 0,0 4-1 0 0,15 4-28 0 0,6 0 26 0 0,-54-6-18 0 0,251 20 60 0 0,-1 11-27 0 0,-109-11-29 0 0,-6-2 40 0 0,-141-15-41 0 0,-19-3 10 0 0,-5 0 1 0 0,-7 1-20 0 0,0 1 0 0 0,0-1 1 0 0,0-1-1 0 0,0 1 0 0 0,-8-1-2 0 0,-50-1-2 0 0,47-1 3 0 0,-81-1 6 0 0,-266 3-78 0 0,293 3 69 0 0,-279 18-37 0 0,223-8 8 0 0,-93 23 31 0 0,-229 84 0 0 0,372-95 0 0 0,0 2 0 0 0,2 5 0 0 0,-10 8 0 0 0,70-31-6 0 0,0 0-1 0 0,1 2 1 0 0,1 0 0 0 0,0 1-1 0 0,-3 3 7 0 0,-1 4-10 0 0,0 1-1 0 0,1 1 0 0 0,-5 10 11 0 0,0-2 0 0 0,0-1 0 0 0,-2-2 0 0 0,-8 7 0 0 0,0 2 0 0 0,23-24 0 0 0,0 0 0 0 0,-1-1 0 0 0,0 0 0 0 0,-2 0 0 0 0,-24 16 0 0 0,-2-1 0 0 0,0-2 0 0 0,-23 8 0 0 0,-32 15 0 0 0,78-39 0 0 0,4 3 0 0 0,12-11 0 0 0,0 1 0 0 0,0 0 0 0 0,0 0 0 0 0,1-1 0 0 0,-1 1 0 0 0,0 0 0 0 0,1 0 0 0 0,-1 0 0 0 0,1 0 0 0 0,-1 0 0 0 0,1 0 0 0 0,0 0 0 0 0,-1 0 0 0 0,1 1 2 0 0,0 1-1 0 0,0-1 1 0 0,0 0-1 0 0,0 0 0 0 0,1 0 1 0 0,-1 0-1 0 0,1 0 1 0 0,-1 0-1 0 0,1 0 1 0 0,0 0-1 0 0,-1 0 0 0 0,1 0 1 0 0,0-1-1 0 0,0 1 1 0 0,1 0-1 0 0,-1 0 1 0 0,0-1-1 0 0,1 1-1 0 0,2 3 9 0 0,0 0 1 0 0,1 0 0 0 0,0-1-1 0 0,0 0 1 0 0,2 2-10 0 0,11 5 3 0 0,1-1 0 0 0,0 0 1 0 0,1-2-1 0 0,8 3-3 0 0,-10-4 1 0 0,47 18-1 0 0,48 11 0 0 0,-30-12 0 0 0,39 17 0 0 0,-91-29 0 0 0,-2 1 0 0 0,1 2 0 0 0,-2 1 0 0 0,0 1 0 0 0,15 13 0 0 0,-27-16 0 0 0,-16-13 0 0 0,1-1 0 0 0,-1 1 0 0 0,1-1 0 0 0,0 1 0 0 0,-1 0 0 0 0,1-1 0 0 0,-1 1 0 0 0,0 0 0 0 0,1 0 0 0 0,-1-1 0 0 0,0 1 0 0 0,1 0 0 0 0,-1 0 0 0 0,0 0 0 0 0,0-1 0 0 0,1 1 0 0 0,-1 0 0 0 0,0 0 0 0 0,-1 0 0 0 0,1 0 0 0 0,-1 0 0 0 0,1 0 0 0 0,-1 0 0 0 0,1 0 0 0 0,-1 0 0 0 0,0-1 0 0 0,1 1 0 0 0,-1 0 0 0 0,0 0 0 0 0,0-1 0 0 0,0 1 0 0 0,1 0 0 0 0,-1-1 0 0 0,0 1 0 0 0,0-1 0 0 0,0 1 0 0 0,0-1 0 0 0,0 1 0 0 0,0-1 0 0 0,0 0 0 0 0,0 1 0 0 0,0-1 0 0 0,0 0 0 0 0,-1 0 0 0 0,1 0 0 0 0,-4 1 0 0 0,-1 0 0 0 0,1-1 0 0 0,0 0 0 0 0,-1 0 0 0 0,0 0 0 0 0,-17-3 9 0 0,-1-1 1 0 0,1-2-1 0 0,0 0 0 0 0,0-1 0 0 0,1-1 0 0 0,0-1 0 0 0,-18-11-9 0 0,27 13 1 0 0,1 0 0 0 0,0-1 1 0 0,0 0-1 0 0,1-1 0 0 0,0 0 0 0 0,0-1 0 0 0,1 0 0 0 0,1-1 0 0 0,-9-10-1 0 0,12 11 11 0 0,0 1-1 0 0,1-1 0 0 0,0 0 1 0 0,0 0-1 0 0,1 0 0 0 0,0 0 0 0 0,1-1 1 0 0,0 0-1 0 0,1 1 0 0 0,0-1 1 0 0,1 0-1 0 0,0 0 0 0 0,0-4-10 0 0,2 2 17 0 0,0-1-1 0 0,1 1 1 0 0,0 0-1 0 0,1 0 1 0 0,1 0-1 0 0,0 0 0 0 0,1 0 1 0 0,0 1-1 0 0,1 0 1 0 0,0 0-1 0 0,0 0 1 0 0,7-6-17 0 0,2-2 19 0 0,0 0 1 0 0,2 1-1 0 0,0 0 1 0 0,2 2-1 0 0,0 0 1 0 0,6-3-20 0 0,10-5 18 0 0,1 1 1 0 0,1 2-1 0 0,38-17-18 0 0,-4 8 52 0 0,59-16-52 0 0,-17 13 4 0 0,1 5 0 0 0,2 6 1 0 0,18 2-5 0 0,101-5-3 0 0,20 10 3 0 0,-150 11 0 0 0,284-10 0 0 0,-309 14 0 0 0,69-2 0 0 0,13-8 0 0 0,-143 9 0 0 0,0-1 0 0 0,12-3 0 0 0,-30 5-1 0 0,0 1 0 0 0,0 0 0 0 0,0 0 0 0 0,0-1 0 0 0,0 1 0 0 0,0 0 0 0 0,0-1 0 0 0,0 1 0 0 0,0-1 0 0 0,0 0 0 0 0,-1 1-1 0 0,1-1 1 0 0,0 1 0 0 0,0-1 0 0 0,0-1 1 0 0,-1 2-3 0 0,1-1 0 0 0,-1 0 0 0 0,0 0 0 0 0,0 1 0 0 0,0-1 0 0 0,1 0 1 0 0,-1 0-1 0 0,0 1 0 0 0,0-1 0 0 0,0 0 0 0 0,0 0 0 0 0,-1 0 0 0 0,1 1 0 0 0,0-1 0 0 0,0 0 0 0 0,0 0 0 0 0,-1 1 0 0 0,1-1 0 0 0,0 0 0 0 0,-1 0 0 0 0,1 1 0 0 0,-1-1 3 0 0,0-2-6 0 0,-1 1 0 0 0,1 0 1 0 0,-1-1-1 0 0,0 1 0 0 0,0 0 0 0 0,-1-1 6 0 0,-11-9-72 0 0,-1 2 0 0 0,0-1-1 0 0,-13-5 73 0 0,-7-5-67 0 0,-156-111-22 0 0,116 79 37 0 0,29 20 33 0 0,-168-125-101 0 0,205 151 120 0 0,0 0 0 0 0,1-1 0 0 0,0 0 0 0 0,1 0 0 0 0,-3-4 0 0 0,8 9 0 0 0,0 0 0 0 0,0 0 0 0 0,1 0 0 0 0,0 0 0 0 0,-1 0 0 0 0,1 0 0 0 0,0 0 0 0 0,0 0 0 0 0,0-2 0 0 0,1 3 0 0 0,0 0 0 0 0,0 0 0 0 0,0 0 0 0 0,0 0 0 0 0,0 0 0 0 0,1 0 0 0 0,-1 0 0 0 0,0 0 0 0 0,1 0 0 0 0,0 0 0 0 0,-1 0 0 0 0,1 0 0 0 0,0 1 0 0 0,0-1 0 0 0,0 0 0 0 0,0 0 0 0 0,3-2 0 0 0,-1 0 0 0 0,1 0 0 0 0,0 0 0 0 0,0 1 0 0 0,0-1 0 0 0,0 1 0 0 0,0 0 0 0 0,1 1 0 0 0,0-1 0 0 0,-1 1 0 0 0,1-1 0 0 0,0 2 0 0 0,0-1 0 0 0,0 0 0 0 0,0 1 0 0 0,1 0 0 0 0,15-3 0 0 0,0 1 0 0 0,1 1 0 0 0,7 1 0 0 0,-15 0 0 0 0,67-1 0 0 0,10 5 0 0 0,84 8 0 0 0,-115-7 0 0 0,278 33-48 0 0,0 17 0 0 0,-99-17 48 0 0,7 1 0 0 0,-119-15 0 0 0,424 63 0 0 0,-478-79 0 0 0,47-3 0 0 0,-100-4 12 0 0,-17 0 14 0 0,-5-2 7 0 0,-5-3-19 0 0,0 1 0 0 0,-1-1 0 0 0,0 2 0 0 0,1-1 0 0 0,-3 1-14 0 0,-44-15-10 0 0,19 6 2 0 0,-147-42-59 0 0,-32-6 67 0 0,28 7 0 0 0,66 16 0 0 0,58 17 0 0 0,37 12 0 0 0,9 1 16 0 0,20 6 101 0 0,5 0-100 0 0,20 2-12 0 0,1 2 0 0 0,26 6-5 0 0,-7 0 0 0 0,138 22-79 0 0,30 4-18 0 0,-61-14 100 0 0,142 21-18 0 0,410 78-45 0 0,-448-70 60 0 0,97 39 0 0 0,-326-79 0 0 0,-30-10 0 0 0,0 1 0 0 0,0-1 0 0 0,0 0 0 0 0,0 1 0 0 0,0-1 0 0 0,0 1 0 0 0,0-1 0 0 0,0 1 0 0 0,0 0 0 0 0,0-1 0 0 0,0 1 0 0 0,0 0 0 0 0,0 0 0 0 0,-1 0 0 0 0,-1-1-1 0 0,1 1 1 0 0,-1-1-1 0 0,1 1 1 0 0,-1-1-1 0 0,1 0 1 0 0,-1 1-1 0 0,1-1 1 0 0,-1 0-1 0 0,0 1 1 0 0,1-1-1 0 0,-1 0 1 0 0,1 1-1 0 0,-1-1 1 0 0,0 0-1 0 0,1 0 1 0 0,-1 0-1 0 0,0 0 1 0 0,1 0-1 0 0,-1 0 1 0 0,0 0 0 0 0,-10 2-14 0 0,0-1 1 0 0,0 0 0 0 0,-1 0 0 0 0,1-2 0 0 0,0 1 0 0 0,-3-2 13 0 0,-28-4-43 0 0,-1-2 43 0 0,22 4-8 0 0,-397-69-142 0 0,354 63 148 0 0,-277-58-41 0 0,76 13 26 0 0,253 53 17 0 0,-547-105 0 0 0,555 106 0 0 0,-20-4 0 0 0,-17-6 0 0 0,31 7 0 0 0,10 4 0 0 0,0 0 0 0 0,0 0 0 0 0,0 0 0 0 0,0 0 0 0 0,-1-1 0 0 0,1 1 0 0 0,0 0 0 0 0,0 0 0 0 0,0 0 0 0 0,0 0 0 0 0,-1 0 0 0 0,1 0 0 0 0,0-1 0 0 0,0 1 0 0 0,0 0 0 0 0,0 0 0 0 0,0 0 0 0 0,0 0 0 0 0,0-1 0 0 0,0 1 0 0 0,-1 0 0 0 0,1 0 0 0 0,0 0 0 0 0,0-1 0 0 0,0 1 0 0 0,0 0 0 0 0,0 0 0 0 0,0 0 0 0 0,0-1 0 0 0,1 0 0 0 0,0 0 0 0 0,1 0 0 0 0,-1-1 0 0 0,0 1 0 0 0,1 0 0 0 0,-1 0 0 0 0,0 1 0 0 0,1-1 0 0 0,-1 0 0 0 0,1 0 0 0 0,-1 1 0 0 0,1-1 0 0 0,1 0 0 0 0,28-9 0 0 0,-7 5 0 0 0,1 0 0 0 0,0 2 0 0 0,13 0 0 0 0,78 1 0 0 0,-96 2 0 0 0,451 25 0 0 0,-265-10 0 0 0,-170-12 0 0 0,274 14 0 0 0,-291-17 11 0 0,-17 0 10 0 0,-5-2 1 0 0,-37-13-26 0 0,0 2 1 0 0,-1 1 0 0 0,-2 1 3 0 0,-13-3-60 0 0,-421-123-158 0 0,421 122 200 0 0,-1 2 0 0 0,0 3 0 0 0,-51-2 18 0 0,107 11 0 0 0,0 1-1 0 0,0 0 0 0 0,0 0 0 0 0,0 0 0 0 0,0 0 1 0 0,0 0-1 0 0,0 0 0 0 0,0 0 0 0 0,0 0 1 0 0,0 0-1 0 0,0 0 0 0 0,0 1 0 0 0,0-1 1 0 0,0 1 0 0 0,2 0-5 0 0,0 0 0 0 0,0 0 0 0 0,1 0 1 0 0,-1 0-1 0 0,1 0 0 0 0,-1-1 0 0 0,1 1 1 0 0,0 0-1 0 0,0 0 5 0 0,154 62-13 0 0,-78-33 15 0 0,388 136-2 0 0,-351-126 21 0 0,15 12-21 0 0,-78-28 13 0 0,-1 2 0 0 0,-1 3 0 0 0,26 19-13 0 0,-57-34 5 0 0,-1 0-1 0 0,0 2 0 0 0,14 16-4 0 0,-25-24 0 0 0,0 0 0 0 0,0 1 0 0 0,-1 0 0 0 0,0 0 0 0 0,0 1 0 0 0,-1 0 0 0 0,0 0-1 0 0,-1 0 1 0 0,1 4 0 0 0,-4-10-1 0 0,0 1-1 0 0,0-1 1 0 0,-1 1-1 0 0,1-1 1 0 0,-1 0-1 0 0,0 1 1 0 0,0-1-1 0 0,-1 1 1 0 0,0-1-1 0 0,1 0 1 0 0,-1 1-1 0 0,-1-1 1 0 0,1 0-1 0 0,0 0 1 0 0,-1 0-1 0 0,0 0 1 0 0,0 0-1 0 0,0 0 1 0 0,-1 0-1 0 0,1-1 1 0 0,-1 1-1 0 0,0-1 1 0 0,0 0-1 0 0,-3 3 2 0 0,-3 2-4 0 0,-1 0-1 0 0,0 0 1 0 0,-1-1-1 0 0,1-1 1 0 0,-2 0-1 0 0,1 0 1 0 0,0-1-1 0 0,-4 0 5 0 0,-29 10 0 0 0,-1-2 0 0 0,-10-1 0 0 0,36-7 0 0 0,-86 15 0 0 0,0-3 0 0 0,-20-4 0 0 0,-218 7 0 0 0,189-13 0 0 0,-400 9 0 0 0,-6-8 37 0 0,386-4-20 0 0,-207 12 120 0 0,226-2 30 0 0,-65 18-167 0 0,193-27 21 0 0,-12 2 16 0 0,-1 1 1 0 0,1 2-1 0 0,-14 7-37 0 0,47-15 3 0 0,1 0 1 0 0,0 1 0 0 0,0-1-1 0 0,0 1 1 0 0,0 0-1 0 0,0 0 1 0 0,1 1-1 0 0,-4 3-3 0 0,7-6 2 0 0,0 0-1 0 0,0 0 1 0 0,0 0-1 0 0,0 0 1 0 0,0 0-1 0 0,1 0 1 0 0,-1 1 0 0 0,1-1-1 0 0,-1 0 1 0 0,1 0-1 0 0,-1 1 1 0 0,1-1-1 0 0,-1 0 1 0 0,1 1-1 0 0,0-1 1 0 0,0 1-1 0 0,0-1 1 0 0,0 0 0 0 0,0 1-1 0 0,0-1 1 0 0,0 0-1 0 0,0 1 1 0 0,1-1-1 0 0,-1 1 1 0 0,1-1-1 0 0,-1 0 1 0 0,1 0-1 0 0,-1 1 1 0 0,1-1-1 0 0,-1 0 1 0 0,1 0 0 0 0,0 0-1 0 0,0 1 1 0 0,0-1-1 0 0,0 0 1 0 0,0 0-1 0 0,0 0-1 0 0,6 6 0 0 0,0 0 0 0 0,1 0 0 0 0,-1 0 0 0 0,2-1 0 0 0,-1-1 0 0 0,5 4 0 0 0,10 3 5 0 0,0-1 1 0 0,2 0-6 0 0,37 11 28 0 0,1-2-1 0 0,32 5-27 0 0,-34-10 9 0 0,185 57 58 0 0,-120-34-27 0 0,179 32 22 0 0,-172-42-50 0 0,520 144 120 0 0,-537-137-48 0 0,100 45-84 0 0,-202-74 0 0 0,0 1 0 0 0,-1 0 0 0 0,0 1 0 0 0,4 3 0 0 0,-16-11 0 0 0,0 1 0 0 0,0-1 0 0 0,0 1 0 0 0,-1-1 0 0 0,1 1 0 0 0,0 0 0 0 0,0 0 0 0 0,-1-1 0 0 0,1 1 0 0 0,-1 0 0 0 0,1 0 0 0 0,0 0 0 0 0,-1 0 0 0 0,1 0 0 0 0,-1-1 0 0 0,0 1 0 0 0,1 0 0 0 0,-1 0 0 0 0,0 0 0 0 0,-1 0 0 0 0,1 0 0 0 0,0 0 0 0 0,-1 0 0 0 0,1-1 0 0 0,0 1 0 0 0,-1 0 0 0 0,1 0 0 0 0,-1 0 0 0 0,1-1 0 0 0,-1 1 0 0 0,0 0 0 0 0,1-1 0 0 0,-1 1 0 0 0,0-1 0 0 0,1 1 0 0 0,-1-1 0 0 0,0 1 0 0 0,0-1 0 0 0,0 1 0 0 0,1-1 0 0 0,-1 0 0 0 0,0 1 0 0 0,-1-1 0 0 0,-3 2 0 0 0,0 0 0 0 0,-1-1 0 0 0,-5 2 0 0 0,-14 0 0 0 0,0-2 0 0 0,-1 0 0 0 0,-5-1 0 0 0,24-1 0 0 0,-103-3 0 0 0,-66-14 0 0 0,-109-26 0 0 0,122 18 0 0 0,-267-51 64 0 0,269 40-50 0 0,-206-42 36 0 0,341 75-50 0 0,-14-4 0 0 0,1 0 0 0 0,-4-4 0 0 0,31 7 2 0 0,12 5-2 0 0,0 0 1 0 0,0 0-1 0 0,-1 0 1 0 0,1 0-1 0 0,0 0 1 0 0,0 0-1 0 0,-1-1 0 0 0,1 1 1 0 0,0 0-1 0 0,0 0 1 0 0,-1 0-1 0 0,1-1 1 0 0,0 1-1 0 0,0 0 1 0 0,0 0-1 0 0,0-1 1 0 0,-1 1-1 0 0,1 0 0 0 0,0 0 1 0 0,0-1-1 0 0,0 1 1 0 0,0 0-1 0 0,0-1 0 0 0,0 0 3 0 0,1 1 0 0 0,0-1-1 0 0,-1 0 1 0 0,1 0 0 0 0,0 0-1 0 0,0 0 1 0 0,-1 1 0 0 0,1-1-1 0 0,0 0 1 0 0,0 0 0 0 0,0 1-1 0 0,0-1 1 0 0,0 1 0 0 0,0-1-1 0 0,0 1 1 0 0,0-1 0 0 0,0 1-1 0 0,1 0-2 0 0,16-7 6 0 0,1 2 0 0 0,-1 1-1 0 0,1 0 1 0 0,12 0-6 0 0,28-3 12 0 0,1 3 1 0 0,12 3-13 0 0,123 7 21 0 0,-32 0-14 0 0,-79-6-7 0 0,166 6 0 0 0,328 24 0 0 0,361 29 0 0 0,-786-48 0 0 0,314 12 0 0 0,-96-7 0 0 0,112 7 30 0 0,-252-21 15 0 0,17-11-45 0 0,-232 8 7 0 0,55-6 24 0 0,-61 6-28 0 0,0-1 0 0 0,1-1 0 0 0,-1 0 0 0 0,0 0 0 0 0,4-3-3 0 0,-14 6 0 0 0,1 0 1 0 0,0 0-1 0 0,0-1 0 0 0,-1 1 0 0 0,1 0 0 0 0,0-1 0 0 0,-1 1 0 0 0,1-1 0 0 0,0 1 0 0 0,-1-1 1 0 0,1 1-1 0 0,-1-1 0 0 0,1 1 0 0 0,-1-1 0 0 0,1 0 0 0 0,-1 1 0 0 0,1-1 0 0 0,-1 0 1 0 0,1 1-1 0 0,-1-1 0 0 0,0 0 0 0 0,0 0 0 0 0,0 0-1 0 0,0 0 0 0 0,0 0 0 0 0,0 0 1 0 0,0 0-1 0 0,-1 0 0 0 0,1 0 0 0 0,0 0 0 0 0,-1 0 0 0 0,1 0 1 0 0,0 1-1 0 0,-1-1 0 0 0,0 0 0 0 0,1 0 0 0 0,-1 0 0 0 0,1 0 1 0 0,-1 0 0 0 0,-3-3-12 0 0,1 1 1 0 0,-1-1-1 0 0,0 1 1 0 0,0-1-1 0 0,0 1 1 0 0,-4-2 11 0 0,-6-4-81 0 0,-12-4 81 0 0,-50-19-249 0 0,-51-15 249 0 0,-5 0-103 0 0,-469-176-57 0 0,489 186 160 0 0,-85-30 0 0 0,6-8 0 0 0,149 56 0 0 0,1-2 0 0 0,-29-19 0 0 0,45 21 0 0 0,25 19 0 0 0,-1 0 0 0 0,1-1 0 0 0,-1 1 0 0 0,1 0 0 0 0,-1-1 0 0 0,1 1 0 0 0,0-1 0 0 0,-1 1 0 0 0,1 0 0 0 0,0-1 0 0 0,-1 1 0 0 0,1-1 0 0 0,0 1 0 0 0,-1-1 0 0 0,1 1 0 0 0,0-1 0 0 0,0 1 0 0 0,0-1 0 0 0,-1 1 0 0 0,1-1 0 0 0,0 0 0 0 0,0 1 0 0 0,0-1 0 0 0,0 1 0 0 0,0-1 0 0 0,0 1 0 0 0,0-1 0 0 0,0 0 0 0 0,2 0 0 0 0,-1 0 0 0 0,0 0 0 0 0,0 0 0 0 0,0 0-1 0 0,1 0 1 0 0,-1 0 0 0 0,0 1 0 0 0,1-1 0 0 0,-1 0 0 0 0,1 1-1 0 0,-1-1 1 0 0,1 1 0 0 0,-1 0 0 0 0,1-1 0 0 0,-1 1 0 0 0,2 0 0 0 0,33-3 10 0 0,-33 3-7 0 0,55 0 45 0 0,-1 3-1 0 0,21 4-47 0 0,-41-3 25 0 0,583 75 85 0 0,-255-29-71 0 0,436 65-39 0 0,-690-98 0 0 0,138 24 21 0 0,154 21 22 0 0,-310-50-35 0 0,226 24 48 0 0,-299-34-56 0 0,0-1 0 0 0,1 0 0 0 0,17-3 0 0 0,-37 2 0 0 0,0 0 0 0 0,0 0 0 0 0,0 0 0 0 0,0 0 0 0 0,0 0 0 0 0,1-1 0 0 0,-1 1 0 0 0,0 0 0 0 0,0-1 0 0 0,0 1 0 0 0,0 0 0 0 0,0-1 0 0 0,0 0 0 0 0,0 1 0 0 0,-1-1 0 0 0,1 1 0 0 0,0-1 0 0 0,0 0 0 0 0,0 0 0 0 0,-1 1 0 0 0,0-1 0 0 0,0 1 0 0 0,0 0 0 0 0,0-1-1 0 0,0 1 1 0 0,0-1 0 0 0,0 1 0 0 0,0 0 0 0 0,0-1 0 0 0,0 1-1 0 0,0-1 1 0 0,-1 1 0 0 0,1 0 0 0 0,0-1 0 0 0,0 1 0 0 0,0-1 0 0 0,0 1-1 0 0,-1 0 1 0 0,1-1 0 0 0,0 1 0 0 0,-1 0 0 0 0,-8-10-12 0 0,-17-6-54 0 0,-18-7-249 0 0,-43-15 315 0 0,-51-13-210 0 0,-236-65-114 0 0,312 97 310 0 0,-292-75-29 0 0,253 68 26 0 0,-158-49-59 0 0,153 43 76 0 0,95 29-2 0 0,-41-12 35 0 0,0-2 0 0 0,-26-15-33 0 0,77 32 0 0 0,1 0 0 0 0,-1 0 0 0 0,0-1 0 0 0,0 1 0 0 0,0-1 0 0 0,0 1 0 0 0,0-1 0 0 0,1 1 0 0 0,-1-1 0 0 0,0 0 0 0 0,0 1 0 0 0,1-1 0 0 0,-1 0 0 0 0,1 1 0 0 0,-1-1 0 0 0,0 0 0 0 0,2 0 0 0 0,-1 1 0 0 0,0-1 0 0 0,1 1 0 0 0,-1-1 0 0 0,1 1 0 0 0,-1 0 0 0 0,1-1 0 0 0,-1 1 0 0 0,1 0 0 0 0,-1-1 0 0 0,1 1 0 0 0,-1 0 0 0 0,1 0 0 0 0,0-1 0 0 0,-1 1 0 0 0,1 0 0 0 0,-1 0 0 0 0,1 0 0 0 0,0 0 0 0 0,-1 0 0 0 0,1 0 0 0 0,0 0 0 0 0,-1 0 0 0 0,16-1 1 0 0,0 1 0 0 0,0 0 0 0 0,-1 2 0 0 0,1 0 0 0 0,15 3-1 0 0,-12-1 7 0 0,122 22 65 0 0,46 8 12 0 0,67 10-73 0 0,166 56-11 0 0,-164-27 63 0 0,-131-33-170 0 0,1 7 107 0 0,-88-31-110 0 0,27 16 110 0 0,-51-25-25 0 0,-1 1-1 0 0,-1 1 1 0 0,0 0-1 0 0,0 0 1 0 0,-1 1-1 0 0,4 4 26 0 0,-14-12-12 0 0,1 0 0 0 0,0 0 0 0 0,-1 0-1 0 0,1 0 1 0 0,-1 0 0 0 0,0 0 0 0 0,0 0-1 0 0,0 1 1 0 0,0-1 0 0 0,0 0 0 0 0,0 1 12 0 0,-1-2-12 0 0,0 0 0 0 0,0 0 0 0 0,0 0 0 0 0,0 0 0 0 0,0 0 0 0 0,0 0 0 0 0,0 0 0 0 0,0 0 1 0 0,-1 0-1 0 0,1 0 0 0 0,0-1 0 0 0,-1 1 0 0 0,1 0 0 0 0,0 0 0 0 0,-1 0 0 0 0,1 0 0 0 0,-1-1 0 0 0,1 1 0 0 0,-1 0 1 0 0,0 0-1 0 0,1-1 0 0 0,-1 1 0 0 0,0-1 0 0 0,0 1 0 0 0,1 0 0 0 0,-1-1 0 0 0,0 1 0 0 0,0-1 0 0 0,0 1 12 0 0,-5 2-61 0 0,0 0-1 0 0,-1-1 1 0 0,1 1-1 0 0,0-1 1 0 0,-1-1-1 0 0,-3 1 62 0 0,-14 2-225 0 0,-5-1 225 0 0,21-2-28 0 0,-84 4-491 0 0,-92-8 519 0 0,179 3 1 0 0,-161-10-61 0 0,-39-12 60 0 0,-125-12 206 0 0,252 27-53 0 0,-2 1 264 0 0,-2 2-417 0 0,80 4 70 0 0,6 1 20 0 0,159 17 289 0 0,-51-6-156 0 0,-7 0-34 0 0,227 24 124 0 0,207 21-157 0 0,-112-4-42 0 0,-140-16-41 0 0,120 11 68 0 0,-366-45-129 0 0,-40-3-11 0 0,1 0 0 0 0,-1 0 0 0 0,1 0-1 0 0,-1 0 1 0 0,1-1 0 0 0,-1 1 0 0 0,1 0-1 0 0,-1 0 1 0 0,1-1 0 0 0,-1 1 0 0 0,1-1-1 0 0,-1 0 1 0 0,0 1 0 0 0,1-1-1 0 0,-2 0 1 0 0,0 1 1 0 0,1 0-1 0 0,-1-1 0 0 0,0 1 1 0 0,0-1-1 0 0,0 1 0 0 0,0-1 1 0 0,0 1-1 0 0,1-1 0 0 0,-1 1 1 0 0,0-1-1 0 0,0 1 0 0 0,0-1 1 0 0,0 1-1 0 0,0-1 0 0 0,-1 1 1 0 0,1-1-1 0 0,0 1 0 0 0,0-1 1 0 0,0 1-1 0 0,0-1 0 0 0,0 1 1 0 0,-1 0-1 0 0,1-1 0 0 0,0 1 1 0 0,0-1-1 0 0,-1 1 0 0 0,1 0 1 0 0,0-1-1 0 0,-1 1 0 0 0,1 0 1 0 0,-1-1-2 0 0,-6-6 1 0 0,0 1 1 0 0,0-1 0 0 0,0 1-1 0 0,-1 1 1 0 0,0 0 0 0 0,-4-2-2 0 0,6 3 0 0 0,-42-23-46 0 0,-1 1 0 0 0,-31-10 46 0 0,-108-36-219 0 0,178 68 212 0 0,-51-18-15 0 0,-478-179-174 0 0,378 136 196 0 0,15 5 0 0 0,122 50 7 0 0,-49-19 67 0 0,62 24-59 0 0,1-1-1 0 0,0 0 1 0 0,0 0-1 0 0,1-1 1 0 0,-4-3-15 0 0,1-3 30 0 0,10 11 5 0 0,6 0 16 0 0,4-2-21 0 0,1 0 1 0 0,0 0-1 0 0,0 1 1 0 0,0 1-1 0 0,0 0 1 0 0,1 0 0 0 0,-1 0-1 0 0,0 1 1 0 0,1 1-1 0 0,0 0-30 0 0,29 0 143 0 0,34 5-143 0 0,-54-4 26 0 0,201 26 180 0 0,-84-10-172 0 0,142 12-35 0 0,4-1 14 0 0,-259-25-8 0 0,286 26 50 0 0,61-19 9 0 0,-317-9-32 0 0,1-3-32 0 0,-38 0 7 0 0,0 0-1 0 0,-1 0 0 0 0,1-1 1 0 0,-1-1-1 0 0,9-4-6 0 0,-21 7 3 0 0,0 0-1 0 0,0 0 0 0 0,-1-1 0 0 0,1 1 1 0 0,0-1-1 0 0,-1 1 0 0 0,1-1 1 0 0,-1 0-1 0 0,0 0 0 0 0,0 0 0 0 0,0 0 1 0 0,0-1-1 0 0,0 1 0 0 0,1-1-2 0 0,-2 1 2 0 0,-1 0-1 0 0,1 1 0 0 0,0-1 1 0 0,-1 0-1 0 0,1 0 0 0 0,-1 1 1 0 0,0-1-1 0 0,1 0 0 0 0,-1 0 1 0 0,0 0-1 0 0,0 1 0 0 0,0-1 1 0 0,0 0-1 0 0,-1 0 0 0 0,1 0 1 0 0,0 1-1 0 0,-1-1 0 0 0,1 0 1 0 0,-1 1-1 0 0,0-1 0 0 0,0 0 1 0 0,1 1-1 0 0,-1-1 0 0 0,-1 0-1 0 0,-2-4 0 0 0,0 0 0 0 0,0 0 0 0 0,-1 1 0 0 0,1 0 0 0 0,-1 0 0 0 0,-4-3 0 0 0,-9-6 0 0 0,-8-5 0 0 0,7 6 0 0 0,-71-49-110 0 0,-43-18 110 0 0,-100-47-185 0 0,74 42 128 0 0,54 29 57 0 0,-8-5 0 0 0,-20-19 0 0 0,128 78 0 0 0,-12-9 0 0 0,1-1 0 0 0,-3-3 0 0 0,16 12 0 0 0,-1 0 0 0 0,1 0 0 0 0,0-1 0 0 0,0 1 0 0 0,0-1 0 0 0,0 0 0 0 0,1 0 0 0 0,-1 0 0 0 0,1 0 0 0 0,0 0 0 0 0,-1-4 0 0 0,2 7 0 0 0,1-1 0 0 0,0 1 0 0 0,0 0 0 0 0,-1 0 0 0 0,1 0 0 0 0,0 0 0 0 0,0 0 0 0 0,0 0 0 0 0,0 0 0 0 0,1-1 0 0 0,-1 1 0 0 0,0 0 0 0 0,0 0 0 0 0,1 0 0 0 0,-1 0 0 0 0,0 0 0 0 0,1 0 0 0 0,-1 0 0 0 0,1 0 0 0 0,-1 0 0 0 0,1 0 0 0 0,0 0 0 0 0,0 0 0 0 0,-1 1 0 0 0,1-1 0 0 0,0 0 0 0 0,0 0 0 0 0,0 1 0 0 0,0-1 0 0 0,-1 0 0 0 0,1 1 0 0 0,0-1 0 0 0,1 0 0 0 0,3-1 0 0 0,0 0 0 0 0,0 1 0 0 0,0-1 0 0 0,0 1 0 0 0,1 0 0 0 0,3 0 0 0 0,13-1 9 0 0,0 1 0 0 0,-1 1-1 0 0,6 2-8 0 0,68 8 36 0 0,-69-7-34 0 0,536 80-2 0 0,-320-34 42 0 0,-84-16-20 0 0,283 56 42 0 0,-381-79-53 0 0,-56-9 10 0 0,-7-3 1 0 0,-11-7-21 0 0,0 1 0 0 0,-1 1 0 0 0,0 1 1 0 0,-12-4-2 0 0,7 2-11 0 0,-440-177-469 0 0,134 54 308 0 0,158 65 168 0 0,135 52 4 0 0,0-1 0 0 0,1-2 0 0 0,-1-2 0 0 0,14 7 0 0 0,1-1 0 0 0,0 0 0 0 0,1-2 0 0 0,1 0 0 0 0,-8-9 0 0 0,20 19 0 0 0,0 1 0 0 0,1-1 0 0 0,-1 0-1 0 0,1 0 1 0 0,1-1 0 0 0,-1 1 0 0 0,-1-5 0 0 0,3 8 0 0 0,0 0 1 0 0,1 0 0 0 0,-1 0 0 0 0,1 0 0 0 0,-1 1 0 0 0,1-1 0 0 0,0 0-1 0 0,0 0 1 0 0,0 0 0 0 0,0 0 0 0 0,0 0 0 0 0,0 0 0 0 0,1 0-1 0 0,-1 0 1 0 0,1 0 0 0 0,-1 0 0 0 0,1 0 0 0 0,0 1 0 0 0,0-1 0 0 0,0 0-1 0 0,0 0 1 0 0,0 1 0 0 0,0-1 0 0 0,1-1-1 0 0,2 0 20 0 0,0 0 0 0 0,0 1 0 0 0,0-1 0 0 0,0 1 1 0 0,0 0-1 0 0,0 0 0 0 0,1 0 0 0 0,-1 0 0 0 0,1 1 0 0 0,0 0 0 0 0,1-1-20 0 0,35-6 130 0 0,0 1-1 0 0,10 1-129 0 0,-24 2-3 0 0,160-13 161 0 0,0 8 0 0 0,45 9-158 0 0,-32 1 15 0 0,-113-5-18 0 0,24-5 3 0 0,-94 7 0 0 0,0-1 0 0 0,0 0 0 0 0,0-1 0 0 0,0-1 0 0 0,-1 0 0 0 0,10-6 0 0 0,-23 10 2 0 0,0 0-1 0 0,-1-1 0 0 0,1 1 0 0 0,-1-1 0 0 0,0 0 1 0 0,1 1-1 0 0,-1-1 0 0 0,0 0 0 0 0,0 0 1 0 0,0-1-1 0 0,0 1 0 0 0,-1 0 0 0 0,1-1 1 0 0,-1 1-1 0 0,1-1-1 0 0,-1 1 2 0 0,-1 0 0 0 0,1 0-1 0 0,0 0 1 0 0,-1 0 0 0 0,0-1 0 0 0,0 1 0 0 0,1 0 0 0 0,-1 0-1 0 0,0 0 1 0 0,-1-1 0 0 0,1 1 0 0 0,0 0 0 0 0,-1 0-1 0 0,1 0 1 0 0,-1 0 0 0 0,0 0 0 0 0,1 0 0 0 0,-1 0 0 0 0,-1-2-2 0 0,-4-7 2 0 0,-1 1 0 0 0,0-1 0 0 0,0 2 0 0 0,-1-1 0 0 0,0 1 1 0 0,-1 0-3 0 0,-9-9-10 0 0,-1 2 1 0 0,-11-8 9 0 0,-147-91-232 0 0,69 47 136 0 0,-98-78 96 0 0,138 92 0 0 0,-54-57 0 0 0,110 98 12 0 0,0 1-1 0 0,-6-11-11 0 0,14 17 9 0 0,0 0 0 0 0,0 0-1 0 0,1-1 1 0 0,0 1 0 0 0,0-1 0 0 0,0 0-1 0 0,0-3-8 0 0,2 7 4 0 0,1 1 0 0 0,0 0 0 0 0,-1 0 0 0 0,1-1 0 0 0,0 1 0 0 0,0 0 1 0 0,0-1-1 0 0,0 1 0 0 0,1 0 0 0 0,-1-1 0 0 0,0 1 0 0 0,1 0 0 0 0,0-1 0 0 0,0 1 0 0 0,0 0 0 0 0,0 0 0 0 0,0 0 0 0 0,0 0 0 0 0,0 0 0 0 0,0 0 0 0 0,1 0 0 0 0,-1 0 0 0 0,1 1 0 0 0,0-1 0 0 0,-1 0 0 0 0,1 1 0 0 0,0 0 0 0 0,0-1 0 0 0,2 0-4 0 0,3-2 10 0 0,0 0 0 0 0,1 1 0 0 0,-1 0 0 0 0,1 0 0 0 0,0 1 0 0 0,0 0-1 0 0,0 0 1 0 0,1 1-10 0 0,46-6 16 0 0,0 2 0 0 0,4 2-16 0 0,113 4 32 0 0,-31 7-32 0 0,-58-2 0 0 0,86 6 50 0 0,73 4 18 0 0,-223-16-65 0 0,0 0 1 0 0,0-1-1 0 0,9-2-3 0 0,-27 3 0 0 0,0 0 0 0 0,0 0 0 0 0,-1-1 0 0 0,1 1 0 0 0,0 0 0 0 0,0 0 0 0 0,0-1 0 0 0,0 1 0 0 0,0 0 0 0 0,-1-1 0 0 0,1 1 0 0 0,0-1 0 0 0,0 1 0 0 0,-1-1 0 0 0,1 0 0 0 0,-1 1 0 0 0,1 0 0 0 0,-1-1 0 0 0,0 1 0 0 0,0-1 0 0 0,1 1 0 0 0,-1-1 0 0 0,0 1 0 0 0,0-1 0 0 0,0 1 0 0 0,0-1 0 0 0,0 1 1 0 0,0-1-1 0 0,0 1 0 0 0,0-1 0 0 0,0 1 0 0 0,0-1 0 0 0,0 1 0 0 0,0-1 0 0 0,0 1 0 0 0,0-1 0 0 0,0 0 0 0 0,-1 0 0 0 0,1-1-1 0 0,-1 1 1 0 0,0 0 0 0 0,0-1 0 0 0,1 1 0 0 0,-1 0 0 0 0,0-1 0 0 0,0 1 0 0 0,-4-3 2 0 0,1 0 1 0 0,0 0 0 0 0,-1 0 0 0 0,0 0-3 0 0,-17-11 26 0 0,-1 1 0 0 0,-24-10-26 0 0,29 15 1 0 0,-63-29-1 0 0,-7 0 0 0 0,-85-27 0 0 0,-100-43 0 0 0,134 42 0 0 0,94 42 0 0 0,2-2 0 0 0,-1-2 0 0 0,32 20 0 0 0,0-1 0 0 0,1-1 0 0 0,0 0 0 0 0,8 7 0 0 0,0 0 0 0 0,0 0 0 0 0,0-1 0 0 0,0 1 0 0 0,1-1 0 0 0,0 0 0 0 0,0 0 0 0 0,0 0 0 0 0,0 0 0 0 0,0 0 0 0 0,1 0 0 0 0,0-1 0 0 0,0 4 0 0 0,1 0 0 0 0,0-1 0 0 0,-1 1 0 0 0,1-1 0 0 0,0 1 0 0 0,0 0 0 0 0,0-1 0 0 0,0 1 0 0 0,1-1 0 0 0,-1 1 0 0 0,0 0 0 0 0,0-1 0 0 0,1 1 0 0 0,-1-1 0 0 0,1 1 0 0 0,0 0 0 0 0,-1 0 0 0 0,1-1 0 0 0,0 1 0 0 0,-1 0 0 0 0,1 0 0 0 0,0 0 0 0 0,0 0 0 0 0,0 0 0 0 0,0 0 0 0 0,0 0 0 0 0,0 0 0 0 0,1 0 0 0 0,3-2 0 0 0,-1 1 0 0 0,1-1 0 0 0,0 1 0 0 0,0 1 0 0 0,0-1 0 0 0,0 1 0 0 0,4-1 0 0 0,18-3 0 0 0,1 1 0 0 0,-1 1 0 0 0,21 1 0 0 0,86 6 0 0 0,-2 1 0 0 0,238 4 0 0 0,-140 13 0 0 0,142 8 0 0 0,-338-29 0 0 0,-31-1 0 0 0,-2 0 0 0 0,0 0 0 0 0,-1 0 0 0 0,1 1 0 0 0,0-1 0 0 0,0 0 0 0 0,-1 0 0 0 0,1 0 0 0 0,0 0 0 0 0,-1 0 0 0 0,1-1 0 0 0,0 1 0 0 0,0 0 0 0 0,-1 0 0 0 0,1 0 0 0 0,0-1 0 0 0,-1 1 0 0 0,1 0 0 0 0,-1-1 0 0 0,-1 0 0 0 0,1 0 0 0 0,-1 0 0 0 0,1 0 0 0 0,-1 0 0 0 0,1 0 0 0 0,-1 1 0 0 0,0-1 0 0 0,0 0 0 0 0,1 0 0 0 0,-1 1 0 0 0,0-1 0 0 0,0 1 0 0 0,0-1 0 0 0,0 1 0 0 0,0-1 0 0 0,0 1 0 0 0,-9-6 0 0 0,0 2 0 0 0,-1-1 0 0 0,0 1 0 0 0,0 1 0 0 0,-9-2 0 0 0,11 3 0 0 0,-384-114-72 0 0,22 7-16 0 0,15 6 88 0 0,-115-31-73 0 0,411 119-6 0 0,-44-18 79 0 0,80 24 11 0 0,21 7 10 0 0,7 2 1 0 0,28-1-18 0 0,0 2 0 0 0,19 3-4 0 0,69 13-51 0 0,204 51 82 0 0,-133-25-9 0 0,-83-20-30 0 0,279 64-48 0 0,97 50 56 0 0,-336-95 0 0 0,-107-30 4 0 0,-1 1-1 0 0,0 2 1 0 0,22 13-4 0 0,-61-28 2 0 0,-1 0 0 0 0,1 0 0 0 0,-1 0 0 0 0,1 0 0 0 0,-1 1 0 0 0,1-1 0 0 0,-1 0-1 0 0,1 1 1 0 0,-1-1 0 0 0,1 0 0 0 0,-1 1 0 0 0,1-1 0 0 0,-1 0 0 0 0,0 1 0 0 0,1-1 0 0 0,-1 1 0 0 0,0-1 0 0 0,1 1 0 0 0,-1-1 0 0 0,0 1 0 0 0,1-1 0 0 0,-1 1-2 0 0,-2-1 1 0 0,1 1 0 0 0,-1-1 0 0 0,1 0 0 0 0,-1 1 0 0 0,0-1 0 0 0,1 0 0 0 0,-1 0 0 0 0,1 0 0 0 0,-1-1 0 0 0,-1 1-1 0 0,-47-5-30 0 0,1-2 0 0 0,-1-3 30 0 0,-98-25-84 0 0,-201-68 181 0 0,186 53-58 0 0,128 39-39 0 0,-441-140-12 0 0,-61-34-152 0 0,389 131 164 0 0,-5-10 0 0 0,-139-71 0 0 0,226 103 0 0 0,54 27 0 0 0,-33-16 0 0 0,1-2 0 0 0,-33-23 0 0 0,69 41 5 0 0,1-1 0 0 0,0 0-1 0 0,0 0 1 0 0,1 0 0 0 0,-5-6-5 0 0,9 10 2 0 0,1 0 0 0 0,-1-1 1 0 0,1 1-1 0 0,0 0 1 0 0,-1-1-1 0 0,1 1 0 0 0,0-1 1 0 0,0 0-1 0 0,0-1-2 0 0,1 3 2 0 0,0-1-1 0 0,0 1 0 0 0,0-1 1 0 0,0 1-1 0 0,0-1 0 0 0,0 1 1 0 0,0-1-1 0 0,0 0 0 0 0,1 1 1 0 0,-1-1-1 0 0,0 1 1 0 0,1-1-1 0 0,0 1 0 0 0,-1-1 1 0 0,1 1-1 0 0,1-2-1 0 0,0 0 8 0 0,1 0-1 0 0,1-1 1 0 0,-1 1 0 0 0,0 0 0 0 0,1 1 0 0 0,0-1-1 0 0,-1 1 1 0 0,1-1 0 0 0,0 1 0 0 0,0 0-1 0 0,1 0 1 0 0,2 0-8 0 0,14-6 5 0 0,1 1 0 0 0,0 1 0 0 0,0 1 0 0 0,20-2-5 0 0,21 0-4 0 0,11 3 4 0 0,517-2 0 0 0,-170 23 0 0 0,-244-8 0 0 0,191 11 44 0 0,46 2 40 0 0,-348-19-49 0 0,507 18 44 0 0,-413-20-150 0 0,-104-3 68 0 0,44-7 3 0 0,-90 8 0 0 0,1-1 0 0 0,0 0 0 0 0,-1-1 0 0 0,0 0 0 0 0,10-4 0 0 0,-19 6 0 0 0,0 1 0 0 0,0-1 0 0 0,0 1 0 0 0,0-1 0 0 0,0 1 0 0 0,0-1 0 0 0,0 0 0 0 0,0 1 0 0 0,-1-1 0 0 0,1 0 0 0 0,0 0 0 0 0,-1 1 0 0 0,1-1 0 0 0,0 0 0 0 0,-1 0 0 0 0,1 0 0 0 0,-1 0 0 0 0,1 0 0 0 0,-1 0 0 0 0,0 0 0 0 0,1 0 0 0 0,-1 0 0 0 0,0-1 0 0 0,0 1 0 0 0,0 0 0 0 0,0 0 0 0 0,-1 0 0 0 0,1 0 0 0 0,0 0 0 0 0,0 0 0 0 0,-1 0 0 0 0,1 0 0 0 0,-1 0 0 0 0,1 0 0 0 0,-1 0 0 0 0,1 0 0 0 0,-1 0 0 0 0,0 0 0 0 0,0 0 0 0 0,-3-4 0 0 0,-1 0 0 0 0,1 1 0 0 0,-1 0 0 0 0,-1 0 0 0 0,1 0 0 0 0,-3-1 0 0 0,-20-11 0 0 0,0 1 0 0 0,-1 2 0 0 0,-8-2 0 0 0,-23-10 0 0 0,-68-31 0 0 0,-3 7 0 0 0,-15 1 0 0 0,77 28 0 0 0,-131-42 0 0 0,65 13-10 0 0,-20-8-33 0 0,-153-37 32 0 0,42 13-42 0 0,-320-127 42 0 0,576 204 11 0 0,-14-5 0 0 0,0-2 0 0 0,-14-8 0 0 0,35 18 0 0 0,0-1 0 0 0,0 0 0 0 0,0 0 0 0 0,1 0 0 0 0,-1-1 0 0 0,1 1 0 0 0,-1 0 0 0 0,1-1 0 0 0,-1-1 0 0 0,2 3 0 0 0,1 0 0 0 0,-1 0 0 0 0,1 0 0 0 0,0 0 0 0 0,-1 0 0 0 0,1 0 0 0 0,0 0 0 0 0,-1 0 0 0 0,1 0 0 0 0,0 0 0 0 0,0 0 0 0 0,0 0 0 0 0,0 0 0 0 0,0 0 0 0 0,0 0 0 0 0,0 0 0 0 0,1 0 0 0 0,-1 0 0 0 0,0 0 0 0 0,0 0 0 0 0,1 0 0 0 0,-1 0 0 0 0,1 0 0 0 0,-1 0 0 0 0,1 0 0 0 0,-1 0 0 0 0,1 0 0 0 0,0 0 0 0 0,-1 1 0 0 0,1-1 0 0 0,0 0 0 0 0,0 0 0 0 0,1-1 0 0 0,1 0 0 0 0,0-1 0 0 0,0 1 0 0 0,0 0 0 0 0,0 0 0 0 0,0 0 0 0 0,0 1 0 0 0,2-1 0 0 0,6-2 0 0 0,-1 1 0 0 0,5-2 0 0 0,25-3 11 0 0,0 1-1 0 0,0 2 1 0 0,19 1-11 0 0,124 3 42 0 0,-103 1-52 0 0,39 0 10 0 0,347 8 0 0 0,-280 3 0 0 0,139 7 0 0 0,697 49-64 0 0,-932-59 68 0 0,474 33 160 0 0,-448-39-163 0 0,-80-3-7 0 0,-1-2-1 0 0,8-2 7 0 0,-35 4-7 0 0,0-1-1 0 0,0 1 1 0 0,-1-1-1 0 0,1 0 1 0 0,0-1-1 0 0,-1 0 1 0 0,0 0-1 0 0,4-3 8 0 0,-10 6 0 0 0,0-1 0 0 0,0 0 0 0 0,1 0 0 0 0,-1 0 0 0 0,0 0 0 0 0,0 0 0 0 0,0 0 0 0 0,0-1 0 0 0,0 1 0 0 0,0 0 0 0 0,-1 0 0 0 0,1-1 0 0 0,0 1 0 0 0,0-1 0 0 0,-1 1 0 0 0,1 0 0 0 0,-1-1 0 0 0,0 1 0 0 0,1-1 0 0 0,-1 1 0 0 0,0-1 0 0 0,0 0 0 0 0,0 1 0 0 0,0-1 0 0 0,0 1 0 0 0,0-1 0 0 0,0 1 0 0 0,-1-1 0 0 0,1 1 0 0 0,0-1 0 0 0,-1 1 0 0 0,1-1 0 0 0,-1 1 0 0 0,0 0 0 0 0,1-1 0 0 0,-3-3 0 0 0,0 0 0 0 0,0 1 0 0 0,-1-1 0 0 0,1 1 0 0 0,-1-1 0 0 0,0 1 0 0 0,0 0 0 0 0,0 1 0 0 0,-2-3 0 0 0,-11-5 0 0 0,-1 1 0 0 0,0 0 0 0 0,0 1 0 0 0,-14-4 0 0 0,28 11 0 0 0,-634-252-10 0 0,298 145-45 0 0,211 71 56 0 0,111 32-1 0 0,-507-148-10 0 0,218 68-27 0 0,29 7 20 0 0,259 74 17 0 0,-537-154 0 0 0,82 8 0 0 0,10-20 0 0 0,462 171 0 0 0,-18-8 0 0 0,0-1 0 0 0,-13-8 0 0 0,32 17 0 0 0,1-1 0 0 0,-1 1 0 0 0,0 0 0 0 0,1-1 0 0 0,-1 1 0 0 0,1 0 0 0 0,-1-1 0 0 0,1 1 0 0 0,-1 0 0 0 0,1-1 0 0 0,-1 1 0 0 0,1-1 0 0 0,-1 1 0 0 0,1-1 0 0 0,0 1 0 0 0,-1-1 0 0 0,1 0 0 0 0,0 1 0 0 0,-1-1 0 0 0,1 1 0 0 0,0-1 0 0 0,1 0 0 0 0,0 1 0 0 0,-1 0 0 0 0,1-1 0 0 0,0 1 0 0 0,0 0 0 0 0,0 0 0 0 0,0-1 0 0 0,0 1 0 0 0,0 0 0 0 0,0 0 0 0 0,0 0 0 0 0,0 0 0 0 0,0 0 0 0 0,0 0 0 0 0,1 1 0 0 0,38 2 0 0 0,36 8 0 0 0,-26-3 0 0 0,149 23 0 0 0,55 23 0 0 0,13 18 0 0 0,-91-24 0 0 0,-105-29 0 0 0,175 49 0 0 0,226 73 0 0 0,36 26 0 0 0,-460-148 0 0 0,0 2 0 0 0,-2 2 0 0 0,41 27 0 0 0,-82-47 0 0 0,29 21 0 0 0,-31-21 0 0 0,-1-1 0 0 0,1 1 0 0 0,-1-1 0 0 0,1 1 0 0 0,-1 0 0 0 0,0 0 0 0 0,0 0 0 0 0,0 0 0 0 0,1 2 0 0 0,-3-4-1 0 0,0 0 1 0 0,1 0-1 0 0,-1 0 0 0 0,0 0 0 0 0,1 0 0 0 0,-1 0 0 0 0,0 0 0 0 0,0 0 1 0 0,0 0-1 0 0,0 0 0 0 0,0 0 0 0 0,0 0 0 0 0,0 0 0 0 0,0 0 1 0 0,0 0-1 0 0,-1 0 0 0 0,1 0 0 0 0,0 0 0 0 0,-1 0 0 0 0,1 0 0 0 0,-1-1 1 0 0,0 2 0 0 0,0 0-4 0 0,0-1 1 0 0,-1 1-1 0 0,1-1 1 0 0,-1 1-1 0 0,1-1 1 0 0,-1 0-1 0 0,0 1 1 0 0,1-1-1 0 0,-1 0 1 0 0,-2 0 3 0 0,-3 3-3 0 0,0-2 1 0 0,0 1-1 0 0,0-1 0 0 0,0 0 1 0 0,-6 0 2 0 0,-41 4 2 0 0,53-6-2 0 0,-191 10 0 0 0,0-9 0 0 0,-27-10 0 0 0,-177-27 0 0 0,-2-17 0 0 0,232 31 0 0 0,-1061-158 0 0 0,889 125 0 0 0,-297-41 0 0 0,188 43 0 0 0,1 20 0 0 0,389 31 0 0 0,-308-4 0 0 0,362 6 0 0 0,-9 0 0 0 0,0 1 0 0 0,0 0 0 0 0,0 0 0 0 0,1 1 0 0 0,-1 1 0 0 0,-6 2 0 0 0,17-5 0 0 0,-1 0 0 0 0,1 1 0 0 0,0 0 0 0 0,0-1 0 0 0,-1 1 0 0 0,1 0 0 0 0,0 0 0 0 0,0-1 0 0 0,0 1 0 0 0,0 0 0 0 0,0 0 0 0 0,0 1 0 0 0,1-2 0 0 0,-1 1 0 0 0,1-1 0 0 0,0 1 0 0 0,0-1 0 0 0,-1 1 0 0 0,1-1 0 0 0,0 1 0 0 0,0-1 0 0 0,0 1 0 0 0,0-1 0 0 0,0 1 0 0 0,0-1 0 0 0,0 1 0 0 0,0 0 0 0 0,0-1 0 0 0,0 1 0 0 0,0-1 0 0 0,0 1 0 0 0,0-1 0 0 0,0 1 0 0 0,0-1 0 0 0,2 3 0 0 0,-1-1 0 0 0,0 0 0 0 0,1 0 0 0 0,-1 0 0 0 0,1 0 0 0 0,0 0 0 0 0,0 0 0 0 0,0 0 0 0 0,0 0 0 0 0,0-1 0 0 0,0 1 0 0 0,1 0 0 0 0,23 15 0 0 0,1-2 0 0 0,1 0 0 0 0,1-1 0 0 0,26 8 0 0 0,125 33 0 0 0,-149-46 0 0 0,678 180 0 0 0,-492-140 0 0 0,15 3 0 0 0,-172-37 0 0 0,263 64 0 0 0,-132-27 0 0 0,-135-33 0 0 0,-1 2 0 0 0,15 10 0 0 0,-68-30 0 0 0,0-1 0 0 0,0 1 0 0 0,-1 0 0 0 0,1 0 0 0 0,-1 0 0 0 0,1 0 0 0 0,-1 0 0 0 0,1 0 0 0 0,-1 0 0 0 0,0 1 0 0 0,1-1 0 0 0,-1 1 0 0 0,0-1 1 0 0,-1-1-1 0 0,0 1 0 0 0,0-1 1 0 0,0 1-1 0 0,0-1 0 0 0,0 1 1 0 0,-1 0-1 0 0,1-1 0 0 0,0 1 1 0 0,0-1-1 0 0,0 1 1 0 0,0-1-1 0 0,-1 1 0 0 0,1-1 1 0 0,0 1-1 0 0,0-1 0 0 0,-1 1 1 0 0,1-1-1 0 0,-1 1 0 0 0,1-1 1 0 0,0 1-1 0 0,-1-1 0 0 0,1 1 1 0 0,-1-1-1 0 0,1 0 1 0 0,-1 1-1 0 0,1-1 0 0 0,-1 0 1 0 0,1 0-1 0 0,-1 1 0 0 0,-3 1 4 0 0,0 0 1 0 0,-1 0-1 0 0,1 0 0 0 0,0 0 1 0 0,-1-1-1 0 0,1 0 0 0 0,-1 0 1 0 0,0 0-5 0 0,-42 5 18 0 0,-16-3-45 0 0,-54-5 27 0 0,-67-12-35 0 0,148 11 33 0 0,-633-68 51 0 0,363 35-34 0 0,67 8-21 0 0,-405-37-41 0 0,199 33 36 0 0,60 12 11 0 0,367 19 0 0 0,1 2 0 0 0,-1 0 0 0 0,1 0 0 0 0,0 2 0 0 0,-1 0 0 0 0,-10 4 0 0 0,18-2 0 0 0,10-5 0 0 0,0 0 0 0 0,0 0 0 0 0,-1 0 0 0 0,1 0 0 0 0,0 0 0 0 0,0 0 0 0 0,0 0 0 0 0,0 1 0 0 0,-1-1 0 0 0,1 0 0 0 0,0 0 0 0 0,0 0 0 0 0,0 0 0 0 0,0 0 0 0 0,0 1 0 0 0,0-1 0 0 0,-1 0 0 0 0,1 0 0 0 0,0 0 0 0 0,0 1 0 0 0,0-1 0 0 0,0 0 0 0 0,0 0 0 0 0,0 0 0 0 0,0 1 0 0 0,0-1 0 0 0,0 0 0 0 0,0 0 0 0 0,0 1 0 0 0,1 0 0 0 0,0 0 0 0 0,0 0 0 0 0,0 1 0 0 0,0-1 0 0 0,1 0 0 0 0,-1 0 0 0 0,0 0 0 0 0,1 0 0 0 0,-1 0 0 0 0,0 0 0 0 0,1-1 0 0 0,-1 1 0 0 0,2 0 0 0 0,29 12 0 0 0,-27-11 0 0 0,88 31 0 0 0,10-2 0 0 0,99 22 0 0 0,-193-50 0 0 0,351 78 11 0 0,-144-30 55 0 0,102 18 39 0 0,-226-55-94 0 0,65 11-12 0 0,-133-19-11 0 0,-21-5-12 0 0,-6 1 0 0 0,-10 4 22 0 0,0-2 0 0 0,0 1 0 0 0,0-2 0 0 0,-1 0-1 0 0,1 0 1 0 0,-9 0 2 0 0,-27 1 1 0 0,-14-1-1 0 0,-289-9 0 0 0,256 3 0 0 0,-225-15 0 0 0,-2-11 0 0 0,161 14 0 0 0,-148-15 0 0 0,-62-6 0 0 0,-137 14 0 0 0,275 15 0 0 0,190 5 0 0 0,7 0 38 0 0,-1 2-1 0 0,-25 3-37 0 0,57-3 7 0 0,1 1-1 0 0,-1 0 1 0 0,1 0 0 0 0,-1 0-1 0 0,1 1 1 0 0,-1-1 0 0 0,1 1-1 0 0,-5 3-6 0 0,10-5 0 0 0,-1 1 0 0 0,0-1 0 0 0,0 0 0 0 0,1 1 0 0 0,-1-1 0 0 0,0 1 0 0 0,1-1 0 0 0,-1 1 0 0 0,1 0 0 0 0,-1-1 0 0 0,0 1 0 0 0,1 0 0 0 0,-1-1 0 0 0,1 1 0 0 0,0 0 0 0 0,-1 0 0 0 0,1-1 0 0 0,0 1 0 0 0,0 0 0 0 0,0 0 0 0 0,0 0 0 0 0,0 0 0 0 0,1-1 0 0 0,-1 1 0 0 0,0 0 0 0 0,1 0 0 0 0,-1-1 0 0 0,1 1 0 0 0,-1 0 0 0 0,1 0 0 0 0,-1-1 0 0 0,1 1 0 0 0,0-1 0 0 0,-1 1 0 0 0,1 0 0 0 0,0-1 0 0 0,-1 0 0 0 0,1 1 0 0 0,18 11 0 0 0,-14-9 0 0 0,13 7 7 0 0,1 0-1 0 0,0-2 0 0 0,0 0 1 0 0,3-1-7 0 0,82 23 40 0 0,-98-29-42 0 0,313 67 62 0 0,-105-26 12 0 0,-79-9-57 0 0,79 15-18 0 0,-200-45 3 0 0,-14-3 0 0 0,0 0 0 0 0,0 0 0 0 0,0 0 0 0 0,0 0 0 0 0,0 0 0 0 0,0 0 0 0 0,0 0 0 0 0,0 0 0 0 0,0 0 0 0 0,0 0 0 0 0,0 0 0 0 0,0 0 0 0 0,0 0 0 0 0,0 0 0 0 0,0 0 0 0 0,0 0 0 0 0,-1 0 0 0 0,1 0 0 0 0,0 0 0 0 0,0 0 0 0 0,0 0 0 0 0,0 1 0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0,-16 1 0 0 0,15-1 0 0 0,-51 0 0 0 0,-50-7 0 0 0,-53-13 0 0 0,46 5 0 0 0,-143-11 0 0 0,7 1 0 0 0,-310-36 0 0 0,385 44 0 0 0,-130-10 0 0 0,156 19 0 0 0,-11 6 0 0 0,130 3 0 0 0,0 0 0 0 0,-4 3 0 0 0,19-2 0 0 0,9-2 0 0 0,1 0 0 0 0,0 0 0 0 0,0 0 0 0 0,0 0 0 0 0,0 0 0 0 0,0 0 0 0 0,0 0 0 0 0,0 0 0 0 0,0 0 0 0 0,0 0 0 0 0,-1 0 0 0 0,1 0 0 0 0,0 0 0 0 0,0 0 0 0 0,0 0 0 0 0,0 0 0 0 0,0 0 0 0 0,0 0 0 0 0,0 0 0 0 0,0 0 0 0 0,0 0 0 0 0,0 0 0 0 0,0 0 0 0 0,-1 0 0 0 0,1 0 0 0 0,0 1 0 0 0,0-1 0 0 0,0 0 0 0 0,0 0 0 0 0,0 0 0 0 0,0 0 0 0 0,0 0 0 0 0,0 0 0 0 0,0 0 0 0 0,0 0 0 0 0,0 0 0 0 0,0 0 0 0 0,0 1 0 0 0,0-1 0 0 0,0 0 0 0 0,0 0 0 0 0,0 0 0 0 0,0 0 0 0 0,0 0 0 0 0,0 0 0 0 0,0 0 0 0 0,3 2 0 0 0,0-1 0 0 0,0 1 0 0 0,1-1 0 0 0,-1 0 0 0 0,0-1 0 0 0,1 1 0 0 0,227 53 0 0 0,-68-17 0 0 0,115 26 27 0 0,64 16 10 0 0,-173-30 27 0 0,69 33-64 0 0,-221-76 0 0 0,-2-1 0 0 0,0 1 0 0 0,0 0 0 0 0,-1 1 0 0 0,0 0 0 0 0,9 7 0 0 0,-23-14 0 0 0,1 0 0 0 0,-1 1 0 0 0,1-1 0 0 0,0 0 0 0 0,-1 1 0 0 0,1-1 0 0 0,-1 1 0 0 0,1-1 0 0 0,-1 1 0 0 0,0-1 0 0 0,1 1 0 0 0,-1-1 0 0 0,1 1 0 0 0,-1-1 0 0 0,0 1 0 0 0,1-1 0 0 0,-1 1 0 0 0,0 0 0 0 0,0-1 0 0 0,0 1 0 0 0,1-1 0 0 0,-1 1 0 0 0,0 0 0 0 0,-1 0 0 0 0,1 0 0 0 0,-1 0 0 0 0,0 0 0 0 0,0-1 0 0 0,0 1 0 0 0,1 0 0 0 0,-1 0 0 0 0,0-1 0 0 0,0 1 0 0 0,0-1 0 0 0,0 1 0 0 0,0-1 0 0 0,0 1 0 0 0,0-1 0 0 0,0 1 0 0 0,-1-1 0 0 0,1 0 0 0 0,0 0 0 0 0,0 1 0 0 0,0-1 0 0 0,-29 4 0 0 0,30-4 0 0 0,-41 2 0 0 0,-1-2 0 0 0,-32-4 0 0 0,42 2 0 0 0,-537-37 0 0 0,375 25 0 0 0,-141-7 0 0 0,-71 18 0 0 0,291 4 0 0 0,72-2 0 0 0,1 3 0 0 0,-39 7 0 0 0,50-4 0 0 0,28-4 0 0 0,1-1 0 0 0,1 0 0 0 0,0 0 0 0 0,0 0 0 0 0,-1 0 0 0 0,1 1 0 0 0,0-1 0 0 0,0 0 0 0 0,0 1 0 0 0,-1-1 0 0 0,1 1 0 0 0,-1 0 0 0 0,2 0 0 0 0,0-1 0 0 0,0 1 0 0 0,0-1 0 0 0,-1 0 0 0 0,1 1 0 0 0,0-1 0 0 0,0 1 0 0 0,0-1 0 0 0,0 1 0 0 0,0-1 0 0 0,0 1 0 0 0,0-1 0 0 0,0 1 0 0 0,0-1 0 0 0,0 1 0 0 0,1-1 0 0 0,-1 1 0 0 0,0-1 0 0 0,0 1 0 0 0,0-1 0 0 0,1 1 0 0 0,-1-1 0 0 0,0 0 0 0 0,0 1 0 0 0,1-1 0 0 0,-1 1 0 0 0,0-1 0 0 0,1 0 0 0 0,-1 1 0 0 0,0-1 0 0 0,1 0 0 0 0,-1 1 0 0 0,1-1 0 0 0,1 2 0 0 0,1 1 0 0 0,0-1 0 0 0,0 0 0 0 0,-1 0 0 0 0,2 0 0 0 0,14 7 0 0 0,0-1 0 0 0,1-1 0 0 0,0-1 0 0 0,7 1 0 0 0,4 1 0 0 0,76 19 0 0 0,100 12 0 0 0,8 1 0 0 0,-6 9 0 0 0,69 33 0 0 0,-250-73 0 0 0,0 1 0 0 0,-1 1 0 0 0,6 5 0 0 0,-16-5 0 0 0,-15-11 0 0 0,-1 0 0 0 0,0 0 0 0 0,1 1 0 0 0,-1-1 0 0 0,1 0 0 0 0,-1 1 0 0 0,0-1 0 0 0,1 0 0 0 0,-1 1 0 0 0,0-1 0 0 0,0 0 0 0 0,1 1 0 0 0,-1-1 0 0 0,0 1 0 0 0,0-1 0 0 0,0 0 0 0 0,1 1 0 0 0,-1-1 0 0 0,0 1 0 0 0,0-1 0 0 0,0 1 0 0 0,0-1 0 0 0,0 1 0 0 0,0-1 0 0 0,-1 1 0 0 0,1 0 0 0 0,-1 0 0 0 0,1-1 0 0 0,-1 1 0 0 0,0 0 0 0 0,1-1 0 0 0,-1 1 0 0 0,0-1 0 0 0,0 1 0 0 0,1-1 0 0 0,-1 1 0 0 0,0-1 0 0 0,0 1 0 0 0,0-1 0 0 0,0 0 0 0 0,0 0 0 0 0,1 1 0 0 0,-2-1 0 0 0,-20 4 0 0 0,20-3 0 0 0,-41 4 0 0 0,-37 0 0 0 0,-45-4 0 0 0,30-2 0 0 0,-55 8 0 0 0,-1 5 0 0 0,-47 15 0 0 0,169-23 0 0 0,-1-1 0 0 0,1-1 0 0 0,-17-3 0 0 0,41 1 0 0 0,-2 0 0 0 0,-1 0 0 0 0,1 0 0 0 0,0 1 0 0 0,-1-1 0 0 0,0 2 0 0 0,0 0 0 0 0,8-2 0 0 0,0 0 0 0 0,0 0 0 0 0,0 0 0 0 0,0 0 0 0 0,0 0 0 0 0,0 0 0 0 0,0 0 0 0 0,0 0 0 0 0,-1 0 0 0 0,1 0 0 0 0,0 1 0 0 0,0-1 0 0 0,0 0 0 0 0,0 0 0 0 0,0 0 0 0 0,0 0 0 0 0,0 0 0 0 0,0 0 0 0 0,0 0 0 0 0,0 0 0 0 0,0 0 0 0 0,0 0 0 0 0,0 1 0 0 0,0-1 0 0 0,0 0 0 0 0,-1 0 0 0 0,1 0 0 0 0,0 0 0 0 0,0 0 0 0 0,0 0 0 0 0,0 0 0 0 0,0 0 0 0 0,0 1 0 0 0,0-1 0 0 0,0 0 0 0 0,0 0 0 0 0,0 0 0 0 0,0 0 0 0 0,1 0 0 0 0,0 1 0 0 0,0 0 0 0 0,0 0 0 0 0,0 0 0 0 0,0 0 0 0 0,0 0 0 0 0,0 0 0 0 0,1-1 0 0 0,-1 1 0 0 0,0-1 0 0 0,1 1 0 0 0,-1-1 0 0 0,0 1 0 0 0,2-1 0 0 0,24 7 0 0 0,98 12 0 0 0,-87-13 0 0 0,34 3 0 0 0,-42-8 0 0 0,9 1 0 0 0,10 2 0 0 0,106 22 0 0 0,-8-2 0 0 0,-134-23 0 0 0,-13-1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0,-7-4 0 0 0,-119-39 64 0 0,-48-7-64 0 0,-100-35 0 0 0,135 37 0 0 0,-104-38 0 0 0,80 20 0 0 0,-16-16 0 0 0,150 67 0 0 0,1-2 0 0 0,0-1 0 0 0,1-1 0 0 0,1-1 0 0 0,0-2 0 0 0,2 0 0 0 0,-2-5 0 0 0,19 19 8 0 0,0 0-1 0 0,1 0 1 0 0,0 0 0 0 0,0-1-1 0 0,1 0 1 0 0,1 0-1 0 0,-1-1 1 0 0,1 1 0 0 0,1-1-1 0 0,0 0 1 0 0,-1-5-8 0 0,3 8 7 0 0,0-1 1 0 0,0 1-1 0 0,1-1 1 0 0,0 1-1 0 0,0-1 1 0 0,0 1-1 0 0,1-1 1 0 0,1 1 0 0 0,-1 0-1 0 0,1-1 1 0 0,0 1-1 0 0,1 0 1 0 0,-1 0-1 0 0,2 0 1 0 0,-1 1-1 0 0,1-2-7 0 0,4-3 9 0 0,1-1-1 0 0,0 2 1 0 0,0-1-1 0 0,1 1 0 0 0,0 0 1 0 0,1 1-1 0 0,0 0 1 0 0,1 1-1 0 0,-1 0 1 0 0,2 1-1 0 0,-1 1-8 0 0,30-15 0 0 0,1 2-1 0 0,30-8 1 0 0,-1 1 0 0 0,2 4 0 0 0,40-5 0 0 0,61-3 0 0 0,-164 27-22 0 0,-11 3 22 0 0,0 0-1 0 0,0 0 1 0 0,0 0 0 0 0,-1 0-1 0 0,1 0 1 0 0,0 0 0 0 0,0 0 0 0 0,0 0-1 0 0,0 0 1 0 0,0 0 0 0 0,0 0 0 0 0,0 0-1 0 0,0 0 1 0 0,0 0 0 0 0,0 0 0 0 0,0 0-1 0 0,0 0 1 0 0,0 0 0 0 0,0 0-1 0 0,0 0 1 0 0,0 0 0 0 0,0 0 0 0 0,0 0-1 0 0,0 0 1 0 0,0 0 0 0 0,0 0 0 0 0,0 0-1 0 0,0 0 1 0 0,0 0 0 0 0,0 0 0 0 0,-1 0-1 0 0,1 0 1 0 0,0 0 0 0 0,0 0 0 0 0,0 0-1 0 0,0 0 1 0 0,0-1 0 0 0,0 1-1 0 0,0 0 1 0 0,0 0 0 0 0,0 0 0 0 0,0 0-1 0 0,0 0 1 0 0,0 0 0 0 0,0 0 0 0 0,0 0-1 0 0,0 0 1 0 0,0 0 0 0 0,0 0 0 0 0,0 0-1 0 0,0 0 1 0 0,0 0 0 0 0,0 0-1 0 0,0 0 1 0 0,0 0 0 0 0,0 0 0 0 0,0 0-1 0 0,0 0 1 0 0,0 0 0 0 0,-15-1-23 0 0,12 1 18 0 0,-118 6-12 0 0,-9 0 20 0 0,-219-18-46 0 0,128 2 22 0 0,-566-14-53 0 0,360 30 20 0 0,259-7 54 0 0,8 0 0 0 0,128 3 0 0 0,13 1 11 0 0,17-2 10 0 0,4 2 1 0 0,3 3-21 0 0,1-1 0 0 0,0 0 1 0 0,0 0-1 0 0,1 0 0 0 0,0-1 1 0 0,-1 0-1 0 0,1 0 0 0 0,1-1 1 0 0,-1 0-1 0 0,8 2-1 0 0,12 3-1 0 0,1-1-1 0 0,14 0 2 0 0,-28-4 0 0 0,102 17 0 0 0,59 10 0 0 0,-91-12 0 0 0,5 5 0 0 0,182 62 0 0 0,-243-75 0 0 0,-19-7 0 0 0,-9-3 0 0 0,0 0 0 0 0,0 0 0 0 0,0 0 0 0 0,0 0 0 0 0,0 0 0 0 0,0 0 0 0 0,0 0 0 0 0,0 0 0 0 0,0 0 0 0 0,1 0 0 0 0,-1 0 0 0 0,0 0 0 0 0,0 0 0 0 0,0 0 0 0 0,0 1 0 0 0,0-1 0 0 0,0 0 0 0 0,0 0 0 0 0,0 0 0 0 0,0 0 0 0 0,0 0 0 0 0,0 0 0 0 0,0 0 0 0 0,0 0 0 0 0,1 0 0 0 0,-1 0 0 0 0,0 0 0 0 0,0 0 0 0 0,0 0 0 0 0,0 0 0 0 0,0 1 0 0 0,0-1 0 0 0,0 0 0 0 0,0 0 0 0 0,0 0 0 0 0,0 0 0 0 0,0 0 0 0 0,0 0 0 0 0,0 0 0 0 0,0 0 0 0 0,0 0 0 0 0,0 1 0 0 0,0-1 0 0 0,0 0 0 0 0,0 0 0 0 0,-2 1 0 0 0,0-1 0 0 0,0 1 0 0 0,0-1 0 0 0,0 1 0 0 0,0-1 0 0 0,0 0 0 0 0,0 0 0 0 0,-1 0 0 0 0,0 0 0 0 0,-30-1 0 0 0,26 1 0 0 0,-143-12-24 0 0,41 2-5 0 0,-393-32 18 0 0,347 29 15 0 0,13 1 46 0 0,-136-10-29 0 0,168 16 6 0 0,1-4-1 0 0,-31-10-26 0 0,113 13 0 0 0,9 2 11 0 0,16 4 10 0 0,4 1 1 0 0,5-1-20 0 0,0 0 0 0 0,-1 0 1 0 0,1 1-1 0 0,0 0 1 0 0,5 1-3 0 0,35 7 0 0 0,3 0-2 0 0,-46-8 2 0 0,-4 0 0 0 0,1 0 0 0 0,-1 0 0 0 0,1 0 0 0 0,0 0 0 0 0,-1 0 0 0 0,1 0 0 0 0,-1 0 0 0 0,1 0 0 0 0,-1 0 0 0 0,1 1 0 0 0,-1-1 0 0 0,1 0 0 0 0,-1 0 0 0 0,1 0 0 0 0,-1 1 0 0 0,1-1 0 0 0,-1 0 0 0 0,0 1 0 0 0,0 0 0 0 0,-1-1 0 0 0,0 1 0 0 0,1 0 0 0 0,-1 0 0 0 0,0-1 0 0 0,0 1 0 0 0,0 0 0 0 0,0-1 0 0 0,0 1 0 0 0,0 0 0 0 0,0-1 0 0 0,0 0 0 0 0,0 1 0 0 0,0-1 0 0 0,0 0 0 0 0,0 1 0 0 0,-1-1 0 0 0,-26 8 0 0 0,-4-4 0 0 0,0 0 0 0 0,0-2 0 0 0,-16-2 0 0 0,-4 1 0 0 0,-315-2 0 0 0,220-1 0 0 0,-22-2 0 0 0,0-1 0 0 0,-42 11 0 0 0,-116 7 0 0 0,274-13 0 0 0,-145-2 0 0 0,188 2 0 0 0,0 1 0 0 0,0-1 0 0 0,-8 3 0 0 0,3 0 0 0 0,14-3 0 0 0,0 1-1 0 0,1-1 0 0 0,-1 0 1 0 0,0 1-1 0 0,1-1 1 0 0,-1 0-1 0 0,1 1 1 0 0,-1-1-1 0 0,1 1 0 0 0,-1-1 1 0 0,1 1-1 0 0,-1-1 1 0 0,1 1-1 0 0,-1 0 0 0 0,1-1 1 0 0,0 1-1 0 0,-1-1 1 0 0,1 1 0 0 0,-6 22-31 0 0,5-18 26 0 0,0 0 1 0 0,0 0-1 0 0,0 0 1 0 0,-1 0-1 0 0,-1 2 5 0 0,-1 0 0 0 0,0 0 0 0 0,-1-1 0 0 0,0 1 0 0 0,0-1 0 0 0,0 0 0 0 0,-1-1 0 0 0,0 1 0 0 0,-5 3 0 0 0,-10 6 0 0 0,0-1 0 0 0,-5 2 0 0 0,1-2 0 0 0,0-1 0 0 0,-1-1 0 0 0,-1-1 0 0 0,-10 2 0 0 0,-70 24 0 0 0,-5 8 0 0 0,12-4 0 0 0,42-19 0 0 0,-38 15 0 0 0,69-25 0 0 0,2 0 0 0 0,-14 10 0 0 0,32-17 0 0 0,1-1 0 0 0,0 1 0 0 0,-2 1 0 0 0,-2 6 0 0 0,2 3 0 0 0,0 5 0 0 0,2-1 0 0 0,2-6 0 0 0,0 0 0 0 0,-1 1 0 0 0,0-2 0 0 0,-1 1 0 0 0,-1-1 0 0 0,0 0 0 0 0,0 0 0 0 0,-1 0 0 0 0,-1-1 0 0 0,0-1 0 0 0,0 1 0 0 0,-1-2 0 0 0,-1 1 0 0 0,0-1 0 0 0,0-1 0 0 0,-10 7 0 0 0,20-15 0 0 0,-23 15 0 0 0,-1-2 0 0 0,0 0 0 0 0,-17 5 0 0 0,28-14 0 0 0,-6 3 0 0 0,-11 6 0 0 0,17-6 11 0 0,22-18 109 0 0,42-40 51 0 0,-20 22 63 0 0,7-11-234 0 0,-18 17 0 0 0,-1-1 0 0 0,-1-1 0 0 0,11-20 0 0 0,-20 30 0 0 0,-1-1 0 0 0,0 1 0 0 0,-1-1 0 0 0,-1 0 0 0 0,-1-1 0 0 0,0 1 0 0 0,0-8 0 0 0,-3 16 3 0 0,0 1 1 0 0,-1-1-1 0 0,1 1 0 0 0,-2-1 0 0 0,1 1 0 0 0,-1-1 1 0 0,0 1-1 0 0,-1 0 0 0 0,0-1 0 0 0,0 1 0 0 0,0 0 1 0 0,-1 0-1 0 0,0 0 0 0 0,-1 1 0 0 0,1-1 0 0 0,-1 1 1 0 0,0 0-1 0 0,-1 0 0 0 0,0 0 0 0 0,-2-3-3 0 0,-4 0 0 0 0,1 1 0 0 0,-1 0 0 0 0,-1 0 0 0 0,-6-3 0 0 0,-23-16 0 0 0,31 19 0 0 0,9 7 0 0 0,1 1 0 0 0,0 0 0 0 0,-1 0 0 0 0,1-1 0 0 0,0 1 0 0 0,0 0 0 0 0,-1-1 0 0 0,1 1 0 0 0,0 0 0 0 0,0-1 0 0 0,-1 1 0 0 0,1-1 0 0 0,0 1 0 0 0,0 0 0 0 0,0-1 0 0 0,0 1 0 0 0,-1-1 0 0 0,1 1 0 0 0,0 0 0 0 0,0-1 0 0 0,0 1 0 0 0,0-1 0 0 0,0 1 0 0 0,0-1 0 0 0,0 1 0 0 0,1-1 0 0 0,0 0 0 0 0,-1 0 0 0 0,1 0 0 0 0,0 1 0 0 0,0-1 0 0 0,0 0 0 0 0,-1 1 0 0 0,1-1 0 0 0,0 0 0 0 0,0 1 0 0 0,0-1 0 0 0,0 1 0 0 0,0-1 0 0 0,0 1 0 0 0,0 0 0 0 0,0 0 0 0 0,1-1 0 0 0,21-4 0 0 0,5 3 0 0 0,1 1 0 0 0,-1 2 0 0 0,1 0 0 0 0,0 2 0 0 0,19 1-12 0 0,64 3-6 0 0,256 12-24 0 0,94 2 42 0 0,-60-3 0 0 0,-50 0-4 0 0,-38-2 27 0 0,974 81 46 0 0,-1252-93-69 0 0,203 28 0 0 0,-204-27 0 0 0,-20-5 0 0 0,-15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0,1 0 0 0 0,-1 0 0 0 0,0 0 0 0 0,0 0 0 0 0,0 0 0 0 0,0 0 0 0 0,0 0 0 0 0,0 0 0 0 0,-12-4 0 0 0,12 3 0 0 0,-79-27-50 0 0,-68-15 50 0 0,-85-9-82 0 0,95 22 62 0 0,-134-25 20 0 0,243 49 0 0 0,27 6 0 0 0,0 0 0 0 0,1 0 0 0 0,-1 0 0 0 0,0 0 0 0 0,1-1 0 0 0,-1 1 0 0 0,0 0 0 0 0,1 0 0 0 0,-1 0 0 0 0,0-1 0 0 0,1 1 0 0 0,-1 0 0 0 0,0-1 0 0 0,1 1 0 0 0,-1-1 0 0 0,1 1 0 0 0,-1-1 0 0 0,1 1 0 0 0,-1-1 0 0 0,1 1 0 0 0,1-1 0 0 0,0 0 0 0 0,0 0 0 0 0,0 0 0 0 0,0 1 0 0 0,1-1 0 0 0,-1 1 0 0 0,0-1 0 0 0,0 1 0 0 0,1-1 0 0 0,-1 1 0 0 0,0 0 0 0 0,1 0 0 0 0,0-1 0 0 0,25-3 0 0 0,0 1 0 0 0,0 1 0 0 0,17 1 0 0 0,85 8 0 0 0,-85-5 0 0 0,281 27 0 0 0,220 51 0 0 0,-395-51 0 0 0,-1 7 0 0 0,128 50 0 0 0,-226-68 0 0 0,70 27 0 0 0,-118-44 0 0 0,11 5 0 0 0,0 0 0 0 0,2 3 0 0 0,-12-7 0 0 0,-1 0 0 0 0,0 0 0 0 0,1 0 0 0 0,-1 1 0 0 0,0 0 0 0 0,0-1 0 0 0,-1 1 0 0 0,1 0 0 0 0,0 1 0 0 0,0 1 0 0 0,-2-4-1 0 0,0 1 0 0 0,-1-1 0 0 0,1 0 0 0 0,-1 0 0 0 0,1 1 0 0 0,-1-1 0 0 0,0 1-1 0 0,1-1 1 0 0,-1 0 0 0 0,0 1 0 0 0,0-1 0 0 0,0 1 0 0 0,0-1 0 0 0,0 0 0 0 0,0 1 0 0 0,0-1-1 0 0,-1 1 1 0 0,1-1 0 0 0,-1 0 0 0 0,1 1 0 0 0,-1-1 0 0 0,1 0 0 0 0,-1 0 0 0 0,0 1 0 0 0,1-1 0 0 0,-1 0-1 0 0,0 0 1 0 0,0 0 0 0 0,-1 1 1 0 0,-1 2-4 0 0,-1-1 0 0 0,0 0 0 0 0,0 1 0 0 0,0-2 0 0 0,0 1 0 0 0,0 0 0 0 0,-1-1 0 0 0,1 0 4 0 0,-11 5-4 0 0,0-1-1 0 0,-1-1 1 0 0,0-1-1 0 0,1 0 1 0 0,-1-1-1 0 0,-4 0 5 0 0,-31 2-35 0 0,-15-2 35 0 0,37-2-2 0 0,-43 3-3 0 0,-1 2 0 0 0,-38 10 5 0 0,96-12-27 0 0,1-1 0 0 0,-8 4 27 0 0,22-7 0 0 0,-1 0 0 0 0,1 0 0 0 0,-1 1 0 0 0,1-1 0 0 0,-1 0 0 0 0,1 0 0 0 0,-1 0 0 0 0,1 0 0 0 0,-1 1 0 0 0,1-1 0 0 0,-1 0 0 0 0,1 0 0 0 0,-1 1 0 0 0,1-1 0 0 0,0 0 0 0 0,-1 1 0 0 0,1-1 0 0 0,0 1 0 0 0,-1-1 0 0 0,1 0 0 0 0,0 1 0 0 0,-1-1 0 0 0,1 1 0 0 0,0-1 0 0 0,0 1 0 0 0,-1-1 0 0 0,2 2 0 0 0,0-1 0 0 0,-1 0 0 0 0,1 0 0 0 0,0 0 0 0 0,0 0 0 0 0,0 0 0 0 0,0 0 0 0 0,0 0 0 0 0,0 0 0 0 0,0 0 0 0 0,0-1 0 0 0,0 1 0 0 0,1 0 0 0 0,-1-1 0 0 0,0 1 0 0 0,1 0 0 0 0,26 10 0 0 0,9 1 0 0 0,1-2 0 0 0,0-2 0 0 0,13 1 0 0 0,118 10 0 0 0,-159-18 0 0 0,337 15 54 0 0,-168-7-43 0 0,-13-1-12 0 0,-114-8 6 0 0,1-2 1 0 0,6-3-6 0 0,-49 4 12 0 0,1 0 1 0 0,0-1 0 0 0,0-1 0 0 0,0 1 0 0 0,1-2-13 0 0,-10 3 21 0 0,-5 0 1 0 0,-35-11-16 0 0,-1 2 0 0 0,-14 0-6 0 0,5 0-2 0 0,-50-8 2 0 0,0 4 0 0 0,-40 2 0 0 0,-189-18 0 0 0,20-21 0 0 0,167 24 0 0 0,-27 3 0 0 0,95 16 0 0 0,-243-30 0 0 0,3 10 0 0 0,301 28 0 0 0,-194-11-112 0 0,68 3-15 0 0,-17-2-2 0 0,-331-4 9 0 0,210 12 80 0 0,-75 2 40 0 0,-39 16 0 0 0,293-12 0 0 0,-47 8-10 0 0,-18 9 10 0 0,121-14-13 0 0,1 2 0 0 0,-1 2 0 0 0,2 2 0 0 0,0 1 1 0 0,-22 13 12 0 0,46-20-18 0 0,-1 2 1 0 0,1-1-1 0 0,0 2 18 0 0,2-1 0 0 0,0-1 0 0 0,0-1-1 0 0,-13 5 1 0 0,17-8 0 0 0,-1 0 0 0 0,0 0 0 0 0,1 0 0 0 0,0 1 0 0 0,0 1 0 0 0,0-1 0 0 0,1 1 0 0 0,-1 1 0 0 0,7-6 0 0 0,0 0 0 0 0,0 0 0 0 0,0 1 0 0 0,0-1 0 0 0,0 0 0 0 0,0 1 0 0 0,0-1 0 0 0,1 1 0 0 0,-1-1 0 0 0,0 1 0 0 0,1 0 0 0 0,-1 0 0 0 0,1 0 0 0 0,0 0 0 0 0,0 0 0 0 0,0 0 0 0 0,0 0 0 0 0,0 1 0 0 0,0-2 0 0 0,0 0 0 0 0,0 0 0 0 0,0 1 0 0 0,0-1 0 0 0,1 0 0 0 0,-1 0 0 0 0,1 1 0 0 0,-1-1 0 0 0,1 0 0 0 0,-1 0 0 0 0,1 0 0 0 0,0 1 0 0 0,1 1 0 0 0,1-1 0 0 0,-1 1 0 0 0,1-1 0 0 0,-1 0 0 0 0,1 0 0 0 0,0 0 0 0 0,0 0 0 0 0,0 0 0 0 0,2 0 0 0 0,32 13 0 0 0,-31-13 0 0 0,42 13 0 0 0,49 9 0 0 0,14 3 0 0 0,-89-20 1 0 0,2 0 52 0 0,19 4-53 0 0,5-2 5 0 0,0 2 0 0 0,14 7-5 0 0,-10-2 0 0 0,-49-15 0 0 0,11 5 0 0 0,-13-6 0 0 0,-1 0 0 0 0,1 0 0 0 0,-1 1 0 0 0,1-1 0 0 0,-1 0 0 0 0,0 1 0 0 0,1-1 0 0 0,-1 1 0 0 0,0-1 0 0 0,0 0 0 0 0,1 1 0 0 0,-1-1 0 0 0,0 1 0 0 0,0-1 0 0 0,1 1 0 0 0,-1-1 0 0 0,0 0 0 0 0,0 1 0 0 0,0-1 0 0 0,0 1 0 0 0,0-1 0 0 0,0 1 0 0 0,0-1 0 0 0,0 1 0 0 0,0-1 0 0 0,0 1 0 0 0,0-1 0 0 0,0 1 0 0 0,0-1 0 0 0,-1 2 0 0 0,0 0 0 0 0,0 0 0 0 0,0-1 0 0 0,0 1 0 0 0,-1-1 0 0 0,1 1 0 0 0,-1-1 0 0 0,1 0 0 0 0,0 1 0 0 0,-1-1 0 0 0,0 0 0 0 0,0 0 0 0 0,-24 14 0 0 0,12-9 0 0 0,-1 0 0 0 0,0 0 0 0 0,-1-2 0 0 0,1 0 0 0 0,-13 1 0 0 0,-27 2 0 0 0,-1-2 0 0 0,31-3 0 0 0,-191 4 0 0 0,108-5 0 0 0,-40 8 0 0 0,99-4 0 0 0,-3 0 0 0 0,0 3 0 0 0,-17 5 0 0 0,57-10 11 0 0,11-2 10 0 0,3 0 1 0 0,8 2-20 0 0,1 0 1 0 0,0 0-1 0 0,0-1 1 0 0,0 0-1 0 0,5-1-2 0 0,58 0-1 0 0,-30-1 0 0 0,60 2 1 0 0,82 2 0 0 0,-108 1 0 0 0,29 7 0 0 0,-80-7 35 0 0,-27-5-35 0 0,0 0 1 0 0,0 0-1 0 0,0 0 0 0 0,0 0 1 0 0,0 0-1 0 0,0 0 0 0 0,0 0 1 0 0,0 0-1 0 0,0 1 0 0 0,-1-1 1 0 0,1 0-1 0 0,0 0 0 0 0,0 0 1 0 0,0 0-1 0 0,0 0 0 0 0,0 0 1 0 0,0 0-1 0 0,0 0 0 0 0,0 0 1 0 0,0 0-1 0 0,0 0 0 0 0,0 0 1 0 0,0 0-1 0 0,0 0 0 0 0,0 0 1 0 0,0 0-1 0 0,0 0 0 0 0,0 1 1 0 0,0-1-1 0 0,0 0 0 0 0,0 0 1 0 0,0 0-1 0 0,0 0 0 0 0,0 0 1 0 0,0 0-1 0 0,0 0 0 0 0,0 0 1 0 0,0 0-1 0 0,1 0 0 0 0,-1 0 1 0 0,0 0-1 0 0,0 0 0 0 0,0 0 1 0 0,0 0-1 0 0,0 0 1 0 0,0 0-1 0 0,0 0 0 0 0,0 0 1 0 0,0 0-1 0 0,0 0 0 0 0,0 0 1 0 0,0 1-1 0 0,0-1 0 0 0,0 0 1 0 0,0 0-1 0 0,0 0 0 0 0,0 0 0 0 0,-15 1 0 0 0,-63 0-31 0 0,-49-7 31 0 0,-78-15-21 0 0,149 15 19 0 0,-156-23 0 0 0,60 7 15 0 0,-78-11 41 0 0,48 6-1 0 0,14-1-42 0 0,62 10-149 0 0,-94-5 138 0 0,160 23-119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1.97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223 0 10823 0 0,'0'0'496'0'0,"0"0"-12"0"0,-2 2-308 0 0,-11 6 403 0 0,0 1-1 0 0,0 1 1 0 0,1 0-1 0 0,0 1 0 0 0,1 0 1 0 0,-8 10-579 0 0,8-9 309 0 0,-3 5 287 0 0,0 0-1 0 0,1 1 1 0 0,-4 6-596 0 0,4-1 597 0 0,1 0-1 0 0,-8 21-596 0 0,17-37 73 0 0,0 0 1 0 0,1 0-1 0 0,0 0 0 0 0,1 1 0 0 0,0-1 1 0 0,0 0-1 0 0,0 1 0 0 0,1-1 0 0 0,0 0 0 0 0,1 1 1 0 0,-1-1-1 0 0,2 5-73 0 0,-1-10 12 0 0,0 1-1 0 0,0 0 1 0 0,0 0 0 0 0,0 0 0 0 0,0 0-1 0 0,1-1 1 0 0,-1 1 0 0 0,1 0 0 0 0,0-1-1 0 0,0 0 1 0 0,0 1 0 0 0,0-1 0 0 0,0 0-1 0 0,0 0 1 0 0,0 0 0 0 0,1 0 0 0 0,-1-1-1 0 0,1 1 1 0 0,0 0 0 0 0,-1-1 0 0 0,1 0 0 0 0,0 0-1 0 0,0 0 1 0 0,0 0 0 0 0,0 0 0 0 0,0 0-1 0 0,0-1 1 0 0,0 0 0 0 0,1 1-12 0 0,4-1 55 0 0,0 0 0 0 0,0 0 1 0 0,0-1-1 0 0,1 0 0 0 0,-1 0 0 0 0,0-1 0 0 0,-1 0 1 0 0,1 0-1 0 0,0-1 0 0 0,4-2-55 0 0,4-2 106 0 0,0-2 0 0 0,-1 0 0 0 0,0 0 0 0 0,0-1 1 0 0,-1-1-1 0 0,-1 0 0 0 0,0-1 0 0 0,0-1 0 0 0,6-8-106 0 0,-16 16 10 0 0,-3 4-4 0 0,1 1-1 0 0,-1-1 1 0 0,1 0 0 0 0,0 0-1 0 0,-1 0 1 0 0,1 1-1 0 0,0-1 1 0 0,-1 0-1 0 0,1 1 1 0 0,0-1 0 0 0,0 1-1 0 0,0-1-5 0 0,-1 1 0 0 0,1-1 4 0 0,-1 1-1 0 0,1 0 1 0 0,-1 0-1 0 0,1-1 1 0 0,-1 1 0 0 0,1 0-1 0 0,-1 0 1 0 0,1 0-1 0 0,-1 0 1 0 0,1-1-1 0 0,-1 1 1 0 0,1 0-1 0 0,0 0 1 0 0,-1 0 0 0 0,1 0-4 0 0,0 1 1 0 0,0-1 0 0 0,0 1 0 0 0,0-1 0 0 0,0 1 0 0 0,-1-1 0 0 0,1 1 0 0 0,0 0 0 0 0,0-1 0 0 0,0 1 0 0 0,-1 0 0 0 0,1 0 0 0 0,0-1 0 0 0,-1 1-1 0 0,11 14-2 0 0,-7-9 1 0 0,-3-4 1 0 0,1-1 1 0 0,-1 1-1 0 0,0 0 0 0 0,0 0 0 0 0,1 0 0 0 0,-1 0 1 0 0,0 0-1 0 0,0 1 0 0 0,0 1-12 0 0,21 39-251 0 0,-13-24-1573 0 0,0 0 1 0 0,5 4 1835 0 0,-13-21-1280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41.3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3295 2608 3223 0 0,'0'0'394'0'0,"0"0"442"0"0,0 0 194 0 0,0 0 40 0 0,0 0-49 0 0,0 0-240 0 0,0 0-107 0 0,0 0-24 0 0,0 0-24 0 0,0 0-97 0 0,0 0-45 0 0,0 0-11 0 0,0 0-17 0 0,0 0-68 0 0,1 1-32 0 0,4 5-4 0 0,-4-4-8 0 0,0 0-34 0 0,0 1-170 0 0,1 1 0 0 0,-1-1 0 0 0,0 1 0 0 0,0-1 0 0 0,0 1 0 0 0,-1 0 0 0 0,1-1 0 0 0,-1 1-140 0 0,0 5 221 0 0,-1-1 0 0 0,0 1 1 0 0,0-1-1 0 0,-1 1 1 0 0,0-1-1 0 0,-1 0 1 0 0,0 1-1 0 0,0-2 1 0 0,-1 1-1 0 0,1 0 0 0 0,-2-1 1 0 0,-4 7-222 0 0,-11 15 306 0 0,-1-2 1 0 0,-2 0-1 0 0,-1-2 0 0 0,-9 7-306 0 0,15-16 76 0 0,-9 7 173 0 0,-3 0-249 0 0,20-16 64 0 0,0 0 0 0 0,-1-1 0 0 0,0 0 1 0 0,-11 4-65 0 0,-18 8 83 0 0,23-9 20 0 0,-14 3-103 0 0,-42 19 187 0 0,-52 19 5 0 0,8 3-78 0 0,-18 9 17 0 0,-87 26-3 0 0,164-67-64 0 0,-1-3 0 0 0,-50 9-64 0 0,-29-3 47 0 0,66-13-30 0 0,14-4-17 0 0,-2-1 0 0 0,22-5 64 0 0,1-2-1 0 0,-31-5-63 0 0,23 3 55 0 0,-13-4-45 0 0,-49-12-10 0 0,-82-16 0 0 0,135 22 0 0 0,1-2 0 0 0,-10-6 0 0 0,-7-1 0 0 0,34 9 0 0 0,1-1 0 0 0,0-1 0 0 0,1-2 0 0 0,-2-3 0 0 0,-31-21 0 0 0,-27-24 0 0 0,4-4 0 0 0,-9-8 0 0 0,69 54 0 0 0,1-2 0 0 0,0-1 0 0 0,3-2 0 0 0,-12-14 0 0 0,14 10 0 0 0,-13-21 0 0 0,23 33 0 0 0,-4-9 0 0 0,1-2 0 0 0,1 0 0 0 0,1-1 0 0 0,1-4 0 0 0,2 0 0 0 0,2-1 0 0 0,2 0 0 0 0,0-12 0 0 0,2 16 0 0 0,-10-61 0 0 0,-2-78 0 0 0,17 146 0 0 0,-5-111 0 0 0,6 131 0 0 0,2-162 0 0 0,1 95 0 0 0,7-20 0 0 0,-6 59 0 0 0,3-25 0 0 0,3 1 0 0 0,13-39 0 0 0,-7 40 32 0 0,3 1 0 0 0,21-40-32 0 0,41-58 107 0 0,-55 112-55 0 0,2 0 0 0 0,16-17-52 0 0,-10 17 75 0 0,28-33 21 0 0,24-25 131 0 0,-24 27 252 0 0,55-49-479 0 0,-86 93 85 0 0,2 2 1 0 0,0 1-1 0 0,2 1 0 0 0,1 2 1 0 0,22-10-86 0 0,-28 18 56 0 0,-8 3-16 0 0,0 1 1 0 0,2 1-1 0 0,15-4-40 0 0,-15 6 35 0 0,5-3-35 0 0,20-7 49 0 0,11-4 4 0 0,-37 14-47 0 0,0 0-1 0 0,9-2-5 0 0,58-15 64 0 0,-30 12-55 0 0,21-5 46 0 0,-29 6 18 0 0,0 3 0 0 0,1 2-1 0 0,5 2-72 0 0,11-1 62 0 0,-29-1-56 0 0,-27 4 13 0 0,-1 1 1 0 0,1 1-1 0 0,8-1-19 0 0,-5 2 16 0 0,0-2-1 0 0,8-1-15 0 0,-13 1 16 0 0,0 0 0 0 0,0 1-1 0 0,0 1 1 0 0,0 0 0 0 0,0 0-1 0 0,3 1-15 0 0,36 7 75 0 0,37-1-75 0 0,-65-5 42 0 0,-1 1 0 0 0,1 1 0 0 0,2 1-42 0 0,1 1 18 0 0,-8-4 9 0 0,0 0 0 0 0,10 0-27 0 0,-8-1 10 0 0,0 1 1 0 0,1 0-11 0 0,195 46 244 0 0,-206-46-232 0 0,43 13 118 0 0,7 4-130 0 0,-28-8 55 0 0,42 9 90 0 0,-42-12-81 0 0,-15-2-42 0 0,1 1 20 0 0,-7-4-28 0 0,-5-1-5 0 0,18 3 47 0 0,-5-1 35 0 0,15 6-91 0 0,-26-8 49 0 0,1 1 1 0 0,-1 0-1 0 0,4 2-49 0 0,6 4 189 0 0,17 5-189 0 0,-25-11 0 0 0,-2 0 0 0 0,0-1 0 0 0,0 1 0 0 0,-1 1 0 0 0,2 1 0 0 0,7 1 11 0 0,16 4 42 0 0,-4-2-53 0 0,-7-3 20 0 0,-18-4-10 0 0,35 13 24 0 0,-32-12-33 0 0,9 3 51 0 0,-2 1-41 0 0,8 2-14 0 0,-20-8 3 0 0,17 10 67 0 0,6 3-3 0 0,5 2 0 0 0,-13-6-11 0 0,23 17-42 0 0,-14-6 42 0 0,27 21 33 0 0,-27-20-22 0 0,7 7-11 0 0,-17-13-29 0 0,-10-8 5 0 0,5 4-5 0 0,-1 2 40 0 0,1 3-5 0 0,-4-8-12 0 0,0 0-1 0 0,-1 0 0 0 0,1 5-46 0 0,0-1 77 0 0,-2 1 3 0 0,-2-9 0 0 0,2 7 0 0 0,0 1 0 0 0,-2-7-1 0 0,-1 5-7 0 0,0-6-18 0 0,1 5-32 0 0,0-7 6 0 0,-1-2-95 0 0,0 0-42 0 0,0 0-10 0 0,0 0-133 0 0,0 0-555 0 0,0-3-243 0 0,3-11-1425 0 0,1-4-5509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52.5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48 385 2303 0 0,'0'0'102'0'0,"-1"1"-1"0"0,-10 19 195 0 0,10-18 148 0 0,0 0 1 0 0,0 0-1 0 0,0 0 1 0 0,0 0-1 0 0,0 0 1 0 0,-1 0-1 0 0,1 0 0 0 0,-1 0 1 0 0,0-1-1 0 0,1 1 1 0 0,-1-1-1 0 0,0 1 0 0 0,-1 0-444 0 0,2-1 479 0 0,1-1-51 0 0,0 0-19 0 0,0 0-35 0 0,-3 0 161 0 0,0-1 2260 0 0,5-2-1375 0 0,0 1-1992 0 0,7-7 895 0 0,0 0 0 0 0,1 1-1 0 0,3-2-322 0 0,14-13 432 0 0,-16 14-252 0 0,1 0 0 0 0,1 0-180 0 0,15-11 168 0 0,14-13 248 0 0,26-13-416 0 0,-46 33 132 0 0,1 1 0 0 0,0 1 0 0 0,17-5-132 0 0,75-22 567 0 0,-80 28-418 0 0,47-18-121 0 0,43-12-200 0 0,-17 12 476 0 0,-66 18-52 0 0,10-1-252 0 0,-12 3 124 0 0,-11 2 21 0 0,0 1 1 0 0,1 2-1 0 0,0 1 0 0 0,0 1 0 0 0,-1 2 0 0 0,1 0 0 0 0,16 5-145 0 0,110 24 804 0 0,-2 7 0 0 0,16 11-804 0 0,-16 7 244 0 0,-28-9-72 0 0,-93-34-49 0 0,0 2 0 0 0,0 1-1 0 0,-2 1 1 0 0,0 2-1 0 0,-1 1 1 0 0,22 19-123 0 0,2 7 192 0 0,17 14-24 0 0,-49-40-96 0 0,-7-7-39 0 0,24 21 120 0 0,-2 2 1 0 0,5 7-154 0 0,-21-16 257 0 0,-1 2 0 0 0,-2 0 0 0 0,14 27-257 0 0,-10-16 168 0 0,12 24 255 0 0,3 16-423 0 0,-24-51 63 0 0,-2-2 4 0 0,-1 1 0 0 0,5 23-67 0 0,10 56 181 0 0,-15-55-107 0 0,29 149 60 0 0,-35-166-101 0 0,-1 0-1 0 0,-2 17-32 0 0,-5 69 71 0 0,2-89-68 0 0,0 12 33 0 0,-3 0 0 0 0,-3 12-36 0 0,-2-8 106 0 0,-16 41-106 0 0,-7 0 128 0 0,-13 21-128 0 0,21-50 11 0 0,12-26-11 0 0,-2-1 0 0 0,0 0 0 0 0,-3-1 0 0 0,-4 5 0 0 0,-5 2 59 0 0,-1-2-1 0 0,-32 31-58 0 0,54-61 0 0 0,-13 13 29 0 0,-1 0 0 0 0,0-2 0 0 0,-12 8-29 0 0,-21 14 79 0 0,10-6-34 0 0,11-13-47 0 0,-6 2 2 0 0,-8 5 13 0 0,-6 2 31 0 0,-1-1-44 0 0,-1-1 9 0 0,-123 56 51 0 0,145-69-56 0 0,-60 24-4 0 0,-6-2 0 0 0,58-24 0 0 0,0 0 0 0 0,0-3 0 0 0,-20 2 0 0 0,34-10 0 0 0,0 0 0 0 0,0-2 0 0 0,0 0 0 0 0,-4-3 0 0 0,-35-1 0 0 0,26 2 0 0 0,0-2 0 0 0,-5-3 0 0 0,-25-4 0 0 0,19 4 0 0 0,1-3 0 0 0,0-2 0 0 0,1-1 0 0 0,-29-15 0 0 0,63 23 0 0 0,-13-8 0 0 0,-11-6 0 0 0,11 9 0 0 0,-17-7 0 0 0,-20-12 0 0 0,-1-8 0 0 0,45 26 0 0 0,0-1 0 0 0,0 0 0 0 0,-9-10 0 0 0,16 13 0 0 0,5 3 0 0 0,1 0 0 0 0,0 0 0 0 0,0 0 0 0 0,0-1 0 0 0,-4-7 0 0 0,-6-12 0 0 0,-2-7 0 0 0,-8-11 0 0 0,-98-163 0 0 0,83 125 0 0 0,30 60 11 0 0,4 9 31 0 0,-7-11-42 0 0,9 15 8 0 0,0 0-1 0 0,0 0 0 0 0,0-3-7 0 0,-8-19 128 0 0,10 24-86 0 0,2-1-20 0 0,-2 2 31 0 0,3 5 14 0 0,1 2 7 0 0,0 0-50 0 0,0 0-177 0 0,0 0-60 0 0,0 0-10 0 0,0 0-164 0 0,0 0-683 0 0,0 0-304 0 0,0 0-1275 0 0,0 0-4871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6:03.11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160 271 1375 0 0,'-1'1'66'0'0,"-8"6"-25"0"0,0 0 1 0 0,0 0-1 0 0,-5 2-41 0 0,-12 9 629 0 0,-59 40 3863 0 0,84-57-4267 0 0,1-1 5 0 0,0 0 22 0 0,0 0 10 0 0,0 0 2 0 0,0 0 26 0 0,0 0 106 0 0,0 0 48 0 0,0 0 10 0 0,0 0 8 0 0,0 0 22 0 0,0 0-419 0 0,0 1 1 0 0,0-1 0 0 0,-1 1-1 0 0,1-1 1 0 0,0 1 0 0 0,0-1-1 0 0,-1 1 1 0 0,1-1 0 0 0,0 1-1 0 0,-1-1 1 0 0,1 0 0 0 0,0 1-1 0 0,-1 0-65 0 0,0-1 137 0 0,1 2 357 0 0,0-2-13 0 0,0 0-8 0 0,0 0-1 0 0,0 0-21 0 0,0 0-90 0 0,0 0-38 0 0,2 2-256 0 0,0-1 0 0 0,0 1 0 0 0,0-1 0 0 0,0 1 0 0 0,1-1-1 0 0,-1 0 1 0 0,0 0 0 0 0,1 0 0 0 0,-1 0 0 0 0,1 0 0 0 0,0 0 0 0 0,-1-1 0 0 0,1 1 0 0 0,-1-1 0 0 0,1 0 0 0 0,0 0-67 0 0,7 0 57 0 0,1 0 1 0 0,-1-1 0 0 0,6-2-58 0 0,-2 1 77 0 0,23-4 189 0 0,11-4-266 0 0,3-1 166 0 0,-4 0 60 0 0,-1-2-1 0 0,11-7-225 0 0,22-5 213 0 0,84-26 201 0 0,93-26-52 0 0,-166 54-26 0 0,82-9-336 0 0,-30 16 983 0 0,108 4-983 0 0,-64 13 444 0 0,94-4-15 0 0,-95-5-153 0 0,191-17 248 0 0,-146 3-284 0 0,-58 14 82 0 0,-87 5-190 0 0,82-4 92 0 0,-61 2-99 0 0,40-3 75 0 0,-79 5-80 0 0,0 4 0 0 0,41 5-120 0 0,9 7 97 0 0,-42-4-10 0 0,138 9 123 0 0,-69 0-76 0 0,-14-1-46 0 0,97 6 40 0 0,-192-20-65 0 0,1-3-63 0 0,-6 1 62 0 0,26 3-62 0 0,25 4 144 0 0,23-2-144 0 0,23-2 75 0 0,-15 0 95 0 0,-88-4-55 0 0,6-2-115 0 0,14 0 101 0 0,27 0 29 0 0,-38 0-21 0 0,1 1-1 0 0,7 2-108 0 0,-36 0-73 0 0,-5 0-128 0 0,-9 2-479 0 0,-16 2-1030 0 0,-2-2 182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6:04.64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168 177 1375 0 0,'-24'-11'111'0'0,"4"1"94"0"0,11 7 1106 0 0,-1 0 0 0 0,1 0 0 0 0,0 1 0 0 0,-1 1 0 0 0,-2-1-1311 0 0,3 0 536 0 0,7 2-419 0 0,0-1 0 0 0,1 1 0 0 0,-1 0 0 0 0,0 0 0 0 0,0 0 0 0 0,1-1 0 0 0,-1 2 0 0 0,-1-1-117 0 0,-34 8 2909 0 0,36-8-2474 0 0,1 0-19 0 0,0 0-7 0 0,0 0-25 0 0,0 0-100 0 0,0 0-41 0 0,0 0-10 0 0,0 0-15 0 0,0 0-62 0 0,0 0-27 0 0,1 2-8 0 0,2 1-84 0 0,-1 0-1 0 0,1 0 1 0 0,0 0-1 0 0,-1-1 0 0 0,1 1 1 0 0,1-1-1 0 0,-1 1 1 0 0,0-1-1 0 0,1 0 1 0 0,-1-1-1 0 0,1 1 0 0 0,-1-1 1 0 0,1 1-1 0 0,0-1 1 0 0,-1 0-1 0 0,1 0 1 0 0,0-1-1 0 0,3 1-36 0 0,11 1 118 0 0,-1-2 0 0 0,1 0 0 0 0,13-2-118 0 0,-6 1 78 0 0,137-12 508 0 0,-62 4-256 0 0,320-11 578 0 0,-292 11-588 0 0,-26 1-62 0 0,7-1 37 0 0,-31 2-88 0 0,131-12 400 0 0,-162 15-468 0 0,13-1 186 0 0,13 2-325 0 0,-11 2 117 0 0,-3 0 63 0 0,10 3-180 0 0,0 1 219 0 0,6-4-219 0 0,-13 0 245 0 0,38 5-245 0 0,33 6 208 0 0,38 4 91 0 0,-59-5-118 0 0,-84-7-109 0 0,-1-1-1 0 0,1-1 0 0 0,23-4-71 0 0,-20 1 39 0 0,132-9 168 0 0,-92 6-123 0 0,109-3 153 0 0,-22 4 105 0 0,-3-9-5 0 0,-94 7-224 0 0,-32 5-69 0 0,-4 0 37 0 0,0-1 0 0 0,4-2-81 0 0,66-19 269 0 0,-70 20-209 0 0,0 1 1 0 0,1 1-1 0 0,-1 1 0 0 0,5 1-60 0 0,-11 1 31 0 0,23-3 190 0 0,1-1 1 0 0,21-5-222 0 0,-55 8 53 0 0,0-1 1 0 0,0 1-1 0 0,8 1-53 0 0,8 1 109 0 0,13-4 176 0 0,23 7 169 0 0,-51-4-401 0 0,0 0 9 0 0,-1 0 0 0 0,1 1-1 0 0,3 1-61 0 0,12 2 18 0 0,-22-5-7 0 0,-1 1 3 0 0,12 3 14 0 0,5 1 16 0 0,9 3-13 0 0,-19-4 16 0 0,0-2-1 0 0,1 1 1 0 0,1-1-47 0 0,2 1 71 0 0,0 0-1 0 0,-1 1 1 0 0,5 2-71 0 0,-13-5 42 0 0,11 5-33 0 0,-9-5 12 0 0,5 1 24 0 0,-8-2-45 0 0,6 4 44 0 0,-4-2-12 0 0,17 6 28 0 0,-9-4-60 0 0,-4-2 11 0 0,-7-2 14 0 0,-2 0-102 0 0,0 0-34 0 0,0 0-1 0 0,0 0-89 0 0,0 0-377 0 0,0 0-166 0 0,0 0-30 0 0,-4 0 216 0 0,0-1 1 0 0,0 1-1 0 0,0-1 1 0 0,0 0-1 0 0,-3-1 558 0 0,-1 0-832 0 0,-10-4-667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16.9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1514 5422 1839 0 0,'0'0'83'0'0,"0"0"81"0"0,0 0 300 0 0,0 0 131 0 0,0 0 21 0 0,0 0-22 0 0,0 0-115 0 0,0 0-51 0 0,0 0-11 0 0,0 0 5 0 0,0 0 22 0 0,0 0 10 0 0,0 0 2 0 0,0 0-22 0 0,0 0-96 0 0,0 0-39 0 0,0 0-10 0 0,0 0-1 0 0,0 0 0 0 0,0 0 0 0 0,0 0 0 0 0,0 2 7 0 0,-3 6 28 0 0,3-7 11 0 0,0-1 2 0 0,0 0-8 0 0,0 0-32 0 0,0 0-9 0 0,0 0-6 0 0,0 0 3 0 0,0 0 18 0 0,-1 2 8 0 0,-7 13 1924 0 0,7-13-1900 0 0,1-2 2 0 0,0 0-13 0 0,0 0-55 0 0,0 0-20 0 0,0 0-7 0 0,0 0-19 0 0,0 0-78 0 0,0 0-31 0 0,0 0-8 0 0,0 0 1 0 0,0 0 4 0 0,0 0 2 0 0,0 0 0 0 0,0 0 3 0 0,0 0 10 0 0,0 0 3 0 0,1-3 0 0 0,3-21 208 0 0,13-34 66 0 0,-9 34-247 0 0,-1-1 0 0 0,-1-1-155 0 0,23-118 467 0 0,-9 61-207 0 0,0 1-11 0 0,-2-6-19 0 0,19-99 115 0 0,-24 76 16 0 0,-4 31-81 0 0,-3 18 77 0 0,-3-3-357 0 0,3-31 267 0 0,7-98-24 0 0,-8 111-123 0 0,-2-10 145 0 0,-4-14-265 0 0,-18-171 367 0 0,5 125-205 0 0,-17-119 201 0 0,23 183-348 0 0,1 19 45 0 0,-20-207 297 0 0,24 245-276 0 0,0 8 25 0 0,1-10-106 0 0,2 19 34 0 0,-2 0-1 0 0,0-1 1 0 0,-2-6-34 0 0,-4-22 16 0 0,6 28 5 0 0,-1-1 1 0 0,0 1-1 0 0,-5-10-21 0 0,4 12 13 0 0,1 0 1 0 0,-1-11-14 0 0,-4-17 53 0 0,-7-30 119 0 0,-5-63-172 0 0,4 25 68 0 0,-3-13-4 0 0,10 60-46 0 0,3 25 43 0 0,-1-1 0 0 0,-5-12-61 0 0,1 10 48 0 0,4 17-10 0 0,0 0 0 0 0,-1 0-38 0 0,0 3 8 0 0,-6-13 56 0 0,-1 0 0 0 0,-7-9-64 0 0,7 14 22 0 0,-10-15 20 0 0,-45-68 102 0 0,40 63-118 0 0,18 29-10 0 0,-1 0 1 0 0,-1 1-1 0 0,-12-14-16 0 0,12 17 76 0 0,-11-17-76 0 0,-4-4 41 0 0,-56-74-5 0 0,34 42-8 0 0,-18-26-28 0 0,53 70 0 0 0,9 15 5 0 0,0 0 1 0 0,-2-2-6 0 0,-12-12 47 0 0,-36-46-41 0 0,41 51 26 0 0,-6-6-32 0 0,-8-10 32 0 0,-6-7 11 0 0,13 17-22 0 0,14 17-15 0 0,1 0 1 0 0,-2 0-1 0 0,1 1 0 0 0,-1 0 0 0 0,-5-2-6 0 0,6 3 7 0 0,-1-1 0 0 0,1 1-1 0 0,0-2 1 0 0,0 1-1 0 0,-6-8-6 0 0,-6-10 0 0 0,-1 2 0 0 0,-1 1 0 0 0,-5-3 0 0 0,0 1 20 0 0,-3-3 77 0 0,-9-4-97 0 0,20 17 25 0 0,0 1 0 0 0,-1 0 0 0 0,-12-4-25 0 0,0 2 92 0 0,1-2-1 0 0,0-2 1 0 0,-7-6-92 0 0,32 19 22 0 0,1 2 8 0 0,1 1 0 0 0,-1-1 0 0 0,1 1 0 0 0,-1 0 0 0 0,0 0 0 0 0,0 0 0 0 0,0 1 0 0 0,0 0 0 0 0,-1 0 0 0 0,-5-1-30 0 0,11 2 8 0 0,-15 1 43 0 0,15 0-131 0 0,1 0-17 0 0,0 0-6 0 0,0 0-101 0 0,0 0-421 0 0,0 0-189 0 0,0 0-1003 0 0,0 0-4084 0 0,0 0-1746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20.1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2561 5418 2759 0 0,'0'0'126'0'0,"0"0"160"0"0,0 0 596 0 0,0 0 262 0 0,0 0 52 0 0,0 0-118 0 0,0 0-535 0 0,0 0-235 0 0,0 0-48 0 0,0 0-15 0 0,0 0-17 0 0,0 0-4 0 0,0 0 0 0 0,0 0 2 0 0,0 0 4 0 0,0 0 2 0 0,0 0 0 0 0,0 0 4 0 0,0 0 16 0 0,0 0 4 0 0,0 0 0 0 0,0 0-4 0 0,0-2-16 0 0,3-4-4 0 0,-3 5 0 0 0,0 1 0 0 0,0 0 0 0 0,0 0 0 0 0,0 0 0 0 0,0 0 3 0 0,1-2 10 0 0,2-8 73 0 0,-1 1 0 0 0,0-1 0 0 0,0 0 0 0 0,-1 0 0 0 0,0 0 1 0 0,0 0-1 0 0,-1 0 0 0 0,-1-5-318 0 0,0-8 298 0 0,1 3-83 0 0,0-15 103 0 0,6-74 505 0 0,1-70 302 0 0,-4 37-186 0 0,-2 14-218 0 0,8-7-169 0 0,-6 1-184 0 0,-3 57-158 0 0,0 0-4 0 0,1 41-94 0 0,-2 20-32 0 0,2 0 0 0 0,0-5-80 0 0,1 5 122 0 0,-2 1-1 0 0,-1-16-121 0 0,0 1 104 0 0,0-235 241 0 0,-5 132-78 0 0,5 110-157 0 0,-1 1-1 0 0,-2-8-109 0 0,-2-10 110 0 0,-1-25 55 0 0,-8-97 89 0 0,13 133-196 0 0,-4-12-58 0 0,5 34 6 0 0,-14-75 47 0 0,6 34-21 0 0,2 15 0 0 0,-8-66 107 0 0,5 54-77 0 0,7 30-29 0 0,-1 0 0 0 0,1-7-33 0 0,-6-39 109 0 0,3 27-48 0 0,-10-48 74 0 0,-5-17-49 0 0,12 63-43 0 0,-2-8-27 0 0,4 21 13 0 0,2 0 1 0 0,-1-8-30 0 0,2 6 23 0 0,-2 1 0 0 0,-4-11-23 0 0,-6-27 29 0 0,16 60-24 0 0,-7-30 43 0 0,-6-19-48 0 0,5 26 6 0 0,-1-5 64 0 0,-13-26-70 0 0,10 24 60 0 0,9 22-30 0 0,-2-1 0 0 0,1 1 1 0 0,-5-7-31 0 0,3 5 50 0 0,-1-1 1 0 0,0-4-51 0 0,-5-12 69 0 0,-1 5 1 0 0,0 0-1 0 0,-6-6-69 0 0,-58-90 124 0 0,68 106-120 0 0,-14-27 28 0 0,2-1-1 0 0,-4-15-31 0 0,21 48 1 0 0,-10-26 29 0 0,2-2 0 0 0,0-7-30 0 0,3 11 34 0 0,-2 0 0 0 0,-12-26-34 0 0,17 46 0 0 0,1 1 0 0 0,-2-1 0 0 0,-2-3 0 0 0,-10-19 32 0 0,14 24-10 0 0,0 0-1 0 0,-6-7-21 0 0,1 4 19 0 0,1-1 1 0 0,0 1-1 0 0,1-2 1 0 0,1 1 0 0 0,1-1-1 0 0,-4-14-19 0 0,1 0 0 0 0,-7-12 0 0 0,-2-6 0 0 0,13 35 0 0 0,-1 1 0 0 0,-1 0 0 0 0,0 0 0 0 0,0 1 0 0 0,-1 0 0 0 0,-6-6 0 0 0,10 12 0 0 0,2 3 0 0 0,0 0 0 0 0,0 0 0 0 0,0 0 0 0 0,0 0 0 0 0,0 1 0 0 0,-2-2 0 0 0,-11-9 0 0 0,-1-5 50 0 0,2 2-36 0 0,-8-12-14 0 0,16 17 0 0 0,0-1 0 0 0,0 1 0 0 0,1-1 0 0 0,0-1 0 0 0,-1-3 0 0 0,-1 1 0 0 0,-1-1 0 0 0,-1 1 0 0 0,0 1 0 0 0,0 1 0 0 0,-1 0 0 0 0,-1 0 0 0 0,0 1 0 0 0,-3-2 0 0 0,-2-1 0 0 0,5 3 21 0 0,-1 1 1 0 0,0 1-1 0 0,-3-2-21 0 0,5 4 0 0 0,0-1 0 0 0,1 0 0 0 0,0 0 0 0 0,0-1 0 0 0,-2-3 0 0 0,-12-7 0 0 0,16 13 0 0 0,0-1 0 0 0,1 0 0 0 0,-4-4 0 0 0,4 4 0 0 0,-1 0 0 0 0,0 0 0 0 0,-2-1 0 0 0,-7-6-10 0 0,6 6 28 0 0,1 0 1 0 0,-2 1 0 0 0,1 0-1 0 0,-6-3-18 0 0,-81-41 11 0 0,67 38 13 0 0,16 7-14 0 0,0-1 0 0 0,1 0-1 0 0,-1-1-9 0 0,-11-8 0 0 0,15 11 0 0 0,1-1 0 0 0,0 0 0 0 0,-6-6 0 0 0,8 7 0 0 0,-1-1 0 0 0,0 2 0 0 0,0-1 0 0 0,0 1 0 0 0,-1 0 0 0 0,1 0 0 0 0,-15-6 0 0 0,-16-7 64 0 0,-18-6-64 0 0,41 18 11 0 0,-12-5 25 0 0,-1 2 1 0 0,-3 1-37 0 0,-3-1 44 0 0,-8-4-44 0 0,-9-3 50 0 0,27 9 28 0 0,-22-10-78 0 0,25 7-3 0 0,14 5 17 0 0,-1 0-1 0 0,0 1 0 0 0,0 0 1 0 0,-1 0-1 0 0,-2 0-13 0 0,-17-1 64 0 0,0 1 0 0 0,-19 1-64 0 0,-9-2 64 0 0,49 4-40 0 0,0-1 0 0 0,0 0-1 0 0,-2-1-23 0 0,6 1-7 0 0,1 1 7 0 0,0-1 0 0 0,0 1 0 0 0,0-1 0 0 0,-1 1 0 0 0,1 0 0 0 0,-1 0 0 0 0,-4 0 0 0 0,-6-4 0 0 0,8 3 0 0 0,1-1 0 0 0,-1 1 0 0 0,1 0 0 0 0,-5 1 0 0 0,7-1 0 0 0,0 1 0 0 0,0-1 0 0 0,-1 1 0 0 0,1-1 0 0 0,0 0 0 0 0,-1 0 0 0 0,0-1 0 0 0,-3 0 0 0 0,-1 0 0 0 0,-1 0 0 0 0,-4 0 0 0 0,2-2 0 0 0,11 4 0 0 0,-8-3 0 0 0,1-1 0 0 0,-1 1 0 0 0,0 2 0 0 0,0 1 0 0 0,-5-3 1 0 0,7 5-6 0 0,-8 3 73 0 0,8-3-83 0 0,5-2-54 0 0,1 0 1 0 0,0 0-81 0 0,0 0-358 0 0,0 0-152 0 0,0 0-27 0 0,0 0-116 0 0,2 2-448 0 0,9 5-197 0 0,3 2-37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25.4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88 6591 0 0,'0'0'299'0'0,"0"0"-4"0"0,0 0-131 0 0,-1 0 142 0 0,-22 1 873 0 0,22-1-882 0 0,-1 0-38 0 0,-22-7 537 0 0,22 7-487 0 0,-5-4 313 0 0,1 1-324 0 0,5 3-2 0 0,1 0 0 0 0,-2-1 3 0 0,2 1-234 0 0,0 0 0 0 0,0 0 0 0 0,0 0 1 0 0,0 0-1 0 0,0 0 0 0 0,0 0 0 0 0,-1 0 0 0 0,1 0 0 0 0,0 0 0 0 0,0 0 1 0 0,0 0-1 0 0,0 0 0 0 0,0 0 0 0 0,0 0 0 0 0,-1 0 0 0 0,1 0 0 0 0,0 0 1 0 0,0 0-1 0 0,0 0 0 0 0,0 0 0 0 0,0 0 0 0 0,0 0 0 0 0,-1 0 0 0 0,1 0 1 0 0,0 0-1 0 0,0 0 0 0 0,0 0 0 0 0,0 0 0 0 0,0 0 0 0 0,0 0 0 0 0,0 0 1 0 0,0 0-1 0 0,-1 0 0 0 0,1 0 0 0 0,0 1 0 0 0,0-1 0 0 0,0 0 0 0 0,0 0 1 0 0,0 0-1 0 0,0 0 0 0 0,0 0 0 0 0,0 0 0 0 0,0 0 0 0 0,0 1 0 0 0,0-1 0 0 0,0 0-64 0 0,2 8 1095 0 0,-1-7-1062 0 0,0 1-1 0 0,1 0 1 0 0,-1-1 0 0 0,0 1-1 0 0,1 0 1 0 0,-1-1-1 0 0,1 0 1 0 0,-1 1-1 0 0,1-1 1 0 0,0 0 0 0 0,-1 0-1 0 0,1 0 1 0 0,0 0-1 0 0,0 0 1 0 0,0 0-1 0 0,0 0-33 0 0,5 1 38 0 0,0 0 0 0 0,0 0 0 0 0,0-1-1 0 0,0 1-37 0 0,2-2 20 0 0,-1 1 1 0 0,0-2-1 0 0,0 1 0 0 0,0-1 0 0 0,1 0 0 0 0,5-2-20 0 0,9-1 26 0 0,156-29 931 0 0,-167 31-985 0 0,55-8-46 0 0,30 0 74 0 0,52 8 426 0 0,-29 2-54 0 0,-80-3-36 0 0,15-4-336 0 0,24-1 396 0 0,75-3 176 0 0,-78 8-493 0 0,0 4-79 0 0,-22-2 335 0 0,-1-3-1 0 0,12-3-334 0 0,-50 6 52 0 0,19-2 122 0 0,1 1 0 0 0,32 4-174 0 0,-5 4 176 0 0,11 4-176 0 0,138 13 256 0 0,-206-23-249 0 0,112 4 210 0 0,-45-3-37 0 0,101-1 297 0 0,-82-1-322 0 0,-17-1-21 0 0,-24 1 65 0 0,29 3-199 0 0,-36 0 73 0 0,-8 0-12 0 0,0 2 0 0 0,8 2-61 0 0,94 18 64 0 0,-38-5 1 0 0,17 3-66 0 0,-77-16 1 0 0,39 0 0 0 0,0-2 10 0 0,22 1 56 0 0,-27-3 38 0 0,26 0-4 0 0,-53-4-55 0 0,-1 2 1 0 0,1 3-1 0 0,2 1-45 0 0,106 17 144 0 0,-80-15-48 0 0,-29-3-37 0 0,-14-1 26 0 0,0-1 0 0 0,17-3-85 0 0,-43 2 13 0 0,0 0-1 0 0,0-1 1 0 0,1 0-1 0 0,-1 0 0 0 0,0-1 1 0 0,0 1-1 0 0,0-1 1 0 0,0 0-1 0 0,0-1 0 0 0,0 1-12 0 0,-4 1-69 0 0,-1 1 1 0 0,-1 0-27 0 0,0 0 0 0 0,0 0 0 0 0,0 0 0 0 0,0-1 0 0 0,-1 1 1 0 0,1 0-1 0 0,0-1 0 0 0,0 1 0 0 0,0-1 95 0 0,-5-1-465 0 0,-16-4-944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31.6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1482 24 1375 0 0,'0'0'195'0'0,"0"0"280"0"0,0 0 123 0 0,0 0 30 0 0,0 0-26 0 0,0 0-130 0 0,0 0-59 0 0,0 0-12 0 0,0 0-6 0 0,0 0-23 0 0,0 0-11 0 0,0 0-1 0 0,0 0-1 0 0,0 0-7 0 0,0 0-7 0 0,0 0-1 0 0,0 0-20 0 0,0 0-82 0 0,0 0-33 0 0,0 0-8 0 0,0 0-7 0 0,0 0-28 0 0,0 0-7 0 0,0 0-6 0 0,0 0-1 0 0,0 0 0 0 0,0 0 0 0 0,0 0 0 0 0,0 0 4 0 0,0 0 18 0 0,0 0 8 0 0,0 0 2 0 0,0 0-2 0 0,0 0-12 0 0,0 0-2 0 0,0 0 0 0 0,0 0-6 0 0,-1-2-28 0 0,-2-6-7 0 0,2 6-6 0 0,1 2 6 0 0,0 0 29 0 0,0 0 17 0 0,0 0 3 0 0,-2-2 0 0 0,-5-4 0 0 0,6 6-161 0 0,1-1-1 0 0,-1 1 0 0 0,1 0 1 0 0,0-1-1 0 0,-1 1 1 0 0,1 0-1 0 0,-1-1 0 0 0,1 1 1 0 0,-1 0-1 0 0,1 0 1 0 0,-1 0-1 0 0,0 0 0 0 0,1 0 1 0 0,-1-1-1 0 0,1 1 1 0 0,-1 0-1 0 0,1 0 0 0 0,-1 0 1 0 0,1 0-1 0 0,-1 1 1 0 0,0-1-15 0 0,0 0 49 0 0,-1 0 126 0 0,0 0-6 0 0,-21 0 167 0 0,18 1-169 0 0,-56 31 602 0 0,56-30-709 0 0,1 0-1 0 0,0 1 1 0 0,0 0-1 0 0,0 0 1 0 0,0 0-1 0 0,0 0 1 0 0,0 1 0 0 0,-1 2-60 0 0,-16 14 237 0 0,-43 35-83 0 0,52-44-90 0 0,0 0-1 0 0,-1 4-63 0 0,2-3 57 0 0,0-1 1 0 0,-3 2-58 0 0,9-8 24 0 0,0 0 0 0 0,1-1 1 0 0,0 2-1 0 0,-2 1-24 0 0,2-1 33 0 0,-1 0-1 0 0,0-1 0 0 0,-2 3-32 0 0,-7 6 243 0 0,-12 15-243 0 0,4-4 141 0 0,1-2-27 0 0,7-6 108 0 0,-11 8-222 0 0,15-15 84 0 0,1 0-1 0 0,1 1 1 0 0,-4 4-84 0 0,2-1 144 0 0,-9 9-144 0 0,9-12 56 0 0,0 0 1 0 0,1 0 0 0 0,0 1-1 0 0,1 1 1 0 0,-1 2-57 0 0,-4 7 64 0 0,0-1 0 0 0,-2 2-64 0 0,-1 0 128 0 0,-6 14-128 0 0,-15 22 128 0 0,21-30 7 0 0,-2-1 0 0 0,-1-1 0 0 0,-16 17-135 0 0,27-33 49 0 0,1 1 0 0 0,0-1 0 0 0,-5 11-49 0 0,-10 17 98 0 0,-1-2 2 0 0,1 1-1 0 0,2 1 1 0 0,-1 9-100 0 0,16-39 41 0 0,1-1 0 0 0,-5 6-41 0 0,-5 10 51 0 0,-3 7 42 0 0,-6 8-93 0 0,5-12 83 0 0,-10 25-83 0 0,15-25 10 0 0,-14 31 108 0 0,-6 23-118 0 0,20-48-5 0 0,-10 15 5 0 0,8-15 69 0 0,-5 16-69 0 0,8-18 0 0 0,1 0 0 0 0,-1 8 0 0 0,7-23 54 0 0,-6 12-54 0 0,-1 3 64 0 0,5-9-54 0 0,7-22-10 0 0,-9 26 64 0 0,-1 14-64 0 0,-3 0 0 0 0,6-7 64 0 0,-2 13-64 0 0,2-10 0 0 0,-5 11 0 0 0,7-31 0 0 0,-5 29 25 0 0,-5 16 14 0 0,10-43-28 0 0,1 0 0 0 0,0 12-11 0 0,1-10 42 0 0,-5 18-42 0 0,-10 49 0 0 0,14-67 54 0 0,2-16-46 0 0,-2 13 48 0 0,-12 65 82 0 0,10-51-138 0 0,5-25 0 0 0,0-3 0 0 0,0 0 0 0 0,1-1 0 0 0,0 1 0 0 0,-1 0 0 0 0,1 0 0 0 0,0 0 0 0 0,1 2 0 0 0,-2 30 0 0 0,0-26 11 0 0,-1 0 32 0 0,-1 6 3 0 0,1 1 0 0 0,0-1 1 0 0,1 0-1 0 0,1 15-46 0 0,1 4 25 0 0,-1 8 29 0 0,-4 2 20 0 0,4-13 2 0 0,1-12-17 0 0,-2-4-5 0 0,1-9-31 0 0,-4 45 121 0 0,3-47-145 0 0,1-2 54 0 0,-1 0 11 0 0,-1 19 3 0 0,3-19-58 0 0,-1 1 50 0 0,0-3 9 0 0,0 0 8 0 0,0 0-4 0 0,0 0-7 0 0,0 0-1 0 0,0 0-29 0 0,0 0-114 0 0,0 0-11 0 0,0-4-154 0 0,-1-4-834 0 0,1-1 0 0 0,1-7 1078 0 0,1-1-1290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0.3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41 1 2759 0 0,'0'0'126'0'0,"-1"2"-5"0"0,-4 10 2716 0 0,1 1 0 0 0,-3 9-2837 0 0,3-2 2221 0 0,-1 10-2221 0 0,-4 73 124 0 0,7-67 321 0 0,0 101-182 0 0,2-32-809 0 0,-1-78 238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0.6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1 6447 0 0,'0'3'499'0'0,"-3"96"1300"0"0,1-66-1422 0 0,-2 0-356 0 0,-1-4-582 0 0,5-27 234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2.32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421 46 3679 0 0,'0'0'284'0'0,"-1"-2"-186"0"0,-4-29 3875 0 0,5 29-3304 0 0,0 2-145 0 0,0 0-32 0 0,-2-1-1 0 0,-3-6 10 0 0,3 5 3 0 0,2 2 0 0 0,0 0-10 0 0,-2 0-46 0 0,-2-1-353 0 0,1 1 1 0 0,0 0-1 0 0,0 0 1 0 0,-1 1 0 0 0,1-1-1 0 0,0 1 1 0 0,0-1-1 0 0,0 1 1 0 0,-1 0 0 0 0,1 0-1 0 0,0 1 1 0 0,0-1 0 0 0,1 1-1 0 0,-1-1 1 0 0,0 1-1 0 0,0 0 1 0 0,-1 1-96 0 0,-21 19 1070 0 0,-7 8-1070 0 0,-9 9 491 0 0,2-1 190 0 0,2 1-1 0 0,2 1 1 0 0,-27 39-681 0 0,52-63 187 0 0,0-1 1 0 0,0 1 0 0 0,1 1 0 0 0,1 0 0 0 0,1 0 0 0 0,1 0-1 0 0,0 1 1 0 0,0 4-188 0 0,5-15 33 0 0,0-1 0 0 0,0 1 0 0 0,1-1 0 0 0,0 1-1 0 0,0-1 1 0 0,0 1 0 0 0,1-1 0 0 0,0 0 0 0 0,0 1 0 0 0,1-1-1 0 0,0 0 1 0 0,0 0 0 0 0,0 0 0 0 0,1 0 0 0 0,0 0 0 0 0,0 0-1 0 0,1-1 1 0 0,-1 0 0 0 0,1 1 0 0 0,0-1 0 0 0,1-1 0 0 0,1 3-33 0 0,0-1-17 0 0,0-1 0 0 0,0 0 0 0 0,1-1 0 0 0,-1 1 0 0 0,1-1 0 0 0,0-1-1 0 0,0 1 1 0 0,0-1 0 0 0,1 0 0 0 0,-1-1 0 0 0,1 0 0 0 0,0 0 0 0 0,-1 0 0 0 0,1-1 0 0 0,0 0 0 0 0,0-1 0 0 0,0 0 0 0 0,2 0 17 0 0,4-2-362 0 0,1 0 0 0 0,-1-1 0 0 0,1 0 0 0 0,-1-1 0 0 0,0-1 0 0 0,0 0 0 0 0,0-1 0 0 0,7-5 362 0 0,8-6-1424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1.0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 1 5527 0 0,'0'0'240'0'0,"-3"16"56"0"0,3-16-232 0 0,-4 13-64 0 0,4-13 0 0 0,0 0 0 0 0,0 0 864 0 0,0 13 160 0 0,0-13 32 0 0,0 0 0 0 0,0 0-888 0 0,2 14-168 0 0,-2-1 0 0 0</inkml:trace>
  <inkml:trace contextRef="#ctx0" brushRef="#br0" timeOffset="1">20 281 2303 0 0,'-2'18'96'0'0,"2"-3"32"0"0,0 1-128 0 0,0 1 0 0 0,0-2 0 0 0,0-1 0 0 0,0 1 1232 0 0,2 0 224 0 0,-2-15 48 0 0,4 16 0 0 0,-4-16-1240 0 0,2 17-264 0 0,-2-17 0 0 0</inkml:trace>
  <inkml:trace contextRef="#ctx0" brushRef="#br0" timeOffset="2">7 847 5063 0 0,'0'0'224'0'0,"-1"15"48"0"0,1-1-272 0 0,-2-1 0 0 0,2-13 0 0 0,-2 15 0 0 0,2-15 552 0 0,0 0 56 0 0,-2 15 16 0 0,2-15-3504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1.3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78 1 4607 0 0,'0'0'200'0'0,"0"18"48"0"0,-2-3-248 0 0,2-15 0 0 0,0 0 0 0 0,0 18 0 0 0,0-3 536 0 0,-2-1 56 0 0,2 1 16 0 0,0-15 0 0 0,-2 15-544 0 0,2-15-64 0 0,0 16-104 0 0,0-16-2856 0 0</inkml:trace>
  <inkml:trace contextRef="#ctx0" brushRef="#br0" timeOffset="0.07">52 303 6447 0 0,'-1'2'499'0'0,"-7"35"154"0"0,4-17 1661 0 0,-1 2-1343 0 0,1 0 0 0 0,1 0 1 0 0,2 0-1 0 0,0 10-971 0 0,-3 62-756 0 0,-7 29 756 0 0,7-90-711 0 0,2-15-2314 0 0,-1-1-978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3.6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2217 204 3223 0 0,'0'0'394'0'0,"0"0"442"0"0,0 0 194 0 0,0 0 40 0 0,0 0-108 0 0,0 0-483 0 0,0 0-207 0 0,0 0-44 0 0,0 0-28 0 0,0 0-73 0 0,0 0-30 0 0,0 0-8 0 0,0 0-2 0 0,0 0-6 0 0,-1 3-3 0 0,-1 6-12 0 0,1-6 13 0 0,1-3 60 0 0,0 0 21 0 0,-1 2 6 0 0,-2 7 28 0 0,2-7 104 0 0,1-2 44 0 0,0 0 8 0 0,0 0-14 0 0,0 0-65 0 0,-1 2-23 0 0,-3 6-7 0 0,3-5-14 0 0,0-1-55 0 0,-6 19 813 0 0,6-19-802 0 0,1 1-6 0 0,-3 6-1 0 0,3-6 0 0 0,-1-1-10 0 0,-2 24 148 0 0,2-5 144 0 0,1-1-1 0 0,1 15-457 0 0,1 4 351 0 0,-4 4 1129 0 0,-3 18-1480 0 0,4-54 118 0 0,-4 25 653 0 0,-4 15-771 0 0,2-12 389 0 0,-1 10-389 0 0,0 23 368 0 0,-6 59-69 0 0,6-75-146 0 0,6-44-125 0 0,1 0 0 0 0,0 0 0 0 0,1 0 0 0 0,-1 0 0 0 0,2 5-28 0 0,-1-8 16 0 0,0-1 0 0 0,0 1 0 0 0,-1 0 0 0 0,1 0 0 0 0,-1 0-16 0 0,-1 10 11 0 0,1 32 39 0 0,3 12-50 0 0,0 12 57 0 0,-4-6 267 0 0,-11 56-324 0 0,12-112 10 0 0,-7 40 125 0 0,5-33-92 0 0,-7 24 129 0 0,0 0 1 0 0,-16 35-173 0 0,17-50 89 0 0,1 2 48 0 0,-1 5-137 0 0,3-7 107 0 0,-6 12-107 0 0,0 2 29 0 0,6-21 29 0 0,-7 18-58 0 0,12-33 6 0 0,-81 169 305 0 0,56-110-227 0 0,7-20-19 0 0,12-25-62 0 0,-1 0 0 0 0,-5 7-3 0 0,5-8 51 0 0,-6 13-51 0 0,-2 6 56 0 0,-14 16-35 0 0,24-41 13 0 0,-1 0 1 0 0,0-1 0 0 0,-1 0-1 0 0,1 0 1 0 0,-7 4-35 0 0,-3 2 171 0 0,0 0-1 0 0,-10 4-170 0 0,18-13 43 0 0,0-1-1 0 0,-1-1 0 0 0,1 0 0 0 0,-1 0 0 0 0,0-1 0 0 0,-4 1-42 0 0,-10 3 67 0 0,5-2-21 0 0,0-1-1 0 0,0-1 1 0 0,-1 0-1 0 0,1-2 1 0 0,-12 0-46 0 0,-3 0 47 0 0,8-1 33 0 0,-1-1 1 0 0,-24-4-81 0 0,16 1 31 0 0,29 3-31 0 0,-32-3 38 0 0,1-1-1 0 0,-19-6-37 0 0,28 2 82 0 0,0-1 0 0 0,1-2 0 0 0,-23-13-82 0 0,27 14 10 0 0,2-1 19 0 0,1-1 1 0 0,0 0 0 0 0,-3-6-30 0 0,-23-14 28 0 0,3 1-28 0 0,1-1 0 0 0,-28-30 0 0 0,45 41 0 0 0,-8-4 0 0 0,-4-3 0 0 0,24 18 0 0 0,-3-2 0 0 0,2 1 0 0 0,-1-3 0 0 0,-9-8 0 0 0,-4-4 0 0 0,13 11 0 0 0,-12-10 0 0 0,15 15 0 0 0,0 0 0 0 0,1-1 0 0 0,1 0 0 0 0,-2-3 0 0 0,-65-104 0 0 0,61 92 0 0 0,-4-6 0 0 0,-4-13 0 0 0,6 9 0 0 0,-4-7 0 0 0,2-2 0 0 0,-3-16 0 0 0,16 38 0 0 0,-32-104 0 0 0,23 77 0 0 0,8 30 0 0 0,-4-20 0 0 0,0-9 0 0 0,-1-5 0 0 0,3-2 0 0 0,1-10-32 0 0,3 0 0 0 0,3-31 32 0 0,2 62 0 0 0,0 15 0 0 0,1 1 0 0 0,2-10 0 0 0,7-89 0 0 0,-2 10 0 0 0,6-80 0 0 0,-11 174 0 0 0,0 1 0 0 0,1-3 0 0 0,3-25 0 0 0,-1-5 0 0 0,-2 26 0 0 0,3-3 0 0 0,-4 13 0 0 0,-2-2-11 0 0,2 0-31 0 0,0 1 31 0 0,1-6 11 0 0,-3 17 0 0 0,-1-28 0 0 0,1-2-15 0 0,0 29-54 0 0,0 2-26 0 0,0 0-106 0 0,0 0-44 0 0,0 0-974 0 0,-1 4-4050 0 0,-5 14-1738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5.7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26 109 4143 0 0,'0'0'191'0'0,"-2"1"141"0"0,-7 3 489 0 0,7-4 215 0 0,2 0 42 0 0,0 0-93 0 0,0 0-422 0 0,-2 1-181 0 0,-7 3-35 0 0,7-3-20 0 0,2-1-47 0 0,0 0-22 0 0,0 0-2 0 0,0 0 2 0 0,0 0 4 0 0,0 0 2 0 0,0 0 0 0 0,0 0-6 0 0,0 0-30 0 0,0 0-18 0 0,0 0-2 0 0,0 0-8 0 0,0 0-34 0 0,0 0-20 0 0,3 1-2 0 0,6 3-4 0 0,1-1 0 0 0,0-1-1 0 0,-1 0 1 0 0,1 0 0 0 0,0-1-1 0 0,0 0 1 0 0,0 0 0 0 0,2-2-140 0 0,45 2 1738 0 0,32 4-1738 0 0,-28-1 388 0 0,-27-2-32 0 0,10 3-356 0 0,194 33 1008 0 0,1 3-570 0 0,-9-3 236 0 0,-173-26-551 0 0,-14-2-27 0 0,38 9 91 0 0,9 1 45 0 0,108 10-22 0 0,-112-22-97 0 0,-1-5-1 0 0,12-4-112 0 0,-30 1 231 0 0,60-6 223 0 0,93 3-140 0 0,-179 1-193 0 0,26-4-121 0 0,-32 1 86 0 0,1 3 1 0 0,19 1-87 0 0,-6 0 160 0 0,-1-1 0 0 0,21-6-160 0 0,-24 4 6 0 0,94-7 137 0 0,61-15 87 0 0,-43 4-71 0 0,-99 14-109 0 0,29-2 31 0 0,-3-1-5 0 0,-7 2-11 0 0,3-2-69 0 0,6 0 61 0 0,53-6-46 0 0,-68 8-11 0 0,11-3 83 0 0,-24 3 101 0 0,40-1-184 0 0,274-12 309 0 0,-231 17-148 0 0,-2 1-2 0 0,-48 0 17 0 0,-20 0 16 0 0,-14-2-52 0 0,-1-4 0 0 0,7-3-140 0 0,55-12 110 0 0,-62 13-92 0 0,22-1 24 0 0,-32 6 33 0 0,22 0 96 0 0,-22 1 6 0 0,-20 3 198 0 0,16-4-375 0 0,-35 5 89 0 0,0 1 0 0 0,0 1 0 0 0,0-1 0 0 0,6 1-89 0 0,12 0 252 0 0,26-2 276 0 0,-49 2-464 0 0,-2 0 0 0 0,0 0 0 0 0,0 0 5 0 0,0 0 17 0 0,0 0-14 0 0,0 0 5 0 0,0 0 3 0 0,0 0 0 0 0,0 0 0 0 0,0 0 0 0 0,0 0 0 0 0,0 0 0 0 0,0 0 0 0 0,0 0 0 0 0,0 0 0 0 0,0 0 0 0 0,0 0 3 0 0,0 0 10 0 0,0 0-2 0 0,0 0-22 0 0,0 0-36 0 0,-2 1-129 0 0,-5 2-680 0 0,0 0 0 0 0,1 1-1 0 0,0 0 1 0 0,-5 3 776 0 0,-1 4-1448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37.1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 1 2303 0 0,'0'0'263'0'0,"0"0"261"0"0,0 0 109 0 0,0 0 27 0 0,0 0-54 0 0,0 0-248 0 0,0 0-108 0 0,0 0-24 0 0,0 0-14 0 0,0 0-52 0 0,0 0-28 0 0,0 0-4 0 0,0 0-10 0 0,0 0-42 0 0,0 0 4 0 0,0 0 36 0 0,0 0-3 0 0,-2 1-8 0 0,-5 6-1 0 0,5-6 0 0 0,2-1 0 0 0,0 0 0 0 0,0 0 12 0 0,0 0 51 0 0,0 0 22 0 0,-1 2 3 0 0,-13 18 784 0 0,13-18-818 0 0,0 0-20 0 0,-4 6 40 0 0,2-1 0 0 0,-1 2-1 0 0,1-1 1 0 0,0 0-1 0 0,0 2-177 0 0,3-7 112 0 0,0-3 0 0 0,-1 3 0 0 0,-5 23 218 0 0,5-24-253 0 0,1-2-12 0 0,0 0-1 0 0,0 2 2 0 0,-3 8 4 0 0,3-7 2 0 0,-2 4 39 0 0,2 3-14 0 0,-1-7-74 0 0,-1 21 158 0 0,2-10-122 0 0,1 1 6 0 0,3 8 0 0 0,1 0-6 0 0,-1 7 160 0 0,-4-26-181 0 0,1 0 0 0 0,-1 0 0 0 0,1 0 0 0 0,0 0 0 0 0,1 3-38 0 0,9 31 291 0 0,-7-21-211 0 0,-1-1 0 0 0,11 50 272 0 0,-4-23-67 0 0,1-1 638 0 0,2 28-923 0 0,-11-56 88 0 0,1 0-1 0 0,0 0 0 0 0,1-1 1 0 0,0 1-1 0 0,1-1 0 0 0,2 3-87 0 0,6 9 104 0 0,-6-6-85 0 0,-1-2-7 0 0,6 30 53 0 0,-7-27 32 0 0,-5-16-71 0 0,-1 1 3 0 0,6 43 439 0 0,-4-43-421 0 0,2 28 236 0 0,10 21-121 0 0,-10-45-139 0 0,0 0-11 0 0,-1 0 1 0 0,0 0-1 0 0,-1 3-12 0 0,6 22 22 0 0,1-1-1 0 0,1 0 0 0 0,7 15-21 0 0,-2-17 2 0 0,1-1 0 0 0,16 25-2 0 0,-21-37 7 0 0,45 68 37 0 0,-26-41-35 0 0,-7-15-9 0 0,0-1 0 0 0,24 23 0 0 0,-15-17 0 0 0,11 17 0 0 0,49 71 0 0 0,-39-51 22 0 0,-25-33 31 0 0,2-2 0 0 0,31 33-53 0 0,-38-50 145 0 0,6 4-145 0 0,13 11 79 0 0,-1-2-139 0 0,-13-12 43 0 0,-16-12 55 0 0,1 0 1 0 0,0-1-1 0 0,1-1 1 0 0,0 0-1 0 0,8 3-38 0 0,20 8 119 0 0,-23-9-88 0 0,1-2 0 0 0,10 3-31 0 0,-10-5 21 0 0,0 0 0 0 0,1-1-1 0 0,5-1-20 0 0,6 2 2 0 0,-20-4-2 0 0,0 0 0 0 0,0-1 0 0 0,2 0 0 0 0,18 0 0 0 0,-9 1 32 0 0,0-1 0 0 0,16-3-32 0 0,-3 0 0 0 0,-6 2 0 0 0,-13-1 0 0 0,11-3 43 0 0,8-4-22 0 0,2 0 36 0 0,72-15 20 0 0,-43 12 1336 0 0,-27 5-2134 0 0,-1-1-1 0 0,17-7 722 0 0,-23 4 0 0 0,23-7 0 0 0,0-2 0 0 0,18-12 0 0 0,-72 31 0 0 0,19-8 4 0 0,0-2-1 0 0,-1 0 1 0 0,3-4-4 0 0,-7 4 44 0 0,-9 7-34 0 0,0 0 1 0 0,-1 0-1 0 0,1-1 1 0 0,-1 0-1 0 0,0 0 1 0 0,4-5-11 0 0,18-27 10 0 0,4-10 117 0 0,12-28-127 0 0,1 0 1 0 0,-30 50-1 0 0,8-21 0 0 0,-17 35 18 0 0,-1-1 0 0 0,-1 0 0 0 0,0-1-1 0 0,-1 1 1 0 0,0-4-18 0 0,7-30 39 0 0,-8 43-38 0 0,6-27 116 0 0,3-25-117 0 0,-4 24 43 0 0,-4 22-13 0 0,0-1 1 0 0,-1 1-1 0 0,0-1 1 0 0,0 0-31 0 0,0-3 55 0 0,0-1 0 0 0,1-2-55 0 0,1-17 82 0 0,-1 18-28 0 0,-1 10-39 0 0,0 0-1 0 0,0 0 1 0 0,0-1 0 0 0,-1-3-15 0 0,3-18 66 0 0,-3 22-59 0 0,2-18 84 0 0,-1 21-83 0 0,0-11 113 0 0,0 0 0 0 0,0-1-121 0 0,-1 2 28 0 0,0-5 36 0 0,2 13-62 0 0,0-3 52 0 0,0-4-44 0 0,1-2 1 0 0,0 2 18 0 0,-2 9-119 0 0,0 5-169 0 0,2 3 3 0 0,-1 0-1 0 0,0 0 1 0 0,-1 0 0 0 0,1 0-1 0 0,-1 0 1 0 0,0 0 0 0 0,0 0 0 0 0,-1 0-1 0 0,0 4 257 0 0,-1 8-1448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38.6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1154 2303 0 0,'0'0'315'0'0,"0"0"481"0"0,0 0 209 0 0,0 0 41 0 0,1-2-101 0 0,5-20-273 0 0,24-89 1061 0 0,-21 80-1373 0 0,1 0-1 0 0,1 1 1 0 0,10-16-360 0 0,16-43 705 0 0,5-41 605 0 0,1-27 225 0 0,-31 111-1252 0 0,-8 28-196 0 0,-1-1-1 0 0,-1 1 1 0 0,0-1-87 0 0,0-4 230 0 0,3-14-230 0 0,-3 27 70 0 0,-1 0 0 0 0,0 0 1 0 0,-1-2-71 0 0,2-9 215 0 0,1-14-215 0 0,0 18 59 0 0,-3 15-60 0 0,7-17 86 0 0,-3 6-42 0 0,0 1-33 0 0,0 1 1 0 0,-3 5 28 0 0,0 3-23 0 0,8-15-7 0 0,-3 6 34 0 0,-2 0-33 0 0,10-39 54 0 0,-10 39-64 0 0,-3 1 11 0 0,0 7 32 0 0,2-5-22 0 0,-3 7 34 0 0,0 2 19 0 0,0 0 13 0 0,0-2-28 0 0,0-7-33 0 0,0 7 50 0 0,0 2-1 0 0,0 0-10 0 0,0 0-1 0 0,0 0 2 0 0,0 0-33 0 0,0 0-158 0 0,0 0-82 0 0,0 0-661 0 0,1 3-2711 0 0,2 9-1157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39.3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36 235 5983 0 0,'0'0'464'0'0,"0"0"-178"0"0,0 0 386 0 0,0 0 198 0 0,0 0 40 0 0,0 0-48 0 0,0 0-232 0 0,-2 2-101 0 0,1-2-284 0 0,1 1-84 0 0,-1-1 0 0 0,1 1 0 0 0,-1-1 0 0 0,1 1 0 0 0,-1-1-1 0 0,1 1 1 0 0,-1-1 0 0 0,0 0 0 0 0,1 1 0 0 0,-1-1 0 0 0,0 0 0 0 0,1 0 0 0 0,-1 1-161 0 0,-1-2 54 0 0,-6-5-44 0 0,6 4-6 0 0,0-1-1 0 0,1 1 1 0 0,-1-1-1 0 0,1 0 1 0 0,0 1-1 0 0,0-1 1 0 0,0 0-1 0 0,0 0 1 0 0,1 0-1 0 0,-1 0 1 0 0,1 0-1 0 0,0-1-3 0 0,-1-6-80 0 0,0-1 0 0 0,2-9 80 0 0,2-1-485 0 0,0-1 1 0 0,2 1 0 0 0,6-18 484 0 0,-2 7-3327 0 0,-4 10-423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39.7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39 143 8351 0 0,'0'0'382'0'0,"0"0"-8"0"0,-2-1-172 0 0,-4-4 163 0 0,5 4 98 0 0,0-1 17 0 0,-12-13 213 0 0,12 14-526 0 0,0-2-21 0 0,1 2-140 0 0,-4-14 12 0 0,1 0 1 0 0,0 0 0 0 0,1-1-1 0 0,0-7-18 0 0,2 8-290 0 0,0 0-28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0.1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31 294 5527 0 0,'0'0'423'0'0,"-2"0"-278"0"0,-5 0 41 0 0,5 0 690 0 0,1 0-716 0 0,1 0 1 0 0,-1-1-1 0 0,1 1 1 0 0,-1 0-1 0 0,0-1 1 0 0,1 1 0 0 0,-1 0-1 0 0,0-1 1 0 0,1 1-1 0 0,-1-1 1 0 0,1 1-1 0 0,-1-1 1 0 0,1 0-161 0 0,-1 1 309 0 0,-2-3 811 0 0,1-4-860 0 0,1 1 0 0 0,-1-1 0 0 0,1 1 0 0 0,1-1 0 0 0,-1 0 0 0 0,1 1 0 0 0,0-4-260 0 0,-1-15 100 0 0,1 19-96 0 0,0 1-1 0 0,1-1 1 0 0,-1 0 0 0 0,2-1-4 0 0,1-20-1 0 0,-3 27 1 0 0,-1-32-445 0 0,2 1-1 0 0,2-1 0 0 0,1 1 446 0 0,0 11-511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0.4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88 684 4143 0 0,'0'0'319'0'0,"0"0"-104"0"0,0 0 341 0 0,0 0 168 0 0,0 0 38 0 0,-1-2-83 0 0,-4-4-375 0 0,4 5-161 0 0,0-1-30 0 0,-1 0-79 0 0,0-1-4 0 0,-3-12 11 0 0,2 3-75 0 0,0-11-206 0 0,1 0 1 0 0,1 0-1 0 0,1 0 1 0 0,1 0-1 0 0,1 1 0 0 0,1-2 240 0 0,1-9-66 0 0,-4 15 52 0 0</inkml:trace>
  <inkml:trace contextRef="#ctx0" brushRef="#br0" timeOffset="1">39 90 2303 0 0,'0'0'200'0'0,"0"0"-200"0"0,-11-4 0 0 0,11 4 0 0 0,-9-7 1272 0 0,1 0 208 0 0,3-1 48 0 0,5 8 8 0 0,-4-11-1120 0 0,4 11-216 0 0,-2-16-40 0 0,2 3-16 0 0,0 2-288 0 0,0 11-56 0 0,2-13-16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2.88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18 137 2303 0 0,'0'0'102'0'0,"-1"1"-1"0"0,-4 3 195 0 0,4-3 281 0 0,-1 1 0 0 0,1-1 0 0 0,0 0 0 0 0,1 0 0 0 0,-1 1 0 0 0,0-1 0 0 0,0 1 0 0 0,1-1 0 0 0,-1 0 0 0 0,0 1 0 0 0,1 0-577 0 0,-1 1 836 0 0,0-2 204 0 0,1-1-354 0 0,0 0-70 0 0,1 1-537 0 0,-1 0 0 0 0,0 0 0 0 0,0-1 0 0 0,0 1 0 0 0,1 0 0 0 0,-1 0 0 0 0,0-1 0 0 0,0 1 0 0 0,0 0 0 0 0,0 0 0 0 0,0 0-79 0 0,0 1 133 0 0,0 1 232 0 0,1-3-315 0 0,-1 1-1 0 0,1 0 1 0 0,-1-1-1 0 0,1 1 1 0 0,0 0 0 0 0,-1-1-1 0 0,1 1 1 0 0,0-1-1 0 0,-1 1 1 0 0,1-1 0 0 0,0 1-1 0 0,0-1-49 0 0,2 2 121 0 0,2 1 28 0 0,-1 0 0 0 0,1-1 0 0 0,0 1 0 0 0,0-1-1 0 0,0 0 1 0 0,0-1 0 0 0,0 1 0 0 0,0-1 0 0 0,1 0 0 0 0,-1-1 0 0 0,0 1 0 0 0,1-1 0 0 0,-1 0-1 0 0,2 0-148 0 0,14-2 433 0 0,-1 0-1 0 0,0-1 0 0 0,2-2-432 0 0,-21 5 20 0 0,100-26 940 0 0,-83 22-831 0 0,-1-1 0 0 0,-1-1-1 0 0,1 0 1 0 0,-1-1 0 0 0,0-1-1 0 0,2-1-128 0 0,-15 6 34 0 0,1 1 0 0 0,-1-1 0 0 0,0 0 1 0 0,1 0-1 0 0,-1 0 0 0 0,-1-1 0 0 0,1 1 0 0 0,0-1 0 0 0,-1 0 0 0 0,0 1 0 0 0,0-1 0 0 0,0 0 0 0 0,0 0 0 0 0,0-3-34 0 0,-1 5 15 0 0,-1 0-1 0 0,1 0 1 0 0,-1 0 0 0 0,1 0-1 0 0,-1 0 1 0 0,0 0-1 0 0,0 0 1 0 0,0 0-1 0 0,0 0 1 0 0,0 0-1 0 0,0 0 1 0 0,-1 0-1 0 0,1 0 1 0 0,-1 0 0 0 0,1 1-1 0 0,-1-1 1 0 0,0 0-1 0 0,1 0 1 0 0,-1 0-1 0 0,0 1 1 0 0,0-1-1 0 0,-1 0 1 0 0,1 1-1 0 0,0-1 1 0 0,0 1 0 0 0,-1-1-1 0 0,1 1 1 0 0,-1 0-1 0 0,1-1 1 0 0,-1 1-1 0 0,0 0 1 0 0,-1-1-15 0 0,-2 0 28 0 0,-1 0 1 0 0,1 0-1 0 0,-1 0 1 0 0,0 1 0 0 0,0-1-1 0 0,0 1 1 0 0,1 1-1 0 0,-1-1 1 0 0,0 1-1 0 0,0 0 1 0 0,-2 1-29 0 0,-4 0 30 0 0,-1 0 0 0 0,1 1-1 0 0,-1 1 1 0 0,-8 3-30 0 0,14-3 17 0 0,-1 0-1 0 0,1 1 1 0 0,0 0-1 0 0,0 0 1 0 0,0 1-1 0 0,1-1 1 0 0,-6 6-17 0 0,3-3 18 0 0,-3 3 33 0 0,0 1 1 0 0,1 0 0 0 0,0 0-1 0 0,1 1 1 0 0,0 0 0 0 0,0 1-1 0 0,2 0 1 0 0,0 1 0 0 0,0 0-1 0 0,1 0 1 0 0,1 0 0 0 0,0 1-1 0 0,1 0 1 0 0,1 0 0 0 0,0 0-1 0 0,1 1 1 0 0,0 2-52 0 0,3-9 15 0 0,-1 0 0 0 0,1 0 0 0 0,0 0 0 0 0,1 0 1 0 0,0-1-1 0 0,1 1 0 0 0,-1 0 0 0 0,2 0 0 0 0,-1-1 0 0 0,1 0 0 0 0,1 1 0 0 0,3 6-15 0 0,-3-8 9 0 0,0-1-1 0 0,0 0 1 0 0,0 0-1 0 0,1 0 1 0 0,0 0-1 0 0,0-1 0 0 0,1 0 1 0 0,-1 0-1 0 0,1 0 1 0 0,0-1-1 0 0,0 0 1 0 0,1 0-1 0 0,-1-1 1 0 0,1 1-1 0 0,4 0-8 0 0,4 1-100 0 0,1 0 0 0 0,0-1-1 0 0,0-1 1 0 0,9 0 100 0 0,17 0-705 0 0,6-1 705 0 0,2-2-1647 0 0,-14-2-3044 0 0,1-2-1689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0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1 5351 0 0,'0'0'242'0'0,"0"0"-1"0"0,0 0-129 0 0,0 0 9 0 0,0 0 27 0 0,0 0 4 0 0,0 0-10 0 0,0 0-46 0 0,0 0-22 0 0,0 0-2 0 0,0 0 19 0 0,0 0 77 0 0,0 0 31 0 0,0 0 7 0 0,0 3 40 0 0,2 24 1110 0 0,-2-24-872 0 0,-1 0-11 0 0,-7 61 1648 0 0,8-59-1934 0 0,4 11-874 0 0,-1 0 1 0 0,0 9 686 0 0,-2-15-292 0 0,0 4-724 0 0,-1-11-202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1.1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1 2303 0 0,'0'0'379'0'0,"0"0"749"0"0,0 0 325 0 0,0 0 69 0 0,0 0-138 0 0,0 0-632 0 0,0 0-279 0 0,0 0-52 0 0,0 0-49 0 0,1 3-185 0 0,35 93 413 0 0,-23-57-381 0 0,-5-16-51 0 0,-2 0 0 0 0,-1 1 0 0 0,1 12-168 0 0,6 74 420 0 0,-4-21-148 0 0,-3-50-224 0 0,-2-1 1 0 0,-2 0 0 0 0,-2 1-1 0 0,-1 1-48 0 0,-2 13-753 0 0,0-30-70 0 0</inkml:trace>
  <inkml:trace contextRef="#ctx0" brushRef="#br0" timeOffset="1">0 1027 919 0 0,'4'26'78'0'0,"-2"-21"-76"0"0,4 12 204 0 0,4 11 5659 0 0,4 20-5865 0 0,-2 4 1163 0 0,-5-9-173 0 0,-2 0 1 0 0,0 40-991 0 0,-2-25 387 0 0,-3-40-487 0 0,0-1-26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1.5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7055 0 0,'0'0'323'0'0,"0"0"-8"0"0,0 3-205 0 0,0 23-55 0 0,0-24 165 0 0,0 0 71 0 0,10 22 369 0 0,-6-18-802 0 0,0 1 1 0 0,-1 0-1 0 0,1 5 142 0 0,-1-6-190 0 0,-2-4-12 0 0,3 7-142 0 0,-2 0-618 0 0,3 4 111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1.8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0 2303 0 0,'0'3'167'0'0,"0"23"421"0"0,0-23 11 0 0,0-3 17 0 0,0 2-76 0 0,-1 10-351 0 0,0 0-154 0 0,1-9 30 0 0,0-3 8 0 0,0 0-1 0 0,0 0-1 0 0,0 0-6 0 0,0 0-1 0 0,0 0 0 0 0,0 2 3 0 0,3 18 42 0 0,-3-16 14 0 0,0 2 40 0 0,0 35 1061 0 0,0-37-1011 0 0,1 0 0 0 0,-2 0 0 0 0,1 1 0 0 0,0-1 0 0 0,-1 0 0 0 0,0 3-213 0 0,-2 11 456 0 0,0 24 599 0 0,-1 36-384 0 0,3-73-1441 0 0,-2 9-2782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4.5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65 618 1375 0 0,'0'0'182'0'0,"0"0"224"0"0,0 0 105 0 0,0 0 22 0 0,0 0-50 0 0,-1 2-224 0 0,1 0-82 0 0,-2 3-230 0 0,1-1 3363 0 0,-3-11-2606 0 0,1 4-569 0 0,0-4 100 0 0,-1-1-1 0 0,1 0 1 0 0,0 0-1 0 0,1 0 1 0 0,0 0 0 0 0,0 0-1 0 0,0-5-234 0 0,-1-18 759 0 0,0-11-759 0 0,3 32 39 0 0,-12-212 800 0 0,5 141-548 0 0,3 42-20 0 0,1-22-271 0 0,2 52 40 0 0,1 5-16 0 0,0-1 0 0 0,0 0 0 0 0,1 1 0 0 0,-1-1 0 0 0,2-4-24 0 0,-1-1 27 0 0,0 5 16 0 0,2-3-22 0 0,-3 6 34 0 0,3 3-543 0 0,7 4-2339 0 0,-8-4-980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7.1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147 2 4575 0 0,'0'0'208'0'0,"0"0"10"0"0,0 0-88 0 0,-1-1-39 0 0,-1 1-39 0 0,-1 0-1 0 0,1 0 0 0 0,0 0 1 0 0,0 0-1 0 0,0 0 1 0 0,0 0-1 0 0,-1 1 1 0 0,1-1-1 0 0,0 1 0 0 0,0-1 1 0 0,0 1-1 0 0,0 0 1 0 0,0 0-1 0 0,0 0-51 0 0,-2 2 116 0 0,0-1-1 0 0,0 1 1 0 0,1-1-1 0 0,-1 1 1 0 0,1 1-1 0 0,0-1 1 0 0,0 0-116 0 0,-6 9 354 0 0,0-1 0 0 0,2 1 0 0 0,-1 1 0 0 0,0 2-354 0 0,1 0 170 0 0,0 1 0 0 0,1-1-1 0 0,0 1 1 0 0,2 0 0 0 0,0 1 0 0 0,1-1-1 0 0,0 1 1 0 0,1 3-170 0 0,0 19 230 0 0,2 1 0 0 0,4 36-230 0 0,6 2 705 0 0,18 73-705 0 0,-18-106 125 0 0,21 96 198 0 0,6-1-1 0 0,12 13-322 0 0,-19-73 41 0 0,3 0 0 0 0,3-3-1 0 0,4-1 1 0 0,15 17-41 0 0,-27-49 11 0 0,3-1 0 0 0,26 29-11 0 0,-7-19-158 0 0,2 2-74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7.6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84 1 6447 0 0,'-8'10'162'0'0,"-1"1"-1"0"0,1 0 0 0 0,1 0 0 0 0,0 1 1 0 0,1 0-1 0 0,0 1 0 0 0,0-1 0 0 0,2 1 1 0 0,-1 0-1 0 0,2 0 0 0 0,0 0 0 0 0,0 1 0 0 0,1-1 1 0 0,1 3-162 0 0,-3 38 649 0 0,3 0 1 0 0,1 0 0 0 0,7 33-650 0 0,-2-48 151 0 0,3 0 0 0 0,1-1-1 0 0,1 0 1 0 0,8 15-151 0 0,18 36 122 0 0,13 20-122 0 0,-20-52 10 0 0,2-1 0 0 0,2-2-1 0 0,3-1 1 0 0,1-2-1 0 0,44 44-9 0 0,33 20-188 0 0,-53-60 60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8.2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1 2303 0 0,'-8'7'105'0'0,"1"1"0"0"0,0 1 0 0 0,1-1 0 0 0,-1 1 0 0 0,2 1 0 0 0,-1-1 0 0 0,-3 9-105 0 0,6-9 819 0 0,0 1 1 0 0,0-1 0 0 0,0 1 0 0 0,1-1 0 0 0,0 7-820 0 0,0 5 491 0 0,1 1 1 0 0,1-1 0 0 0,1 0 0 0 0,1 0-1 0 0,1 0 1 0 0,0 0 0 0 0,7 18-492 0 0,-1-10 114 0 0,1 0 1 0 0,2-1-1 0 0,1 0 1 0 0,1 0-1 0 0,3 2-114 0 0,-7-13 49 0 0,9 16 101 0 0,2-1-1 0 0,18 21-149 0 0,3-6 44 0 0,2-2 0 0 0,2-2 0 0 0,1-2 0 0 0,29 18-44 0 0,-15-15-60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9.7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2604 2303 0 0,'0'0'102'0'0,"0"0"174"0"0,0 0 649 0 0,0 0 283 0 0,0 0 59 0 0,0 0-131 0 0,0 0-598 0 0,0 0-259 0 0,0 0-50 0 0,0 0-23 0 0,0 0-78 0 0,0 0-31 0 0,0 0-8 0 0,0 0-5 0 0,0 0-10 0 0,0 0 11 0 0,3-1 0 0 0,17-15 198 0 0,0 0 0 0 0,-1-1 0 0 0,-1 0 0 0 0,0-2 0 0 0,13-18-283 0 0,-21 24 54 0 0,18-25 245 0 0,9-17-299 0 0,-12 18 84 0 0,2 1 0 0 0,1 1 0 0 0,7-5-84 0 0,21-25 108 0 0,-1 0-23 0 0,0-1 118 0 0,47-72-203 0 0,94-199 144 0 0,-145 238-12 0 0,-5-2 0 0 0,-4-2 0 0 0,-5-1 0 0 0,8-46-132 0 0,1-45 230 0 0,-8-2 0 0 0,-8-10-230 0 0,-19 84 67 0 0,-6 57-97 0 0,3 1 0 0 0,3-2 30 0 0,-8 55-364 0 0,0 0-1 0 0,1 0 1 0 0,4-9 364 0 0,1-1-4166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0.4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2760 3679 0 0,'0'0'284'0'0,"-2"2"-186"0"0,-4 5 62 0 0,-1 4 1648 0 0,5-9-726 0 0,2-2-90 0 0,0 0-402 0 0,0 0-176 0 0,0 0-35 0 0,0 0-28 0 0,0 0-82 0 0,0 0-40 0 0,0 0-5 0 0,2-2-2 0 0,25-33 351 0 0,1 2 0 0 0,22-20-573 0 0,31-34 286 0 0,4-13-286 0 0,-56 61 85 0 0,-2 0-1 0 0,11-25-84 0 0,2-1 57 0 0,99-167 204 0 0,-100 158-47 0 0,-3-3-1 0 0,3-17-213 0 0,28-105 856 0 0,-4-24-856 0 0,-28 98 144 0 0,13-61 116 0 0,19-162-260 0 0,-49 229 48 0 0,10-72 8 0 0,-12 109-36 0 0,10-25-20 0 0,-13 62 11 0 0,20-71-4035 0 0,-20 70-491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3.71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2 4607 0 0,'0'0'354'0'0,"0"0"-100"0"0,0 0 452 0 0,0 0 224 0 0,0 0 44 0 0,0 0-44 0 0,0 0-216 0 0,0 0-98 0 0,0 0-22 0 0,0 0 1 0 0,0 0 10 0 0,0 0 3 0 0,0 0 0 0 0,0 0-13 0 0,0 0-56 0 0,0 0-25 0 0,0 0-2 0 0,0 0-10 0 0,0 0-45 0 0,3 0-17 0 0,28 0 350 0 0,-21 0-514 0 0,0 0 0 0 0,1 0-1 0 0,-1 1-275 0 0,7 1 344 0 0,-1-1-1 0 0,0 0 1 0 0,6-2-344 0 0,50 2 814 0 0,-44 0-392 0 0,0-1 1 0 0,16-2-423 0 0,-25 0 239 0 0,0 0 0 0 0,16 2-239 0 0,38-2 414 0 0,-59 2-392 0 0,-9 1 26 0 0,6 1-57 0 0,-8-1-95 0 0,-3-1-9 0 0,0 0-178 0 0,0 0-777 0 0,0 0-343 0 0,4 0-70 0 0,16 2-14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1.0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2392 3223 0 0,'0'0'432'0'0,"0"0"604"0"0,0 0 263 0 0,0 0 56 0 0,0 0-125 0 0,0 0-568 0 0,2 0-249 0 0,1 0-338 0 0,0 0 1 0 0,-1-1-1 0 0,1 1 1 0 0,0-1-1 0 0,-1 1 1 0 0,1-1-1 0 0,-1 0 1 0 0,1 0-1 0 0,-1 0 1 0 0,0-1-1 0 0,1 1 1 0 0,-1 0-1 0 0,0-1 1 0 0,0 1-1 0 0,1-2-75 0 0,15-16 286 0 0,0-1 0 0 0,11-16-286 0 0,-8 10 163 0 0,10-11-163 0 0,186-203 230 0 0,-163 176-162 0 0,142-179 138 0 0,-143 167-29 0 0,-3-3-1 0 0,-4-3 1 0 0,3-14-177 0 0,65-140 288 0 0,-68 130 136 0 0,32-107-424 0 0,-53 131 332 0 0,10-68-332 0 0,7-87 252 0 0,-6 29-669 0 0,-24 144-154 0 0,0 3-33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1.6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2273 2759 0 0,'1'2'207'0'0,"0"8"29"0"0,-1-9-63 0 0,0 0-1 0 0,0 0 1 0 0,0 0 0 0 0,0 0-1 0 0,1 0 1 0 0,-1 0 0 0 0,0 0-1 0 0,1 0 1 0 0,-1 0 0 0 0,1 0-1 0 0,-1 0-172 0 0,2 2 433 0 0,-2-3-305 0 0,0 1-1 0 0,0 0 1 0 0,1-1 0 0 0,-1 1-1 0 0,0 0 1 0 0,1-1 0 0 0,-1 1-1 0 0,0-1 1 0 0,1 1 0 0 0,-1-1-1 0 0,1 1 1 0 0,-1 0 0 0 0,1-1-1 0 0,-1 0 1 0 0,1 1 0 0 0,0-1-1 0 0,-1 1 1 0 0,1-1-128 0 0,1 1 350 0 0,2 2 337 0 0,1-2-598 0 0,0 1 1 0 0,0-1-1 0 0,0-1 1 0 0,0 1-1 0 0,0-1 1 0 0,1 0-1 0 0,-1 0 1 0 0,0 0-1 0 0,0-1 0 0 0,0 0 1 0 0,0 0-1 0 0,0 0 1 0 0,0 0-1 0 0,0-1 1 0 0,-1 0-1 0 0,1 0 1 0 0,0 0-1 0 0,2-2-89 0 0,4-3 42 0 0,-1-1-1 0 0,1 0 1 0 0,-1 0-1 0 0,-1-1 1 0 0,0 0 0 0 0,0-1-1 0 0,-1 0 1 0 0,0 0-1 0 0,0-1 1 0 0,1-4-42 0 0,12-23 209 0 0,-1-1-1 0 0,5-20-208 0 0,-8 21 121 0 0,39-104 814 0 0,-3-11-935 0 0,-40 112 151 0 0,63-214 698 0 0,-13-4-180 0 0,-50 202-579 0 0,99-518 580 0 0,-110 561-658 0 0,44-232 103 0 0,-8 47-909 0 0,-23 118-89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2.4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1 702 1375 0 0,'0'0'66'0'0,"0"0"224"0"0,0 0 926 0 0,0 0 404 0 0,0-2 79 0 0,3-11-755 0 0,0 0 1 0 0,-1 0-1 0 0,-1-1 1 0 0,0-8-945 0 0,-2-57 788 0 0,-1 19-313 0 0,7-162 297 0 0,2 132-4425 0 0,10-40 3653 0 0,-9 86-3627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2.8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1103 6911 0 0,'0'0'528'0'0,"0"0"-250"0"0,0 0 212 0 0,0-2 136 0 0,4-157 2372 0 0,3-124-2726 0 0,27-15-1356 0 0,13 2-1680 0 0,-36 231-788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3.4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79 1135 7743 0 0,'0'0'356'0'0,"-2"0"-8"0"0,-7 2-225 0 0,-4-4-27 0 0,11 1-15 0 0,0 0 0 0 0,0 0 0 0 0,0 0 0 0 0,1 0 0 0 0,-1-1 0 0 0,0 1 0 0 0,1-1 0 0 0,-1 1 0 0 0,0-1 0 0 0,1 0 1 0 0,0 1-1 0 0,-1-1 0 0 0,1 0 0 0 0,0 0 0 0 0,0 0 0 0 0,0 0 0 0 0,0 0 0 0 0,0-2-81 0 0,-2-5 336 0 0,0-1 0 0 0,1 0 0 0 0,-1-5-336 0 0,2 11 25 0 0,-4-37 422 0 0,1 0 0 0 0,2-28-447 0 0,0 17 27 0 0,1-57 50 0 0,4 0 0 0 0,8-35-77 0 0,12-32-967 0 0,9-6 967 0 0,-18 116-2759 0 0,3 0-901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3.8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12 711 9703 0 0,'0'0'424'0'0,"-2"-10"96"0"0,-3-7-416 0 0,3-3-104 0 0,0-4 0 0 0,2-5 0 0 0,0-6 216 0 0,2-2 16 0 0,1 1 8 0 0,3-5 0 0 0,-1-4-168 0 0,3-3-72 0 0,-3-2 64 0 0,1-5-64 0 0,1-5-160 0 0,2-4-80 0 0,0-6-16 0 0,1 1-4232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4.1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3 475 9439 0 0,'-2'-22'416'0'0,"4"2"96"0"0,1-9-416 0 0,3-6-96 0 0,3-6 0 0 0,2-1 0 0 0,2 0 0 0 0,2-2 0 0 0,-1-3-72 0 0,3-3 72 0 0,-1 1-352 0 0,1-5-16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4.5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45 493 7831 0 0,'-18'-5'696'0'0,"8"-1"-560"0"0,5-3-136 0 0,-1-6 0 0 0,3-5 576 0 0,1-5 80 0 0,2-5 16 0 0,4-3 8 0 0,1-2-424 0 0,1-1-80 0 0,-1-6-16 0 0,2-1-8 0 0,1 0-152 0 0,1-3 0 0 0,4-6 0 0 0,0-1-4824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4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111 959 13039 0 0,'-28'-13'576'0'0,"13"-2"128"0"0,3-5-568 0 0,-1-5-136 0 0,0-7 0 0 0,4-4 0 0 0,3-6 0 0 0,3-6 0 0 0,-1-5 0 0 0,0-2 0 0 0,1-4 0 0 0,3-7 0 0 0,0-7-88 0 0,3-4 88 0 0,1-3-352 0 0,0-5-24 0 0,-3-5 0 0 0,3 1-4968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5.2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118 611 14279 0 0,'-22'-15'1272'0'0,"2"-5"-1016"0"0,4-5-256 0 0,1-6 0 0 0,4-6 0 0 0,2-2-128 0 0,1-3 8 0 0,3 4 8 0 0,1-1 48 0 0,-1 1 64 0 0,3-3-104 0 0,2-2 40 0 0,0-5-296 0 0,2-3-56 0 0,0-3-16 0 0,-1 5-5216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4.91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266 114 2303 0 0,'1'-2'370'0'0,"3"-7"708"0"0,-3 6 306 0 0,-1 3 66 0 0,0 0-120 0 0,0 0-551 0 0,1-2-239 0 0,3-8-48 0 0,-3 8-5 0 0,-1 2 19 0 0,0 0 6 0 0,0 0 0 0 0,0 0-8 0 0,0 0-33 0 0,0 0-14 0 0,0 0-1 0 0,0 0-33 0 0,0 0-139 0 0,-2 2-57 0 0,-19 22 164 0 0,9-12-174 0 0,1 1-1 0 0,0 0 0 0 0,1 1 1 0 0,-8 14-217 0 0,2 7 342 0 0,1 0 0 0 0,2 0 1 0 0,-4 20-343 0 0,-23 111 902 0 0,20-64-54 0 0,1 39-848 0 0,-2 11 235 0 0,-5 51-33 0 0,22-159-91 0 0,3 1-1 0 0,2-1 0 0 0,3 25-110 0 0,-2-55 52 0 0,1-1 0 0 0,0 1 0 0 0,1-1-1 0 0,0 0 1 0 0,1 0 0 0 0,1 0 0 0 0,0 0 0 0 0,0-1 0 0 0,2 0-1 0 0,5 7-51 0 0,-1-3 58 0 0,1-1-1 0 0,0 0 1 0 0,1-1-1 0 0,1-1 0 0 0,0 0 1 0 0,1-1-1 0 0,1 0-57 0 0,-4-3 41 0 0,0 1-4 0 0,0-1 1 0 0,1-1-1 0 0,1 0 0 0 0,0-1 0 0 0,13 5-37 0 0,-11-7 90 0 0,0 0 1 0 0,0-1 0 0 0,17 1-91 0 0,-24-5 40 0 0,0 1 1 0 0,0-1-1 0 0,0-1 1 0 0,0 1 0 0 0,0-2-1 0 0,-1 1 1 0 0,7-3-41 0 0,0-1 46 0 0,0-2 1 0 0,0 1-1 0 0,-1-2 0 0 0,0 0 1 0 0,13-9-47 0 0,15-14 128 0 0,7-8-128 0 0,-31 23 33 0 0,24-19 13 0 0,-2-1 0 0 0,-2-3 0 0 0,-1-1 0 0 0,-2-1 0 0 0,3-9-46 0 0,46-75 63 0 0,-67 93-39 0 0,0 0 0 0 0,-2-2-1 0 0,-1-1-23 0 0,11-39 107 0 0,5-27-107 0 0,14-78 158 0 0,-9 35 45 0 0,-3-12 7 0 0,-22 98-124 0 0,22-125 162 0 0,-21 114-172 0 0,-10 50-64 0 0,-2 14-542 0 0,0 0 1699 0 0,0-2-3317 0 0,0-8-4001 0 0,0 15-433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5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80 1375 0 0,'-3'-30'64'0'0,"5"8"8"0"0,1-5-72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20.7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568 287 5527 0 0,'-2'0'423'0'0,"-11"-3"-107"0"0,1-1 0 0 0,0 0 1 0 0,-1-1-1 0 0,-2-2-316 0 0,3 2 782 0 0,9 4-669 0 0,0-1 0 0 0,-1 1 0 0 0,1 0 0 0 0,-1 1 0 0 0,1-1 0 0 0,-1 0-1 0 0,1 1 1 0 0,-1 0 0 0 0,1 0 0 0 0,-1 0 0 0 0,-2 1-113 0 0,-8 1 381 0 0,1 2-1 0 0,1 0 1 0 0,-1 0-1 0 0,0 1 1 0 0,-6 4-381 0 0,10-5 190 0 0,0 0 1 0 0,0 0-1 0 0,-1-1 0 0 0,0 0 0 0 0,0-1 1 0 0,0 0-1 0 0,-6 0-190 0 0,5-1 417 0 0,0-1-1 0 0,0 0 1 0 0,0-1-1 0 0,0 0 1 0 0,-2-1-417 0 0,5 0 236 0 0,6 2-143 0 0,0-1 0 0 0,0 1 0 0 0,0-1 0 0 0,1 1 0 0 0,-1-1 0 0 0,0 0 1 0 0,0 0-1 0 0,1 0 0 0 0,-1 0 0 0 0,1 0 0 0 0,-2-2-93 0 0,2 3 62 0 0,-2-4 54 0 0,0 1-1 0 0,0 0 1 0 0,0-1-1 0 0,0 0 0 0 0,1 1 1 0 0,-1-2-116 0 0,1 2 74 0 0,1 1 31 0 0,1 2-1 0 0,-1-2-2 0 0,-3-7-13 0 0,3 7-8 0 0,1 2-1 0 0,0 0-2 0 0,0 0-12 0 0,0 0-2 0 0,0 0 0 0 0,2-1 3 0 0,8-5 10 0 0,0 3-47 0 0,0 1-1 0 0,0-1 0 0 0,1 2 1 0 0,-1-1-1 0 0,2 1-29 0 0,12-2 51 0 0,-2 1 5 0 0,14 1-56 0 0,7-1 80 0 0,73-5 108 0 0,-42 3-66 0 0,-32 1-50 0 0,87-7 122 0 0,67-8 78 0 0,4-5-47 0 0,-147 16-176 0 0,29-5 28 0 0,66-7 64 0 0,-1 3 141 0 0,-84 8-108 0 0,-15 2-31 0 0,146-11 211 0 0,-149 17-237 0 0,-1 2 0 0 0,16 5-117 0 0,-45-6 14 0 0,42 3 81 0 0,-30-3 103 0 0,21 4-198 0 0,25 6 250 0 0,17 2 172 0 0,21 10-422 0 0,-70-13 6 0 0,117 26 122 0 0,-128-30-116 0 0,-13-3 5 0 0,2 0 0 0 0,-1 0 1 0 0,12-1-18 0 0,147-8 182 0 0,-140 4-162 0 0,-23 3-20 0 0,0-1 0 0 0,-1 2 0 0 0,7 1 0 0 0,5 1 11 0 0,16 1 43 0 0,34 4-55 0 0,-3-5 60 0 0,0-3 0 0 0,40-6-59 0 0,-32 1 14 0 0,16 4-14 0 0,-41 0 50 0 0,118 6 24 0 0,-110-5-42 0 0,0 3 0 0 0,17 5-32 0 0,1 2 64 0 0,2-4-64 0 0,-10-6 139 0 0,-43-1-6 0 0,-17 0-107 0 0,28-2 105 0 0,59-2-48 0 0,-68 1-83 0 0,28-5 0 0 0,-2-1 0 0 0,-33 5 0 0 0,11-3 0 0 0,-32 7 1 0 0,0 0-1 0 0,10-6 52 0 0,10-4-30 0 0,-20 7-9 0 0,-2 2-8 0 0,0 0-1 0 0,-1 1 0 0 0,1-1 1 0 0,0 0-1 0 0,0 0 1 0 0,0 1-1 0 0,0 0 1 0 0,0-1-1 0 0,1 1-4 0 0,8-2 0 0 0,31-4 11 0 0,-40 6 43 0 0,-2 0 18 0 0,-8 0-15 0 0,-29-1 178 0 0,-27-5-235 0 0,-153-14 92 0 0,187 18-90 0 0,-172-2 55 0 0,32 2-61 0 0,-111-17 4 0 0,189 11 0 0 0,37 5 0 0 0,-27-1 0 0 0,-37 6 0 0 0,20-1 0 0 0,-11-3 0 0 0,-87-13 0 0 0,115 7 0 0 0,-1 4 0 0 0,-45 4 0 0 0,42 6 0 0 0,24-1 0 0 0,-24 2 0 0 0,29-1 0 0 0,-21-3 0 0 0,-2-1 0 0 0,-79 11 0 0 0,45-4 0 0 0,-102 24 0 0 0,152-20 0 0 0,-22 2 0 0 0,20-7 0 0 0,0-3 0 0 0,-53-3 0 0 0,25-2 0 0 0,-3 0 0 0 0,-50-6 0 0 0,-74-9 0 0 0,190 12 0 0 0,1-2 0 0 0,-2-2 0 0 0,-3 0 0 0 0,-12 0 0 0 0,-148-13-64 0 0,194 20 64 0 0,-67-9 0 0 0,-55 2 0 0 0,109 8 0 0 0,0 0 0 0 0,0 1 0 0 0,-1 1 0 0 0,-9 1 0 0 0,11-2-7 0 0,0 2 1 0 0,0-1-1 0 0,-3 3 7 0 0,3-2-40 0 0,10-2 38 0 0,-1-1-1 0 0,1 0 1 0 0,-1 1-1 0 0,1 0 0 0 0,-1 0 3 0 0,-26 14 1 0 0,25-14-1 0 0,3-1 0 0 0,0 0 0 0 0,0 0 0 0 0,0 0 0 0 0,0 1 0 0 0,0-1 0 0 0,1 1 0 0 0,-1-1 0 0 0,-1 2 0 0 0,0-1-1 0 0,-6 7-51 0 0,-2 4 40 0 0,10-9 10 0 0,1-1-6 0 0,0-3 7 0 0,0 0 0 0 0,0 0 0 0 0,0 0-1 0 0,0 0 1 0 0,-1 0 0 0 0,1 0-1 0 0,0 0 1 0 0,0 0 0 0 0,0 1-1 0 0,0-1 1 0 0,0 0 0 0 0,0 0 0 0 0,0 0-1 0 0,0 0 1 0 0,0 0 0 0 0,0 0-1 0 0,0 1 1 0 0,0-1 0 0 0,0 0-1 0 0,0 0 1 0 0,0 0 0 0 0,0 0 0 0 0,0 0-1 0 0,1 0 1 0 0,-1 0 0 0 0,0 1-1 0 0,0-1 1 0 0,0 0 0 0 0,0 0-1 0 0,0 0 1 0 0,0 0 0 0 0,0 0 0 0 0,0 0-1 0 0,0 0 1 0 0,0 0 0 0 0,0 0-1 0 0,1 1 1 0 0,-1-1 0 0 0,0 0-1 0 0,0 0 1 0 0,0 0 1 0 0,11 10-53 0 0,4-3 42 0 0,-8-4 2 0 0,0-2 0 0 0,0 1 1 0 0,0-1-1 0 0,0 0 0 0 0,1 0 0 0 0,6-1 9 0 0,11-1-59 0 0,8-2 59 0 0,-24 2-19 0 0,114-13-58 0 0,29-12 77 0 0,198-23-64 0 0,-211 36 64 0 0,42-4 0 0 0,54-4 0 0 0,-164 19 0 0 0,-1 3 0 0 0,24 5 0 0 0,126 20-11 0 0,-76-6-42 0 0,5 1 53 0 0,57-1 0 0 0,111-8 0 0 0,383 13 0 0 0,-658-22 0 0 0,78 6 0 0 0,83 19 0 0 0,-50-5 0 0 0,-73-13 0 0 0,182 22 0 0 0,-181-25 27 0 0,0-3-1 0 0,4-4-26 0 0,-57-1 11 0 0,-23 0-11 0 0,1 1 0 0 0,20-2 0 0 0,-10 0 0 0 0,0 0 0 0 0,-1-1 0 0 0,-1-1 0 0 0,-1-3 0 0 0,-2 0 0 0 0,-1-1 0 0 0,-1-1 0 0 0,-1-2 0 0 0,-6-2 0 0 0,-2 0 0 0 0,-2 3-11 0 0,0 6-31 0 0,-5-10 4 0 0,3 12 23 0 0,1 0 4 0 0,-2-2 10 0 0,0 1-1 0 0,-1-1 1 0 0,1 1 0 0 0,-1 0 0 0 0,0 1 0 0 0,0 0 0 0 0,0 0-1 0 0,0 0 1 0 0,0 0 0 0 0,-1 1 1 0 0,-16-2 1 0 0,0 0 0 0 0,-5 1-1 0 0,3 1-1 0 0,-95-1 1 0 0,77 2 0 0 0,-51 4 0 0 0,-1-1 0 0 0,-22-3 5 0 0,-433 6 54 0 0,407-2-59 0 0,-140 6 0 0 0,170-3 0 0 0,-102 4 0 0 0,132-11 0 0 0,-18-6 0 0 0,-82-12 0 0 0,35 2 0 0 0,-281-9 0 0 0,229 10 0 0 0,17 1 0 0 0,73 9 0 0 0,-31 6 0 0 0,-263 39 0 0 0,373-36 0 0 0,-202 20 0 0 0,73-21-53 0 0,151-3 31 0 0,7 0-31 0 0,4 1-14 0 0,26 1 6 0 0,-1-1-1 0 0,0-1 0 0 0,6-1 62 0 0,85-11-40 0 0,-30 3 33 0 0,242-9-110 0 0,-253 15 113 0 0,218 2-45 0 0,-76 16 36 0 0,130 3 15 0 0,211-38-2 0 0,-300-9 0 0 0,-104 10 0 0 0,132-5 0 0 0,101-13 0 0 0,-83 7 0 0 0,-56 7 28 0 0,48-4 8 0 0,-240 24-36 0 0,-1 2 0 0 0,0 2 0 0 0,8 4 0 0 0,-13-1 12 0 0,-26-3 1 0 0,-1 2 0 0 0,0 0 0 0 0,0 2 0 0 0,16 5-13 0 0,-33-7-83 0 0,-1 0-1 0 0,7 4 84 0 0,-12-6-161 0 0,-2-1-949 0 0,-3 2-3994 0 0,-12 5-1714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9.3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312 4700 2303 0 0,'0'0'307'0'0,"0"0"448"0"0,0 0 195 0 0,0 0 40 0 0,0 0-94 0 0,-2 2-431 0 0,-2 5-193 0 0,2-5-43 0 0,0-1-15 0 0,-14 11 399 0 0,14-11-456 0 0,2-1 3 0 0,0 0 0 0 0,-1 2 4 0 0,-2 3 467 0 0,4-3 1135 0 0,11-6-792 0 0,-6 1-889 0 0,-1 0 0 0 0,1-1 0 0 0,-1 1-1 0 0,0-1 1 0 0,0-1 0 0 0,0 1 0 0 0,-1-1 0 0 0,0 0 0 0 0,1 0-85 0 0,8-13 639 0 0,12-19-639 0 0,-23 33 46 0 0,13-24 326 0 0,-1 0-1 0 0,-2-1 0 0 0,6-17-371 0 0,-4 7 228 0 0,33-99 321 0 0,-4 12-316 0 0,-4 18-159 0 0,-5-1 1 0 0,-5-1-1 0 0,-3-14-74 0 0,4-68 257 0 0,-8-5-257 0 0,11-95 172 0 0,3-85 635 0 0,-27 302-641 0 0,4-54 92 0 0,-2-117 36 0 0,-12 170-200 0 0,-3 0-1 0 0,-6-17-93 0 0,-5 7 155 0 0,-4 0-155 0 0,6 27 37 0 0,-59-220 147 0 0,-13 4-54 0 0,-22-80 138 0 0,73 238-66 0 0,-29-64-202 0 0,35 118 52 0 0,-3 2-1 0 0,-4-1-51 0 0,23 41 36 0 0,-18-27 165 0 0,-20-24-201 0 0,27 40 63 0 0,8 14-24 0 0,0 0 0 0 0,-1 1 1 0 0,-1 1-1 0 0,-6-3-39 0 0,-22-24 48 0 0,21 22 16 0 0,18 16-286 0 0,0 0 0 0 0,0 0 1 0 0,1-1-1 0 0,-1 0 0 0 0,1 0 1 0 0,-1-2 221 0 0,5 6-4458 0 0,1 2-1482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0.3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131 4780 4143 0 0,'0'0'319'0'0,"0"0"-74"0"0,0 0 471 0 0,0 0 226 0 0,0 0 46 0 0,0 0-78 0 0,0 0-368 0 0,0 0-166 0 0,0 0-31 0 0,0 0-36 0 0,0 0-118 0 0,0 0-51 0 0,0 0-11 0 0,0 0-1 0 0,0 0-1 0 0,0 0-6 0 0,2-1-1 0 0,9-3-28 0 0,-1 0-1 0 0,1-1 0 0 0,-1-1 1 0 0,6-4-92 0 0,4-4 210 0 0,15-13-210 0 0,-23 15 104 0 0,0-1 0 0 0,-1 0 0 0 0,-1-1 0 0 0,3-3-104 0 0,-13 16 2 0 0,9-12 149 0 0,-1-1 1 0 0,0 0-1 0 0,-1 0 1 0 0,2-7-152 0 0,20-62 1021 0 0,-9 24-274 0 0,13-46 170 0 0,-9 21-510 0 0,-6 26-193 0 0,-3-1-1 0 0,-2-5-213 0 0,16-121 337 0 0,-5-90 158 0 0,-5 50-262 0 0,7-8-89 0 0,-5-41-133 0 0,-21 273-11 0 0,3-123 53 0 0,3-36 7 0 0,2-25 568 0 0,-15-158-628 0 0,-6 196 238 0 0,1 33-76 0 0,2 24 15 0 0,-3 1-1 0 0,-5 0 1 0 0,-22-61-177 0 0,20 80 123 0 0,-76-285 496 0 0,77 273-533 0 0,-15-70 100 0 0,-23-53-186 0 0,34 145 72 0 0,-8-12-72 0 0,19 44-8 0 0,-8-14 24 0 0,-2 1 0 0 0,-1 0 0 0 0,-2 2 0 0 0,-8-7-16 0 0,6 6 21 0 0,18 26-15 0 0,-1 0 0 0 0,0 1 0 0 0,0 0 1 0 0,-11-9-7 0 0,5 6-222 0 0,14 14 94 0 0,2 2-132 0 0,0 0-554 0 0,0 0-245 0 0,0 0-49 0 0,0 0-11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1.1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550 4799 6447 0 0,'0'0'298'0'0,"0"0"-10"0"0,-2 1-188 0 0,-6 1 2 0 0,5-1 374 0 0,3-1 160 0 0,0 0 32 0 0,0 0-58 0 0,0 0-264 0 0,0 0-111 0 0,0 0-19 0 0,0 0-4 0 0,0 0 9 0 0,0-4-129 0 0,0 1 1 0 0,1 0-1 0 0,-1-1 0 0 0,0 1 0 0 0,1-1 0 0 0,0 1 0 0 0,0 0 0 0 0,0 0 1 0 0,0-1-1 0 0,1-1-92 0 0,20-38 1158 0 0,3-1-1158 0 0,-9 17 244 0 0,-1-1 0 0 0,-1 0 0 0 0,9-28-244 0 0,-5-9 1023 0 0,8-57-1023 0 0,-17 72 229 0 0,42-272 814 0 0,-28 161-694 0 0,-2-8 54 0 0,-9 71-158 0 0,23-349 961 0 0,-25 266-972 0 0,4-58 43 0 0,-6 73-112 0 0,1-246-17 0 0,-14 281-113 0 0,-5 1-1 0 0,-10-19-34 0 0,1 52 136 0 0,-15-35-136 0 0,18 73 29 0 0,-90-319 491 0 0,84 314-338 0 0,-3 2 0 0 0,-25-47-182 0 0,0 16 186 0 0,-28-34-186 0 0,64 105 23 0 0,-100-165 236 0 0,80 130-135 0 0,-2 2 0 0 0,-25-28-124 0 0,40 55 20 0 0,4 4 71 0 0,-16-16-91 0 0,26 33 4 0 0,0 0 1 0 0,0 1 0 0 0,-1 0 0 0 0,0 0 0 0 0,0 0-1 0 0,0 1 1 0 0,-3-1-5 0 0,-37-23-14 0 0,46 28-102 0 0,1 2-194 0 0,-1 1-585 0 0,0-1-1 0 0,0 1 0 0 0,1 0 1 0 0,-1-1-1 0 0,1 1 1 0 0,-1 0-1 0 0,0 2 896 0 0,1-2-6139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2.2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781 4982 6847 0 0,'0'0'315'0'0,"0"0"-7"0"0,0 0-136 0 0,0 0 163 0 0,2-1 90 0 0,15-16 842 0 0,49-52 975 0 0,-38 32-1897 0 0,-18 23-210 0 0,1 0 1 0 0,0 1 0 0 0,6-5-136 0 0,20-19 244 0 0,-1-1 0 0 0,15-22-244 0 0,-32 35 212 0 0,0-2 0 0 0,-2 0 0 0 0,-1-1 0 0 0,8-22-212 0 0,-10 12 790 0 0,10-38-790 0 0,-20 61 106 0 0,9-34 808 0 0,5-48-914 0 0,1-51 745 0 0,-11 81-469 0 0,18-254 403 0 0,-18 202-570 0 0,9-325 318 0 0,-21 313-288 0 0,0-1 68 0 0,4 127-205 0 0,-2-244 251 0 0,-12 1-44 0 0,5 187-76 0 0,-8-25-133 0 0,11 57 34 0 0,-5-21 166 0 0,-3 2 0 0 0,-11-25-200 0 0,-43-93 605 0 0,29 74-369 0 0,15 39-73 0 0,-1 2 0 0 0,-10-10-163 0 0,-39-74 95 0 0,20 38-24 0 0,-51-100-8 0 0,-45-75 166 0 0,47 90 45 0 0,-35-56 129 0 0,91 163-313 0 0,9 13-14 0 0,-2 2 1 0 0,-17-17-77 0 0,8 24-127 0 0,12 14-18 0 0,13 14-886 0 0,0 1 0 0 0,-2 2 0 0 0,-7-5 1031 0 0,17 15-1451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3.9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2063 1375 0 0,'0'0'270'0'0,"0"0"594"0"0,0 0 264 0 0,0 0 50 0 0,0 0-140 0 0,0 0-617 0 0,0 0-270 0 0,0 0-58 0 0,0 0-12 0 0,0-2-1 0 0,0-13 28 0 0,-1 8-17 0 0,1 0 0 0 0,0 0 0 0 0,0 0 0 0 0,2-5-91 0 0,7-62 592 0 0,-4 31-298 0 0,1-11-71 0 0,-1 10 92 0 0,6-27-315 0 0,75-279 608 0 0,80-223 254 0 0,-161 557-844 0 0,38-111 198 0 0,27-48-216 0 0,-48 127 16 0 0,3 1 0 0 0,1 1 0 0 0,2 1 0 0 0,5-2-16 0 0,13-21 17 0 0,-13 18 30 0 0,31-34-47 0 0,-45 61-16 0 0,-2 2-64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4.6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1985 5959 0 0,'0'0'267'0'0,"0"0"0"0"0,0 0-151 0 0,0 0-4 0 0,0 0 14 0 0,0 0 2 0 0,0 0 0 0 0,0-3 0 0 0,-2-8-30 0 0,2-1-1 0 0,-1 0 0 0 0,2 0 1 0 0,-1 0-1 0 0,2 0 0 0 0,0-1-97 0 0,11-71 334 0 0,-6 32 159 0 0,2 0 0 0 0,15-44-493 0 0,4 6 330 0 0,19-58-52 0 0,-27 93-186 0 0,119-318 574 0 0,-113 310-605 0 0,24-58 139 0 0,40-65-200 0 0,-48 109 41 0 0,29-53 11 0 0,-4 10-540 0 0,70-93 488 0 0,-108 175-208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5.2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1353 3223 0 0,'0'-2'240'0'0,"9"-112"3479"0"0,0 40-3257 0 0,6-48 579 0 0,20-65-1041 0 0,42-85 344 0 0,16 4-243 0 0,-5 30-1054 0 0,-57 163-2001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24.4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266 301 6911 0 0,'-17'-8'318'0'0,"1"0"0"0"0,1 0 0 0 0,-1-2 0 0 0,1 0 0 0 0,-9-8-318 0 0,6 4 537 0 0,0 0-156 0 0,-12-7 695 0 0,28 20-800 0 0,-2-2-35 0 0,0 0 0 0 0,-1 1-1 0 0,1 0 1 0 0,-1 0-1 0 0,0 0-240 0 0,5 2 47 0 0,-2-1 163 0 0,2 1-2 0 0,0 0-12 0 0,0 0-49 0 0,0 0-19 0 0,0 0-7 0 0,-1-1-7 0 0,-5-2-29 0 0,4 2-12 0 0,2 1-1 0 0,0 0 8 0 0,0 0 34 0 0,0 0 12 0 0,0 0 2 0 0,0 0 2 0 0,0 0 6 0 0,0 0 6 0 0,3 0 2 0 0,75 17 551 0 0,-41-8-289 0 0,0-1-1 0 0,0-2 1 0 0,18-1-406 0 0,22-3 439 0 0,76 4 216 0 0,-96-2-504 0 0,46 6 66 0 0,99 14-55 0 0,-137-19-163 0 0,47-4 1 0 0,65-8 62 0 0,-160 6-47 0 0,69-6 347 0 0,1-3 0 0 0,49-14-362 0 0,102-22 640 0 0,-134 27-488 0 0,32 1-152 0 0,-77 13 19 0 0,-1 2 0 0 0,0 2-1 0 0,0 3 1 0 0,1 3-19 0 0,73 6 64 0 0,-85-10-1 0 0,0-1 0 0 0,27-6-63 0 0,-10 2 66 0 0,-12 1-6 0 0,10-1 8 0 0,53 4-68 0 0,-76 0 76 0 0,21-2-76 0 0,28 0 41 0 0,117 15-41 0 0,-10-1 77 0 0,-115-8-26 0 0,-18-1-49 0 0,85 7 50 0 0,-108-7 23 0 0,0-2 1 0 0,10-2-76 0 0,4 0 105 0 0,-38 1-95 0 0,6 0 194 0 0,0-1 0 0 0,19-4-204 0 0,-28 4 11 0 0,-10 1 42 0 0,-2 0 17 0 0,0 0 18 0 0,0 0-7 0 0,0 0-8 0 0,0 0-1 0 0,-2-2 0 0 0,-7-2-13 0 0,0 0-1 0 0,0 0 1 0 0,0 1-1 0 0,-1 0 0 0 0,0 0 1 0 0,1 1-1 0 0,-10 0-58 0 0,-1 0 80 0 0,1 1 0 0 0,-1 1-1 0 0,-13 1-79 0 0,24 0 26 0 0,0-1 0 0 0,0-1 0 0 0,-3 0-26 0 0,-24-2 2 0 0,9 5-2 0 0,6-1 0 0 0,-15-1 0 0 0,-28-3 16 0 0,-74-5 32 0 0,31-3-24 0 0,-283-22 152 0 0,269 29-176 0 0,-129-4 0 0 0,52 8 0 0 0,72 1 0 0 0,-561-3 128 0 0,576 7-128 0 0,1 4 0 0 0,-57 14 0 0 0,146-20 6 0 0,-147 20-76 0 0,76-10 70 0 0,37-5 0 0 0,-40 0 0 0 0,-191-12 0 0 0,-1-1 0 0 0,254 7-43 0 0,-8 3 43 0 0,-5 1-21 0 0,-113 12 10 0 0,154-17-31 0 0,-4 1 20 0 0,6-1-31 0 0,3-1-11 0 0,1 2 0 0 0,0 0 58 0 0,0 1-1 0 0,0-1 1 0 0,1 0 0 0 0,-1 1-1 0 0,1-1 1 0 0,-1 0-1 0 0,1 0 1 0 0,0 0 0 0 0,0-1-1 0 0,-1 1 1 0 0,3 1 6 0 0,0 0-9 0 0,0 0 0 0 0,1-1 0 0 0,0 1 0 0 0,0-1 0 0 0,3 2 9 0 0,8 1-5 0 0,1 0 1 0 0,1-1-1 0 0,2 0 5 0 0,-18-4 1 0 0,45 7-27 0 0,0-2-1 0 0,35-2 27 0 0,-18-1-11 0 0,115 1 11 0 0,42 2 0 0 0,31 27 0 0 0,-32-2 0 0 0,-120-22 0 0 0,1-3 0 0 0,0-5 0 0 0,63-9 0 0 0,-114 3 0 0 0,120-14 0 0 0,53-11 0 0 0,-158 25 0 0 0,0 4 0 0 0,30 3 0 0 0,38 7 0 0 0,36 11 0 0 0,218 47 0 0 0,-329-58 16 0 0,0-1 0 0 0,5-3-16 0 0,117-3 32 0 0,-92-7-32 0 0,-1 0 0 0 0,62-2 76 0 0,-2 4 50 0 0,-127 4-117 0 0,13 2 44 0 0,-5-4 254 0 0,-29 0-230 0 0,-1-6-45 0 0,-1 4 32 0 0,-1 2-45 0 0,0 0 0 0 0,-1 0 0 0 0,1 1 0 0 0,-1 0 0 0 0,1 0 0 0 0,-1 0 0 0 0,-2 0-19 0 0,-8-1 11 0 0,-150 6 102 0 0,121-2-98 0 0,-11 1 6 0 0,27 0 1 0 0,-1-2-1 0 0,0-1-21 0 0,-87-5 0 0 0,-263-18 0 0 0,292 16 0 0 0,-1 5 0 0 0,1 3 0 0 0,-7 4 0 0 0,25 0 0 0 0,-191 21 0 0 0,48-2 32 0 0,0-8 0 0 0,-137-11-32 0 0,227-11 0 0 0,26 1 0 0 0,-172-16 31 0 0,153 9 13 0 0,106 12-33 0 0,-85-9 159 0 0,-71-16-170 0 0,101 11 0 0 0,-50-18 0 0 0,105 29 0 0 0,-168-62 0 0 0,123 46 0 0 0,0 2 0 0 0,-16-1 0 0 0,59 15 0 0 0,-25-2 0 0 0,30 4 16 0 0,-12-2-73 0 0,16 3 11 0 0,11 4 9 0 0,43 11-35 0 0,31 6 72 0 0,56 4-12 0 0,-65-11-44 0 0,278 59 56 0 0,-86-12-32 0 0,-154-41 0 0 0,45-1 32 0 0,-92-15 0 0 0,0-3 0 0 0,64-8 0 0 0,130-25 0 0 0,-107 12 0 0 0,24 4 0 0 0,-91 14 0 0 0,0 3 0 0 0,0 5 0 0 0,12 5 0 0 0,226 17 0 0 0,-218-21 0 0 0,-37-4 0 0 0,8-2 0 0 0,1-1 0 0 0,23-1 0 0 0,197-18 0 0 0,-125 4 64 0 0,-168 14-62 0 0,-3 1-7 0 0,17 4 72 0 0,-15-4-64 0 0,-1 0-9 0 0,13-1 73 0 0,-4 0-67 0 0,0 0 0 0 0,-2 4 11 0 0,-7-3 42 0 0,-2 0 11 0 0,-3 0-11 0 0,-3-1-34 0 0,-1 0-1 0 0,0 1 0 0 0,0-1 0 0 0,-4 2-18 0 0,-2-1 2 0 0,-62-2 38 0 0,-22 0-16 0 0,6 2-24 0 0,28-1 0 0 0,-95 0 21 0 0,-160 2 22 0 0,217 1-43 0 0,-157 9 0 0 0,146-1 0 0 0,-38 11 0 0 0,-234 41 0 0 0,195-47 0 0 0,158-14 0 0 0,-45 0 0 0 0,1-4 0 0 0,-3-3 0 0 0,6 0 0 0 0,-78-10 0 0 0,-21-10 0 0 0,8 0 0 0 0,-40-7-60 0 0,38 5 45 0 0,56 7-38 0 0,62 12 10 0 0,-18-5 43 0 0,-26-7-32 0 0,82 20-10 0 0,0 3 20 0 0,9-2 22 0 0,0 0-1 0 0,0 0 0 0 0,0 0 1 0 0,0 0-1 0 0,0 0 0 0 0,0 0 0 0 0,-1 0 1 0 0,1 0-1 0 0,0 0 0 0 0,0 0 1 0 0,0 0-1 0 0,0 0 0 0 0,0 0 0 0 0,0 0 1 0 0,0 0-1 0 0,0 0 0 0 0,0 0 0 0 0,0 1 1 0 0,0-1-1 0 0,0 0 0 0 0,0 0 1 0 0,0 0-1 0 0,0 0 0 0 0,0 0 0 0 0,0 0 1 0 0,-1 0-1 0 0,1 0 0 0 0,0 0 1 0 0,0 0-1 0 0,0 0 0 0 0,0 0 0 0 0,0 0 1 0 0,0 0-1 0 0,0 1 0 0 0,0-1 0 0 0,0 0 1 0 0,0 0-1 0 0,0 0 0 0 0,0 0 1 0 0,0 0-1 0 0,0 0 0 0 0,0 0 0 0 0,0 0 1 0 0,0 0-1 0 0,0 0 0 0 0,0 0 1 0 0,1 0-1 0 0,-1 1 0 0 0,0-1 0 0 0,0 0 1 0 0,0 0-1 0 0,0 0 0 0 0,0 0 0 0 0,0 0 1 0 0,0 0-1 0 0,0 0 0 0 0,0 0 1 0 0,0 0-1 0 0,0 0 1 0 0,6 12-11 0 0,-5-10 11 0 0,1 1 0 0 0,0-1 0 0 0,0 0 0 0 0,1 0 0 0 0,-1 0 0 0 0,0 0 0 0 0,1 0 0 0 0,-1 0 0 0 0,1-1 1 0 0,0 1-1 0 0,-1-1 0 0 0,1 0 0 0 0,2 1 0 0 0,6 2-1 0 0,0-1-1 0 0,1-1 1 0 0,0 1 1 0 0,5 0-8 0 0,200 35-41 0 0,-150-27 45 0 0,6-1 4 0 0,0-3 0 0 0,1-3 0 0 0,36-5 0 0 0,-42-1-1 0 0,154-9-62 0 0,-91 1 63 0 0,74-7 0 0 0,4-4 0 0 0,7 9 0 0 0,35 10 0 0 0,-156 5 0 0 0,0-5 0 0 0,0-4 0 0 0,15-6 0 0 0,20-11 104 0 0,37-14-104 0 0,-50 1 175 0 0,-64 18 119 0 0,51-8-294 0 0,-7 5 99 0 0,44-8 45 0 0,26 7 15 0 0,-1 4 533 0 0,-54 7 345 0 0,-96 9-885 0 0,-13 2-88 0 0,-1-1-11 0 0,1 1-51 0 0,-1 0 12 0 0,1-1 0 0 0,-1 1 0 0 0,0-1 0 0 0,1 1 0 0 0,-1-1 0 0 0,1 0 0 0 0,-1 0 0 0 0,0 0 0 0 0,1-1-14 0 0,6-4 22 0 0,0-3 32 0 0,-3 0 18 0 0,-4 7 4 0 0,-2 2-4 0 0,0 0 14 0 0,0 0-44 0 0,0 0-107 0 0,0 0-11 0 0,0 0-20 0 0,-2 3-100 0 0,-6 11-188 0 0,1 2-1 0 0,0-1 1 0 0,1 3 384 0 0,-3 5-1060 0 0,-4 11-587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5.94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268 17 2759 0 0,'-1'-2'207'0'0,"0"-5"-22"0"0,1 6 555 0 0,0 1 228 0 0,0 0 38 0 0,0 0-58 0 0,0 0-278 0 0,-2-1-118 0 0,-5-4-28 0 0,6 4-22 0 0,1 1-80 0 0,-2 2-35 0 0,-1 2-199 0 0,0 0-1 0 0,0 1 1 0 0,0-1 0 0 0,1 1-1 0 0,-1-1 1 0 0,1 1-1 0 0,0 0 1 0 0,0 2-188 0 0,-4 11 914 0 0,-2 15-914 0 0,-59 328 3553 0 0,56-295-3098 0 0,-3 22 40 0 0,-11 59 256 0 0,4-53-387 0 0,-49 252 1268 0 0,67-329-1556 0 0,1 0 0 0 0,0 15-76 0 0,1-17 24 0 0,0-1-40 0 0,1-12-74 0 0,0-2-61 0 0,0 0-17 0 0,0 0-171 0 0,3-1-690 0 0,2-3 147 0 0,0 0-1 0 0,-1 0 1 0 0,1-1 0 0 0,1-2 882 0 0,7-10-5414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1263 106 5903 0 0,'0'0'267'0'0,"0"0"0"0"0,1-1-171 0 0,0 1-87 0 0,1-1-13 0 0,3-9 77 0 0,-5 9 279 0 0,1 0 118 0 0,2-4 18 0 0,-3 4-11 0 0,0 1-70 0 0,0 0-30 0 0,0 0-8 0 0,0 0-3 0 0,0 0-13 0 0,0 0-8 0 0,0 0-1 0 0,0 0-18 0 0,0 0-78 0 0,0 0-31 0 0,0 0-8 0 0,0 0-2 0 0,0 0-6 0 0,0 0-1 0 0,-1 0 0 0 0,-11 6 229 0 0,1 1-1 0 0,-1 0 1 0 0,-2 3-429 0 0,-34 28 890 0 0,31-23-415 0 0,-3 6-475 0 0,-6 4 213 0 0,15-13-102 0 0,-1 0 0 0 0,1 1 0 0 0,-1 4-111 0 0,-30 45 264 0 0,23-32-141 0 0,-14 23 145 0 0,2 3 0 0 0,-15 38-268 0 0,-17 47 177 0 0,14-30-106 0 0,-58 137 64 0 0,106-245-134 0 0,-58 144 90 0 0,5 4 0 0 0,-6 41-91 0 0,22-72 10 0 0,-3 6 1 0 0,-10 76 41 0 0,7-27 3 0 0,-18 43-45 0 0,43-143 21 0 0,2 1 0 0 0,2 4-31 0 0,-21 156 52 0 0,35-232-48 0 0,-50 416 70 0 0,8-29 209 0 0,28-246 27 0 0,2 41-310 0 0,0 6 170 0 0,-13 204 97 0 0,16-126-126 0 0,2-57 3 0 0,7-20-48 0 0,8 0-13 0 0,-4-107-73 0 0,31 417 209 0 0,-28-430-206 0 0,35 332 231 0 0,-25-289-150 0 0,4-1 0 0 0,16 52-94 0 0,-20-113 52 0 0,8 19-52 0 0,-5-17 66 0 0,1 12-66 0 0,-1 11 11 0 0,-2-9-12 0 0,11 27 1 0 0,11 30 11 0 0,0-13 66 0 0,-24-77 17 0 0,17 34-94 0 0,-20-46 11 0 0,-6-11 21 0 0,1 0-1 0 0,5 8-31 0 0,0-3 34 0 0,4 10-34 0 0,6 12 41 0 0,13 23 1 0 0,-23-41-23 0 0,1-1-1 0 0,0 0 1 0 0,1-1 0 0 0,7 7-19 0 0,2-1 22 0 0,2-1-1 0 0,1-2 0 0 0,27 19-21 0 0,-37-30 7 0 0,49 33 50 0 0,-37-29-26 0 0,0-2-1 0 0,13 3-30 0 0,-27-12 3 0 0,65 25 8 0 0,-54-23 0 0 0,0 0-1 0 0,0-2 1 0 0,1-2 0 0 0,-1-1-1 0 0,18-1-10 0 0,-6-2 27 0 0,61-1 44 0 0,-71-1-29 0 0,0-2 0 0 0,17-5-42 0 0,28-11 101 0 0,0-4 0 0 0,25-16-101 0 0,-81 32 6 0 0,53-27 52 0 0,-38 18-60 0 0,-6 4 15 0 0,1-3-13 0 0,4-6 43 0 0,0-2-1 0 0,-1-2 1 0 0,3-5-43 0 0,18-22 126 0 0,13-22-126 0 0,-10 11 63 0 0,24-33 10 0 0,-15 17-18 0 0,-38 50-23 0 0,-2-3 0 0 0,15-27-32 0 0,-16 24 5 0 0,73-131 65 0 0,-38 43-15 0 0,-50 111-46 0 0,7-15 45 0 0,2 0-54 0 0,-2 3 53 0 0,1-5-53 0 0,65-153 10 0 0,-2-7 67 0 0,-9 23 1 0 0,-3 6-21 0 0,-47 108-54 0 0,-2 0 1 0 0,0-10-4 0 0,31-120 53 0 0,14-70 9 0 0,-50 201-49 0 0,-1 1 10 0 0,-2-1 1 0 0,-1-12-24 0 0,0 4 6 0 0,12-114 25 0 0,1-12 2 0 0,-10 128-33 0 0,-5 27 0 0 0,1-13 0 0 0,4-72 0 0 0,18-159 0 0 0,-24 242 0 0 0,33-220 0 0 0,-33 225 0 0 0,22-144 0 0 0,17-164 0 0 0,-38 298 0 0 0,9-58-1 0 0,11-84 66 0 0,-2 2-65 0 0,1 7 0 0 0,-17 109 17 0 0,-1 16 6 0 0,-1-1 1 0 0,-1-12-24 0 0,-5-17 0 0 0,1 24 0 0 0,-2-23 47 0 0,-4-22-47 0 0,-10-73 41 0 0,9 106-1 0 0,-4-38 24 0 0,-6-68-64 0 0,10 49-1 0 0,2 27 13 0 0,2 56 28 0 0,-16-191 26 0 0,13 184-60 0 0,-2 0-1 0 0,-9-33-5 0 0,-2 9 64 0 0,-2 2 0 0 0,-9-17-64 0 0,16 46-2 0 0,-13-29 15 0 0,12 27 17 0 0,7 18-7 0 0,-6-9-23 0 0,-26-56 64 0 0,11 27 0 0 0,-12-38-64 0 0,32 77 0 0 0,-9-16 0 0 0,-3-7 0 0 0,5 12 0 0 0,0 2 0 0 0,-19-28 0 0 0,10 22 21 0 0,0 1 1 0 0,-2 2-1 0 0,-20-19-21 0 0,-8-1 76 0 0,-35-24-76 0 0,42 37-12 0 0,20 17 12 0 0,-45-40 0 0 0,53 46 0 0 0,-1 1 0 0 0,0 2 0 0 0,-5-2 0 0 0,-14-9 0 0 0,23 15 0 0 0,0 0 0 0 0,-3 1 0 0 0,0-1 0 0 0,-7-4 0 0 0,-3-3 0 0 0,-5 0 0 0 0,12 6 0 0 0,-1 1 0 0 0,-13-3 0 0 0,26 9 0 0 0,-16-4 62 0 0,-25-2-62 0 0,35 7 2 0 0,-46-5-2 0 0,19 2 0 0 0,-30 2 0 0 0,13 0 0 0 0,46 2 0 0 0,-5-1 0 0 0,-9 1 0 0 0,16 2 0 0 0,-3 0 0 0 0,0 1 0 0 0,-9 1 0 0 0,5 1 0 0 0,-3-1 0 0 0,18-2 0 0 0,-30 1 53 0 0,-15 3-35 0 0,33-3 28 0 0,-5 0-18 0 0,0 1 0 0 0,0 1-1 0 0,-1 3-27 0 0,-26 7 0 0 0,28-5-1 0 0,-40 15 66 0 0,50-18-68 0 0,-1 0-10 0 0,-1 0 0 0 0,1-1 1 0 0,-2 0 12 0 0,6-2-208 0 0,7-2-47 0 0,1 0-1 0 0,0 0-203 0 0,0 0-852 0 0,0 0-381 0 0,0 0-70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77 1 1375 0 0,'0'0'283'0'0,"0"0"650"0"0,-4 2-37 0 0,1 0-1 0 0,-1-1 1 0 0,0 0-1 0 0,1 0 1 0 0,-1 0-896 0 0,-1 0 616 0 0,0 1 1 0 0,0-1-1 0 0,-1 2-616 0 0,2-1 433 0 0,0 1 0 0 0,0 0 0 0 0,0 0 0 0 0,-3 2-433 0 0,7-4 269 0 0,0-1 3 0 0,0 0 0 0 0,-10 11 328 0 0,9-10-496 0 0,1-1 34 0 0,0 0 12 0 0,0 0 2 0 0,0 0 2 0 0,0 0 4 0 0,0 0 2 0 0,0 0 0 0 0,0 0-1 0 0,0 0-6 0 0,0 0-1 0 0,1 1 0 0 0,-1 1-116 0 0,1 1 0 0 0,-1-1 0 0 0,1-1 0 0 0,0 1 0 0 0,0 0 0 0 0,0 0 0 0 0,0 0 0 0 0,0-1 0 0 0,0 1 0 0 0,0 0 0 0 0,1-1 0 0 0,-1 1-36 0 0,3 1 55 0 0,0 0-1 0 0,1 0 1 0 0,-1 0-1 0 0,1-1 0 0 0,-1 1 1 0 0,1-1-1 0 0,4 0-54 0 0,6 2 410 0 0,13 0-410 0 0,-15-2 197 0 0,1 1-1 0 0,7 2-196 0 0,81 27 592 0 0,-78-25 173 0 0,13 1-765 0 0,-8-2 555 0 0,8 0-549 0 0,0-1-1 0 0,0-3 0 0 0,0-1 1 0 0,25-5-6 0 0,-34 2 126 0 0,0 2 0 0 0,0 2 0 0 0,12 3-126 0 0,10 4 512 0 0,23 11-512 0 0,5 7 336 0 0,-64-23-280 0 0,77 21 256 0 0,11-3 102 0 0,-69-15-240 0 0,0-1 0 0 0,0-3 0 0 0,3-1-174 0 0,-19-1 90 0 0,-6-1-127 0 0,1 0 0 0 0,-1-1 37 0 0,31-4 1 0 0,44-7 138 0 0,-72 10-88 0 0,26-7 12 0 0,-25 5-59 0 0,-1 2 1 0 0,10 0-5 0 0,2-1 55 0 0,29-4 36 0 0,57-8 10 0 0,-86 13-90 0 0,-18 2-9 0 0,-1 0 1 0 0,1-1-1 0 0,-1-1 1 0 0,2 0-3 0 0,11-4 34 0 0,1 1 1 0 0,0 0-1 0 0,0 3 0 0 0,3 0-34 0 0,-7 0-455 0 0,15-4 455 0 0,8-1-518 0 0,-34 6 624 0 0,71-6 1575 0 0,44 3-1681 0 0,-83 8-526 0 0,25 7 526 0 0,-33-6 20 0 0,-7-1 12 0 0,0-1 0 0 0,5-1-32 0 0,14-2 112 0 0,46-1 243 0 0,-57-3-227 0 0,25-8-128 0 0,-26 5 59 0 0,0 1-1 0 0,0 2-58 0 0,-9 3 15 0 0,3 0 34 0 0,0-2-49 0 0,-6 1 42 0 0,0 2 0 0 0,0 0 0 0 0,0 2 0 0 0,6 2-42 0 0,3-1 96 0 0,13 0-96 0 0,-35-3 3 0 0,28 0 91 0 0,-10 1-29 0 0,-7 0 48 0 0,-10-2-15 0 0,0 1 0 0 0,0 1-1 0 0,4 0-97 0 0,-4 1 108 0 0,-1-1 0 0 0,1-1 0 0 0,-1 1 0 0 0,6-1-108 0 0,18 1 224 0 0,-27-1-149 0 0,-1 0-2 0 0,1 1-44 0 0,13-3 278 0 0,-14 2-372 0 0,-1 0 32 0 0,-1 0-1 0 0,0-1 1 0 0,1 1 0 0 0,-1 0 0 0 0,1 0-1 0 0,-1 0 1 0 0,1-1 0 0 0,-1 1-1 0 0,1 0 1 0 0,-1-1 0 0 0,1 1 0 0 0,-1-1 33 0 0,-3-1-839 0 0,-10-2-4612 0 0,-3 2-1855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63 2759 0 0,'0'0'126'0'0,"0"0"175"0"0,0 0 655 0 0,0 0 284 0 0,0 0 59 0 0,0 0-110 0 0,0 0-506 0 0,0 0-218 0 0,0 0-45 0 0,0 0-21 0 0,0 0-47 0 0,0 0-22 0 0,0 0-2 0 0,0 0-6 0 0,0 0-30 0 0,0 0-18 0 0,0 0-2 0 0,0 0 0 0 0,0 0 0 0 0,0 0 0 0 0,0 0 0 0 0,0 0 3 0 0,0 0 10 0 0,0 0 3 0 0,0 0 0 0 0,0 0-8 0 0,0 0-33 0 0,0 0-14 0 0,0 0-1 0 0,0 0-8 0 0,0 0-34 0 0,1 1-20 0 0,-1 1-120 0 0,1 0 1 0 0,0-1-1 0 0,0 1 0 0 0,-1 0 0 0 0,1-1 1 0 0,0 1-1 0 0,0-1 0 0 0,0 0 0 0 0,0 0 0 0 0,1 1 1 0 0,-1-1-1 0 0,0 0 0 0 0,0 0 0 0 0,0 0 0 0 0,1 0 1 0 0,-1-1-1 0 0,0 1 0 0 0,1 0-50 0 0,4 2 52 0 0,1-1-1 0 0,-1 0 1 0 0,5 0-52 0 0,3 1 149 0 0,14 5 44 0 0,11 2 286 0 0,4 4-479 0 0,-3 0 368 0 0,1-2 0 0 0,17-1-368 0 0,-39-9 124 0 0,0-1 0 0 0,0-1 1 0 0,0-1-1 0 0,8-3-124 0 0,3 0 178 0 0,7 2-178 0 0,27 2 184 0 0,122 2 219 0 0,-110 3-256 0 0,99 2 108 0 0,-59 0-57 0 0,-20-2-49 0 0,-69-4-25 0 0,0-1-124 0 0,0 0 156 0 0,4 2-156 0 0,41 3 165 0 0,-40-3-109 0 0,44-2 23 0 0,9-4-79 0 0,-60 2-4 0 0,3 0 64 0 0,-7 1-31 0 0,0 0-1 0 0,13 2-28 0 0,-8 1 58 0 0,1-2-58 0 0,-3-1 70 0 0,13 4-70 0 0,31 2 64 0 0,-29-3 55 0 0,-1 1 62 0 0,-17 0-55 0 0,0-2 0 0 0,15-1-126 0 0,-10-2-65 0 0,27-2 119 0 0,31-9 160 0 0,-19 6-73 0 0,-39 2 73 0 0,22-9-214 0 0,-20 5 181 0 0,5 2-181 0 0,-18 4 75 0 0,24-5 42 0 0,-31 5-88 0 0,-3 2-17 0 0,0-1-1 0 0,1 1 1 0 0,4 0-12 0 0,13-4 53 0 0,-12 3-53 0 0,12 3 53 0 0,-12-1-42 0 0,27-6 42 0 0,-30 4-41 0 0,-1 1-12 0 0,-1 1 0 0 0,0-1-1 0 0,5 1 1 0 0,54-1 64 0 0,-40 1-31 0 0,7-1 62 0 0,26 0 74 0 0,-30 2-131 0 0,-1-2 0 0 0,1-2-38 0 0,16-2 11 0 0,-38 4 4 0 0,0 0-1 0 0,0 1 1 0 0,1 0 0 0 0,0 1-15 0 0,15-1 58 0 0,-16 0-54 0 0,0 0 0 0 0,0 0-1 0 0,7 2-3 0 0,-12-2 7 0 0,0 0 0 0 0,0 0-1 0 0,0 0 1 0 0,1 0 0 0 0,-1 0 0 0 0,0 0-1 0 0,0-1 1 0 0,1 1-7 0 0,7-2 74 0 0,0 0-10 0 0,-1-2 1 0 0,-8 4-61 0 0,1 0-1 0 0,-1-1 0 0 0,0 1 0 0 0,0 0 1 0 0,1 0-1 0 0,-1 0 0 0 0,0-1 0 0 0,1 1 1 0 0,-1 0-1 0 0,0 0 0 0 0,0 0 0 0 0,1 0 1 0 0,-1 0-1 0 0,0 0 0 0 0,1 0 0 0 0,-1 0 1 0 0,0 0-1 0 0,0 0 0 0 0,1 0 0 0 0,-1 0 1 0 0,0 0-4 0 0,3 0 3 0 0,8-8 156 0 0,-8 6-82 0 0,1-3-9 0 0,-2 4-52 0 0,0-1-1 0 0,0 0 0 0 0,0 1 0 0 0,1 0 1 0 0,-1 0-1 0 0,0 0 0 0 0,0 0 0 0 0,1 0 1 0 0,-1 1-1 0 0,2-1-15 0 0,6-2 43 0 0,-4 1-21 0 0,2 0 33 0 0,10-4-57 0 0,-8 1 2 0 0,1-1 11 0 0,0 0 33 0 0,-5 3-35 0 0,1 1 44 0 0,10-4 33 0 0,-13 5-33 0 0,3 0 11 0 0,-6 1 0 0 0,-1 0 0 0 0,2 0 0 0 0,5-1 0 0 0,-5 0 0 0 0,-2 1 0 0 0,0 0 1 0 0,0 0 5 0 0,0 0-2 0 0,0 0 6 0 0,0 0-7 0 0,0 0-3 0 0,0 0 0 0 0,0 0 0 0 0,0 0 0 0 0,0 0 1 0 0,-1-1-23 0 0,-1-4-190 0 0,-3-4-5156 0 0,4 7-2271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562 1 2759 0 0,'0'0'330'0'0,"0"0"340"0"0,0 0 149 0 0,0 0 28 0 0,0 0-39 0 0,0 0-194 0 0,1 1-80 0 0,2 6-20 0 0,-3-5-7 0 0,0-2-24 0 0,1 1-17 0 0,1 2-231 0 0,1 1-1 0 0,-1-1 1 0 0,1 0-1 0 0,-1 0 1 0 0,1-1-1 0 0,0 1 0 0 0,0-1 1 0 0,0 1-1 0 0,0-1 1 0 0,0-1-1 0 0,1 1 1 0 0,-1 0-235 0 0,23 9 441 0 0,0 2 1 0 0,-1 2 0 0 0,0 1-1 0 0,-1 1 1 0 0,0 2 0 0 0,-1 1 0 0 0,1 3-442 0 0,-6-3 246 0 0,0 2 0 0 0,-1 1 0 0 0,-1 0 0 0 0,-1 1 0 0 0,8 18-246 0 0,31 66 848 0 0,11 36 43 0 0,-31-68-638 0 0,-20-44-170 0 0,30 63 210 0 0,-24-54-157 0 0,12 23 64 0 0,-10-22-60 0 0,-1 1 0 0 0,-2 2 0 0 0,-2 0 0 0 0,7 24-140 0 0,13 37 661 0 0,17 29-661 0 0,-17-44 259 0 0,-18-46-117 0 0,8 20-4 0 0,-22-52-107 0 0,11 34 168 0 0,11 40-199 0 0,5 45 128 0 0,19 71 687 0 0,-32-124-526 0 0,-2 1 0 0 0,0 24-289 0 0,5 117 197 0 0,-12-104-124 0 0,-2-18 39 0 0,4 39 64 0 0,14 95 256 0 0,-6 44-432 0 0,-18-90 278 0 0,1 6-113 0 0,-2-39-100 0 0,-1-151-66 0 0,-4 74 1 0 0,-6 65 59 0 0,1-32-54 0 0,0 72 65 0 0,-6 77-76 0 0,12-221 23 0 0,-4 53 83 0 0,-3 0-100 0 0,5-54 8 0 0,-16 99 59 0 0,-18 76 85 0 0,17-88-152 0 0,-8 32 0 0 0,27-142 1 0 0,-30 149 70 0 0,10-52-153 0 0,8-38 76 0 0,4-27 6 0 0,-10 29 0 0 0,-4 16 0 0 0,7-27-1 0 0,-2 0 0 0 0,-9 15 1 0 0,-6 18 55 0 0,22-57-43 0 0,-6 18-13 0 0,-2-1 1 0 0,-8 22 0 0 0,21-57 27 0 0,0 0-1 0 0,-3 16-26 0 0,2-7 11 0 0,6-20-10 0 0,-43 138 62 0 0,25-86-43 0 0,-16 43 24 0 0,-10 22-33 0 0,31-84 46 0 0,1 7-57 0 0,-12 34-4 0 0,10-35 4 0 0,5-12 11 0 0,-6 9-11 0 0,0-9 54 0 0,6-15-55 0 0,0-2 1 0 0,0 0 0 0 0,-4 2 0 0 0,-8 16 0 0 0,11-19 0 0 0,-1-1 0 0 0,-1 0 0 0 0,-7 10 0 0 0,-7 13 0 0 0,-11 20 0 0 0,25-38 11 0 0,-1 0-1 0 0,-1-1 1 0 0,0-1 0 0 0,-1-1-1 0 0,-1-1 1 0 0,-4 2-11 0 0,6-6 66 0 0,-11 14-66 0 0,6-6-2 0 0,11-13 18 0 0,1 0 0 0 0,0 1 0 0 0,1 1 0 0 0,-4 6-16 0 0,-10 16 31 0 0,-2-1-1 0 0,-7 5-30 0 0,21-25 3 0 0,-90 99 12 0 0,1-1 34 0 0,84-93-47 0 0,-18 14-2 0 0,-9 10-98 0 0,38-37 30 0 0,-1 0-1 0 0,0 0 0 0 0,0 0 1 0 0,-5 2 68 0 0,9-7-121 0 0,1 0 1 0 0,-1 0 0 0 0,0 0-1 0 0,0 0 1 0 0,0 0 0 0 0,0-1-1 0 0,0 1 1 0 0,0-1 0 0 0,0 1-1 0 0,0-1 1 0 0,0 0-1 0 0,0 0 1 0 0,0 0 0 0 0,0 0-1 0 0,0-1 1 0 0,0 1 0 0 0,0-1-1 0 0,0 0 1 0 0,-1 0 120 0 0,-8-7-1647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654 163 5839 0 0,'0'0'267'0'0,"0"0"0"0"0,0 0-81 0 0,0 0 296 0 0,0 0 152 0 0,0 0 34 0 0,0 0-22 0 0,0 0-112 0 0,0 0-43 0 0,0 0-10 0 0,0 0-17 0 0,0 0-66 0 0,0 0-29 0 0,0 0-8 0 0,0 0-9 0 0,0 0-34 0 0,0 0-20 0 0,0 0-2 0 0,0 0-5 0 0,0 0-23 0 0,-1 0-11 0 0,-1-1-185 0 0,0 1-1 0 0,0 0 1 0 0,0 0-1 0 0,0 1 1 0 0,1-1 0 0 0,-1 0-1 0 0,0 1 1 0 0,0-1-1 0 0,0 1 1 0 0,1 0-1 0 0,-1 0 1 0 0,0 0-1 0 0,1 0 1 0 0,-1 0-1 0 0,0 1-71 0 0,-6 5 137 0 0,0 0 0 0 0,-4 5-137 0 0,0 1 149 0 0,-4 3-38 0 0,1 2 0 0 0,0 0-1 0 0,1 1 1 0 0,1 1 0 0 0,0 1-1 0 0,-8 19-110 0 0,5-12 42 0 0,7-13 48 0 0,-4 11-90 0 0,-36 71 220 0 0,32-60-59 0 0,-1-2 0 0 0,-4 5-161 0 0,5-12 133 0 0,1 1 0 0 0,1 1 0 0 0,2 1 0 0 0,-2 6-133 0 0,-17 60 117 0 0,-9 54-117 0 0,-11 33 21 0 0,37-137 5 0 0,2-9 47 0 0,2 0 1 0 0,1 2-1 0 0,-3 21-73 0 0,-2 27 78 0 0,-11 77 68 0 0,18-109-25 0 0,-9 63 107 0 0,15-93-156 0 0,1-1 0 0 0,0 0 0 0 0,2 22-72 0 0,4 40 77 0 0,2 36 27 0 0,-1-55-49 0 0,4 56 101 0 0,-7-90-16 0 0,4 15-140 0 0,-2-6 41 0 0,1-6 1 0 0,1-1-1 0 0,4 12-41 0 0,6 28 45 0 0,2 32-19 0 0,13 64 194 0 0,-10-62-146 0 0,-15-78-42 0 0,-4-13-16 0 0,1 0 0 0 0,4 9-16 0 0,4 8 61 0 0,3-1 0 0 0,2 5-61 0 0,1-1 222 0 0,5 20-222 0 0,-18-44 1 0 0,1 3 4 0 0,1 1 0 0 0,5 9-5 0 0,55 114 64 0 0,-41-83 43 0 0,-7-13 29 0 0,-11-27-23 0 0,0 0 0 0 0,4 3-113 0 0,-5-9-8 0 0,-4-6 33 0 0,0-1 0 0 0,1 0 0 0 0,-1 0 0 0 0,1 0 0 0 0,0-1 0 0 0,1 0 0 0 0,-1 0 0 0 0,2 1-25 0 0,0 0 34 0 0,1 0 0 0 0,1 3-34 0 0,-3-2-2 0 0,1-1 0 0 0,5 4 2 0 0,7 5 40 0 0,-8-6 67 0 0,0-2 0 0 0,8 6-107 0 0,-4-6 100 0 0,0 0 0 0 0,1-1 1 0 0,13 2-101 0 0,-14-4 75 0 0,-1-1 1 0 0,1-1 0 0 0,7-1-76 0 0,-5-2 98 0 0,1-1 0 0 0,-1-1 0 0 0,13-6-98 0 0,-15 6 57 0 0,2-3-1 0 0,0 0-1 0 0,-1-2 0 0 0,2-1-55 0 0,-1 1 41 0 0,-6 1-14 0 0,1 0 0 0 0,-1-1-1 0 0,0-1 1 0 0,0 0 0 0 0,4-7-27 0 0,-4 6 6 0 0,8-10 98 0 0,10-15-104 0 0,-21 26 13 0 0,10-15 100 0 0,11-21-113 0 0,-6 10 86 0 0,-8 11 70 0 0,5-12-156 0 0,-8 15 24 0 0,12-24 81 0 0,-2 0 1 0 0,9-26-106 0 0,-2 5 70 0 0,-15 36-12 0 0,7-23-58 0 0,34-93 106 0 0,-14 13-39 0 0,3-10 58 0 0,-2 8 28 0 0,-16 50-84 0 0,-13 44-6 0 0,5-32-63 0 0,5-45 70 0 0,-16 84-33 0 0,36-250 102 0 0,-29 148-11 0 0,-3-5-128 0 0,-1-139 128 0 0,-8 239-107 0 0,-2 1-1 0 0,-1-1 1 0 0,-1 1 0 0 0,-3-14-21 0 0,-25-112 58 0 0,-2-21-63 0 0,-2-13 69 0 0,32 185-64 0 0,-1-1 0 0 0,0 1 0 0 0,-1-1 0 0 0,-2-3 0 0 0,3 9 0 0 0,0 1 0 0 0,-1 0 0 0 0,1 0 0 0 0,-2 0 0 0 0,1 1 0 0 0,-7-7 0 0 0,7 7 0 0 0,-1 1 0 0 0,1-2 1 0 0,1 1-1 0 0,-3-5 0 0 0,-12-21 52 0 0,10 20-44 0 0,-35-53-5 0 0,34 51-3 0 0,1 0 0 0 0,0-1 0 0 0,1 0 0 0 0,-1-6 0 0 0,-1 0 0 0 0,-2-5 0 0 0,-1-10 0 0 0,4 12 0 0 0,-10-20 0 0 0,9 25 56 0 0,-1 0 1 0 0,-12-16-57 0 0,16 27 6 0 0,-1-1 0 0 0,0 1 1 0 0,-1 1-1 0 0,0 0 0 0 0,-5-4-6 0 0,5 5 0 0 0,-1 1 0 0 0,0 1 0 0 0,-5-3 0 0 0,8 6 0 0 0,1 0 0 0 0,0 1 0 0 0,-1 0 0 0 0,1 0 0 0 0,-1 1 0 0 0,-3 0 0 0 0,-64-3 0 0 0,26 0 0 0 0,-38-6 0 0 0,67 6 0 0 0,0-1 0 0 0,-7-5 0 0 0,5 3 0 0 0,-13-5 0 0 0,29 11 0 0 0,0 0 1 0 0,0 0-1 0 0,1 1 1 0 0,-2 0-1 0 0,5 0-2 0 0,-1 0 1 0 0,0 0-1 0 0,0 1 1 0 0,1-1-1 0 0,-1 1 1 0 0,0-1-1 0 0,1 1 1 0 0,-1 0-1 0 0,0 0 1 0 0,1 0 0 0 0,-1 0-1 0 0,0 2 2 0 0,-5 3-28 0 0,1 1-1 0 0,0 0 1 0 0,-2 2 28 0 0,-3 9-1562 0 0,9-14 83 0 0,0 0 0 0 0,1 0 0 0 0,-1 0 1 0 0,1 1 1478 0 0,-4 13-7382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73 51 4863 0 0,'0'0'223'0'0,"-1"-1"-16"0"0,-1-5-119 0 0,2 5 138 0 0,0 1 46 0 0,-1-1 0 0 0,-5-9 1503 0 0,5 9-1518 0 0,1 1-1 0 0,-1-1 11 0 0,0-1 99 0 0,0-1-1 0 0,0 1 1 0 0,-1 0 0 0 0,1 0-1 0 0,-1 0 1 0 0,1 0 0 0 0,-1 0 0 0 0,1 1-1 0 0,-1-1 1 0 0,0 1 0 0 0,0-1-1 0 0,0 1 1 0 0,0 0 0 0 0,1 0-1 0 0,-3-1-365 0 0,3 2 376 0 0,-6-1 704 0 0,3 1-635 0 0,1 0 0 0 0,-1 1 0 0 0,1 0 0 0 0,0 0 0 0 0,-1 0 0 0 0,1 1-445 0 0,1-2 114 0 0,2 0-2 0 0,0 0-2 0 0,0 0-12 0 0,0 0-2 0 0,0 0 0 0 0,0 2-16 0 0,1 2-63 0 0,-1-1 0 0 0,1 1 0 0 0,-1-1 0 0 0,1 1 0 0 0,0-1 0 0 0,0 1 0 0 0,0-1-1 0 0,0 0 1 0 0,1 1 0 0 0,-1-1 0 0 0,1 0 0 0 0,-1 0-17 0 0,7 10 94 0 0,0 0 0 0 0,1 1-94 0 0,-7-11 17 0 0,114 159 529 0 0,-84-123-234 0 0,25 22-312 0 0,37 30 114 0 0,-23-23 446 0 0,-3 3-560 0 0,-40-37 547 0 0,7 12-547 0 0,-18-23 225 0 0,-2 2-1 0 0,4 8-224 0 0,-12-17 80 0 0,-7-15-5 0 0,0-1-6 0 0,0 0-5 0 0,0 0 0 0 0,0 0 0 0 0,0 0 0 0 0,0 0 0 0 0,0 0 0 0 0,0 0 0 0 0,0 0 0 0 0,-2 0-35 0 0,-1-1-1 0 0,1 1 1 0 0,0-1-1 0 0,-1 0 1 0 0,1 0-1 0 0,0 0 1 0 0,-1 0 0 0 0,1-1-1 0 0,-2 0-28 0 0,-18-17 60 0 0,3 0 20 0 0,-4-7-80 0 0,-15-15 51 0 0,16 18-29 0 0,-9-14-22 0 0,-12-12 31 0 0,-27-33-19 0 0,24 26-13 0 0,22 28 1 0 0,2 0 0 0 0,-11-18 0 0 0,-19-40 0 0 0,38 64 0 0 0,-3-4 0 0 0,-3-3 0 0 0,4 4 0 0 0,35 59 0 0 0,-19-34 0 0 0,26 43 0 0 0,25 29 0 0 0,-36-53 0 0 0,94 113 0 0 0,-59-76 0 0 0,51 55 0 0 0,-55-57 0 0 0,27 42 0 0 0,-43-56 0 0 0,22 33 64 0 0,14 32-64 0 0,-66-105 0 0 0,11 18 70 0 0,1 0-1 0 0,6 6-69 0 0,-17-23 56 0 0,-1-1 21 0 0,-1-1-64 0 0,0 1-1 0 0,0-1 1 0 0,-1 0 0 0 0,1 1-1 0 0,0-1 1 0 0,0 0 0 0 0,0 0-1 0 0,0 0 1 0 0,0 0 0 0 0,0 0-13 0 0,-2-3 33 0 0,-16-15 65 0 0,0-1-1 0 0,-4-7-97 0 0,-33-47 134 0 0,35 46-79 0 0,5 7-7 0 0,-93-127-16 0 0,41 58-72 0 0,-8-10-8 0 0,14 16 48 0 0,-7-8 0 0 0,39 48 2 0 0,-41-65-15 0 0,70 107-40 0 0,5 11-11 0 0,8 14 46 0 0,1 0-1 0 0,15 19 19 0 0,32 37-63 0 0,-34-46 46 0 0,39 46 4 0 0,19 26 15 0 0,-55-65 10 0 0,52 75 99 0 0,-68-94-92 0 0,-1 0 0 0 0,0 2 1 0 0,-2 0-1 0 0,7 18-19 0 0,-9-22 11 0 0,-8-17 42 0 0,-1-3 11 0 0,-5-7-50 0 0,1 1-1 0 0,-1-1 0 0 0,1-1 1 0 0,1 1-1 0 0,-3-6-13 0 0,0 1-1 0 0,0 0-1 0 0,-2-2 2 0 0,-1 0 19 0 0,-21-28 26 0 0,18 24-82 0 0,13 18-149 0 0,0 1-31 0 0,0 0 1 0 0,0 0-200 0 0,0 0-841 0 0,0 0-372 0 0,0 0-69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70 6 7279 0 0,'0'0'332'0'0,"0"0"-4"0"0,0-2-110 0 0,0 2-166 0 0,0 0 1 0 0,0 0-1 0 0,0 0 1 0 0,0 0 0 0 0,0 0-1 0 0,0 0 1 0 0,0-1-1 0 0,0 1 1 0 0,0 0-1 0 0,0 0 1 0 0,0 0 0 0 0,0 0-1 0 0,0 0 1 0 0,0 0-1 0 0,0-1 1 0 0,0 1 0 0 0,0 0-1 0 0,0 0 1 0 0,0 0-1 0 0,0 0 1 0 0,-1 0-1 0 0,1 0 1 0 0,0 0 0 0 0,0-1-1 0 0,0 1 1 0 0,0 0-1 0 0,0 0 1 0 0,0 0-1 0 0,0 0 1 0 0,0 0 0 0 0,0 0-1 0 0,0 0 1 0 0,0 0-1 0 0,0 0 1 0 0,-1 0-1 0 0,1 0 1 0 0,0 0 0 0 0,0 0-1 0 0,0 0 1 0 0,0 0-1 0 0,0-1 1 0 0,0 1-1 0 0,0 0 1 0 0,0 0 0 0 0,-1 0-1 0 0,1 0 1 0 0,0 1-1 0 0,0-1 1 0 0,0 0 0 0 0,0 0-1 0 0,0 0 1 0 0,0 0-1 0 0,0 0 1 0 0,0 0-53 0 0,-6 7 2434 0 0,5-4-3182 0 0,-10 16 1231 0 0,-4 13-483 0 0,6-13-911 0 0,-10 16 911 0 0,13-27-343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0 1375 0 0,'0'0'128'0'0,"0"0"-128"0"0,-3 8 0 0 0,1 1 0 0 0,2-9 744 0 0,0 0 128 0 0,0 0 24 0 0,0 0 8 0 0,0 0-608 0 0,0 0-120 0 0,0 0-24 0 0,-2 10-8 0 0,2-10-144 0 0,0 0-152 0 0,0 0 32 0 0,0 0-2056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 0 6047 0 0,'-8'5'264'0'0,"5"0"56"0"0,-3-1-256 0 0,1 1-64 0 0,-2 2 0 0 0,3-2 0 0 0,0 1 296 0 0,-1 1 48 0 0,1-2 8 0 0,0 2 0 0 0,0-2-224 0 0,2 2-48 0 0,2-7-8 0 0,-3 5 0 0 0,3-5-72 0 0,0 0 0 0 0,-3 7 0 0 0,3-7-3352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1 5783 0 0,'0'0'256'0'0,"-2"10"56"0"0,-2-2-248 0 0,1 1-64 0 0,0-1 0 0 0,3-8 0 0 0,0 0 312 0 0,0 0 48 0 0,0 0 16 0 0,0 0 0 0 0,2 9-312 0 0,-2-9-64 0 0,0 0 0 0 0,0 0-3168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6.48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49 55 1375 0 0,'0'0'306'0'0,"0"0"744"0"0,0 0 330 0 0,0 0 70 0 0,0 0-120 0 0,0 0-552 0 0,2-1-245 0 0,7-3-225 0 0,-1 0 1 0 0,1 0-1 0 0,-1 1 1 0 0,1 0-1 0 0,8-1-308 0 0,17-7 655 0 0,-24 8-464 0 0,0 0 0 0 0,1 1 0 0 0,-1 1 0 0 0,3-1-191 0 0,14-2 300 0 0,-5 2-57 0 0,0-1-1 0 0,-1 2 0 0 0,1 1 0 0 0,0 1 1 0 0,0 1-1 0 0,0 1 0 0 0,16 4-242 0 0,3 2 305 0 0,0 1-1 0 0,-1 3 1 0 0,0 1-1 0 0,26 14-304 0 0,-48-20 70 0 0,-1 2-1 0 0,0 0 1 0 0,0 1 0 0 0,-1 1-1 0 0,0 0 1 0 0,-1 1 0 0 0,-1 1-1 0 0,0 1 1 0 0,0-1 0 0 0,-2 2-1 0 0,0 1-69 0 0,3 6 124 0 0,-2 1 1 0 0,0 0-1 0 0,7 22-124 0 0,24 79 355 0 0,-31-84-243 0 0,1 3 69 0 0,-3 0 0 0 0,-1 2 0 0 0,-3-1 1 0 0,-1 1-1 0 0,-1 24-181 0 0,-4 53 434 0 0,-3-90-168 0 0,-1 0 0 0 0,-6 23-266 0 0,1-22 295 0 0,-1 0 1 0 0,-1 0-1 0 0,-2-1 0 0 0,-11 20-295 0 0,11-29 231 0 0,-2 0 0 0 0,0-1 1 0 0,-1 0-1 0 0,-1-2 0 0 0,-1 0 0 0 0,-7 6-231 0 0,9-13 120 0 0,0-1-1 0 0,-1 0 0 0 0,0-1 0 0 0,-1-1 1 0 0,0-1-1 0 0,-1 0 0 0 0,-6 2-119 0 0,-12 3 132 0 0,0-2 0 0 0,-1-1 0 0 0,-13 2-132 0 0,8-5 60 0 0,0-1-1 0 0,0-3 1 0 0,-1-1 0 0 0,-41-3-60 0 0,55-2-10 0 0,1-2 0 0 0,0-1 0 0 0,0-1 0 0 0,0-1 0 0 0,1-1 0 0 0,-14-7 10 0 0,32 10-145 0 0,0 0 0 0 0,0 0 1 0 0,0-1-1 0 0,-4-3 145 0 0,11 7-673 0 0,2-11-1069 0 0,0 12 1706 0 0,0-1 0 0 0,0 1 0 0 0,0 0 0 0 0,0 0 0 0 0,0 0 0 0 0,0-1 0 0 0,0 1 0 0 0,0 0 0 0 0,0 0 0 0 0,0 0 0 0 0,0 0 0 0 0,0-1 0 0 0,0 1 0 0 0,0 0 0 0 0,0 0 0 0 0,1 0 0 0 0,-1 0 0 0 0,0-1 0 0 0,0 1 0 0 0,0 0 0 0 0,0 0 0 0 0,0 0 0 0 0,1 0 0 0 0,-1 0 0 0 0,0-1 0 0 0,0 1 0 0 0,0 0 0 0 0,0 0 36 0 0,15-12-1477 0 0,6-2-198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1839 0 0,'1'25'80'0'0,"2"-13"16"0"0,-2 3-96 0 0,0 2 0 0 0,1 0 0 0 0,-1 0 0 0 0,0 2 416 0 0,2-1 56 0 0,-1-1 8 0 0,1 0 8 0 0,0 0-488 0 0,-1 0 0 0 0,1-2 0 0 0,-1 1-104 0 0,1-1-72 0 0,0 0-16 0 0,-1 0 0 0 0,1-1 0 0 0</inkml:trace>
  <inkml:trace contextRef="#ctx0" brushRef="#br0" timeOffset="1">95 715 6159 0 0,'-7'76'895'0'0,"0"37"-895"0"0,3-19 196 0 0,2-38-293 0 0,2-1 0 0 0,1 0 0 0 0,6 35 97 0 0,1-31-560 0 0,-7-42 272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 0 3223 0 0,'0'0'470'0'0,"0"0"760"0"0,0 0 333 0 0,0 0 65 0 0,0 0-113 0 0,0 0-546 0 0,0 0-237 0 0,0 0-48 0 0,0 0-39 0 0,0 0-119 0 0,0 0-57 0 0,0 0-12 0 0,0 0-23 0 0,0 0-97 0 0,0 0-45 0 0,0 0-11 0 0,0 0-26 0 0,0 0-106 0 0,0 1-42 0 0,-1 2-74 0 0,1-1 1 0 0,-1 1-1 0 0,1-1 0 0 0,-1 0 1 0 0,0 0-1 0 0,0 1 0 0 0,0-1 1 0 0,-1 2-34 0 0,-7 13 104 0 0,8-15-91 0 0,0 1 0 0 0,0-1-1 0 0,0 0 1 0 0,0 1 0 0 0,-1-1-1 0 0,1 0 1 0 0,-1 0 0 0 0,1 0-1 0 0,-1 0 1 0 0,0 0 0 0 0,-1 0-13 0 0,1 0-222 0 0,1 0 1 0 0,-1 0-1 0 0,0 0 1 0 0,0 1-1 0 0,1-1 1 0 0,-1 0-1 0 0,1 1 1 0 0,0-1 0 0 0,-1 1-1 0 0,1 0 1 0 0,0 1 221 0 0,0-3-1274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0 1375 0 0,'0'0'64'0'0,"0"0"8"0"0,0 0-72 0 0,0 0 0 0 0,-4 17 0 0 0,1-1 0 0 0,1-6 984 0 0,-2 2 176 0 0,0 0 40 0 0,0-1 8 0 0,1 0-888 0 0,1-1-168 0 0,-1-2-40 0 0,1 2-1872 0 0,-2 0-368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18 681 1375 0 0,'0'1'107'0'0,"-9"50"2836"0"0,3-9 1028 0 0,5-33-3854 0 0,0 1-1 0 0,1-1 1 0 0,0 0-1 0 0,0 0 1 0 0,1 0-1 0 0,-1 1-116 0 0,9 38-441 0 0,-8-47 298 0 0,-1 1-1 0 0,2 8-268 0 0,0 1-1 0 0,-1 0 0 0 0,0 0 1 0 0,-1 0-1 0 0,0 0 0 0 0,0 1 413 0 0,0-3-2540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4143 0 0,'0'0'191'0'0,"0"2"-11"0"0,4 8 349 0 0,0 0 0 0 0,0 0 0 0 0,0 1-529 0 0,-3-10 228 0 0,0 2-118 0 0,0 0 0 0 0,0-1 0 0 0,0 1 0 0 0,0-1 0 0 0,0 1 1 0 0,1-1-1 0 0,-1 1 0 0 0,1 0-110 0 0,-1-2 95 0 0,4 7 153 0 0,-1 0 44 0 0,0-1 0 0 0,1 0 1 0 0,0 0-1 0 0,4 3-292 0 0,-9-9-2 0 0,1-1 1 0 0,-1 0-1 0 0,0 1 0 0 0,1-1 0 0 0,-1 0 1 0 0,1 1-1 0 0,-1-1 0 0 0,1 0 0 0 0,-1 0 1 0 0,1 0-1 0 0,-1 1 0 0 0,1-1 0 0 0,0 0 2 0 0,1 0-38 0 0,5 4-120 0 0</inkml:trace>
  <inkml:trace contextRef="#ctx0" brushRef="#br0" timeOffset="1">208 198 5151 0 0,'0'0'234'0'0,"1"-1"-10"0"0,0-1-191 0 0,0 1 0 0 0,1-1 0 0 0,-1 0 1 0 0,0 1-1 0 0,1-1 0 0 0,-1 1 0 0 0,1 0 1 0 0,-1-1-1 0 0,1 1 0 0 0,-1 0 0 0 0,1 0 0 0 0,0 0-33 0 0,6-3 96 0 0,-6 3-86 0 0,-1 0 1 0 0,1 0-1 0 0,-1 1 0 0 0,1-1 0 0 0,0 1 1 0 0,1-1-11 0 0,-1 0 11 0 0,3 0-16 0 0,8-3 80 0 0,2 1-10 0 0,-6 1-65 0 0,17-4-13 0 0,-25 6-54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1 735 5727 0 0,'0'0'256'0'0,"0"0"48"0"0,0 0-240 0 0,0 0-64 0 0,5-10 0 0 0,0 3 0 0 0,-5 7 64 0 0,7-5 0 0 0,-3-6 0 0 0,0 0-1800 0 0,-1 1-360 0 0</inkml:trace>
  <inkml:trace contextRef="#ctx0" brushRef="#br0" timeOffset="1">210 319 2303 0 0,'1'-2'102'0'0,"2"-4"-61"0"0,0 0 0 0 0,0 0-1 0 0,1 0-40 0 0,-2 3 198 0 0,0-1-1 0 0,0 0 1 0 0,0 0-1 0 0,-1 0 0 0 0,1 0 1 0 0,0-2-198 0 0,4-12 2233 0 0,2-1-1407 0 0,1 0 0 0 0,2-1-826 0 0,-3 5-371 0 0,-5 9 102 0 0,0 1-1 0 0,0 0 1 0 0,0 0 0 0 0,1-1 269 0 0,-2 4-38 0 0,-1 0 0 0 0,1-1 0 0 0,-1 1 0 0 0,0-1 1 0 0,1-1 37 0 0,-1 0-28 0 0,1 0 0 0 0,0 0-1 0 0,0 1 1 0 0,1-2 28 0 0,-2 2 9 0 0,0 1 0 0 0,0 0-1 0 0,0-1 1 0 0,0 1-1 0 0,0-1 1 0 0,0 0 0 0 0,-1 1-1 0 0,1-1 1 0 0,-1 0-1 0 0,1 1 1 0 0,-1-2-9 0 0,4-16 159 0 0,6-27-258 0 0,-7 36-504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1 178 5783 0 0,'0'0'266'0'0,"0"-1"-5"0"0,2-13-156 0 0,1 2 31 0 0,13-57 1848 0 0,-10 33-1014 0 0,-4 27-765 0 0,6-10-182 0 0,-8 17-143 0 0,2-5-2535 0 0,-1-1-336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1 303 1839 0 0,'0'-2'134'0'0,"4"-35"2066"0"0,-1 0 0 0 0,0-27-2200 0 0,-3 36 1023 0 0,0-46 530 0 0,0 15-4827 0 0,0 57 830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88 1839 0 0,'0'0'83'0'0,"0"0"128"0"0,0 0 495 0 0,0 0 218 0 0,0 0 42 0 0,0 0-76 0 0,0 0-351 0 0,0 0-156 0 0,0 0-30 0 0,0 0-37 0 0,0 0-124 0 0,0 0-52 0 0,0 0-11 0 0,0 0-6 0 0,0 0-22 0 0,0 0-6 0 0,0 0-6 0 0,0 0 1 0 0,0 0 6 0 0,0 0 6 0 0,-1-1 2 0 0,-1-1 83 0 0,1-1-1 0 0,-1 1 0 0 0,1-1 0 0 0,-1 0 0 0 0,1 0 0 0 0,0 0 1 0 0,-1-1-187 0 0,2 4 112 0 0,0-2-16 0 0,0 2 3 0 0,-1-1 10 0 0,-1-4 243 0 0,1 0 0 0 0,-1-1 0 0 0,1 1 0 0 0,0-1 0 0 0,0-1-352 0 0,1 5 140 0 0,0 2 16 0 0,-1-1 4 0 0,-1-13 583 0 0,2 12-647 0 0,0 2-47 0 0,0 0 0 0 0,0 0 1 0 0,0-1-1 0 0,-1 1 0 0 0,1 0 0 0 0,0 0 1 0 0,0-1-1 0 0,0 1 0 0 0,0 0 0 0 0,0 0 0 0 0,0-1 1 0 0,0 1-1 0 0,0 0 0 0 0,0 0 0 0 0,0-1 1 0 0,0 1-1 0 0,0 0 0 0 0,0 0 0 0 0,0-1 0 0 0,0 1 1 0 0,0 0-1 0 0,1 0 0 0 0,-1-1 0 0 0,0 1 1 0 0,0 0-50 0 0,4 1 74 0 0,0 1 1 0 0,1 0-1 0 0,-1 0 1 0 0,0 0-1 0 0,0 1 1 0 0,0 0-1 0 0,-1 0 1 0 0,4 3-75 0 0,5 6 189 0 0,0 0 0 0 0,0 2-189 0 0,3 7 346 0 0,11 19-346 0 0,6 7 194 0 0,7 5 2 0 0,24 33 112 0 0,16 18 40 0 0,-15-21-101 0 0,-14-18 14 0 0,-34-44-199 0 0,-4-6-60 0 0,3 7-2 0 0,39 50 121 0 0,-33-44-60 0 0,-11-15 14 0 0,7 6-75 0 0,-6-6 125 0 0,6 7-125 0 0,3 9 165 0 0,-19-26-122 0 0,2 4-21 0 0,1-1 37 0 0,-4-4 6 0 0,1 0-11 0 0,0 1-42 0 0,4 9 253 0 0,-5-9-212 0 0,0-2 17 0 0,0 0 20 0 0,0 0 6 0 0,-3-9 94 0 0,-1 3-125 0 0,1 0 1 0 0,-1 0 0 0 0,0 0 0 0 0,0 1 0 0 0,-1 0-1 0 0,-1-2-65 0 0,-1 0 87 0 0,1 0 0 0 0,-3-6-87 0 0,-67-95 192 0 0,11 16-186 0 0,24 37 52 0 0,-16-21-47 0 0,14 20-12 0 0,9 10 1 0 0,2 5 0 0 0,-12-23 0 0 0,25 34 0 0 0,9 16 0 0 0,1-1 0 0 0,0 0 0 0 0,1-1 0 0 0,-1-2 0 0 0,-2-8 43 0 0,-1 2 0 0 0,-1 0-1 0 0,-3-4-42 0 0,14 24 58 0 0,3 7 72 0 0,6 12 85 0 0,3 7-192 0 0,0 0 1 0 0,0-1-1 0 0,2 0 1 0 0,0-1-1 0 0,3 2-23 0 0,11 16 6 0 0,14 21 52 0 0,43 48-58 0 0,-42-59 19 0 0,-1 3 0 0 0,-2 2-1 0 0,-2 2 1 0 0,0 5-19 0 0,63 102 99 0 0,-91-150-81 0 0,13 23 43 0 0,-1 3-61 0 0,9 15 14 0 0,-15-26 41 0 0,-1-4-134 0 0,2 3 79 0 0,-14-24-404 0 0,-1-2-149 0 0,-1-2-799 0 0,-3-8-3239 0 0,-3-6-1384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5983 0 0,'0'0'464'0'0,"0"0"-214"0"0,1 1 236 0 0,6 1 223 0 0,0 0 0 0 0,0-1 0 0 0,0 0 0 0 0,0 0-1 0 0,3 0-708 0 0,31-5 2023 0 0,-37 4-1944 0 0,-1 0 0 0 0,0-1 0 0 0,1 0-1 0 0,2 0-78 0 0,-3 0-55 0 0,0 0 0 0 0,0 0 0 0 0,0 1 0 0 0,2-1 55 0 0,3 1-150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6.92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137 0 10679 0 0,'0'0'490'0'0,"0"0"-9"0"0,-2 3-310 0 0,-8 7-151 0 0,5-5 10 0 0,0 1-1 0 0,0-1 0 0 0,0 1 0 0 0,1 0-29 0 0,-13 24 1431 0 0,1-1 1 0 0,2 2-1 0 0,1 0 0 0 0,-4 18-1431 0 0,11-27 294 0 0,0-1 0 0 0,2 1 0 0 0,1 0 1 0 0,0 0-1 0 0,2 0 0 0 0,1 0 0 0 0,0 1 0 0 0,2-1 0 0 0,0 3-294 0 0,0-13 100 0 0,1 0 0 0 0,0 1 0 0 0,0-1 0 0 0,1-1 1 0 0,1 1-1 0 0,0 0 0 0 0,0-1 0 0 0,1 0 0 0 0,3 4-100 0 0,-6-11 30 0 0,0 0-1 0 0,1-1 1 0 0,-1 1 0 0 0,1 0-1 0 0,0-1 1 0 0,0 0-1 0 0,0 0 1 0 0,1 0 0 0 0,-1-1-1 0 0,1 1 1 0 0,-1-1-1 0 0,1 0 1 0 0,0 0 0 0 0,0-1-1 0 0,0 1 1 0 0,0-1-1 0 0,0 0 1 0 0,0 0 0 0 0,0-1-1 0 0,1 0-29 0 0,3 0 25 0 0,0 0 1 0 0,-1-1-1 0 0,1 0 0 0 0,0 0 0 0 0,0-1 0 0 0,-1 0 1 0 0,1-1-1 0 0,-1 0 0 0 0,0-1 0 0 0,0 1 0 0 0,2-3-25 0 0,27-14 125 0 0,-1-2 0 0 0,9-9-125 0 0,-28 18-711 0 0,0-1-1 0 0,0-1 1 0 0,-2-1-1 0 0,0 0 1 0 0,4-7 711 0 0,-7 5-4727 0 0,-1-2-1340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6911 0 0,'0'0'315'0'0,"0"0"-7"0"0,1 1-199 0 0,3 5 80 0 0,0-1-1 0 0,0 0 1 0 0,1 0-189 0 0,-4-3 302 0 0,1-1-36 0 0,18 8-156 0 0,-10-7-110 0 0,3-2-26 0 0,12 1-350 0 0,-23-1 122 0 0</inkml:trace>
  <inkml:trace contextRef="#ctx0" brushRef="#br0" timeOffset="1">357 115 5727 0 0,'0'0'264'0'0,"2"1"-8"0"0,17 1 440 0 0,0 1-1 0 0,17 6-695 0 0,-34-9 90 0 0,0 1-1 0 0,-1-1 1 0 0,1 1 0 0 0,0-1-1 0 0,0 0 1 0 0,1 0-90 0 0,2 0 159 0 0,-1 0 1 0 0,0 1 0 0 0,0-1-1 0 0,3-1-159 0 0,-4 1 33 0 0,1 0 26 0 0,-1 0-28 0 0,12-5 27 0 0,4-1-647 0 0,-9 4-2418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64 5527 0 0,'0'0'423'0'0,"2"0"-278"0"0,19-2 1190 0 0,1 1-1335 0 0,-2 3 324 0 0,-10-1-247 0 0,2 1-9 0 0,0 0-10 0 0,1-1-1 0 0,0 0 0 0 0,10-2-57 0 0,22-2-429 0 0,23 2 429 0 0,-32 2-409 0 0,-2 1 15 0 0,-20 0 297 0 0,-1-2 0 0 0,2 0 97 0 0,1 0-46 0 0,30-4 38 0 0,-34 2 8 0 0,-7 1-8 0 0,3-1-26 0 0,10-9 12 0 0,-7 5 22 0 0,0 1-21 0 0,28-10-1875 0 0,16-2 1896 0 0,-42 14-411 0 0,-5 1 772 0 0,-1 1-1 0 0,1 1 1 0 0,-1-1-1 0 0,0 2 1 0 0,1-1-1 0 0,-1 1 1 0 0,2 1-361 0 0,2 0 2604 0 0,12 0-2604 0 0,53-5 3622 0 0,19 1-1904 0 0,-80 2-1444 0 0,0 1 93 0 0,0 0 0 0 0,0 2 0 0 0,0 0 0 0 0,-1 2 0 0 0,1 0 0 0 0,12 7-367 0 0,-21-10 196 0 0,9 6 738 0 0,0-2 0 0 0,6 2-934 0 0,-20-8 155 0 0,1 1-58 0 0,1 0-72 0 0,13 2 146 0 0,-13-4-117 0 0,3-2-57 0 0,-6 3 1 0 0,1 0 1 0 0,-1 0-1 0 0,0 0 1 0 0,0 0-1 0 0,0 0 1 0 0,0 0-1 0 0,0 0 1 0 0,0 0 0 0 0,0 0-1 0 0,0-1 1 0 0,0 1-1 0 0,0 0 1 0 0,1 0-1 0 0,-1 0 1 0 0,0 0-1 0 0,0 0 1 0 0,0 0-1 0 0,0 0 1 0 0,0 0-1 0 0,0 0 1 0 0,0-1-1 0 0,0 1 1 0 0,0 0-1 0 0,0 0 1 0 0,0 0-1 0 0,0 0 1 0 0,0 0-1 0 0,0 0 1 0 0,0 0-1 0 0,0-1 1 0 0,0 1-1 0 0,0 0 1 0 0,0 0-1 0 0,0 0 1 0 0,0 0 0 0 0,0 0 1 0 0,0-5-279 0 0,1 1 0 0 0,-1 0 1 0 0,-1-1-1 0 0,1 1 0 0 0,-1-3 279 0 0,-2-4-1524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6271 0 0,'0'0'290'0'0,"0"2"-9"0"0,3 35-124 0 0,-2-22 611 0 0,1 12-768 0 0,-1 17 1929 0 0,2 7-1929 0 0,1 22 767 0 0,-2 5-332 0 0,2 50-410 0 0,-3-102-833 0 0,1-2-2828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6911 0 0,'0'0'315'0'0,"0"0"-7"0"0,0 0-148 0 0,0 0 113 0 0,0 0 71 0 0,1 1 10 0 0,8 7 279 0 0,1 0 1 0 0,7 4-634 0 0,3 3 465 0 0,68 47 783 0 0,-45-37-864 0 0,0-3 1 0 0,28 7-385 0 0,-41-17 21 0 0,-13-4-219 0 0,31 12 332 0 0,-16-5-3846 0 0,-19-8-20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33 154 1839 0 0,'0'0'83'0'0,"0"0"114"0"0,0 0 439 0 0,0 0 188 0 0,0 0 38 0 0,0-2-26 0 0,-1-1-136 0 0,0 0 1 0 0,1 0-1 0 0,-1 0 0 0 0,-1 0 1 0 0,1 0-1 0 0,0 0-700 0 0,0 2 539 0 0,1 1-58 0 0,0 0-29 0 0,0 0-4 0 0,0 0-5 0 0,0 0-22 0 0,-1 0-6 0 0,-10 0 2434 0 0,10 0-2449 0 0,1 0 0 0 0,0 0-16 0 0,-1 2-66 0 0,-2 3-29 0 0,2-3-8 0 0,-2 5 187 0 0,0 1-183 0 0,3-6-230 0 0,-1-1 107 0 0,1-1-28 0 0,0 0-7 0 0,0 0-6 0 0,0 0-6 0 0,1 2-23 0 0,0 0-71 0 0,0 0 0 0 0,0 0 0 0 0,0 0 1 0 0,0 0-1 0 0,0 0 0 0 0,1 0 0 0 0,-1 0 0 0 0,1 0 0 0 0,-1-1 1 0 0,1 1-1 0 0,-1-1 0 0 0,1 1 0 0 0,0-1 0 0 0,0 0 1 0 0,-1 0-1 0 0,1 0 0 0 0,0 0 0 0 0,1 0-21 0 0,7 2 24 0 0,0 0-1 0 0,-1 0 1 0 0,4-1-24 0 0,-6-1 24 0 0,46 9 168 0 0,15-3-192 0 0,-24-5 63 0 0,19 1 7 0 0,118 9 338 0 0,-175-12-394 0 0,7 0-6 0 0,11 1 69 0 0,14 3-77 0 0,3 1 140 0 0,17-2-140 0 0,-11 0 121 0 0,146-3 479 0 0,-85-2-306 0 0,-9-2-68 0 0,-52 2 43 0 0,-1-4 0 0 0,23-7-269 0 0,-29 6 100 0 0,5-4 130 0 0,32-12-230 0 0,68-31 513 0 0,-131 49-485 0 0,6-2 168 0 0,5 0-196 0 0,100-13 379 0 0,-69 11-99 0 0,4-4-280 0 0,-1 1 35 0 0,7-2 93 0 0,-7 1 29 0 0,-28 6 31 0 0,28-2-188 0 0,-19 4 51 0 0,-22 2-6 0 0,0 1-1 0 0,1 1-44 0 0,3 0-7 0 0,-1 1 48 0 0,1 0 0 0 0,13 4-41 0 0,-20-2 26 0 0,1 0 1 0 0,0-2-27 0 0,7 1 53 0 0,2-1-41 0 0,14-2-12 0 0,11-1-1 0 0,-31 3 24 0 0,1 2 0 0 0,-1 1 0 0 0,1 1 1 0 0,-1 0-1 0 0,0 2 0 0 0,14 7-23 0 0,-19-5 27 0 0,0 0 0 0 0,0 0 0 0 0,2 4-27 0 0,-5-4 36 0 0,4 2 24 0 0,-10-8-56 0 0,4 5-3 0 0,-8-5 3 0 0,0 0 4 0 0,0-1 56 0 0,0 0-8 0 0,0 0-48 0 0,9 10-5 0 0,-9-9-3 0 0,6 9 11 0 0,-6-10 42 0 0,-2 0 0 0 0,1 1-52 0 0,0-1 0 0 0,-1 0 0 0 0,1 0-1 0 0,0 0 1 0 0,-1 0 0 0 0,1 1 0 0 0,-1-1-1 0 0,1 0 1 0 0,-1 0 0 0 0,0 0 0 0 0,1 0-1 0 0,-1 0 1 0 0,0-1 0 0 0,1 1 0 0 0,-1 0-1 0 0,-1 0 0 0 0,0 2-1 0 0,-1-1 1 0 0,1 0 0 0 0,-1 1 0 0 0,0-1 0 0 0,0-1 0 0 0,1 1 0 0 0,-1 0 0 0 0,0-1 0 0 0,0 0 0 0 0,0 0 0 0 0,0 0 0 0 0,0 0 0 0 0,-9 1 0 0 0,0-1 0 0 0,-3 0 0 0 0,11-1 0 0 0,-92 2 0 0 0,-25-9 0 0 0,74 4 0 0 0,-94-2 0 0 0,112 4 0 0 0,-4 2 0 0 0,-27 5 0 0 0,9 0 0 0 0,-48 2 0 0 0,-216 11 0 0 0,282-18 0 0 0,-33-2 0 0 0,-33-5 0 0 0,38 0 2 0 0,-51-6-15 0 0,13-4-44 0 0,-66-8 61 0 0,89 20-140 0 0,-73 9 136 0 0,51 0-64 0 0,90-4 64 0 0,-55 3 0 0 0,24-1 3 0 0,23-2-31 0 0,0 0 0 0 0,0 1 28 0 0,-43 9-11 0 0,21-5 11 0 0,1 2 0 0 0,-17 8 0 0 0,-48 18-128 0 0,50-16 23 0 0,17-7-66 0 0,-14 9 171 0 0,35-14-47 0 0,0-1 0 0 0,0-1 0 0 0,-1 0 0 0 0,0-1 47 0 0,13-3 0 0 0,-6 1-75 0 0,7 0 22 0 0,1-1-11 0 0,0 0-3 0 0,0 0-10 0 0,2 0 10 0 0,41 4-198 0 0,38-4 265 0 0,-11-1-100 0 0,328 31-33 0 0,-360-26 130 0 0,315 38-9 0 0,-228-27-8 0 0,0-7 0 0 0,0-7 0 0 0,22-9 20 0 0,30 1 0 0 0,83 14 0 0 0,-211-3-8 0 0,-7 0 44 0 0,0-3 0 0 0,2-2-36 0 0,30 0 0 0 0,-10 0 0 0 0,-38-2 2 0 0,-13 1 100 0 0,8 1-102 0 0,-18 1 21 0 0,10 0 263 0 0,-31-2-129 0 0,5 0-124 0 0,-77-6 86 0 0,-48-4-53 0 0,-247-14 224 0 0,311 24-305 0 0,-103 1-46 0 0,-104 18 106 0 0,57-2-79 0 0,161-12 23 0 0,-185 14 11 0 0,165-7 5 0 0,-27 3-73 0 0,62-4-55 0 0,-7 6 125 0 0,25-7-43 0 0,-15 5 25 0 0,-28 6-49 0 0,47-13 54 0 0,12-2-19 0 0,0-1 1 0 0,0-1 0 0 0,0-1-1 0 0,-1 0 32 0 0,10-2-6 0 0,-11 1-132 0 0,-14-4 138 0 0,25 3-44 0 0,0 0 0 0 0,0-1 0 0 0,-1 0-1 0 0,1 0 1 0 0,0-1 0 0 0,1 0 0 0 0,-5-2 44 0 0,2 0-428 0 0,1-1-1 0 0,-1 0 1 0 0,-3-4 428 0 0,8 7-264 0 0,0 0 1 0 0,0 0-1 0 0,-1 0 0 0 0,2 0 1 0 0,-1 0-1 0 0,0-1 1 0 0,0 1-1 0 0,1-1 0 0 0,0 0 1 0 0,-1-2 263 0 0,-3-11-1535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8 218 6703 0 0,'0'0'307'0'0,"0"0"-6"0"0,-1 0-193 0 0,-2-1-18 0 0,2 0 310 0 0,0 1 132 0 0,1 0-477 0 0,0 0 0 0 0,0 0 0 0 0,0 0 1 0 0,0 0-1 0 0,0 0 0 0 0,0 0 0 0 0,0 0 0 0 0,-1 0 1 0 0,1 0-1 0 0,0 0 0 0 0,0 0 0 0 0,0 0 0 0 0,0 0 1 0 0,0 0-1 0 0,0 0 0 0 0,0 0 0 0 0,0-1 0 0 0,0 1 1 0 0,0 0-1 0 0,0 0 0 0 0,0 0 0 0 0,0 0 0 0 0,0 0 1 0 0,0 0-1 0 0,0 0 0 0 0,-1 0 0 0 0,1 0 0 0 0,0 0 1 0 0,0 0-1 0 0,0-1 0 0 0,0 1 0 0 0,0 0 0 0 0,0 0 1 0 0,0 0-1 0 0,0 0 0 0 0,0 0 0 0 0,0 0 0 0 0,0 0 1 0 0,0 0-1 0 0,0-1 0 0 0,0 1 0 0 0,0 0 0 0 0,0 0 1 0 0,0 0-1 0 0,0 0 0 0 0,0 0 0 0 0,0 0 0 0 0,1 0 1 0 0,-1 0-1 0 0,0 0 0 0 0,0-1 0 0 0,0 1 0 0 0,0 0 1 0 0,0 0-1 0 0,0 0-55 0 0,5-6 714 0 0,11-5-494 0 0,9-3 8 0 0,1 1 0 0 0,0 2 1 0 0,0 2-1 0 0,18-3-228 0 0,109-16 187 0 0,-128 25-107 0 0,293-31 376 0 0,-249 31-327 0 0,11 4-129 0 0,69 9 180 0 0,-140-10-161 0 0,83 11 605 0 0,0 6 0 0 0,-1 4 0 0 0,65 28-624 0 0,-43-13 888 0 0,24-1-888 0 0,-111-29 72 0 0,11 3 518 0 0,0-2 0 0 0,13-2-590 0 0,4-3 942 0 0,1-4-1 0 0,44-9-941 0 0,-95 10 41 0 0,0 0 0 0 0,0 0 0 0 0,0-1 1 0 0,-1 1-1 0 0,1-1 0 0 0,2-1-41 0 0,1-1 136 0 0,-2 0-43 0 0,-5 3-80 0 0,1 0 63 0 0,-1 1 0 0 0,0-1-4 0 0,-1-1-57 0 0,0 0 0 0 0,0 0 1 0 0,0 1-1 0 0,-1-1 0 0 0,1 0 0 0 0,0 1 0 0 0,-1-1 0 0 0,1 1 0 0 0,0-1 0 0 0,-1 1 1 0 0,1 0-1 0 0,-1 0 0 0 0,0 0 0 0 0,1 0 0 0 0,-1 0 0 0 0,0 0 0 0 0,1 1 0 0 0,-1-1 0 0 0,0 1 1 0 0,0-1-1 0 0,0 1-15 0 0,-6-1 47 0 0,-1 0 0 0 0,0 1 0 0 0,-8 1-47 0 0,10-1 21 0 0,-74 10 119 0 0,-63-4-64 0 0,-19-9-76 0 0,24-10 0 0 0,74 6 0 0 0,-91-16 0 0 0,-39-3 0 0 0,152 24-21 0 0,-1 2 0 0 0,1 3 0 0 0,0 2 0 0 0,-3 4 21 0 0,15-2-46 0 0,-73 14-32 0 0,103-20 78 0 0,-8 0-11 0 0,1 1 1 0 0,-1-1-1 0 0,1-1 0 0 0,-1 0 1 0 0,0-1-1 0 0,-4-1 11 0 0,10 1-7 0 0,4-1-12 0 0,3-1-32 0 0,-4 3 48 0 0,11-4-37 0 0,0 0-1 0 0,1 2 1 0 0,4-1 40 0 0,6-2-55 0 0,166-42-154 0 0,-44 10 146 0 0,99-18-7 0 0,-143 37 68 0 0,45 3 2 0 0,52 7 0 0 0,128 20 0 0 0,-264-5 0 0 0,0 4 0 0 0,11 6 0 0 0,-56-13 42 0 0,0 1-1 0 0,-1 1 0 0 0,0 1 1 0 0,0 0-1 0 0,0 2 0 0 0,-1 0 1 0 0,5 5-42 0 0,-16-12 26 0 0,-1 0 0 0 0,1 1 1 0 0,-1-1-1 0 0,0 1 1 0 0,0 0-1 0 0,0 0 0 0 0,0 0 1 0 0,0 0-1 0 0,1 3-26 0 0,-2-5 10 0 0,-1 0 0 0 0,0 0 0 0 0,1 0 1 0 0,-1 0-1 0 0,0 0 0 0 0,1 0 0 0 0,-1 0 0 0 0,0 0 0 0 0,0 0 0 0 0,0 0 0 0 0,1 0 0 0 0,-1 0 0 0 0,0 1 0 0 0,0-1 1 0 0,-1 0-1 0 0,1 0 0 0 0,0 0 0 0 0,0 0 0 0 0,0 0 0 0 0,0 0 0 0 0,-1 0 0 0 0,1 0 0 0 0,0 0 0 0 0,-1 0 0 0 0,1 0 0 0 0,-1 0 1 0 0,1 0-1 0 0,-1 0 0 0 0,1 0 0 0 0,-1 0 0 0 0,1-1 0 0 0,-1 1 0 0 0,0 0 0 0 0,1 0 0 0 0,-2 0-10 0 0,0 1 37 0 0,-1 0-1 0 0,1 0 1 0 0,-1-1-1 0 0,0 1 1 0 0,0-1-1 0 0,0 1 1 0 0,-2 0-37 0 0,-23 4 179 0 0,18-4-126 0 0,-27 4 251 0 0,-1-1 1 0 0,0-3-1 0 0,-18-3-304 0 0,6-3 328 0 0,1-3 0 0 0,-21-8-328 0 0,-29-7-628 0 0,0 6-1 0 0,-25 4 629 0 0,97 10-1253 0 0,1-1-54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 40 1375 0 0,'0'0'66'0'0,"0"0"110"0"0,0 0 444 0 0,0 0 196 0 0,0 0 42 0 0,0 0-63 0 0,0 0-292 0 0,0 0-130 0 0,0 0-21 0 0,0 0-11 0 0,0 0-18 0 0,0 0-10 0 0,0 0-1 0 0,0 0-6 0 0,-1 0-29 0 0,-4-3-12 0 0,3 3-1 0 0,2 0 0 0 0,0 0 0 0 0,-1-1 0 0 0,-5-2 0 0 0,4 2 4 0 0,2 1 16 0 0,0 0 4 0 0,0 0 0 0 0,-1-1 8 0 0,-5-4 35 0 0,4 4 18 0 0,2 1 3 0 0,0 0 0 0 0,0 0 2 0 0,-1-1 4 0 0,-4-2 2 0 0,3 2 2 0 0,2 1 4 0 0,0 0 2 0 0,0 0 0 0 0,0 0-6 0 0,0 0-29 0 0,0 0-12 0 0,0 0-1 0 0,0 0-18 0 0,0 0-80 0 0,0 0-35 0 0,0 0-10 0 0,0 0-19 0 0,0 0-76 0 0,2-1-12 0 0,1-2-28 0 0,0 1 1 0 0,1 0 0 0 0,-1 0 0 0 0,1 0 0 0 0,-1 1 0 0 0,1-1-1 0 0,0 1 1 0 0,-1 0 0 0 0,4 0-43 0 0,7 0 112 0 0,1 1 1 0 0,0 0-113 0 0,1 0 96 0 0,4 2 20 0 0,-1 0 0 0 0,0 2 0 0 0,1 1 0 0 0,0 2-116 0 0,37 7 184 0 0,-16-7 48 0 0,8-1-232 0 0,-7-1 210 0 0,18 7-210 0 0,-30-6 60 0 0,35 10 118 0 0,-29-7-18 0 0,-36-9-150 0 0,22 6 427 0 0,-1-2 0 0 0,0-1-1 0 0,8-1-436 0 0,-30-2 15 0 0,1 0-1 0 0,0 0 1 0 0,-1 0-1 0 0,1-1 1 0 0,-1 1-1 0 0,1 0 1 0 0,-1-1-1 0 0,1 1 0 0 0,0 0 1 0 0,-1-1-1 0 0,1 1 1 0 0,-1-1-15 0 0,-1-1 45 0 0,-3-1 23 0 0,0 0 1 0 0,0 1-1 0 0,1 0 0 0 0,-2 0 1 0 0,1 0-1 0 0,0 1 1 0 0,0 0-1 0 0,0 0-68 0 0,-13 0 313 0 0,-13 1-313 0 0,-1 0 110 0 0,-114-6 72 0 0,110 2-132 0 0,-9-3-50 0 0,3 1 56 0 0,23 3-19 0 0,0 0 0 0 0,1-2-1 0 0,-1 0 1 0 0,-9-6-37 0 0,22 8-12 0 0,10 4-6 0 0,0 0-1 0 0,-1 0 0 0 0,1-1 1 0 0,0 0-1 0 0,3 0 19 0 0,3 0-27 0 0,234 5-121 0 0,-63 5 148 0 0,-122-3 0 0 0,-5-1 0 0 0,12-2 0 0 0,-36-5-2354 0 0,0-1 2354 0 0,-26 0-4902 0 0,6-3-1506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61 41 6479 0 0,'0'0'298'0'0,"-2"0"-10"0"0,0 0-237 0 0,-12-2 8 0 0,6 1-49 0 0,0-1 1705 0 0,1 1-1 0 0,-6-3-1714 0 0,12 4 473 0 0,1 0-11 0 0,0 0-46 0 0,-5 0-43 0 0,4 0 3990 0 0,72 13-3844 0 0,21-3-519 0 0,9 2 147 0 0,277 29 221 0 0,-358-40-362 0 0,73 5 386 0 0,50 14-392 0 0,-7 3 303 0 0,-107-20-148 0 0,1-2 1 0 0,-1-2 0 0 0,19-3-156 0 0,-44 4 22 0 0,14-6 191 0 0,-16 5-168 0 0,0 0-1 0 0,0 0 1 0 0,0-1 0 0 0,0 1 0 0 0,1-1-45 0 0,-2 1 72 0 0,-1 1 5 0 0,0 0 2 0 0,0 0-6 0 0,0 0-1 0 0,0 0 0 0 0,0 0 0 0 0,-1-2-12 0 0,-8-10-49 0 0,5 8 21 0 0,2 2-9 0 0,-3-3-13 0 0,1 2 1 0 0,-1-1-1 0 0,0 0 1 0 0,0 1 0 0 0,0 0-1 0 0,0 1 1 0 0,0-1-1 0 0,0 1 1 0 0,-1 1 0 0 0,1-1-1 0 0,-1 1 1 0 0,0 0-11 0 0,-14-3 65 0 0,-26-6 5 0 0,-10 1-70 0 0,25 5 4 0 0,-118-12-4 0 0,74 9-64 0 0,57 6 64 0 0,0 0 0 0 0,0 2 0 0 0,-11 2 0 0 0,-11 1-1 0 0,-7 2-91 0 0,35-4 21 0 0,-12-1 71 0 0,11-1 4 0 0,-8 2-4 0 0,-16 2 0 0 0,25-2-11 0 0,6-2 2 0 0,1 1 0 0 0,-1-1 1 0 0,0 0-1 0 0,0-1 0 0 0,1 0 0 0 0,-3 0 9 0 0,-5-2-29 0 0,12 3 11 0 0,-11 0 1 0 0,5 1 7 0 0,5-1-44 0 0,5-1 1 0 0,41-10-22 0 0,1 3 1 0 0,12 1 74 0 0,44-2-28 0 0,54-3 2 0 0,-59 9 39 0 0,45-2 28 0 0,-134 5-33 0 0,63 3 58 0 0,-61-2-55 0 0,-7-1 42 0 0,-2 0 13 0 0,0 0 8 0 0,-1 0 2 0 0,-8 3-35 0 0,0-1-1 0 0,-1 0 0 0 0,1-1 1 0 0,0 0-1 0 0,-2-1-40 0 0,-48-4-267 0 0,26 2-888 0 0,19 0-185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170 358 5983 0 0,'0'0'274'0'0,"0"0"-6"0"0,0 0-43 0 0,0 0 456 0 0,0 0 219 0 0,0 0 42 0 0,0 0-90 0 0,0 0-412 0 0,0 0-178 0 0,0 0-35 0 0,0 0-12 0 0,0 0-13 0 0,0 0-2 0 0,0 0 0 0 0,2-1 0 0 0,67-35 893 0 0,20-12-538 0 0,89-64-123 0 0,-151 95-232 0 0,2 3 0 0 0,9-3-200 0 0,59-18 608 0 0,-64 24-321 0 0,0 3 0 0 0,1 1 0 0 0,-1 3 0 0 0,8 1-287 0 0,-20 2 173 0 0,0 2 0 0 0,0 1 1 0 0,-1 1-1 0 0,1 2 1 0 0,-1 0-1 0 0,0 2 1 0 0,9 4-174 0 0,0 2 163 0 0,-7-3 71 0 0,1 1-1 0 0,0 2-233 0 0,-22-12 64 0 0,1 0 0 0 0,5 5 0 0 0,-5-4 0 0 0,-2-2 0 0 0,0 0 0 0 0,0 0 0 0 0,0 0 0 0 0,0 0 0 0 0,0 0 0 0 0,0 0 0 0 0,0 0 0 0 0,0 0 0 0 0,0 0 0 0 0,0 0 0 0 0,-2-2-10 0 0,-23-16 71 0 0,-1 2 1 0 0,-1 0 0 0 0,0 3-1 0 0,-21-7-125 0 0,20 11 59 0 0,-1 2 1 0 0,-2 1-60 0 0,-58-6 82 0 0,45 7-35 0 0,-18 0-34 0 0,-24 5-13 0 0,48 0-1 0 0,-13 3 1 0 0,34-1 0 0 0,10-1-12 0 0,6 0-46 0 0,2 1-10 0 0,2 1 55 0 0,0-1 0 0 0,0 1 0 0 0,0-1 1 0 0,0 1-1 0 0,0-1 0 0 0,0 0 1 0 0,1-1-1 0 0,-1 1 0 0 0,0-1 0 0 0,1 0 1 0 0,-1 0-1 0 0,1 0 0 0 0,0 0 13 0 0,9 1-28 0 0,0-1-1 0 0,0-1 1 0 0,1 0 28 0 0,51-6-89 0 0,5 1 37 0 0,24 6-2 0 0,39 9 54 0 0,-96-6 0 0 0,41 6 0 0 0,-12 0 146 0 0,-65-10-60 0 0,-1 0 2 0 0,0 0 10 0 0,0 0 39 0 0,0 0 20 0 0,0 0 3 0 0,-2 0 3 0 0,-11 3 82 0 0,-1-1-1 0 0,1-1 1 0 0,-6-1-245 0 0,0 0 126 0 0,-19-1 300 0 0,-27-5-426 0 0,10 0 85 0 0,-130-5 157 0 0,-8 10-242 0 0,173 3-24 0 0,0 0 0 0 0,0 2 0 0 0,-16 5 24 0 0,26-5-10 0 0,2 0-48 0 0,6-3-24 0 0,3 1 14 0 0,2 2 52 0 0,-1-1 0 0 0,1 1 0 0 0,-1-1 1 0 0,1 0-1 0 0,0 0 0 0 0,0 0 1 0 0,0 0-1 0 0,0-1 0 0 0,1 1 0 0 0,-1-1 1 0 0,0 0-1 0 0,1-1 0 0 0,-1 1 1 0 0,1-1-1 0 0,1 1 16 0 0,11 2-69 0 0,0 0 0 0 0,15 0 69 0 0,-29-4-2 0 0,80 6-88 0 0,44-7 90 0 0,-90 0-4 0 0,-7 1 1 0 0,198-4-40 0 0,-226 4 128 0 0,-1 0 11 0 0,0 0-7 0 0,-50-2 793 0 0,-31-9-882 0 0,55 8 62 0 0,-214-28 170 0 0,232 30-232 0 0,-125-15 50 0 0,91 14-43 0 0,1 2 0 0 0,-9 2-7 0 0,29 1-13 0 0,-23 1-129 0 0,-8-2 142 0 0,50-2-80 0 0,5-1 3 0 0,249-54-275 0 0,-163 43 316 0 0,0 6 0 0 0,89 8 36 0 0,-168-1 0 0 0,-1 0 0 0 0,1 0 0 0 0,-1 1 0 0 0,1 1 0 0 0,-1 0 0 0 0,0 0 0 0 0,5 4 0 0 0,-5 0 0 0 0,-4 0 12 0 0,-3-6 50 0 0,-2-1 13 0 0,-2 2-19 0 0,1 0-39 0 0,-1 1-1 0 0,0-1 0 0 0,0 0 0 0 0,1 0 0 0 0,-1 0 0 0 0,0 0 1 0 0,-1 0-1 0 0,1-1 0 0 0,0 1 0 0 0,0-1 0 0 0,-1 0 0 0 0,1 0 1 0 0,0 0-1 0 0,-1 0 0 0 0,1 0 0 0 0,-1-1 0 0 0,-1 1-16 0 0,-22 2 89 0 0,0-1-1 0 0,0-2 0 0 0,-19-3-88 0 0,10 1 71 0 0,-224-17 77 0 0,248 18-144 0 0,-147-1 66 0 0,142 2-68 0 0,-125 9-2 0 0,126-8 0 0 0,1 1 0 0 0,0 0 0 0 0,-1 1 0 0 0,2 1 0 0 0,-1 0 0 0 0,0 1 0 0 0,1 1 0 0 0,-1 1 0 0 0,-6 6 0 0 0,18-12 0 0 0,-1 1-19 0 0,-1 1 0 0 0,1-1 0 0 0,0 1 0 0 0,0 0 0 0 0,0 1 0 0 0,0-1 0 0 0,0 1 0 0 0,-1 2 19 0 0,3-5-163 0 0,1-1-346 0 0,7 2-577 0 0,-2 0 827 0 0,-2-2 23 0 0,0 1 0 0 0,0-1-1 0 0,1-1 1 0 0,-1 1 0 0 0,0-1 0 0 0,0 1 0 0 0,0-1 0 0 0,0 0 0 0 0,2-1 236 0 0,16-9-1522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7 6271 0 0,'0'0'290'0'0,"0"0"-9"0"0,-1 0-182 0 0,-11 1-308 0 0,2-1 1466 0 0,1 0 0 0 0,-1-1 0 0 0,-9-2-1257 0 0,7 0 2247 0 0,11 3-1911 0 0,1 0-39 0 0,0 0-10 0 0,0 0-6 0 0,0 0-30 0 0,0 0-123 0 0,0 0-52 0 0,1 1-11 0 0,1 2-58 0 0,0 0 1 0 0,0 0-1 0 0,0 0 0 0 0,0 0 0 0 0,0 0 1 0 0,1-1-1 0 0,-1 0 0 0 0,1 1 0 0 0,0-1 0 0 0,-1 0 1 0 0,1-1-1 0 0,0 1 0 0 0,0 0 0 0 0,0-1 0 0 0,0 0 1 0 0,0 0-8 0 0,11 3 81 0 0,-1-1 0 0 0,1 0 0 0 0,1-1-81 0 0,-8-2 41 0 0,154 13 631 0 0,-67-7-520 0 0,-64-4-85 0 0,15 1 212 0 0,32 9-279 0 0,-49-6 574 0 0,0 2 0 0 0,9 5-574 0 0,-36-13 202 0 0,0 1-2 0 0,-1 0-83 0 0,1-1-1 0 0,-1 1 1 0 0,0-1 0 0 0,1 1-1 0 0,-1-1 1 0 0,0 1-1 0 0,1-1 1 0 0,-1 1 0 0 0,0-1-1 0 0,1 0 1 0 0,-1 1-117 0 0,-4 3 241 0 0,1-2-197 0 0,0 1-4 0 0,0-1-1 0 0,0-1 1 0 0,-1 1-1 0 0,1-1 0 0 0,-1 1 1 0 0,1-1-1 0 0,-2-1-39 0 0,-26 4 389 0 0,8-1-254 0 0,5-1-116 0 0,1-2-1 0 0,-1 0 0 0 0,-14-4-18 0 0,15 3 25 0 0,-45-6 247 0 0,-22-8-272 0 0,55 8 38 0 0,0 2 0 0 0,0 2 0 0 0,0 1 0 0 0,-8 2-38 0 0,25 2 44 0 0,-2 2-34 0 0,14-4-11 0 0,0 0 0 0 0,0 0 0 0 0,0 0 0 0 0,0 0 0 0 0,0 0 0 0 0,0 0 0 0 0,0 0 0 0 0,0 0 0 0 0,0 0 0 0 0,0 1 0 0 0,-1-1 0 0 0,1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0,0-1 0 0 0,0 0 0 0 0,0 0 1 0 0,2 10-64 0 0,0-8 57 0 0,-1 1 1 0 0,1 0-1 0 0,0-1 0 0 0,-1 1 0 0 0,1-1 0 0 0,0 1 0 0 0,0-1 1 0 0,0 0-1 0 0,0 0 0 0 0,1 0 0 0 0,-1-1 0 0 0,0 1 0 0 0,2 0 7 0 0,3 2-11 0 0,-1-1-1 0 0,1 0 0 0 0,-1-1 0 0 0,5 1 12 0 0,8 1 1 0 0,0-1-1 0 0,-1-2 1 0 0,1 0-1 0 0,0-2 0 0 0,6-2 0 0 0,21-4-27 0 0,26-10 27 0 0,-49 10-220 0 0,0-2-1 0 0,2-2 221 0 0,21-11-5536 0 0,-16 6-598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7.268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83 118 17047 0 0,'-49'-79'2358'0'0,"46"75"-2081"0"0,0 0 1 0 0,0-1-1 0 0,-1 1 1 0 0,1 1-1 0 0,-1-1 1 0 0,-2-1-278 0 0,4 4 561 0 0,2 1-1 0 0,0 0 0 0 0,-3-6 222 0 0,0 4-1520 0 0,13 14-562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465 120 3679 0 0,'-11'1'141'0'0,"0"0"-1"0"0,-2 2-140 0 0,-7 0 79 0 0,0 2 3060 0 0,0 0 0 0 0,-19 9-3139 0 0,33-12 161 0 0,-31 6 2103 0 0,36-8-1873 0 0,1 0-21 0 0,0 0-2 0 0,0 0-4 0 0,0 0-17 0 0,0 0-10 0 0,0 0-1 0 0,2 0-22 0 0,12-4 44 0 0,0 1 1 0 0,11-1-359 0 0,-7 2 17 0 0,82-10 48 0 0,12-2 118 0 0,-27 2 417 0 0,73 2-600 0 0,-54 12 354 0 0,-1 6 0 0 0,0 6 0 0 0,2 6-354 0 0,-71-11 78 0 0,-1 2 1 0 0,8 5-79 0 0,66 25 336 0 0,-30-12-27 0 0,-24-10-70 0 0,11 5 34 0 0,-14-6 177 0 0,-49-17-346 0 0,0 0 6 0 0,0-1-73 0 0,-1 0-1 0 0,0 0 1 0 0,0 0-1 0 0,0 0 0 0 0,1 0 1 0 0,-1 0-1 0 0,0 0 1 0 0,0 0-1 0 0,0 0 1 0 0,1 0-1 0 0,-1 0 0 0 0,0 0 1 0 0,0 1-1 0 0,0-1 1 0 0,1 0-1 0 0,-1 0 1 0 0,0 0-1 0 0,0 0 1 0 0,0 1-1 0 0,0-1 0 0 0,0 0 1 0 0,1 0-1 0 0,-1 1-36 0 0,-6 3 418 0 0,-1 0-343 0 0,0-1-1 0 0,0 0 1 0 0,0 0 0 0 0,0-1-1 0 0,-1-1 1 0 0,1 1 0 0 0,-6-1-75 0 0,-11-1 107 0 0,-18-3-107 0 0,14 1 61 0 0,-13-2 13 0 0,-24-7-74 0 0,-41-15 86 0 0,-32-14-39 0 0,-92-22 23 0 0,81 35-70 0 0,-15 8 0 0 0,118 15-17 0 0,1 1-41 0 0,1-2 1 0 0,-3-4 57 0 0,38 7-12 0 0,2 0 12 0 0,3-2-13 0 0,4 4 12 0 0,0 0 0 0 0,0 0 0 0 0,0 0 0 0 0,0 0 0 0 0,0 0 0 0 0,0 0 0 0 0,0 0 0 0 0,0 0 0 0 0,0 0 0 0 0,0 0 0 0 0,0 0 1 0 0,0 0-1 0 0,0 0 0 0 0,0 0 0 0 0,0 0 0 0 0,0 0 0 0 0,0 0 0 0 0,0 0 0 0 0,0 0 0 0 0,0 0 0 0 0,0 0 0 0 0,0 0 0 0 0,0 0 0 0 0,0 0 0 0 0,0 0 0 0 0,0 0 0 0 0,0-1 0 0 0,0 1 1 0 0,0 0-1 0 0,0 0 0 0 0,0 0 0 0 0,0 0 0 0 0,0 0 0 0 0,0 0 0 0 0,0 0 0 0 0,0 0 0 0 0,0 0 0 0 0,0 0 0 0 0,0 0 0 0 0,0 0 0 0 0,0 0 0 0 0,0 0 0 0 0,0 0 0 0 0,0 0 0 0 0,0 0 1 0 0,0 0-1 0 0,0 0 0 0 0,0 0 0 0 0,0 0 0 0 0,0 0 0 0 0,0 0 0 0 0,0 0 0 0 0,0 0 0 0 0,0 0 0 0 0,0 0 0 0 0,0 0 0 0 0,0 0 0 0 0,1 0 0 0 0,-1 0 0 0 0,0 0 0 0 0,0 0 0 0 0,0 0 1 0 0,0 0-1 0 0,0 0 0 0 0,0 0 0 0 0,0 0 0 0 0,0 0 0 0 0,0 0 1 0 0,6-4-32 0 0,0 1 1 0 0,0 0 0 0 0,1 0-1 0 0,-1 1 1 0 0,0 0 0 0 0,1 1-1 0 0,-1-1 1 0 0,1 2 31 0 0,9-3-40 0 0,131-19-74 0 0,1 9 9 0 0,-117 11 100 0 0,94-2-59 0 0,70 11 64 0 0,-107-1 0 0 0,226 22 0 0 0,-281-25 123 0 0,-11-1 88 0 0,-1 2-1 0 0,3 1-210 0 0,-17-3 112 0 0,-6-1 0 0 0,-1-1 1 0 0,0 0 6 0 0,0 0 1 0 0,0 0 0 0 0,0 0 0 0 0,0 0 0 0 0,-2-1 0 0 0,-235-38 900 0 0,80 13-885 0 0,156 25-134 0 0,-183-26 56 0 0,-1 13-62 0 0,89 13 5 0 0,1 6 0 0 0,-33 9 0 0 0,11 8-14 0 0,-8 9 14 0 0,78-17-41 0 0,0 4 1 0 0,0 2-1 0 0,-44 27 41 0 0,73-36-14 0 0,-12 7-47 0 0,-6 7 61 0 0,32-22-16 0 0,0 0 3 0 0,1 0 0 0 0,-1-1 0 0 0,0 0 0 0 0,-1 0 13 0 0,4-1-72 0 0,1-1-10 0 0,16-2 0 0 0,0 0 1 0 0,0-1 0 0 0,0-1-1 0 0,2-2 82 0 0,13-3-25 0 0,258-43-114 0 0,-149 36 62 0 0,75 7 77 0 0,-213 9 0 0 0,302 8 0 0 0,-279-6-4 0 0,42 3 286 0 0,0 4 0 0 0,4 5-282 0 0,-51-7 272 0 0,-20-7-260 0 0,0 0 1 0 0,1 0-1 0 0,-1 0 0 0 0,0 0 0 0 0,0 1 1 0 0,1-1-1 0 0,-1 0 0 0 0,0 0 0 0 0,1 0 0 0 0,-1 1 1 0 0,0-1-1 0 0,0 0 0 0 0,1 1 0 0 0,-1-1 1 0 0,0 0-1 0 0,0 1 0 0 0,0-1 0 0 0,1 1-12 0 0,-1-1 19 0 0,0 0 0 0 0,0 0-1 0 0,0 0 1 0 0,0 0-1 0 0,0 0 1 0 0,0 1 0 0 0,0-1-1 0 0,0 0 1 0 0,0 0-1 0 0,0 0 1 0 0,1 0 0 0 0,-1 0-1 0 0,0 0 1 0 0,0 0 0 0 0,0 1-1 0 0,0-1 1 0 0,0 0-1 0 0,0 0 1 0 0,0 0 0 0 0,1 0-1 0 0,-1 0 1 0 0,0 0-1 0 0,0 0 1 0 0,0 0 0 0 0,0 0-1 0 0,0 0 1 0 0,0 0 0 0 0,0 0-1 0 0,1 0-18 0 0,-6 4 210 0 0,3-2-169 0 0,-2 1-11 0 0,0-1 0 0 0,0 0 1 0 0,1 0-1 0 0,-1-1 0 0 0,0 1 0 0 0,-2-1-30 0 0,-25 5 156 0 0,27-6-152 0 0,-91 10-1940 0 0,78-8 999 0 0,-2-2-4695 0 0,-1 0-1735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2120 3282 2303 0 0,'0'0'102'0'0,"0"0"178"0"0,0 0 666 0 0,0 0 293 0 0,0 0 60 0 0,0 0-103 0 0,0 0-480 0 0,0 0-210 0 0,0 0-39 0 0,0 0-16 0 0,0 2-29 0 0,6 15 1754 0 0,-5-16-1696 0 0,-1-1 0 0 0,0 0 0 0 0,0 0 0 0 0,0 0 0 0 0,0 0-12 0 0,0 0-50 0 0,0 0-24 0 0,0 0-2 0 0,0 0-17 0 0,0 0-72 0 0,0 0-30 0 0,0 0-8 0 0,0 0-14 0 0,0 0-58 0 0,0 0-172 0 0,0 0 1 0 0,1 1-1 0 0,-1-1 0 0 0,1 0 0 0 0,-1 0 1 0 0,1 0-1 0 0,-1 1 0 0 0,0-1 0 0 0,1 0 0 0 0,-1 0 1 0 0,0 1-1 0 0,1-1 0 0 0,-1 1-21 0 0,1-1 48 0 0,0 1 107 0 0,1 0-24 0 0,0 0-83 0 0,0-1 1 0 0,0 1-1 0 0,0-1 1 0 0,0 0 0 0 0,0 0-1 0 0,0 0 1 0 0,0 0 0 0 0,0 0-1 0 0,0 0 1 0 0,0-1-1 0 0,0 1 1 0 0,0-1 0 0 0,0 0-1 0 0,-1 0 1 0 0,1 0 0 0 0,0 0-1 0 0,0 0 1 0 0,0 0-1 0 0,-1-1 1 0 0,1 1 0 0 0,1-2-49 0 0,4-5 202 0 0,0 0 0 0 0,0-1 0 0 0,-1 0 0 0 0,2-4-202 0 0,4-5 287 0 0,0 2-121 0 0,-1-2 0 0 0,-1 0 0 0 0,0 0 0 0 0,-1-1 0 0 0,0 0 0 0 0,-2-1 1 0 0,1-1-1 0 0,1-11-166 0 0,22-71 601 0 0,-5 23-253 0 0,-16 46-198 0 0,-2 7 63 0 0,-1 0 0 0 0,4-22-213 0 0,48-258 376 0 0,-26 145-240 0 0,-29 133 40 0 0,1-18-176 0 0,-2 14 168 0 0,1 0-168 0 0,-1 2 237 0 0,2-26-237 0 0,-4 28 30 0 0,2 1-1 0 0,2-12-29 0 0,7-39-1 0 0,3-18 13 0 0,-12 82 23 0 0,-2 1 1 0 0,1-9-36 0 0,1-13 54 0 0,0 10 12 0 0,-1-14-66 0 0,-1 15 70 0 0,3-18-70 0 0,1 3 25 0 0,0-1 0 0 0,-3 0 0 0 0,0-4-25 0 0,-1-47 128 0 0,-1 90-119 0 0,0 0 0 0 0,0 0 0 0 0,-1 0 0 0 0,1 0 0 0 0,0 0 0 0 0,-1-1-9 0 0,0 0 0 0 0,1 0 0 0 0,-1 1 0 0 0,1-1-1 0 0,0 0 1 0 0,-1 0 0 0 0,1 0 0 0 0,0 0 0 0 0,0 0 0 0 0,1 0 0 0 0,-1-1 0 0 0,1-1 14 0 0,-1 0 0 0 0,0 0-1 0 0,0-1 1 0 0,0 1 0 0 0,-1-4-14 0 0,0-1-5 0 0,-1-5 5 0 0,1 3 0 0 0,1 1 0 0 0,-1-9 0 0 0,1 5 0 0 0,0 5 0 0 0,0 0 0 0 0,0 1 0 0 0,-1-1 0 0 0,-1 0 0 0 0,1 1 0 0 0,-1-2 0 0 0,-2-17 0 0 0,3 18 0 0 0,1 2 0 0 0,-2 0 0 0 0,-1-3 0 0 0,2 2 0 0 0,-4-12 0 0 0,-2-1 22 0 0,-5-8-22 0 0,8 20 42 0 0,-19-42-42 0 0,11 22 0 0 0,-14-24 0 0 0,17 38 0 0 0,-7-9 0 0 0,16 25 0 0 0,-12-17 0 0 0,7 10 0 0 0,0 0 0 0 0,-3-6 0 0 0,-14-24 0 0 0,-7-6 0 0 0,-3-12 0 0 0,28 47 0 0 0,-2 0 0 0 0,1 1 0 0 0,-6-6 0 0 0,5 6 0 0 0,-16-16 0 0 0,13 14 0 0 0,-9-11 0 0 0,12 12 0 0 0,-1 1 0 0 0,-4-3 0 0 0,5 3 0 0 0,-1 1 0 0 0,-3-5 0 0 0,-42-49 0 0 0,22 23 0 0 0,-10-7 0 0 0,33 35 0 0 0,4 5 0 0 0,-1 0 0 0 0,0 1 0 0 0,1-1 0 0 0,-2 1 0 0 0,-51-42 0 0 0,43 37 0 0 0,1-2 0 0 0,-4-4 0 0 0,16 14 0 0 0,-4-4-21 0 0,0 1-1 0 0,0 0 1 0 0,-4-2 21 0 0,-2 1 0 0 0,-7-2 0 0 0,6 1 0 0 0,-4-3 0 0 0,0 2 0 0 0,-3 0 0 0 0,-14-6 0 0 0,19 5 0 0 0,11 6 0 0 0,-1 0 0 0 0,1 0 0 0 0,-1 0 0 0 0,0 1 0 0 0,-1-1 0 0 0,-72-19 0 0 0,67 17 0 0 0,2 2 0 0 0,0-1 0 0 0,1 2 0 0 0,-4-1 0 0 0,-22-1 0 0 0,0-1 0 0 0,-10-4 0 0 0,28 5 0 0 0,0 1 0 0 0,-1 1 0 0 0,-1 0 0 0 0,-9-2 0 0 0,-84-17 0 0 0,97 18 0 0 0,0 0 0 0 0,-1 0 0 0 0,0 2 0 0 0,-10 1 0 0 0,9 2-21 0 0,-1 1 1 0 0,1 0-1 0 0,-9 6 21 0 0,-1 0-55 0 0,2 2 43 0 0,3-2 13 0 0,8-5-13 0 0,0 0 0 0 0,0 2 0 0 0,1 0 0 0 0,-1 0-1 0 0,-1 3 13 0 0,-47 52-3 0 0,41-43 3 0 0,9-9 0 0 0,-47 53 0 0 0,45-51 0 0 0,-90 104 0 0 0,68-82 0 0 0,3-3 0 0 0,1 1 0 0 0,-8 14 0 0 0,-13 20 0 0 0,-31 48 0 0 0,67-92-62 0 0,-8 20 62 0 0,-2 4-2 0 0,-2 2 2 0 0,2 1 0 0 0,-16 47 0 0 0,10-23-21 0 0,10-26-22 0 0,-8 27 43 0 0,10-22 0 0 0,-26 90 0 0 0,21-56 0 0 0,-35 148-64 0 0,50-198 64 0 0,1 2 0 0 0,0 11 0 0 0,-1 4 0 0 0,-2 28-42 0 0,4-29 20 0 0,-7 106 22 0 0,7-57 0 0 0,-12 54 0 0 0,-7 16 0 0 0,4-61 0 0 0,-2 16 0 0 0,-2 5 0 0 0,-1 12 0 0 0,17-71-32 0 0,3 1 0 0 0,1 32 32 0 0,4-43 0 0 0,-2 62 0 0 0,4-57-64 0 0,8 63 64 0 0,15 139 0 0 0,-17-171 0 0 0,-2-33 0 0 0,-1 44 0 0 0,-6 65 0 0 0,2-134 0 0 0,2 8 0 0 0,1 25 0 0 0,-2-32 0 0 0,1 0 0 0 0,5 21 0 0 0,14 83 0 0 0,-2-48 0 0 0,8 21 0 0 0,-2-8 0 0 0,-15-68 0 0 0,6 23 0 0 0,8 18 0 0 0,-12-41 0 0 0,0 3 0 0 0,-6-21 0 0 0,15 75 0 0 0,-10-46 0 0 0,6 19 0 0 0,4 2 0 0 0,-8-22 0 0 0,18 46 0 0 0,-20-73 0 0 0,2-1 0 0 0,0 0 0 0 0,9 13 0 0 0,-15-26 0 0 0,12 19 0 0 0,0-2 0 0 0,4 3 0 0 0,-3-4 0 0 0,-1 0 0 0 0,-1 2 0 0 0,1 4 0 0 0,27 54 0 0 0,-37-69 0 0 0,-7-14 0 0 0,0 0 0 0 0,1 0 0 0 0,-1 0 0 0 0,1 0 0 0 0,3 3 0 0 0,31 35 0 0 0,-30-35 8 0 0,-1-1 0 0 0,1-1-1 0 0,0 1 1 0 0,0-1 0 0 0,1-1 0 0 0,-1 0-1 0 0,1 0 1 0 0,0-1 0 0 0,2 1-8 0 0,6 1-2 0 0,1 0 1 0 0,0-1 0 0 0,0-2-1 0 0,2 0 2 0 0,43 9 0 0 0,57 5 11 0 0,-108-16 17 0 0,0-1 0 0 0,0 0 0 0 0,0-1 0 0 0,8-3-28 0 0,-9 3 5 0 0,11-4-5 0 0,0-1 0 0 0,16-8 0 0 0,-12 5 0 0 0,14-3 0 0 0,-24 7 0 0 0,0-1 0 0 0,0 0 0 0 0,-1-2 0 0 0,7-4 0 0 0,6-3 0 0 0,-7 3 0 0 0,0 0 0 0 0,16-16 0 0 0,34-33 0 0 0,-32 27 0 0 0,14-16 0 0 0,-35 33 18 0 0,-1-2-1 0 0,0 0 1 0 0,2-6-18 0 0,4-5 11 0 0,59-73-11 0 0,-48 56-2 0 0,-14 20 15 0 0,2 0-13 0 0,83-107 64 0 0,34-41 53 0 0,-113 146-117 0 0,-13 15 5 0 0,0-1 1 0 0,-1-1-6 0 0,1 0 62 0 0,5-5-62 0 0,-7 9 33 0 0,0-1 0 0 0,5-10-33 0 0,-6 7 114 0 0,3-8-114 0 0,4-9 67 0 0,19-36 69 0 0,-26 53-136 0 0,9-16 11 0 0,-10 20 30 0 0,-3 5-37 0 0,0 0 0 0 0,0-1-1 0 0,-1 0 1 0 0,0 0 0 0 0,0 0 0 0 0,3-8-4 0 0,-2 2 30 0 0,0-1 0 0 0,1 1 1 0 0,0 0-1 0 0,6-8-30 0 0,6-7 71 0 0,10-12-71 0 0,61-79 53 0 0,-79 106-53 0 0,11-13 0 0 0,-11 15 0 0 0,-1 0 0 0 0,7-11 0 0 0,-3 2 0 0 0,-3 7 19 0 0,-1-1-1 0 0,-1 0 1 0 0,0-1 0 0 0,2-6-19 0 0,0 0 58 0 0,-5 12-23 0 0,-1 1 0 0 0,1-3-35 0 0,-4 8 21 0 0,0 2-9 0 0,0 0 0 0 0,0 0 0 0 0,0 0 0 0 0,0 0 0 0 0,0 0 0 0 0,0 0 0 0 0,0 0 0 0 0,2 0-12 0 0,1-6 50 0 0,10-11 39 0 0,-10 13-36 0 0,4-2 13 0 0,-6 7-66 0 0,0 1 9 0 0,-1-1 7 0 0,-1 1-140 0 0,0 2-44 0 0,1 4-113 0 0,-1 0 0 0 0,0-1 0 0 0,0 1 0 0 0,0 0 0 0 0,0 0 0 0 0,-1-1 0 0 0,0 1 281 0 0,-3 14-1808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810 2665 4919 0 0,'0'0'224'0'0,"-1"1"-12"0"0,0 6-93 0 0,-1 5 657 0 0,2-11-529 0 0,0 0-1 0 0,0 1 1 0 0,0-1-1 0 0,-1 0 1 0 0,1 1-1 0 0,0-1 1 0 0,0 0-1 0 0,-1 1-246 0 0,-11 44 3421 0 0,11-45-3127 0 0,1 1 8 0 0,-1 32 2130 0 0,-1-20 3384 0 0,3-24-5610 0 0,1 1-1 0 0,0-1 0 0 0,2-2-205 0 0,0-2 123 0 0,-1 0 1 0 0,0 0-1 0 0,1-7-123 0 0,1-6 198 0 0,3-27 42 0 0,-7 44-177 0 0,0 0 0 0 0,0 0 0 0 0,-1-8-63 0 0,0 6 26 0 0,1 0-1 0 0,0-4-25 0 0,7-81 205 0 0,-5 73-46 0 0,0-1 0 0 0,-1-22-159 0 0,-2 34 38 0 0,0 4 2 0 0,0 0-1 0 0,-1-8-39 0 0,1 11 0 0 0,0 0 0 0 0,0 0 0 0 0,0-1 0 0 0,1-4 0 0 0,1-7 0 0 0,0-30 23 0 0,2-36 167 0 0,-3-25 5 0 0,0 87-195 0 0,-2-21 0 0 0,-1-35 136 0 0,-5-162-8 0 0,6 217-128 0 0,0 1 0 0 0,-5-21 0 0 0,1-2 0 0 0,1 8 0 0 0,-3-34 0 0 0,-3-37 2 0 0,7 82 7 0 0,-10-57 161 0 0,10 65-125 0 0,0-1-1 0 0,-4-9-44 0 0,1 5 50 0 0,1-6-50 0 0,-6-31 64 0 0,0 0 128 0 0,2-4-192 0 0,8 55 34 0 0,-1 0 0 0 0,-1-7-34 0 0,-3-8 56 0 0,1-3 38 0 0,-1 0 0 0 0,-2 0-1 0 0,-7-19-93 0 0,10 29 47 0 0,-2-9-47 0 0,3 8 28 0 0,-4-8-28 0 0,-2-8-2 0 0,7 24 21 0 0,0-1-1 0 0,0 1 0 0 0,-5-9-18 0 0,1 3 10 0 0,2 6-9 0 0,0-1-1 0 0,1 1 0 0 0,-2-7 0 0 0,-16-43 64 0 0,19 55-64 0 0,1-1 0 0 0,-1 0 0 0 0,0 1 0 0 0,0 0 0 0 0,-1 0 0 0 0,1 0 0 0 0,-3-2 0 0 0,-2-3 0 0 0,3 5 0 0 0,1-1 0 0 0,0 1 0 0 0,-1-3 0 0 0,-1 0 13 0 0,0 0 0 0 0,0 1 0 0 0,-1 0-1 0 0,0 0 1 0 0,0 0 0 0 0,0 1-13 0 0,-3-3-13 0 0,0 0 34 0 0,0-1 1 0 0,0 0-1 0 0,-1-3-21 0 0,4 5 0 0 0,0 1 0 0 0,-1 0 0 0 0,-6-5 0 0 0,2 2 0 0 0,-2-1 0 0 0,9 8 0 0 0,0-1 0 0 0,0 0 0 0 0,1 0 0 0 0,-4-4 0 0 0,-5-3 0 0 0,11 9 0 0 0,-1 0 0 0 0,1 0 0 0 0,0-1 0 0 0,0 0 0 0 0,-2-1 0 0 0,2 0 0 0 0,0 1 0 0 0,0 1 0 0 0,-1-1 0 0 0,-2-2 0 0 0,-3-2 0 0 0,-5-2 0 0 0,11 8 0 0 0,-8-6 0 0 0,4 4 0 0 0,0-1 0 0 0,-2-1 0 0 0,2 2 0 0 0,2 2 0 0 0,-2-1 0 0 0,1 0 0 0 0,0 1 0 0 0,4-1 0 0 0,-14-4 0 0 0,5 2 0 0 0,9 4 0 0 0,-11-2 0 0 0,9 1 0 0 0,-10-1 0 0 0,-1 3 0 0 0,2-1-12 0 0,7 0-26 0 0,-5 3 24 0 0,3-1 14 0 0,1 1 0 0 0,-1-1 0 0 0,-1 1 0 0 0,-2 2 0 0 0,6-3 0 0 0,-3 3 0 0 0,-5 5 0 0 0,6-5 0 0 0,-4 2 4 0 0,6-5-23 0 0,-3 2-19 0 0,6-4 31 0 0,-9 6 3 0 0,5 0 4 0 0,0 0 0 0 0,0 1-12 0 0,1-2-52 0 0,3-1-9 0 0,0-1 0 0 0,0 0 0 0 0,0 0 0 0 0,0 1 0 0 0,0-1-1 0 0,1 0 1 0 0,-1 2 73 0 0,-1 8-301 0 0,-1-1 5 0 0,-2 8-4491 0 0,2-8-2121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343 1 4143 0 0,'0'0'319'0'0,"0"0"-83"0"0,0 0 432 0 0,0 0 209 0 0,0 0 41 0 0,0 0-60 0 0,0 0-282 0 0,0 0-120 0 0,0 0-28 0 0,0 0-24 0 0,0 0-84 0 0,-1 0-37 0 0,-7 2 172 0 0,1 1 1 0 0,-1-1-1 0 0,1 2 0 0 0,-4 1-455 0 0,7-2 121 0 0,0 0 1 0 0,0 0-1 0 0,0 0 0 0 0,0 1 1 0 0,1-1-1 0 0,-1 1 1 0 0,1 0-1 0 0,-1 2-121 0 0,-11 14 680 0 0,-4 3-680 0 0,-2 3 529 0 0,10-9-301 0 0,0 0 0 0 0,1 0 0 0 0,1 1 0 0 0,-4 10-228 0 0,13-28 0 0 0,-4 10 42 0 0,1 0 0 0 0,-1 0 0 0 0,2 1 0 0 0,-2 3-42 0 0,-7 26 104 0 0,2-12-13 0 0,-1-3 10 0 0,2 1 1 0 0,-1 8-102 0 0,-1 6 31 0 0,2-12 12 0 0,-1 14-43 0 0,-8 46 64 0 0,9-40-64 0 0,0-9 0 0 0,1 10 0 0 0,5-35-5 0 0,-2 21-55 0 0,3-16-127 0 0,-1 1-1 0 0,-2 5 188 0 0,-2 15-456 0 0,1-7-677 0 0,3-18 130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 6847 0 0,'0'0'315'0'0,"0"1"-7"0"0,-1 8-343 0 0,-9 73 1449 0 0,9-62-1179 0 0,0 1 0 0 0,0 0 0 0 0,2 0-235 0 0,0-13-69 0 0,0-1 0 0 0,0 0 0 0 0,0 0 0 0 0,1 1 69 0 0,1 6-760 0 0,1 3-2319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 0 4143 0 0,'-1'10'374'0'0,"0"0"0"0"0,0-1 0 0 0,0 1 0 0 0,-3 8-374 0 0,-2 15 1596 0 0,-10 67 1042 0 0,13-84-2779 0 0,2 1 1 0 0,0-1-1 0 0,0 3 141 0 0,1-18-276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30 285 2303 0 0,'0'0'267'0'0,"0"0"278"0"0,0 0 119 0 0,0 0 28 0 0,0 0-32 0 0,0 0-152 0 0,0 0-69 0 0,0 0-14 0 0,0 0-14 0 0,0 0-58 0 0,0 0-29 0 0,0 0-4 0 0,0 0-12 0 0,0 0-52 0 0,0 0-28 0 0,0 0-4 0 0,0 0-16 0 0,0 0-66 0 0,0 0-29 0 0,0 0-8 0 0,0-1-18 0 0,-2-4-54 0 0,2 4 42 0 0,0 1 0 0 0,0 0 26 0 0,0 0 48 0 0,0 0 13 0 0,0 0 4 0 0,0 0 2 0 0,0 0 0 0 0,0 0 0 0 0,0 0 0 0 0,0 0-12 0 0,0 0-49 0 0,0 0-19 0 0,0 0-7 0 0,0 0 1 0 0,0 0 4 0 0,0 0 2 0 0,0 0 0 0 0,0 0 8 0 0,-1-13 1113 0 0,0 21 1126 0 0,-1 12-2191 0 0,0-5-27 0 0,1-1 0 0 0,0 1 0 0 0,1 4-117 0 0,0-8 152 0 0,0 0 1 0 0,-2 6-153 0 0,1 22 256 0 0,-10 67 151 0 0,8-64-254 0 0,1-15-113 0 0,1 0 0 0 0,3 25-40 0 0,-1-35 24 0 0,1 0-1 0 0,1 1-23 0 0,2 25 71 0 0,7 74 451 0 0,-7-66-167 0 0,-1-10-210 0 0,-1 0-1 0 0,-2 4-144 0 0,3 41 242 0 0,-3-61-196 0 0,1 0 1 0 0,1 8-47 0 0,3 26 45 0 0,1 61 19 0 0,-6-94-46 0 0,-1-10 5 0 0,1 0 0 0 0,2 11-23 0 0,-1-6 75 0 0,0 21-75 0 0,-2-28 17 0 0,1 0 1 0 0,0 0-1 0 0,2 10-17 0 0,2 13 1 0 0,4 51-1 0 0,-4-30 11 0 0,-1-36 42 0 0,-2-7-47 0 0,-1-5 8 0 0,0 1 1 0 0,1-1 0 0 0,0 0-1 0 0,2 6-14 0 0,-2-10 0 0 0,-1-4 0 0 0,-1 0 0 0 0,1 0 0 0 0,-1 0 0 0 0,0 0 0 0 0,1 1 0 0 0,-1-1 0 0 0,0 0 0 0 0,0 0 0 0 0,0 1 0 0 0,4 38 190 0 0,-2-21-116 0 0,-1-6-44 0 0,2 6 10 0 0,-2-17-35 0 0,3 11 44 0 0,1 11 73 0 0,1 5-48 0 0,-6-26-73 0 0,5 10 48 0 0,-4-11-35 0 0,2 7-14 0 0,0 0 0 0 0,1 4 0 0 0,-3-11 0 0 0,1 0 0 0 0,2 6 0 0 0,5 4 0 0 0,0-2 0 0 0,3 5 64 0 0,-2 1 0 0 0,-5-10-53 0 0,-4-5 42 0 0,0-1 13 0 0,5 4-8 0 0,2 3-46 0 0,0-1-12 0 0,2-2 0 0 0,-6-3 9 0 0,0-1 1 0 0,0 0-1 0 0,0-1 0 0 0,0 1 0 0 0,1-1 1 0 0,-1 0-1 0 0,0-1-9 0 0,7 1-1 0 0,-5 0 39 0 0,0 0-18 0 0,0 0 0 0 0,0-1 0 0 0,-1 0 1 0 0,1 0-1 0 0,5-3-20 0 0,5 0 54 0 0,-10 3-51 0 0,1 0-1 0 0,-1-1 1 0 0,-1 0-1 0 0,3-1-2 0 0,2-2 17 0 0,8-5 83 0 0,11-2-100 0 0,-15 7 116 0 0,10-7-116 0 0,-19 9 20 0 0,0 0-1 0 0,0 0 0 0 0,-1-1 1 0 0,1 1-1 0 0,-1-1 0 0 0,3-4-19 0 0,31-29 132 0 0,-28 27-83 0 0,-1-2-1 0 0,0 0 0 0 0,-1 0 1 0 0,7-13-49 0 0,-6 8 50 0 0,6-11 329 0 0,11-30-379 0 0,-21 46 66 0 0,5-9-66 0 0,-4 10 51 0 0,4-11-51 0 0,-2 1 36 0 0,2-16-36 0 0,5-11 28 0 0,-7 28 54 0 0,7-13-82 0 0,-7 16 100 0 0,7-18-100 0 0,-13 29 10 0 0,1 0 1 0 0,0 0-1 0 0,0 0 1 0 0,1 0-11 0 0,9-19 32 0 0,-1-3-32 0 0,4-3 0 0 0,4-11 64 0 0,2-11-64 0 0,-9 21 39 0 0,1 1 0 0 0,2 0 1 0 0,0 1-40 0 0,9-14 35 0 0,-11 18 79 0 0,2-2-114 0 0,-8 15 72 0 0,5-11-72 0 0,4-8 45 0 0,-4 8-22 0 0,-7 13-3 0 0,0 1 1 0 0,2-3-21 0 0,10-15 0 0 0,5-9 0 0 0,-20 31 0 0 0,14-23 39 0 0,-2 4 32 0 0,0 0 0 0 0,-2-1 0 0 0,5-15-71 0 0,26-79 441 0 0,-28 75-290 0 0,38-93 154 0 0,-12 29 83 0 0,-26 66 59 0 0,1 1 1 0 0,18-33-448 0 0,-25 53 328 0 0,8-18-328 0 0,2-7 299 0 0,9-19-8 0 0,1-3-73 0 0,-9 25-202 0 0,-20 42-23 0 0,4-9 0 0 0,-2 2-64 0 0,-2 8-133 0 0,0-1-1 0 0,-1 0 1 0 0,1 1 0 0 0,-1-1 0 0 0,0 1 0 0 0,1-1 0 0 0,-1 0 0 0 0,0 1-1 0 0,0-1 1 0 0,0 0 0 0 0,0 0 0 0 0,0 1 0 0 0,0-1 0 0 0,0 0 0 0 0,0 1-1 0 0,0-1 1 0 0,-1 0 0 0 0,1 0 204 0 0,-3-7-1680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5 209 7943 0 0,'0'0'364'0'0,"0"-2"-8"0"0,-2-146 3871 0 0,1 130-4151 0 0,0-8-3593 0 0,0 11-541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 5 2759 0 0,'0'0'126'0'0,"0"0"176"0"0,0 0 662 0 0,0 0 291 0 0,0 0 60 0 0,0 0-119 0 0,0 0-547 0 0,-5-4 935 0 0,4 4-1547 0 0,1 0 0 0 0,-1 0 0 0 0,1 0 0 0 0,0 0-1 0 0,-1 0 1 0 0,1 0 0 0 0,-1 0 0 0 0,1 0 0 0 0,-1 0 0 0 0,1 0 0 0 0,-1 0 0 0 0,1 1 0 0 0,-1-1 0 0 0,1 0-1 0 0,0 0 1 0 0,-1 1 0 0 0,1-1 0 0 0,-1 0 0 0 0,1 1 0 0 0,0-1 0 0 0,-1 1-37 0 0,0 0 39 0 0,0 1-1 0 0,0-1 1 0 0,0 1 0 0 0,1-1 0 0 0,-1 1-1 0 0,0 0 1 0 0,1-1 0 0 0,-1 1-39 0 0,-1 4 69 0 0,1 0 1 0 0,0 0-1 0 0,-1 0 1 0 0,1 5-70 0 0,-6 91 973 0 0,1-16-124 0 0,-15 127 1094 0 0,13-80-1056 0 0,7-117-797 0 0,-4 161 422 0 0,4-95-384 0 0,0 20 179 0 0,1-57-172 0 0,-3 158 1319 0 0,2-170 602 0 0,0-36-1931 0 0,1 2-120 0 0,-1 1-1 0 0,1-1 1 0 0,-1 0-1 0 0,1 0 1 0 0,-1 0 0 0 0,1 1-1 0 0,-1-1 1 0 0,1 0-1 0 0,0 0 1 0 0,-1-1-5 0 0,-2-4 14 0 0,1-1-1179 0 0,2 7 473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0 3679 0 0,'0'0'284'0'0,"0"2"-186"0"0,-11 13 770 0 0,9-12-363 0 0,1-3 246 0 0,-2 5 829 0 0,3-5-1416 0 0,0 0 0 0 0,-1 0 0 0 0,1 0 0 0 0,0 1 0 0 0,-1-1 0 0 0,1 0 0 0 0,0 0 0 0 0,0 1 0 0 0,-1-1 0 0 0,1 0 0 0 0,0 1 1 0 0,0-1-1 0 0,0 1 0 0 0,-1-1 0 0 0,1 0 0 0 0,0 1 0 0 0,0-1 0 0 0,0 1 0 0 0,0-1 0 0 0,0 0 0 0 0,0 1 0 0 0,0-1-164 0 0,0 2 52 0 0,1 0 0 0 0,0 0 0 0 0,-1-1 1 0 0,1 1-1 0 0,0-1 0 0 0,0 1 0 0 0,0-1 0 0 0,0 1 0 0 0,0-1 1 0 0,0 0-1 0 0,1 1 0 0 0,-1-1 0 0 0,0 0 0 0 0,0 0 0 0 0,1 0 1 0 0,-1-1-1 0 0,0 1 0 0 0,1 0 0 0 0,0 0-52 0 0,5 2 201 0 0,1-1 1 0 0,-1 1-1 0 0,4-1-201 0 0,-4 0 118 0 0,15 1 406 0 0,0 0-1 0 0,16-2-523 0 0,-10 0 464 0 0,7 2-464 0 0,-10-1 135 0 0,0-1 1 0 0,0-2 0 0 0,6-2-136 0 0,-3 2 131 0 0,2 2-131 0 0,14-1 143 0 0,18 2 51 0 0,-30-1-66 0 0,16 3 350 0 0,43 11-478 0 0,9 12 379 0 0,-33-7-136 0 0,-46-16-158 0 0,1 0 0 0 0,14-1-85 0 0,44-3 174 0 0,-34-1-113 0 0,43-1 232 0 0,35-4 179 0 0,-60 2-249 0 0,-23 1-118 0 0,-4-2 68 0 0,-7 0-50 0 0,-23 4-103 0 0,36-3 116 0 0,-1 3 0 0 0,10 2-136 0 0,-49-1 1 0 0,121 9 85 0 0,-107-8-9 0 0,10 4-77 0 0,9 0 55 0 0,18 2 334 0 0,52 15-389 0 0,-30-8 438 0 0,-14-3-576 0 0,12 3 293 0 0,-34-9 39 0 0,-24-4-128 0 0,0 1 1 0 0,0 2 0 0 0,0 0 0 0 0,-1 0 0 0 0,2 3-67 0 0,-4-2 53 0 0,0 0 0 0 0,2-1-53 0 0,-4-1 37 0 0,0 1-1 0 0,0 0 1 0 0,3 2-37 0 0,40 20 127 0 0,3 2 190 0 0,-36-18-137 0 0,-10-5 409 0 0,7 5-589 0 0,-9-5 95 0 0,0-1 0 0 0,0 0-95 0 0,-6-2 13 0 0,-1-2 43 0 0,-1 2 22 0 0,2 1 1 0 0,1 1-1 0 0,0-1 0 0 0,0 1 0 0 0,0-2 0 0 0,1 1-78 0 0,17 10 208 0 0,-21-13-133 0 0,0 1-5 0 0,5 1 1 0 0,-5-1 1 0 0,-1-1 0 0 0,1 0 1 0 0,14 6 326 0 0,-14-6-319 0 0,-1 0 0 0 0,0 0 3 0 0,0 0 10 0 0,0 0-2 0 0,0 0-137 0 0,0 0-487 0 0,0 0-215 0 0,0 0-1380 0 0,0 0-5364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0.xml"/><Relationship Id="rId21" Type="http://schemas.openxmlformats.org/officeDocument/2006/relationships/customXml" Target="../ink/ink202.xml"/><Relationship Id="rId42" Type="http://schemas.openxmlformats.org/officeDocument/2006/relationships/image" Target="../media/image91.png"/><Relationship Id="rId63" Type="http://schemas.openxmlformats.org/officeDocument/2006/relationships/customXml" Target="../ink/ink223.xml"/><Relationship Id="rId84" Type="http://schemas.openxmlformats.org/officeDocument/2006/relationships/image" Target="../media/image112.png"/><Relationship Id="rId138" Type="http://schemas.openxmlformats.org/officeDocument/2006/relationships/image" Target="../media/image139.png"/><Relationship Id="rId107" Type="http://schemas.openxmlformats.org/officeDocument/2006/relationships/customXml" Target="../ink/ink245.xml"/><Relationship Id="rId11" Type="http://schemas.openxmlformats.org/officeDocument/2006/relationships/image" Target="../media/image78.png"/><Relationship Id="rId32" Type="http://schemas.openxmlformats.org/officeDocument/2006/relationships/image" Target="../media/image86.png"/><Relationship Id="rId53" Type="http://schemas.openxmlformats.org/officeDocument/2006/relationships/customXml" Target="../ink/ink218.xml"/><Relationship Id="rId74" Type="http://schemas.openxmlformats.org/officeDocument/2006/relationships/image" Target="../media/image107.png"/><Relationship Id="rId128" Type="http://schemas.openxmlformats.org/officeDocument/2006/relationships/image" Target="../media/image134.png"/><Relationship Id="rId149" Type="http://schemas.openxmlformats.org/officeDocument/2006/relationships/customXml" Target="../ink/ink266.xml"/><Relationship Id="rId5" Type="http://schemas.openxmlformats.org/officeDocument/2006/relationships/image" Target="../media/image75.png"/><Relationship Id="rId95" Type="http://schemas.openxmlformats.org/officeDocument/2006/relationships/customXml" Target="../ink/ink239.xml"/><Relationship Id="rId22" Type="http://schemas.openxmlformats.org/officeDocument/2006/relationships/image" Target="../media/image81.png"/><Relationship Id="rId43" Type="http://schemas.openxmlformats.org/officeDocument/2006/relationships/customXml" Target="../ink/ink213.xml"/><Relationship Id="rId64" Type="http://schemas.openxmlformats.org/officeDocument/2006/relationships/image" Target="../media/image102.png"/><Relationship Id="rId118" Type="http://schemas.openxmlformats.org/officeDocument/2006/relationships/image" Target="../media/image129.png"/><Relationship Id="rId139" Type="http://schemas.openxmlformats.org/officeDocument/2006/relationships/customXml" Target="../ink/ink261.xml"/><Relationship Id="rId80" Type="http://schemas.openxmlformats.org/officeDocument/2006/relationships/image" Target="../media/image110.png"/><Relationship Id="rId85" Type="http://schemas.openxmlformats.org/officeDocument/2006/relationships/customXml" Target="../ink/ink234.xml"/><Relationship Id="rId150" Type="http://schemas.openxmlformats.org/officeDocument/2006/relationships/image" Target="../media/image145.png"/><Relationship Id="rId155" Type="http://schemas.openxmlformats.org/officeDocument/2006/relationships/customXml" Target="../ink/ink269.xml"/><Relationship Id="rId12" Type="http://schemas.openxmlformats.org/officeDocument/2006/relationships/customXml" Target="../ink/ink195.xml"/><Relationship Id="rId17" Type="http://schemas.openxmlformats.org/officeDocument/2006/relationships/customXml" Target="../ink/ink200.xml"/><Relationship Id="rId33" Type="http://schemas.openxmlformats.org/officeDocument/2006/relationships/customXml" Target="../ink/ink208.xml"/><Relationship Id="rId38" Type="http://schemas.openxmlformats.org/officeDocument/2006/relationships/image" Target="../media/image89.png"/><Relationship Id="rId59" Type="http://schemas.openxmlformats.org/officeDocument/2006/relationships/customXml" Target="../ink/ink221.xml"/><Relationship Id="rId103" Type="http://schemas.openxmlformats.org/officeDocument/2006/relationships/customXml" Target="../ink/ink243.xml"/><Relationship Id="rId108" Type="http://schemas.openxmlformats.org/officeDocument/2006/relationships/image" Target="../media/image124.png"/><Relationship Id="rId124" Type="http://schemas.openxmlformats.org/officeDocument/2006/relationships/image" Target="../media/image132.png"/><Relationship Id="rId129" Type="http://schemas.openxmlformats.org/officeDocument/2006/relationships/customXml" Target="../ink/ink256.xml"/><Relationship Id="rId54" Type="http://schemas.openxmlformats.org/officeDocument/2006/relationships/image" Target="../media/image97.png"/><Relationship Id="rId70" Type="http://schemas.openxmlformats.org/officeDocument/2006/relationships/image" Target="../media/image105.png"/><Relationship Id="rId75" Type="http://schemas.openxmlformats.org/officeDocument/2006/relationships/customXml" Target="../ink/ink229.xml"/><Relationship Id="rId91" Type="http://schemas.openxmlformats.org/officeDocument/2006/relationships/customXml" Target="../ink/ink237.xml"/><Relationship Id="rId96" Type="http://schemas.openxmlformats.org/officeDocument/2006/relationships/image" Target="../media/image118.png"/><Relationship Id="rId140" Type="http://schemas.openxmlformats.org/officeDocument/2006/relationships/image" Target="../media/image140.png"/><Relationship Id="rId145" Type="http://schemas.openxmlformats.org/officeDocument/2006/relationships/customXml" Target="../ink/ink26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2.xml"/><Relationship Id="rId23" Type="http://schemas.openxmlformats.org/officeDocument/2006/relationships/customXml" Target="../ink/ink203.xml"/><Relationship Id="rId28" Type="http://schemas.openxmlformats.org/officeDocument/2006/relationships/image" Target="../media/image84.png"/><Relationship Id="rId49" Type="http://schemas.openxmlformats.org/officeDocument/2006/relationships/customXml" Target="../ink/ink216.xml"/><Relationship Id="rId114" Type="http://schemas.openxmlformats.org/officeDocument/2006/relationships/image" Target="../media/image127.png"/><Relationship Id="rId119" Type="http://schemas.openxmlformats.org/officeDocument/2006/relationships/customXml" Target="../ink/ink251.xml"/><Relationship Id="rId44" Type="http://schemas.openxmlformats.org/officeDocument/2006/relationships/image" Target="../media/image92.png"/><Relationship Id="rId60" Type="http://schemas.openxmlformats.org/officeDocument/2006/relationships/image" Target="../media/image100.png"/><Relationship Id="rId65" Type="http://schemas.openxmlformats.org/officeDocument/2006/relationships/customXml" Target="../ink/ink224.xml"/><Relationship Id="rId81" Type="http://schemas.openxmlformats.org/officeDocument/2006/relationships/customXml" Target="../ink/ink232.xml"/><Relationship Id="rId86" Type="http://schemas.openxmlformats.org/officeDocument/2006/relationships/image" Target="../media/image113.png"/><Relationship Id="rId130" Type="http://schemas.openxmlformats.org/officeDocument/2006/relationships/image" Target="../media/image135.png"/><Relationship Id="rId135" Type="http://schemas.openxmlformats.org/officeDocument/2006/relationships/customXml" Target="../ink/ink259.xml"/><Relationship Id="rId151" Type="http://schemas.openxmlformats.org/officeDocument/2006/relationships/customXml" Target="../ink/ink267.xml"/><Relationship Id="rId156" Type="http://schemas.openxmlformats.org/officeDocument/2006/relationships/image" Target="../media/image148.png"/><Relationship Id="rId13" Type="http://schemas.openxmlformats.org/officeDocument/2006/relationships/customXml" Target="../ink/ink196.xml"/><Relationship Id="rId18" Type="http://schemas.openxmlformats.org/officeDocument/2006/relationships/image" Target="../media/image79.png"/><Relationship Id="rId39" Type="http://schemas.openxmlformats.org/officeDocument/2006/relationships/customXml" Target="../ink/ink211.xml"/><Relationship Id="rId109" Type="http://schemas.openxmlformats.org/officeDocument/2006/relationships/customXml" Target="../ink/ink246.xml"/><Relationship Id="rId34" Type="http://schemas.openxmlformats.org/officeDocument/2006/relationships/image" Target="../media/image87.png"/><Relationship Id="rId50" Type="http://schemas.openxmlformats.org/officeDocument/2006/relationships/image" Target="../media/image95.png"/><Relationship Id="rId55" Type="http://schemas.openxmlformats.org/officeDocument/2006/relationships/customXml" Target="../ink/ink219.xml"/><Relationship Id="rId76" Type="http://schemas.openxmlformats.org/officeDocument/2006/relationships/image" Target="../media/image108.png"/><Relationship Id="rId97" Type="http://schemas.openxmlformats.org/officeDocument/2006/relationships/customXml" Target="../ink/ink240.xml"/><Relationship Id="rId104" Type="http://schemas.openxmlformats.org/officeDocument/2006/relationships/image" Target="../media/image122.png"/><Relationship Id="rId120" Type="http://schemas.openxmlformats.org/officeDocument/2006/relationships/image" Target="../media/image130.png"/><Relationship Id="rId125" Type="http://schemas.openxmlformats.org/officeDocument/2006/relationships/customXml" Target="../ink/ink254.xml"/><Relationship Id="rId141" Type="http://schemas.openxmlformats.org/officeDocument/2006/relationships/customXml" Target="../ink/ink262.xml"/><Relationship Id="rId146" Type="http://schemas.openxmlformats.org/officeDocument/2006/relationships/image" Target="../media/image143.png"/><Relationship Id="rId7" Type="http://schemas.openxmlformats.org/officeDocument/2006/relationships/image" Target="../media/image76.png"/><Relationship Id="rId71" Type="http://schemas.openxmlformats.org/officeDocument/2006/relationships/customXml" Target="../ink/ink227.xml"/><Relationship Id="rId92" Type="http://schemas.openxmlformats.org/officeDocument/2006/relationships/image" Target="../media/image116.png"/><Relationship Id="rId2" Type="http://schemas.openxmlformats.org/officeDocument/2006/relationships/customXml" Target="../ink/ink190.xml"/><Relationship Id="rId29" Type="http://schemas.openxmlformats.org/officeDocument/2006/relationships/customXml" Target="../ink/ink206.xml"/><Relationship Id="rId24" Type="http://schemas.openxmlformats.org/officeDocument/2006/relationships/image" Target="../media/image82.png"/><Relationship Id="rId40" Type="http://schemas.openxmlformats.org/officeDocument/2006/relationships/image" Target="../media/image90.png"/><Relationship Id="rId45" Type="http://schemas.openxmlformats.org/officeDocument/2006/relationships/customXml" Target="../ink/ink214.xml"/><Relationship Id="rId66" Type="http://schemas.openxmlformats.org/officeDocument/2006/relationships/image" Target="../media/image103.png"/><Relationship Id="rId87" Type="http://schemas.openxmlformats.org/officeDocument/2006/relationships/customXml" Target="../ink/ink235.xml"/><Relationship Id="rId110" Type="http://schemas.openxmlformats.org/officeDocument/2006/relationships/image" Target="../media/image125.png"/><Relationship Id="rId115" Type="http://schemas.openxmlformats.org/officeDocument/2006/relationships/customXml" Target="../ink/ink249.xml"/><Relationship Id="rId131" Type="http://schemas.openxmlformats.org/officeDocument/2006/relationships/customXml" Target="../ink/ink257.xml"/><Relationship Id="rId136" Type="http://schemas.openxmlformats.org/officeDocument/2006/relationships/image" Target="../media/image138.png"/><Relationship Id="rId157" Type="http://schemas.openxmlformats.org/officeDocument/2006/relationships/customXml" Target="../ink/ink270.xml"/><Relationship Id="rId61" Type="http://schemas.openxmlformats.org/officeDocument/2006/relationships/customXml" Target="../ink/ink222.xml"/><Relationship Id="rId82" Type="http://schemas.openxmlformats.org/officeDocument/2006/relationships/image" Target="../media/image111.png"/><Relationship Id="rId152" Type="http://schemas.openxmlformats.org/officeDocument/2006/relationships/image" Target="../media/image146.png"/><Relationship Id="rId19" Type="http://schemas.openxmlformats.org/officeDocument/2006/relationships/customXml" Target="../ink/ink201.xml"/><Relationship Id="rId14" Type="http://schemas.openxmlformats.org/officeDocument/2006/relationships/customXml" Target="../ink/ink197.xml"/><Relationship Id="rId30" Type="http://schemas.openxmlformats.org/officeDocument/2006/relationships/image" Target="../media/image85.png"/><Relationship Id="rId35" Type="http://schemas.openxmlformats.org/officeDocument/2006/relationships/customXml" Target="../ink/ink209.xml"/><Relationship Id="rId56" Type="http://schemas.openxmlformats.org/officeDocument/2006/relationships/image" Target="../media/image98.png"/><Relationship Id="rId77" Type="http://schemas.openxmlformats.org/officeDocument/2006/relationships/customXml" Target="../ink/ink230.xml"/><Relationship Id="rId100" Type="http://schemas.openxmlformats.org/officeDocument/2006/relationships/image" Target="../media/image120.png"/><Relationship Id="rId105" Type="http://schemas.openxmlformats.org/officeDocument/2006/relationships/customXml" Target="../ink/ink244.xml"/><Relationship Id="rId126" Type="http://schemas.openxmlformats.org/officeDocument/2006/relationships/image" Target="../media/image133.png"/><Relationship Id="rId147" Type="http://schemas.openxmlformats.org/officeDocument/2006/relationships/customXml" Target="../ink/ink265.xml"/><Relationship Id="rId8" Type="http://schemas.openxmlformats.org/officeDocument/2006/relationships/customXml" Target="../ink/ink193.xml"/><Relationship Id="rId51" Type="http://schemas.openxmlformats.org/officeDocument/2006/relationships/customXml" Target="../ink/ink217.xml"/><Relationship Id="rId72" Type="http://schemas.openxmlformats.org/officeDocument/2006/relationships/image" Target="../media/image106.png"/><Relationship Id="rId93" Type="http://schemas.openxmlformats.org/officeDocument/2006/relationships/customXml" Target="../ink/ink238.xml"/><Relationship Id="rId98" Type="http://schemas.openxmlformats.org/officeDocument/2006/relationships/image" Target="../media/image119.png"/><Relationship Id="rId121" Type="http://schemas.openxmlformats.org/officeDocument/2006/relationships/customXml" Target="../ink/ink252.xml"/><Relationship Id="rId142" Type="http://schemas.openxmlformats.org/officeDocument/2006/relationships/image" Target="../media/image141.png"/><Relationship Id="rId3" Type="http://schemas.openxmlformats.org/officeDocument/2006/relationships/image" Target="../media/image74.png"/><Relationship Id="rId25" Type="http://schemas.openxmlformats.org/officeDocument/2006/relationships/customXml" Target="../ink/ink204.xml"/><Relationship Id="rId46" Type="http://schemas.openxmlformats.org/officeDocument/2006/relationships/image" Target="../media/image93.png"/><Relationship Id="rId67" Type="http://schemas.openxmlformats.org/officeDocument/2006/relationships/customXml" Target="../ink/ink225.xml"/><Relationship Id="rId116" Type="http://schemas.openxmlformats.org/officeDocument/2006/relationships/image" Target="../media/image128.png"/><Relationship Id="rId137" Type="http://schemas.openxmlformats.org/officeDocument/2006/relationships/customXml" Target="../ink/ink260.xml"/><Relationship Id="rId158" Type="http://schemas.openxmlformats.org/officeDocument/2006/relationships/image" Target="../media/image149.png"/><Relationship Id="rId20" Type="http://schemas.openxmlformats.org/officeDocument/2006/relationships/image" Target="../media/image80.png"/><Relationship Id="rId41" Type="http://schemas.openxmlformats.org/officeDocument/2006/relationships/customXml" Target="../ink/ink212.xml"/><Relationship Id="rId62" Type="http://schemas.openxmlformats.org/officeDocument/2006/relationships/image" Target="../media/image101.png"/><Relationship Id="rId83" Type="http://schemas.openxmlformats.org/officeDocument/2006/relationships/customXml" Target="../ink/ink233.xml"/><Relationship Id="rId88" Type="http://schemas.openxmlformats.org/officeDocument/2006/relationships/image" Target="../media/image114.png"/><Relationship Id="rId111" Type="http://schemas.openxmlformats.org/officeDocument/2006/relationships/customXml" Target="../ink/ink247.xml"/><Relationship Id="rId132" Type="http://schemas.openxmlformats.org/officeDocument/2006/relationships/image" Target="../media/image136.png"/><Relationship Id="rId153" Type="http://schemas.openxmlformats.org/officeDocument/2006/relationships/customXml" Target="../ink/ink268.xml"/><Relationship Id="rId15" Type="http://schemas.openxmlformats.org/officeDocument/2006/relationships/customXml" Target="../ink/ink198.xml"/><Relationship Id="rId36" Type="http://schemas.openxmlformats.org/officeDocument/2006/relationships/image" Target="../media/image88.png"/><Relationship Id="rId57" Type="http://schemas.openxmlformats.org/officeDocument/2006/relationships/customXml" Target="../ink/ink220.xml"/><Relationship Id="rId106" Type="http://schemas.openxmlformats.org/officeDocument/2006/relationships/image" Target="../media/image123.png"/><Relationship Id="rId127" Type="http://schemas.openxmlformats.org/officeDocument/2006/relationships/customXml" Target="../ink/ink255.xml"/><Relationship Id="rId10" Type="http://schemas.openxmlformats.org/officeDocument/2006/relationships/customXml" Target="../ink/ink194.xml"/><Relationship Id="rId31" Type="http://schemas.openxmlformats.org/officeDocument/2006/relationships/customXml" Target="../ink/ink207.xml"/><Relationship Id="rId52" Type="http://schemas.openxmlformats.org/officeDocument/2006/relationships/image" Target="../media/image96.png"/><Relationship Id="rId73" Type="http://schemas.openxmlformats.org/officeDocument/2006/relationships/customXml" Target="../ink/ink228.xml"/><Relationship Id="rId78" Type="http://schemas.openxmlformats.org/officeDocument/2006/relationships/image" Target="../media/image109.png"/><Relationship Id="rId94" Type="http://schemas.openxmlformats.org/officeDocument/2006/relationships/image" Target="../media/image117.png"/><Relationship Id="rId99" Type="http://schemas.openxmlformats.org/officeDocument/2006/relationships/customXml" Target="../ink/ink241.xml"/><Relationship Id="rId101" Type="http://schemas.openxmlformats.org/officeDocument/2006/relationships/customXml" Target="../ink/ink242.xml"/><Relationship Id="rId122" Type="http://schemas.openxmlformats.org/officeDocument/2006/relationships/image" Target="../media/image131.png"/><Relationship Id="rId143" Type="http://schemas.openxmlformats.org/officeDocument/2006/relationships/customXml" Target="../ink/ink263.xml"/><Relationship Id="rId148" Type="http://schemas.openxmlformats.org/officeDocument/2006/relationships/image" Target="../media/image144.png"/><Relationship Id="rId4" Type="http://schemas.openxmlformats.org/officeDocument/2006/relationships/customXml" Target="../ink/ink191.xml"/><Relationship Id="rId9" Type="http://schemas.openxmlformats.org/officeDocument/2006/relationships/image" Target="../media/image77.png"/><Relationship Id="rId26" Type="http://schemas.openxmlformats.org/officeDocument/2006/relationships/image" Target="../media/image83.png"/><Relationship Id="rId47" Type="http://schemas.openxmlformats.org/officeDocument/2006/relationships/customXml" Target="../ink/ink215.xml"/><Relationship Id="rId68" Type="http://schemas.openxmlformats.org/officeDocument/2006/relationships/image" Target="../media/image104.png"/><Relationship Id="rId89" Type="http://schemas.openxmlformats.org/officeDocument/2006/relationships/customXml" Target="../ink/ink236.xml"/><Relationship Id="rId112" Type="http://schemas.openxmlformats.org/officeDocument/2006/relationships/image" Target="../media/image126.png"/><Relationship Id="rId133" Type="http://schemas.openxmlformats.org/officeDocument/2006/relationships/customXml" Target="../ink/ink258.xml"/><Relationship Id="rId154" Type="http://schemas.openxmlformats.org/officeDocument/2006/relationships/image" Target="../media/image147.png"/><Relationship Id="rId16" Type="http://schemas.openxmlformats.org/officeDocument/2006/relationships/customXml" Target="../ink/ink199.xml"/><Relationship Id="rId37" Type="http://schemas.openxmlformats.org/officeDocument/2006/relationships/customXml" Target="../ink/ink210.xml"/><Relationship Id="rId58" Type="http://schemas.openxmlformats.org/officeDocument/2006/relationships/image" Target="../media/image99.png"/><Relationship Id="rId79" Type="http://schemas.openxmlformats.org/officeDocument/2006/relationships/customXml" Target="../ink/ink231.xml"/><Relationship Id="rId102" Type="http://schemas.openxmlformats.org/officeDocument/2006/relationships/image" Target="../media/image121.png"/><Relationship Id="rId123" Type="http://schemas.openxmlformats.org/officeDocument/2006/relationships/customXml" Target="../ink/ink253.xml"/><Relationship Id="rId144" Type="http://schemas.openxmlformats.org/officeDocument/2006/relationships/image" Target="../media/image142.png"/><Relationship Id="rId90" Type="http://schemas.openxmlformats.org/officeDocument/2006/relationships/image" Target="../media/image115.png"/><Relationship Id="rId27" Type="http://schemas.openxmlformats.org/officeDocument/2006/relationships/customXml" Target="../ink/ink205.xml"/><Relationship Id="rId48" Type="http://schemas.openxmlformats.org/officeDocument/2006/relationships/image" Target="../media/image94.png"/><Relationship Id="rId69" Type="http://schemas.openxmlformats.org/officeDocument/2006/relationships/customXml" Target="../ink/ink226.xml"/><Relationship Id="rId113" Type="http://schemas.openxmlformats.org/officeDocument/2006/relationships/customXml" Target="../ink/ink248.xml"/><Relationship Id="rId134" Type="http://schemas.openxmlformats.org/officeDocument/2006/relationships/image" Target="../media/image137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1.xml"/><Relationship Id="rId21" Type="http://schemas.openxmlformats.org/officeDocument/2006/relationships/customXml" Target="../ink/ink283.xml"/><Relationship Id="rId63" Type="http://schemas.openxmlformats.org/officeDocument/2006/relationships/customXml" Target="../ink/ink304.xml"/><Relationship Id="rId159" Type="http://schemas.openxmlformats.org/officeDocument/2006/relationships/customXml" Target="../ink/ink352.xml"/><Relationship Id="rId170" Type="http://schemas.openxmlformats.org/officeDocument/2006/relationships/image" Target="../media/image195.png"/><Relationship Id="rId226" Type="http://schemas.openxmlformats.org/officeDocument/2006/relationships/image" Target="../media/image223.png"/><Relationship Id="rId268" Type="http://schemas.openxmlformats.org/officeDocument/2006/relationships/image" Target="../media/image244.png"/><Relationship Id="rId32" Type="http://schemas.openxmlformats.org/officeDocument/2006/relationships/image" Target="../media/image86.png"/><Relationship Id="rId74" Type="http://schemas.openxmlformats.org/officeDocument/2006/relationships/image" Target="../media/image114.png"/><Relationship Id="rId128" Type="http://schemas.openxmlformats.org/officeDocument/2006/relationships/image" Target="../media/image174.png"/><Relationship Id="rId5" Type="http://schemas.openxmlformats.org/officeDocument/2006/relationships/image" Target="../media/image75.png"/><Relationship Id="rId181" Type="http://schemas.openxmlformats.org/officeDocument/2006/relationships/customXml" Target="../ink/ink363.xml"/><Relationship Id="rId237" Type="http://schemas.openxmlformats.org/officeDocument/2006/relationships/customXml" Target="../ink/ink391.xml"/><Relationship Id="rId258" Type="http://schemas.openxmlformats.org/officeDocument/2006/relationships/image" Target="../media/image239.png"/><Relationship Id="rId22" Type="http://schemas.openxmlformats.org/officeDocument/2006/relationships/image" Target="../media/image81.png"/><Relationship Id="rId43" Type="http://schemas.openxmlformats.org/officeDocument/2006/relationships/customXml" Target="../ink/ink294.xml"/><Relationship Id="rId64" Type="http://schemas.openxmlformats.org/officeDocument/2006/relationships/image" Target="../media/image105.png"/><Relationship Id="rId118" Type="http://schemas.openxmlformats.org/officeDocument/2006/relationships/image" Target="../media/image169.png"/><Relationship Id="rId139" Type="http://schemas.openxmlformats.org/officeDocument/2006/relationships/customXml" Target="../ink/ink342.xml"/><Relationship Id="rId85" Type="http://schemas.openxmlformats.org/officeDocument/2006/relationships/customXml" Target="../ink/ink315.xml"/><Relationship Id="rId150" Type="http://schemas.openxmlformats.org/officeDocument/2006/relationships/image" Target="../media/image185.png"/><Relationship Id="rId171" Type="http://schemas.openxmlformats.org/officeDocument/2006/relationships/customXml" Target="../ink/ink358.xml"/><Relationship Id="rId192" Type="http://schemas.openxmlformats.org/officeDocument/2006/relationships/image" Target="../media/image206.png"/><Relationship Id="rId206" Type="http://schemas.openxmlformats.org/officeDocument/2006/relationships/image" Target="../media/image213.png"/><Relationship Id="rId227" Type="http://schemas.openxmlformats.org/officeDocument/2006/relationships/customXml" Target="../ink/ink386.xml"/><Relationship Id="rId248" Type="http://schemas.openxmlformats.org/officeDocument/2006/relationships/image" Target="../media/image234.png"/><Relationship Id="rId269" Type="http://schemas.openxmlformats.org/officeDocument/2006/relationships/customXml" Target="../ink/ink407.xml"/><Relationship Id="rId12" Type="http://schemas.openxmlformats.org/officeDocument/2006/relationships/customXml" Target="../ink/ink276.xml"/><Relationship Id="rId33" Type="http://schemas.openxmlformats.org/officeDocument/2006/relationships/customXml" Target="../ink/ink289.xml"/><Relationship Id="rId108" Type="http://schemas.openxmlformats.org/officeDocument/2006/relationships/image" Target="../media/image164.png"/><Relationship Id="rId129" Type="http://schemas.openxmlformats.org/officeDocument/2006/relationships/customXml" Target="../ink/ink337.xml"/><Relationship Id="rId54" Type="http://schemas.openxmlformats.org/officeDocument/2006/relationships/image" Target="../media/image99.png"/><Relationship Id="rId75" Type="http://schemas.openxmlformats.org/officeDocument/2006/relationships/customXml" Target="../ink/ink310.xml"/><Relationship Id="rId96" Type="http://schemas.openxmlformats.org/officeDocument/2006/relationships/image" Target="../media/image158.png"/><Relationship Id="rId140" Type="http://schemas.openxmlformats.org/officeDocument/2006/relationships/image" Target="../media/image180.png"/><Relationship Id="rId161" Type="http://schemas.openxmlformats.org/officeDocument/2006/relationships/customXml" Target="../ink/ink353.xml"/><Relationship Id="rId182" Type="http://schemas.openxmlformats.org/officeDocument/2006/relationships/image" Target="../media/image201.png"/><Relationship Id="rId217" Type="http://schemas.openxmlformats.org/officeDocument/2006/relationships/customXml" Target="../ink/ink381.xml"/><Relationship Id="rId6" Type="http://schemas.openxmlformats.org/officeDocument/2006/relationships/customXml" Target="../ink/ink273.xml"/><Relationship Id="rId238" Type="http://schemas.openxmlformats.org/officeDocument/2006/relationships/image" Target="../media/image229.png"/><Relationship Id="rId259" Type="http://schemas.openxmlformats.org/officeDocument/2006/relationships/customXml" Target="../ink/ink402.xml"/><Relationship Id="rId23" Type="http://schemas.openxmlformats.org/officeDocument/2006/relationships/customXml" Target="../ink/ink284.xml"/><Relationship Id="rId119" Type="http://schemas.openxmlformats.org/officeDocument/2006/relationships/customXml" Target="../ink/ink332.xml"/><Relationship Id="rId270" Type="http://schemas.openxmlformats.org/officeDocument/2006/relationships/image" Target="../media/image245.png"/><Relationship Id="rId44" Type="http://schemas.openxmlformats.org/officeDocument/2006/relationships/image" Target="../media/image92.png"/><Relationship Id="rId65" Type="http://schemas.openxmlformats.org/officeDocument/2006/relationships/customXml" Target="../ink/ink305.xml"/><Relationship Id="rId86" Type="http://schemas.openxmlformats.org/officeDocument/2006/relationships/image" Target="../media/image153.png"/><Relationship Id="rId130" Type="http://schemas.openxmlformats.org/officeDocument/2006/relationships/image" Target="../media/image175.png"/><Relationship Id="rId151" Type="http://schemas.openxmlformats.org/officeDocument/2006/relationships/customXml" Target="../ink/ink348.xml"/><Relationship Id="rId172" Type="http://schemas.openxmlformats.org/officeDocument/2006/relationships/image" Target="../media/image196.png"/><Relationship Id="rId193" Type="http://schemas.openxmlformats.org/officeDocument/2006/relationships/customXml" Target="../ink/ink369.xml"/><Relationship Id="rId207" Type="http://schemas.openxmlformats.org/officeDocument/2006/relationships/customXml" Target="../ink/ink376.xml"/><Relationship Id="rId228" Type="http://schemas.openxmlformats.org/officeDocument/2006/relationships/image" Target="../media/image224.png"/><Relationship Id="rId249" Type="http://schemas.openxmlformats.org/officeDocument/2006/relationships/customXml" Target="../ink/ink397.xml"/><Relationship Id="rId13" Type="http://schemas.openxmlformats.org/officeDocument/2006/relationships/customXml" Target="../ink/ink277.xml"/><Relationship Id="rId109" Type="http://schemas.openxmlformats.org/officeDocument/2006/relationships/customXml" Target="../ink/ink327.xml"/><Relationship Id="rId260" Type="http://schemas.openxmlformats.org/officeDocument/2006/relationships/image" Target="../media/image240.png"/><Relationship Id="rId34" Type="http://schemas.openxmlformats.org/officeDocument/2006/relationships/image" Target="../media/image87.png"/><Relationship Id="rId55" Type="http://schemas.openxmlformats.org/officeDocument/2006/relationships/customXml" Target="../ink/ink300.xml"/><Relationship Id="rId76" Type="http://schemas.openxmlformats.org/officeDocument/2006/relationships/image" Target="../media/image121.png"/><Relationship Id="rId97" Type="http://schemas.openxmlformats.org/officeDocument/2006/relationships/customXml" Target="../ink/ink321.xml"/><Relationship Id="rId120" Type="http://schemas.openxmlformats.org/officeDocument/2006/relationships/image" Target="../media/image170.png"/><Relationship Id="rId141" Type="http://schemas.openxmlformats.org/officeDocument/2006/relationships/customXml" Target="../ink/ink343.xml"/><Relationship Id="rId7" Type="http://schemas.openxmlformats.org/officeDocument/2006/relationships/image" Target="../media/image76.png"/><Relationship Id="rId162" Type="http://schemas.openxmlformats.org/officeDocument/2006/relationships/image" Target="../media/image191.png"/><Relationship Id="rId183" Type="http://schemas.openxmlformats.org/officeDocument/2006/relationships/customXml" Target="../ink/ink364.xml"/><Relationship Id="rId218" Type="http://schemas.openxmlformats.org/officeDocument/2006/relationships/image" Target="../media/image219.png"/><Relationship Id="rId239" Type="http://schemas.openxmlformats.org/officeDocument/2006/relationships/customXml" Target="../ink/ink392.xml"/><Relationship Id="rId250" Type="http://schemas.openxmlformats.org/officeDocument/2006/relationships/image" Target="../media/image235.png"/><Relationship Id="rId271" Type="http://schemas.openxmlformats.org/officeDocument/2006/relationships/customXml" Target="../ink/ink408.xml"/><Relationship Id="rId24" Type="http://schemas.openxmlformats.org/officeDocument/2006/relationships/image" Target="../media/image82.png"/><Relationship Id="rId45" Type="http://schemas.openxmlformats.org/officeDocument/2006/relationships/customXml" Target="../ink/ink295.xml"/><Relationship Id="rId66" Type="http://schemas.openxmlformats.org/officeDocument/2006/relationships/image" Target="../media/image107.png"/><Relationship Id="rId87" Type="http://schemas.openxmlformats.org/officeDocument/2006/relationships/customXml" Target="../ink/ink316.xml"/><Relationship Id="rId110" Type="http://schemas.openxmlformats.org/officeDocument/2006/relationships/image" Target="../media/image165.png"/><Relationship Id="rId131" Type="http://schemas.openxmlformats.org/officeDocument/2006/relationships/customXml" Target="../ink/ink338.xml"/><Relationship Id="rId152" Type="http://schemas.openxmlformats.org/officeDocument/2006/relationships/image" Target="../media/image186.png"/><Relationship Id="rId173" Type="http://schemas.openxmlformats.org/officeDocument/2006/relationships/customXml" Target="../ink/ink359.xml"/><Relationship Id="rId194" Type="http://schemas.openxmlformats.org/officeDocument/2006/relationships/image" Target="../media/image207.png"/><Relationship Id="rId208" Type="http://schemas.openxmlformats.org/officeDocument/2006/relationships/image" Target="../media/image214.png"/><Relationship Id="rId229" Type="http://schemas.openxmlformats.org/officeDocument/2006/relationships/customXml" Target="../ink/ink387.xml"/><Relationship Id="rId240" Type="http://schemas.openxmlformats.org/officeDocument/2006/relationships/image" Target="../media/image230.png"/><Relationship Id="rId261" Type="http://schemas.openxmlformats.org/officeDocument/2006/relationships/customXml" Target="../ink/ink403.xml"/><Relationship Id="rId14" Type="http://schemas.openxmlformats.org/officeDocument/2006/relationships/customXml" Target="../ink/ink278.xml"/><Relationship Id="rId35" Type="http://schemas.openxmlformats.org/officeDocument/2006/relationships/customXml" Target="../ink/ink290.xml"/><Relationship Id="rId56" Type="http://schemas.openxmlformats.org/officeDocument/2006/relationships/image" Target="../media/image100.png"/><Relationship Id="rId77" Type="http://schemas.openxmlformats.org/officeDocument/2006/relationships/customXml" Target="../ink/ink311.xml"/><Relationship Id="rId100" Type="http://schemas.openxmlformats.org/officeDocument/2006/relationships/image" Target="../media/image160.png"/><Relationship Id="rId8" Type="http://schemas.openxmlformats.org/officeDocument/2006/relationships/customXml" Target="../ink/ink274.xml"/><Relationship Id="rId98" Type="http://schemas.openxmlformats.org/officeDocument/2006/relationships/image" Target="../media/image159.png"/><Relationship Id="rId121" Type="http://schemas.openxmlformats.org/officeDocument/2006/relationships/customXml" Target="../ink/ink333.xml"/><Relationship Id="rId142" Type="http://schemas.openxmlformats.org/officeDocument/2006/relationships/image" Target="../media/image181.png"/><Relationship Id="rId163" Type="http://schemas.openxmlformats.org/officeDocument/2006/relationships/customXml" Target="../ink/ink354.xml"/><Relationship Id="rId184" Type="http://schemas.openxmlformats.org/officeDocument/2006/relationships/image" Target="../media/image202.png"/><Relationship Id="rId219" Type="http://schemas.openxmlformats.org/officeDocument/2006/relationships/customXml" Target="../ink/ink382.xml"/><Relationship Id="rId230" Type="http://schemas.openxmlformats.org/officeDocument/2006/relationships/image" Target="../media/image225.png"/><Relationship Id="rId251" Type="http://schemas.openxmlformats.org/officeDocument/2006/relationships/customXml" Target="../ink/ink398.xml"/><Relationship Id="rId25" Type="http://schemas.openxmlformats.org/officeDocument/2006/relationships/customXml" Target="../ink/ink285.xml"/><Relationship Id="rId46" Type="http://schemas.openxmlformats.org/officeDocument/2006/relationships/image" Target="../media/image93.png"/><Relationship Id="rId67" Type="http://schemas.openxmlformats.org/officeDocument/2006/relationships/customXml" Target="../ink/ink306.xml"/><Relationship Id="rId272" Type="http://schemas.openxmlformats.org/officeDocument/2006/relationships/image" Target="../media/image246.png"/><Relationship Id="rId88" Type="http://schemas.openxmlformats.org/officeDocument/2006/relationships/image" Target="../media/image154.png"/><Relationship Id="rId111" Type="http://schemas.openxmlformats.org/officeDocument/2006/relationships/customXml" Target="../ink/ink328.xml"/><Relationship Id="rId132" Type="http://schemas.openxmlformats.org/officeDocument/2006/relationships/image" Target="../media/image176.png"/><Relationship Id="rId153" Type="http://schemas.openxmlformats.org/officeDocument/2006/relationships/customXml" Target="../ink/ink349.xml"/><Relationship Id="rId174" Type="http://schemas.openxmlformats.org/officeDocument/2006/relationships/image" Target="../media/image197.png"/><Relationship Id="rId195" Type="http://schemas.openxmlformats.org/officeDocument/2006/relationships/customXml" Target="../ink/ink370.xml"/><Relationship Id="rId209" Type="http://schemas.openxmlformats.org/officeDocument/2006/relationships/customXml" Target="../ink/ink377.xml"/><Relationship Id="rId220" Type="http://schemas.openxmlformats.org/officeDocument/2006/relationships/image" Target="../media/image220.png"/><Relationship Id="rId241" Type="http://schemas.openxmlformats.org/officeDocument/2006/relationships/customXml" Target="../ink/ink393.xml"/><Relationship Id="rId15" Type="http://schemas.openxmlformats.org/officeDocument/2006/relationships/customXml" Target="../ink/ink279.xml"/><Relationship Id="rId36" Type="http://schemas.openxmlformats.org/officeDocument/2006/relationships/image" Target="../media/image88.png"/><Relationship Id="rId57" Type="http://schemas.openxmlformats.org/officeDocument/2006/relationships/customXml" Target="../ink/ink301.xml"/><Relationship Id="rId262" Type="http://schemas.openxmlformats.org/officeDocument/2006/relationships/image" Target="../media/image241.png"/><Relationship Id="rId78" Type="http://schemas.openxmlformats.org/officeDocument/2006/relationships/image" Target="../media/image130.png"/><Relationship Id="rId99" Type="http://schemas.openxmlformats.org/officeDocument/2006/relationships/customXml" Target="../ink/ink322.xml"/><Relationship Id="rId101" Type="http://schemas.openxmlformats.org/officeDocument/2006/relationships/customXml" Target="../ink/ink323.xml"/><Relationship Id="rId122" Type="http://schemas.openxmlformats.org/officeDocument/2006/relationships/image" Target="../media/image171.png"/><Relationship Id="rId143" Type="http://schemas.openxmlformats.org/officeDocument/2006/relationships/customXml" Target="../ink/ink344.xml"/><Relationship Id="rId164" Type="http://schemas.openxmlformats.org/officeDocument/2006/relationships/image" Target="../media/image192.png"/><Relationship Id="rId185" Type="http://schemas.openxmlformats.org/officeDocument/2006/relationships/customXml" Target="../ink/ink365.xml"/><Relationship Id="rId9" Type="http://schemas.openxmlformats.org/officeDocument/2006/relationships/image" Target="../media/image77.png"/><Relationship Id="rId210" Type="http://schemas.openxmlformats.org/officeDocument/2006/relationships/image" Target="../media/image215.png"/><Relationship Id="rId26" Type="http://schemas.openxmlformats.org/officeDocument/2006/relationships/image" Target="../media/image83.png"/><Relationship Id="rId231" Type="http://schemas.openxmlformats.org/officeDocument/2006/relationships/customXml" Target="../ink/ink388.xml"/><Relationship Id="rId252" Type="http://schemas.openxmlformats.org/officeDocument/2006/relationships/image" Target="../media/image236.png"/><Relationship Id="rId273" Type="http://schemas.openxmlformats.org/officeDocument/2006/relationships/customXml" Target="../ink/ink409.xml"/><Relationship Id="rId47" Type="http://schemas.openxmlformats.org/officeDocument/2006/relationships/customXml" Target="../ink/ink296.xml"/><Relationship Id="rId68" Type="http://schemas.openxmlformats.org/officeDocument/2006/relationships/image" Target="../media/image110.png"/><Relationship Id="rId89" Type="http://schemas.openxmlformats.org/officeDocument/2006/relationships/customXml" Target="../ink/ink317.xml"/><Relationship Id="rId112" Type="http://schemas.openxmlformats.org/officeDocument/2006/relationships/image" Target="../media/image166.png"/><Relationship Id="rId133" Type="http://schemas.openxmlformats.org/officeDocument/2006/relationships/customXml" Target="../ink/ink339.xml"/><Relationship Id="rId154" Type="http://schemas.openxmlformats.org/officeDocument/2006/relationships/image" Target="../media/image187.png"/><Relationship Id="rId175" Type="http://schemas.openxmlformats.org/officeDocument/2006/relationships/customXml" Target="../ink/ink360.xml"/><Relationship Id="rId196" Type="http://schemas.openxmlformats.org/officeDocument/2006/relationships/image" Target="../media/image208.png"/><Relationship Id="rId200" Type="http://schemas.openxmlformats.org/officeDocument/2006/relationships/image" Target="../media/image210.png"/><Relationship Id="rId16" Type="http://schemas.openxmlformats.org/officeDocument/2006/relationships/customXml" Target="../ink/ink280.xml"/><Relationship Id="rId221" Type="http://schemas.openxmlformats.org/officeDocument/2006/relationships/customXml" Target="../ink/ink383.xml"/><Relationship Id="rId242" Type="http://schemas.openxmlformats.org/officeDocument/2006/relationships/image" Target="../media/image231.png"/><Relationship Id="rId263" Type="http://schemas.openxmlformats.org/officeDocument/2006/relationships/customXml" Target="../ink/ink404.xml"/><Relationship Id="rId37" Type="http://schemas.openxmlformats.org/officeDocument/2006/relationships/customXml" Target="../ink/ink291.xml"/><Relationship Id="rId58" Type="http://schemas.openxmlformats.org/officeDocument/2006/relationships/image" Target="../media/image102.png"/><Relationship Id="rId79" Type="http://schemas.openxmlformats.org/officeDocument/2006/relationships/customXml" Target="../ink/ink312.xml"/><Relationship Id="rId102" Type="http://schemas.openxmlformats.org/officeDocument/2006/relationships/image" Target="../media/image161.png"/><Relationship Id="rId123" Type="http://schemas.openxmlformats.org/officeDocument/2006/relationships/customXml" Target="../ink/ink334.xml"/><Relationship Id="rId144" Type="http://schemas.openxmlformats.org/officeDocument/2006/relationships/image" Target="../media/image182.png"/><Relationship Id="rId90" Type="http://schemas.openxmlformats.org/officeDocument/2006/relationships/image" Target="../media/image155.png"/><Relationship Id="rId165" Type="http://schemas.openxmlformats.org/officeDocument/2006/relationships/customXml" Target="../ink/ink355.xml"/><Relationship Id="rId186" Type="http://schemas.openxmlformats.org/officeDocument/2006/relationships/image" Target="../media/image203.png"/><Relationship Id="rId211" Type="http://schemas.openxmlformats.org/officeDocument/2006/relationships/customXml" Target="../ink/ink378.xml"/><Relationship Id="rId232" Type="http://schemas.openxmlformats.org/officeDocument/2006/relationships/image" Target="../media/image226.png"/><Relationship Id="rId253" Type="http://schemas.openxmlformats.org/officeDocument/2006/relationships/customXml" Target="../ink/ink399.xml"/><Relationship Id="rId274" Type="http://schemas.openxmlformats.org/officeDocument/2006/relationships/image" Target="../media/image247.png"/><Relationship Id="rId27" Type="http://schemas.openxmlformats.org/officeDocument/2006/relationships/customXml" Target="../ink/ink286.xml"/><Relationship Id="rId48" Type="http://schemas.openxmlformats.org/officeDocument/2006/relationships/image" Target="../media/image94.png"/><Relationship Id="rId69" Type="http://schemas.openxmlformats.org/officeDocument/2006/relationships/customXml" Target="../ink/ink307.xml"/><Relationship Id="rId113" Type="http://schemas.openxmlformats.org/officeDocument/2006/relationships/customXml" Target="../ink/ink329.xml"/><Relationship Id="rId134" Type="http://schemas.openxmlformats.org/officeDocument/2006/relationships/image" Target="../media/image177.png"/><Relationship Id="rId80" Type="http://schemas.openxmlformats.org/officeDocument/2006/relationships/image" Target="../media/image150.png"/><Relationship Id="rId155" Type="http://schemas.openxmlformats.org/officeDocument/2006/relationships/customXml" Target="../ink/ink350.xml"/><Relationship Id="rId176" Type="http://schemas.openxmlformats.org/officeDocument/2006/relationships/image" Target="../media/image198.png"/><Relationship Id="rId197" Type="http://schemas.openxmlformats.org/officeDocument/2006/relationships/customXml" Target="../ink/ink371.xml"/><Relationship Id="rId201" Type="http://schemas.openxmlformats.org/officeDocument/2006/relationships/customXml" Target="../ink/ink373.xml"/><Relationship Id="rId222" Type="http://schemas.openxmlformats.org/officeDocument/2006/relationships/image" Target="../media/image221.png"/><Relationship Id="rId243" Type="http://schemas.openxmlformats.org/officeDocument/2006/relationships/customXml" Target="../ink/ink394.xml"/><Relationship Id="rId264" Type="http://schemas.openxmlformats.org/officeDocument/2006/relationships/image" Target="../media/image242.png"/><Relationship Id="rId17" Type="http://schemas.openxmlformats.org/officeDocument/2006/relationships/customXml" Target="../ink/ink281.xml"/><Relationship Id="rId38" Type="http://schemas.openxmlformats.org/officeDocument/2006/relationships/image" Target="../media/image89.png"/><Relationship Id="rId59" Type="http://schemas.openxmlformats.org/officeDocument/2006/relationships/customXml" Target="../ink/ink302.xml"/><Relationship Id="rId103" Type="http://schemas.openxmlformats.org/officeDocument/2006/relationships/customXml" Target="../ink/ink324.xml"/><Relationship Id="rId124" Type="http://schemas.openxmlformats.org/officeDocument/2006/relationships/image" Target="../media/image172.png"/><Relationship Id="rId70" Type="http://schemas.openxmlformats.org/officeDocument/2006/relationships/image" Target="../media/image111.png"/><Relationship Id="rId91" Type="http://schemas.openxmlformats.org/officeDocument/2006/relationships/customXml" Target="../ink/ink318.xml"/><Relationship Id="rId145" Type="http://schemas.openxmlformats.org/officeDocument/2006/relationships/customXml" Target="../ink/ink345.xml"/><Relationship Id="rId166" Type="http://schemas.openxmlformats.org/officeDocument/2006/relationships/image" Target="../media/image193.png"/><Relationship Id="rId187" Type="http://schemas.openxmlformats.org/officeDocument/2006/relationships/customXml" Target="../ink/ink36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16.png"/><Relationship Id="rId233" Type="http://schemas.openxmlformats.org/officeDocument/2006/relationships/customXml" Target="../ink/ink389.xml"/><Relationship Id="rId254" Type="http://schemas.openxmlformats.org/officeDocument/2006/relationships/image" Target="../media/image237.png"/><Relationship Id="rId28" Type="http://schemas.openxmlformats.org/officeDocument/2006/relationships/image" Target="../media/image84.png"/><Relationship Id="rId49" Type="http://schemas.openxmlformats.org/officeDocument/2006/relationships/customXml" Target="../ink/ink297.xml"/><Relationship Id="rId114" Type="http://schemas.openxmlformats.org/officeDocument/2006/relationships/image" Target="../media/image167.png"/><Relationship Id="rId275" Type="http://schemas.openxmlformats.org/officeDocument/2006/relationships/customXml" Target="../ink/ink410.xml"/><Relationship Id="rId60" Type="http://schemas.openxmlformats.org/officeDocument/2006/relationships/image" Target="../media/image103.png"/><Relationship Id="rId81" Type="http://schemas.openxmlformats.org/officeDocument/2006/relationships/customXml" Target="../ink/ink313.xml"/><Relationship Id="rId135" Type="http://schemas.openxmlformats.org/officeDocument/2006/relationships/customXml" Target="../ink/ink340.xml"/><Relationship Id="rId156" Type="http://schemas.openxmlformats.org/officeDocument/2006/relationships/image" Target="../media/image188.png"/><Relationship Id="rId177" Type="http://schemas.openxmlformats.org/officeDocument/2006/relationships/customXml" Target="../ink/ink361.xml"/><Relationship Id="rId198" Type="http://schemas.openxmlformats.org/officeDocument/2006/relationships/image" Target="../media/image209.png"/><Relationship Id="rId202" Type="http://schemas.openxmlformats.org/officeDocument/2006/relationships/image" Target="../media/image211.png"/><Relationship Id="rId223" Type="http://schemas.openxmlformats.org/officeDocument/2006/relationships/customXml" Target="../ink/ink384.xml"/><Relationship Id="rId244" Type="http://schemas.openxmlformats.org/officeDocument/2006/relationships/image" Target="../media/image232.png"/><Relationship Id="rId18" Type="http://schemas.openxmlformats.org/officeDocument/2006/relationships/image" Target="../media/image79.png"/><Relationship Id="rId39" Type="http://schemas.openxmlformats.org/officeDocument/2006/relationships/customXml" Target="../ink/ink292.xml"/><Relationship Id="rId265" Type="http://schemas.openxmlformats.org/officeDocument/2006/relationships/customXml" Target="../ink/ink405.xml"/><Relationship Id="rId50" Type="http://schemas.openxmlformats.org/officeDocument/2006/relationships/image" Target="../media/image96.png"/><Relationship Id="rId104" Type="http://schemas.openxmlformats.org/officeDocument/2006/relationships/image" Target="../media/image162.png"/><Relationship Id="rId125" Type="http://schemas.openxmlformats.org/officeDocument/2006/relationships/customXml" Target="../ink/ink335.xml"/><Relationship Id="rId146" Type="http://schemas.openxmlformats.org/officeDocument/2006/relationships/image" Target="../media/image183.png"/><Relationship Id="rId167" Type="http://schemas.openxmlformats.org/officeDocument/2006/relationships/customXml" Target="../ink/ink356.xml"/><Relationship Id="rId188" Type="http://schemas.openxmlformats.org/officeDocument/2006/relationships/image" Target="../media/image204.png"/><Relationship Id="rId71" Type="http://schemas.openxmlformats.org/officeDocument/2006/relationships/customXml" Target="../ink/ink308.xml"/><Relationship Id="rId92" Type="http://schemas.openxmlformats.org/officeDocument/2006/relationships/image" Target="../media/image156.png"/><Relationship Id="rId213" Type="http://schemas.openxmlformats.org/officeDocument/2006/relationships/customXml" Target="../ink/ink379.xml"/><Relationship Id="rId234" Type="http://schemas.openxmlformats.org/officeDocument/2006/relationships/image" Target="../media/image227.png"/><Relationship Id="rId2" Type="http://schemas.openxmlformats.org/officeDocument/2006/relationships/customXml" Target="../ink/ink271.xml"/><Relationship Id="rId29" Type="http://schemas.openxmlformats.org/officeDocument/2006/relationships/customXml" Target="../ink/ink287.xml"/><Relationship Id="rId255" Type="http://schemas.openxmlformats.org/officeDocument/2006/relationships/customXml" Target="../ink/ink400.xml"/><Relationship Id="rId276" Type="http://schemas.openxmlformats.org/officeDocument/2006/relationships/image" Target="../media/image248.png"/><Relationship Id="rId40" Type="http://schemas.openxmlformats.org/officeDocument/2006/relationships/image" Target="../media/image90.png"/><Relationship Id="rId115" Type="http://schemas.openxmlformats.org/officeDocument/2006/relationships/customXml" Target="../ink/ink330.xml"/><Relationship Id="rId136" Type="http://schemas.openxmlformats.org/officeDocument/2006/relationships/image" Target="../media/image178.png"/><Relationship Id="rId157" Type="http://schemas.openxmlformats.org/officeDocument/2006/relationships/customXml" Target="../ink/ink351.xml"/><Relationship Id="rId178" Type="http://schemas.openxmlformats.org/officeDocument/2006/relationships/image" Target="../media/image199.png"/><Relationship Id="rId61" Type="http://schemas.openxmlformats.org/officeDocument/2006/relationships/customXml" Target="../ink/ink303.xml"/><Relationship Id="rId82" Type="http://schemas.openxmlformats.org/officeDocument/2006/relationships/image" Target="../media/image151.png"/><Relationship Id="rId199" Type="http://schemas.openxmlformats.org/officeDocument/2006/relationships/customXml" Target="../ink/ink372.xml"/><Relationship Id="rId203" Type="http://schemas.openxmlformats.org/officeDocument/2006/relationships/customXml" Target="../ink/ink374.xml"/><Relationship Id="rId19" Type="http://schemas.openxmlformats.org/officeDocument/2006/relationships/customXml" Target="../ink/ink282.xml"/><Relationship Id="rId224" Type="http://schemas.openxmlformats.org/officeDocument/2006/relationships/image" Target="../media/image222.png"/><Relationship Id="rId245" Type="http://schemas.openxmlformats.org/officeDocument/2006/relationships/customXml" Target="../ink/ink395.xml"/><Relationship Id="rId266" Type="http://schemas.openxmlformats.org/officeDocument/2006/relationships/image" Target="../media/image243.png"/><Relationship Id="rId30" Type="http://schemas.openxmlformats.org/officeDocument/2006/relationships/image" Target="../media/image85.png"/><Relationship Id="rId105" Type="http://schemas.openxmlformats.org/officeDocument/2006/relationships/customXml" Target="../ink/ink325.xml"/><Relationship Id="rId126" Type="http://schemas.openxmlformats.org/officeDocument/2006/relationships/image" Target="../media/image173.png"/><Relationship Id="rId147" Type="http://schemas.openxmlformats.org/officeDocument/2006/relationships/customXml" Target="../ink/ink346.xml"/><Relationship Id="rId168" Type="http://schemas.openxmlformats.org/officeDocument/2006/relationships/image" Target="../media/image194.png"/><Relationship Id="rId51" Type="http://schemas.openxmlformats.org/officeDocument/2006/relationships/customXml" Target="../ink/ink298.xml"/><Relationship Id="rId72" Type="http://schemas.openxmlformats.org/officeDocument/2006/relationships/image" Target="../media/image112.png"/><Relationship Id="rId93" Type="http://schemas.openxmlformats.org/officeDocument/2006/relationships/customXml" Target="../ink/ink319.xml"/><Relationship Id="rId189" Type="http://schemas.openxmlformats.org/officeDocument/2006/relationships/customXml" Target="../ink/ink367.xml"/><Relationship Id="rId3" Type="http://schemas.openxmlformats.org/officeDocument/2006/relationships/image" Target="../media/image74.png"/><Relationship Id="rId214" Type="http://schemas.openxmlformats.org/officeDocument/2006/relationships/image" Target="../media/image217.png"/><Relationship Id="rId235" Type="http://schemas.openxmlformats.org/officeDocument/2006/relationships/customXml" Target="../ink/ink390.xml"/><Relationship Id="rId256" Type="http://schemas.openxmlformats.org/officeDocument/2006/relationships/image" Target="../media/image238.png"/><Relationship Id="rId277" Type="http://schemas.openxmlformats.org/officeDocument/2006/relationships/customXml" Target="../ink/ink411.xml"/><Relationship Id="rId116" Type="http://schemas.openxmlformats.org/officeDocument/2006/relationships/image" Target="../media/image168.png"/><Relationship Id="rId137" Type="http://schemas.openxmlformats.org/officeDocument/2006/relationships/customXml" Target="../ink/ink341.xml"/><Relationship Id="rId158" Type="http://schemas.openxmlformats.org/officeDocument/2006/relationships/image" Target="../media/image189.png"/><Relationship Id="rId20" Type="http://schemas.openxmlformats.org/officeDocument/2006/relationships/image" Target="../media/image80.png"/><Relationship Id="rId41" Type="http://schemas.openxmlformats.org/officeDocument/2006/relationships/customXml" Target="../ink/ink293.xml"/><Relationship Id="rId62" Type="http://schemas.openxmlformats.org/officeDocument/2006/relationships/image" Target="../media/image104.png"/><Relationship Id="rId83" Type="http://schemas.openxmlformats.org/officeDocument/2006/relationships/customXml" Target="../ink/ink314.xml"/><Relationship Id="rId179" Type="http://schemas.openxmlformats.org/officeDocument/2006/relationships/customXml" Target="../ink/ink362.xml"/><Relationship Id="rId190" Type="http://schemas.openxmlformats.org/officeDocument/2006/relationships/image" Target="../media/image205.png"/><Relationship Id="rId204" Type="http://schemas.openxmlformats.org/officeDocument/2006/relationships/image" Target="../media/image212.png"/><Relationship Id="rId225" Type="http://schemas.openxmlformats.org/officeDocument/2006/relationships/customXml" Target="../ink/ink385.xml"/><Relationship Id="rId246" Type="http://schemas.openxmlformats.org/officeDocument/2006/relationships/image" Target="../media/image233.png"/><Relationship Id="rId267" Type="http://schemas.openxmlformats.org/officeDocument/2006/relationships/customXml" Target="../ink/ink406.xml"/><Relationship Id="rId106" Type="http://schemas.openxmlformats.org/officeDocument/2006/relationships/image" Target="../media/image163.png"/><Relationship Id="rId127" Type="http://schemas.openxmlformats.org/officeDocument/2006/relationships/customXml" Target="../ink/ink336.xml"/><Relationship Id="rId10" Type="http://schemas.openxmlformats.org/officeDocument/2006/relationships/customXml" Target="../ink/ink275.xml"/><Relationship Id="rId31" Type="http://schemas.openxmlformats.org/officeDocument/2006/relationships/customXml" Target="../ink/ink288.xml"/><Relationship Id="rId52" Type="http://schemas.openxmlformats.org/officeDocument/2006/relationships/image" Target="../media/image98.png"/><Relationship Id="rId73" Type="http://schemas.openxmlformats.org/officeDocument/2006/relationships/customXml" Target="../ink/ink309.xml"/><Relationship Id="rId94" Type="http://schemas.openxmlformats.org/officeDocument/2006/relationships/image" Target="../media/image157.png"/><Relationship Id="rId148" Type="http://schemas.openxmlformats.org/officeDocument/2006/relationships/image" Target="../media/image184.png"/><Relationship Id="rId169" Type="http://schemas.openxmlformats.org/officeDocument/2006/relationships/customXml" Target="../ink/ink357.xml"/><Relationship Id="rId4" Type="http://schemas.openxmlformats.org/officeDocument/2006/relationships/customXml" Target="../ink/ink272.xml"/><Relationship Id="rId180" Type="http://schemas.openxmlformats.org/officeDocument/2006/relationships/image" Target="../media/image200.png"/><Relationship Id="rId215" Type="http://schemas.openxmlformats.org/officeDocument/2006/relationships/customXml" Target="../ink/ink380.xml"/><Relationship Id="rId236" Type="http://schemas.openxmlformats.org/officeDocument/2006/relationships/image" Target="../media/image228.png"/><Relationship Id="rId257" Type="http://schemas.openxmlformats.org/officeDocument/2006/relationships/customXml" Target="../ink/ink401.xml"/><Relationship Id="rId278" Type="http://schemas.openxmlformats.org/officeDocument/2006/relationships/image" Target="../media/image249.png"/><Relationship Id="rId42" Type="http://schemas.openxmlformats.org/officeDocument/2006/relationships/image" Target="../media/image91.png"/><Relationship Id="rId84" Type="http://schemas.openxmlformats.org/officeDocument/2006/relationships/image" Target="../media/image152.png"/><Relationship Id="rId138" Type="http://schemas.openxmlformats.org/officeDocument/2006/relationships/image" Target="../media/image179.png"/><Relationship Id="rId191" Type="http://schemas.openxmlformats.org/officeDocument/2006/relationships/customXml" Target="../ink/ink368.xml"/><Relationship Id="rId205" Type="http://schemas.openxmlformats.org/officeDocument/2006/relationships/customXml" Target="../ink/ink375.xml"/><Relationship Id="rId247" Type="http://schemas.openxmlformats.org/officeDocument/2006/relationships/customXml" Target="../ink/ink396.xml"/><Relationship Id="rId107" Type="http://schemas.openxmlformats.org/officeDocument/2006/relationships/customXml" Target="../ink/ink326.xml"/><Relationship Id="rId11" Type="http://schemas.openxmlformats.org/officeDocument/2006/relationships/image" Target="../media/image78.png"/><Relationship Id="rId53" Type="http://schemas.openxmlformats.org/officeDocument/2006/relationships/customXml" Target="../ink/ink299.xml"/><Relationship Id="rId149" Type="http://schemas.openxmlformats.org/officeDocument/2006/relationships/customXml" Target="../ink/ink347.xml"/><Relationship Id="rId95" Type="http://schemas.openxmlformats.org/officeDocument/2006/relationships/customXml" Target="../ink/ink320.xml"/><Relationship Id="rId160" Type="http://schemas.openxmlformats.org/officeDocument/2006/relationships/image" Target="../media/image190.png"/><Relationship Id="rId216" Type="http://schemas.openxmlformats.org/officeDocument/2006/relationships/image" Target="../media/image218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72.xml"/><Relationship Id="rId299" Type="http://schemas.openxmlformats.org/officeDocument/2006/relationships/customXml" Target="../ink/ink563.xml"/><Relationship Id="rId21" Type="http://schemas.openxmlformats.org/officeDocument/2006/relationships/customXml" Target="../ink/ink424.xml"/><Relationship Id="rId63" Type="http://schemas.openxmlformats.org/officeDocument/2006/relationships/customXml" Target="../ink/ink445.xml"/><Relationship Id="rId159" Type="http://schemas.openxmlformats.org/officeDocument/2006/relationships/customXml" Target="../ink/ink493.xml"/><Relationship Id="rId170" Type="http://schemas.openxmlformats.org/officeDocument/2006/relationships/image" Target="../media/image250.png"/><Relationship Id="rId226" Type="http://schemas.openxmlformats.org/officeDocument/2006/relationships/image" Target="../media/image112.png"/><Relationship Id="rId268" Type="http://schemas.openxmlformats.org/officeDocument/2006/relationships/image" Target="../media/image168.png"/><Relationship Id="rId32" Type="http://schemas.openxmlformats.org/officeDocument/2006/relationships/image" Target="../media/image181.png"/><Relationship Id="rId74" Type="http://schemas.openxmlformats.org/officeDocument/2006/relationships/image" Target="../media/image202.png"/><Relationship Id="rId128" Type="http://schemas.openxmlformats.org/officeDocument/2006/relationships/image" Target="../media/image229.png"/><Relationship Id="rId5" Type="http://schemas.openxmlformats.org/officeDocument/2006/relationships/image" Target="../media/image75.png"/><Relationship Id="rId181" Type="http://schemas.openxmlformats.org/officeDocument/2006/relationships/customXml" Target="../ink/ink504.xml"/><Relationship Id="rId237" Type="http://schemas.openxmlformats.org/officeDocument/2006/relationships/customXml" Target="../ink/ink532.xml"/><Relationship Id="rId279" Type="http://schemas.openxmlformats.org/officeDocument/2006/relationships/customXml" Target="../ink/ink553.xml"/><Relationship Id="rId43" Type="http://schemas.openxmlformats.org/officeDocument/2006/relationships/customXml" Target="../ink/ink435.xml"/><Relationship Id="rId139" Type="http://schemas.openxmlformats.org/officeDocument/2006/relationships/customXml" Target="../ink/ink483.xml"/><Relationship Id="rId290" Type="http://schemas.openxmlformats.org/officeDocument/2006/relationships/image" Target="../media/image179.png"/><Relationship Id="rId85" Type="http://schemas.openxmlformats.org/officeDocument/2006/relationships/customXml" Target="../ink/ink456.xml"/><Relationship Id="rId150" Type="http://schemas.openxmlformats.org/officeDocument/2006/relationships/image" Target="../media/image240.png"/><Relationship Id="rId192" Type="http://schemas.openxmlformats.org/officeDocument/2006/relationships/image" Target="../media/image89.png"/><Relationship Id="rId206" Type="http://schemas.openxmlformats.org/officeDocument/2006/relationships/image" Target="../media/image98.png"/><Relationship Id="rId248" Type="http://schemas.openxmlformats.org/officeDocument/2006/relationships/image" Target="../media/image158.png"/><Relationship Id="rId12" Type="http://schemas.openxmlformats.org/officeDocument/2006/relationships/customXml" Target="../ink/ink417.xml"/><Relationship Id="rId108" Type="http://schemas.openxmlformats.org/officeDocument/2006/relationships/image" Target="../media/image219.png"/><Relationship Id="rId54" Type="http://schemas.openxmlformats.org/officeDocument/2006/relationships/image" Target="../media/image192.png"/><Relationship Id="rId75" Type="http://schemas.openxmlformats.org/officeDocument/2006/relationships/customXml" Target="../ink/ink451.xml"/><Relationship Id="rId96" Type="http://schemas.openxmlformats.org/officeDocument/2006/relationships/image" Target="../media/image213.png"/><Relationship Id="rId140" Type="http://schemas.openxmlformats.org/officeDocument/2006/relationships/image" Target="../media/image235.png"/><Relationship Id="rId161" Type="http://schemas.openxmlformats.org/officeDocument/2006/relationships/customXml" Target="../ink/ink494.xml"/><Relationship Id="rId182" Type="http://schemas.openxmlformats.org/officeDocument/2006/relationships/image" Target="../media/image256.png"/><Relationship Id="rId217" Type="http://schemas.openxmlformats.org/officeDocument/2006/relationships/customXml" Target="../ink/ink522.xml"/><Relationship Id="rId6" Type="http://schemas.openxmlformats.org/officeDocument/2006/relationships/customXml" Target="../ink/ink414.xml"/><Relationship Id="rId238" Type="http://schemas.openxmlformats.org/officeDocument/2006/relationships/image" Target="../media/image153.png"/><Relationship Id="rId259" Type="http://schemas.openxmlformats.org/officeDocument/2006/relationships/customXml" Target="../ink/ink543.xml"/><Relationship Id="rId23" Type="http://schemas.openxmlformats.org/officeDocument/2006/relationships/customXml" Target="../ink/ink425.xml"/><Relationship Id="rId119" Type="http://schemas.openxmlformats.org/officeDocument/2006/relationships/customXml" Target="../ink/ink473.xml"/><Relationship Id="rId270" Type="http://schemas.openxmlformats.org/officeDocument/2006/relationships/image" Target="../media/image169.png"/><Relationship Id="rId291" Type="http://schemas.openxmlformats.org/officeDocument/2006/relationships/customXml" Target="../ink/ink559.xml"/><Relationship Id="rId44" Type="http://schemas.openxmlformats.org/officeDocument/2006/relationships/image" Target="../media/image187.png"/><Relationship Id="rId65" Type="http://schemas.openxmlformats.org/officeDocument/2006/relationships/customXml" Target="../ink/ink446.xml"/><Relationship Id="rId86" Type="http://schemas.openxmlformats.org/officeDocument/2006/relationships/image" Target="../media/image208.png"/><Relationship Id="rId130" Type="http://schemas.openxmlformats.org/officeDocument/2006/relationships/image" Target="../media/image230.png"/><Relationship Id="rId151" Type="http://schemas.openxmlformats.org/officeDocument/2006/relationships/customXml" Target="../ink/ink489.xml"/><Relationship Id="rId172" Type="http://schemas.openxmlformats.org/officeDocument/2006/relationships/image" Target="../media/image251.png"/><Relationship Id="rId193" Type="http://schemas.openxmlformats.org/officeDocument/2006/relationships/customXml" Target="../ink/ink510.xml"/><Relationship Id="rId207" Type="http://schemas.openxmlformats.org/officeDocument/2006/relationships/customXml" Target="../ink/ink517.xml"/><Relationship Id="rId228" Type="http://schemas.openxmlformats.org/officeDocument/2006/relationships/image" Target="../media/image114.png"/><Relationship Id="rId249" Type="http://schemas.openxmlformats.org/officeDocument/2006/relationships/customXml" Target="../ink/ink538.xml"/><Relationship Id="rId13" Type="http://schemas.openxmlformats.org/officeDocument/2006/relationships/customXml" Target="../ink/ink418.xml"/><Relationship Id="rId109" Type="http://schemas.openxmlformats.org/officeDocument/2006/relationships/customXml" Target="../ink/ink468.xml"/><Relationship Id="rId260" Type="http://schemas.openxmlformats.org/officeDocument/2006/relationships/image" Target="../media/image164.png"/><Relationship Id="rId281" Type="http://schemas.openxmlformats.org/officeDocument/2006/relationships/customXml" Target="../ink/ink554.xml"/><Relationship Id="rId34" Type="http://schemas.openxmlformats.org/officeDocument/2006/relationships/image" Target="../media/image182.png"/><Relationship Id="rId55" Type="http://schemas.openxmlformats.org/officeDocument/2006/relationships/customXml" Target="../ink/ink441.xml"/><Relationship Id="rId76" Type="http://schemas.openxmlformats.org/officeDocument/2006/relationships/image" Target="../media/image203.png"/><Relationship Id="rId97" Type="http://schemas.openxmlformats.org/officeDocument/2006/relationships/customXml" Target="../ink/ink462.xml"/><Relationship Id="rId120" Type="http://schemas.openxmlformats.org/officeDocument/2006/relationships/image" Target="../media/image225.png"/><Relationship Id="rId141" Type="http://schemas.openxmlformats.org/officeDocument/2006/relationships/customXml" Target="../ink/ink484.xml"/><Relationship Id="rId7" Type="http://schemas.openxmlformats.org/officeDocument/2006/relationships/image" Target="../media/image76.png"/><Relationship Id="rId162" Type="http://schemas.openxmlformats.org/officeDocument/2006/relationships/image" Target="../media/image246.png"/><Relationship Id="rId183" Type="http://schemas.openxmlformats.org/officeDocument/2006/relationships/customXml" Target="../ink/ink505.xml"/><Relationship Id="rId218" Type="http://schemas.openxmlformats.org/officeDocument/2006/relationships/image" Target="../media/image105.png"/><Relationship Id="rId239" Type="http://schemas.openxmlformats.org/officeDocument/2006/relationships/customXml" Target="../ink/ink533.xml"/><Relationship Id="rId250" Type="http://schemas.openxmlformats.org/officeDocument/2006/relationships/image" Target="../media/image159.png"/><Relationship Id="rId271" Type="http://schemas.openxmlformats.org/officeDocument/2006/relationships/customXml" Target="../ink/ink549.xml"/><Relationship Id="rId292" Type="http://schemas.openxmlformats.org/officeDocument/2006/relationships/image" Target="../media/image180.png"/><Relationship Id="rId24" Type="http://schemas.openxmlformats.org/officeDocument/2006/relationships/image" Target="../media/image82.png"/><Relationship Id="rId45" Type="http://schemas.openxmlformats.org/officeDocument/2006/relationships/customXml" Target="../ink/ink436.xml"/><Relationship Id="rId66" Type="http://schemas.openxmlformats.org/officeDocument/2006/relationships/image" Target="../media/image198.png"/><Relationship Id="rId87" Type="http://schemas.openxmlformats.org/officeDocument/2006/relationships/customXml" Target="../ink/ink457.xml"/><Relationship Id="rId110" Type="http://schemas.openxmlformats.org/officeDocument/2006/relationships/image" Target="../media/image220.png"/><Relationship Id="rId131" Type="http://schemas.openxmlformats.org/officeDocument/2006/relationships/customXml" Target="../ink/ink479.xml"/><Relationship Id="rId152" Type="http://schemas.openxmlformats.org/officeDocument/2006/relationships/image" Target="../media/image241.png"/><Relationship Id="rId173" Type="http://schemas.openxmlformats.org/officeDocument/2006/relationships/customXml" Target="../ink/ink500.xml"/><Relationship Id="rId194" Type="http://schemas.openxmlformats.org/officeDocument/2006/relationships/image" Target="../media/image90.png"/><Relationship Id="rId208" Type="http://schemas.openxmlformats.org/officeDocument/2006/relationships/image" Target="../media/image99.png"/><Relationship Id="rId229" Type="http://schemas.openxmlformats.org/officeDocument/2006/relationships/customXml" Target="../ink/ink528.xml"/><Relationship Id="rId240" Type="http://schemas.openxmlformats.org/officeDocument/2006/relationships/image" Target="../media/image154.png"/><Relationship Id="rId261" Type="http://schemas.openxmlformats.org/officeDocument/2006/relationships/customXml" Target="../ink/ink544.xml"/><Relationship Id="rId14" Type="http://schemas.openxmlformats.org/officeDocument/2006/relationships/customXml" Target="../ink/ink419.xml"/><Relationship Id="rId35" Type="http://schemas.openxmlformats.org/officeDocument/2006/relationships/customXml" Target="../ink/ink431.xml"/><Relationship Id="rId56" Type="http://schemas.openxmlformats.org/officeDocument/2006/relationships/image" Target="../media/image193.png"/><Relationship Id="rId77" Type="http://schemas.openxmlformats.org/officeDocument/2006/relationships/customXml" Target="../ink/ink452.xml"/><Relationship Id="rId100" Type="http://schemas.openxmlformats.org/officeDocument/2006/relationships/image" Target="../media/image215.png"/><Relationship Id="rId282" Type="http://schemas.openxmlformats.org/officeDocument/2006/relationships/image" Target="../media/image175.png"/><Relationship Id="rId8" Type="http://schemas.openxmlformats.org/officeDocument/2006/relationships/customXml" Target="../ink/ink415.xml"/><Relationship Id="rId98" Type="http://schemas.openxmlformats.org/officeDocument/2006/relationships/image" Target="../media/image214.png"/><Relationship Id="rId121" Type="http://schemas.openxmlformats.org/officeDocument/2006/relationships/customXml" Target="../ink/ink474.xml"/><Relationship Id="rId142" Type="http://schemas.openxmlformats.org/officeDocument/2006/relationships/image" Target="../media/image236.png"/><Relationship Id="rId163" Type="http://schemas.openxmlformats.org/officeDocument/2006/relationships/customXml" Target="../ink/ink495.xml"/><Relationship Id="rId184" Type="http://schemas.openxmlformats.org/officeDocument/2006/relationships/image" Target="../media/image85.png"/><Relationship Id="rId219" Type="http://schemas.openxmlformats.org/officeDocument/2006/relationships/customXml" Target="../ink/ink523.xml"/><Relationship Id="rId230" Type="http://schemas.openxmlformats.org/officeDocument/2006/relationships/image" Target="../media/image121.png"/><Relationship Id="rId251" Type="http://schemas.openxmlformats.org/officeDocument/2006/relationships/customXml" Target="../ink/ink539.xml"/><Relationship Id="rId25" Type="http://schemas.openxmlformats.org/officeDocument/2006/relationships/customXml" Target="../ink/ink426.xml"/><Relationship Id="rId46" Type="http://schemas.openxmlformats.org/officeDocument/2006/relationships/image" Target="../media/image188.png"/><Relationship Id="rId67" Type="http://schemas.openxmlformats.org/officeDocument/2006/relationships/customXml" Target="../ink/ink447.xml"/><Relationship Id="rId272" Type="http://schemas.openxmlformats.org/officeDocument/2006/relationships/image" Target="../media/image170.png"/><Relationship Id="rId293" Type="http://schemas.openxmlformats.org/officeDocument/2006/relationships/customXml" Target="../ink/ink560.xml"/><Relationship Id="rId88" Type="http://schemas.openxmlformats.org/officeDocument/2006/relationships/image" Target="../media/image209.png"/><Relationship Id="rId111" Type="http://schemas.openxmlformats.org/officeDocument/2006/relationships/customXml" Target="../ink/ink469.xml"/><Relationship Id="rId132" Type="http://schemas.openxmlformats.org/officeDocument/2006/relationships/image" Target="../media/image231.png"/><Relationship Id="rId153" Type="http://schemas.openxmlformats.org/officeDocument/2006/relationships/customXml" Target="../ink/ink490.xml"/><Relationship Id="rId174" Type="http://schemas.openxmlformats.org/officeDocument/2006/relationships/image" Target="../media/image252.png"/><Relationship Id="rId195" Type="http://schemas.openxmlformats.org/officeDocument/2006/relationships/customXml" Target="../ink/ink511.xml"/><Relationship Id="rId209" Type="http://schemas.openxmlformats.org/officeDocument/2006/relationships/customXml" Target="../ink/ink518.xml"/><Relationship Id="rId220" Type="http://schemas.openxmlformats.org/officeDocument/2006/relationships/image" Target="../media/image107.png"/><Relationship Id="rId241" Type="http://schemas.openxmlformats.org/officeDocument/2006/relationships/customXml" Target="../ink/ink534.xml"/><Relationship Id="rId15" Type="http://schemas.openxmlformats.org/officeDocument/2006/relationships/customXml" Target="../ink/ink420.xml"/><Relationship Id="rId36" Type="http://schemas.openxmlformats.org/officeDocument/2006/relationships/image" Target="../media/image183.png"/><Relationship Id="rId57" Type="http://schemas.openxmlformats.org/officeDocument/2006/relationships/customXml" Target="../ink/ink442.xml"/><Relationship Id="rId262" Type="http://schemas.openxmlformats.org/officeDocument/2006/relationships/image" Target="../media/image165.png"/><Relationship Id="rId283" Type="http://schemas.openxmlformats.org/officeDocument/2006/relationships/customXml" Target="../ink/ink555.xml"/><Relationship Id="rId78" Type="http://schemas.openxmlformats.org/officeDocument/2006/relationships/image" Target="../media/image204.png"/><Relationship Id="rId99" Type="http://schemas.openxmlformats.org/officeDocument/2006/relationships/customXml" Target="../ink/ink463.xml"/><Relationship Id="rId101" Type="http://schemas.openxmlformats.org/officeDocument/2006/relationships/customXml" Target="../ink/ink464.xml"/><Relationship Id="rId122" Type="http://schemas.openxmlformats.org/officeDocument/2006/relationships/image" Target="../media/image226.png"/><Relationship Id="rId143" Type="http://schemas.openxmlformats.org/officeDocument/2006/relationships/customXml" Target="../ink/ink485.xml"/><Relationship Id="rId164" Type="http://schemas.openxmlformats.org/officeDocument/2006/relationships/image" Target="../media/image247.png"/><Relationship Id="rId185" Type="http://schemas.openxmlformats.org/officeDocument/2006/relationships/customXml" Target="../ink/ink506.xml"/><Relationship Id="rId9" Type="http://schemas.openxmlformats.org/officeDocument/2006/relationships/image" Target="../media/image77.png"/><Relationship Id="rId210" Type="http://schemas.openxmlformats.org/officeDocument/2006/relationships/image" Target="../media/image100.png"/><Relationship Id="rId26" Type="http://schemas.openxmlformats.org/officeDocument/2006/relationships/image" Target="../media/image83.png"/><Relationship Id="rId231" Type="http://schemas.openxmlformats.org/officeDocument/2006/relationships/customXml" Target="../ink/ink529.xml"/><Relationship Id="rId252" Type="http://schemas.openxmlformats.org/officeDocument/2006/relationships/image" Target="../media/image160.png"/><Relationship Id="rId273" Type="http://schemas.openxmlformats.org/officeDocument/2006/relationships/customXml" Target="../ink/ink550.xml"/><Relationship Id="rId294" Type="http://schemas.openxmlformats.org/officeDocument/2006/relationships/image" Target="../media/image257.png"/><Relationship Id="rId47" Type="http://schemas.openxmlformats.org/officeDocument/2006/relationships/customXml" Target="../ink/ink437.xml"/><Relationship Id="rId68" Type="http://schemas.openxmlformats.org/officeDocument/2006/relationships/image" Target="../media/image199.png"/><Relationship Id="rId89" Type="http://schemas.openxmlformats.org/officeDocument/2006/relationships/customXml" Target="../ink/ink458.xml"/><Relationship Id="rId112" Type="http://schemas.openxmlformats.org/officeDocument/2006/relationships/image" Target="../media/image221.png"/><Relationship Id="rId133" Type="http://schemas.openxmlformats.org/officeDocument/2006/relationships/customXml" Target="../ink/ink480.xml"/><Relationship Id="rId154" Type="http://schemas.openxmlformats.org/officeDocument/2006/relationships/image" Target="../media/image242.png"/><Relationship Id="rId175" Type="http://schemas.openxmlformats.org/officeDocument/2006/relationships/customXml" Target="../ink/ink501.xml"/><Relationship Id="rId196" Type="http://schemas.openxmlformats.org/officeDocument/2006/relationships/image" Target="../media/image91.png"/><Relationship Id="rId200" Type="http://schemas.openxmlformats.org/officeDocument/2006/relationships/image" Target="../media/image93.png"/><Relationship Id="rId16" Type="http://schemas.openxmlformats.org/officeDocument/2006/relationships/customXml" Target="../ink/ink421.xml"/><Relationship Id="rId221" Type="http://schemas.openxmlformats.org/officeDocument/2006/relationships/customXml" Target="../ink/ink524.xml"/><Relationship Id="rId242" Type="http://schemas.openxmlformats.org/officeDocument/2006/relationships/image" Target="../media/image155.png"/><Relationship Id="rId263" Type="http://schemas.openxmlformats.org/officeDocument/2006/relationships/customXml" Target="../ink/ink545.xml"/><Relationship Id="rId284" Type="http://schemas.openxmlformats.org/officeDocument/2006/relationships/image" Target="../media/image176.png"/><Relationship Id="rId37" Type="http://schemas.openxmlformats.org/officeDocument/2006/relationships/customXml" Target="../ink/ink432.xml"/><Relationship Id="rId58" Type="http://schemas.openxmlformats.org/officeDocument/2006/relationships/image" Target="../media/image194.png"/><Relationship Id="rId79" Type="http://schemas.openxmlformats.org/officeDocument/2006/relationships/customXml" Target="../ink/ink453.xml"/><Relationship Id="rId102" Type="http://schemas.openxmlformats.org/officeDocument/2006/relationships/image" Target="../media/image216.png"/><Relationship Id="rId123" Type="http://schemas.openxmlformats.org/officeDocument/2006/relationships/customXml" Target="../ink/ink475.xml"/><Relationship Id="rId144" Type="http://schemas.openxmlformats.org/officeDocument/2006/relationships/image" Target="../media/image237.png"/><Relationship Id="rId90" Type="http://schemas.openxmlformats.org/officeDocument/2006/relationships/image" Target="../media/image210.png"/><Relationship Id="rId165" Type="http://schemas.openxmlformats.org/officeDocument/2006/relationships/customXml" Target="../ink/ink496.xml"/><Relationship Id="rId186" Type="http://schemas.openxmlformats.org/officeDocument/2006/relationships/image" Target="../media/image86.png"/><Relationship Id="rId211" Type="http://schemas.openxmlformats.org/officeDocument/2006/relationships/customXml" Target="../ink/ink519.xml"/><Relationship Id="rId232" Type="http://schemas.openxmlformats.org/officeDocument/2006/relationships/image" Target="../media/image150.png"/><Relationship Id="rId253" Type="http://schemas.openxmlformats.org/officeDocument/2006/relationships/customXml" Target="../ink/ink540.xml"/><Relationship Id="rId274" Type="http://schemas.openxmlformats.org/officeDocument/2006/relationships/image" Target="../media/image171.png"/><Relationship Id="rId295" Type="http://schemas.openxmlformats.org/officeDocument/2006/relationships/customXml" Target="../ink/ink561.xml"/><Relationship Id="rId27" Type="http://schemas.openxmlformats.org/officeDocument/2006/relationships/customXml" Target="../ink/ink427.xml"/><Relationship Id="rId48" Type="http://schemas.openxmlformats.org/officeDocument/2006/relationships/image" Target="../media/image189.png"/><Relationship Id="rId69" Type="http://schemas.openxmlformats.org/officeDocument/2006/relationships/customXml" Target="../ink/ink448.xml"/><Relationship Id="rId113" Type="http://schemas.openxmlformats.org/officeDocument/2006/relationships/customXml" Target="../ink/ink470.xml"/><Relationship Id="rId134" Type="http://schemas.openxmlformats.org/officeDocument/2006/relationships/image" Target="../media/image232.png"/><Relationship Id="rId80" Type="http://schemas.openxmlformats.org/officeDocument/2006/relationships/image" Target="../media/image205.png"/><Relationship Id="rId155" Type="http://schemas.openxmlformats.org/officeDocument/2006/relationships/customXml" Target="../ink/ink491.xml"/><Relationship Id="rId176" Type="http://schemas.openxmlformats.org/officeDocument/2006/relationships/image" Target="../media/image253.png"/><Relationship Id="rId197" Type="http://schemas.openxmlformats.org/officeDocument/2006/relationships/customXml" Target="../ink/ink512.xml"/><Relationship Id="rId201" Type="http://schemas.openxmlformats.org/officeDocument/2006/relationships/customXml" Target="../ink/ink514.xml"/><Relationship Id="rId222" Type="http://schemas.openxmlformats.org/officeDocument/2006/relationships/image" Target="../media/image110.png"/><Relationship Id="rId243" Type="http://schemas.openxmlformats.org/officeDocument/2006/relationships/customXml" Target="../ink/ink535.xml"/><Relationship Id="rId264" Type="http://schemas.openxmlformats.org/officeDocument/2006/relationships/image" Target="../media/image166.png"/><Relationship Id="rId285" Type="http://schemas.openxmlformats.org/officeDocument/2006/relationships/customXml" Target="../ink/ink556.xml"/><Relationship Id="rId17" Type="http://schemas.openxmlformats.org/officeDocument/2006/relationships/customXml" Target="../ink/ink422.xml"/><Relationship Id="rId38" Type="http://schemas.openxmlformats.org/officeDocument/2006/relationships/image" Target="../media/image184.png"/><Relationship Id="rId59" Type="http://schemas.openxmlformats.org/officeDocument/2006/relationships/customXml" Target="../ink/ink443.xml"/><Relationship Id="rId103" Type="http://schemas.openxmlformats.org/officeDocument/2006/relationships/customXml" Target="../ink/ink465.xml"/><Relationship Id="rId124" Type="http://schemas.openxmlformats.org/officeDocument/2006/relationships/image" Target="../media/image227.png"/><Relationship Id="rId70" Type="http://schemas.openxmlformats.org/officeDocument/2006/relationships/image" Target="../media/image200.png"/><Relationship Id="rId91" Type="http://schemas.openxmlformats.org/officeDocument/2006/relationships/customXml" Target="../ink/ink459.xml"/><Relationship Id="rId145" Type="http://schemas.openxmlformats.org/officeDocument/2006/relationships/customXml" Target="../ink/ink486.xml"/><Relationship Id="rId166" Type="http://schemas.openxmlformats.org/officeDocument/2006/relationships/image" Target="../media/image248.png"/><Relationship Id="rId187" Type="http://schemas.openxmlformats.org/officeDocument/2006/relationships/customXml" Target="../ink/ink50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2.png"/><Relationship Id="rId233" Type="http://schemas.openxmlformats.org/officeDocument/2006/relationships/customXml" Target="../ink/ink530.xml"/><Relationship Id="rId254" Type="http://schemas.openxmlformats.org/officeDocument/2006/relationships/image" Target="../media/image161.png"/><Relationship Id="rId28" Type="http://schemas.openxmlformats.org/officeDocument/2006/relationships/image" Target="../media/image84.png"/><Relationship Id="rId49" Type="http://schemas.openxmlformats.org/officeDocument/2006/relationships/customXml" Target="../ink/ink438.xml"/><Relationship Id="rId114" Type="http://schemas.openxmlformats.org/officeDocument/2006/relationships/image" Target="../media/image222.png"/><Relationship Id="rId275" Type="http://schemas.openxmlformats.org/officeDocument/2006/relationships/customXml" Target="../ink/ink551.xml"/><Relationship Id="rId296" Type="http://schemas.openxmlformats.org/officeDocument/2006/relationships/image" Target="../media/image258.png"/><Relationship Id="rId300" Type="http://schemas.openxmlformats.org/officeDocument/2006/relationships/image" Target="../media/image260.png"/><Relationship Id="rId60" Type="http://schemas.openxmlformats.org/officeDocument/2006/relationships/image" Target="../media/image195.png"/><Relationship Id="rId81" Type="http://schemas.openxmlformats.org/officeDocument/2006/relationships/customXml" Target="../ink/ink454.xml"/><Relationship Id="rId135" Type="http://schemas.openxmlformats.org/officeDocument/2006/relationships/customXml" Target="../ink/ink481.xml"/><Relationship Id="rId156" Type="http://schemas.openxmlformats.org/officeDocument/2006/relationships/image" Target="../media/image243.png"/><Relationship Id="rId177" Type="http://schemas.openxmlformats.org/officeDocument/2006/relationships/customXml" Target="../ink/ink502.xml"/><Relationship Id="rId198" Type="http://schemas.openxmlformats.org/officeDocument/2006/relationships/image" Target="../media/image92.png"/><Relationship Id="rId202" Type="http://schemas.openxmlformats.org/officeDocument/2006/relationships/image" Target="../media/image94.png"/><Relationship Id="rId223" Type="http://schemas.openxmlformats.org/officeDocument/2006/relationships/customXml" Target="../ink/ink525.xml"/><Relationship Id="rId244" Type="http://schemas.openxmlformats.org/officeDocument/2006/relationships/image" Target="../media/image156.png"/><Relationship Id="rId18" Type="http://schemas.openxmlformats.org/officeDocument/2006/relationships/image" Target="../media/image79.png"/><Relationship Id="rId39" Type="http://schemas.openxmlformats.org/officeDocument/2006/relationships/customXml" Target="../ink/ink433.xml"/><Relationship Id="rId265" Type="http://schemas.openxmlformats.org/officeDocument/2006/relationships/customXml" Target="../ink/ink546.xml"/><Relationship Id="rId286" Type="http://schemas.openxmlformats.org/officeDocument/2006/relationships/image" Target="../media/image177.png"/><Relationship Id="rId50" Type="http://schemas.openxmlformats.org/officeDocument/2006/relationships/image" Target="../media/image190.png"/><Relationship Id="rId104" Type="http://schemas.openxmlformats.org/officeDocument/2006/relationships/image" Target="../media/image217.png"/><Relationship Id="rId125" Type="http://schemas.openxmlformats.org/officeDocument/2006/relationships/customXml" Target="../ink/ink476.xml"/><Relationship Id="rId146" Type="http://schemas.openxmlformats.org/officeDocument/2006/relationships/image" Target="../media/image238.png"/><Relationship Id="rId167" Type="http://schemas.openxmlformats.org/officeDocument/2006/relationships/customXml" Target="../ink/ink497.xml"/><Relationship Id="rId188" Type="http://schemas.openxmlformats.org/officeDocument/2006/relationships/image" Target="../media/image87.png"/><Relationship Id="rId71" Type="http://schemas.openxmlformats.org/officeDocument/2006/relationships/customXml" Target="../ink/ink449.xml"/><Relationship Id="rId92" Type="http://schemas.openxmlformats.org/officeDocument/2006/relationships/image" Target="../media/image211.png"/><Relationship Id="rId213" Type="http://schemas.openxmlformats.org/officeDocument/2006/relationships/customXml" Target="../ink/ink520.xml"/><Relationship Id="rId234" Type="http://schemas.openxmlformats.org/officeDocument/2006/relationships/image" Target="../media/image151.png"/><Relationship Id="rId2" Type="http://schemas.openxmlformats.org/officeDocument/2006/relationships/customXml" Target="../ink/ink412.xml"/><Relationship Id="rId29" Type="http://schemas.openxmlformats.org/officeDocument/2006/relationships/customXml" Target="../ink/ink428.xml"/><Relationship Id="rId255" Type="http://schemas.openxmlformats.org/officeDocument/2006/relationships/customXml" Target="../ink/ink541.xml"/><Relationship Id="rId276" Type="http://schemas.openxmlformats.org/officeDocument/2006/relationships/image" Target="../media/image172.png"/><Relationship Id="rId297" Type="http://schemas.openxmlformats.org/officeDocument/2006/relationships/customXml" Target="../ink/ink562.xml"/><Relationship Id="rId40" Type="http://schemas.openxmlformats.org/officeDocument/2006/relationships/image" Target="../media/image185.png"/><Relationship Id="rId115" Type="http://schemas.openxmlformats.org/officeDocument/2006/relationships/customXml" Target="../ink/ink471.xml"/><Relationship Id="rId136" Type="http://schemas.openxmlformats.org/officeDocument/2006/relationships/image" Target="../media/image233.png"/><Relationship Id="rId157" Type="http://schemas.openxmlformats.org/officeDocument/2006/relationships/customXml" Target="../ink/ink492.xml"/><Relationship Id="rId178" Type="http://schemas.openxmlformats.org/officeDocument/2006/relationships/image" Target="../media/image254.png"/><Relationship Id="rId61" Type="http://schemas.openxmlformats.org/officeDocument/2006/relationships/customXml" Target="../ink/ink444.xml"/><Relationship Id="rId82" Type="http://schemas.openxmlformats.org/officeDocument/2006/relationships/image" Target="../media/image206.png"/><Relationship Id="rId199" Type="http://schemas.openxmlformats.org/officeDocument/2006/relationships/customXml" Target="../ink/ink513.xml"/><Relationship Id="rId203" Type="http://schemas.openxmlformats.org/officeDocument/2006/relationships/customXml" Target="../ink/ink515.xml"/><Relationship Id="rId19" Type="http://schemas.openxmlformats.org/officeDocument/2006/relationships/customXml" Target="../ink/ink423.xml"/><Relationship Id="rId224" Type="http://schemas.openxmlformats.org/officeDocument/2006/relationships/image" Target="../media/image111.png"/><Relationship Id="rId245" Type="http://schemas.openxmlformats.org/officeDocument/2006/relationships/customXml" Target="../ink/ink536.xml"/><Relationship Id="rId266" Type="http://schemas.openxmlformats.org/officeDocument/2006/relationships/image" Target="../media/image167.png"/><Relationship Id="rId287" Type="http://schemas.openxmlformats.org/officeDocument/2006/relationships/customXml" Target="../ink/ink557.xml"/><Relationship Id="rId30" Type="http://schemas.openxmlformats.org/officeDocument/2006/relationships/image" Target="../media/image130.png"/><Relationship Id="rId105" Type="http://schemas.openxmlformats.org/officeDocument/2006/relationships/customXml" Target="../ink/ink466.xml"/><Relationship Id="rId126" Type="http://schemas.openxmlformats.org/officeDocument/2006/relationships/image" Target="../media/image228.png"/><Relationship Id="rId147" Type="http://schemas.openxmlformats.org/officeDocument/2006/relationships/customXml" Target="../ink/ink487.xml"/><Relationship Id="rId168" Type="http://schemas.openxmlformats.org/officeDocument/2006/relationships/image" Target="../media/image249.png"/><Relationship Id="rId51" Type="http://schemas.openxmlformats.org/officeDocument/2006/relationships/customXml" Target="../ink/ink439.xml"/><Relationship Id="rId72" Type="http://schemas.openxmlformats.org/officeDocument/2006/relationships/image" Target="../media/image201.png"/><Relationship Id="rId93" Type="http://schemas.openxmlformats.org/officeDocument/2006/relationships/customXml" Target="../ink/ink460.xml"/><Relationship Id="rId189" Type="http://schemas.openxmlformats.org/officeDocument/2006/relationships/customXml" Target="../ink/ink508.xml"/><Relationship Id="rId3" Type="http://schemas.openxmlformats.org/officeDocument/2006/relationships/image" Target="../media/image74.png"/><Relationship Id="rId214" Type="http://schemas.openxmlformats.org/officeDocument/2006/relationships/image" Target="../media/image103.png"/><Relationship Id="rId235" Type="http://schemas.openxmlformats.org/officeDocument/2006/relationships/customXml" Target="../ink/ink531.xml"/><Relationship Id="rId256" Type="http://schemas.openxmlformats.org/officeDocument/2006/relationships/image" Target="../media/image162.png"/><Relationship Id="rId277" Type="http://schemas.openxmlformats.org/officeDocument/2006/relationships/customXml" Target="../ink/ink552.xml"/><Relationship Id="rId298" Type="http://schemas.openxmlformats.org/officeDocument/2006/relationships/image" Target="../media/image259.png"/><Relationship Id="rId116" Type="http://schemas.openxmlformats.org/officeDocument/2006/relationships/image" Target="../media/image223.png"/><Relationship Id="rId137" Type="http://schemas.openxmlformats.org/officeDocument/2006/relationships/customXml" Target="../ink/ink482.xml"/><Relationship Id="rId158" Type="http://schemas.openxmlformats.org/officeDocument/2006/relationships/image" Target="../media/image244.png"/><Relationship Id="rId20" Type="http://schemas.openxmlformats.org/officeDocument/2006/relationships/image" Target="../media/image80.png"/><Relationship Id="rId41" Type="http://schemas.openxmlformats.org/officeDocument/2006/relationships/customXml" Target="../ink/ink434.xml"/><Relationship Id="rId62" Type="http://schemas.openxmlformats.org/officeDocument/2006/relationships/image" Target="../media/image196.png"/><Relationship Id="rId83" Type="http://schemas.openxmlformats.org/officeDocument/2006/relationships/customXml" Target="../ink/ink455.xml"/><Relationship Id="rId179" Type="http://schemas.openxmlformats.org/officeDocument/2006/relationships/customXml" Target="../ink/ink503.xml"/><Relationship Id="rId190" Type="http://schemas.openxmlformats.org/officeDocument/2006/relationships/image" Target="../media/image88.png"/><Relationship Id="rId204" Type="http://schemas.openxmlformats.org/officeDocument/2006/relationships/image" Target="../media/image96.png"/><Relationship Id="rId225" Type="http://schemas.openxmlformats.org/officeDocument/2006/relationships/customXml" Target="../ink/ink526.xml"/><Relationship Id="rId246" Type="http://schemas.openxmlformats.org/officeDocument/2006/relationships/image" Target="../media/image157.png"/><Relationship Id="rId267" Type="http://schemas.openxmlformats.org/officeDocument/2006/relationships/customXml" Target="../ink/ink547.xml"/><Relationship Id="rId288" Type="http://schemas.openxmlformats.org/officeDocument/2006/relationships/image" Target="../media/image178.png"/><Relationship Id="rId106" Type="http://schemas.openxmlformats.org/officeDocument/2006/relationships/image" Target="../media/image218.png"/><Relationship Id="rId127" Type="http://schemas.openxmlformats.org/officeDocument/2006/relationships/customXml" Target="../ink/ink477.xml"/><Relationship Id="rId10" Type="http://schemas.openxmlformats.org/officeDocument/2006/relationships/customXml" Target="../ink/ink416.xml"/><Relationship Id="rId31" Type="http://schemas.openxmlformats.org/officeDocument/2006/relationships/customXml" Target="../ink/ink429.xml"/><Relationship Id="rId52" Type="http://schemas.openxmlformats.org/officeDocument/2006/relationships/image" Target="../media/image191.png"/><Relationship Id="rId73" Type="http://schemas.openxmlformats.org/officeDocument/2006/relationships/customXml" Target="../ink/ink450.xml"/><Relationship Id="rId94" Type="http://schemas.openxmlformats.org/officeDocument/2006/relationships/image" Target="../media/image212.png"/><Relationship Id="rId148" Type="http://schemas.openxmlformats.org/officeDocument/2006/relationships/image" Target="../media/image239.png"/><Relationship Id="rId169" Type="http://schemas.openxmlformats.org/officeDocument/2006/relationships/customXml" Target="../ink/ink498.xml"/><Relationship Id="rId4" Type="http://schemas.openxmlformats.org/officeDocument/2006/relationships/customXml" Target="../ink/ink413.xml"/><Relationship Id="rId180" Type="http://schemas.openxmlformats.org/officeDocument/2006/relationships/image" Target="../media/image255.png"/><Relationship Id="rId215" Type="http://schemas.openxmlformats.org/officeDocument/2006/relationships/customXml" Target="../ink/ink521.xml"/><Relationship Id="rId236" Type="http://schemas.openxmlformats.org/officeDocument/2006/relationships/image" Target="../media/image152.png"/><Relationship Id="rId257" Type="http://schemas.openxmlformats.org/officeDocument/2006/relationships/customXml" Target="../ink/ink542.xml"/><Relationship Id="rId278" Type="http://schemas.openxmlformats.org/officeDocument/2006/relationships/image" Target="../media/image173.png"/><Relationship Id="rId42" Type="http://schemas.openxmlformats.org/officeDocument/2006/relationships/image" Target="../media/image186.png"/><Relationship Id="rId84" Type="http://schemas.openxmlformats.org/officeDocument/2006/relationships/image" Target="../media/image207.png"/><Relationship Id="rId138" Type="http://schemas.openxmlformats.org/officeDocument/2006/relationships/image" Target="../media/image234.png"/><Relationship Id="rId191" Type="http://schemas.openxmlformats.org/officeDocument/2006/relationships/customXml" Target="../ink/ink509.xml"/><Relationship Id="rId205" Type="http://schemas.openxmlformats.org/officeDocument/2006/relationships/customXml" Target="../ink/ink516.xml"/><Relationship Id="rId247" Type="http://schemas.openxmlformats.org/officeDocument/2006/relationships/customXml" Target="../ink/ink537.xml"/><Relationship Id="rId107" Type="http://schemas.openxmlformats.org/officeDocument/2006/relationships/customXml" Target="../ink/ink467.xml"/><Relationship Id="rId289" Type="http://schemas.openxmlformats.org/officeDocument/2006/relationships/customXml" Target="../ink/ink558.xml"/><Relationship Id="rId11" Type="http://schemas.openxmlformats.org/officeDocument/2006/relationships/image" Target="../media/image78.png"/><Relationship Id="rId53" Type="http://schemas.openxmlformats.org/officeDocument/2006/relationships/customXml" Target="../ink/ink440.xml"/><Relationship Id="rId149" Type="http://schemas.openxmlformats.org/officeDocument/2006/relationships/customXml" Target="../ink/ink488.xml"/><Relationship Id="rId95" Type="http://schemas.openxmlformats.org/officeDocument/2006/relationships/customXml" Target="../ink/ink461.xml"/><Relationship Id="rId160" Type="http://schemas.openxmlformats.org/officeDocument/2006/relationships/image" Target="../media/image245.png"/><Relationship Id="rId216" Type="http://schemas.openxmlformats.org/officeDocument/2006/relationships/image" Target="../media/image104.png"/><Relationship Id="rId258" Type="http://schemas.openxmlformats.org/officeDocument/2006/relationships/image" Target="../media/image163.png"/><Relationship Id="rId22" Type="http://schemas.openxmlformats.org/officeDocument/2006/relationships/image" Target="../media/image81.png"/><Relationship Id="rId64" Type="http://schemas.openxmlformats.org/officeDocument/2006/relationships/image" Target="../media/image197.png"/><Relationship Id="rId118" Type="http://schemas.openxmlformats.org/officeDocument/2006/relationships/image" Target="../media/image224.png"/><Relationship Id="rId171" Type="http://schemas.openxmlformats.org/officeDocument/2006/relationships/customXml" Target="../ink/ink499.xml"/><Relationship Id="rId227" Type="http://schemas.openxmlformats.org/officeDocument/2006/relationships/customXml" Target="../ink/ink527.xml"/><Relationship Id="rId269" Type="http://schemas.openxmlformats.org/officeDocument/2006/relationships/customXml" Target="../ink/ink548.xml"/><Relationship Id="rId33" Type="http://schemas.openxmlformats.org/officeDocument/2006/relationships/customXml" Target="../ink/ink430.xml"/><Relationship Id="rId129" Type="http://schemas.openxmlformats.org/officeDocument/2006/relationships/customXml" Target="../ink/ink478.xml"/><Relationship Id="rId280" Type="http://schemas.openxmlformats.org/officeDocument/2006/relationships/image" Target="../media/image1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7.xml"/><Relationship Id="rId13" Type="http://schemas.openxmlformats.org/officeDocument/2006/relationships/image" Target="../media/image59.png"/><Relationship Id="rId18" Type="http://schemas.openxmlformats.org/officeDocument/2006/relationships/customXml" Target="../ink/ink572.xml"/><Relationship Id="rId26" Type="http://schemas.openxmlformats.org/officeDocument/2006/relationships/customXml" Target="../ink/ink576.xml"/><Relationship Id="rId3" Type="http://schemas.openxmlformats.org/officeDocument/2006/relationships/image" Target="../media/image60.png"/><Relationship Id="rId21" Type="http://schemas.openxmlformats.org/officeDocument/2006/relationships/image" Target="../media/image68.png"/><Relationship Id="rId7" Type="http://schemas.openxmlformats.org/officeDocument/2006/relationships/image" Target="../media/image62.png"/><Relationship Id="rId12" Type="http://schemas.openxmlformats.org/officeDocument/2006/relationships/customXml" Target="../ink/ink569.xml"/><Relationship Id="rId17" Type="http://schemas.openxmlformats.org/officeDocument/2006/relationships/image" Target="../media/image66.png"/><Relationship Id="rId25" Type="http://schemas.openxmlformats.org/officeDocument/2006/relationships/image" Target="../media/image70.png"/><Relationship Id="rId2" Type="http://schemas.openxmlformats.org/officeDocument/2006/relationships/customXml" Target="../ink/ink564.xml"/><Relationship Id="rId16" Type="http://schemas.openxmlformats.org/officeDocument/2006/relationships/customXml" Target="../ink/ink571.xml"/><Relationship Id="rId20" Type="http://schemas.openxmlformats.org/officeDocument/2006/relationships/customXml" Target="../ink/ink573.xml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66.xml"/><Relationship Id="rId11" Type="http://schemas.openxmlformats.org/officeDocument/2006/relationships/image" Target="../media/image58.png"/><Relationship Id="rId24" Type="http://schemas.openxmlformats.org/officeDocument/2006/relationships/customXml" Target="../ink/ink575.xml"/><Relationship Id="rId5" Type="http://schemas.openxmlformats.org/officeDocument/2006/relationships/image" Target="../media/image61.png"/><Relationship Id="rId15" Type="http://schemas.openxmlformats.org/officeDocument/2006/relationships/image" Target="../media/image65.png"/><Relationship Id="rId23" Type="http://schemas.openxmlformats.org/officeDocument/2006/relationships/image" Target="../media/image69.png"/><Relationship Id="rId28" Type="http://schemas.openxmlformats.org/officeDocument/2006/relationships/customXml" Target="../ink/ink577.xml"/><Relationship Id="rId10" Type="http://schemas.openxmlformats.org/officeDocument/2006/relationships/customXml" Target="../ink/ink568.xml"/><Relationship Id="rId19" Type="http://schemas.openxmlformats.org/officeDocument/2006/relationships/image" Target="../media/image67.png"/><Relationship Id="rId31" Type="http://schemas.openxmlformats.org/officeDocument/2006/relationships/image" Target="../media/image73.png"/><Relationship Id="rId4" Type="http://schemas.openxmlformats.org/officeDocument/2006/relationships/customXml" Target="../ink/ink565.xml"/><Relationship Id="rId9" Type="http://schemas.openxmlformats.org/officeDocument/2006/relationships/image" Target="../media/image63.png"/><Relationship Id="rId14" Type="http://schemas.openxmlformats.org/officeDocument/2006/relationships/customXml" Target="../ink/ink570.xml"/><Relationship Id="rId22" Type="http://schemas.openxmlformats.org/officeDocument/2006/relationships/customXml" Target="../ink/ink574.xml"/><Relationship Id="rId27" Type="http://schemas.openxmlformats.org/officeDocument/2006/relationships/image" Target="../media/image71.png"/><Relationship Id="rId30" Type="http://schemas.openxmlformats.org/officeDocument/2006/relationships/customXml" Target="../ink/ink578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91.xml"/><Relationship Id="rId21" Type="http://schemas.openxmlformats.org/officeDocument/2006/relationships/image" Target="../media/image68.png"/><Relationship Id="rId42" Type="http://schemas.openxmlformats.org/officeDocument/2006/relationships/customXml" Target="../ink/ink599.xml"/><Relationship Id="rId47" Type="http://schemas.openxmlformats.org/officeDocument/2006/relationships/image" Target="../media/image268.png"/><Relationship Id="rId63" Type="http://schemas.openxmlformats.org/officeDocument/2006/relationships/image" Target="../media/image276.png"/><Relationship Id="rId68" Type="http://schemas.openxmlformats.org/officeDocument/2006/relationships/customXml" Target="../ink/ink612.xml"/><Relationship Id="rId2" Type="http://schemas.openxmlformats.org/officeDocument/2006/relationships/customXml" Target="../ink/ink579.xml"/><Relationship Id="rId16" Type="http://schemas.openxmlformats.org/officeDocument/2006/relationships/customXml" Target="../ink/ink586.xml"/><Relationship Id="rId29" Type="http://schemas.openxmlformats.org/officeDocument/2006/relationships/image" Target="../media/image72.png"/><Relationship Id="rId11" Type="http://schemas.openxmlformats.org/officeDocument/2006/relationships/image" Target="../media/image58.png"/><Relationship Id="rId24" Type="http://schemas.openxmlformats.org/officeDocument/2006/relationships/customXml" Target="../ink/ink590.xml"/><Relationship Id="rId32" Type="http://schemas.openxmlformats.org/officeDocument/2006/relationships/customXml" Target="../ink/ink594.xml"/><Relationship Id="rId37" Type="http://schemas.openxmlformats.org/officeDocument/2006/relationships/image" Target="../media/image263.png"/><Relationship Id="rId40" Type="http://schemas.openxmlformats.org/officeDocument/2006/relationships/customXml" Target="../ink/ink598.xml"/><Relationship Id="rId45" Type="http://schemas.openxmlformats.org/officeDocument/2006/relationships/image" Target="../media/image267.png"/><Relationship Id="rId53" Type="http://schemas.openxmlformats.org/officeDocument/2006/relationships/image" Target="../media/image271.png"/><Relationship Id="rId58" Type="http://schemas.openxmlformats.org/officeDocument/2006/relationships/customXml" Target="../ink/ink607.xml"/><Relationship Id="rId66" Type="http://schemas.openxmlformats.org/officeDocument/2006/relationships/customXml" Target="../ink/ink611.xml"/><Relationship Id="rId74" Type="http://schemas.openxmlformats.org/officeDocument/2006/relationships/customXml" Target="../ink/ink615.xml"/><Relationship Id="rId5" Type="http://schemas.openxmlformats.org/officeDocument/2006/relationships/image" Target="../media/image61.png"/><Relationship Id="rId61" Type="http://schemas.openxmlformats.org/officeDocument/2006/relationships/image" Target="../media/image275.png"/><Relationship Id="rId19" Type="http://schemas.openxmlformats.org/officeDocument/2006/relationships/image" Target="../media/image67.png"/><Relationship Id="rId14" Type="http://schemas.openxmlformats.org/officeDocument/2006/relationships/customXml" Target="../ink/ink585.xml"/><Relationship Id="rId22" Type="http://schemas.openxmlformats.org/officeDocument/2006/relationships/customXml" Target="../ink/ink589.xml"/><Relationship Id="rId27" Type="http://schemas.openxmlformats.org/officeDocument/2006/relationships/image" Target="../media/image71.png"/><Relationship Id="rId30" Type="http://schemas.openxmlformats.org/officeDocument/2006/relationships/customXml" Target="../ink/ink593.xml"/><Relationship Id="rId35" Type="http://schemas.openxmlformats.org/officeDocument/2006/relationships/image" Target="../media/image262.png"/><Relationship Id="rId43" Type="http://schemas.openxmlformats.org/officeDocument/2006/relationships/image" Target="../media/image266.png"/><Relationship Id="rId48" Type="http://schemas.openxmlformats.org/officeDocument/2006/relationships/customXml" Target="../ink/ink602.xml"/><Relationship Id="rId56" Type="http://schemas.openxmlformats.org/officeDocument/2006/relationships/customXml" Target="../ink/ink606.xml"/><Relationship Id="rId64" Type="http://schemas.openxmlformats.org/officeDocument/2006/relationships/customXml" Target="../ink/ink610.xml"/><Relationship Id="rId69" Type="http://schemas.openxmlformats.org/officeDocument/2006/relationships/image" Target="../media/image279.png"/><Relationship Id="rId8" Type="http://schemas.openxmlformats.org/officeDocument/2006/relationships/customXml" Target="../ink/ink582.xml"/><Relationship Id="rId51" Type="http://schemas.openxmlformats.org/officeDocument/2006/relationships/image" Target="../media/image270.png"/><Relationship Id="rId72" Type="http://schemas.openxmlformats.org/officeDocument/2006/relationships/customXml" Target="../ink/ink614.xml"/><Relationship Id="rId3" Type="http://schemas.openxmlformats.org/officeDocument/2006/relationships/image" Target="../media/image60.png"/><Relationship Id="rId12" Type="http://schemas.openxmlformats.org/officeDocument/2006/relationships/customXml" Target="../ink/ink584.xml"/><Relationship Id="rId17" Type="http://schemas.openxmlformats.org/officeDocument/2006/relationships/image" Target="../media/image66.png"/><Relationship Id="rId25" Type="http://schemas.openxmlformats.org/officeDocument/2006/relationships/image" Target="../media/image70.png"/><Relationship Id="rId33" Type="http://schemas.openxmlformats.org/officeDocument/2006/relationships/image" Target="../media/image261.png"/><Relationship Id="rId38" Type="http://schemas.openxmlformats.org/officeDocument/2006/relationships/customXml" Target="../ink/ink597.xml"/><Relationship Id="rId46" Type="http://schemas.openxmlformats.org/officeDocument/2006/relationships/customXml" Target="../ink/ink601.xml"/><Relationship Id="rId59" Type="http://schemas.openxmlformats.org/officeDocument/2006/relationships/image" Target="../media/image274.png"/><Relationship Id="rId67" Type="http://schemas.openxmlformats.org/officeDocument/2006/relationships/image" Target="../media/image278.png"/><Relationship Id="rId20" Type="http://schemas.openxmlformats.org/officeDocument/2006/relationships/customXml" Target="../ink/ink588.xml"/><Relationship Id="rId41" Type="http://schemas.openxmlformats.org/officeDocument/2006/relationships/image" Target="../media/image265.png"/><Relationship Id="rId54" Type="http://schemas.openxmlformats.org/officeDocument/2006/relationships/customXml" Target="../ink/ink605.xml"/><Relationship Id="rId62" Type="http://schemas.openxmlformats.org/officeDocument/2006/relationships/customXml" Target="../ink/ink609.xml"/><Relationship Id="rId70" Type="http://schemas.openxmlformats.org/officeDocument/2006/relationships/customXml" Target="../ink/ink613.xml"/><Relationship Id="rId75" Type="http://schemas.openxmlformats.org/officeDocument/2006/relationships/image" Target="../media/image28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81.xml"/><Relationship Id="rId15" Type="http://schemas.openxmlformats.org/officeDocument/2006/relationships/image" Target="../media/image65.png"/><Relationship Id="rId23" Type="http://schemas.openxmlformats.org/officeDocument/2006/relationships/image" Target="../media/image69.png"/><Relationship Id="rId28" Type="http://schemas.openxmlformats.org/officeDocument/2006/relationships/customXml" Target="../ink/ink592.xml"/><Relationship Id="rId36" Type="http://schemas.openxmlformats.org/officeDocument/2006/relationships/customXml" Target="../ink/ink596.xml"/><Relationship Id="rId49" Type="http://schemas.openxmlformats.org/officeDocument/2006/relationships/image" Target="../media/image269.png"/><Relationship Id="rId57" Type="http://schemas.openxmlformats.org/officeDocument/2006/relationships/image" Target="../media/image273.png"/><Relationship Id="rId10" Type="http://schemas.openxmlformats.org/officeDocument/2006/relationships/customXml" Target="../ink/ink583.xml"/><Relationship Id="rId31" Type="http://schemas.openxmlformats.org/officeDocument/2006/relationships/image" Target="../media/image73.png"/><Relationship Id="rId44" Type="http://schemas.openxmlformats.org/officeDocument/2006/relationships/customXml" Target="../ink/ink600.xml"/><Relationship Id="rId52" Type="http://schemas.openxmlformats.org/officeDocument/2006/relationships/customXml" Target="../ink/ink604.xml"/><Relationship Id="rId60" Type="http://schemas.openxmlformats.org/officeDocument/2006/relationships/customXml" Target="../ink/ink608.xml"/><Relationship Id="rId65" Type="http://schemas.openxmlformats.org/officeDocument/2006/relationships/image" Target="../media/image277.png"/><Relationship Id="rId73" Type="http://schemas.openxmlformats.org/officeDocument/2006/relationships/image" Target="../media/image281.png"/><Relationship Id="rId4" Type="http://schemas.openxmlformats.org/officeDocument/2006/relationships/customXml" Target="../ink/ink580.xml"/><Relationship Id="rId9" Type="http://schemas.openxmlformats.org/officeDocument/2006/relationships/image" Target="../media/image63.png"/><Relationship Id="rId13" Type="http://schemas.openxmlformats.org/officeDocument/2006/relationships/image" Target="../media/image59.png"/><Relationship Id="rId18" Type="http://schemas.openxmlformats.org/officeDocument/2006/relationships/customXml" Target="../ink/ink587.xml"/><Relationship Id="rId39" Type="http://schemas.openxmlformats.org/officeDocument/2006/relationships/image" Target="../media/image264.png"/><Relationship Id="rId34" Type="http://schemas.openxmlformats.org/officeDocument/2006/relationships/customXml" Target="../ink/ink595.xml"/><Relationship Id="rId50" Type="http://schemas.openxmlformats.org/officeDocument/2006/relationships/customXml" Target="../ink/ink603.xml"/><Relationship Id="rId55" Type="http://schemas.openxmlformats.org/officeDocument/2006/relationships/image" Target="../media/image272.png"/><Relationship Id="rId7" Type="http://schemas.openxmlformats.org/officeDocument/2006/relationships/image" Target="../media/image62.png"/><Relationship Id="rId71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customXml" Target="../ink/ink624.xml"/><Relationship Id="rId26" Type="http://schemas.openxmlformats.org/officeDocument/2006/relationships/customXml" Target="../ink/ink628.xml"/><Relationship Id="rId39" Type="http://schemas.openxmlformats.org/officeDocument/2006/relationships/image" Target="../media/image270.png"/><Relationship Id="rId21" Type="http://schemas.openxmlformats.org/officeDocument/2006/relationships/image" Target="../media/image261.png"/><Relationship Id="rId34" Type="http://schemas.openxmlformats.org/officeDocument/2006/relationships/customXml" Target="../ink/ink632.xml"/><Relationship Id="rId42" Type="http://schemas.openxmlformats.org/officeDocument/2006/relationships/customXml" Target="../ink/ink636.xml"/><Relationship Id="rId47" Type="http://schemas.openxmlformats.org/officeDocument/2006/relationships/image" Target="../media/image274.png"/><Relationship Id="rId50" Type="http://schemas.openxmlformats.org/officeDocument/2006/relationships/customXml" Target="../ink/ink640.xml"/><Relationship Id="rId55" Type="http://schemas.openxmlformats.org/officeDocument/2006/relationships/image" Target="../media/image278.png"/><Relationship Id="rId63" Type="http://schemas.openxmlformats.org/officeDocument/2006/relationships/image" Target="../media/image282.png"/><Relationship Id="rId7" Type="http://schemas.openxmlformats.org/officeDocument/2006/relationships/image" Target="../media/image62.png"/><Relationship Id="rId2" Type="http://schemas.openxmlformats.org/officeDocument/2006/relationships/customXml" Target="../ink/ink616.xml"/><Relationship Id="rId16" Type="http://schemas.openxmlformats.org/officeDocument/2006/relationships/customXml" Target="../ink/ink623.xml"/><Relationship Id="rId29" Type="http://schemas.openxmlformats.org/officeDocument/2006/relationships/image" Target="../media/image265.png"/><Relationship Id="rId11" Type="http://schemas.openxmlformats.org/officeDocument/2006/relationships/image" Target="../media/image58.png"/><Relationship Id="rId24" Type="http://schemas.openxmlformats.org/officeDocument/2006/relationships/customXml" Target="../ink/ink627.xml"/><Relationship Id="rId32" Type="http://schemas.openxmlformats.org/officeDocument/2006/relationships/customXml" Target="../ink/ink631.xml"/><Relationship Id="rId37" Type="http://schemas.openxmlformats.org/officeDocument/2006/relationships/image" Target="../media/image269.png"/><Relationship Id="rId40" Type="http://schemas.openxmlformats.org/officeDocument/2006/relationships/customXml" Target="../ink/ink635.xml"/><Relationship Id="rId45" Type="http://schemas.openxmlformats.org/officeDocument/2006/relationships/image" Target="../media/image273.png"/><Relationship Id="rId53" Type="http://schemas.openxmlformats.org/officeDocument/2006/relationships/image" Target="../media/image277.png"/><Relationship Id="rId58" Type="http://schemas.openxmlformats.org/officeDocument/2006/relationships/customXml" Target="../ink/ink644.xml"/><Relationship Id="rId5" Type="http://schemas.openxmlformats.org/officeDocument/2006/relationships/image" Target="../media/image61.png"/><Relationship Id="rId61" Type="http://schemas.openxmlformats.org/officeDocument/2006/relationships/image" Target="../media/image281.png"/><Relationship Id="rId19" Type="http://schemas.openxmlformats.org/officeDocument/2006/relationships/image" Target="../media/image73.png"/><Relationship Id="rId14" Type="http://schemas.openxmlformats.org/officeDocument/2006/relationships/customXml" Target="../ink/ink622.xml"/><Relationship Id="rId22" Type="http://schemas.openxmlformats.org/officeDocument/2006/relationships/customXml" Target="../ink/ink626.xml"/><Relationship Id="rId27" Type="http://schemas.openxmlformats.org/officeDocument/2006/relationships/image" Target="../media/image264.png"/><Relationship Id="rId30" Type="http://schemas.openxmlformats.org/officeDocument/2006/relationships/customXml" Target="../ink/ink630.xml"/><Relationship Id="rId35" Type="http://schemas.openxmlformats.org/officeDocument/2006/relationships/image" Target="../media/image268.png"/><Relationship Id="rId43" Type="http://schemas.openxmlformats.org/officeDocument/2006/relationships/image" Target="../media/image272.png"/><Relationship Id="rId48" Type="http://schemas.openxmlformats.org/officeDocument/2006/relationships/customXml" Target="../ink/ink639.xml"/><Relationship Id="rId56" Type="http://schemas.openxmlformats.org/officeDocument/2006/relationships/customXml" Target="../ink/ink643.xml"/><Relationship Id="rId8" Type="http://schemas.openxmlformats.org/officeDocument/2006/relationships/customXml" Target="../ink/ink619.xml"/><Relationship Id="rId51" Type="http://schemas.openxmlformats.org/officeDocument/2006/relationships/image" Target="../media/image276.png"/><Relationship Id="rId3" Type="http://schemas.openxmlformats.org/officeDocument/2006/relationships/image" Target="../media/image60.png"/><Relationship Id="rId12" Type="http://schemas.openxmlformats.org/officeDocument/2006/relationships/customXml" Target="../ink/ink621.xml"/><Relationship Id="rId17" Type="http://schemas.openxmlformats.org/officeDocument/2006/relationships/image" Target="../media/image66.png"/><Relationship Id="rId25" Type="http://schemas.openxmlformats.org/officeDocument/2006/relationships/image" Target="../media/image263.png"/><Relationship Id="rId33" Type="http://schemas.openxmlformats.org/officeDocument/2006/relationships/image" Target="../media/image267.png"/><Relationship Id="rId38" Type="http://schemas.openxmlformats.org/officeDocument/2006/relationships/customXml" Target="../ink/ink634.xml"/><Relationship Id="rId46" Type="http://schemas.openxmlformats.org/officeDocument/2006/relationships/customXml" Target="../ink/ink638.xml"/><Relationship Id="rId59" Type="http://schemas.openxmlformats.org/officeDocument/2006/relationships/image" Target="../media/image280.png"/><Relationship Id="rId20" Type="http://schemas.openxmlformats.org/officeDocument/2006/relationships/customXml" Target="../ink/ink625.xml"/><Relationship Id="rId41" Type="http://schemas.openxmlformats.org/officeDocument/2006/relationships/image" Target="../media/image271.png"/><Relationship Id="rId54" Type="http://schemas.openxmlformats.org/officeDocument/2006/relationships/customXml" Target="../ink/ink642.xml"/><Relationship Id="rId62" Type="http://schemas.openxmlformats.org/officeDocument/2006/relationships/customXml" Target="../ink/ink64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18.xml"/><Relationship Id="rId15" Type="http://schemas.openxmlformats.org/officeDocument/2006/relationships/image" Target="../media/image65.png"/><Relationship Id="rId23" Type="http://schemas.openxmlformats.org/officeDocument/2006/relationships/image" Target="../media/image262.png"/><Relationship Id="rId28" Type="http://schemas.openxmlformats.org/officeDocument/2006/relationships/customXml" Target="../ink/ink629.xml"/><Relationship Id="rId36" Type="http://schemas.openxmlformats.org/officeDocument/2006/relationships/customXml" Target="../ink/ink633.xml"/><Relationship Id="rId49" Type="http://schemas.openxmlformats.org/officeDocument/2006/relationships/image" Target="../media/image275.png"/><Relationship Id="rId57" Type="http://schemas.openxmlformats.org/officeDocument/2006/relationships/image" Target="../media/image279.png"/><Relationship Id="rId10" Type="http://schemas.openxmlformats.org/officeDocument/2006/relationships/customXml" Target="../ink/ink620.xml"/><Relationship Id="rId31" Type="http://schemas.openxmlformats.org/officeDocument/2006/relationships/image" Target="../media/image266.png"/><Relationship Id="rId44" Type="http://schemas.openxmlformats.org/officeDocument/2006/relationships/customXml" Target="../ink/ink637.xml"/><Relationship Id="rId52" Type="http://schemas.openxmlformats.org/officeDocument/2006/relationships/customXml" Target="../ink/ink641.xml"/><Relationship Id="rId60" Type="http://schemas.openxmlformats.org/officeDocument/2006/relationships/customXml" Target="../ink/ink645.xml"/><Relationship Id="rId4" Type="http://schemas.openxmlformats.org/officeDocument/2006/relationships/customXml" Target="../ink/ink617.xml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0.png"/><Relationship Id="rId21" Type="http://schemas.openxmlformats.org/officeDocument/2006/relationships/image" Target="../media/image261.png"/><Relationship Id="rId63" Type="http://schemas.openxmlformats.org/officeDocument/2006/relationships/image" Target="../media/image282.png"/><Relationship Id="rId159" Type="http://schemas.openxmlformats.org/officeDocument/2006/relationships/image" Target="../media/image171.png"/><Relationship Id="rId170" Type="http://schemas.openxmlformats.org/officeDocument/2006/relationships/customXml" Target="../ink/ink731.xml"/><Relationship Id="rId226" Type="http://schemas.openxmlformats.org/officeDocument/2006/relationships/customXml" Target="../ink/ink759.xml"/><Relationship Id="rId268" Type="http://schemas.openxmlformats.org/officeDocument/2006/relationships/customXml" Target="../ink/ink780.xml"/><Relationship Id="rId32" Type="http://schemas.openxmlformats.org/officeDocument/2006/relationships/customXml" Target="../ink/ink662.xml"/><Relationship Id="rId74" Type="http://schemas.openxmlformats.org/officeDocument/2006/relationships/customXml" Target="../ink/ink683.xml"/><Relationship Id="rId128" Type="http://schemas.openxmlformats.org/officeDocument/2006/relationships/customXml" Target="../ink/ink710.xml"/><Relationship Id="rId5" Type="http://schemas.openxmlformats.org/officeDocument/2006/relationships/image" Target="../media/image61.png"/><Relationship Id="rId181" Type="http://schemas.openxmlformats.org/officeDocument/2006/relationships/image" Target="../media/image258.png"/><Relationship Id="rId237" Type="http://schemas.openxmlformats.org/officeDocument/2006/relationships/image" Target="../media/image310.png"/><Relationship Id="rId279" Type="http://schemas.openxmlformats.org/officeDocument/2006/relationships/image" Target="../media/image331.png"/><Relationship Id="rId43" Type="http://schemas.openxmlformats.org/officeDocument/2006/relationships/image" Target="../media/image272.png"/><Relationship Id="rId139" Type="http://schemas.openxmlformats.org/officeDocument/2006/relationships/image" Target="../media/image161.png"/><Relationship Id="rId85" Type="http://schemas.openxmlformats.org/officeDocument/2006/relationships/image" Target="../media/image93.png"/><Relationship Id="rId150" Type="http://schemas.openxmlformats.org/officeDocument/2006/relationships/customXml" Target="../ink/ink721.xml"/><Relationship Id="rId192" Type="http://schemas.openxmlformats.org/officeDocument/2006/relationships/customXml" Target="../ink/ink742.xml"/><Relationship Id="rId206" Type="http://schemas.openxmlformats.org/officeDocument/2006/relationships/customXml" Target="../ink/ink749.xml"/><Relationship Id="rId248" Type="http://schemas.openxmlformats.org/officeDocument/2006/relationships/customXml" Target="../ink/ink770.xml"/><Relationship Id="rId269" Type="http://schemas.openxmlformats.org/officeDocument/2006/relationships/image" Target="../media/image326.png"/><Relationship Id="rId12" Type="http://schemas.openxmlformats.org/officeDocument/2006/relationships/customXml" Target="../ink/ink652.xml"/><Relationship Id="rId33" Type="http://schemas.openxmlformats.org/officeDocument/2006/relationships/image" Target="../media/image267.png"/><Relationship Id="rId108" Type="http://schemas.openxmlformats.org/officeDocument/2006/relationships/customXml" Target="../ink/ink700.xml"/><Relationship Id="rId129" Type="http://schemas.openxmlformats.org/officeDocument/2006/relationships/image" Target="../media/image156.png"/><Relationship Id="rId280" Type="http://schemas.openxmlformats.org/officeDocument/2006/relationships/customXml" Target="../ink/ink786.xml"/><Relationship Id="rId54" Type="http://schemas.openxmlformats.org/officeDocument/2006/relationships/customXml" Target="../ink/ink673.xml"/><Relationship Id="rId75" Type="http://schemas.openxmlformats.org/officeDocument/2006/relationships/image" Target="../media/image88.png"/><Relationship Id="rId96" Type="http://schemas.openxmlformats.org/officeDocument/2006/relationships/customXml" Target="../ink/ink694.xml"/><Relationship Id="rId140" Type="http://schemas.openxmlformats.org/officeDocument/2006/relationships/customXml" Target="../ink/ink716.xml"/><Relationship Id="rId161" Type="http://schemas.openxmlformats.org/officeDocument/2006/relationships/image" Target="../media/image172.png"/><Relationship Id="rId182" Type="http://schemas.openxmlformats.org/officeDocument/2006/relationships/customXml" Target="../ink/ink737.xml"/><Relationship Id="rId217" Type="http://schemas.openxmlformats.org/officeDocument/2006/relationships/image" Target="../media/image300.png"/><Relationship Id="rId6" Type="http://schemas.openxmlformats.org/officeDocument/2006/relationships/customXml" Target="../ink/ink649.xml"/><Relationship Id="rId238" Type="http://schemas.openxmlformats.org/officeDocument/2006/relationships/customXml" Target="../ink/ink765.xml"/><Relationship Id="rId259" Type="http://schemas.openxmlformats.org/officeDocument/2006/relationships/image" Target="../media/image321.png"/><Relationship Id="rId23" Type="http://schemas.openxmlformats.org/officeDocument/2006/relationships/image" Target="../media/image262.png"/><Relationship Id="rId119" Type="http://schemas.openxmlformats.org/officeDocument/2006/relationships/image" Target="../media/image151.png"/><Relationship Id="rId270" Type="http://schemas.openxmlformats.org/officeDocument/2006/relationships/customXml" Target="../ink/ink781.xml"/><Relationship Id="rId44" Type="http://schemas.openxmlformats.org/officeDocument/2006/relationships/customXml" Target="../ink/ink668.xml"/><Relationship Id="rId65" Type="http://schemas.openxmlformats.org/officeDocument/2006/relationships/image" Target="../media/image283.png"/><Relationship Id="rId86" Type="http://schemas.openxmlformats.org/officeDocument/2006/relationships/customXml" Target="../ink/ink689.xml"/><Relationship Id="rId130" Type="http://schemas.openxmlformats.org/officeDocument/2006/relationships/customXml" Target="../ink/ink711.xml"/><Relationship Id="rId151" Type="http://schemas.openxmlformats.org/officeDocument/2006/relationships/image" Target="../media/image167.png"/><Relationship Id="rId172" Type="http://schemas.openxmlformats.org/officeDocument/2006/relationships/customXml" Target="../ink/ink732.xml"/><Relationship Id="rId193" Type="http://schemas.openxmlformats.org/officeDocument/2006/relationships/image" Target="../media/image288.png"/><Relationship Id="rId207" Type="http://schemas.openxmlformats.org/officeDocument/2006/relationships/image" Target="../media/image295.png"/><Relationship Id="rId228" Type="http://schemas.openxmlformats.org/officeDocument/2006/relationships/customXml" Target="../ink/ink760.xml"/><Relationship Id="rId249" Type="http://schemas.openxmlformats.org/officeDocument/2006/relationships/image" Target="../media/image316.png"/><Relationship Id="rId13" Type="http://schemas.openxmlformats.org/officeDocument/2006/relationships/image" Target="../media/image59.png"/><Relationship Id="rId109" Type="http://schemas.openxmlformats.org/officeDocument/2006/relationships/image" Target="../media/image111.png"/><Relationship Id="rId260" Type="http://schemas.openxmlformats.org/officeDocument/2006/relationships/customXml" Target="../ink/ink776.xml"/><Relationship Id="rId281" Type="http://schemas.openxmlformats.org/officeDocument/2006/relationships/image" Target="../media/image332.png"/><Relationship Id="rId34" Type="http://schemas.openxmlformats.org/officeDocument/2006/relationships/customXml" Target="../ink/ink663.xml"/><Relationship Id="rId55" Type="http://schemas.openxmlformats.org/officeDocument/2006/relationships/image" Target="../media/image278.png"/><Relationship Id="rId76" Type="http://schemas.openxmlformats.org/officeDocument/2006/relationships/customXml" Target="../ink/ink684.xml"/><Relationship Id="rId97" Type="http://schemas.openxmlformats.org/officeDocument/2006/relationships/image" Target="../media/image102.png"/><Relationship Id="rId120" Type="http://schemas.openxmlformats.org/officeDocument/2006/relationships/customXml" Target="../ink/ink706.xml"/><Relationship Id="rId141" Type="http://schemas.openxmlformats.org/officeDocument/2006/relationships/image" Target="../media/image162.png"/><Relationship Id="rId7" Type="http://schemas.openxmlformats.org/officeDocument/2006/relationships/image" Target="../media/image62.png"/><Relationship Id="rId162" Type="http://schemas.openxmlformats.org/officeDocument/2006/relationships/customXml" Target="../ink/ink727.xml"/><Relationship Id="rId183" Type="http://schemas.openxmlformats.org/officeDocument/2006/relationships/image" Target="../media/image259.png"/><Relationship Id="rId218" Type="http://schemas.openxmlformats.org/officeDocument/2006/relationships/customXml" Target="../ink/ink755.xml"/><Relationship Id="rId239" Type="http://schemas.openxmlformats.org/officeDocument/2006/relationships/image" Target="../media/image311.png"/><Relationship Id="rId250" Type="http://schemas.openxmlformats.org/officeDocument/2006/relationships/customXml" Target="../ink/ink771.xml"/><Relationship Id="rId271" Type="http://schemas.openxmlformats.org/officeDocument/2006/relationships/image" Target="../media/image327.png"/><Relationship Id="rId24" Type="http://schemas.openxmlformats.org/officeDocument/2006/relationships/customXml" Target="../ink/ink658.xml"/><Relationship Id="rId45" Type="http://schemas.openxmlformats.org/officeDocument/2006/relationships/image" Target="../media/image273.png"/><Relationship Id="rId66" Type="http://schemas.openxmlformats.org/officeDocument/2006/relationships/customXml" Target="../ink/ink679.xml"/><Relationship Id="rId87" Type="http://schemas.openxmlformats.org/officeDocument/2006/relationships/image" Target="../media/image94.png"/><Relationship Id="rId110" Type="http://schemas.openxmlformats.org/officeDocument/2006/relationships/customXml" Target="../ink/ink701.xml"/><Relationship Id="rId131" Type="http://schemas.openxmlformats.org/officeDocument/2006/relationships/image" Target="../media/image157.png"/><Relationship Id="rId152" Type="http://schemas.openxmlformats.org/officeDocument/2006/relationships/customXml" Target="../ink/ink722.xml"/><Relationship Id="rId173" Type="http://schemas.openxmlformats.org/officeDocument/2006/relationships/image" Target="../media/image178.png"/><Relationship Id="rId194" Type="http://schemas.openxmlformats.org/officeDocument/2006/relationships/customXml" Target="../ink/ink743.xml"/><Relationship Id="rId208" Type="http://schemas.openxmlformats.org/officeDocument/2006/relationships/customXml" Target="../ink/ink750.xml"/><Relationship Id="rId229" Type="http://schemas.openxmlformats.org/officeDocument/2006/relationships/image" Target="../media/image306.png"/><Relationship Id="rId240" Type="http://schemas.openxmlformats.org/officeDocument/2006/relationships/customXml" Target="../ink/ink766.xml"/><Relationship Id="rId261" Type="http://schemas.openxmlformats.org/officeDocument/2006/relationships/image" Target="../media/image322.png"/><Relationship Id="rId14" Type="http://schemas.openxmlformats.org/officeDocument/2006/relationships/customXml" Target="../ink/ink653.xml"/><Relationship Id="rId35" Type="http://schemas.openxmlformats.org/officeDocument/2006/relationships/image" Target="../media/image268.png"/><Relationship Id="rId56" Type="http://schemas.openxmlformats.org/officeDocument/2006/relationships/customXml" Target="../ink/ink674.xml"/><Relationship Id="rId77" Type="http://schemas.openxmlformats.org/officeDocument/2006/relationships/image" Target="../media/image89.png"/><Relationship Id="rId100" Type="http://schemas.openxmlformats.org/officeDocument/2006/relationships/customXml" Target="../ink/ink696.xml"/><Relationship Id="rId282" Type="http://schemas.openxmlformats.org/officeDocument/2006/relationships/customXml" Target="../ink/ink787.xml"/><Relationship Id="rId8" Type="http://schemas.openxmlformats.org/officeDocument/2006/relationships/customXml" Target="../ink/ink650.xml"/><Relationship Id="rId98" Type="http://schemas.openxmlformats.org/officeDocument/2006/relationships/customXml" Target="../ink/ink695.xml"/><Relationship Id="rId121" Type="http://schemas.openxmlformats.org/officeDocument/2006/relationships/image" Target="../media/image152.png"/><Relationship Id="rId142" Type="http://schemas.openxmlformats.org/officeDocument/2006/relationships/customXml" Target="../ink/ink717.xml"/><Relationship Id="rId163" Type="http://schemas.openxmlformats.org/officeDocument/2006/relationships/image" Target="../media/image173.png"/><Relationship Id="rId184" Type="http://schemas.openxmlformats.org/officeDocument/2006/relationships/customXml" Target="../ink/ink738.xml"/><Relationship Id="rId219" Type="http://schemas.openxmlformats.org/officeDocument/2006/relationships/image" Target="../media/image301.png"/><Relationship Id="rId230" Type="http://schemas.openxmlformats.org/officeDocument/2006/relationships/customXml" Target="../ink/ink761.xml"/><Relationship Id="rId251" Type="http://schemas.openxmlformats.org/officeDocument/2006/relationships/image" Target="../media/image317.png"/><Relationship Id="rId25" Type="http://schemas.openxmlformats.org/officeDocument/2006/relationships/image" Target="../media/image263.png"/><Relationship Id="rId46" Type="http://schemas.openxmlformats.org/officeDocument/2006/relationships/customXml" Target="../ink/ink669.xml"/><Relationship Id="rId67" Type="http://schemas.openxmlformats.org/officeDocument/2006/relationships/image" Target="../media/image284.png"/><Relationship Id="rId272" Type="http://schemas.openxmlformats.org/officeDocument/2006/relationships/customXml" Target="../ink/ink782.xml"/><Relationship Id="rId88" Type="http://schemas.openxmlformats.org/officeDocument/2006/relationships/customXml" Target="../ink/ink690.xml"/><Relationship Id="rId111" Type="http://schemas.openxmlformats.org/officeDocument/2006/relationships/image" Target="../media/image112.png"/><Relationship Id="rId132" Type="http://schemas.openxmlformats.org/officeDocument/2006/relationships/customXml" Target="../ink/ink712.xml"/><Relationship Id="rId153" Type="http://schemas.openxmlformats.org/officeDocument/2006/relationships/image" Target="../media/image168.png"/><Relationship Id="rId174" Type="http://schemas.openxmlformats.org/officeDocument/2006/relationships/customXml" Target="../ink/ink733.xml"/><Relationship Id="rId195" Type="http://schemas.openxmlformats.org/officeDocument/2006/relationships/image" Target="../media/image289.png"/><Relationship Id="rId209" Type="http://schemas.openxmlformats.org/officeDocument/2006/relationships/image" Target="../media/image296.png"/><Relationship Id="rId220" Type="http://schemas.openxmlformats.org/officeDocument/2006/relationships/customXml" Target="../ink/ink756.xml"/><Relationship Id="rId241" Type="http://schemas.openxmlformats.org/officeDocument/2006/relationships/image" Target="../media/image312.png"/><Relationship Id="rId15" Type="http://schemas.openxmlformats.org/officeDocument/2006/relationships/image" Target="../media/image65.png"/><Relationship Id="rId36" Type="http://schemas.openxmlformats.org/officeDocument/2006/relationships/customXml" Target="../ink/ink664.xml"/><Relationship Id="rId57" Type="http://schemas.openxmlformats.org/officeDocument/2006/relationships/image" Target="../media/image279.png"/><Relationship Id="rId262" Type="http://schemas.openxmlformats.org/officeDocument/2006/relationships/customXml" Target="../ink/ink777.xml"/><Relationship Id="rId283" Type="http://schemas.openxmlformats.org/officeDocument/2006/relationships/image" Target="../media/image333.png"/><Relationship Id="rId78" Type="http://schemas.openxmlformats.org/officeDocument/2006/relationships/customXml" Target="../ink/ink685.xml"/><Relationship Id="rId99" Type="http://schemas.openxmlformats.org/officeDocument/2006/relationships/image" Target="../media/image103.png"/><Relationship Id="rId101" Type="http://schemas.openxmlformats.org/officeDocument/2006/relationships/image" Target="../media/image104.png"/><Relationship Id="rId122" Type="http://schemas.openxmlformats.org/officeDocument/2006/relationships/customXml" Target="../ink/ink707.xml"/><Relationship Id="rId143" Type="http://schemas.openxmlformats.org/officeDocument/2006/relationships/image" Target="../media/image163.png"/><Relationship Id="rId164" Type="http://schemas.openxmlformats.org/officeDocument/2006/relationships/customXml" Target="../ink/ink728.xml"/><Relationship Id="rId185" Type="http://schemas.openxmlformats.org/officeDocument/2006/relationships/image" Target="../media/image260.png"/><Relationship Id="rId9" Type="http://schemas.openxmlformats.org/officeDocument/2006/relationships/image" Target="../media/image63.png"/><Relationship Id="rId210" Type="http://schemas.openxmlformats.org/officeDocument/2006/relationships/customXml" Target="../ink/ink751.xml"/><Relationship Id="rId26" Type="http://schemas.openxmlformats.org/officeDocument/2006/relationships/customXml" Target="../ink/ink659.xml"/><Relationship Id="rId231" Type="http://schemas.openxmlformats.org/officeDocument/2006/relationships/image" Target="../media/image307.png"/><Relationship Id="rId252" Type="http://schemas.openxmlformats.org/officeDocument/2006/relationships/customXml" Target="../ink/ink772.xml"/><Relationship Id="rId273" Type="http://schemas.openxmlformats.org/officeDocument/2006/relationships/image" Target="../media/image328.png"/><Relationship Id="rId47" Type="http://schemas.openxmlformats.org/officeDocument/2006/relationships/image" Target="../media/image274.png"/><Relationship Id="rId68" Type="http://schemas.openxmlformats.org/officeDocument/2006/relationships/customXml" Target="../ink/ink680.xml"/><Relationship Id="rId89" Type="http://schemas.openxmlformats.org/officeDocument/2006/relationships/image" Target="../media/image96.png"/><Relationship Id="rId112" Type="http://schemas.openxmlformats.org/officeDocument/2006/relationships/customXml" Target="../ink/ink702.xml"/><Relationship Id="rId133" Type="http://schemas.openxmlformats.org/officeDocument/2006/relationships/image" Target="../media/image158.png"/><Relationship Id="rId154" Type="http://schemas.openxmlformats.org/officeDocument/2006/relationships/customXml" Target="../ink/ink723.xml"/><Relationship Id="rId175" Type="http://schemas.openxmlformats.org/officeDocument/2006/relationships/image" Target="../media/image179.png"/><Relationship Id="rId196" Type="http://schemas.openxmlformats.org/officeDocument/2006/relationships/customXml" Target="../ink/ink744.xml"/><Relationship Id="rId200" Type="http://schemas.openxmlformats.org/officeDocument/2006/relationships/customXml" Target="../ink/ink746.xml"/><Relationship Id="rId16" Type="http://schemas.openxmlformats.org/officeDocument/2006/relationships/customXml" Target="../ink/ink654.xml"/><Relationship Id="rId221" Type="http://schemas.openxmlformats.org/officeDocument/2006/relationships/image" Target="../media/image302.png"/><Relationship Id="rId242" Type="http://schemas.openxmlformats.org/officeDocument/2006/relationships/customXml" Target="../ink/ink767.xml"/><Relationship Id="rId263" Type="http://schemas.openxmlformats.org/officeDocument/2006/relationships/image" Target="../media/image323.png"/><Relationship Id="rId284" Type="http://schemas.openxmlformats.org/officeDocument/2006/relationships/customXml" Target="../ink/ink788.xml"/><Relationship Id="rId37" Type="http://schemas.openxmlformats.org/officeDocument/2006/relationships/image" Target="../media/image269.png"/><Relationship Id="rId58" Type="http://schemas.openxmlformats.org/officeDocument/2006/relationships/customXml" Target="../ink/ink675.xml"/><Relationship Id="rId79" Type="http://schemas.openxmlformats.org/officeDocument/2006/relationships/image" Target="../media/image90.png"/><Relationship Id="rId102" Type="http://schemas.openxmlformats.org/officeDocument/2006/relationships/customXml" Target="../ink/ink697.xml"/><Relationship Id="rId123" Type="http://schemas.openxmlformats.org/officeDocument/2006/relationships/image" Target="../media/image153.png"/><Relationship Id="rId144" Type="http://schemas.openxmlformats.org/officeDocument/2006/relationships/customXml" Target="../ink/ink718.xml"/><Relationship Id="rId90" Type="http://schemas.openxmlformats.org/officeDocument/2006/relationships/customXml" Target="../ink/ink691.xml"/><Relationship Id="rId165" Type="http://schemas.openxmlformats.org/officeDocument/2006/relationships/image" Target="../media/image174.png"/><Relationship Id="rId186" Type="http://schemas.openxmlformats.org/officeDocument/2006/relationships/customXml" Target="../ink/ink739.xml"/><Relationship Id="rId211" Type="http://schemas.openxmlformats.org/officeDocument/2006/relationships/image" Target="../media/image297.png"/><Relationship Id="rId232" Type="http://schemas.openxmlformats.org/officeDocument/2006/relationships/customXml" Target="../ink/ink762.xml"/><Relationship Id="rId253" Type="http://schemas.openxmlformats.org/officeDocument/2006/relationships/image" Target="../media/image318.png"/><Relationship Id="rId274" Type="http://schemas.openxmlformats.org/officeDocument/2006/relationships/customXml" Target="../ink/ink783.xml"/><Relationship Id="rId27" Type="http://schemas.openxmlformats.org/officeDocument/2006/relationships/image" Target="../media/image264.png"/><Relationship Id="rId48" Type="http://schemas.openxmlformats.org/officeDocument/2006/relationships/customXml" Target="../ink/ink670.xml"/><Relationship Id="rId69" Type="http://schemas.openxmlformats.org/officeDocument/2006/relationships/image" Target="../media/image85.png"/><Relationship Id="rId113" Type="http://schemas.openxmlformats.org/officeDocument/2006/relationships/image" Target="../media/image114.png"/><Relationship Id="rId134" Type="http://schemas.openxmlformats.org/officeDocument/2006/relationships/customXml" Target="../ink/ink713.xml"/><Relationship Id="rId80" Type="http://schemas.openxmlformats.org/officeDocument/2006/relationships/customXml" Target="../ink/ink686.xml"/><Relationship Id="rId155" Type="http://schemas.openxmlformats.org/officeDocument/2006/relationships/image" Target="../media/image169.png"/><Relationship Id="rId176" Type="http://schemas.openxmlformats.org/officeDocument/2006/relationships/customXml" Target="../ink/ink734.xml"/><Relationship Id="rId197" Type="http://schemas.openxmlformats.org/officeDocument/2006/relationships/image" Target="../media/image290.png"/><Relationship Id="rId201" Type="http://schemas.openxmlformats.org/officeDocument/2006/relationships/image" Target="../media/image292.png"/><Relationship Id="rId222" Type="http://schemas.openxmlformats.org/officeDocument/2006/relationships/customXml" Target="../ink/ink757.xml"/><Relationship Id="rId243" Type="http://schemas.openxmlformats.org/officeDocument/2006/relationships/image" Target="../media/image313.png"/><Relationship Id="rId264" Type="http://schemas.openxmlformats.org/officeDocument/2006/relationships/customXml" Target="../ink/ink778.xml"/><Relationship Id="rId285" Type="http://schemas.openxmlformats.org/officeDocument/2006/relationships/image" Target="../media/image334.png"/><Relationship Id="rId17" Type="http://schemas.openxmlformats.org/officeDocument/2006/relationships/image" Target="../media/image66.png"/><Relationship Id="rId38" Type="http://schemas.openxmlformats.org/officeDocument/2006/relationships/customXml" Target="../ink/ink665.xml"/><Relationship Id="rId59" Type="http://schemas.openxmlformats.org/officeDocument/2006/relationships/image" Target="../media/image280.png"/><Relationship Id="rId103" Type="http://schemas.openxmlformats.org/officeDocument/2006/relationships/image" Target="../media/image105.png"/><Relationship Id="rId124" Type="http://schemas.openxmlformats.org/officeDocument/2006/relationships/customXml" Target="../ink/ink708.xml"/><Relationship Id="rId70" Type="http://schemas.openxmlformats.org/officeDocument/2006/relationships/customXml" Target="../ink/ink681.xml"/><Relationship Id="rId91" Type="http://schemas.openxmlformats.org/officeDocument/2006/relationships/image" Target="../media/image98.png"/><Relationship Id="rId145" Type="http://schemas.openxmlformats.org/officeDocument/2006/relationships/image" Target="../media/image164.png"/><Relationship Id="rId166" Type="http://schemas.openxmlformats.org/officeDocument/2006/relationships/customXml" Target="../ink/ink729.xml"/><Relationship Id="rId187" Type="http://schemas.openxmlformats.org/officeDocument/2006/relationships/image" Target="../media/image28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52.xml"/><Relationship Id="rId233" Type="http://schemas.openxmlformats.org/officeDocument/2006/relationships/image" Target="../media/image308.png"/><Relationship Id="rId254" Type="http://schemas.openxmlformats.org/officeDocument/2006/relationships/customXml" Target="../ink/ink773.xml"/><Relationship Id="rId28" Type="http://schemas.openxmlformats.org/officeDocument/2006/relationships/customXml" Target="../ink/ink660.xml"/><Relationship Id="rId49" Type="http://schemas.openxmlformats.org/officeDocument/2006/relationships/image" Target="../media/image275.png"/><Relationship Id="rId114" Type="http://schemas.openxmlformats.org/officeDocument/2006/relationships/customXml" Target="../ink/ink703.xml"/><Relationship Id="rId275" Type="http://schemas.openxmlformats.org/officeDocument/2006/relationships/image" Target="../media/image329.png"/><Relationship Id="rId60" Type="http://schemas.openxmlformats.org/officeDocument/2006/relationships/customXml" Target="../ink/ink676.xml"/><Relationship Id="rId81" Type="http://schemas.openxmlformats.org/officeDocument/2006/relationships/image" Target="../media/image91.png"/><Relationship Id="rId135" Type="http://schemas.openxmlformats.org/officeDocument/2006/relationships/image" Target="../media/image159.png"/><Relationship Id="rId156" Type="http://schemas.openxmlformats.org/officeDocument/2006/relationships/customXml" Target="../ink/ink724.xml"/><Relationship Id="rId177" Type="http://schemas.openxmlformats.org/officeDocument/2006/relationships/image" Target="../media/image180.png"/><Relationship Id="rId198" Type="http://schemas.openxmlformats.org/officeDocument/2006/relationships/customXml" Target="../ink/ink745.xml"/><Relationship Id="rId202" Type="http://schemas.openxmlformats.org/officeDocument/2006/relationships/customXml" Target="../ink/ink747.xml"/><Relationship Id="rId223" Type="http://schemas.openxmlformats.org/officeDocument/2006/relationships/image" Target="../media/image303.png"/><Relationship Id="rId244" Type="http://schemas.openxmlformats.org/officeDocument/2006/relationships/customXml" Target="../ink/ink768.xml"/><Relationship Id="rId18" Type="http://schemas.openxmlformats.org/officeDocument/2006/relationships/customXml" Target="../ink/ink655.xml"/><Relationship Id="rId39" Type="http://schemas.openxmlformats.org/officeDocument/2006/relationships/image" Target="../media/image270.png"/><Relationship Id="rId265" Type="http://schemas.openxmlformats.org/officeDocument/2006/relationships/image" Target="../media/image324.png"/><Relationship Id="rId286" Type="http://schemas.openxmlformats.org/officeDocument/2006/relationships/customXml" Target="../ink/ink789.xml"/><Relationship Id="rId50" Type="http://schemas.openxmlformats.org/officeDocument/2006/relationships/customXml" Target="../ink/ink671.xml"/><Relationship Id="rId104" Type="http://schemas.openxmlformats.org/officeDocument/2006/relationships/customXml" Target="../ink/ink698.xml"/><Relationship Id="rId125" Type="http://schemas.openxmlformats.org/officeDocument/2006/relationships/image" Target="../media/image154.png"/><Relationship Id="rId146" Type="http://schemas.openxmlformats.org/officeDocument/2006/relationships/customXml" Target="../ink/ink719.xml"/><Relationship Id="rId167" Type="http://schemas.openxmlformats.org/officeDocument/2006/relationships/image" Target="../media/image175.png"/><Relationship Id="rId188" Type="http://schemas.openxmlformats.org/officeDocument/2006/relationships/customXml" Target="../ink/ink740.xml"/><Relationship Id="rId71" Type="http://schemas.openxmlformats.org/officeDocument/2006/relationships/image" Target="../media/image86.png"/><Relationship Id="rId92" Type="http://schemas.openxmlformats.org/officeDocument/2006/relationships/customXml" Target="../ink/ink692.xml"/><Relationship Id="rId213" Type="http://schemas.openxmlformats.org/officeDocument/2006/relationships/image" Target="../media/image298.png"/><Relationship Id="rId234" Type="http://schemas.openxmlformats.org/officeDocument/2006/relationships/customXml" Target="../ink/ink763.xml"/><Relationship Id="rId2" Type="http://schemas.openxmlformats.org/officeDocument/2006/relationships/customXml" Target="../ink/ink647.xml"/><Relationship Id="rId29" Type="http://schemas.openxmlformats.org/officeDocument/2006/relationships/image" Target="../media/image265.png"/><Relationship Id="rId255" Type="http://schemas.openxmlformats.org/officeDocument/2006/relationships/image" Target="../media/image319.png"/><Relationship Id="rId276" Type="http://schemas.openxmlformats.org/officeDocument/2006/relationships/customXml" Target="../ink/ink784.xml"/><Relationship Id="rId40" Type="http://schemas.openxmlformats.org/officeDocument/2006/relationships/customXml" Target="../ink/ink666.xml"/><Relationship Id="rId115" Type="http://schemas.openxmlformats.org/officeDocument/2006/relationships/image" Target="../media/image121.png"/><Relationship Id="rId136" Type="http://schemas.openxmlformats.org/officeDocument/2006/relationships/customXml" Target="../ink/ink714.xml"/><Relationship Id="rId157" Type="http://schemas.openxmlformats.org/officeDocument/2006/relationships/image" Target="../media/image170.png"/><Relationship Id="rId178" Type="http://schemas.openxmlformats.org/officeDocument/2006/relationships/customXml" Target="../ink/ink735.xml"/><Relationship Id="rId61" Type="http://schemas.openxmlformats.org/officeDocument/2006/relationships/image" Target="../media/image281.png"/><Relationship Id="rId82" Type="http://schemas.openxmlformats.org/officeDocument/2006/relationships/customXml" Target="../ink/ink687.xml"/><Relationship Id="rId199" Type="http://schemas.openxmlformats.org/officeDocument/2006/relationships/image" Target="../media/image291.png"/><Relationship Id="rId203" Type="http://schemas.openxmlformats.org/officeDocument/2006/relationships/image" Target="../media/image293.png"/><Relationship Id="rId19" Type="http://schemas.openxmlformats.org/officeDocument/2006/relationships/image" Target="../media/image73.png"/><Relationship Id="rId224" Type="http://schemas.openxmlformats.org/officeDocument/2006/relationships/customXml" Target="../ink/ink758.xml"/><Relationship Id="rId245" Type="http://schemas.openxmlformats.org/officeDocument/2006/relationships/image" Target="../media/image314.png"/><Relationship Id="rId266" Type="http://schemas.openxmlformats.org/officeDocument/2006/relationships/customXml" Target="../ink/ink779.xml"/><Relationship Id="rId287" Type="http://schemas.openxmlformats.org/officeDocument/2006/relationships/image" Target="../media/image335.png"/><Relationship Id="rId30" Type="http://schemas.openxmlformats.org/officeDocument/2006/relationships/customXml" Target="../ink/ink661.xml"/><Relationship Id="rId105" Type="http://schemas.openxmlformats.org/officeDocument/2006/relationships/image" Target="../media/image107.png"/><Relationship Id="rId126" Type="http://schemas.openxmlformats.org/officeDocument/2006/relationships/customXml" Target="../ink/ink709.xml"/><Relationship Id="rId147" Type="http://schemas.openxmlformats.org/officeDocument/2006/relationships/image" Target="../media/image165.png"/><Relationship Id="rId168" Type="http://schemas.openxmlformats.org/officeDocument/2006/relationships/customXml" Target="../ink/ink730.xml"/><Relationship Id="rId51" Type="http://schemas.openxmlformats.org/officeDocument/2006/relationships/image" Target="../media/image276.png"/><Relationship Id="rId72" Type="http://schemas.openxmlformats.org/officeDocument/2006/relationships/customXml" Target="../ink/ink682.xml"/><Relationship Id="rId93" Type="http://schemas.openxmlformats.org/officeDocument/2006/relationships/image" Target="../media/image99.png"/><Relationship Id="rId189" Type="http://schemas.openxmlformats.org/officeDocument/2006/relationships/image" Target="../media/image286.png"/><Relationship Id="rId3" Type="http://schemas.openxmlformats.org/officeDocument/2006/relationships/image" Target="../media/image60.png"/><Relationship Id="rId214" Type="http://schemas.openxmlformats.org/officeDocument/2006/relationships/customXml" Target="../ink/ink753.xml"/><Relationship Id="rId235" Type="http://schemas.openxmlformats.org/officeDocument/2006/relationships/image" Target="../media/image309.png"/><Relationship Id="rId256" Type="http://schemas.openxmlformats.org/officeDocument/2006/relationships/customXml" Target="../ink/ink774.xml"/><Relationship Id="rId277" Type="http://schemas.openxmlformats.org/officeDocument/2006/relationships/image" Target="../media/image330.png"/><Relationship Id="rId116" Type="http://schemas.openxmlformats.org/officeDocument/2006/relationships/customXml" Target="../ink/ink704.xml"/><Relationship Id="rId137" Type="http://schemas.openxmlformats.org/officeDocument/2006/relationships/image" Target="../media/image160.png"/><Relationship Id="rId158" Type="http://schemas.openxmlformats.org/officeDocument/2006/relationships/customXml" Target="../ink/ink725.xml"/><Relationship Id="rId20" Type="http://schemas.openxmlformats.org/officeDocument/2006/relationships/customXml" Target="../ink/ink656.xml"/><Relationship Id="rId41" Type="http://schemas.openxmlformats.org/officeDocument/2006/relationships/image" Target="../media/image271.png"/><Relationship Id="rId62" Type="http://schemas.openxmlformats.org/officeDocument/2006/relationships/customXml" Target="../ink/ink677.xml"/><Relationship Id="rId83" Type="http://schemas.openxmlformats.org/officeDocument/2006/relationships/image" Target="../media/image92.png"/><Relationship Id="rId179" Type="http://schemas.openxmlformats.org/officeDocument/2006/relationships/image" Target="../media/image257.png"/><Relationship Id="rId190" Type="http://schemas.openxmlformats.org/officeDocument/2006/relationships/customXml" Target="../ink/ink741.xml"/><Relationship Id="rId204" Type="http://schemas.openxmlformats.org/officeDocument/2006/relationships/customXml" Target="../ink/ink748.xml"/><Relationship Id="rId225" Type="http://schemas.openxmlformats.org/officeDocument/2006/relationships/image" Target="../media/image304.png"/><Relationship Id="rId246" Type="http://schemas.openxmlformats.org/officeDocument/2006/relationships/customXml" Target="../ink/ink769.xml"/><Relationship Id="rId267" Type="http://schemas.openxmlformats.org/officeDocument/2006/relationships/image" Target="../media/image325.png"/><Relationship Id="rId288" Type="http://schemas.openxmlformats.org/officeDocument/2006/relationships/customXml" Target="../ink/ink790.xml"/><Relationship Id="rId106" Type="http://schemas.openxmlformats.org/officeDocument/2006/relationships/customXml" Target="../ink/ink699.xml"/><Relationship Id="rId127" Type="http://schemas.openxmlformats.org/officeDocument/2006/relationships/image" Target="../media/image155.png"/><Relationship Id="rId10" Type="http://schemas.openxmlformats.org/officeDocument/2006/relationships/customXml" Target="../ink/ink651.xml"/><Relationship Id="rId31" Type="http://schemas.openxmlformats.org/officeDocument/2006/relationships/image" Target="../media/image266.png"/><Relationship Id="rId52" Type="http://schemas.openxmlformats.org/officeDocument/2006/relationships/customXml" Target="../ink/ink672.xml"/><Relationship Id="rId73" Type="http://schemas.openxmlformats.org/officeDocument/2006/relationships/image" Target="../media/image87.png"/><Relationship Id="rId94" Type="http://schemas.openxmlformats.org/officeDocument/2006/relationships/customXml" Target="../ink/ink693.xml"/><Relationship Id="rId148" Type="http://schemas.openxmlformats.org/officeDocument/2006/relationships/customXml" Target="../ink/ink720.xml"/><Relationship Id="rId169" Type="http://schemas.openxmlformats.org/officeDocument/2006/relationships/image" Target="../media/image176.png"/><Relationship Id="rId4" Type="http://schemas.openxmlformats.org/officeDocument/2006/relationships/customXml" Target="../ink/ink648.xml"/><Relationship Id="rId180" Type="http://schemas.openxmlformats.org/officeDocument/2006/relationships/customXml" Target="../ink/ink736.xml"/><Relationship Id="rId215" Type="http://schemas.openxmlformats.org/officeDocument/2006/relationships/image" Target="../media/image299.png"/><Relationship Id="rId236" Type="http://schemas.openxmlformats.org/officeDocument/2006/relationships/customXml" Target="../ink/ink764.xml"/><Relationship Id="rId257" Type="http://schemas.openxmlformats.org/officeDocument/2006/relationships/image" Target="../media/image320.png"/><Relationship Id="rId278" Type="http://schemas.openxmlformats.org/officeDocument/2006/relationships/customXml" Target="../ink/ink785.xml"/><Relationship Id="rId42" Type="http://schemas.openxmlformats.org/officeDocument/2006/relationships/customXml" Target="../ink/ink667.xml"/><Relationship Id="rId84" Type="http://schemas.openxmlformats.org/officeDocument/2006/relationships/customXml" Target="../ink/ink688.xml"/><Relationship Id="rId138" Type="http://schemas.openxmlformats.org/officeDocument/2006/relationships/customXml" Target="../ink/ink715.xml"/><Relationship Id="rId191" Type="http://schemas.openxmlformats.org/officeDocument/2006/relationships/image" Target="../media/image287.png"/><Relationship Id="rId205" Type="http://schemas.openxmlformats.org/officeDocument/2006/relationships/image" Target="../media/image294.png"/><Relationship Id="rId247" Type="http://schemas.openxmlformats.org/officeDocument/2006/relationships/image" Target="../media/image315.png"/><Relationship Id="rId107" Type="http://schemas.openxmlformats.org/officeDocument/2006/relationships/image" Target="../media/image110.png"/><Relationship Id="rId289" Type="http://schemas.openxmlformats.org/officeDocument/2006/relationships/image" Target="../media/image336.png"/><Relationship Id="rId11" Type="http://schemas.openxmlformats.org/officeDocument/2006/relationships/image" Target="../media/image58.png"/><Relationship Id="rId53" Type="http://schemas.openxmlformats.org/officeDocument/2006/relationships/image" Target="../media/image277.png"/><Relationship Id="rId149" Type="http://schemas.openxmlformats.org/officeDocument/2006/relationships/image" Target="../media/image166.png"/><Relationship Id="rId95" Type="http://schemas.openxmlformats.org/officeDocument/2006/relationships/image" Target="../media/image100.png"/><Relationship Id="rId160" Type="http://schemas.openxmlformats.org/officeDocument/2006/relationships/customXml" Target="../ink/ink726.xml"/><Relationship Id="rId216" Type="http://schemas.openxmlformats.org/officeDocument/2006/relationships/customXml" Target="../ink/ink754.xml"/><Relationship Id="rId258" Type="http://schemas.openxmlformats.org/officeDocument/2006/relationships/customXml" Target="../ink/ink775.xml"/><Relationship Id="rId22" Type="http://schemas.openxmlformats.org/officeDocument/2006/relationships/customXml" Target="../ink/ink657.xml"/><Relationship Id="rId64" Type="http://schemas.openxmlformats.org/officeDocument/2006/relationships/customXml" Target="../ink/ink678.xml"/><Relationship Id="rId118" Type="http://schemas.openxmlformats.org/officeDocument/2006/relationships/customXml" Target="../ink/ink705.xml"/><Relationship Id="rId171" Type="http://schemas.openxmlformats.org/officeDocument/2006/relationships/image" Target="../media/image177.png"/><Relationship Id="rId227" Type="http://schemas.openxmlformats.org/officeDocument/2006/relationships/image" Target="../media/image305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.png"/><Relationship Id="rId21" Type="http://schemas.openxmlformats.org/officeDocument/2006/relationships/image" Target="../media/image341.png"/><Relationship Id="rId42" Type="http://schemas.openxmlformats.org/officeDocument/2006/relationships/customXml" Target="../ink/ink811.xml"/><Relationship Id="rId63" Type="http://schemas.openxmlformats.org/officeDocument/2006/relationships/image" Target="../media/image362.png"/><Relationship Id="rId84" Type="http://schemas.openxmlformats.org/officeDocument/2006/relationships/customXml" Target="../ink/ink832.xml"/><Relationship Id="rId138" Type="http://schemas.openxmlformats.org/officeDocument/2006/relationships/customXml" Target="../ink/ink859.xml"/><Relationship Id="rId159" Type="http://schemas.openxmlformats.org/officeDocument/2006/relationships/image" Target="../media/image121.png"/><Relationship Id="rId170" Type="http://schemas.openxmlformats.org/officeDocument/2006/relationships/customXml" Target="../ink/ink875.xml"/><Relationship Id="rId191" Type="http://schemas.openxmlformats.org/officeDocument/2006/relationships/image" Target="../media/image165.png"/><Relationship Id="rId205" Type="http://schemas.openxmlformats.org/officeDocument/2006/relationships/image" Target="../media/image172.png"/><Relationship Id="rId226" Type="http://schemas.openxmlformats.org/officeDocument/2006/relationships/customXml" Target="../ink/ink903.xml"/><Relationship Id="rId107" Type="http://schemas.openxmlformats.org/officeDocument/2006/relationships/image" Target="../media/image384.png"/><Relationship Id="rId11" Type="http://schemas.openxmlformats.org/officeDocument/2006/relationships/image" Target="../media/image73.png"/><Relationship Id="rId32" Type="http://schemas.openxmlformats.org/officeDocument/2006/relationships/customXml" Target="../ink/ink806.xml"/><Relationship Id="rId53" Type="http://schemas.openxmlformats.org/officeDocument/2006/relationships/image" Target="../media/image357.png"/><Relationship Id="rId74" Type="http://schemas.openxmlformats.org/officeDocument/2006/relationships/customXml" Target="../ink/ink827.xml"/><Relationship Id="rId128" Type="http://schemas.openxmlformats.org/officeDocument/2006/relationships/customXml" Target="../ink/ink854.xml"/><Relationship Id="rId149" Type="http://schemas.openxmlformats.org/officeDocument/2006/relationships/image" Target="../media/image107.png"/><Relationship Id="rId5" Type="http://schemas.openxmlformats.org/officeDocument/2006/relationships/image" Target="../media/image61.png"/><Relationship Id="rId95" Type="http://schemas.openxmlformats.org/officeDocument/2006/relationships/image" Target="../media/image378.png"/><Relationship Id="rId160" Type="http://schemas.openxmlformats.org/officeDocument/2006/relationships/customXml" Target="../ink/ink870.xml"/><Relationship Id="rId181" Type="http://schemas.openxmlformats.org/officeDocument/2006/relationships/image" Target="../media/image160.png"/><Relationship Id="rId216" Type="http://schemas.openxmlformats.org/officeDocument/2006/relationships/customXml" Target="../ink/ink898.xml"/><Relationship Id="rId22" Type="http://schemas.openxmlformats.org/officeDocument/2006/relationships/customXml" Target="../ink/ink801.xml"/><Relationship Id="rId43" Type="http://schemas.openxmlformats.org/officeDocument/2006/relationships/image" Target="../media/image352.png"/><Relationship Id="rId64" Type="http://schemas.openxmlformats.org/officeDocument/2006/relationships/customXml" Target="../ink/ink822.xml"/><Relationship Id="rId118" Type="http://schemas.openxmlformats.org/officeDocument/2006/relationships/customXml" Target="../ink/ink849.xml"/><Relationship Id="rId139" Type="http://schemas.openxmlformats.org/officeDocument/2006/relationships/image" Target="../media/image100.png"/><Relationship Id="rId85" Type="http://schemas.openxmlformats.org/officeDocument/2006/relationships/image" Target="../media/image373.png"/><Relationship Id="rId150" Type="http://schemas.openxmlformats.org/officeDocument/2006/relationships/customXml" Target="../ink/ink865.xml"/><Relationship Id="rId171" Type="http://schemas.openxmlformats.org/officeDocument/2006/relationships/image" Target="../media/image155.png"/><Relationship Id="rId192" Type="http://schemas.openxmlformats.org/officeDocument/2006/relationships/customXml" Target="../ink/ink886.xml"/><Relationship Id="rId206" Type="http://schemas.openxmlformats.org/officeDocument/2006/relationships/customXml" Target="../ink/ink893.xml"/><Relationship Id="rId227" Type="http://schemas.openxmlformats.org/officeDocument/2006/relationships/image" Target="../media/image259.png"/><Relationship Id="rId12" Type="http://schemas.openxmlformats.org/officeDocument/2006/relationships/customXml" Target="../ink/ink796.xml"/><Relationship Id="rId33" Type="http://schemas.openxmlformats.org/officeDocument/2006/relationships/image" Target="../media/image347.png"/><Relationship Id="rId108" Type="http://schemas.openxmlformats.org/officeDocument/2006/relationships/customXml" Target="../ink/ink844.xml"/><Relationship Id="rId129" Type="http://schemas.openxmlformats.org/officeDocument/2006/relationships/image" Target="../media/image93.png"/><Relationship Id="rId54" Type="http://schemas.openxmlformats.org/officeDocument/2006/relationships/customXml" Target="../ink/ink817.xml"/><Relationship Id="rId75" Type="http://schemas.openxmlformats.org/officeDocument/2006/relationships/image" Target="../media/image368.png"/><Relationship Id="rId96" Type="http://schemas.openxmlformats.org/officeDocument/2006/relationships/customXml" Target="../ink/ink838.xml"/><Relationship Id="rId140" Type="http://schemas.openxmlformats.org/officeDocument/2006/relationships/customXml" Target="../ink/ink860.xml"/><Relationship Id="rId161" Type="http://schemas.openxmlformats.org/officeDocument/2006/relationships/image" Target="../media/image150.png"/><Relationship Id="rId182" Type="http://schemas.openxmlformats.org/officeDocument/2006/relationships/customXml" Target="../ink/ink881.xml"/><Relationship Id="rId217" Type="http://schemas.openxmlformats.org/officeDocument/2006/relationships/image" Target="../media/image178.png"/><Relationship Id="rId6" Type="http://schemas.openxmlformats.org/officeDocument/2006/relationships/customXml" Target="../ink/ink793.xml"/><Relationship Id="rId23" Type="http://schemas.openxmlformats.org/officeDocument/2006/relationships/image" Target="../media/image342.png"/><Relationship Id="rId119" Type="http://schemas.openxmlformats.org/officeDocument/2006/relationships/image" Target="../media/image88.png"/><Relationship Id="rId44" Type="http://schemas.openxmlformats.org/officeDocument/2006/relationships/customXml" Target="../ink/ink812.xml"/><Relationship Id="rId65" Type="http://schemas.openxmlformats.org/officeDocument/2006/relationships/image" Target="../media/image363.png"/><Relationship Id="rId86" Type="http://schemas.openxmlformats.org/officeDocument/2006/relationships/customXml" Target="../ink/ink833.xml"/><Relationship Id="rId130" Type="http://schemas.openxmlformats.org/officeDocument/2006/relationships/customXml" Target="../ink/ink855.xml"/><Relationship Id="rId151" Type="http://schemas.openxmlformats.org/officeDocument/2006/relationships/image" Target="../media/image110.png"/><Relationship Id="rId172" Type="http://schemas.openxmlformats.org/officeDocument/2006/relationships/customXml" Target="../ink/ink876.xml"/><Relationship Id="rId193" Type="http://schemas.openxmlformats.org/officeDocument/2006/relationships/image" Target="../media/image166.png"/><Relationship Id="rId207" Type="http://schemas.openxmlformats.org/officeDocument/2006/relationships/image" Target="../media/image173.png"/><Relationship Id="rId228" Type="http://schemas.openxmlformats.org/officeDocument/2006/relationships/customXml" Target="../ink/ink904.xml"/><Relationship Id="rId13" Type="http://schemas.openxmlformats.org/officeDocument/2006/relationships/image" Target="../media/image337.png"/><Relationship Id="rId109" Type="http://schemas.openxmlformats.org/officeDocument/2006/relationships/image" Target="../media/image385.png"/><Relationship Id="rId34" Type="http://schemas.openxmlformats.org/officeDocument/2006/relationships/customXml" Target="../ink/ink807.xml"/><Relationship Id="rId55" Type="http://schemas.openxmlformats.org/officeDocument/2006/relationships/image" Target="../media/image358.png"/><Relationship Id="rId76" Type="http://schemas.openxmlformats.org/officeDocument/2006/relationships/customXml" Target="../ink/ink828.xml"/><Relationship Id="rId97" Type="http://schemas.openxmlformats.org/officeDocument/2006/relationships/image" Target="../media/image379.png"/><Relationship Id="rId120" Type="http://schemas.openxmlformats.org/officeDocument/2006/relationships/customXml" Target="../ink/ink850.xml"/><Relationship Id="rId141" Type="http://schemas.openxmlformats.org/officeDocument/2006/relationships/image" Target="../media/image102.png"/><Relationship Id="rId7" Type="http://schemas.openxmlformats.org/officeDocument/2006/relationships/image" Target="../media/image62.png"/><Relationship Id="rId162" Type="http://schemas.openxmlformats.org/officeDocument/2006/relationships/customXml" Target="../ink/ink871.xml"/><Relationship Id="rId183" Type="http://schemas.openxmlformats.org/officeDocument/2006/relationships/image" Target="../media/image161.png"/><Relationship Id="rId218" Type="http://schemas.openxmlformats.org/officeDocument/2006/relationships/customXml" Target="../ink/ink899.xml"/><Relationship Id="rId24" Type="http://schemas.openxmlformats.org/officeDocument/2006/relationships/customXml" Target="../ink/ink802.xml"/><Relationship Id="rId45" Type="http://schemas.openxmlformats.org/officeDocument/2006/relationships/image" Target="../media/image353.png"/><Relationship Id="rId66" Type="http://schemas.openxmlformats.org/officeDocument/2006/relationships/customXml" Target="../ink/ink823.xml"/><Relationship Id="rId87" Type="http://schemas.openxmlformats.org/officeDocument/2006/relationships/image" Target="../media/image374.png"/><Relationship Id="rId110" Type="http://schemas.openxmlformats.org/officeDocument/2006/relationships/customXml" Target="../ink/ink845.xml"/><Relationship Id="rId131" Type="http://schemas.openxmlformats.org/officeDocument/2006/relationships/image" Target="../media/image94.png"/><Relationship Id="rId152" Type="http://schemas.openxmlformats.org/officeDocument/2006/relationships/customXml" Target="../ink/ink866.xml"/><Relationship Id="rId173" Type="http://schemas.openxmlformats.org/officeDocument/2006/relationships/image" Target="../media/image156.png"/><Relationship Id="rId194" Type="http://schemas.openxmlformats.org/officeDocument/2006/relationships/customXml" Target="../ink/ink887.xml"/><Relationship Id="rId208" Type="http://schemas.openxmlformats.org/officeDocument/2006/relationships/customXml" Target="../ink/ink894.xml"/><Relationship Id="rId229" Type="http://schemas.openxmlformats.org/officeDocument/2006/relationships/image" Target="../media/image260.png"/><Relationship Id="rId14" Type="http://schemas.openxmlformats.org/officeDocument/2006/relationships/customXml" Target="../ink/ink797.xml"/><Relationship Id="rId35" Type="http://schemas.openxmlformats.org/officeDocument/2006/relationships/image" Target="../media/image348.png"/><Relationship Id="rId56" Type="http://schemas.openxmlformats.org/officeDocument/2006/relationships/customXml" Target="../ink/ink818.xml"/><Relationship Id="rId77" Type="http://schemas.openxmlformats.org/officeDocument/2006/relationships/image" Target="../media/image369.png"/><Relationship Id="rId100" Type="http://schemas.openxmlformats.org/officeDocument/2006/relationships/customXml" Target="../ink/ink840.xml"/><Relationship Id="rId8" Type="http://schemas.openxmlformats.org/officeDocument/2006/relationships/customXml" Target="../ink/ink794.xml"/><Relationship Id="rId98" Type="http://schemas.openxmlformats.org/officeDocument/2006/relationships/customXml" Target="../ink/ink839.xml"/><Relationship Id="rId121" Type="http://schemas.openxmlformats.org/officeDocument/2006/relationships/image" Target="../media/image89.png"/><Relationship Id="rId142" Type="http://schemas.openxmlformats.org/officeDocument/2006/relationships/customXml" Target="../ink/ink861.xml"/><Relationship Id="rId163" Type="http://schemas.openxmlformats.org/officeDocument/2006/relationships/image" Target="../media/image151.png"/><Relationship Id="rId184" Type="http://schemas.openxmlformats.org/officeDocument/2006/relationships/customXml" Target="../ink/ink882.xml"/><Relationship Id="rId219" Type="http://schemas.openxmlformats.org/officeDocument/2006/relationships/image" Target="../media/image179.png"/><Relationship Id="rId25" Type="http://schemas.openxmlformats.org/officeDocument/2006/relationships/image" Target="../media/image343.png"/><Relationship Id="rId46" Type="http://schemas.openxmlformats.org/officeDocument/2006/relationships/customXml" Target="../ink/ink813.xml"/><Relationship Id="rId67" Type="http://schemas.openxmlformats.org/officeDocument/2006/relationships/image" Target="../media/image364.png"/><Relationship Id="rId116" Type="http://schemas.openxmlformats.org/officeDocument/2006/relationships/customXml" Target="../ink/ink848.xml"/><Relationship Id="rId137" Type="http://schemas.openxmlformats.org/officeDocument/2006/relationships/image" Target="../media/image99.png"/><Relationship Id="rId158" Type="http://schemas.openxmlformats.org/officeDocument/2006/relationships/customXml" Target="../ink/ink869.xml"/><Relationship Id="rId20" Type="http://schemas.openxmlformats.org/officeDocument/2006/relationships/customXml" Target="../ink/ink800.xml"/><Relationship Id="rId41" Type="http://schemas.openxmlformats.org/officeDocument/2006/relationships/image" Target="../media/image351.png"/><Relationship Id="rId62" Type="http://schemas.openxmlformats.org/officeDocument/2006/relationships/customXml" Target="../ink/ink821.xml"/><Relationship Id="rId83" Type="http://schemas.openxmlformats.org/officeDocument/2006/relationships/image" Target="../media/image372.png"/><Relationship Id="rId88" Type="http://schemas.openxmlformats.org/officeDocument/2006/relationships/customXml" Target="../ink/ink834.xml"/><Relationship Id="rId111" Type="http://schemas.openxmlformats.org/officeDocument/2006/relationships/image" Target="../media/image386.png"/><Relationship Id="rId132" Type="http://schemas.openxmlformats.org/officeDocument/2006/relationships/customXml" Target="../ink/ink856.xml"/><Relationship Id="rId153" Type="http://schemas.openxmlformats.org/officeDocument/2006/relationships/image" Target="../media/image111.png"/><Relationship Id="rId174" Type="http://schemas.openxmlformats.org/officeDocument/2006/relationships/customXml" Target="../ink/ink877.xml"/><Relationship Id="rId179" Type="http://schemas.openxmlformats.org/officeDocument/2006/relationships/image" Target="../media/image159.png"/><Relationship Id="rId195" Type="http://schemas.openxmlformats.org/officeDocument/2006/relationships/image" Target="../media/image167.png"/><Relationship Id="rId209" Type="http://schemas.openxmlformats.org/officeDocument/2006/relationships/image" Target="../media/image174.png"/><Relationship Id="rId190" Type="http://schemas.openxmlformats.org/officeDocument/2006/relationships/customXml" Target="../ink/ink885.xml"/><Relationship Id="rId204" Type="http://schemas.openxmlformats.org/officeDocument/2006/relationships/customXml" Target="../ink/ink892.xml"/><Relationship Id="rId220" Type="http://schemas.openxmlformats.org/officeDocument/2006/relationships/customXml" Target="../ink/ink900.xml"/><Relationship Id="rId225" Type="http://schemas.openxmlformats.org/officeDocument/2006/relationships/image" Target="../media/image258.png"/><Relationship Id="rId15" Type="http://schemas.openxmlformats.org/officeDocument/2006/relationships/image" Target="../media/image338.png"/><Relationship Id="rId36" Type="http://schemas.openxmlformats.org/officeDocument/2006/relationships/customXml" Target="../ink/ink808.xml"/><Relationship Id="rId57" Type="http://schemas.openxmlformats.org/officeDocument/2006/relationships/image" Target="../media/image359.png"/><Relationship Id="rId106" Type="http://schemas.openxmlformats.org/officeDocument/2006/relationships/customXml" Target="../ink/ink843.xml"/><Relationship Id="rId127" Type="http://schemas.openxmlformats.org/officeDocument/2006/relationships/image" Target="../media/image92.png"/><Relationship Id="rId10" Type="http://schemas.openxmlformats.org/officeDocument/2006/relationships/customXml" Target="../ink/ink795.xml"/><Relationship Id="rId31" Type="http://schemas.openxmlformats.org/officeDocument/2006/relationships/image" Target="../media/image346.png"/><Relationship Id="rId52" Type="http://schemas.openxmlformats.org/officeDocument/2006/relationships/customXml" Target="../ink/ink816.xml"/><Relationship Id="rId73" Type="http://schemas.openxmlformats.org/officeDocument/2006/relationships/image" Target="../media/image367.png"/><Relationship Id="rId78" Type="http://schemas.openxmlformats.org/officeDocument/2006/relationships/customXml" Target="../ink/ink829.xml"/><Relationship Id="rId94" Type="http://schemas.openxmlformats.org/officeDocument/2006/relationships/customXml" Target="../ink/ink837.xml"/><Relationship Id="rId99" Type="http://schemas.openxmlformats.org/officeDocument/2006/relationships/image" Target="../media/image380.png"/><Relationship Id="rId101" Type="http://schemas.openxmlformats.org/officeDocument/2006/relationships/image" Target="../media/image381.png"/><Relationship Id="rId122" Type="http://schemas.openxmlformats.org/officeDocument/2006/relationships/customXml" Target="../ink/ink851.xml"/><Relationship Id="rId143" Type="http://schemas.openxmlformats.org/officeDocument/2006/relationships/image" Target="../media/image103.png"/><Relationship Id="rId148" Type="http://schemas.openxmlformats.org/officeDocument/2006/relationships/customXml" Target="../ink/ink864.xml"/><Relationship Id="rId164" Type="http://schemas.openxmlformats.org/officeDocument/2006/relationships/customXml" Target="../ink/ink872.xml"/><Relationship Id="rId169" Type="http://schemas.openxmlformats.org/officeDocument/2006/relationships/image" Target="../media/image154.png"/><Relationship Id="rId185" Type="http://schemas.openxmlformats.org/officeDocument/2006/relationships/image" Target="../media/image162.png"/><Relationship Id="rId4" Type="http://schemas.openxmlformats.org/officeDocument/2006/relationships/customXml" Target="../ink/ink792.xml"/><Relationship Id="rId9" Type="http://schemas.openxmlformats.org/officeDocument/2006/relationships/image" Target="../media/image63.png"/><Relationship Id="rId180" Type="http://schemas.openxmlformats.org/officeDocument/2006/relationships/customXml" Target="../ink/ink880.xml"/><Relationship Id="rId210" Type="http://schemas.openxmlformats.org/officeDocument/2006/relationships/customXml" Target="../ink/ink895.xml"/><Relationship Id="rId215" Type="http://schemas.openxmlformats.org/officeDocument/2006/relationships/image" Target="../media/image177.png"/><Relationship Id="rId26" Type="http://schemas.openxmlformats.org/officeDocument/2006/relationships/customXml" Target="../ink/ink803.xml"/><Relationship Id="rId47" Type="http://schemas.openxmlformats.org/officeDocument/2006/relationships/image" Target="../media/image354.png"/><Relationship Id="rId68" Type="http://schemas.openxmlformats.org/officeDocument/2006/relationships/customXml" Target="../ink/ink824.xml"/><Relationship Id="rId89" Type="http://schemas.openxmlformats.org/officeDocument/2006/relationships/image" Target="../media/image375.png"/><Relationship Id="rId112" Type="http://schemas.openxmlformats.org/officeDocument/2006/relationships/customXml" Target="../ink/ink846.xml"/><Relationship Id="rId133" Type="http://schemas.openxmlformats.org/officeDocument/2006/relationships/image" Target="../media/image96.png"/><Relationship Id="rId154" Type="http://schemas.openxmlformats.org/officeDocument/2006/relationships/customXml" Target="../ink/ink867.xml"/><Relationship Id="rId175" Type="http://schemas.openxmlformats.org/officeDocument/2006/relationships/image" Target="../media/image157.png"/><Relationship Id="rId196" Type="http://schemas.openxmlformats.org/officeDocument/2006/relationships/customXml" Target="../ink/ink888.xml"/><Relationship Id="rId200" Type="http://schemas.openxmlformats.org/officeDocument/2006/relationships/customXml" Target="../ink/ink890.xml"/><Relationship Id="rId16" Type="http://schemas.openxmlformats.org/officeDocument/2006/relationships/customXml" Target="../ink/ink798.xml"/><Relationship Id="rId221" Type="http://schemas.openxmlformats.org/officeDocument/2006/relationships/image" Target="../media/image180.png"/><Relationship Id="rId37" Type="http://schemas.openxmlformats.org/officeDocument/2006/relationships/image" Target="../media/image349.png"/><Relationship Id="rId58" Type="http://schemas.openxmlformats.org/officeDocument/2006/relationships/customXml" Target="../ink/ink819.xml"/><Relationship Id="rId79" Type="http://schemas.openxmlformats.org/officeDocument/2006/relationships/image" Target="../media/image370.png"/><Relationship Id="rId102" Type="http://schemas.openxmlformats.org/officeDocument/2006/relationships/customXml" Target="../ink/ink841.xml"/><Relationship Id="rId123" Type="http://schemas.openxmlformats.org/officeDocument/2006/relationships/image" Target="../media/image90.png"/><Relationship Id="rId144" Type="http://schemas.openxmlformats.org/officeDocument/2006/relationships/customXml" Target="../ink/ink862.xml"/><Relationship Id="rId90" Type="http://schemas.openxmlformats.org/officeDocument/2006/relationships/customXml" Target="../ink/ink835.xml"/><Relationship Id="rId165" Type="http://schemas.openxmlformats.org/officeDocument/2006/relationships/image" Target="../media/image152.png"/><Relationship Id="rId186" Type="http://schemas.openxmlformats.org/officeDocument/2006/relationships/customXml" Target="../ink/ink883.xml"/><Relationship Id="rId211" Type="http://schemas.openxmlformats.org/officeDocument/2006/relationships/image" Target="../media/image175.png"/><Relationship Id="rId27" Type="http://schemas.openxmlformats.org/officeDocument/2006/relationships/image" Target="../media/image344.png"/><Relationship Id="rId48" Type="http://schemas.openxmlformats.org/officeDocument/2006/relationships/customXml" Target="../ink/ink814.xml"/><Relationship Id="rId69" Type="http://schemas.openxmlformats.org/officeDocument/2006/relationships/image" Target="../media/image365.png"/><Relationship Id="rId113" Type="http://schemas.openxmlformats.org/officeDocument/2006/relationships/image" Target="../media/image85.png"/><Relationship Id="rId134" Type="http://schemas.openxmlformats.org/officeDocument/2006/relationships/customXml" Target="../ink/ink857.xml"/><Relationship Id="rId80" Type="http://schemas.openxmlformats.org/officeDocument/2006/relationships/customXml" Target="../ink/ink830.xml"/><Relationship Id="rId155" Type="http://schemas.openxmlformats.org/officeDocument/2006/relationships/image" Target="../media/image112.png"/><Relationship Id="rId176" Type="http://schemas.openxmlformats.org/officeDocument/2006/relationships/customXml" Target="../ink/ink878.xml"/><Relationship Id="rId197" Type="http://schemas.openxmlformats.org/officeDocument/2006/relationships/image" Target="../media/image168.png"/><Relationship Id="rId201" Type="http://schemas.openxmlformats.org/officeDocument/2006/relationships/image" Target="../media/image170.png"/><Relationship Id="rId222" Type="http://schemas.openxmlformats.org/officeDocument/2006/relationships/customXml" Target="../ink/ink901.xml"/><Relationship Id="rId17" Type="http://schemas.openxmlformats.org/officeDocument/2006/relationships/image" Target="../media/image339.png"/><Relationship Id="rId38" Type="http://schemas.openxmlformats.org/officeDocument/2006/relationships/customXml" Target="../ink/ink809.xml"/><Relationship Id="rId59" Type="http://schemas.openxmlformats.org/officeDocument/2006/relationships/image" Target="../media/image360.png"/><Relationship Id="rId103" Type="http://schemas.openxmlformats.org/officeDocument/2006/relationships/image" Target="../media/image382.png"/><Relationship Id="rId124" Type="http://schemas.openxmlformats.org/officeDocument/2006/relationships/customXml" Target="../ink/ink852.xml"/><Relationship Id="rId70" Type="http://schemas.openxmlformats.org/officeDocument/2006/relationships/customXml" Target="../ink/ink825.xml"/><Relationship Id="rId91" Type="http://schemas.openxmlformats.org/officeDocument/2006/relationships/image" Target="../media/image376.png"/><Relationship Id="rId145" Type="http://schemas.openxmlformats.org/officeDocument/2006/relationships/image" Target="../media/image104.png"/><Relationship Id="rId166" Type="http://schemas.openxmlformats.org/officeDocument/2006/relationships/customXml" Target="../ink/ink873.xml"/><Relationship Id="rId187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96.xml"/><Relationship Id="rId28" Type="http://schemas.openxmlformats.org/officeDocument/2006/relationships/customXml" Target="../ink/ink804.xml"/><Relationship Id="rId49" Type="http://schemas.openxmlformats.org/officeDocument/2006/relationships/image" Target="../media/image355.png"/><Relationship Id="rId114" Type="http://schemas.openxmlformats.org/officeDocument/2006/relationships/customXml" Target="../ink/ink847.xml"/><Relationship Id="rId60" Type="http://schemas.openxmlformats.org/officeDocument/2006/relationships/customXml" Target="../ink/ink820.xml"/><Relationship Id="rId81" Type="http://schemas.openxmlformats.org/officeDocument/2006/relationships/image" Target="../media/image371.png"/><Relationship Id="rId135" Type="http://schemas.openxmlformats.org/officeDocument/2006/relationships/image" Target="../media/image98.png"/><Relationship Id="rId156" Type="http://schemas.openxmlformats.org/officeDocument/2006/relationships/customXml" Target="../ink/ink868.xml"/><Relationship Id="rId177" Type="http://schemas.openxmlformats.org/officeDocument/2006/relationships/image" Target="../media/image158.png"/><Relationship Id="rId198" Type="http://schemas.openxmlformats.org/officeDocument/2006/relationships/customXml" Target="../ink/ink889.xml"/><Relationship Id="rId202" Type="http://schemas.openxmlformats.org/officeDocument/2006/relationships/customXml" Target="../ink/ink891.xml"/><Relationship Id="rId223" Type="http://schemas.openxmlformats.org/officeDocument/2006/relationships/image" Target="../media/image257.png"/><Relationship Id="rId18" Type="http://schemas.openxmlformats.org/officeDocument/2006/relationships/customXml" Target="../ink/ink799.xml"/><Relationship Id="rId39" Type="http://schemas.openxmlformats.org/officeDocument/2006/relationships/image" Target="../media/image350.png"/><Relationship Id="rId50" Type="http://schemas.openxmlformats.org/officeDocument/2006/relationships/customXml" Target="../ink/ink815.xml"/><Relationship Id="rId104" Type="http://schemas.openxmlformats.org/officeDocument/2006/relationships/customXml" Target="../ink/ink842.xml"/><Relationship Id="rId125" Type="http://schemas.openxmlformats.org/officeDocument/2006/relationships/image" Target="../media/image91.png"/><Relationship Id="rId146" Type="http://schemas.openxmlformats.org/officeDocument/2006/relationships/customXml" Target="../ink/ink863.xml"/><Relationship Id="rId167" Type="http://schemas.openxmlformats.org/officeDocument/2006/relationships/image" Target="../media/image153.png"/><Relationship Id="rId188" Type="http://schemas.openxmlformats.org/officeDocument/2006/relationships/customXml" Target="../ink/ink884.xml"/><Relationship Id="rId71" Type="http://schemas.openxmlformats.org/officeDocument/2006/relationships/image" Target="../media/image366.png"/><Relationship Id="rId92" Type="http://schemas.openxmlformats.org/officeDocument/2006/relationships/customXml" Target="../ink/ink836.xml"/><Relationship Id="rId213" Type="http://schemas.openxmlformats.org/officeDocument/2006/relationships/image" Target="../media/image176.png"/><Relationship Id="rId2" Type="http://schemas.openxmlformats.org/officeDocument/2006/relationships/customXml" Target="../ink/ink791.xml"/><Relationship Id="rId29" Type="http://schemas.openxmlformats.org/officeDocument/2006/relationships/image" Target="../media/image345.png"/><Relationship Id="rId40" Type="http://schemas.openxmlformats.org/officeDocument/2006/relationships/customXml" Target="../ink/ink810.xml"/><Relationship Id="rId115" Type="http://schemas.openxmlformats.org/officeDocument/2006/relationships/image" Target="../media/image86.png"/><Relationship Id="rId136" Type="http://schemas.openxmlformats.org/officeDocument/2006/relationships/customXml" Target="../ink/ink858.xml"/><Relationship Id="rId157" Type="http://schemas.openxmlformats.org/officeDocument/2006/relationships/image" Target="../media/image114.png"/><Relationship Id="rId178" Type="http://schemas.openxmlformats.org/officeDocument/2006/relationships/customXml" Target="../ink/ink879.xml"/><Relationship Id="rId61" Type="http://schemas.openxmlformats.org/officeDocument/2006/relationships/image" Target="../media/image361.png"/><Relationship Id="rId82" Type="http://schemas.openxmlformats.org/officeDocument/2006/relationships/customXml" Target="../ink/ink831.xml"/><Relationship Id="rId199" Type="http://schemas.openxmlformats.org/officeDocument/2006/relationships/image" Target="../media/image169.png"/><Relationship Id="rId203" Type="http://schemas.openxmlformats.org/officeDocument/2006/relationships/image" Target="../media/image171.png"/><Relationship Id="rId19" Type="http://schemas.openxmlformats.org/officeDocument/2006/relationships/image" Target="../media/image340.png"/><Relationship Id="rId224" Type="http://schemas.openxmlformats.org/officeDocument/2006/relationships/customXml" Target="../ink/ink902.xml"/><Relationship Id="rId30" Type="http://schemas.openxmlformats.org/officeDocument/2006/relationships/customXml" Target="../ink/ink805.xml"/><Relationship Id="rId105" Type="http://schemas.openxmlformats.org/officeDocument/2006/relationships/image" Target="../media/image383.png"/><Relationship Id="rId126" Type="http://schemas.openxmlformats.org/officeDocument/2006/relationships/customXml" Target="../ink/ink853.xml"/><Relationship Id="rId147" Type="http://schemas.openxmlformats.org/officeDocument/2006/relationships/image" Target="../media/image105.png"/><Relationship Id="rId168" Type="http://schemas.openxmlformats.org/officeDocument/2006/relationships/customXml" Target="../ink/ink874.xml"/><Relationship Id="rId51" Type="http://schemas.openxmlformats.org/officeDocument/2006/relationships/image" Target="../media/image356.png"/><Relationship Id="rId72" Type="http://schemas.openxmlformats.org/officeDocument/2006/relationships/customXml" Target="../ink/ink826.xml"/><Relationship Id="rId93" Type="http://schemas.openxmlformats.org/officeDocument/2006/relationships/image" Target="../media/image377.png"/><Relationship Id="rId189" Type="http://schemas.openxmlformats.org/officeDocument/2006/relationships/image" Target="../media/image164.png"/><Relationship Id="rId3" Type="http://schemas.openxmlformats.org/officeDocument/2006/relationships/image" Target="../media/image60.png"/><Relationship Id="rId214" Type="http://schemas.openxmlformats.org/officeDocument/2006/relationships/customXml" Target="../ink/ink897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.png"/><Relationship Id="rId21" Type="http://schemas.openxmlformats.org/officeDocument/2006/relationships/image" Target="../media/image341.png"/><Relationship Id="rId63" Type="http://schemas.openxmlformats.org/officeDocument/2006/relationships/image" Target="../media/image362.png"/><Relationship Id="rId159" Type="http://schemas.openxmlformats.org/officeDocument/2006/relationships/image" Target="../media/image121.png"/><Relationship Id="rId170" Type="http://schemas.openxmlformats.org/officeDocument/2006/relationships/customXml" Target="../ink/ink989.xml"/><Relationship Id="rId191" Type="http://schemas.openxmlformats.org/officeDocument/2006/relationships/image" Target="../media/image165.png"/><Relationship Id="rId205" Type="http://schemas.openxmlformats.org/officeDocument/2006/relationships/image" Target="../media/image172.png"/><Relationship Id="rId226" Type="http://schemas.openxmlformats.org/officeDocument/2006/relationships/customXml" Target="../ink/ink1017.xml"/><Relationship Id="rId247" Type="http://schemas.openxmlformats.org/officeDocument/2006/relationships/image" Target="../media/image395.png"/><Relationship Id="rId107" Type="http://schemas.openxmlformats.org/officeDocument/2006/relationships/image" Target="../media/image384.png"/><Relationship Id="rId11" Type="http://schemas.openxmlformats.org/officeDocument/2006/relationships/image" Target="../media/image73.png"/><Relationship Id="rId32" Type="http://schemas.openxmlformats.org/officeDocument/2006/relationships/customXml" Target="../ink/ink920.xml"/><Relationship Id="rId53" Type="http://schemas.openxmlformats.org/officeDocument/2006/relationships/image" Target="../media/image357.png"/><Relationship Id="rId74" Type="http://schemas.openxmlformats.org/officeDocument/2006/relationships/customXml" Target="../ink/ink941.xml"/><Relationship Id="rId128" Type="http://schemas.openxmlformats.org/officeDocument/2006/relationships/customXml" Target="../ink/ink968.xml"/><Relationship Id="rId149" Type="http://schemas.openxmlformats.org/officeDocument/2006/relationships/image" Target="../media/image107.png"/><Relationship Id="rId5" Type="http://schemas.openxmlformats.org/officeDocument/2006/relationships/image" Target="../media/image61.png"/><Relationship Id="rId95" Type="http://schemas.openxmlformats.org/officeDocument/2006/relationships/image" Target="../media/image378.png"/><Relationship Id="rId160" Type="http://schemas.openxmlformats.org/officeDocument/2006/relationships/customXml" Target="../ink/ink984.xml"/><Relationship Id="rId181" Type="http://schemas.openxmlformats.org/officeDocument/2006/relationships/image" Target="../media/image160.png"/><Relationship Id="rId216" Type="http://schemas.openxmlformats.org/officeDocument/2006/relationships/customXml" Target="../ink/ink1012.xml"/><Relationship Id="rId237" Type="http://schemas.openxmlformats.org/officeDocument/2006/relationships/image" Target="../media/image390.png"/><Relationship Id="rId258" Type="http://schemas.openxmlformats.org/officeDocument/2006/relationships/customXml" Target="../ink/ink1033.xml"/><Relationship Id="rId22" Type="http://schemas.openxmlformats.org/officeDocument/2006/relationships/customXml" Target="../ink/ink915.xml"/><Relationship Id="rId43" Type="http://schemas.openxmlformats.org/officeDocument/2006/relationships/image" Target="../media/image352.png"/><Relationship Id="rId64" Type="http://schemas.openxmlformats.org/officeDocument/2006/relationships/customXml" Target="../ink/ink936.xml"/><Relationship Id="rId118" Type="http://schemas.openxmlformats.org/officeDocument/2006/relationships/customXml" Target="../ink/ink963.xml"/><Relationship Id="rId139" Type="http://schemas.openxmlformats.org/officeDocument/2006/relationships/image" Target="../media/image100.png"/><Relationship Id="rId85" Type="http://schemas.openxmlformats.org/officeDocument/2006/relationships/image" Target="../media/image373.png"/><Relationship Id="rId150" Type="http://schemas.openxmlformats.org/officeDocument/2006/relationships/customXml" Target="../ink/ink979.xml"/><Relationship Id="rId171" Type="http://schemas.openxmlformats.org/officeDocument/2006/relationships/image" Target="../media/image155.png"/><Relationship Id="rId192" Type="http://schemas.openxmlformats.org/officeDocument/2006/relationships/customXml" Target="../ink/ink1000.xml"/><Relationship Id="rId206" Type="http://schemas.openxmlformats.org/officeDocument/2006/relationships/customXml" Target="../ink/ink1007.xml"/><Relationship Id="rId227" Type="http://schemas.openxmlformats.org/officeDocument/2006/relationships/image" Target="../media/image259.png"/><Relationship Id="rId248" Type="http://schemas.openxmlformats.org/officeDocument/2006/relationships/customXml" Target="../ink/ink1028.xml"/><Relationship Id="rId12" Type="http://schemas.openxmlformats.org/officeDocument/2006/relationships/customXml" Target="../ink/ink910.xml"/><Relationship Id="rId33" Type="http://schemas.openxmlformats.org/officeDocument/2006/relationships/image" Target="../media/image347.png"/><Relationship Id="rId108" Type="http://schemas.openxmlformats.org/officeDocument/2006/relationships/customXml" Target="../ink/ink958.xml"/><Relationship Id="rId129" Type="http://schemas.openxmlformats.org/officeDocument/2006/relationships/image" Target="../media/image93.png"/><Relationship Id="rId54" Type="http://schemas.openxmlformats.org/officeDocument/2006/relationships/customXml" Target="../ink/ink931.xml"/><Relationship Id="rId75" Type="http://schemas.openxmlformats.org/officeDocument/2006/relationships/image" Target="../media/image368.png"/><Relationship Id="rId96" Type="http://schemas.openxmlformats.org/officeDocument/2006/relationships/customXml" Target="../ink/ink952.xml"/><Relationship Id="rId140" Type="http://schemas.openxmlformats.org/officeDocument/2006/relationships/customXml" Target="../ink/ink974.xml"/><Relationship Id="rId161" Type="http://schemas.openxmlformats.org/officeDocument/2006/relationships/image" Target="../media/image150.png"/><Relationship Id="rId182" Type="http://schemas.openxmlformats.org/officeDocument/2006/relationships/customXml" Target="../ink/ink995.xml"/><Relationship Id="rId217" Type="http://schemas.openxmlformats.org/officeDocument/2006/relationships/image" Target="../media/image178.png"/><Relationship Id="rId6" Type="http://schemas.openxmlformats.org/officeDocument/2006/relationships/customXml" Target="../ink/ink907.xml"/><Relationship Id="rId238" Type="http://schemas.openxmlformats.org/officeDocument/2006/relationships/customXml" Target="../ink/ink1023.xml"/><Relationship Id="rId259" Type="http://schemas.openxmlformats.org/officeDocument/2006/relationships/image" Target="../media/image401.png"/><Relationship Id="rId23" Type="http://schemas.openxmlformats.org/officeDocument/2006/relationships/image" Target="../media/image342.png"/><Relationship Id="rId119" Type="http://schemas.openxmlformats.org/officeDocument/2006/relationships/image" Target="../media/image88.png"/><Relationship Id="rId44" Type="http://schemas.openxmlformats.org/officeDocument/2006/relationships/customXml" Target="../ink/ink926.xml"/><Relationship Id="rId65" Type="http://schemas.openxmlformats.org/officeDocument/2006/relationships/image" Target="../media/image363.png"/><Relationship Id="rId86" Type="http://schemas.openxmlformats.org/officeDocument/2006/relationships/customXml" Target="../ink/ink947.xml"/><Relationship Id="rId130" Type="http://schemas.openxmlformats.org/officeDocument/2006/relationships/customXml" Target="../ink/ink969.xml"/><Relationship Id="rId151" Type="http://schemas.openxmlformats.org/officeDocument/2006/relationships/image" Target="../media/image110.png"/><Relationship Id="rId172" Type="http://schemas.openxmlformats.org/officeDocument/2006/relationships/customXml" Target="../ink/ink990.xml"/><Relationship Id="rId193" Type="http://schemas.openxmlformats.org/officeDocument/2006/relationships/image" Target="../media/image166.png"/><Relationship Id="rId207" Type="http://schemas.openxmlformats.org/officeDocument/2006/relationships/image" Target="../media/image173.png"/><Relationship Id="rId228" Type="http://schemas.openxmlformats.org/officeDocument/2006/relationships/customXml" Target="../ink/ink1018.xml"/><Relationship Id="rId249" Type="http://schemas.openxmlformats.org/officeDocument/2006/relationships/image" Target="../media/image396.png"/><Relationship Id="rId13" Type="http://schemas.openxmlformats.org/officeDocument/2006/relationships/image" Target="../media/image337.png"/><Relationship Id="rId109" Type="http://schemas.openxmlformats.org/officeDocument/2006/relationships/image" Target="../media/image385.png"/><Relationship Id="rId260" Type="http://schemas.openxmlformats.org/officeDocument/2006/relationships/customXml" Target="../ink/ink1034.xml"/><Relationship Id="rId34" Type="http://schemas.openxmlformats.org/officeDocument/2006/relationships/customXml" Target="../ink/ink921.xml"/><Relationship Id="rId55" Type="http://schemas.openxmlformats.org/officeDocument/2006/relationships/image" Target="../media/image358.png"/><Relationship Id="rId76" Type="http://schemas.openxmlformats.org/officeDocument/2006/relationships/customXml" Target="../ink/ink942.xml"/><Relationship Id="rId97" Type="http://schemas.openxmlformats.org/officeDocument/2006/relationships/image" Target="../media/image379.png"/><Relationship Id="rId120" Type="http://schemas.openxmlformats.org/officeDocument/2006/relationships/customXml" Target="../ink/ink964.xml"/><Relationship Id="rId141" Type="http://schemas.openxmlformats.org/officeDocument/2006/relationships/image" Target="../media/image102.png"/><Relationship Id="rId7" Type="http://schemas.openxmlformats.org/officeDocument/2006/relationships/image" Target="../media/image62.png"/><Relationship Id="rId162" Type="http://schemas.openxmlformats.org/officeDocument/2006/relationships/customXml" Target="../ink/ink985.xml"/><Relationship Id="rId183" Type="http://schemas.openxmlformats.org/officeDocument/2006/relationships/image" Target="../media/image161.png"/><Relationship Id="rId218" Type="http://schemas.openxmlformats.org/officeDocument/2006/relationships/customXml" Target="../ink/ink1013.xml"/><Relationship Id="rId239" Type="http://schemas.openxmlformats.org/officeDocument/2006/relationships/image" Target="../media/image391.png"/><Relationship Id="rId250" Type="http://schemas.openxmlformats.org/officeDocument/2006/relationships/customXml" Target="../ink/ink1029.xml"/><Relationship Id="rId24" Type="http://schemas.openxmlformats.org/officeDocument/2006/relationships/customXml" Target="../ink/ink916.xml"/><Relationship Id="rId45" Type="http://schemas.openxmlformats.org/officeDocument/2006/relationships/image" Target="../media/image353.png"/><Relationship Id="rId66" Type="http://schemas.openxmlformats.org/officeDocument/2006/relationships/customXml" Target="../ink/ink937.xml"/><Relationship Id="rId87" Type="http://schemas.openxmlformats.org/officeDocument/2006/relationships/image" Target="../media/image374.png"/><Relationship Id="rId110" Type="http://schemas.openxmlformats.org/officeDocument/2006/relationships/customXml" Target="../ink/ink959.xml"/><Relationship Id="rId131" Type="http://schemas.openxmlformats.org/officeDocument/2006/relationships/image" Target="../media/image94.png"/><Relationship Id="rId152" Type="http://schemas.openxmlformats.org/officeDocument/2006/relationships/customXml" Target="../ink/ink980.xml"/><Relationship Id="rId173" Type="http://schemas.openxmlformats.org/officeDocument/2006/relationships/image" Target="../media/image156.png"/><Relationship Id="rId194" Type="http://schemas.openxmlformats.org/officeDocument/2006/relationships/customXml" Target="../ink/ink1001.xml"/><Relationship Id="rId208" Type="http://schemas.openxmlformats.org/officeDocument/2006/relationships/customXml" Target="../ink/ink1008.xml"/><Relationship Id="rId229" Type="http://schemas.openxmlformats.org/officeDocument/2006/relationships/image" Target="../media/image260.png"/><Relationship Id="rId240" Type="http://schemas.openxmlformats.org/officeDocument/2006/relationships/customXml" Target="../ink/ink1024.xml"/><Relationship Id="rId261" Type="http://schemas.openxmlformats.org/officeDocument/2006/relationships/image" Target="../media/image402.png"/><Relationship Id="rId14" Type="http://schemas.openxmlformats.org/officeDocument/2006/relationships/customXml" Target="../ink/ink911.xml"/><Relationship Id="rId35" Type="http://schemas.openxmlformats.org/officeDocument/2006/relationships/image" Target="../media/image348.png"/><Relationship Id="rId56" Type="http://schemas.openxmlformats.org/officeDocument/2006/relationships/customXml" Target="../ink/ink932.xml"/><Relationship Id="rId77" Type="http://schemas.openxmlformats.org/officeDocument/2006/relationships/image" Target="../media/image369.png"/><Relationship Id="rId100" Type="http://schemas.openxmlformats.org/officeDocument/2006/relationships/customXml" Target="../ink/ink954.xml"/><Relationship Id="rId8" Type="http://schemas.openxmlformats.org/officeDocument/2006/relationships/customXml" Target="../ink/ink908.xml"/><Relationship Id="rId98" Type="http://schemas.openxmlformats.org/officeDocument/2006/relationships/customXml" Target="../ink/ink953.xml"/><Relationship Id="rId121" Type="http://schemas.openxmlformats.org/officeDocument/2006/relationships/image" Target="../media/image89.png"/><Relationship Id="rId142" Type="http://schemas.openxmlformats.org/officeDocument/2006/relationships/customXml" Target="../ink/ink975.xml"/><Relationship Id="rId163" Type="http://schemas.openxmlformats.org/officeDocument/2006/relationships/image" Target="../media/image151.png"/><Relationship Id="rId184" Type="http://schemas.openxmlformats.org/officeDocument/2006/relationships/customXml" Target="../ink/ink996.xml"/><Relationship Id="rId219" Type="http://schemas.openxmlformats.org/officeDocument/2006/relationships/image" Target="../media/image179.png"/><Relationship Id="rId230" Type="http://schemas.openxmlformats.org/officeDocument/2006/relationships/customXml" Target="../ink/ink1019.xml"/><Relationship Id="rId251" Type="http://schemas.openxmlformats.org/officeDocument/2006/relationships/image" Target="../media/image397.png"/><Relationship Id="rId25" Type="http://schemas.openxmlformats.org/officeDocument/2006/relationships/image" Target="../media/image343.png"/><Relationship Id="rId46" Type="http://schemas.openxmlformats.org/officeDocument/2006/relationships/customXml" Target="../ink/ink927.xml"/><Relationship Id="rId67" Type="http://schemas.openxmlformats.org/officeDocument/2006/relationships/image" Target="../media/image364.png"/><Relationship Id="rId88" Type="http://schemas.openxmlformats.org/officeDocument/2006/relationships/customXml" Target="../ink/ink948.xml"/><Relationship Id="rId111" Type="http://schemas.openxmlformats.org/officeDocument/2006/relationships/image" Target="../media/image386.png"/><Relationship Id="rId132" Type="http://schemas.openxmlformats.org/officeDocument/2006/relationships/customXml" Target="../ink/ink970.xml"/><Relationship Id="rId153" Type="http://schemas.openxmlformats.org/officeDocument/2006/relationships/image" Target="../media/image111.png"/><Relationship Id="rId174" Type="http://schemas.openxmlformats.org/officeDocument/2006/relationships/customXml" Target="../ink/ink991.xml"/><Relationship Id="rId195" Type="http://schemas.openxmlformats.org/officeDocument/2006/relationships/image" Target="../media/image167.png"/><Relationship Id="rId209" Type="http://schemas.openxmlformats.org/officeDocument/2006/relationships/image" Target="../media/image174.png"/><Relationship Id="rId220" Type="http://schemas.openxmlformats.org/officeDocument/2006/relationships/customXml" Target="../ink/ink1014.xml"/><Relationship Id="rId241" Type="http://schemas.openxmlformats.org/officeDocument/2006/relationships/image" Target="../media/image392.png"/><Relationship Id="rId15" Type="http://schemas.openxmlformats.org/officeDocument/2006/relationships/image" Target="../media/image338.png"/><Relationship Id="rId36" Type="http://schemas.openxmlformats.org/officeDocument/2006/relationships/customXml" Target="../ink/ink922.xml"/><Relationship Id="rId57" Type="http://schemas.openxmlformats.org/officeDocument/2006/relationships/image" Target="../media/image359.png"/><Relationship Id="rId78" Type="http://schemas.openxmlformats.org/officeDocument/2006/relationships/customXml" Target="../ink/ink943.xml"/><Relationship Id="rId99" Type="http://schemas.openxmlformats.org/officeDocument/2006/relationships/image" Target="../media/image380.png"/><Relationship Id="rId101" Type="http://schemas.openxmlformats.org/officeDocument/2006/relationships/image" Target="../media/image381.png"/><Relationship Id="rId122" Type="http://schemas.openxmlformats.org/officeDocument/2006/relationships/customXml" Target="../ink/ink965.xml"/><Relationship Id="rId143" Type="http://schemas.openxmlformats.org/officeDocument/2006/relationships/image" Target="../media/image103.png"/><Relationship Id="rId164" Type="http://schemas.openxmlformats.org/officeDocument/2006/relationships/customXml" Target="../ink/ink986.xml"/><Relationship Id="rId185" Type="http://schemas.openxmlformats.org/officeDocument/2006/relationships/image" Target="../media/image162.png"/><Relationship Id="rId9" Type="http://schemas.openxmlformats.org/officeDocument/2006/relationships/image" Target="../media/image63.png"/><Relationship Id="rId210" Type="http://schemas.openxmlformats.org/officeDocument/2006/relationships/customXml" Target="../ink/ink1009.xml"/><Relationship Id="rId26" Type="http://schemas.openxmlformats.org/officeDocument/2006/relationships/customXml" Target="../ink/ink917.xml"/><Relationship Id="rId231" Type="http://schemas.openxmlformats.org/officeDocument/2006/relationships/image" Target="../media/image387.png"/><Relationship Id="rId252" Type="http://schemas.openxmlformats.org/officeDocument/2006/relationships/customXml" Target="../ink/ink1030.xml"/><Relationship Id="rId47" Type="http://schemas.openxmlformats.org/officeDocument/2006/relationships/image" Target="../media/image354.png"/><Relationship Id="rId68" Type="http://schemas.openxmlformats.org/officeDocument/2006/relationships/customXml" Target="../ink/ink938.xml"/><Relationship Id="rId89" Type="http://schemas.openxmlformats.org/officeDocument/2006/relationships/image" Target="../media/image375.png"/><Relationship Id="rId112" Type="http://schemas.openxmlformats.org/officeDocument/2006/relationships/customXml" Target="../ink/ink960.xml"/><Relationship Id="rId133" Type="http://schemas.openxmlformats.org/officeDocument/2006/relationships/image" Target="../media/image96.png"/><Relationship Id="rId154" Type="http://schemas.openxmlformats.org/officeDocument/2006/relationships/customXml" Target="../ink/ink981.xml"/><Relationship Id="rId175" Type="http://schemas.openxmlformats.org/officeDocument/2006/relationships/image" Target="../media/image157.png"/><Relationship Id="rId196" Type="http://schemas.openxmlformats.org/officeDocument/2006/relationships/customXml" Target="../ink/ink1002.xml"/><Relationship Id="rId200" Type="http://schemas.openxmlformats.org/officeDocument/2006/relationships/customXml" Target="../ink/ink1004.xml"/><Relationship Id="rId16" Type="http://schemas.openxmlformats.org/officeDocument/2006/relationships/customXml" Target="../ink/ink912.xml"/><Relationship Id="rId221" Type="http://schemas.openxmlformats.org/officeDocument/2006/relationships/image" Target="../media/image180.png"/><Relationship Id="rId242" Type="http://schemas.openxmlformats.org/officeDocument/2006/relationships/customXml" Target="../ink/ink1025.xml"/><Relationship Id="rId37" Type="http://schemas.openxmlformats.org/officeDocument/2006/relationships/image" Target="../media/image349.png"/><Relationship Id="rId58" Type="http://schemas.openxmlformats.org/officeDocument/2006/relationships/customXml" Target="../ink/ink933.xml"/><Relationship Id="rId79" Type="http://schemas.openxmlformats.org/officeDocument/2006/relationships/image" Target="../media/image370.png"/><Relationship Id="rId102" Type="http://schemas.openxmlformats.org/officeDocument/2006/relationships/customXml" Target="../ink/ink955.xml"/><Relationship Id="rId123" Type="http://schemas.openxmlformats.org/officeDocument/2006/relationships/image" Target="../media/image90.png"/><Relationship Id="rId144" Type="http://schemas.openxmlformats.org/officeDocument/2006/relationships/customXml" Target="../ink/ink976.xml"/><Relationship Id="rId90" Type="http://schemas.openxmlformats.org/officeDocument/2006/relationships/customXml" Target="../ink/ink949.xml"/><Relationship Id="rId165" Type="http://schemas.openxmlformats.org/officeDocument/2006/relationships/image" Target="../media/image152.png"/><Relationship Id="rId186" Type="http://schemas.openxmlformats.org/officeDocument/2006/relationships/customXml" Target="../ink/ink997.xml"/><Relationship Id="rId211" Type="http://schemas.openxmlformats.org/officeDocument/2006/relationships/image" Target="../media/image175.png"/><Relationship Id="rId232" Type="http://schemas.openxmlformats.org/officeDocument/2006/relationships/customXml" Target="../ink/ink1020.xml"/><Relationship Id="rId253" Type="http://schemas.openxmlformats.org/officeDocument/2006/relationships/image" Target="../media/image398.png"/><Relationship Id="rId27" Type="http://schemas.openxmlformats.org/officeDocument/2006/relationships/image" Target="../media/image344.png"/><Relationship Id="rId48" Type="http://schemas.openxmlformats.org/officeDocument/2006/relationships/customXml" Target="../ink/ink928.xml"/><Relationship Id="rId69" Type="http://schemas.openxmlformats.org/officeDocument/2006/relationships/image" Target="../media/image365.png"/><Relationship Id="rId113" Type="http://schemas.openxmlformats.org/officeDocument/2006/relationships/image" Target="../media/image85.png"/><Relationship Id="rId134" Type="http://schemas.openxmlformats.org/officeDocument/2006/relationships/customXml" Target="../ink/ink971.xml"/><Relationship Id="rId80" Type="http://schemas.openxmlformats.org/officeDocument/2006/relationships/customXml" Target="../ink/ink944.xml"/><Relationship Id="rId155" Type="http://schemas.openxmlformats.org/officeDocument/2006/relationships/image" Target="../media/image112.png"/><Relationship Id="rId176" Type="http://schemas.openxmlformats.org/officeDocument/2006/relationships/customXml" Target="../ink/ink992.xml"/><Relationship Id="rId197" Type="http://schemas.openxmlformats.org/officeDocument/2006/relationships/image" Target="../media/image168.png"/><Relationship Id="rId201" Type="http://schemas.openxmlformats.org/officeDocument/2006/relationships/image" Target="../media/image170.png"/><Relationship Id="rId222" Type="http://schemas.openxmlformats.org/officeDocument/2006/relationships/customXml" Target="../ink/ink1015.xml"/><Relationship Id="rId243" Type="http://schemas.openxmlformats.org/officeDocument/2006/relationships/image" Target="../media/image393.png"/><Relationship Id="rId17" Type="http://schemas.openxmlformats.org/officeDocument/2006/relationships/image" Target="../media/image339.png"/><Relationship Id="rId38" Type="http://schemas.openxmlformats.org/officeDocument/2006/relationships/customXml" Target="../ink/ink923.xml"/><Relationship Id="rId59" Type="http://schemas.openxmlformats.org/officeDocument/2006/relationships/image" Target="../media/image360.png"/><Relationship Id="rId103" Type="http://schemas.openxmlformats.org/officeDocument/2006/relationships/image" Target="../media/image382.png"/><Relationship Id="rId124" Type="http://schemas.openxmlformats.org/officeDocument/2006/relationships/customXml" Target="../ink/ink966.xml"/><Relationship Id="rId70" Type="http://schemas.openxmlformats.org/officeDocument/2006/relationships/customXml" Target="../ink/ink939.xml"/><Relationship Id="rId91" Type="http://schemas.openxmlformats.org/officeDocument/2006/relationships/image" Target="../media/image376.png"/><Relationship Id="rId145" Type="http://schemas.openxmlformats.org/officeDocument/2006/relationships/image" Target="../media/image104.png"/><Relationship Id="rId166" Type="http://schemas.openxmlformats.org/officeDocument/2006/relationships/customXml" Target="../ink/ink987.xml"/><Relationship Id="rId187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10.xml"/><Relationship Id="rId233" Type="http://schemas.openxmlformats.org/officeDocument/2006/relationships/image" Target="../media/image388.png"/><Relationship Id="rId254" Type="http://schemas.openxmlformats.org/officeDocument/2006/relationships/customXml" Target="../ink/ink1031.xml"/><Relationship Id="rId28" Type="http://schemas.openxmlformats.org/officeDocument/2006/relationships/customXml" Target="../ink/ink918.xml"/><Relationship Id="rId49" Type="http://schemas.openxmlformats.org/officeDocument/2006/relationships/image" Target="../media/image355.png"/><Relationship Id="rId114" Type="http://schemas.openxmlformats.org/officeDocument/2006/relationships/customXml" Target="../ink/ink961.xml"/><Relationship Id="rId60" Type="http://schemas.openxmlformats.org/officeDocument/2006/relationships/customXml" Target="../ink/ink934.xml"/><Relationship Id="rId81" Type="http://schemas.openxmlformats.org/officeDocument/2006/relationships/image" Target="../media/image371.png"/><Relationship Id="rId135" Type="http://schemas.openxmlformats.org/officeDocument/2006/relationships/image" Target="../media/image98.png"/><Relationship Id="rId156" Type="http://schemas.openxmlformats.org/officeDocument/2006/relationships/customXml" Target="../ink/ink982.xml"/><Relationship Id="rId177" Type="http://schemas.openxmlformats.org/officeDocument/2006/relationships/image" Target="../media/image158.png"/><Relationship Id="rId198" Type="http://schemas.openxmlformats.org/officeDocument/2006/relationships/customXml" Target="../ink/ink1003.xml"/><Relationship Id="rId202" Type="http://schemas.openxmlformats.org/officeDocument/2006/relationships/customXml" Target="../ink/ink1005.xml"/><Relationship Id="rId223" Type="http://schemas.openxmlformats.org/officeDocument/2006/relationships/image" Target="../media/image257.png"/><Relationship Id="rId244" Type="http://schemas.openxmlformats.org/officeDocument/2006/relationships/customXml" Target="../ink/ink1026.xml"/><Relationship Id="rId18" Type="http://schemas.openxmlformats.org/officeDocument/2006/relationships/customXml" Target="../ink/ink913.xml"/><Relationship Id="rId39" Type="http://schemas.openxmlformats.org/officeDocument/2006/relationships/image" Target="../media/image350.png"/><Relationship Id="rId50" Type="http://schemas.openxmlformats.org/officeDocument/2006/relationships/customXml" Target="../ink/ink929.xml"/><Relationship Id="rId104" Type="http://schemas.openxmlformats.org/officeDocument/2006/relationships/customXml" Target="../ink/ink956.xml"/><Relationship Id="rId125" Type="http://schemas.openxmlformats.org/officeDocument/2006/relationships/image" Target="../media/image91.png"/><Relationship Id="rId146" Type="http://schemas.openxmlformats.org/officeDocument/2006/relationships/customXml" Target="../ink/ink977.xml"/><Relationship Id="rId167" Type="http://schemas.openxmlformats.org/officeDocument/2006/relationships/image" Target="../media/image153.png"/><Relationship Id="rId188" Type="http://schemas.openxmlformats.org/officeDocument/2006/relationships/customXml" Target="../ink/ink998.xml"/><Relationship Id="rId71" Type="http://schemas.openxmlformats.org/officeDocument/2006/relationships/image" Target="../media/image366.png"/><Relationship Id="rId92" Type="http://schemas.openxmlformats.org/officeDocument/2006/relationships/customXml" Target="../ink/ink950.xml"/><Relationship Id="rId213" Type="http://schemas.openxmlformats.org/officeDocument/2006/relationships/image" Target="../media/image176.png"/><Relationship Id="rId234" Type="http://schemas.openxmlformats.org/officeDocument/2006/relationships/customXml" Target="../ink/ink1021.xml"/><Relationship Id="rId2" Type="http://schemas.openxmlformats.org/officeDocument/2006/relationships/customXml" Target="../ink/ink905.xml"/><Relationship Id="rId29" Type="http://schemas.openxmlformats.org/officeDocument/2006/relationships/image" Target="../media/image345.png"/><Relationship Id="rId255" Type="http://schemas.openxmlformats.org/officeDocument/2006/relationships/image" Target="../media/image399.png"/><Relationship Id="rId40" Type="http://schemas.openxmlformats.org/officeDocument/2006/relationships/customXml" Target="../ink/ink924.xml"/><Relationship Id="rId115" Type="http://schemas.openxmlformats.org/officeDocument/2006/relationships/image" Target="../media/image86.png"/><Relationship Id="rId136" Type="http://schemas.openxmlformats.org/officeDocument/2006/relationships/customXml" Target="../ink/ink972.xml"/><Relationship Id="rId157" Type="http://schemas.openxmlformats.org/officeDocument/2006/relationships/image" Target="../media/image114.png"/><Relationship Id="rId178" Type="http://schemas.openxmlformats.org/officeDocument/2006/relationships/customXml" Target="../ink/ink993.xml"/><Relationship Id="rId61" Type="http://schemas.openxmlformats.org/officeDocument/2006/relationships/image" Target="../media/image361.png"/><Relationship Id="rId82" Type="http://schemas.openxmlformats.org/officeDocument/2006/relationships/customXml" Target="../ink/ink945.xml"/><Relationship Id="rId199" Type="http://schemas.openxmlformats.org/officeDocument/2006/relationships/image" Target="../media/image169.png"/><Relationship Id="rId203" Type="http://schemas.openxmlformats.org/officeDocument/2006/relationships/image" Target="../media/image171.png"/><Relationship Id="rId19" Type="http://schemas.openxmlformats.org/officeDocument/2006/relationships/image" Target="../media/image340.png"/><Relationship Id="rId224" Type="http://schemas.openxmlformats.org/officeDocument/2006/relationships/customXml" Target="../ink/ink1016.xml"/><Relationship Id="rId245" Type="http://schemas.openxmlformats.org/officeDocument/2006/relationships/image" Target="../media/image394.png"/><Relationship Id="rId30" Type="http://schemas.openxmlformats.org/officeDocument/2006/relationships/customXml" Target="../ink/ink919.xml"/><Relationship Id="rId105" Type="http://schemas.openxmlformats.org/officeDocument/2006/relationships/image" Target="../media/image383.png"/><Relationship Id="rId126" Type="http://schemas.openxmlformats.org/officeDocument/2006/relationships/customXml" Target="../ink/ink967.xml"/><Relationship Id="rId147" Type="http://schemas.openxmlformats.org/officeDocument/2006/relationships/image" Target="../media/image105.png"/><Relationship Id="rId168" Type="http://schemas.openxmlformats.org/officeDocument/2006/relationships/customXml" Target="../ink/ink988.xml"/><Relationship Id="rId51" Type="http://schemas.openxmlformats.org/officeDocument/2006/relationships/image" Target="../media/image356.png"/><Relationship Id="rId72" Type="http://schemas.openxmlformats.org/officeDocument/2006/relationships/customXml" Target="../ink/ink940.xml"/><Relationship Id="rId93" Type="http://schemas.openxmlformats.org/officeDocument/2006/relationships/image" Target="../media/image377.png"/><Relationship Id="rId189" Type="http://schemas.openxmlformats.org/officeDocument/2006/relationships/image" Target="../media/image164.png"/><Relationship Id="rId3" Type="http://schemas.openxmlformats.org/officeDocument/2006/relationships/image" Target="../media/image60.png"/><Relationship Id="rId214" Type="http://schemas.openxmlformats.org/officeDocument/2006/relationships/customXml" Target="../ink/ink1011.xml"/><Relationship Id="rId235" Type="http://schemas.openxmlformats.org/officeDocument/2006/relationships/image" Target="../media/image389.png"/><Relationship Id="rId256" Type="http://schemas.openxmlformats.org/officeDocument/2006/relationships/customXml" Target="../ink/ink1032.xml"/><Relationship Id="rId116" Type="http://schemas.openxmlformats.org/officeDocument/2006/relationships/customXml" Target="../ink/ink962.xml"/><Relationship Id="rId137" Type="http://schemas.openxmlformats.org/officeDocument/2006/relationships/image" Target="../media/image99.png"/><Relationship Id="rId158" Type="http://schemas.openxmlformats.org/officeDocument/2006/relationships/customXml" Target="../ink/ink983.xml"/><Relationship Id="rId20" Type="http://schemas.openxmlformats.org/officeDocument/2006/relationships/customXml" Target="../ink/ink914.xml"/><Relationship Id="rId41" Type="http://schemas.openxmlformats.org/officeDocument/2006/relationships/image" Target="../media/image351.png"/><Relationship Id="rId62" Type="http://schemas.openxmlformats.org/officeDocument/2006/relationships/customXml" Target="../ink/ink935.xml"/><Relationship Id="rId83" Type="http://schemas.openxmlformats.org/officeDocument/2006/relationships/image" Target="../media/image372.png"/><Relationship Id="rId179" Type="http://schemas.openxmlformats.org/officeDocument/2006/relationships/image" Target="../media/image159.png"/><Relationship Id="rId190" Type="http://schemas.openxmlformats.org/officeDocument/2006/relationships/customXml" Target="../ink/ink999.xml"/><Relationship Id="rId204" Type="http://schemas.openxmlformats.org/officeDocument/2006/relationships/customXml" Target="../ink/ink1006.xml"/><Relationship Id="rId225" Type="http://schemas.openxmlformats.org/officeDocument/2006/relationships/image" Target="../media/image258.png"/><Relationship Id="rId246" Type="http://schemas.openxmlformats.org/officeDocument/2006/relationships/customXml" Target="../ink/ink1027.xml"/><Relationship Id="rId106" Type="http://schemas.openxmlformats.org/officeDocument/2006/relationships/customXml" Target="../ink/ink957.xml"/><Relationship Id="rId127" Type="http://schemas.openxmlformats.org/officeDocument/2006/relationships/image" Target="../media/image92.png"/><Relationship Id="rId10" Type="http://schemas.openxmlformats.org/officeDocument/2006/relationships/customXml" Target="../ink/ink909.xml"/><Relationship Id="rId31" Type="http://schemas.openxmlformats.org/officeDocument/2006/relationships/image" Target="../media/image346.png"/><Relationship Id="rId52" Type="http://schemas.openxmlformats.org/officeDocument/2006/relationships/customXml" Target="../ink/ink930.xml"/><Relationship Id="rId73" Type="http://schemas.openxmlformats.org/officeDocument/2006/relationships/image" Target="../media/image367.png"/><Relationship Id="rId94" Type="http://schemas.openxmlformats.org/officeDocument/2006/relationships/customXml" Target="../ink/ink951.xml"/><Relationship Id="rId148" Type="http://schemas.openxmlformats.org/officeDocument/2006/relationships/customXml" Target="../ink/ink978.xml"/><Relationship Id="rId169" Type="http://schemas.openxmlformats.org/officeDocument/2006/relationships/image" Target="../media/image154.png"/><Relationship Id="rId4" Type="http://schemas.openxmlformats.org/officeDocument/2006/relationships/customXml" Target="../ink/ink906.xml"/><Relationship Id="rId180" Type="http://schemas.openxmlformats.org/officeDocument/2006/relationships/customXml" Target="../ink/ink994.xml"/><Relationship Id="rId215" Type="http://schemas.openxmlformats.org/officeDocument/2006/relationships/image" Target="../media/image177.png"/><Relationship Id="rId236" Type="http://schemas.openxmlformats.org/officeDocument/2006/relationships/customXml" Target="../ink/ink1022.xml"/><Relationship Id="rId257" Type="http://schemas.openxmlformats.org/officeDocument/2006/relationships/image" Target="../media/image400.png"/><Relationship Id="rId42" Type="http://schemas.openxmlformats.org/officeDocument/2006/relationships/customXml" Target="../ink/ink925.xml"/><Relationship Id="rId84" Type="http://schemas.openxmlformats.org/officeDocument/2006/relationships/customXml" Target="../ink/ink946.xml"/><Relationship Id="rId138" Type="http://schemas.openxmlformats.org/officeDocument/2006/relationships/customXml" Target="../ink/ink973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7.png"/><Relationship Id="rId21" Type="http://schemas.openxmlformats.org/officeDocument/2006/relationships/image" Target="../media/image92.png"/><Relationship Id="rId42" Type="http://schemas.openxmlformats.org/officeDocument/2006/relationships/customXml" Target="../ink/ink1055.xml"/><Relationship Id="rId63" Type="http://schemas.openxmlformats.org/officeDocument/2006/relationships/image" Target="../media/image154.png"/><Relationship Id="rId84" Type="http://schemas.openxmlformats.org/officeDocument/2006/relationships/customXml" Target="../ink/ink1076.xml"/><Relationship Id="rId138" Type="http://schemas.openxmlformats.org/officeDocument/2006/relationships/customXml" Target="../ink/ink1103.xml"/><Relationship Id="rId159" Type="http://schemas.openxmlformats.org/officeDocument/2006/relationships/image" Target="../media/image406.png"/><Relationship Id="rId170" Type="http://schemas.openxmlformats.org/officeDocument/2006/relationships/customXml" Target="../ink/ink1119.xml"/><Relationship Id="rId107" Type="http://schemas.openxmlformats.org/officeDocument/2006/relationships/image" Target="../media/image176.png"/><Relationship Id="rId11" Type="http://schemas.openxmlformats.org/officeDocument/2006/relationships/image" Target="../media/image87.png"/><Relationship Id="rId32" Type="http://schemas.openxmlformats.org/officeDocument/2006/relationships/customXml" Target="../ink/ink1050.xml"/><Relationship Id="rId53" Type="http://schemas.openxmlformats.org/officeDocument/2006/relationships/image" Target="../media/image121.png"/><Relationship Id="rId74" Type="http://schemas.openxmlformats.org/officeDocument/2006/relationships/customXml" Target="../ink/ink1071.xml"/><Relationship Id="rId128" Type="http://schemas.openxmlformats.org/officeDocument/2006/relationships/customXml" Target="../ink/ink1098.xml"/><Relationship Id="rId149" Type="http://schemas.openxmlformats.org/officeDocument/2006/relationships/image" Target="../media/image401.png"/><Relationship Id="rId5" Type="http://schemas.openxmlformats.org/officeDocument/2006/relationships/image" Target="../media/image338.png"/><Relationship Id="rId95" Type="http://schemas.openxmlformats.org/officeDocument/2006/relationships/image" Target="../media/image170.png"/><Relationship Id="rId160" Type="http://schemas.openxmlformats.org/officeDocument/2006/relationships/customXml" Target="../ink/ink1114.xml"/><Relationship Id="rId181" Type="http://schemas.openxmlformats.org/officeDocument/2006/relationships/image" Target="../media/image417.png"/><Relationship Id="rId22" Type="http://schemas.openxmlformats.org/officeDocument/2006/relationships/customXml" Target="../ink/ink1045.xml"/><Relationship Id="rId43" Type="http://schemas.openxmlformats.org/officeDocument/2006/relationships/image" Target="../media/image107.png"/><Relationship Id="rId64" Type="http://schemas.openxmlformats.org/officeDocument/2006/relationships/customXml" Target="../ink/ink1066.xml"/><Relationship Id="rId118" Type="http://schemas.openxmlformats.org/officeDocument/2006/relationships/customXml" Target="../ink/ink1093.xml"/><Relationship Id="rId139" Type="http://schemas.openxmlformats.org/officeDocument/2006/relationships/image" Target="../media/image396.png"/><Relationship Id="rId85" Type="http://schemas.openxmlformats.org/officeDocument/2006/relationships/image" Target="../media/image165.png"/><Relationship Id="rId150" Type="http://schemas.openxmlformats.org/officeDocument/2006/relationships/customXml" Target="../ink/ink1109.xml"/><Relationship Id="rId171" Type="http://schemas.openxmlformats.org/officeDocument/2006/relationships/image" Target="../media/image412.png"/><Relationship Id="rId12" Type="http://schemas.openxmlformats.org/officeDocument/2006/relationships/customXml" Target="../ink/ink1040.xml"/><Relationship Id="rId33" Type="http://schemas.openxmlformats.org/officeDocument/2006/relationships/image" Target="../media/image100.png"/><Relationship Id="rId108" Type="http://schemas.openxmlformats.org/officeDocument/2006/relationships/customXml" Target="../ink/ink1088.xml"/><Relationship Id="rId129" Type="http://schemas.openxmlformats.org/officeDocument/2006/relationships/image" Target="../media/image391.png"/><Relationship Id="rId54" Type="http://schemas.openxmlformats.org/officeDocument/2006/relationships/customXml" Target="../ink/ink1061.xml"/><Relationship Id="rId75" Type="http://schemas.openxmlformats.org/officeDocument/2006/relationships/image" Target="../media/image160.png"/><Relationship Id="rId96" Type="http://schemas.openxmlformats.org/officeDocument/2006/relationships/customXml" Target="../ink/ink1082.xml"/><Relationship Id="rId140" Type="http://schemas.openxmlformats.org/officeDocument/2006/relationships/customXml" Target="../ink/ink1104.xml"/><Relationship Id="rId161" Type="http://schemas.openxmlformats.org/officeDocument/2006/relationships/image" Target="../media/image407.png"/><Relationship Id="rId182" Type="http://schemas.openxmlformats.org/officeDocument/2006/relationships/customXml" Target="../ink/ink1125.xml"/><Relationship Id="rId6" Type="http://schemas.openxmlformats.org/officeDocument/2006/relationships/customXml" Target="../ink/ink1037.xml"/><Relationship Id="rId23" Type="http://schemas.openxmlformats.org/officeDocument/2006/relationships/image" Target="../media/image93.png"/><Relationship Id="rId119" Type="http://schemas.openxmlformats.org/officeDocument/2006/relationships/image" Target="../media/image258.png"/><Relationship Id="rId44" Type="http://schemas.openxmlformats.org/officeDocument/2006/relationships/customXml" Target="../ink/ink1056.xml"/><Relationship Id="rId65" Type="http://schemas.openxmlformats.org/officeDocument/2006/relationships/image" Target="../media/image155.png"/><Relationship Id="rId86" Type="http://schemas.openxmlformats.org/officeDocument/2006/relationships/customXml" Target="../ink/ink1077.xml"/><Relationship Id="rId130" Type="http://schemas.openxmlformats.org/officeDocument/2006/relationships/customXml" Target="../ink/ink1099.xml"/><Relationship Id="rId151" Type="http://schemas.openxmlformats.org/officeDocument/2006/relationships/image" Target="../media/image402.png"/><Relationship Id="rId172" Type="http://schemas.openxmlformats.org/officeDocument/2006/relationships/customXml" Target="../ink/ink1120.xml"/><Relationship Id="rId13" Type="http://schemas.openxmlformats.org/officeDocument/2006/relationships/image" Target="../media/image88.png"/><Relationship Id="rId18" Type="http://schemas.openxmlformats.org/officeDocument/2006/relationships/customXml" Target="../ink/ink1043.xml"/><Relationship Id="rId39" Type="http://schemas.openxmlformats.org/officeDocument/2006/relationships/image" Target="../media/image104.png"/><Relationship Id="rId109" Type="http://schemas.openxmlformats.org/officeDocument/2006/relationships/image" Target="../media/image177.png"/><Relationship Id="rId34" Type="http://schemas.openxmlformats.org/officeDocument/2006/relationships/customXml" Target="../ink/ink1051.xml"/><Relationship Id="rId50" Type="http://schemas.openxmlformats.org/officeDocument/2006/relationships/customXml" Target="../ink/ink1059.xml"/><Relationship Id="rId55" Type="http://schemas.openxmlformats.org/officeDocument/2006/relationships/image" Target="../media/image150.png"/><Relationship Id="rId76" Type="http://schemas.openxmlformats.org/officeDocument/2006/relationships/customXml" Target="../ink/ink1072.xml"/><Relationship Id="rId97" Type="http://schemas.openxmlformats.org/officeDocument/2006/relationships/image" Target="../media/image171.png"/><Relationship Id="rId104" Type="http://schemas.openxmlformats.org/officeDocument/2006/relationships/customXml" Target="../ink/ink1086.xml"/><Relationship Id="rId120" Type="http://schemas.openxmlformats.org/officeDocument/2006/relationships/customXml" Target="../ink/ink1094.xml"/><Relationship Id="rId125" Type="http://schemas.openxmlformats.org/officeDocument/2006/relationships/image" Target="../media/image389.png"/><Relationship Id="rId141" Type="http://schemas.openxmlformats.org/officeDocument/2006/relationships/image" Target="../media/image397.png"/><Relationship Id="rId146" Type="http://schemas.openxmlformats.org/officeDocument/2006/relationships/customXml" Target="../ink/ink1107.xml"/><Relationship Id="rId167" Type="http://schemas.openxmlformats.org/officeDocument/2006/relationships/image" Target="../media/image410.png"/><Relationship Id="rId7" Type="http://schemas.openxmlformats.org/officeDocument/2006/relationships/image" Target="../media/image85.png"/><Relationship Id="rId71" Type="http://schemas.openxmlformats.org/officeDocument/2006/relationships/image" Target="../media/image158.png"/><Relationship Id="rId92" Type="http://schemas.openxmlformats.org/officeDocument/2006/relationships/customXml" Target="../ink/ink1080.xml"/><Relationship Id="rId162" Type="http://schemas.openxmlformats.org/officeDocument/2006/relationships/customXml" Target="../ink/ink1115.xml"/><Relationship Id="rId183" Type="http://schemas.openxmlformats.org/officeDocument/2006/relationships/image" Target="../media/image418.png"/><Relationship Id="rId2" Type="http://schemas.openxmlformats.org/officeDocument/2006/relationships/customXml" Target="../ink/ink1035.xml"/><Relationship Id="rId29" Type="http://schemas.openxmlformats.org/officeDocument/2006/relationships/image" Target="../media/image98.png"/><Relationship Id="rId24" Type="http://schemas.openxmlformats.org/officeDocument/2006/relationships/customXml" Target="../ink/ink1046.xml"/><Relationship Id="rId40" Type="http://schemas.openxmlformats.org/officeDocument/2006/relationships/customXml" Target="../ink/ink1054.xml"/><Relationship Id="rId45" Type="http://schemas.openxmlformats.org/officeDocument/2006/relationships/image" Target="../media/image110.png"/><Relationship Id="rId66" Type="http://schemas.openxmlformats.org/officeDocument/2006/relationships/customXml" Target="../ink/ink1067.xml"/><Relationship Id="rId87" Type="http://schemas.openxmlformats.org/officeDocument/2006/relationships/image" Target="../media/image166.png"/><Relationship Id="rId110" Type="http://schemas.openxmlformats.org/officeDocument/2006/relationships/customXml" Target="../ink/ink1089.xml"/><Relationship Id="rId115" Type="http://schemas.openxmlformats.org/officeDocument/2006/relationships/image" Target="../media/image180.png"/><Relationship Id="rId131" Type="http://schemas.openxmlformats.org/officeDocument/2006/relationships/image" Target="../media/image392.png"/><Relationship Id="rId136" Type="http://schemas.openxmlformats.org/officeDocument/2006/relationships/customXml" Target="../ink/ink1102.xml"/><Relationship Id="rId157" Type="http://schemas.openxmlformats.org/officeDocument/2006/relationships/image" Target="../media/image405.png"/><Relationship Id="rId178" Type="http://schemas.openxmlformats.org/officeDocument/2006/relationships/customXml" Target="../ink/ink1123.xml"/><Relationship Id="rId61" Type="http://schemas.openxmlformats.org/officeDocument/2006/relationships/image" Target="../media/image153.png"/><Relationship Id="rId82" Type="http://schemas.openxmlformats.org/officeDocument/2006/relationships/customXml" Target="../ink/ink1075.xml"/><Relationship Id="rId152" Type="http://schemas.openxmlformats.org/officeDocument/2006/relationships/customXml" Target="../ink/ink1110.xml"/><Relationship Id="rId173" Type="http://schemas.openxmlformats.org/officeDocument/2006/relationships/image" Target="../media/image413.png"/><Relationship Id="rId19" Type="http://schemas.openxmlformats.org/officeDocument/2006/relationships/image" Target="../media/image91.png"/><Relationship Id="rId14" Type="http://schemas.openxmlformats.org/officeDocument/2006/relationships/customXml" Target="../ink/ink1041.xml"/><Relationship Id="rId30" Type="http://schemas.openxmlformats.org/officeDocument/2006/relationships/customXml" Target="../ink/ink1049.xml"/><Relationship Id="rId35" Type="http://schemas.openxmlformats.org/officeDocument/2006/relationships/image" Target="../media/image102.png"/><Relationship Id="rId56" Type="http://schemas.openxmlformats.org/officeDocument/2006/relationships/customXml" Target="../ink/ink1062.xml"/><Relationship Id="rId77" Type="http://schemas.openxmlformats.org/officeDocument/2006/relationships/image" Target="../media/image161.png"/><Relationship Id="rId100" Type="http://schemas.openxmlformats.org/officeDocument/2006/relationships/customXml" Target="../ink/ink1084.xml"/><Relationship Id="rId105" Type="http://schemas.openxmlformats.org/officeDocument/2006/relationships/image" Target="../media/image175.png"/><Relationship Id="rId126" Type="http://schemas.openxmlformats.org/officeDocument/2006/relationships/customXml" Target="../ink/ink1097.xml"/><Relationship Id="rId147" Type="http://schemas.openxmlformats.org/officeDocument/2006/relationships/image" Target="../media/image400.png"/><Relationship Id="rId168" Type="http://schemas.openxmlformats.org/officeDocument/2006/relationships/customXml" Target="../ink/ink1118.xml"/><Relationship Id="rId8" Type="http://schemas.openxmlformats.org/officeDocument/2006/relationships/customXml" Target="../ink/ink1038.xml"/><Relationship Id="rId51" Type="http://schemas.openxmlformats.org/officeDocument/2006/relationships/image" Target="../media/image114.png"/><Relationship Id="rId72" Type="http://schemas.openxmlformats.org/officeDocument/2006/relationships/customXml" Target="../ink/ink1070.xml"/><Relationship Id="rId93" Type="http://schemas.openxmlformats.org/officeDocument/2006/relationships/image" Target="../media/image169.png"/><Relationship Id="rId98" Type="http://schemas.openxmlformats.org/officeDocument/2006/relationships/customXml" Target="../ink/ink1083.xml"/><Relationship Id="rId121" Type="http://schemas.openxmlformats.org/officeDocument/2006/relationships/image" Target="../media/image259.png"/><Relationship Id="rId142" Type="http://schemas.openxmlformats.org/officeDocument/2006/relationships/customXml" Target="../ink/ink1105.xml"/><Relationship Id="rId163" Type="http://schemas.openxmlformats.org/officeDocument/2006/relationships/image" Target="../media/image408.png"/><Relationship Id="rId184" Type="http://schemas.openxmlformats.org/officeDocument/2006/relationships/customXml" Target="../ink/ink1126.xml"/><Relationship Id="rId3" Type="http://schemas.openxmlformats.org/officeDocument/2006/relationships/image" Target="../media/image337.png"/><Relationship Id="rId25" Type="http://schemas.openxmlformats.org/officeDocument/2006/relationships/image" Target="../media/image94.png"/><Relationship Id="rId46" Type="http://schemas.openxmlformats.org/officeDocument/2006/relationships/customXml" Target="../ink/ink1057.xml"/><Relationship Id="rId67" Type="http://schemas.openxmlformats.org/officeDocument/2006/relationships/image" Target="../media/image156.png"/><Relationship Id="rId116" Type="http://schemas.openxmlformats.org/officeDocument/2006/relationships/customXml" Target="../ink/ink1092.xml"/><Relationship Id="rId137" Type="http://schemas.openxmlformats.org/officeDocument/2006/relationships/image" Target="../media/image395.png"/><Relationship Id="rId158" Type="http://schemas.openxmlformats.org/officeDocument/2006/relationships/customXml" Target="../ink/ink1113.xml"/><Relationship Id="rId20" Type="http://schemas.openxmlformats.org/officeDocument/2006/relationships/customXml" Target="../ink/ink1044.xml"/><Relationship Id="rId41" Type="http://schemas.openxmlformats.org/officeDocument/2006/relationships/image" Target="../media/image105.png"/><Relationship Id="rId62" Type="http://schemas.openxmlformats.org/officeDocument/2006/relationships/customXml" Target="../ink/ink1065.xml"/><Relationship Id="rId83" Type="http://schemas.openxmlformats.org/officeDocument/2006/relationships/image" Target="../media/image164.png"/><Relationship Id="rId88" Type="http://schemas.openxmlformats.org/officeDocument/2006/relationships/customXml" Target="../ink/ink1078.xml"/><Relationship Id="rId111" Type="http://schemas.openxmlformats.org/officeDocument/2006/relationships/image" Target="../media/image178.png"/><Relationship Id="rId132" Type="http://schemas.openxmlformats.org/officeDocument/2006/relationships/customXml" Target="../ink/ink1100.xml"/><Relationship Id="rId153" Type="http://schemas.openxmlformats.org/officeDocument/2006/relationships/image" Target="../media/image403.png"/><Relationship Id="rId174" Type="http://schemas.openxmlformats.org/officeDocument/2006/relationships/customXml" Target="../ink/ink1121.xml"/><Relationship Id="rId179" Type="http://schemas.openxmlformats.org/officeDocument/2006/relationships/image" Target="../media/image416.png"/><Relationship Id="rId15" Type="http://schemas.openxmlformats.org/officeDocument/2006/relationships/image" Target="../media/image89.png"/><Relationship Id="rId36" Type="http://schemas.openxmlformats.org/officeDocument/2006/relationships/customXml" Target="../ink/ink1052.xml"/><Relationship Id="rId57" Type="http://schemas.openxmlformats.org/officeDocument/2006/relationships/image" Target="../media/image151.png"/><Relationship Id="rId106" Type="http://schemas.openxmlformats.org/officeDocument/2006/relationships/customXml" Target="../ink/ink1087.xml"/><Relationship Id="rId127" Type="http://schemas.openxmlformats.org/officeDocument/2006/relationships/image" Target="../media/image390.png"/><Relationship Id="rId10" Type="http://schemas.openxmlformats.org/officeDocument/2006/relationships/customXml" Target="../ink/ink1039.xml"/><Relationship Id="rId31" Type="http://schemas.openxmlformats.org/officeDocument/2006/relationships/image" Target="../media/image99.png"/><Relationship Id="rId52" Type="http://schemas.openxmlformats.org/officeDocument/2006/relationships/customXml" Target="../ink/ink1060.xml"/><Relationship Id="rId73" Type="http://schemas.openxmlformats.org/officeDocument/2006/relationships/image" Target="../media/image159.png"/><Relationship Id="rId78" Type="http://schemas.openxmlformats.org/officeDocument/2006/relationships/customXml" Target="../ink/ink1073.xml"/><Relationship Id="rId94" Type="http://schemas.openxmlformats.org/officeDocument/2006/relationships/customXml" Target="../ink/ink1081.xml"/><Relationship Id="rId99" Type="http://schemas.openxmlformats.org/officeDocument/2006/relationships/image" Target="../media/image172.png"/><Relationship Id="rId101" Type="http://schemas.openxmlformats.org/officeDocument/2006/relationships/image" Target="../media/image173.png"/><Relationship Id="rId122" Type="http://schemas.openxmlformats.org/officeDocument/2006/relationships/customXml" Target="../ink/ink1095.xml"/><Relationship Id="rId143" Type="http://schemas.openxmlformats.org/officeDocument/2006/relationships/image" Target="../media/image398.png"/><Relationship Id="rId148" Type="http://schemas.openxmlformats.org/officeDocument/2006/relationships/customXml" Target="../ink/ink1108.xml"/><Relationship Id="rId164" Type="http://schemas.openxmlformats.org/officeDocument/2006/relationships/customXml" Target="../ink/ink1116.xml"/><Relationship Id="rId169" Type="http://schemas.openxmlformats.org/officeDocument/2006/relationships/image" Target="../media/image411.png"/><Relationship Id="rId185" Type="http://schemas.openxmlformats.org/officeDocument/2006/relationships/image" Target="../media/image419.png"/><Relationship Id="rId4" Type="http://schemas.openxmlformats.org/officeDocument/2006/relationships/customXml" Target="../ink/ink1036.xml"/><Relationship Id="rId9" Type="http://schemas.openxmlformats.org/officeDocument/2006/relationships/image" Target="../media/image86.png"/><Relationship Id="rId180" Type="http://schemas.openxmlformats.org/officeDocument/2006/relationships/customXml" Target="../ink/ink1124.xml"/><Relationship Id="rId26" Type="http://schemas.openxmlformats.org/officeDocument/2006/relationships/customXml" Target="../ink/ink1047.xml"/><Relationship Id="rId47" Type="http://schemas.openxmlformats.org/officeDocument/2006/relationships/image" Target="../media/image111.png"/><Relationship Id="rId68" Type="http://schemas.openxmlformats.org/officeDocument/2006/relationships/customXml" Target="../ink/ink1068.xml"/><Relationship Id="rId89" Type="http://schemas.openxmlformats.org/officeDocument/2006/relationships/image" Target="../media/image167.png"/><Relationship Id="rId112" Type="http://schemas.openxmlformats.org/officeDocument/2006/relationships/customXml" Target="../ink/ink1090.xml"/><Relationship Id="rId133" Type="http://schemas.openxmlformats.org/officeDocument/2006/relationships/image" Target="../media/image393.png"/><Relationship Id="rId154" Type="http://schemas.openxmlformats.org/officeDocument/2006/relationships/customXml" Target="../ink/ink1111.xml"/><Relationship Id="rId175" Type="http://schemas.openxmlformats.org/officeDocument/2006/relationships/image" Target="../media/image414.png"/><Relationship Id="rId16" Type="http://schemas.openxmlformats.org/officeDocument/2006/relationships/customXml" Target="../ink/ink1042.xml"/><Relationship Id="rId37" Type="http://schemas.openxmlformats.org/officeDocument/2006/relationships/image" Target="../media/image103.png"/><Relationship Id="rId58" Type="http://schemas.openxmlformats.org/officeDocument/2006/relationships/customXml" Target="../ink/ink1063.xml"/><Relationship Id="rId79" Type="http://schemas.openxmlformats.org/officeDocument/2006/relationships/image" Target="../media/image162.png"/><Relationship Id="rId102" Type="http://schemas.openxmlformats.org/officeDocument/2006/relationships/customXml" Target="../ink/ink1085.xml"/><Relationship Id="rId123" Type="http://schemas.openxmlformats.org/officeDocument/2006/relationships/image" Target="../media/image260.png"/><Relationship Id="rId144" Type="http://schemas.openxmlformats.org/officeDocument/2006/relationships/customXml" Target="../ink/ink1106.xml"/><Relationship Id="rId90" Type="http://schemas.openxmlformats.org/officeDocument/2006/relationships/customXml" Target="../ink/ink1079.xml"/><Relationship Id="rId165" Type="http://schemas.openxmlformats.org/officeDocument/2006/relationships/image" Target="../media/image409.png"/><Relationship Id="rId186" Type="http://schemas.openxmlformats.org/officeDocument/2006/relationships/customXml" Target="../ink/ink1127.xml"/><Relationship Id="rId27" Type="http://schemas.openxmlformats.org/officeDocument/2006/relationships/image" Target="../media/image96.png"/><Relationship Id="rId48" Type="http://schemas.openxmlformats.org/officeDocument/2006/relationships/customXml" Target="../ink/ink1058.xml"/><Relationship Id="rId69" Type="http://schemas.openxmlformats.org/officeDocument/2006/relationships/image" Target="../media/image157.png"/><Relationship Id="rId113" Type="http://schemas.openxmlformats.org/officeDocument/2006/relationships/image" Target="../media/image179.png"/><Relationship Id="rId134" Type="http://schemas.openxmlformats.org/officeDocument/2006/relationships/customXml" Target="../ink/ink1101.xml"/><Relationship Id="rId80" Type="http://schemas.openxmlformats.org/officeDocument/2006/relationships/customXml" Target="../ink/ink1074.xml"/><Relationship Id="rId155" Type="http://schemas.openxmlformats.org/officeDocument/2006/relationships/image" Target="../media/image404.png"/><Relationship Id="rId176" Type="http://schemas.openxmlformats.org/officeDocument/2006/relationships/customXml" Target="../ink/ink1122.xml"/><Relationship Id="rId17" Type="http://schemas.openxmlformats.org/officeDocument/2006/relationships/image" Target="../media/image90.png"/><Relationship Id="rId38" Type="http://schemas.openxmlformats.org/officeDocument/2006/relationships/customXml" Target="../ink/ink1053.xml"/><Relationship Id="rId59" Type="http://schemas.openxmlformats.org/officeDocument/2006/relationships/image" Target="../media/image152.png"/><Relationship Id="rId103" Type="http://schemas.openxmlformats.org/officeDocument/2006/relationships/image" Target="../media/image174.png"/><Relationship Id="rId124" Type="http://schemas.openxmlformats.org/officeDocument/2006/relationships/customXml" Target="../ink/ink1096.xml"/><Relationship Id="rId70" Type="http://schemas.openxmlformats.org/officeDocument/2006/relationships/customXml" Target="../ink/ink1069.xml"/><Relationship Id="rId91" Type="http://schemas.openxmlformats.org/officeDocument/2006/relationships/image" Target="../media/image168.png"/><Relationship Id="rId145" Type="http://schemas.openxmlformats.org/officeDocument/2006/relationships/image" Target="../media/image399.png"/><Relationship Id="rId166" Type="http://schemas.openxmlformats.org/officeDocument/2006/relationships/customXml" Target="../ink/ink1117.xml"/><Relationship Id="rId187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048.xml"/><Relationship Id="rId49" Type="http://schemas.openxmlformats.org/officeDocument/2006/relationships/image" Target="../media/image112.png"/><Relationship Id="rId114" Type="http://schemas.openxmlformats.org/officeDocument/2006/relationships/customXml" Target="../ink/ink1091.xml"/><Relationship Id="rId60" Type="http://schemas.openxmlformats.org/officeDocument/2006/relationships/customXml" Target="../ink/ink1064.xml"/><Relationship Id="rId81" Type="http://schemas.openxmlformats.org/officeDocument/2006/relationships/image" Target="../media/image163.png"/><Relationship Id="rId135" Type="http://schemas.openxmlformats.org/officeDocument/2006/relationships/image" Target="../media/image394.png"/><Relationship Id="rId156" Type="http://schemas.openxmlformats.org/officeDocument/2006/relationships/customXml" Target="../ink/ink1112.xml"/><Relationship Id="rId177" Type="http://schemas.openxmlformats.org/officeDocument/2006/relationships/image" Target="../media/image415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89" Type="http://schemas.openxmlformats.org/officeDocument/2006/relationships/customXml" Target="../ink/ink44.xml"/><Relationship Id="rId16" Type="http://schemas.openxmlformats.org/officeDocument/2006/relationships/image" Target="../media/image8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5" Type="http://schemas.openxmlformats.org/officeDocument/2006/relationships/customXml" Target="../ink/ink2.xml"/><Relationship Id="rId90" Type="http://schemas.openxmlformats.org/officeDocument/2006/relationships/image" Target="../media/image45.png"/><Relationship Id="rId95" Type="http://schemas.openxmlformats.org/officeDocument/2006/relationships/customXml" Target="../ink/ink47.xml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80" Type="http://schemas.openxmlformats.org/officeDocument/2006/relationships/image" Target="../media/image40.png"/><Relationship Id="rId85" Type="http://schemas.openxmlformats.org/officeDocument/2006/relationships/customXml" Target="../ink/ink42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54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91" Type="http://schemas.openxmlformats.org/officeDocument/2006/relationships/customXml" Target="../ink/ink45.xml"/><Relationship Id="rId9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image" Target="../media/image53.png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94" Type="http://schemas.openxmlformats.org/officeDocument/2006/relationships/image" Target="../media/image47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04" Type="http://schemas.openxmlformats.org/officeDocument/2006/relationships/image" Target="../media/image52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2" Type="http://schemas.openxmlformats.org/officeDocument/2006/relationships/image" Target="../media/image1.png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105" Type="http://schemas.openxmlformats.org/officeDocument/2006/relationships/customXml" Target="../ink/ink52.xml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98" Type="http://schemas.openxmlformats.org/officeDocument/2006/relationships/image" Target="../media/image49.png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3.png"/><Relationship Id="rId67" Type="http://schemas.openxmlformats.org/officeDocument/2006/relationships/customXml" Target="../ink/ink33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9.png"/><Relationship Id="rId21" Type="http://schemas.openxmlformats.org/officeDocument/2006/relationships/image" Target="../media/image396.png"/><Relationship Id="rId42" Type="http://schemas.openxmlformats.org/officeDocument/2006/relationships/customXml" Target="../ink/ink1148.xml"/><Relationship Id="rId47" Type="http://schemas.openxmlformats.org/officeDocument/2006/relationships/image" Target="../media/image409.png"/><Relationship Id="rId63" Type="http://schemas.openxmlformats.org/officeDocument/2006/relationships/image" Target="../media/image417.png"/><Relationship Id="rId68" Type="http://schemas.openxmlformats.org/officeDocument/2006/relationships/customXml" Target="../ink/ink1161.xml"/><Relationship Id="rId84" Type="http://schemas.openxmlformats.org/officeDocument/2006/relationships/customXml" Target="../ink/ink1169.xml"/><Relationship Id="rId89" Type="http://schemas.openxmlformats.org/officeDocument/2006/relationships/image" Target="../media/image425.png"/><Relationship Id="rId112" Type="http://schemas.openxmlformats.org/officeDocument/2006/relationships/customXml" Target="../ink/ink1183.xml"/><Relationship Id="rId16" Type="http://schemas.openxmlformats.org/officeDocument/2006/relationships/customXml" Target="../ink/ink1135.xml"/><Relationship Id="rId107" Type="http://schemas.openxmlformats.org/officeDocument/2006/relationships/image" Target="../media/image434.png"/><Relationship Id="rId11" Type="http://schemas.openxmlformats.org/officeDocument/2006/relationships/image" Target="../media/image391.png"/><Relationship Id="rId32" Type="http://schemas.openxmlformats.org/officeDocument/2006/relationships/customXml" Target="../ink/ink1143.xml"/><Relationship Id="rId37" Type="http://schemas.openxmlformats.org/officeDocument/2006/relationships/image" Target="../media/image404.png"/><Relationship Id="rId53" Type="http://schemas.openxmlformats.org/officeDocument/2006/relationships/image" Target="../media/image412.png"/><Relationship Id="rId58" Type="http://schemas.openxmlformats.org/officeDocument/2006/relationships/customXml" Target="../ink/ink1156.xml"/><Relationship Id="rId74" Type="http://schemas.openxmlformats.org/officeDocument/2006/relationships/customXml" Target="../ink/ink1164.xml"/><Relationship Id="rId79" Type="http://schemas.openxmlformats.org/officeDocument/2006/relationships/image" Target="../media/image64.png"/><Relationship Id="rId102" Type="http://schemas.openxmlformats.org/officeDocument/2006/relationships/customXml" Target="../ink/ink1178.xml"/><Relationship Id="rId123" Type="http://schemas.openxmlformats.org/officeDocument/2006/relationships/image" Target="../media/image442.png"/><Relationship Id="rId128" Type="http://schemas.openxmlformats.org/officeDocument/2006/relationships/customXml" Target="../ink/ink1191.xml"/><Relationship Id="rId5" Type="http://schemas.openxmlformats.org/officeDocument/2006/relationships/image" Target="../media/image338.png"/><Relationship Id="rId90" Type="http://schemas.openxmlformats.org/officeDocument/2006/relationships/customXml" Target="../ink/ink1172.xml"/><Relationship Id="rId95" Type="http://schemas.openxmlformats.org/officeDocument/2006/relationships/image" Target="../media/image428.png"/><Relationship Id="rId22" Type="http://schemas.openxmlformats.org/officeDocument/2006/relationships/customXml" Target="../ink/ink1138.xml"/><Relationship Id="rId27" Type="http://schemas.openxmlformats.org/officeDocument/2006/relationships/image" Target="../media/image399.png"/><Relationship Id="rId43" Type="http://schemas.openxmlformats.org/officeDocument/2006/relationships/image" Target="../media/image407.png"/><Relationship Id="rId48" Type="http://schemas.openxmlformats.org/officeDocument/2006/relationships/customXml" Target="../ink/ink1151.xml"/><Relationship Id="rId64" Type="http://schemas.openxmlformats.org/officeDocument/2006/relationships/customXml" Target="../ink/ink1159.xml"/><Relationship Id="rId69" Type="http://schemas.openxmlformats.org/officeDocument/2006/relationships/image" Target="../media/image59.png"/><Relationship Id="rId113" Type="http://schemas.openxmlformats.org/officeDocument/2006/relationships/image" Target="../media/image437.png"/><Relationship Id="rId118" Type="http://schemas.openxmlformats.org/officeDocument/2006/relationships/customXml" Target="../ink/ink1186.xml"/><Relationship Id="rId80" Type="http://schemas.openxmlformats.org/officeDocument/2006/relationships/customXml" Target="../ink/ink1167.xml"/><Relationship Id="rId85" Type="http://schemas.openxmlformats.org/officeDocument/2006/relationships/image" Target="../media/image423.png"/><Relationship Id="rId12" Type="http://schemas.openxmlformats.org/officeDocument/2006/relationships/customXml" Target="../ink/ink1133.xml"/><Relationship Id="rId17" Type="http://schemas.openxmlformats.org/officeDocument/2006/relationships/image" Target="../media/image394.png"/><Relationship Id="rId33" Type="http://schemas.openxmlformats.org/officeDocument/2006/relationships/image" Target="../media/image402.png"/><Relationship Id="rId38" Type="http://schemas.openxmlformats.org/officeDocument/2006/relationships/customXml" Target="../ink/ink1146.xml"/><Relationship Id="rId59" Type="http://schemas.openxmlformats.org/officeDocument/2006/relationships/image" Target="../media/image415.png"/><Relationship Id="rId103" Type="http://schemas.openxmlformats.org/officeDocument/2006/relationships/image" Target="../media/image432.png"/><Relationship Id="rId108" Type="http://schemas.openxmlformats.org/officeDocument/2006/relationships/customXml" Target="../ink/ink1181.xml"/><Relationship Id="rId124" Type="http://schemas.openxmlformats.org/officeDocument/2006/relationships/customXml" Target="../ink/ink1189.xml"/><Relationship Id="rId129" Type="http://schemas.openxmlformats.org/officeDocument/2006/relationships/image" Target="../media/image445.png"/><Relationship Id="rId54" Type="http://schemas.openxmlformats.org/officeDocument/2006/relationships/customXml" Target="../ink/ink1154.xml"/><Relationship Id="rId70" Type="http://schemas.openxmlformats.org/officeDocument/2006/relationships/customXml" Target="../ink/ink1162.xml"/><Relationship Id="rId75" Type="http://schemas.openxmlformats.org/officeDocument/2006/relationships/image" Target="../media/image62.png"/><Relationship Id="rId91" Type="http://schemas.openxmlformats.org/officeDocument/2006/relationships/image" Target="../media/image426.png"/><Relationship Id="rId96" Type="http://schemas.openxmlformats.org/officeDocument/2006/relationships/customXml" Target="../ink/ink117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30.xml"/><Relationship Id="rId23" Type="http://schemas.openxmlformats.org/officeDocument/2006/relationships/image" Target="../media/image397.png"/><Relationship Id="rId28" Type="http://schemas.openxmlformats.org/officeDocument/2006/relationships/customXml" Target="../ink/ink1141.xml"/><Relationship Id="rId49" Type="http://schemas.openxmlformats.org/officeDocument/2006/relationships/image" Target="../media/image410.png"/><Relationship Id="rId114" Type="http://schemas.openxmlformats.org/officeDocument/2006/relationships/customXml" Target="../ink/ink1184.xml"/><Relationship Id="rId119" Type="http://schemas.openxmlformats.org/officeDocument/2006/relationships/image" Target="../media/image440.png"/><Relationship Id="rId44" Type="http://schemas.openxmlformats.org/officeDocument/2006/relationships/customXml" Target="../ink/ink1149.xml"/><Relationship Id="rId60" Type="http://schemas.openxmlformats.org/officeDocument/2006/relationships/customXml" Target="../ink/ink1157.xml"/><Relationship Id="rId65" Type="http://schemas.openxmlformats.org/officeDocument/2006/relationships/image" Target="../media/image418.png"/><Relationship Id="rId81" Type="http://schemas.openxmlformats.org/officeDocument/2006/relationships/image" Target="../media/image421.png"/><Relationship Id="rId86" Type="http://schemas.openxmlformats.org/officeDocument/2006/relationships/customXml" Target="../ink/ink1170.xml"/><Relationship Id="rId13" Type="http://schemas.openxmlformats.org/officeDocument/2006/relationships/image" Target="../media/image392.png"/><Relationship Id="rId18" Type="http://schemas.openxmlformats.org/officeDocument/2006/relationships/customXml" Target="../ink/ink1136.xml"/><Relationship Id="rId39" Type="http://schemas.openxmlformats.org/officeDocument/2006/relationships/image" Target="../media/image405.png"/><Relationship Id="rId109" Type="http://schemas.openxmlformats.org/officeDocument/2006/relationships/image" Target="../media/image435.png"/><Relationship Id="rId34" Type="http://schemas.openxmlformats.org/officeDocument/2006/relationships/customXml" Target="../ink/ink1144.xml"/><Relationship Id="rId50" Type="http://schemas.openxmlformats.org/officeDocument/2006/relationships/customXml" Target="../ink/ink1152.xml"/><Relationship Id="rId55" Type="http://schemas.openxmlformats.org/officeDocument/2006/relationships/image" Target="../media/image413.png"/><Relationship Id="rId76" Type="http://schemas.openxmlformats.org/officeDocument/2006/relationships/customXml" Target="../ink/ink1165.xml"/><Relationship Id="rId97" Type="http://schemas.openxmlformats.org/officeDocument/2006/relationships/image" Target="../media/image429.png"/><Relationship Id="rId104" Type="http://schemas.openxmlformats.org/officeDocument/2006/relationships/customXml" Target="../ink/ink1179.xml"/><Relationship Id="rId120" Type="http://schemas.openxmlformats.org/officeDocument/2006/relationships/customXml" Target="../ink/ink1187.xml"/><Relationship Id="rId125" Type="http://schemas.openxmlformats.org/officeDocument/2006/relationships/image" Target="../media/image443.png"/><Relationship Id="rId7" Type="http://schemas.openxmlformats.org/officeDocument/2006/relationships/image" Target="../media/image389.png"/><Relationship Id="rId71" Type="http://schemas.openxmlformats.org/officeDocument/2006/relationships/image" Target="../media/image60.png"/><Relationship Id="rId92" Type="http://schemas.openxmlformats.org/officeDocument/2006/relationships/customXml" Target="../ink/ink1173.xml"/><Relationship Id="rId2" Type="http://schemas.openxmlformats.org/officeDocument/2006/relationships/customXml" Target="../ink/ink1128.xml"/><Relationship Id="rId29" Type="http://schemas.openxmlformats.org/officeDocument/2006/relationships/image" Target="../media/image400.png"/><Relationship Id="rId24" Type="http://schemas.openxmlformats.org/officeDocument/2006/relationships/customXml" Target="../ink/ink1139.xml"/><Relationship Id="rId40" Type="http://schemas.openxmlformats.org/officeDocument/2006/relationships/customXml" Target="../ink/ink1147.xml"/><Relationship Id="rId45" Type="http://schemas.openxmlformats.org/officeDocument/2006/relationships/image" Target="../media/image408.png"/><Relationship Id="rId66" Type="http://schemas.openxmlformats.org/officeDocument/2006/relationships/customXml" Target="../ink/ink1160.xml"/><Relationship Id="rId87" Type="http://schemas.openxmlformats.org/officeDocument/2006/relationships/image" Target="../media/image424.png"/><Relationship Id="rId110" Type="http://schemas.openxmlformats.org/officeDocument/2006/relationships/customXml" Target="../ink/ink1182.xml"/><Relationship Id="rId115" Type="http://schemas.openxmlformats.org/officeDocument/2006/relationships/image" Target="../media/image438.png"/><Relationship Id="rId61" Type="http://schemas.openxmlformats.org/officeDocument/2006/relationships/image" Target="../media/image416.png"/><Relationship Id="rId82" Type="http://schemas.openxmlformats.org/officeDocument/2006/relationships/customXml" Target="../ink/ink1168.xml"/><Relationship Id="rId19" Type="http://schemas.openxmlformats.org/officeDocument/2006/relationships/image" Target="../media/image395.png"/><Relationship Id="rId14" Type="http://schemas.openxmlformats.org/officeDocument/2006/relationships/customXml" Target="../ink/ink1134.xml"/><Relationship Id="rId30" Type="http://schemas.openxmlformats.org/officeDocument/2006/relationships/customXml" Target="../ink/ink1142.xml"/><Relationship Id="rId35" Type="http://schemas.openxmlformats.org/officeDocument/2006/relationships/image" Target="../media/image403.png"/><Relationship Id="rId56" Type="http://schemas.openxmlformats.org/officeDocument/2006/relationships/customXml" Target="../ink/ink1155.xml"/><Relationship Id="rId77" Type="http://schemas.openxmlformats.org/officeDocument/2006/relationships/image" Target="../media/image63.png"/><Relationship Id="rId100" Type="http://schemas.openxmlformats.org/officeDocument/2006/relationships/customXml" Target="../ink/ink1177.xml"/><Relationship Id="rId105" Type="http://schemas.openxmlformats.org/officeDocument/2006/relationships/image" Target="../media/image433.png"/><Relationship Id="rId126" Type="http://schemas.openxmlformats.org/officeDocument/2006/relationships/customXml" Target="../ink/ink1190.xml"/><Relationship Id="rId8" Type="http://schemas.openxmlformats.org/officeDocument/2006/relationships/customXml" Target="../ink/ink1131.xml"/><Relationship Id="rId51" Type="http://schemas.openxmlformats.org/officeDocument/2006/relationships/image" Target="../media/image411.png"/><Relationship Id="rId72" Type="http://schemas.openxmlformats.org/officeDocument/2006/relationships/customXml" Target="../ink/ink1163.xml"/><Relationship Id="rId93" Type="http://schemas.openxmlformats.org/officeDocument/2006/relationships/image" Target="../media/image427.png"/><Relationship Id="rId98" Type="http://schemas.openxmlformats.org/officeDocument/2006/relationships/customXml" Target="../ink/ink1176.xml"/><Relationship Id="rId121" Type="http://schemas.openxmlformats.org/officeDocument/2006/relationships/image" Target="../media/image441.png"/><Relationship Id="rId3" Type="http://schemas.openxmlformats.org/officeDocument/2006/relationships/image" Target="../media/image337.png"/><Relationship Id="rId25" Type="http://schemas.openxmlformats.org/officeDocument/2006/relationships/image" Target="../media/image398.png"/><Relationship Id="rId46" Type="http://schemas.openxmlformats.org/officeDocument/2006/relationships/customXml" Target="../ink/ink1150.xml"/><Relationship Id="rId67" Type="http://schemas.openxmlformats.org/officeDocument/2006/relationships/image" Target="../media/image58.png"/><Relationship Id="rId116" Type="http://schemas.openxmlformats.org/officeDocument/2006/relationships/customXml" Target="../ink/ink1185.xml"/><Relationship Id="rId20" Type="http://schemas.openxmlformats.org/officeDocument/2006/relationships/customXml" Target="../ink/ink1137.xml"/><Relationship Id="rId41" Type="http://schemas.openxmlformats.org/officeDocument/2006/relationships/image" Target="../media/image406.png"/><Relationship Id="rId62" Type="http://schemas.openxmlformats.org/officeDocument/2006/relationships/customXml" Target="../ink/ink1158.xml"/><Relationship Id="rId83" Type="http://schemas.openxmlformats.org/officeDocument/2006/relationships/image" Target="../media/image422.png"/><Relationship Id="rId88" Type="http://schemas.openxmlformats.org/officeDocument/2006/relationships/customXml" Target="../ink/ink1171.xml"/><Relationship Id="rId111" Type="http://schemas.openxmlformats.org/officeDocument/2006/relationships/image" Target="../media/image436.png"/><Relationship Id="rId15" Type="http://schemas.openxmlformats.org/officeDocument/2006/relationships/image" Target="../media/image393.png"/><Relationship Id="rId36" Type="http://schemas.openxmlformats.org/officeDocument/2006/relationships/customXml" Target="../ink/ink1145.xml"/><Relationship Id="rId57" Type="http://schemas.openxmlformats.org/officeDocument/2006/relationships/image" Target="../media/image414.png"/><Relationship Id="rId106" Type="http://schemas.openxmlformats.org/officeDocument/2006/relationships/customXml" Target="../ink/ink1180.xml"/><Relationship Id="rId127" Type="http://schemas.openxmlformats.org/officeDocument/2006/relationships/image" Target="../media/image444.png"/><Relationship Id="rId10" Type="http://schemas.openxmlformats.org/officeDocument/2006/relationships/customXml" Target="../ink/ink1132.xml"/><Relationship Id="rId31" Type="http://schemas.openxmlformats.org/officeDocument/2006/relationships/image" Target="../media/image401.png"/><Relationship Id="rId52" Type="http://schemas.openxmlformats.org/officeDocument/2006/relationships/customXml" Target="../ink/ink1153.xml"/><Relationship Id="rId73" Type="http://schemas.openxmlformats.org/officeDocument/2006/relationships/image" Target="../media/image61.png"/><Relationship Id="rId78" Type="http://schemas.openxmlformats.org/officeDocument/2006/relationships/customXml" Target="../ink/ink1166.xml"/><Relationship Id="rId94" Type="http://schemas.openxmlformats.org/officeDocument/2006/relationships/customXml" Target="../ink/ink1174.xml"/><Relationship Id="rId99" Type="http://schemas.openxmlformats.org/officeDocument/2006/relationships/image" Target="../media/image430.png"/><Relationship Id="rId101" Type="http://schemas.openxmlformats.org/officeDocument/2006/relationships/image" Target="../media/image431.png"/><Relationship Id="rId122" Type="http://schemas.openxmlformats.org/officeDocument/2006/relationships/customXml" Target="../ink/ink1188.xml"/><Relationship Id="rId4" Type="http://schemas.openxmlformats.org/officeDocument/2006/relationships/customXml" Target="../ink/ink1129.xml"/><Relationship Id="rId9" Type="http://schemas.openxmlformats.org/officeDocument/2006/relationships/image" Target="../media/image390.png"/><Relationship Id="rId26" Type="http://schemas.openxmlformats.org/officeDocument/2006/relationships/customXml" Target="../ink/ink1140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9.png"/><Relationship Id="rId21" Type="http://schemas.openxmlformats.org/officeDocument/2006/relationships/image" Target="../media/image396.png"/><Relationship Id="rId42" Type="http://schemas.openxmlformats.org/officeDocument/2006/relationships/customXml" Target="../ink/ink1212.xml"/><Relationship Id="rId63" Type="http://schemas.openxmlformats.org/officeDocument/2006/relationships/image" Target="../media/image417.png"/><Relationship Id="rId84" Type="http://schemas.openxmlformats.org/officeDocument/2006/relationships/customXml" Target="../ink/ink1233.xml"/><Relationship Id="rId138" Type="http://schemas.openxmlformats.org/officeDocument/2006/relationships/customXml" Target="../ink/ink1260.xml"/><Relationship Id="rId159" Type="http://schemas.openxmlformats.org/officeDocument/2006/relationships/image" Target="../media/image460.png"/><Relationship Id="rId170" Type="http://schemas.openxmlformats.org/officeDocument/2006/relationships/customXml" Target="../ink/ink1276.xml"/><Relationship Id="rId107" Type="http://schemas.openxmlformats.org/officeDocument/2006/relationships/image" Target="../media/image434.png"/><Relationship Id="rId11" Type="http://schemas.openxmlformats.org/officeDocument/2006/relationships/image" Target="../media/image391.png"/><Relationship Id="rId32" Type="http://schemas.openxmlformats.org/officeDocument/2006/relationships/customXml" Target="../ink/ink1207.xml"/><Relationship Id="rId53" Type="http://schemas.openxmlformats.org/officeDocument/2006/relationships/image" Target="../media/image412.png"/><Relationship Id="rId74" Type="http://schemas.openxmlformats.org/officeDocument/2006/relationships/customXml" Target="../ink/ink1228.xml"/><Relationship Id="rId128" Type="http://schemas.openxmlformats.org/officeDocument/2006/relationships/customXml" Target="../ink/ink1255.xml"/><Relationship Id="rId149" Type="http://schemas.openxmlformats.org/officeDocument/2006/relationships/image" Target="../media/image455.png"/><Relationship Id="rId5" Type="http://schemas.openxmlformats.org/officeDocument/2006/relationships/image" Target="../media/image338.png"/><Relationship Id="rId95" Type="http://schemas.openxmlformats.org/officeDocument/2006/relationships/image" Target="../media/image428.png"/><Relationship Id="rId160" Type="http://schemas.openxmlformats.org/officeDocument/2006/relationships/customXml" Target="../ink/ink1271.xml"/><Relationship Id="rId181" Type="http://schemas.openxmlformats.org/officeDocument/2006/relationships/image" Target="../media/image471.png"/><Relationship Id="rId22" Type="http://schemas.openxmlformats.org/officeDocument/2006/relationships/customXml" Target="../ink/ink1202.xml"/><Relationship Id="rId43" Type="http://schemas.openxmlformats.org/officeDocument/2006/relationships/image" Target="../media/image407.png"/><Relationship Id="rId64" Type="http://schemas.openxmlformats.org/officeDocument/2006/relationships/customXml" Target="../ink/ink1223.xml"/><Relationship Id="rId118" Type="http://schemas.openxmlformats.org/officeDocument/2006/relationships/customXml" Target="../ink/ink1250.xml"/><Relationship Id="rId139" Type="http://schemas.openxmlformats.org/officeDocument/2006/relationships/image" Target="../media/image450.png"/><Relationship Id="rId85" Type="http://schemas.openxmlformats.org/officeDocument/2006/relationships/image" Target="../media/image423.png"/><Relationship Id="rId150" Type="http://schemas.openxmlformats.org/officeDocument/2006/relationships/customXml" Target="../ink/ink1266.xml"/><Relationship Id="rId171" Type="http://schemas.openxmlformats.org/officeDocument/2006/relationships/image" Target="../media/image466.png"/><Relationship Id="rId12" Type="http://schemas.openxmlformats.org/officeDocument/2006/relationships/customXml" Target="../ink/ink1197.xml"/><Relationship Id="rId33" Type="http://schemas.openxmlformats.org/officeDocument/2006/relationships/image" Target="../media/image402.png"/><Relationship Id="rId108" Type="http://schemas.openxmlformats.org/officeDocument/2006/relationships/customXml" Target="../ink/ink1245.xml"/><Relationship Id="rId129" Type="http://schemas.openxmlformats.org/officeDocument/2006/relationships/image" Target="../media/image445.png"/><Relationship Id="rId54" Type="http://schemas.openxmlformats.org/officeDocument/2006/relationships/customXml" Target="../ink/ink1218.xml"/><Relationship Id="rId75" Type="http://schemas.openxmlformats.org/officeDocument/2006/relationships/image" Target="../media/image62.png"/><Relationship Id="rId96" Type="http://schemas.openxmlformats.org/officeDocument/2006/relationships/customXml" Target="../ink/ink1239.xml"/><Relationship Id="rId140" Type="http://schemas.openxmlformats.org/officeDocument/2006/relationships/customXml" Target="../ink/ink1261.xml"/><Relationship Id="rId161" Type="http://schemas.openxmlformats.org/officeDocument/2006/relationships/image" Target="../media/image461.png"/><Relationship Id="rId6" Type="http://schemas.openxmlformats.org/officeDocument/2006/relationships/customXml" Target="../ink/ink1194.xml"/><Relationship Id="rId23" Type="http://schemas.openxmlformats.org/officeDocument/2006/relationships/image" Target="../media/image397.png"/><Relationship Id="rId119" Type="http://schemas.openxmlformats.org/officeDocument/2006/relationships/image" Target="../media/image440.png"/><Relationship Id="rId44" Type="http://schemas.openxmlformats.org/officeDocument/2006/relationships/customXml" Target="../ink/ink1213.xml"/><Relationship Id="rId60" Type="http://schemas.openxmlformats.org/officeDocument/2006/relationships/customXml" Target="../ink/ink1221.xml"/><Relationship Id="rId65" Type="http://schemas.openxmlformats.org/officeDocument/2006/relationships/image" Target="../media/image418.png"/><Relationship Id="rId81" Type="http://schemas.openxmlformats.org/officeDocument/2006/relationships/image" Target="../media/image421.png"/><Relationship Id="rId86" Type="http://schemas.openxmlformats.org/officeDocument/2006/relationships/customXml" Target="../ink/ink1234.xml"/><Relationship Id="rId130" Type="http://schemas.openxmlformats.org/officeDocument/2006/relationships/customXml" Target="../ink/ink1256.xml"/><Relationship Id="rId135" Type="http://schemas.openxmlformats.org/officeDocument/2006/relationships/image" Target="../media/image448.png"/><Relationship Id="rId151" Type="http://schemas.openxmlformats.org/officeDocument/2006/relationships/image" Target="../media/image456.png"/><Relationship Id="rId156" Type="http://schemas.openxmlformats.org/officeDocument/2006/relationships/customXml" Target="../ink/ink1269.xml"/><Relationship Id="rId177" Type="http://schemas.openxmlformats.org/officeDocument/2006/relationships/image" Target="../media/image469.png"/><Relationship Id="rId172" Type="http://schemas.openxmlformats.org/officeDocument/2006/relationships/customXml" Target="../ink/ink1277.xml"/><Relationship Id="rId13" Type="http://schemas.openxmlformats.org/officeDocument/2006/relationships/image" Target="../media/image392.png"/><Relationship Id="rId18" Type="http://schemas.openxmlformats.org/officeDocument/2006/relationships/customXml" Target="../ink/ink1200.xml"/><Relationship Id="rId39" Type="http://schemas.openxmlformats.org/officeDocument/2006/relationships/image" Target="../media/image405.png"/><Relationship Id="rId109" Type="http://schemas.openxmlformats.org/officeDocument/2006/relationships/image" Target="../media/image435.png"/><Relationship Id="rId34" Type="http://schemas.openxmlformats.org/officeDocument/2006/relationships/customXml" Target="../ink/ink1208.xml"/><Relationship Id="rId50" Type="http://schemas.openxmlformats.org/officeDocument/2006/relationships/customXml" Target="../ink/ink1216.xml"/><Relationship Id="rId55" Type="http://schemas.openxmlformats.org/officeDocument/2006/relationships/image" Target="../media/image413.png"/><Relationship Id="rId76" Type="http://schemas.openxmlformats.org/officeDocument/2006/relationships/customXml" Target="../ink/ink1229.xml"/><Relationship Id="rId97" Type="http://schemas.openxmlformats.org/officeDocument/2006/relationships/image" Target="../media/image429.png"/><Relationship Id="rId104" Type="http://schemas.openxmlformats.org/officeDocument/2006/relationships/customXml" Target="../ink/ink1243.xml"/><Relationship Id="rId120" Type="http://schemas.openxmlformats.org/officeDocument/2006/relationships/customXml" Target="../ink/ink1251.xml"/><Relationship Id="rId125" Type="http://schemas.openxmlformats.org/officeDocument/2006/relationships/image" Target="../media/image443.png"/><Relationship Id="rId141" Type="http://schemas.openxmlformats.org/officeDocument/2006/relationships/image" Target="../media/image451.png"/><Relationship Id="rId146" Type="http://schemas.openxmlformats.org/officeDocument/2006/relationships/customXml" Target="../ink/ink1264.xml"/><Relationship Id="rId167" Type="http://schemas.openxmlformats.org/officeDocument/2006/relationships/image" Target="../media/image464.png"/><Relationship Id="rId7" Type="http://schemas.openxmlformats.org/officeDocument/2006/relationships/image" Target="../media/image389.png"/><Relationship Id="rId71" Type="http://schemas.openxmlformats.org/officeDocument/2006/relationships/image" Target="../media/image60.png"/><Relationship Id="rId92" Type="http://schemas.openxmlformats.org/officeDocument/2006/relationships/customXml" Target="../ink/ink1237.xml"/><Relationship Id="rId162" Type="http://schemas.openxmlformats.org/officeDocument/2006/relationships/customXml" Target="../ink/ink1272.xml"/><Relationship Id="rId2" Type="http://schemas.openxmlformats.org/officeDocument/2006/relationships/customXml" Target="../ink/ink1192.xml"/><Relationship Id="rId29" Type="http://schemas.openxmlformats.org/officeDocument/2006/relationships/image" Target="../media/image400.png"/><Relationship Id="rId24" Type="http://schemas.openxmlformats.org/officeDocument/2006/relationships/customXml" Target="../ink/ink1203.xml"/><Relationship Id="rId40" Type="http://schemas.openxmlformats.org/officeDocument/2006/relationships/customXml" Target="../ink/ink1211.xml"/><Relationship Id="rId45" Type="http://schemas.openxmlformats.org/officeDocument/2006/relationships/image" Target="../media/image408.png"/><Relationship Id="rId66" Type="http://schemas.openxmlformats.org/officeDocument/2006/relationships/customXml" Target="../ink/ink1224.xml"/><Relationship Id="rId87" Type="http://schemas.openxmlformats.org/officeDocument/2006/relationships/image" Target="../media/image424.png"/><Relationship Id="rId110" Type="http://schemas.openxmlformats.org/officeDocument/2006/relationships/customXml" Target="../ink/ink1246.xml"/><Relationship Id="rId115" Type="http://schemas.openxmlformats.org/officeDocument/2006/relationships/image" Target="../media/image438.png"/><Relationship Id="rId131" Type="http://schemas.openxmlformats.org/officeDocument/2006/relationships/image" Target="../media/image446.png"/><Relationship Id="rId136" Type="http://schemas.openxmlformats.org/officeDocument/2006/relationships/customXml" Target="../ink/ink1259.xml"/><Relationship Id="rId157" Type="http://schemas.openxmlformats.org/officeDocument/2006/relationships/image" Target="../media/image459.png"/><Relationship Id="rId178" Type="http://schemas.openxmlformats.org/officeDocument/2006/relationships/customXml" Target="../ink/ink1280.xml"/><Relationship Id="rId61" Type="http://schemas.openxmlformats.org/officeDocument/2006/relationships/image" Target="../media/image416.png"/><Relationship Id="rId82" Type="http://schemas.openxmlformats.org/officeDocument/2006/relationships/customXml" Target="../ink/ink1232.xml"/><Relationship Id="rId152" Type="http://schemas.openxmlformats.org/officeDocument/2006/relationships/customXml" Target="../ink/ink1267.xml"/><Relationship Id="rId173" Type="http://schemas.openxmlformats.org/officeDocument/2006/relationships/image" Target="../media/image467.png"/><Relationship Id="rId19" Type="http://schemas.openxmlformats.org/officeDocument/2006/relationships/image" Target="../media/image395.png"/><Relationship Id="rId14" Type="http://schemas.openxmlformats.org/officeDocument/2006/relationships/customXml" Target="../ink/ink1198.xml"/><Relationship Id="rId30" Type="http://schemas.openxmlformats.org/officeDocument/2006/relationships/customXml" Target="../ink/ink1206.xml"/><Relationship Id="rId35" Type="http://schemas.openxmlformats.org/officeDocument/2006/relationships/image" Target="../media/image403.png"/><Relationship Id="rId56" Type="http://schemas.openxmlformats.org/officeDocument/2006/relationships/customXml" Target="../ink/ink1219.xml"/><Relationship Id="rId77" Type="http://schemas.openxmlformats.org/officeDocument/2006/relationships/image" Target="../media/image63.png"/><Relationship Id="rId100" Type="http://schemas.openxmlformats.org/officeDocument/2006/relationships/customXml" Target="../ink/ink1241.xml"/><Relationship Id="rId105" Type="http://schemas.openxmlformats.org/officeDocument/2006/relationships/image" Target="../media/image433.png"/><Relationship Id="rId126" Type="http://schemas.openxmlformats.org/officeDocument/2006/relationships/customXml" Target="../ink/ink1254.xml"/><Relationship Id="rId147" Type="http://schemas.openxmlformats.org/officeDocument/2006/relationships/image" Target="../media/image454.png"/><Relationship Id="rId168" Type="http://schemas.openxmlformats.org/officeDocument/2006/relationships/customXml" Target="../ink/ink1275.xml"/><Relationship Id="rId8" Type="http://schemas.openxmlformats.org/officeDocument/2006/relationships/customXml" Target="../ink/ink1195.xml"/><Relationship Id="rId51" Type="http://schemas.openxmlformats.org/officeDocument/2006/relationships/image" Target="../media/image411.png"/><Relationship Id="rId72" Type="http://schemas.openxmlformats.org/officeDocument/2006/relationships/customXml" Target="../ink/ink1227.xml"/><Relationship Id="rId93" Type="http://schemas.openxmlformats.org/officeDocument/2006/relationships/image" Target="../media/image427.png"/><Relationship Id="rId98" Type="http://schemas.openxmlformats.org/officeDocument/2006/relationships/customXml" Target="../ink/ink1240.xml"/><Relationship Id="rId121" Type="http://schemas.openxmlformats.org/officeDocument/2006/relationships/image" Target="../media/image441.png"/><Relationship Id="rId142" Type="http://schemas.openxmlformats.org/officeDocument/2006/relationships/customXml" Target="../ink/ink1262.xml"/><Relationship Id="rId163" Type="http://schemas.openxmlformats.org/officeDocument/2006/relationships/image" Target="../media/image462.png"/><Relationship Id="rId3" Type="http://schemas.openxmlformats.org/officeDocument/2006/relationships/image" Target="../media/image337.png"/><Relationship Id="rId25" Type="http://schemas.openxmlformats.org/officeDocument/2006/relationships/image" Target="../media/image398.png"/><Relationship Id="rId46" Type="http://schemas.openxmlformats.org/officeDocument/2006/relationships/customXml" Target="../ink/ink1214.xml"/><Relationship Id="rId67" Type="http://schemas.openxmlformats.org/officeDocument/2006/relationships/image" Target="../media/image58.png"/><Relationship Id="rId116" Type="http://schemas.openxmlformats.org/officeDocument/2006/relationships/customXml" Target="../ink/ink1249.xml"/><Relationship Id="rId137" Type="http://schemas.openxmlformats.org/officeDocument/2006/relationships/image" Target="../media/image449.png"/><Relationship Id="rId158" Type="http://schemas.openxmlformats.org/officeDocument/2006/relationships/customXml" Target="../ink/ink1270.xml"/><Relationship Id="rId20" Type="http://schemas.openxmlformats.org/officeDocument/2006/relationships/customXml" Target="../ink/ink1201.xml"/><Relationship Id="rId41" Type="http://schemas.openxmlformats.org/officeDocument/2006/relationships/image" Target="../media/image406.png"/><Relationship Id="rId62" Type="http://schemas.openxmlformats.org/officeDocument/2006/relationships/customXml" Target="../ink/ink1222.xml"/><Relationship Id="rId83" Type="http://schemas.openxmlformats.org/officeDocument/2006/relationships/image" Target="../media/image422.png"/><Relationship Id="rId88" Type="http://schemas.openxmlformats.org/officeDocument/2006/relationships/customXml" Target="../ink/ink1235.xml"/><Relationship Id="rId111" Type="http://schemas.openxmlformats.org/officeDocument/2006/relationships/image" Target="../media/image436.png"/><Relationship Id="rId132" Type="http://schemas.openxmlformats.org/officeDocument/2006/relationships/customXml" Target="../ink/ink1257.xml"/><Relationship Id="rId153" Type="http://schemas.openxmlformats.org/officeDocument/2006/relationships/image" Target="../media/image457.png"/><Relationship Id="rId174" Type="http://schemas.openxmlformats.org/officeDocument/2006/relationships/customXml" Target="../ink/ink1278.xml"/><Relationship Id="rId179" Type="http://schemas.openxmlformats.org/officeDocument/2006/relationships/image" Target="../media/image470.png"/><Relationship Id="rId15" Type="http://schemas.openxmlformats.org/officeDocument/2006/relationships/image" Target="../media/image393.png"/><Relationship Id="rId36" Type="http://schemas.openxmlformats.org/officeDocument/2006/relationships/customXml" Target="../ink/ink1209.xml"/><Relationship Id="rId57" Type="http://schemas.openxmlformats.org/officeDocument/2006/relationships/image" Target="../media/image414.png"/><Relationship Id="rId106" Type="http://schemas.openxmlformats.org/officeDocument/2006/relationships/customXml" Target="../ink/ink1244.xml"/><Relationship Id="rId127" Type="http://schemas.openxmlformats.org/officeDocument/2006/relationships/image" Target="../media/image444.png"/><Relationship Id="rId10" Type="http://schemas.openxmlformats.org/officeDocument/2006/relationships/customXml" Target="../ink/ink1196.xml"/><Relationship Id="rId31" Type="http://schemas.openxmlformats.org/officeDocument/2006/relationships/image" Target="../media/image401.png"/><Relationship Id="rId52" Type="http://schemas.openxmlformats.org/officeDocument/2006/relationships/customXml" Target="../ink/ink1217.xml"/><Relationship Id="rId73" Type="http://schemas.openxmlformats.org/officeDocument/2006/relationships/image" Target="../media/image61.png"/><Relationship Id="rId78" Type="http://schemas.openxmlformats.org/officeDocument/2006/relationships/customXml" Target="../ink/ink1230.xml"/><Relationship Id="rId94" Type="http://schemas.openxmlformats.org/officeDocument/2006/relationships/customXml" Target="../ink/ink1238.xml"/><Relationship Id="rId99" Type="http://schemas.openxmlformats.org/officeDocument/2006/relationships/image" Target="../media/image430.png"/><Relationship Id="rId101" Type="http://schemas.openxmlformats.org/officeDocument/2006/relationships/image" Target="../media/image431.png"/><Relationship Id="rId122" Type="http://schemas.openxmlformats.org/officeDocument/2006/relationships/customXml" Target="../ink/ink1252.xml"/><Relationship Id="rId143" Type="http://schemas.openxmlformats.org/officeDocument/2006/relationships/image" Target="../media/image452.png"/><Relationship Id="rId148" Type="http://schemas.openxmlformats.org/officeDocument/2006/relationships/customXml" Target="../ink/ink1265.xml"/><Relationship Id="rId164" Type="http://schemas.openxmlformats.org/officeDocument/2006/relationships/customXml" Target="../ink/ink1273.xml"/><Relationship Id="rId169" Type="http://schemas.openxmlformats.org/officeDocument/2006/relationships/image" Target="../media/image465.png"/><Relationship Id="rId4" Type="http://schemas.openxmlformats.org/officeDocument/2006/relationships/customXml" Target="../ink/ink1193.xml"/><Relationship Id="rId9" Type="http://schemas.openxmlformats.org/officeDocument/2006/relationships/image" Target="../media/image390.png"/><Relationship Id="rId180" Type="http://schemas.openxmlformats.org/officeDocument/2006/relationships/customXml" Target="../ink/ink1281.xml"/><Relationship Id="rId26" Type="http://schemas.openxmlformats.org/officeDocument/2006/relationships/customXml" Target="../ink/ink1204.xml"/><Relationship Id="rId47" Type="http://schemas.openxmlformats.org/officeDocument/2006/relationships/image" Target="../media/image409.png"/><Relationship Id="rId68" Type="http://schemas.openxmlformats.org/officeDocument/2006/relationships/customXml" Target="../ink/ink1225.xml"/><Relationship Id="rId89" Type="http://schemas.openxmlformats.org/officeDocument/2006/relationships/image" Target="../media/image425.png"/><Relationship Id="rId112" Type="http://schemas.openxmlformats.org/officeDocument/2006/relationships/customXml" Target="../ink/ink1247.xml"/><Relationship Id="rId133" Type="http://schemas.openxmlformats.org/officeDocument/2006/relationships/image" Target="../media/image447.png"/><Relationship Id="rId154" Type="http://schemas.openxmlformats.org/officeDocument/2006/relationships/customXml" Target="../ink/ink1268.xml"/><Relationship Id="rId175" Type="http://schemas.openxmlformats.org/officeDocument/2006/relationships/image" Target="../media/image468.png"/><Relationship Id="rId16" Type="http://schemas.openxmlformats.org/officeDocument/2006/relationships/customXml" Target="../ink/ink1199.xml"/><Relationship Id="rId37" Type="http://schemas.openxmlformats.org/officeDocument/2006/relationships/image" Target="../media/image404.png"/><Relationship Id="rId58" Type="http://schemas.openxmlformats.org/officeDocument/2006/relationships/customXml" Target="../ink/ink1220.xml"/><Relationship Id="rId79" Type="http://schemas.openxmlformats.org/officeDocument/2006/relationships/image" Target="../media/image64.png"/><Relationship Id="rId102" Type="http://schemas.openxmlformats.org/officeDocument/2006/relationships/customXml" Target="../ink/ink1242.xml"/><Relationship Id="rId123" Type="http://schemas.openxmlformats.org/officeDocument/2006/relationships/image" Target="../media/image442.png"/><Relationship Id="rId144" Type="http://schemas.openxmlformats.org/officeDocument/2006/relationships/customXml" Target="../ink/ink1263.xml"/><Relationship Id="rId90" Type="http://schemas.openxmlformats.org/officeDocument/2006/relationships/customXml" Target="../ink/ink1236.xml"/><Relationship Id="rId165" Type="http://schemas.openxmlformats.org/officeDocument/2006/relationships/image" Target="../media/image463.png"/><Relationship Id="rId27" Type="http://schemas.openxmlformats.org/officeDocument/2006/relationships/image" Target="../media/image399.png"/><Relationship Id="rId48" Type="http://schemas.openxmlformats.org/officeDocument/2006/relationships/customXml" Target="../ink/ink1215.xml"/><Relationship Id="rId69" Type="http://schemas.openxmlformats.org/officeDocument/2006/relationships/image" Target="../media/image59.png"/><Relationship Id="rId113" Type="http://schemas.openxmlformats.org/officeDocument/2006/relationships/image" Target="../media/image437.png"/><Relationship Id="rId134" Type="http://schemas.openxmlformats.org/officeDocument/2006/relationships/customXml" Target="../ink/ink1258.xml"/><Relationship Id="rId80" Type="http://schemas.openxmlformats.org/officeDocument/2006/relationships/customXml" Target="../ink/ink1231.xml"/><Relationship Id="rId155" Type="http://schemas.openxmlformats.org/officeDocument/2006/relationships/image" Target="../media/image458.png"/><Relationship Id="rId176" Type="http://schemas.openxmlformats.org/officeDocument/2006/relationships/customXml" Target="../ink/ink1279.xml"/><Relationship Id="rId17" Type="http://schemas.openxmlformats.org/officeDocument/2006/relationships/image" Target="../media/image394.png"/><Relationship Id="rId38" Type="http://schemas.openxmlformats.org/officeDocument/2006/relationships/customXml" Target="../ink/ink1210.xml"/><Relationship Id="rId59" Type="http://schemas.openxmlformats.org/officeDocument/2006/relationships/image" Target="../media/image415.png"/><Relationship Id="rId103" Type="http://schemas.openxmlformats.org/officeDocument/2006/relationships/image" Target="../media/image432.png"/><Relationship Id="rId124" Type="http://schemas.openxmlformats.org/officeDocument/2006/relationships/customXml" Target="../ink/ink1253.xml"/><Relationship Id="rId70" Type="http://schemas.openxmlformats.org/officeDocument/2006/relationships/customXml" Target="../ink/ink1226.xml"/><Relationship Id="rId91" Type="http://schemas.openxmlformats.org/officeDocument/2006/relationships/image" Target="../media/image426.png"/><Relationship Id="rId145" Type="http://schemas.openxmlformats.org/officeDocument/2006/relationships/image" Target="../media/image453.png"/><Relationship Id="rId166" Type="http://schemas.openxmlformats.org/officeDocument/2006/relationships/customXml" Target="../ink/ink1274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205.xml"/><Relationship Id="rId49" Type="http://schemas.openxmlformats.org/officeDocument/2006/relationships/image" Target="../media/image410.png"/><Relationship Id="rId114" Type="http://schemas.openxmlformats.org/officeDocument/2006/relationships/customXml" Target="../ink/ink1248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48.png"/><Relationship Id="rId21" Type="http://schemas.openxmlformats.org/officeDocument/2006/relationships/image" Target="../media/image396.png"/><Relationship Id="rId42" Type="http://schemas.openxmlformats.org/officeDocument/2006/relationships/customXml" Target="../ink/ink1302.xml"/><Relationship Id="rId63" Type="http://schemas.openxmlformats.org/officeDocument/2006/relationships/image" Target="../media/image417.png"/><Relationship Id="rId84" Type="http://schemas.openxmlformats.org/officeDocument/2006/relationships/customXml" Target="../ink/ink1323.xml"/><Relationship Id="rId138" Type="http://schemas.openxmlformats.org/officeDocument/2006/relationships/customXml" Target="../ink/ink1350.xml"/><Relationship Id="rId159" Type="http://schemas.openxmlformats.org/officeDocument/2006/relationships/image" Target="../media/image469.png"/><Relationship Id="rId170" Type="http://schemas.openxmlformats.org/officeDocument/2006/relationships/customXml" Target="../ink/ink1366.xml"/><Relationship Id="rId191" Type="http://schemas.openxmlformats.org/officeDocument/2006/relationships/image" Target="../media/image476.png"/><Relationship Id="rId107" Type="http://schemas.openxmlformats.org/officeDocument/2006/relationships/image" Target="../media/image443.png"/><Relationship Id="rId11" Type="http://schemas.openxmlformats.org/officeDocument/2006/relationships/image" Target="../media/image391.png"/><Relationship Id="rId32" Type="http://schemas.openxmlformats.org/officeDocument/2006/relationships/customXml" Target="../ink/ink1297.xml"/><Relationship Id="rId53" Type="http://schemas.openxmlformats.org/officeDocument/2006/relationships/image" Target="../media/image412.png"/><Relationship Id="rId74" Type="http://schemas.openxmlformats.org/officeDocument/2006/relationships/customXml" Target="../ink/ink1318.xml"/><Relationship Id="rId128" Type="http://schemas.openxmlformats.org/officeDocument/2006/relationships/customXml" Target="../ink/ink1345.xml"/><Relationship Id="rId149" Type="http://schemas.openxmlformats.org/officeDocument/2006/relationships/image" Target="../media/image464.png"/><Relationship Id="rId5" Type="http://schemas.openxmlformats.org/officeDocument/2006/relationships/image" Target="../media/image338.png"/><Relationship Id="rId95" Type="http://schemas.openxmlformats.org/officeDocument/2006/relationships/image" Target="../media/image437.png"/><Relationship Id="rId160" Type="http://schemas.openxmlformats.org/officeDocument/2006/relationships/customXml" Target="../ink/ink1361.xml"/><Relationship Id="rId181" Type="http://schemas.openxmlformats.org/officeDocument/2006/relationships/image" Target="../media/image435.png"/><Relationship Id="rId22" Type="http://schemas.openxmlformats.org/officeDocument/2006/relationships/customXml" Target="../ink/ink1292.xml"/><Relationship Id="rId43" Type="http://schemas.openxmlformats.org/officeDocument/2006/relationships/image" Target="../media/image407.png"/><Relationship Id="rId64" Type="http://schemas.openxmlformats.org/officeDocument/2006/relationships/customXml" Target="../ink/ink1313.xml"/><Relationship Id="rId118" Type="http://schemas.openxmlformats.org/officeDocument/2006/relationships/customXml" Target="../ink/ink1340.xml"/><Relationship Id="rId139" Type="http://schemas.openxmlformats.org/officeDocument/2006/relationships/image" Target="../media/image459.png"/><Relationship Id="rId85" Type="http://schemas.openxmlformats.org/officeDocument/2006/relationships/image" Target="../media/image430.png"/><Relationship Id="rId150" Type="http://schemas.openxmlformats.org/officeDocument/2006/relationships/customXml" Target="../ink/ink1356.xml"/><Relationship Id="rId171" Type="http://schemas.openxmlformats.org/officeDocument/2006/relationships/image" Target="../media/image61.png"/><Relationship Id="rId12" Type="http://schemas.openxmlformats.org/officeDocument/2006/relationships/customXml" Target="../ink/ink1287.xml"/><Relationship Id="rId33" Type="http://schemas.openxmlformats.org/officeDocument/2006/relationships/image" Target="../media/image402.png"/><Relationship Id="rId108" Type="http://schemas.openxmlformats.org/officeDocument/2006/relationships/customXml" Target="../ink/ink1335.xml"/><Relationship Id="rId129" Type="http://schemas.openxmlformats.org/officeDocument/2006/relationships/image" Target="../media/image454.png"/><Relationship Id="rId54" Type="http://schemas.openxmlformats.org/officeDocument/2006/relationships/customXml" Target="../ink/ink1308.xml"/><Relationship Id="rId75" Type="http://schemas.openxmlformats.org/officeDocument/2006/relationships/image" Target="../media/image425.png"/><Relationship Id="rId96" Type="http://schemas.openxmlformats.org/officeDocument/2006/relationships/customXml" Target="../ink/ink1329.xml"/><Relationship Id="rId140" Type="http://schemas.openxmlformats.org/officeDocument/2006/relationships/customXml" Target="../ink/ink1351.xml"/><Relationship Id="rId161" Type="http://schemas.openxmlformats.org/officeDocument/2006/relationships/image" Target="../media/image470.png"/><Relationship Id="rId182" Type="http://schemas.openxmlformats.org/officeDocument/2006/relationships/customXml" Target="../ink/ink1372.xml"/><Relationship Id="rId6" Type="http://schemas.openxmlformats.org/officeDocument/2006/relationships/customXml" Target="../ink/ink1284.xml"/><Relationship Id="rId23" Type="http://schemas.openxmlformats.org/officeDocument/2006/relationships/image" Target="../media/image397.png"/><Relationship Id="rId119" Type="http://schemas.openxmlformats.org/officeDocument/2006/relationships/image" Target="../media/image449.png"/><Relationship Id="rId44" Type="http://schemas.openxmlformats.org/officeDocument/2006/relationships/customXml" Target="../ink/ink1303.xml"/><Relationship Id="rId65" Type="http://schemas.openxmlformats.org/officeDocument/2006/relationships/image" Target="../media/image418.png"/><Relationship Id="rId86" Type="http://schemas.openxmlformats.org/officeDocument/2006/relationships/customXml" Target="../ink/ink1324.xml"/><Relationship Id="rId130" Type="http://schemas.openxmlformats.org/officeDocument/2006/relationships/customXml" Target="../ink/ink1346.xml"/><Relationship Id="rId151" Type="http://schemas.openxmlformats.org/officeDocument/2006/relationships/image" Target="../media/image465.png"/><Relationship Id="rId172" Type="http://schemas.openxmlformats.org/officeDocument/2006/relationships/customXml" Target="../ink/ink1367.xml"/><Relationship Id="rId13" Type="http://schemas.openxmlformats.org/officeDocument/2006/relationships/image" Target="../media/image392.png"/><Relationship Id="rId18" Type="http://schemas.openxmlformats.org/officeDocument/2006/relationships/customXml" Target="../ink/ink1290.xml"/><Relationship Id="rId39" Type="http://schemas.openxmlformats.org/officeDocument/2006/relationships/image" Target="../media/image405.png"/><Relationship Id="rId109" Type="http://schemas.openxmlformats.org/officeDocument/2006/relationships/image" Target="../media/image444.png"/><Relationship Id="rId34" Type="http://schemas.openxmlformats.org/officeDocument/2006/relationships/customXml" Target="../ink/ink1298.xml"/><Relationship Id="rId50" Type="http://schemas.openxmlformats.org/officeDocument/2006/relationships/customXml" Target="../ink/ink1306.xml"/><Relationship Id="rId55" Type="http://schemas.openxmlformats.org/officeDocument/2006/relationships/image" Target="../media/image413.png"/><Relationship Id="rId76" Type="http://schemas.openxmlformats.org/officeDocument/2006/relationships/customXml" Target="../ink/ink1319.xml"/><Relationship Id="rId97" Type="http://schemas.openxmlformats.org/officeDocument/2006/relationships/image" Target="../media/image438.png"/><Relationship Id="rId104" Type="http://schemas.openxmlformats.org/officeDocument/2006/relationships/customXml" Target="../ink/ink1333.xml"/><Relationship Id="rId120" Type="http://schemas.openxmlformats.org/officeDocument/2006/relationships/customXml" Target="../ink/ink1341.xml"/><Relationship Id="rId125" Type="http://schemas.openxmlformats.org/officeDocument/2006/relationships/image" Target="../media/image452.png"/><Relationship Id="rId141" Type="http://schemas.openxmlformats.org/officeDocument/2006/relationships/image" Target="../media/image460.png"/><Relationship Id="rId146" Type="http://schemas.openxmlformats.org/officeDocument/2006/relationships/customXml" Target="../ink/ink1354.xml"/><Relationship Id="rId167" Type="http://schemas.openxmlformats.org/officeDocument/2006/relationships/image" Target="../media/image59.png"/><Relationship Id="rId188" Type="http://schemas.openxmlformats.org/officeDocument/2006/relationships/customXml" Target="../ink/ink1375.xml"/><Relationship Id="rId7" Type="http://schemas.openxmlformats.org/officeDocument/2006/relationships/image" Target="../media/image389.png"/><Relationship Id="rId71" Type="http://schemas.openxmlformats.org/officeDocument/2006/relationships/image" Target="../media/image423.png"/><Relationship Id="rId92" Type="http://schemas.openxmlformats.org/officeDocument/2006/relationships/customXml" Target="../ink/ink1327.xml"/><Relationship Id="rId162" Type="http://schemas.openxmlformats.org/officeDocument/2006/relationships/customXml" Target="../ink/ink1362.xml"/><Relationship Id="rId183" Type="http://schemas.openxmlformats.org/officeDocument/2006/relationships/image" Target="../media/image472.png"/><Relationship Id="rId2" Type="http://schemas.openxmlformats.org/officeDocument/2006/relationships/customXml" Target="../ink/ink1282.xml"/><Relationship Id="rId29" Type="http://schemas.openxmlformats.org/officeDocument/2006/relationships/image" Target="../media/image400.png"/><Relationship Id="rId24" Type="http://schemas.openxmlformats.org/officeDocument/2006/relationships/customXml" Target="../ink/ink1293.xml"/><Relationship Id="rId40" Type="http://schemas.openxmlformats.org/officeDocument/2006/relationships/customXml" Target="../ink/ink1301.xml"/><Relationship Id="rId45" Type="http://schemas.openxmlformats.org/officeDocument/2006/relationships/image" Target="../media/image408.png"/><Relationship Id="rId66" Type="http://schemas.openxmlformats.org/officeDocument/2006/relationships/customXml" Target="../ink/ink1314.xml"/><Relationship Id="rId87" Type="http://schemas.openxmlformats.org/officeDocument/2006/relationships/image" Target="../media/image431.png"/><Relationship Id="rId110" Type="http://schemas.openxmlformats.org/officeDocument/2006/relationships/customXml" Target="../ink/ink1336.xml"/><Relationship Id="rId115" Type="http://schemas.openxmlformats.org/officeDocument/2006/relationships/image" Target="../media/image447.png"/><Relationship Id="rId131" Type="http://schemas.openxmlformats.org/officeDocument/2006/relationships/image" Target="../media/image455.png"/><Relationship Id="rId136" Type="http://schemas.openxmlformats.org/officeDocument/2006/relationships/customXml" Target="../ink/ink1349.xml"/><Relationship Id="rId157" Type="http://schemas.openxmlformats.org/officeDocument/2006/relationships/image" Target="../media/image468.png"/><Relationship Id="rId178" Type="http://schemas.openxmlformats.org/officeDocument/2006/relationships/customXml" Target="../ink/ink1370.xml"/><Relationship Id="rId61" Type="http://schemas.openxmlformats.org/officeDocument/2006/relationships/image" Target="../media/image416.png"/><Relationship Id="rId82" Type="http://schemas.openxmlformats.org/officeDocument/2006/relationships/customXml" Target="../ink/ink1322.xml"/><Relationship Id="rId152" Type="http://schemas.openxmlformats.org/officeDocument/2006/relationships/customXml" Target="../ink/ink1357.xml"/><Relationship Id="rId173" Type="http://schemas.openxmlformats.org/officeDocument/2006/relationships/image" Target="../media/image62.png"/><Relationship Id="rId19" Type="http://schemas.openxmlformats.org/officeDocument/2006/relationships/image" Target="../media/image395.png"/><Relationship Id="rId14" Type="http://schemas.openxmlformats.org/officeDocument/2006/relationships/customXml" Target="../ink/ink1288.xml"/><Relationship Id="rId30" Type="http://schemas.openxmlformats.org/officeDocument/2006/relationships/customXml" Target="../ink/ink1296.xml"/><Relationship Id="rId35" Type="http://schemas.openxmlformats.org/officeDocument/2006/relationships/image" Target="../media/image403.png"/><Relationship Id="rId56" Type="http://schemas.openxmlformats.org/officeDocument/2006/relationships/customXml" Target="../ink/ink1309.xml"/><Relationship Id="rId77" Type="http://schemas.openxmlformats.org/officeDocument/2006/relationships/image" Target="../media/image426.png"/><Relationship Id="rId100" Type="http://schemas.openxmlformats.org/officeDocument/2006/relationships/customXml" Target="../ink/ink1331.xml"/><Relationship Id="rId105" Type="http://schemas.openxmlformats.org/officeDocument/2006/relationships/image" Target="../media/image442.png"/><Relationship Id="rId126" Type="http://schemas.openxmlformats.org/officeDocument/2006/relationships/customXml" Target="../ink/ink1344.xml"/><Relationship Id="rId147" Type="http://schemas.openxmlformats.org/officeDocument/2006/relationships/image" Target="../media/image463.png"/><Relationship Id="rId168" Type="http://schemas.openxmlformats.org/officeDocument/2006/relationships/customXml" Target="../ink/ink1365.xml"/><Relationship Id="rId8" Type="http://schemas.openxmlformats.org/officeDocument/2006/relationships/customXml" Target="../ink/ink1285.xml"/><Relationship Id="rId51" Type="http://schemas.openxmlformats.org/officeDocument/2006/relationships/image" Target="../media/image411.png"/><Relationship Id="rId72" Type="http://schemas.openxmlformats.org/officeDocument/2006/relationships/customXml" Target="../ink/ink1317.xml"/><Relationship Id="rId93" Type="http://schemas.openxmlformats.org/officeDocument/2006/relationships/image" Target="../media/image436.png"/><Relationship Id="rId98" Type="http://schemas.openxmlformats.org/officeDocument/2006/relationships/customXml" Target="../ink/ink1330.xml"/><Relationship Id="rId121" Type="http://schemas.openxmlformats.org/officeDocument/2006/relationships/image" Target="../media/image450.png"/><Relationship Id="rId142" Type="http://schemas.openxmlformats.org/officeDocument/2006/relationships/customXml" Target="../ink/ink1352.xml"/><Relationship Id="rId163" Type="http://schemas.openxmlformats.org/officeDocument/2006/relationships/image" Target="../media/image471.png"/><Relationship Id="rId184" Type="http://schemas.openxmlformats.org/officeDocument/2006/relationships/customXml" Target="../ink/ink1373.xml"/><Relationship Id="rId189" Type="http://schemas.openxmlformats.org/officeDocument/2006/relationships/image" Target="../media/image475.png"/><Relationship Id="rId3" Type="http://schemas.openxmlformats.org/officeDocument/2006/relationships/image" Target="../media/image337.png"/><Relationship Id="rId25" Type="http://schemas.openxmlformats.org/officeDocument/2006/relationships/image" Target="../media/image398.png"/><Relationship Id="rId46" Type="http://schemas.openxmlformats.org/officeDocument/2006/relationships/customXml" Target="../ink/ink1304.xml"/><Relationship Id="rId67" Type="http://schemas.openxmlformats.org/officeDocument/2006/relationships/image" Target="../media/image421.png"/><Relationship Id="rId116" Type="http://schemas.openxmlformats.org/officeDocument/2006/relationships/customXml" Target="../ink/ink1339.xml"/><Relationship Id="rId137" Type="http://schemas.openxmlformats.org/officeDocument/2006/relationships/image" Target="../media/image458.png"/><Relationship Id="rId158" Type="http://schemas.openxmlformats.org/officeDocument/2006/relationships/customXml" Target="../ink/ink1360.xml"/><Relationship Id="rId20" Type="http://schemas.openxmlformats.org/officeDocument/2006/relationships/customXml" Target="../ink/ink1291.xml"/><Relationship Id="rId41" Type="http://schemas.openxmlformats.org/officeDocument/2006/relationships/image" Target="../media/image406.png"/><Relationship Id="rId62" Type="http://schemas.openxmlformats.org/officeDocument/2006/relationships/customXml" Target="../ink/ink1312.xml"/><Relationship Id="rId83" Type="http://schemas.openxmlformats.org/officeDocument/2006/relationships/image" Target="../media/image429.png"/><Relationship Id="rId88" Type="http://schemas.openxmlformats.org/officeDocument/2006/relationships/customXml" Target="../ink/ink1325.xml"/><Relationship Id="rId111" Type="http://schemas.openxmlformats.org/officeDocument/2006/relationships/image" Target="../media/image445.png"/><Relationship Id="rId132" Type="http://schemas.openxmlformats.org/officeDocument/2006/relationships/customXml" Target="../ink/ink1347.xml"/><Relationship Id="rId153" Type="http://schemas.openxmlformats.org/officeDocument/2006/relationships/image" Target="../media/image466.png"/><Relationship Id="rId174" Type="http://schemas.openxmlformats.org/officeDocument/2006/relationships/customXml" Target="../ink/ink1368.xml"/><Relationship Id="rId179" Type="http://schemas.openxmlformats.org/officeDocument/2006/relationships/image" Target="../media/image434.png"/><Relationship Id="rId190" Type="http://schemas.openxmlformats.org/officeDocument/2006/relationships/customXml" Target="../ink/ink1376.xml"/><Relationship Id="rId15" Type="http://schemas.openxmlformats.org/officeDocument/2006/relationships/image" Target="../media/image393.png"/><Relationship Id="rId36" Type="http://schemas.openxmlformats.org/officeDocument/2006/relationships/customXml" Target="../ink/ink1299.xml"/><Relationship Id="rId57" Type="http://schemas.openxmlformats.org/officeDocument/2006/relationships/image" Target="../media/image414.png"/><Relationship Id="rId106" Type="http://schemas.openxmlformats.org/officeDocument/2006/relationships/customXml" Target="../ink/ink1334.xml"/><Relationship Id="rId127" Type="http://schemas.openxmlformats.org/officeDocument/2006/relationships/image" Target="../media/image453.png"/><Relationship Id="rId10" Type="http://schemas.openxmlformats.org/officeDocument/2006/relationships/customXml" Target="../ink/ink1286.xml"/><Relationship Id="rId31" Type="http://schemas.openxmlformats.org/officeDocument/2006/relationships/image" Target="../media/image401.png"/><Relationship Id="rId52" Type="http://schemas.openxmlformats.org/officeDocument/2006/relationships/customXml" Target="../ink/ink1307.xml"/><Relationship Id="rId73" Type="http://schemas.openxmlformats.org/officeDocument/2006/relationships/image" Target="../media/image424.png"/><Relationship Id="rId78" Type="http://schemas.openxmlformats.org/officeDocument/2006/relationships/customXml" Target="../ink/ink1320.xml"/><Relationship Id="rId94" Type="http://schemas.openxmlformats.org/officeDocument/2006/relationships/customXml" Target="../ink/ink1328.xml"/><Relationship Id="rId99" Type="http://schemas.openxmlformats.org/officeDocument/2006/relationships/image" Target="../media/image439.png"/><Relationship Id="rId101" Type="http://schemas.openxmlformats.org/officeDocument/2006/relationships/image" Target="../media/image440.png"/><Relationship Id="rId122" Type="http://schemas.openxmlformats.org/officeDocument/2006/relationships/customXml" Target="../ink/ink1342.xml"/><Relationship Id="rId143" Type="http://schemas.openxmlformats.org/officeDocument/2006/relationships/image" Target="../media/image461.png"/><Relationship Id="rId148" Type="http://schemas.openxmlformats.org/officeDocument/2006/relationships/customXml" Target="../ink/ink1355.xml"/><Relationship Id="rId164" Type="http://schemas.openxmlformats.org/officeDocument/2006/relationships/customXml" Target="../ink/ink1363.xml"/><Relationship Id="rId169" Type="http://schemas.openxmlformats.org/officeDocument/2006/relationships/image" Target="../media/image60.png"/><Relationship Id="rId185" Type="http://schemas.openxmlformats.org/officeDocument/2006/relationships/image" Target="../media/image473.png"/><Relationship Id="rId4" Type="http://schemas.openxmlformats.org/officeDocument/2006/relationships/customXml" Target="../ink/ink1283.xml"/><Relationship Id="rId9" Type="http://schemas.openxmlformats.org/officeDocument/2006/relationships/image" Target="../media/image390.png"/><Relationship Id="rId180" Type="http://schemas.openxmlformats.org/officeDocument/2006/relationships/customXml" Target="../ink/ink1371.xml"/><Relationship Id="rId26" Type="http://schemas.openxmlformats.org/officeDocument/2006/relationships/customXml" Target="../ink/ink1294.xml"/><Relationship Id="rId47" Type="http://schemas.openxmlformats.org/officeDocument/2006/relationships/image" Target="../media/image409.png"/><Relationship Id="rId68" Type="http://schemas.openxmlformats.org/officeDocument/2006/relationships/customXml" Target="../ink/ink1315.xml"/><Relationship Id="rId89" Type="http://schemas.openxmlformats.org/officeDocument/2006/relationships/image" Target="../media/image432.png"/><Relationship Id="rId112" Type="http://schemas.openxmlformats.org/officeDocument/2006/relationships/customXml" Target="../ink/ink1337.xml"/><Relationship Id="rId133" Type="http://schemas.openxmlformats.org/officeDocument/2006/relationships/image" Target="../media/image456.png"/><Relationship Id="rId154" Type="http://schemas.openxmlformats.org/officeDocument/2006/relationships/customXml" Target="../ink/ink1358.xml"/><Relationship Id="rId175" Type="http://schemas.openxmlformats.org/officeDocument/2006/relationships/image" Target="../media/image63.png"/><Relationship Id="rId16" Type="http://schemas.openxmlformats.org/officeDocument/2006/relationships/customXml" Target="../ink/ink1289.xml"/><Relationship Id="rId37" Type="http://schemas.openxmlformats.org/officeDocument/2006/relationships/image" Target="../media/image404.png"/><Relationship Id="rId58" Type="http://schemas.openxmlformats.org/officeDocument/2006/relationships/customXml" Target="../ink/ink1310.xml"/><Relationship Id="rId79" Type="http://schemas.openxmlformats.org/officeDocument/2006/relationships/image" Target="../media/image427.png"/><Relationship Id="rId102" Type="http://schemas.openxmlformats.org/officeDocument/2006/relationships/customXml" Target="../ink/ink1332.xml"/><Relationship Id="rId123" Type="http://schemas.openxmlformats.org/officeDocument/2006/relationships/image" Target="../media/image451.png"/><Relationship Id="rId144" Type="http://schemas.openxmlformats.org/officeDocument/2006/relationships/customXml" Target="../ink/ink1353.xml"/><Relationship Id="rId90" Type="http://schemas.openxmlformats.org/officeDocument/2006/relationships/customXml" Target="../ink/ink1326.xml"/><Relationship Id="rId165" Type="http://schemas.openxmlformats.org/officeDocument/2006/relationships/image" Target="../media/image58.png"/><Relationship Id="rId186" Type="http://schemas.openxmlformats.org/officeDocument/2006/relationships/customXml" Target="../ink/ink1374.xml"/><Relationship Id="rId27" Type="http://schemas.openxmlformats.org/officeDocument/2006/relationships/image" Target="../media/image399.png"/><Relationship Id="rId48" Type="http://schemas.openxmlformats.org/officeDocument/2006/relationships/customXml" Target="../ink/ink1305.xml"/><Relationship Id="rId69" Type="http://schemas.openxmlformats.org/officeDocument/2006/relationships/image" Target="../media/image422.png"/><Relationship Id="rId113" Type="http://schemas.openxmlformats.org/officeDocument/2006/relationships/image" Target="../media/image446.png"/><Relationship Id="rId134" Type="http://schemas.openxmlformats.org/officeDocument/2006/relationships/customXml" Target="../ink/ink1348.xml"/><Relationship Id="rId80" Type="http://schemas.openxmlformats.org/officeDocument/2006/relationships/customXml" Target="../ink/ink1321.xml"/><Relationship Id="rId155" Type="http://schemas.openxmlformats.org/officeDocument/2006/relationships/image" Target="../media/image467.png"/><Relationship Id="rId176" Type="http://schemas.openxmlformats.org/officeDocument/2006/relationships/customXml" Target="../ink/ink1369.xml"/><Relationship Id="rId17" Type="http://schemas.openxmlformats.org/officeDocument/2006/relationships/image" Target="../media/image394.png"/><Relationship Id="rId38" Type="http://schemas.openxmlformats.org/officeDocument/2006/relationships/customXml" Target="../ink/ink1300.xml"/><Relationship Id="rId59" Type="http://schemas.openxmlformats.org/officeDocument/2006/relationships/image" Target="../media/image415.png"/><Relationship Id="rId103" Type="http://schemas.openxmlformats.org/officeDocument/2006/relationships/image" Target="../media/image441.png"/><Relationship Id="rId124" Type="http://schemas.openxmlformats.org/officeDocument/2006/relationships/customXml" Target="../ink/ink1343.xml"/><Relationship Id="rId70" Type="http://schemas.openxmlformats.org/officeDocument/2006/relationships/customXml" Target="../ink/ink1316.xml"/><Relationship Id="rId91" Type="http://schemas.openxmlformats.org/officeDocument/2006/relationships/image" Target="../media/image433.png"/><Relationship Id="rId145" Type="http://schemas.openxmlformats.org/officeDocument/2006/relationships/image" Target="../media/image462.png"/><Relationship Id="rId166" Type="http://schemas.openxmlformats.org/officeDocument/2006/relationships/customXml" Target="../ink/ink1364.xml"/><Relationship Id="rId187" Type="http://schemas.openxmlformats.org/officeDocument/2006/relationships/image" Target="../media/image474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295.xml"/><Relationship Id="rId49" Type="http://schemas.openxmlformats.org/officeDocument/2006/relationships/image" Target="../media/image410.png"/><Relationship Id="rId114" Type="http://schemas.openxmlformats.org/officeDocument/2006/relationships/customXml" Target="../ink/ink1338.xml"/><Relationship Id="rId60" Type="http://schemas.openxmlformats.org/officeDocument/2006/relationships/customXml" Target="../ink/ink1311.xml"/><Relationship Id="rId81" Type="http://schemas.openxmlformats.org/officeDocument/2006/relationships/image" Target="../media/image428.png"/><Relationship Id="rId135" Type="http://schemas.openxmlformats.org/officeDocument/2006/relationships/image" Target="../media/image457.png"/><Relationship Id="rId156" Type="http://schemas.openxmlformats.org/officeDocument/2006/relationships/customXml" Target="../ink/ink1359.xml"/><Relationship Id="rId177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9.png"/><Relationship Id="rId21" Type="http://schemas.openxmlformats.org/officeDocument/2006/relationships/image" Target="../media/image94.png"/><Relationship Id="rId63" Type="http://schemas.openxmlformats.org/officeDocument/2006/relationships/image" Target="../media/image156.png"/><Relationship Id="rId159" Type="http://schemas.openxmlformats.org/officeDocument/2006/relationships/image" Target="../media/image407.png"/><Relationship Id="rId170" Type="http://schemas.openxmlformats.org/officeDocument/2006/relationships/customXml" Target="../ink/ink1461.xml"/><Relationship Id="rId226" Type="http://schemas.openxmlformats.org/officeDocument/2006/relationships/customXml" Target="../ink/ink1489.xml"/><Relationship Id="rId268" Type="http://schemas.openxmlformats.org/officeDocument/2006/relationships/customXml" Target="../ink/ink1510.xml"/><Relationship Id="rId32" Type="http://schemas.openxmlformats.org/officeDocument/2006/relationships/customXml" Target="../ink/ink1392.xml"/><Relationship Id="rId74" Type="http://schemas.openxmlformats.org/officeDocument/2006/relationships/customXml" Target="../ink/ink1413.xml"/><Relationship Id="rId128" Type="http://schemas.openxmlformats.org/officeDocument/2006/relationships/customXml" Target="../ink/ink1440.xml"/><Relationship Id="rId5" Type="http://schemas.openxmlformats.org/officeDocument/2006/relationships/image" Target="../media/image86.png"/><Relationship Id="rId181" Type="http://schemas.openxmlformats.org/officeDocument/2006/relationships/image" Target="../media/image418.png"/><Relationship Id="rId237" Type="http://schemas.openxmlformats.org/officeDocument/2006/relationships/image" Target="../media/image446.png"/><Relationship Id="rId279" Type="http://schemas.openxmlformats.org/officeDocument/2006/relationships/image" Target="../media/image467.png"/><Relationship Id="rId43" Type="http://schemas.openxmlformats.org/officeDocument/2006/relationships/image" Target="../media/image111.png"/><Relationship Id="rId139" Type="http://schemas.openxmlformats.org/officeDocument/2006/relationships/image" Target="../media/image396.png"/><Relationship Id="rId85" Type="http://schemas.openxmlformats.org/officeDocument/2006/relationships/image" Target="../media/image167.png"/><Relationship Id="rId150" Type="http://schemas.openxmlformats.org/officeDocument/2006/relationships/customXml" Target="../ink/ink1451.xml"/><Relationship Id="rId171" Type="http://schemas.openxmlformats.org/officeDocument/2006/relationships/image" Target="../media/image413.png"/><Relationship Id="rId192" Type="http://schemas.openxmlformats.org/officeDocument/2006/relationships/customXml" Target="../ink/ink1472.xml"/><Relationship Id="rId206" Type="http://schemas.openxmlformats.org/officeDocument/2006/relationships/customXml" Target="../ink/ink1479.xml"/><Relationship Id="rId227" Type="http://schemas.openxmlformats.org/officeDocument/2006/relationships/image" Target="../media/image204.png"/><Relationship Id="rId248" Type="http://schemas.openxmlformats.org/officeDocument/2006/relationships/customXml" Target="../ink/ink1500.xml"/><Relationship Id="rId269" Type="http://schemas.openxmlformats.org/officeDocument/2006/relationships/image" Target="../media/image462.png"/><Relationship Id="rId12" Type="http://schemas.openxmlformats.org/officeDocument/2006/relationships/customXml" Target="../ink/ink1382.xml"/><Relationship Id="rId33" Type="http://schemas.openxmlformats.org/officeDocument/2006/relationships/image" Target="../media/image103.png"/><Relationship Id="rId108" Type="http://schemas.openxmlformats.org/officeDocument/2006/relationships/customXml" Target="../ink/ink1430.xml"/><Relationship Id="rId129" Type="http://schemas.openxmlformats.org/officeDocument/2006/relationships/image" Target="../media/image391.png"/><Relationship Id="rId280" Type="http://schemas.openxmlformats.org/officeDocument/2006/relationships/customXml" Target="../ink/ink1516.xml"/><Relationship Id="rId54" Type="http://schemas.openxmlformats.org/officeDocument/2006/relationships/customXml" Target="../ink/ink1403.xml"/><Relationship Id="rId75" Type="http://schemas.openxmlformats.org/officeDocument/2006/relationships/image" Target="../media/image162.png"/><Relationship Id="rId96" Type="http://schemas.openxmlformats.org/officeDocument/2006/relationships/customXml" Target="../ink/ink1424.xml"/><Relationship Id="rId140" Type="http://schemas.openxmlformats.org/officeDocument/2006/relationships/customXml" Target="../ink/ink1446.xml"/><Relationship Id="rId161" Type="http://schemas.openxmlformats.org/officeDocument/2006/relationships/image" Target="../media/image408.png"/><Relationship Id="rId182" Type="http://schemas.openxmlformats.org/officeDocument/2006/relationships/customXml" Target="../ink/ink1467.xml"/><Relationship Id="rId217" Type="http://schemas.openxmlformats.org/officeDocument/2006/relationships/image" Target="../media/image199.png"/><Relationship Id="rId6" Type="http://schemas.openxmlformats.org/officeDocument/2006/relationships/customXml" Target="../ink/ink1379.xml"/><Relationship Id="rId238" Type="http://schemas.openxmlformats.org/officeDocument/2006/relationships/customXml" Target="../ink/ink1495.xml"/><Relationship Id="rId259" Type="http://schemas.openxmlformats.org/officeDocument/2006/relationships/image" Target="../media/image457.png"/><Relationship Id="rId23" Type="http://schemas.openxmlformats.org/officeDocument/2006/relationships/image" Target="../media/image96.png"/><Relationship Id="rId119" Type="http://schemas.openxmlformats.org/officeDocument/2006/relationships/image" Target="../media/image260.png"/><Relationship Id="rId270" Type="http://schemas.openxmlformats.org/officeDocument/2006/relationships/customXml" Target="../ink/ink1511.xml"/><Relationship Id="rId44" Type="http://schemas.openxmlformats.org/officeDocument/2006/relationships/customXml" Target="../ink/ink1398.xml"/><Relationship Id="rId65" Type="http://schemas.openxmlformats.org/officeDocument/2006/relationships/image" Target="../media/image157.png"/><Relationship Id="rId86" Type="http://schemas.openxmlformats.org/officeDocument/2006/relationships/customXml" Target="../ink/ink1419.xml"/><Relationship Id="rId130" Type="http://schemas.openxmlformats.org/officeDocument/2006/relationships/customXml" Target="../ink/ink1441.xml"/><Relationship Id="rId151" Type="http://schemas.openxmlformats.org/officeDocument/2006/relationships/image" Target="../media/image402.png"/><Relationship Id="rId172" Type="http://schemas.openxmlformats.org/officeDocument/2006/relationships/customXml" Target="../ink/ink1462.xml"/><Relationship Id="rId193" Type="http://schemas.openxmlformats.org/officeDocument/2006/relationships/image" Target="../media/image187.png"/><Relationship Id="rId207" Type="http://schemas.openxmlformats.org/officeDocument/2006/relationships/image" Target="../media/image194.png"/><Relationship Id="rId228" Type="http://schemas.openxmlformats.org/officeDocument/2006/relationships/customXml" Target="../ink/ink1490.xml"/><Relationship Id="rId249" Type="http://schemas.openxmlformats.org/officeDocument/2006/relationships/image" Target="../media/image452.png"/><Relationship Id="rId13" Type="http://schemas.openxmlformats.org/officeDocument/2006/relationships/image" Target="../media/image90.png"/><Relationship Id="rId109" Type="http://schemas.openxmlformats.org/officeDocument/2006/relationships/image" Target="../media/image179.png"/><Relationship Id="rId260" Type="http://schemas.openxmlformats.org/officeDocument/2006/relationships/customXml" Target="../ink/ink1506.xml"/><Relationship Id="rId281" Type="http://schemas.openxmlformats.org/officeDocument/2006/relationships/image" Target="../media/image468.png"/><Relationship Id="rId34" Type="http://schemas.openxmlformats.org/officeDocument/2006/relationships/customXml" Target="../ink/ink1393.xml"/><Relationship Id="rId55" Type="http://schemas.openxmlformats.org/officeDocument/2006/relationships/image" Target="../media/image152.png"/><Relationship Id="rId76" Type="http://schemas.openxmlformats.org/officeDocument/2006/relationships/customXml" Target="../ink/ink1414.xml"/><Relationship Id="rId97" Type="http://schemas.openxmlformats.org/officeDocument/2006/relationships/image" Target="../media/image173.png"/><Relationship Id="rId120" Type="http://schemas.openxmlformats.org/officeDocument/2006/relationships/customXml" Target="../ink/ink1436.xml"/><Relationship Id="rId141" Type="http://schemas.openxmlformats.org/officeDocument/2006/relationships/image" Target="../media/image397.png"/><Relationship Id="rId7" Type="http://schemas.openxmlformats.org/officeDocument/2006/relationships/image" Target="../media/image87.png"/><Relationship Id="rId162" Type="http://schemas.openxmlformats.org/officeDocument/2006/relationships/customXml" Target="../ink/ink1457.xml"/><Relationship Id="rId183" Type="http://schemas.openxmlformats.org/officeDocument/2006/relationships/image" Target="../media/image182.png"/><Relationship Id="rId218" Type="http://schemas.openxmlformats.org/officeDocument/2006/relationships/customXml" Target="../ink/ink1485.xml"/><Relationship Id="rId239" Type="http://schemas.openxmlformats.org/officeDocument/2006/relationships/image" Target="../media/image447.png"/><Relationship Id="rId250" Type="http://schemas.openxmlformats.org/officeDocument/2006/relationships/customXml" Target="../ink/ink1501.xml"/><Relationship Id="rId271" Type="http://schemas.openxmlformats.org/officeDocument/2006/relationships/image" Target="../media/image463.png"/><Relationship Id="rId24" Type="http://schemas.openxmlformats.org/officeDocument/2006/relationships/customXml" Target="../ink/ink1388.xml"/><Relationship Id="rId45" Type="http://schemas.openxmlformats.org/officeDocument/2006/relationships/image" Target="../media/image112.png"/><Relationship Id="rId66" Type="http://schemas.openxmlformats.org/officeDocument/2006/relationships/customXml" Target="../ink/ink1409.xml"/><Relationship Id="rId87" Type="http://schemas.openxmlformats.org/officeDocument/2006/relationships/image" Target="../media/image168.png"/><Relationship Id="rId110" Type="http://schemas.openxmlformats.org/officeDocument/2006/relationships/customXml" Target="../ink/ink1431.xml"/><Relationship Id="rId131" Type="http://schemas.openxmlformats.org/officeDocument/2006/relationships/image" Target="../media/image392.png"/><Relationship Id="rId152" Type="http://schemas.openxmlformats.org/officeDocument/2006/relationships/customXml" Target="../ink/ink1452.xml"/><Relationship Id="rId173" Type="http://schemas.openxmlformats.org/officeDocument/2006/relationships/image" Target="../media/image414.png"/><Relationship Id="rId194" Type="http://schemas.openxmlformats.org/officeDocument/2006/relationships/customXml" Target="../ink/ink1473.xml"/><Relationship Id="rId208" Type="http://schemas.openxmlformats.org/officeDocument/2006/relationships/customXml" Target="../ink/ink1480.xml"/><Relationship Id="rId229" Type="http://schemas.openxmlformats.org/officeDocument/2006/relationships/image" Target="../media/image205.png"/><Relationship Id="rId240" Type="http://schemas.openxmlformats.org/officeDocument/2006/relationships/customXml" Target="../ink/ink1496.xml"/><Relationship Id="rId261" Type="http://schemas.openxmlformats.org/officeDocument/2006/relationships/image" Target="../media/image458.png"/><Relationship Id="rId14" Type="http://schemas.openxmlformats.org/officeDocument/2006/relationships/customXml" Target="../ink/ink1383.xml"/><Relationship Id="rId35" Type="http://schemas.openxmlformats.org/officeDocument/2006/relationships/image" Target="../media/image104.png"/><Relationship Id="rId56" Type="http://schemas.openxmlformats.org/officeDocument/2006/relationships/customXml" Target="../ink/ink1404.xml"/><Relationship Id="rId77" Type="http://schemas.openxmlformats.org/officeDocument/2006/relationships/image" Target="../media/image163.png"/><Relationship Id="rId100" Type="http://schemas.openxmlformats.org/officeDocument/2006/relationships/customXml" Target="../ink/ink1426.xml"/><Relationship Id="rId282" Type="http://schemas.openxmlformats.org/officeDocument/2006/relationships/customXml" Target="../ink/ink1517.xml"/><Relationship Id="rId8" Type="http://schemas.openxmlformats.org/officeDocument/2006/relationships/customXml" Target="../ink/ink1380.xml"/><Relationship Id="rId98" Type="http://schemas.openxmlformats.org/officeDocument/2006/relationships/customXml" Target="../ink/ink1425.xml"/><Relationship Id="rId121" Type="http://schemas.openxmlformats.org/officeDocument/2006/relationships/image" Target="../media/image337.png"/><Relationship Id="rId142" Type="http://schemas.openxmlformats.org/officeDocument/2006/relationships/customXml" Target="../ink/ink1447.xml"/><Relationship Id="rId163" Type="http://schemas.openxmlformats.org/officeDocument/2006/relationships/image" Target="../media/image409.png"/><Relationship Id="rId184" Type="http://schemas.openxmlformats.org/officeDocument/2006/relationships/customXml" Target="../ink/ink1468.xml"/><Relationship Id="rId219" Type="http://schemas.openxmlformats.org/officeDocument/2006/relationships/image" Target="../media/image200.png"/><Relationship Id="rId230" Type="http://schemas.openxmlformats.org/officeDocument/2006/relationships/customXml" Target="../ink/ink1491.xml"/><Relationship Id="rId251" Type="http://schemas.openxmlformats.org/officeDocument/2006/relationships/image" Target="../media/image453.png"/><Relationship Id="rId25" Type="http://schemas.openxmlformats.org/officeDocument/2006/relationships/image" Target="../media/image98.png"/><Relationship Id="rId46" Type="http://schemas.openxmlformats.org/officeDocument/2006/relationships/customXml" Target="../ink/ink1399.xml"/><Relationship Id="rId67" Type="http://schemas.openxmlformats.org/officeDocument/2006/relationships/image" Target="../media/image158.png"/><Relationship Id="rId272" Type="http://schemas.openxmlformats.org/officeDocument/2006/relationships/customXml" Target="../ink/ink1512.xml"/><Relationship Id="rId88" Type="http://schemas.openxmlformats.org/officeDocument/2006/relationships/customXml" Target="../ink/ink1420.xml"/><Relationship Id="rId111" Type="http://schemas.openxmlformats.org/officeDocument/2006/relationships/image" Target="../media/image180.png"/><Relationship Id="rId132" Type="http://schemas.openxmlformats.org/officeDocument/2006/relationships/customXml" Target="../ink/ink1442.xml"/><Relationship Id="rId153" Type="http://schemas.openxmlformats.org/officeDocument/2006/relationships/image" Target="../media/image404.png"/><Relationship Id="rId174" Type="http://schemas.openxmlformats.org/officeDocument/2006/relationships/customXml" Target="../ink/ink1463.xml"/><Relationship Id="rId195" Type="http://schemas.openxmlformats.org/officeDocument/2006/relationships/image" Target="../media/image188.png"/><Relationship Id="rId209" Type="http://schemas.openxmlformats.org/officeDocument/2006/relationships/image" Target="../media/image195.png"/><Relationship Id="rId220" Type="http://schemas.openxmlformats.org/officeDocument/2006/relationships/customXml" Target="../ink/ink1486.xml"/><Relationship Id="rId241" Type="http://schemas.openxmlformats.org/officeDocument/2006/relationships/image" Target="../media/image448.png"/><Relationship Id="rId15" Type="http://schemas.openxmlformats.org/officeDocument/2006/relationships/image" Target="../media/image91.png"/><Relationship Id="rId36" Type="http://schemas.openxmlformats.org/officeDocument/2006/relationships/customXml" Target="../ink/ink1394.xml"/><Relationship Id="rId57" Type="http://schemas.openxmlformats.org/officeDocument/2006/relationships/image" Target="../media/image153.png"/><Relationship Id="rId262" Type="http://schemas.openxmlformats.org/officeDocument/2006/relationships/customXml" Target="../ink/ink1507.xml"/><Relationship Id="rId283" Type="http://schemas.openxmlformats.org/officeDocument/2006/relationships/image" Target="../media/image469.png"/><Relationship Id="rId78" Type="http://schemas.openxmlformats.org/officeDocument/2006/relationships/customXml" Target="../ink/ink1415.xml"/><Relationship Id="rId99" Type="http://schemas.openxmlformats.org/officeDocument/2006/relationships/image" Target="../media/image174.png"/><Relationship Id="rId101" Type="http://schemas.openxmlformats.org/officeDocument/2006/relationships/image" Target="../media/image175.png"/><Relationship Id="rId122" Type="http://schemas.openxmlformats.org/officeDocument/2006/relationships/customXml" Target="../ink/ink1437.xml"/><Relationship Id="rId143" Type="http://schemas.openxmlformats.org/officeDocument/2006/relationships/image" Target="../media/image398.png"/><Relationship Id="rId164" Type="http://schemas.openxmlformats.org/officeDocument/2006/relationships/customXml" Target="../ink/ink1458.xml"/><Relationship Id="rId185" Type="http://schemas.openxmlformats.org/officeDocument/2006/relationships/image" Target="../media/image183.png"/><Relationship Id="rId9" Type="http://schemas.openxmlformats.org/officeDocument/2006/relationships/image" Target="../media/image88.png"/><Relationship Id="rId210" Type="http://schemas.openxmlformats.org/officeDocument/2006/relationships/customXml" Target="../ink/ink1481.xml"/><Relationship Id="rId26" Type="http://schemas.openxmlformats.org/officeDocument/2006/relationships/customXml" Target="../ink/ink1389.xml"/><Relationship Id="rId231" Type="http://schemas.openxmlformats.org/officeDocument/2006/relationships/image" Target="../media/image477.png"/><Relationship Id="rId252" Type="http://schemas.openxmlformats.org/officeDocument/2006/relationships/customXml" Target="../ink/ink1502.xml"/><Relationship Id="rId273" Type="http://schemas.openxmlformats.org/officeDocument/2006/relationships/image" Target="../media/image464.png"/><Relationship Id="rId47" Type="http://schemas.openxmlformats.org/officeDocument/2006/relationships/image" Target="../media/image114.png"/><Relationship Id="rId68" Type="http://schemas.openxmlformats.org/officeDocument/2006/relationships/customXml" Target="../ink/ink1410.xml"/><Relationship Id="rId89" Type="http://schemas.openxmlformats.org/officeDocument/2006/relationships/image" Target="../media/image169.png"/><Relationship Id="rId112" Type="http://schemas.openxmlformats.org/officeDocument/2006/relationships/customXml" Target="../ink/ink1432.xml"/><Relationship Id="rId133" Type="http://schemas.openxmlformats.org/officeDocument/2006/relationships/image" Target="../media/image393.png"/><Relationship Id="rId154" Type="http://schemas.openxmlformats.org/officeDocument/2006/relationships/customXml" Target="../ink/ink1453.xml"/><Relationship Id="rId175" Type="http://schemas.openxmlformats.org/officeDocument/2006/relationships/image" Target="../media/image415.png"/><Relationship Id="rId196" Type="http://schemas.openxmlformats.org/officeDocument/2006/relationships/customXml" Target="../ink/ink1474.xml"/><Relationship Id="rId200" Type="http://schemas.openxmlformats.org/officeDocument/2006/relationships/customXml" Target="../ink/ink1476.xml"/><Relationship Id="rId16" Type="http://schemas.openxmlformats.org/officeDocument/2006/relationships/customXml" Target="../ink/ink1384.xml"/><Relationship Id="rId221" Type="http://schemas.openxmlformats.org/officeDocument/2006/relationships/image" Target="../media/image201.png"/><Relationship Id="rId242" Type="http://schemas.openxmlformats.org/officeDocument/2006/relationships/customXml" Target="../ink/ink1497.xml"/><Relationship Id="rId263" Type="http://schemas.openxmlformats.org/officeDocument/2006/relationships/image" Target="../media/image459.png"/><Relationship Id="rId284" Type="http://schemas.openxmlformats.org/officeDocument/2006/relationships/customXml" Target="../ink/ink1518.xml"/><Relationship Id="rId37" Type="http://schemas.openxmlformats.org/officeDocument/2006/relationships/image" Target="../media/image105.png"/><Relationship Id="rId58" Type="http://schemas.openxmlformats.org/officeDocument/2006/relationships/customXml" Target="../ink/ink1405.xml"/><Relationship Id="rId79" Type="http://schemas.openxmlformats.org/officeDocument/2006/relationships/image" Target="../media/image164.png"/><Relationship Id="rId102" Type="http://schemas.openxmlformats.org/officeDocument/2006/relationships/customXml" Target="../ink/ink1427.xml"/><Relationship Id="rId123" Type="http://schemas.openxmlformats.org/officeDocument/2006/relationships/image" Target="../media/image338.png"/><Relationship Id="rId144" Type="http://schemas.openxmlformats.org/officeDocument/2006/relationships/customXml" Target="../ink/ink1448.xml"/><Relationship Id="rId90" Type="http://schemas.openxmlformats.org/officeDocument/2006/relationships/customXml" Target="../ink/ink1421.xml"/><Relationship Id="rId165" Type="http://schemas.openxmlformats.org/officeDocument/2006/relationships/image" Target="../media/image410.png"/><Relationship Id="rId186" Type="http://schemas.openxmlformats.org/officeDocument/2006/relationships/customXml" Target="../ink/ink1469.xml"/><Relationship Id="rId211" Type="http://schemas.openxmlformats.org/officeDocument/2006/relationships/image" Target="../media/image196.png"/><Relationship Id="rId232" Type="http://schemas.openxmlformats.org/officeDocument/2006/relationships/customXml" Target="../ink/ink1492.xml"/><Relationship Id="rId253" Type="http://schemas.openxmlformats.org/officeDocument/2006/relationships/image" Target="../media/image454.png"/><Relationship Id="rId274" Type="http://schemas.openxmlformats.org/officeDocument/2006/relationships/customXml" Target="../ink/ink1513.xml"/><Relationship Id="rId27" Type="http://schemas.openxmlformats.org/officeDocument/2006/relationships/image" Target="../media/image99.png"/><Relationship Id="rId48" Type="http://schemas.openxmlformats.org/officeDocument/2006/relationships/customXml" Target="../ink/ink1400.xml"/><Relationship Id="rId69" Type="http://schemas.openxmlformats.org/officeDocument/2006/relationships/image" Target="../media/image159.png"/><Relationship Id="rId113" Type="http://schemas.openxmlformats.org/officeDocument/2006/relationships/image" Target="../media/image257.png"/><Relationship Id="rId134" Type="http://schemas.openxmlformats.org/officeDocument/2006/relationships/customXml" Target="../ink/ink1443.xml"/><Relationship Id="rId80" Type="http://schemas.openxmlformats.org/officeDocument/2006/relationships/customXml" Target="../ink/ink1416.xml"/><Relationship Id="rId155" Type="http://schemas.openxmlformats.org/officeDocument/2006/relationships/image" Target="../media/image405.png"/><Relationship Id="rId176" Type="http://schemas.openxmlformats.org/officeDocument/2006/relationships/customXml" Target="../ink/ink1464.xml"/><Relationship Id="rId197" Type="http://schemas.openxmlformats.org/officeDocument/2006/relationships/image" Target="../media/image189.png"/><Relationship Id="rId201" Type="http://schemas.openxmlformats.org/officeDocument/2006/relationships/image" Target="../media/image191.png"/><Relationship Id="rId222" Type="http://schemas.openxmlformats.org/officeDocument/2006/relationships/customXml" Target="../ink/ink1487.xml"/><Relationship Id="rId243" Type="http://schemas.openxmlformats.org/officeDocument/2006/relationships/image" Target="../media/image449.png"/><Relationship Id="rId264" Type="http://schemas.openxmlformats.org/officeDocument/2006/relationships/customXml" Target="../ink/ink1508.xml"/><Relationship Id="rId285" Type="http://schemas.openxmlformats.org/officeDocument/2006/relationships/image" Target="../media/image470.png"/><Relationship Id="rId17" Type="http://schemas.openxmlformats.org/officeDocument/2006/relationships/image" Target="../media/image92.png"/><Relationship Id="rId38" Type="http://schemas.openxmlformats.org/officeDocument/2006/relationships/customXml" Target="../ink/ink1395.xml"/><Relationship Id="rId59" Type="http://schemas.openxmlformats.org/officeDocument/2006/relationships/image" Target="../media/image154.png"/><Relationship Id="rId103" Type="http://schemas.openxmlformats.org/officeDocument/2006/relationships/image" Target="../media/image176.png"/><Relationship Id="rId124" Type="http://schemas.openxmlformats.org/officeDocument/2006/relationships/customXml" Target="../ink/ink1438.xml"/><Relationship Id="rId70" Type="http://schemas.openxmlformats.org/officeDocument/2006/relationships/customXml" Target="../ink/ink1411.xml"/><Relationship Id="rId91" Type="http://schemas.openxmlformats.org/officeDocument/2006/relationships/image" Target="../media/image170.png"/><Relationship Id="rId145" Type="http://schemas.openxmlformats.org/officeDocument/2006/relationships/image" Target="../media/image399.png"/><Relationship Id="rId166" Type="http://schemas.openxmlformats.org/officeDocument/2006/relationships/customXml" Target="../ink/ink1459.xml"/><Relationship Id="rId187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82.xml"/><Relationship Id="rId233" Type="http://schemas.openxmlformats.org/officeDocument/2006/relationships/image" Target="../media/image478.png"/><Relationship Id="rId254" Type="http://schemas.openxmlformats.org/officeDocument/2006/relationships/customXml" Target="../ink/ink1503.xml"/><Relationship Id="rId28" Type="http://schemas.openxmlformats.org/officeDocument/2006/relationships/customXml" Target="../ink/ink1390.xml"/><Relationship Id="rId49" Type="http://schemas.openxmlformats.org/officeDocument/2006/relationships/image" Target="../media/image121.png"/><Relationship Id="rId114" Type="http://schemas.openxmlformats.org/officeDocument/2006/relationships/customXml" Target="../ink/ink1433.xml"/><Relationship Id="rId275" Type="http://schemas.openxmlformats.org/officeDocument/2006/relationships/image" Target="../media/image465.png"/><Relationship Id="rId60" Type="http://schemas.openxmlformats.org/officeDocument/2006/relationships/customXml" Target="../ink/ink1406.xml"/><Relationship Id="rId81" Type="http://schemas.openxmlformats.org/officeDocument/2006/relationships/image" Target="../media/image165.png"/><Relationship Id="rId135" Type="http://schemas.openxmlformats.org/officeDocument/2006/relationships/image" Target="../media/image394.png"/><Relationship Id="rId156" Type="http://schemas.openxmlformats.org/officeDocument/2006/relationships/customXml" Target="../ink/ink1454.xml"/><Relationship Id="rId177" Type="http://schemas.openxmlformats.org/officeDocument/2006/relationships/image" Target="../media/image416.png"/><Relationship Id="rId198" Type="http://schemas.openxmlformats.org/officeDocument/2006/relationships/customXml" Target="../ink/ink1475.xml"/><Relationship Id="rId202" Type="http://schemas.openxmlformats.org/officeDocument/2006/relationships/customXml" Target="../ink/ink1477.xml"/><Relationship Id="rId223" Type="http://schemas.openxmlformats.org/officeDocument/2006/relationships/image" Target="../media/image202.png"/><Relationship Id="rId244" Type="http://schemas.openxmlformats.org/officeDocument/2006/relationships/customXml" Target="../ink/ink1498.xml"/><Relationship Id="rId18" Type="http://schemas.openxmlformats.org/officeDocument/2006/relationships/customXml" Target="../ink/ink1385.xml"/><Relationship Id="rId39" Type="http://schemas.openxmlformats.org/officeDocument/2006/relationships/image" Target="../media/image107.png"/><Relationship Id="rId265" Type="http://schemas.openxmlformats.org/officeDocument/2006/relationships/image" Target="../media/image460.png"/><Relationship Id="rId286" Type="http://schemas.openxmlformats.org/officeDocument/2006/relationships/customXml" Target="../ink/ink1519.xml"/><Relationship Id="rId50" Type="http://schemas.openxmlformats.org/officeDocument/2006/relationships/customXml" Target="../ink/ink1401.xml"/><Relationship Id="rId104" Type="http://schemas.openxmlformats.org/officeDocument/2006/relationships/customXml" Target="../ink/ink1428.xml"/><Relationship Id="rId125" Type="http://schemas.openxmlformats.org/officeDocument/2006/relationships/image" Target="../media/image389.png"/><Relationship Id="rId146" Type="http://schemas.openxmlformats.org/officeDocument/2006/relationships/customXml" Target="../ink/ink1449.xml"/><Relationship Id="rId167" Type="http://schemas.openxmlformats.org/officeDocument/2006/relationships/image" Target="../media/image411.png"/><Relationship Id="rId188" Type="http://schemas.openxmlformats.org/officeDocument/2006/relationships/customXml" Target="../ink/ink1470.xml"/><Relationship Id="rId71" Type="http://schemas.openxmlformats.org/officeDocument/2006/relationships/image" Target="../media/image160.png"/><Relationship Id="rId92" Type="http://schemas.openxmlformats.org/officeDocument/2006/relationships/customXml" Target="../ink/ink1422.xml"/><Relationship Id="rId213" Type="http://schemas.openxmlformats.org/officeDocument/2006/relationships/image" Target="../media/image197.png"/><Relationship Id="rId234" Type="http://schemas.openxmlformats.org/officeDocument/2006/relationships/customXml" Target="../ink/ink1493.xml"/><Relationship Id="rId2" Type="http://schemas.openxmlformats.org/officeDocument/2006/relationships/customXml" Target="../ink/ink1377.xml"/><Relationship Id="rId29" Type="http://schemas.openxmlformats.org/officeDocument/2006/relationships/image" Target="../media/image100.png"/><Relationship Id="rId255" Type="http://schemas.openxmlformats.org/officeDocument/2006/relationships/image" Target="../media/image455.png"/><Relationship Id="rId276" Type="http://schemas.openxmlformats.org/officeDocument/2006/relationships/customXml" Target="../ink/ink1514.xml"/><Relationship Id="rId40" Type="http://schemas.openxmlformats.org/officeDocument/2006/relationships/customXml" Target="../ink/ink1396.xml"/><Relationship Id="rId115" Type="http://schemas.openxmlformats.org/officeDocument/2006/relationships/image" Target="../media/image258.png"/><Relationship Id="rId136" Type="http://schemas.openxmlformats.org/officeDocument/2006/relationships/customXml" Target="../ink/ink1444.xml"/><Relationship Id="rId157" Type="http://schemas.openxmlformats.org/officeDocument/2006/relationships/image" Target="../media/image406.png"/><Relationship Id="rId178" Type="http://schemas.openxmlformats.org/officeDocument/2006/relationships/customXml" Target="../ink/ink1465.xml"/><Relationship Id="rId61" Type="http://schemas.openxmlformats.org/officeDocument/2006/relationships/image" Target="../media/image155.png"/><Relationship Id="rId82" Type="http://schemas.openxmlformats.org/officeDocument/2006/relationships/customXml" Target="../ink/ink1417.xml"/><Relationship Id="rId199" Type="http://schemas.openxmlformats.org/officeDocument/2006/relationships/image" Target="../media/image190.png"/><Relationship Id="rId203" Type="http://schemas.openxmlformats.org/officeDocument/2006/relationships/image" Target="../media/image192.png"/><Relationship Id="rId19" Type="http://schemas.openxmlformats.org/officeDocument/2006/relationships/image" Target="../media/image93.png"/><Relationship Id="rId224" Type="http://schemas.openxmlformats.org/officeDocument/2006/relationships/customXml" Target="../ink/ink1488.xml"/><Relationship Id="rId245" Type="http://schemas.openxmlformats.org/officeDocument/2006/relationships/image" Target="../media/image450.png"/><Relationship Id="rId266" Type="http://schemas.openxmlformats.org/officeDocument/2006/relationships/customXml" Target="../ink/ink1509.xml"/><Relationship Id="rId287" Type="http://schemas.openxmlformats.org/officeDocument/2006/relationships/image" Target="../media/image471.png"/><Relationship Id="rId30" Type="http://schemas.openxmlformats.org/officeDocument/2006/relationships/customXml" Target="../ink/ink1391.xml"/><Relationship Id="rId105" Type="http://schemas.openxmlformats.org/officeDocument/2006/relationships/image" Target="../media/image177.png"/><Relationship Id="rId126" Type="http://schemas.openxmlformats.org/officeDocument/2006/relationships/customXml" Target="../ink/ink1439.xml"/><Relationship Id="rId147" Type="http://schemas.openxmlformats.org/officeDocument/2006/relationships/image" Target="../media/image400.png"/><Relationship Id="rId168" Type="http://schemas.openxmlformats.org/officeDocument/2006/relationships/customXml" Target="../ink/ink1460.xml"/><Relationship Id="rId51" Type="http://schemas.openxmlformats.org/officeDocument/2006/relationships/image" Target="../media/image150.png"/><Relationship Id="rId72" Type="http://schemas.openxmlformats.org/officeDocument/2006/relationships/customXml" Target="../ink/ink1412.xml"/><Relationship Id="rId93" Type="http://schemas.openxmlformats.org/officeDocument/2006/relationships/image" Target="../media/image171.png"/><Relationship Id="rId189" Type="http://schemas.openxmlformats.org/officeDocument/2006/relationships/image" Target="../media/image185.png"/><Relationship Id="rId3" Type="http://schemas.openxmlformats.org/officeDocument/2006/relationships/image" Target="../media/image85.png"/><Relationship Id="rId214" Type="http://schemas.openxmlformats.org/officeDocument/2006/relationships/customXml" Target="../ink/ink1483.xml"/><Relationship Id="rId235" Type="http://schemas.openxmlformats.org/officeDocument/2006/relationships/image" Target="../media/image479.png"/><Relationship Id="rId256" Type="http://schemas.openxmlformats.org/officeDocument/2006/relationships/customXml" Target="../ink/ink1504.xml"/><Relationship Id="rId277" Type="http://schemas.openxmlformats.org/officeDocument/2006/relationships/image" Target="../media/image466.png"/><Relationship Id="rId116" Type="http://schemas.openxmlformats.org/officeDocument/2006/relationships/customXml" Target="../ink/ink1434.xml"/><Relationship Id="rId137" Type="http://schemas.openxmlformats.org/officeDocument/2006/relationships/image" Target="../media/image395.png"/><Relationship Id="rId158" Type="http://schemas.openxmlformats.org/officeDocument/2006/relationships/customXml" Target="../ink/ink1455.xml"/><Relationship Id="rId20" Type="http://schemas.openxmlformats.org/officeDocument/2006/relationships/customXml" Target="../ink/ink1386.xml"/><Relationship Id="rId41" Type="http://schemas.openxmlformats.org/officeDocument/2006/relationships/image" Target="../media/image110.png"/><Relationship Id="rId62" Type="http://schemas.openxmlformats.org/officeDocument/2006/relationships/customXml" Target="../ink/ink1407.xml"/><Relationship Id="rId83" Type="http://schemas.openxmlformats.org/officeDocument/2006/relationships/image" Target="../media/image166.png"/><Relationship Id="rId179" Type="http://schemas.openxmlformats.org/officeDocument/2006/relationships/image" Target="../media/image417.png"/><Relationship Id="rId190" Type="http://schemas.openxmlformats.org/officeDocument/2006/relationships/customXml" Target="../ink/ink1471.xml"/><Relationship Id="rId204" Type="http://schemas.openxmlformats.org/officeDocument/2006/relationships/customXml" Target="../ink/ink1478.xml"/><Relationship Id="rId225" Type="http://schemas.openxmlformats.org/officeDocument/2006/relationships/image" Target="../media/image203.png"/><Relationship Id="rId246" Type="http://schemas.openxmlformats.org/officeDocument/2006/relationships/customXml" Target="../ink/ink1499.xml"/><Relationship Id="rId267" Type="http://schemas.openxmlformats.org/officeDocument/2006/relationships/image" Target="../media/image461.png"/><Relationship Id="rId106" Type="http://schemas.openxmlformats.org/officeDocument/2006/relationships/customXml" Target="../ink/ink1429.xml"/><Relationship Id="rId127" Type="http://schemas.openxmlformats.org/officeDocument/2006/relationships/image" Target="../media/image390.png"/><Relationship Id="rId10" Type="http://schemas.openxmlformats.org/officeDocument/2006/relationships/customXml" Target="../ink/ink1381.xml"/><Relationship Id="rId31" Type="http://schemas.openxmlformats.org/officeDocument/2006/relationships/image" Target="../media/image102.png"/><Relationship Id="rId52" Type="http://schemas.openxmlformats.org/officeDocument/2006/relationships/customXml" Target="../ink/ink1402.xml"/><Relationship Id="rId73" Type="http://schemas.openxmlformats.org/officeDocument/2006/relationships/image" Target="../media/image161.png"/><Relationship Id="rId94" Type="http://schemas.openxmlformats.org/officeDocument/2006/relationships/customXml" Target="../ink/ink1423.xml"/><Relationship Id="rId148" Type="http://schemas.openxmlformats.org/officeDocument/2006/relationships/customXml" Target="../ink/ink1450.xml"/><Relationship Id="rId169" Type="http://schemas.openxmlformats.org/officeDocument/2006/relationships/image" Target="../media/image412.png"/><Relationship Id="rId4" Type="http://schemas.openxmlformats.org/officeDocument/2006/relationships/customXml" Target="../ink/ink1378.xml"/><Relationship Id="rId180" Type="http://schemas.openxmlformats.org/officeDocument/2006/relationships/customXml" Target="../ink/ink1466.xml"/><Relationship Id="rId215" Type="http://schemas.openxmlformats.org/officeDocument/2006/relationships/image" Target="../media/image198.png"/><Relationship Id="rId236" Type="http://schemas.openxmlformats.org/officeDocument/2006/relationships/customXml" Target="../ink/ink1494.xml"/><Relationship Id="rId257" Type="http://schemas.openxmlformats.org/officeDocument/2006/relationships/image" Target="../media/image456.png"/><Relationship Id="rId278" Type="http://schemas.openxmlformats.org/officeDocument/2006/relationships/customXml" Target="../ink/ink1515.xml"/><Relationship Id="rId42" Type="http://schemas.openxmlformats.org/officeDocument/2006/relationships/customXml" Target="../ink/ink1397.xml"/><Relationship Id="rId84" Type="http://schemas.openxmlformats.org/officeDocument/2006/relationships/customXml" Target="../ink/ink1418.xml"/><Relationship Id="rId138" Type="http://schemas.openxmlformats.org/officeDocument/2006/relationships/customXml" Target="../ink/ink1445.xml"/><Relationship Id="rId191" Type="http://schemas.openxmlformats.org/officeDocument/2006/relationships/image" Target="../media/image186.png"/><Relationship Id="rId205" Type="http://schemas.openxmlformats.org/officeDocument/2006/relationships/image" Target="../media/image193.png"/><Relationship Id="rId247" Type="http://schemas.openxmlformats.org/officeDocument/2006/relationships/image" Target="../media/image451.png"/><Relationship Id="rId107" Type="http://schemas.openxmlformats.org/officeDocument/2006/relationships/image" Target="../media/image178.png"/><Relationship Id="rId11" Type="http://schemas.openxmlformats.org/officeDocument/2006/relationships/image" Target="../media/image89.png"/><Relationship Id="rId53" Type="http://schemas.openxmlformats.org/officeDocument/2006/relationships/image" Target="../media/image151.png"/><Relationship Id="rId149" Type="http://schemas.openxmlformats.org/officeDocument/2006/relationships/image" Target="../media/image401.png"/><Relationship Id="rId95" Type="http://schemas.openxmlformats.org/officeDocument/2006/relationships/image" Target="../media/image172.png"/><Relationship Id="rId160" Type="http://schemas.openxmlformats.org/officeDocument/2006/relationships/customXml" Target="../ink/ink1456.xml"/><Relationship Id="rId216" Type="http://schemas.openxmlformats.org/officeDocument/2006/relationships/customXml" Target="../ink/ink1484.xml"/><Relationship Id="rId258" Type="http://schemas.openxmlformats.org/officeDocument/2006/relationships/customXml" Target="../ink/ink1505.xml"/><Relationship Id="rId22" Type="http://schemas.openxmlformats.org/officeDocument/2006/relationships/customXml" Target="../ink/ink1387.xml"/><Relationship Id="rId64" Type="http://schemas.openxmlformats.org/officeDocument/2006/relationships/customXml" Target="../ink/ink1408.xml"/><Relationship Id="rId118" Type="http://schemas.openxmlformats.org/officeDocument/2006/relationships/customXml" Target="../ink/ink1435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25.xml"/><Relationship Id="rId18" Type="http://schemas.openxmlformats.org/officeDocument/2006/relationships/image" Target="../media/image487.png"/><Relationship Id="rId26" Type="http://schemas.openxmlformats.org/officeDocument/2006/relationships/image" Target="../media/image491.png"/><Relationship Id="rId39" Type="http://schemas.openxmlformats.org/officeDocument/2006/relationships/customXml" Target="../ink/ink1538.xml"/><Relationship Id="rId21" Type="http://schemas.openxmlformats.org/officeDocument/2006/relationships/customXml" Target="../ink/ink1529.xml"/><Relationship Id="rId34" Type="http://schemas.openxmlformats.org/officeDocument/2006/relationships/image" Target="../media/image495.png"/><Relationship Id="rId42" Type="http://schemas.openxmlformats.org/officeDocument/2006/relationships/image" Target="../media/image499.png"/><Relationship Id="rId47" Type="http://schemas.openxmlformats.org/officeDocument/2006/relationships/customXml" Target="../ink/ink1542.xml"/><Relationship Id="rId50" Type="http://schemas.openxmlformats.org/officeDocument/2006/relationships/image" Target="../media/image503.png"/><Relationship Id="rId55" Type="http://schemas.openxmlformats.org/officeDocument/2006/relationships/customXml" Target="../ink/ink1546.xml"/><Relationship Id="rId7" Type="http://schemas.openxmlformats.org/officeDocument/2006/relationships/customXml" Target="../ink/ink1522.xml"/><Relationship Id="rId2" Type="http://schemas.openxmlformats.org/officeDocument/2006/relationships/image" Target="../media/image55.png"/><Relationship Id="rId16" Type="http://schemas.openxmlformats.org/officeDocument/2006/relationships/image" Target="../media/image486.png"/><Relationship Id="rId29" Type="http://schemas.openxmlformats.org/officeDocument/2006/relationships/customXml" Target="../ink/ink1533.xml"/><Relationship Id="rId11" Type="http://schemas.openxmlformats.org/officeDocument/2006/relationships/customXml" Target="../ink/ink1524.xml"/><Relationship Id="rId24" Type="http://schemas.openxmlformats.org/officeDocument/2006/relationships/image" Target="../media/image490.png"/><Relationship Id="rId32" Type="http://schemas.openxmlformats.org/officeDocument/2006/relationships/image" Target="../media/image494.png"/><Relationship Id="rId37" Type="http://schemas.openxmlformats.org/officeDocument/2006/relationships/customXml" Target="../ink/ink1537.xml"/><Relationship Id="rId40" Type="http://schemas.openxmlformats.org/officeDocument/2006/relationships/image" Target="../media/image498.png"/><Relationship Id="rId45" Type="http://schemas.openxmlformats.org/officeDocument/2006/relationships/customXml" Target="../ink/ink1541.xml"/><Relationship Id="rId53" Type="http://schemas.openxmlformats.org/officeDocument/2006/relationships/customXml" Target="../ink/ink1545.xml"/><Relationship Id="rId58" Type="http://schemas.openxmlformats.org/officeDocument/2006/relationships/image" Target="../media/image507.png"/><Relationship Id="rId5" Type="http://schemas.openxmlformats.org/officeDocument/2006/relationships/customXml" Target="../ink/ink1521.xml"/><Relationship Id="rId19" Type="http://schemas.openxmlformats.org/officeDocument/2006/relationships/customXml" Target="../ink/ink1528.xml"/><Relationship Id="rId4" Type="http://schemas.openxmlformats.org/officeDocument/2006/relationships/image" Target="../media/image480.png"/><Relationship Id="rId9" Type="http://schemas.openxmlformats.org/officeDocument/2006/relationships/customXml" Target="../ink/ink1523.xml"/><Relationship Id="rId14" Type="http://schemas.openxmlformats.org/officeDocument/2006/relationships/image" Target="../media/image485.png"/><Relationship Id="rId22" Type="http://schemas.openxmlformats.org/officeDocument/2006/relationships/image" Target="../media/image489.png"/><Relationship Id="rId27" Type="http://schemas.openxmlformats.org/officeDocument/2006/relationships/customXml" Target="../ink/ink1532.xml"/><Relationship Id="rId30" Type="http://schemas.openxmlformats.org/officeDocument/2006/relationships/image" Target="../media/image493.png"/><Relationship Id="rId35" Type="http://schemas.openxmlformats.org/officeDocument/2006/relationships/customXml" Target="../ink/ink1536.xml"/><Relationship Id="rId43" Type="http://schemas.openxmlformats.org/officeDocument/2006/relationships/customXml" Target="../ink/ink1540.xml"/><Relationship Id="rId48" Type="http://schemas.openxmlformats.org/officeDocument/2006/relationships/image" Target="../media/image502.png"/><Relationship Id="rId56" Type="http://schemas.openxmlformats.org/officeDocument/2006/relationships/image" Target="../media/image506.png"/><Relationship Id="rId8" Type="http://schemas.openxmlformats.org/officeDocument/2006/relationships/image" Target="../media/image482.png"/><Relationship Id="rId51" Type="http://schemas.openxmlformats.org/officeDocument/2006/relationships/customXml" Target="../ink/ink1544.xml"/><Relationship Id="rId3" Type="http://schemas.openxmlformats.org/officeDocument/2006/relationships/customXml" Target="../ink/ink1520.xml"/><Relationship Id="rId12" Type="http://schemas.openxmlformats.org/officeDocument/2006/relationships/image" Target="../media/image484.png"/><Relationship Id="rId17" Type="http://schemas.openxmlformats.org/officeDocument/2006/relationships/customXml" Target="../ink/ink1527.xml"/><Relationship Id="rId25" Type="http://schemas.openxmlformats.org/officeDocument/2006/relationships/customXml" Target="../ink/ink1531.xml"/><Relationship Id="rId33" Type="http://schemas.openxmlformats.org/officeDocument/2006/relationships/customXml" Target="../ink/ink1535.xml"/><Relationship Id="rId38" Type="http://schemas.openxmlformats.org/officeDocument/2006/relationships/image" Target="../media/image497.png"/><Relationship Id="rId46" Type="http://schemas.openxmlformats.org/officeDocument/2006/relationships/image" Target="../media/image501.png"/><Relationship Id="rId20" Type="http://schemas.openxmlformats.org/officeDocument/2006/relationships/image" Target="../media/image488.png"/><Relationship Id="rId41" Type="http://schemas.openxmlformats.org/officeDocument/2006/relationships/customXml" Target="../ink/ink1539.xml"/><Relationship Id="rId54" Type="http://schemas.openxmlformats.org/officeDocument/2006/relationships/image" Target="../media/image5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1.png"/><Relationship Id="rId15" Type="http://schemas.openxmlformats.org/officeDocument/2006/relationships/customXml" Target="../ink/ink1526.xml"/><Relationship Id="rId23" Type="http://schemas.openxmlformats.org/officeDocument/2006/relationships/customXml" Target="../ink/ink1530.xml"/><Relationship Id="rId28" Type="http://schemas.openxmlformats.org/officeDocument/2006/relationships/image" Target="../media/image492.png"/><Relationship Id="rId36" Type="http://schemas.openxmlformats.org/officeDocument/2006/relationships/image" Target="../media/image496.png"/><Relationship Id="rId49" Type="http://schemas.openxmlformats.org/officeDocument/2006/relationships/customXml" Target="../ink/ink1543.xml"/><Relationship Id="rId57" Type="http://schemas.openxmlformats.org/officeDocument/2006/relationships/customXml" Target="../ink/ink1547.xml"/><Relationship Id="rId10" Type="http://schemas.openxmlformats.org/officeDocument/2006/relationships/image" Target="../media/image483.png"/><Relationship Id="rId31" Type="http://schemas.openxmlformats.org/officeDocument/2006/relationships/customXml" Target="../ink/ink1534.xml"/><Relationship Id="rId44" Type="http://schemas.openxmlformats.org/officeDocument/2006/relationships/image" Target="../media/image500.png"/><Relationship Id="rId52" Type="http://schemas.openxmlformats.org/officeDocument/2006/relationships/image" Target="../media/image504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53.xml"/><Relationship Id="rId18" Type="http://schemas.openxmlformats.org/officeDocument/2006/relationships/image" Target="../media/image487.png"/><Relationship Id="rId26" Type="http://schemas.openxmlformats.org/officeDocument/2006/relationships/image" Target="../media/image491.png"/><Relationship Id="rId39" Type="http://schemas.openxmlformats.org/officeDocument/2006/relationships/customXml" Target="../ink/ink1566.xml"/><Relationship Id="rId21" Type="http://schemas.openxmlformats.org/officeDocument/2006/relationships/customXml" Target="../ink/ink1557.xml"/><Relationship Id="rId34" Type="http://schemas.openxmlformats.org/officeDocument/2006/relationships/image" Target="../media/image495.png"/><Relationship Id="rId42" Type="http://schemas.openxmlformats.org/officeDocument/2006/relationships/image" Target="../media/image499.png"/><Relationship Id="rId47" Type="http://schemas.openxmlformats.org/officeDocument/2006/relationships/customXml" Target="../ink/ink1570.xml"/><Relationship Id="rId50" Type="http://schemas.openxmlformats.org/officeDocument/2006/relationships/image" Target="../media/image503.png"/><Relationship Id="rId55" Type="http://schemas.openxmlformats.org/officeDocument/2006/relationships/customXml" Target="../ink/ink1574.xml"/><Relationship Id="rId7" Type="http://schemas.openxmlformats.org/officeDocument/2006/relationships/customXml" Target="../ink/ink1550.xml"/><Relationship Id="rId2" Type="http://schemas.openxmlformats.org/officeDocument/2006/relationships/image" Target="../media/image55.png"/><Relationship Id="rId16" Type="http://schemas.openxmlformats.org/officeDocument/2006/relationships/image" Target="../media/image486.png"/><Relationship Id="rId29" Type="http://schemas.openxmlformats.org/officeDocument/2006/relationships/customXml" Target="../ink/ink1561.xml"/><Relationship Id="rId11" Type="http://schemas.openxmlformats.org/officeDocument/2006/relationships/customXml" Target="../ink/ink1552.xml"/><Relationship Id="rId24" Type="http://schemas.openxmlformats.org/officeDocument/2006/relationships/image" Target="../media/image490.png"/><Relationship Id="rId32" Type="http://schemas.openxmlformats.org/officeDocument/2006/relationships/image" Target="../media/image494.png"/><Relationship Id="rId37" Type="http://schemas.openxmlformats.org/officeDocument/2006/relationships/customXml" Target="../ink/ink1565.xml"/><Relationship Id="rId40" Type="http://schemas.openxmlformats.org/officeDocument/2006/relationships/image" Target="../media/image498.png"/><Relationship Id="rId45" Type="http://schemas.openxmlformats.org/officeDocument/2006/relationships/customXml" Target="../ink/ink1569.xml"/><Relationship Id="rId53" Type="http://schemas.openxmlformats.org/officeDocument/2006/relationships/customXml" Target="../ink/ink1573.xml"/><Relationship Id="rId58" Type="http://schemas.openxmlformats.org/officeDocument/2006/relationships/image" Target="../media/image507.png"/><Relationship Id="rId5" Type="http://schemas.openxmlformats.org/officeDocument/2006/relationships/customXml" Target="../ink/ink1549.xml"/><Relationship Id="rId19" Type="http://schemas.openxmlformats.org/officeDocument/2006/relationships/customXml" Target="../ink/ink1556.xml"/><Relationship Id="rId4" Type="http://schemas.openxmlformats.org/officeDocument/2006/relationships/image" Target="../media/image480.png"/><Relationship Id="rId9" Type="http://schemas.openxmlformats.org/officeDocument/2006/relationships/customXml" Target="../ink/ink1551.xml"/><Relationship Id="rId14" Type="http://schemas.openxmlformats.org/officeDocument/2006/relationships/image" Target="../media/image485.png"/><Relationship Id="rId22" Type="http://schemas.openxmlformats.org/officeDocument/2006/relationships/image" Target="../media/image489.png"/><Relationship Id="rId27" Type="http://schemas.openxmlformats.org/officeDocument/2006/relationships/customXml" Target="../ink/ink1560.xml"/><Relationship Id="rId30" Type="http://schemas.openxmlformats.org/officeDocument/2006/relationships/image" Target="../media/image493.png"/><Relationship Id="rId35" Type="http://schemas.openxmlformats.org/officeDocument/2006/relationships/customXml" Target="../ink/ink1564.xml"/><Relationship Id="rId43" Type="http://schemas.openxmlformats.org/officeDocument/2006/relationships/customXml" Target="../ink/ink1568.xml"/><Relationship Id="rId48" Type="http://schemas.openxmlformats.org/officeDocument/2006/relationships/image" Target="../media/image502.png"/><Relationship Id="rId56" Type="http://schemas.openxmlformats.org/officeDocument/2006/relationships/image" Target="../media/image506.png"/><Relationship Id="rId8" Type="http://schemas.openxmlformats.org/officeDocument/2006/relationships/image" Target="../media/image482.png"/><Relationship Id="rId51" Type="http://schemas.openxmlformats.org/officeDocument/2006/relationships/customXml" Target="../ink/ink1572.xml"/><Relationship Id="rId3" Type="http://schemas.openxmlformats.org/officeDocument/2006/relationships/customXml" Target="../ink/ink1548.xml"/><Relationship Id="rId12" Type="http://schemas.openxmlformats.org/officeDocument/2006/relationships/image" Target="../media/image484.png"/><Relationship Id="rId17" Type="http://schemas.openxmlformats.org/officeDocument/2006/relationships/customXml" Target="../ink/ink1555.xml"/><Relationship Id="rId25" Type="http://schemas.openxmlformats.org/officeDocument/2006/relationships/customXml" Target="../ink/ink1559.xml"/><Relationship Id="rId33" Type="http://schemas.openxmlformats.org/officeDocument/2006/relationships/customXml" Target="../ink/ink1563.xml"/><Relationship Id="rId38" Type="http://schemas.openxmlformats.org/officeDocument/2006/relationships/image" Target="../media/image497.png"/><Relationship Id="rId46" Type="http://schemas.openxmlformats.org/officeDocument/2006/relationships/image" Target="../media/image501.png"/><Relationship Id="rId20" Type="http://schemas.openxmlformats.org/officeDocument/2006/relationships/image" Target="../media/image488.png"/><Relationship Id="rId41" Type="http://schemas.openxmlformats.org/officeDocument/2006/relationships/customXml" Target="../ink/ink1567.xml"/><Relationship Id="rId54" Type="http://schemas.openxmlformats.org/officeDocument/2006/relationships/image" Target="../media/image5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1.png"/><Relationship Id="rId15" Type="http://schemas.openxmlformats.org/officeDocument/2006/relationships/customXml" Target="../ink/ink1554.xml"/><Relationship Id="rId23" Type="http://schemas.openxmlformats.org/officeDocument/2006/relationships/customXml" Target="../ink/ink1558.xml"/><Relationship Id="rId28" Type="http://schemas.openxmlformats.org/officeDocument/2006/relationships/image" Target="../media/image492.png"/><Relationship Id="rId36" Type="http://schemas.openxmlformats.org/officeDocument/2006/relationships/image" Target="../media/image496.png"/><Relationship Id="rId49" Type="http://schemas.openxmlformats.org/officeDocument/2006/relationships/customXml" Target="../ink/ink1571.xml"/><Relationship Id="rId57" Type="http://schemas.openxmlformats.org/officeDocument/2006/relationships/customXml" Target="../ink/ink1575.xml"/><Relationship Id="rId10" Type="http://schemas.openxmlformats.org/officeDocument/2006/relationships/image" Target="../media/image483.png"/><Relationship Id="rId31" Type="http://schemas.openxmlformats.org/officeDocument/2006/relationships/customXml" Target="../ink/ink1562.xml"/><Relationship Id="rId44" Type="http://schemas.openxmlformats.org/officeDocument/2006/relationships/image" Target="../media/image500.png"/><Relationship Id="rId52" Type="http://schemas.openxmlformats.org/officeDocument/2006/relationships/image" Target="../media/image504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81.xml"/><Relationship Id="rId18" Type="http://schemas.openxmlformats.org/officeDocument/2006/relationships/image" Target="../media/image487.png"/><Relationship Id="rId26" Type="http://schemas.openxmlformats.org/officeDocument/2006/relationships/image" Target="../media/image491.png"/><Relationship Id="rId39" Type="http://schemas.openxmlformats.org/officeDocument/2006/relationships/customXml" Target="../ink/ink1594.xml"/><Relationship Id="rId21" Type="http://schemas.openxmlformats.org/officeDocument/2006/relationships/customXml" Target="../ink/ink1585.xml"/><Relationship Id="rId34" Type="http://schemas.openxmlformats.org/officeDocument/2006/relationships/image" Target="../media/image495.png"/><Relationship Id="rId42" Type="http://schemas.openxmlformats.org/officeDocument/2006/relationships/image" Target="../media/image499.png"/><Relationship Id="rId47" Type="http://schemas.openxmlformats.org/officeDocument/2006/relationships/customXml" Target="../ink/ink1598.xml"/><Relationship Id="rId50" Type="http://schemas.openxmlformats.org/officeDocument/2006/relationships/image" Target="../media/image503.png"/><Relationship Id="rId55" Type="http://schemas.openxmlformats.org/officeDocument/2006/relationships/customXml" Target="../ink/ink1602.xml"/><Relationship Id="rId7" Type="http://schemas.openxmlformats.org/officeDocument/2006/relationships/customXml" Target="../ink/ink1578.xml"/><Relationship Id="rId2" Type="http://schemas.openxmlformats.org/officeDocument/2006/relationships/image" Target="../media/image55.png"/><Relationship Id="rId16" Type="http://schemas.openxmlformats.org/officeDocument/2006/relationships/image" Target="../media/image486.png"/><Relationship Id="rId29" Type="http://schemas.openxmlformats.org/officeDocument/2006/relationships/customXml" Target="../ink/ink1589.xml"/><Relationship Id="rId11" Type="http://schemas.openxmlformats.org/officeDocument/2006/relationships/customXml" Target="../ink/ink1580.xml"/><Relationship Id="rId24" Type="http://schemas.openxmlformats.org/officeDocument/2006/relationships/image" Target="../media/image490.png"/><Relationship Id="rId32" Type="http://schemas.openxmlformats.org/officeDocument/2006/relationships/image" Target="../media/image494.png"/><Relationship Id="rId37" Type="http://schemas.openxmlformats.org/officeDocument/2006/relationships/customXml" Target="../ink/ink1593.xml"/><Relationship Id="rId40" Type="http://schemas.openxmlformats.org/officeDocument/2006/relationships/image" Target="../media/image498.png"/><Relationship Id="rId45" Type="http://schemas.openxmlformats.org/officeDocument/2006/relationships/customXml" Target="../ink/ink1597.xml"/><Relationship Id="rId53" Type="http://schemas.openxmlformats.org/officeDocument/2006/relationships/customXml" Target="../ink/ink1601.xml"/><Relationship Id="rId58" Type="http://schemas.openxmlformats.org/officeDocument/2006/relationships/image" Target="../media/image507.png"/><Relationship Id="rId5" Type="http://schemas.openxmlformats.org/officeDocument/2006/relationships/customXml" Target="../ink/ink1577.xml"/><Relationship Id="rId19" Type="http://schemas.openxmlformats.org/officeDocument/2006/relationships/customXml" Target="../ink/ink1584.xml"/><Relationship Id="rId4" Type="http://schemas.openxmlformats.org/officeDocument/2006/relationships/image" Target="../media/image480.png"/><Relationship Id="rId9" Type="http://schemas.openxmlformats.org/officeDocument/2006/relationships/customXml" Target="../ink/ink1579.xml"/><Relationship Id="rId14" Type="http://schemas.openxmlformats.org/officeDocument/2006/relationships/image" Target="../media/image485.png"/><Relationship Id="rId22" Type="http://schemas.openxmlformats.org/officeDocument/2006/relationships/image" Target="../media/image489.png"/><Relationship Id="rId27" Type="http://schemas.openxmlformats.org/officeDocument/2006/relationships/customXml" Target="../ink/ink1588.xml"/><Relationship Id="rId30" Type="http://schemas.openxmlformats.org/officeDocument/2006/relationships/image" Target="../media/image493.png"/><Relationship Id="rId35" Type="http://schemas.openxmlformats.org/officeDocument/2006/relationships/customXml" Target="../ink/ink1592.xml"/><Relationship Id="rId43" Type="http://schemas.openxmlformats.org/officeDocument/2006/relationships/customXml" Target="../ink/ink1596.xml"/><Relationship Id="rId48" Type="http://schemas.openxmlformats.org/officeDocument/2006/relationships/image" Target="../media/image502.png"/><Relationship Id="rId56" Type="http://schemas.openxmlformats.org/officeDocument/2006/relationships/image" Target="../media/image506.png"/><Relationship Id="rId8" Type="http://schemas.openxmlformats.org/officeDocument/2006/relationships/image" Target="../media/image482.png"/><Relationship Id="rId51" Type="http://schemas.openxmlformats.org/officeDocument/2006/relationships/customXml" Target="../ink/ink1600.xml"/><Relationship Id="rId3" Type="http://schemas.openxmlformats.org/officeDocument/2006/relationships/customXml" Target="../ink/ink1576.xml"/><Relationship Id="rId12" Type="http://schemas.openxmlformats.org/officeDocument/2006/relationships/image" Target="../media/image484.png"/><Relationship Id="rId17" Type="http://schemas.openxmlformats.org/officeDocument/2006/relationships/customXml" Target="../ink/ink1583.xml"/><Relationship Id="rId25" Type="http://schemas.openxmlformats.org/officeDocument/2006/relationships/customXml" Target="../ink/ink1587.xml"/><Relationship Id="rId33" Type="http://schemas.openxmlformats.org/officeDocument/2006/relationships/customXml" Target="../ink/ink1591.xml"/><Relationship Id="rId38" Type="http://schemas.openxmlformats.org/officeDocument/2006/relationships/image" Target="../media/image497.png"/><Relationship Id="rId46" Type="http://schemas.openxmlformats.org/officeDocument/2006/relationships/image" Target="../media/image501.png"/><Relationship Id="rId20" Type="http://schemas.openxmlformats.org/officeDocument/2006/relationships/image" Target="../media/image488.png"/><Relationship Id="rId41" Type="http://schemas.openxmlformats.org/officeDocument/2006/relationships/customXml" Target="../ink/ink1595.xml"/><Relationship Id="rId54" Type="http://schemas.openxmlformats.org/officeDocument/2006/relationships/image" Target="../media/image5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1.png"/><Relationship Id="rId15" Type="http://schemas.openxmlformats.org/officeDocument/2006/relationships/customXml" Target="../ink/ink1582.xml"/><Relationship Id="rId23" Type="http://schemas.openxmlformats.org/officeDocument/2006/relationships/customXml" Target="../ink/ink1586.xml"/><Relationship Id="rId28" Type="http://schemas.openxmlformats.org/officeDocument/2006/relationships/image" Target="../media/image492.png"/><Relationship Id="rId36" Type="http://schemas.openxmlformats.org/officeDocument/2006/relationships/image" Target="../media/image496.png"/><Relationship Id="rId49" Type="http://schemas.openxmlformats.org/officeDocument/2006/relationships/customXml" Target="../ink/ink1599.xml"/><Relationship Id="rId57" Type="http://schemas.openxmlformats.org/officeDocument/2006/relationships/customXml" Target="../ink/ink1603.xml"/><Relationship Id="rId10" Type="http://schemas.openxmlformats.org/officeDocument/2006/relationships/image" Target="../media/image483.png"/><Relationship Id="rId31" Type="http://schemas.openxmlformats.org/officeDocument/2006/relationships/customXml" Target="../ink/ink1590.xml"/><Relationship Id="rId44" Type="http://schemas.openxmlformats.org/officeDocument/2006/relationships/image" Target="../media/image500.png"/><Relationship Id="rId52" Type="http://schemas.openxmlformats.org/officeDocument/2006/relationships/image" Target="../media/image50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customXml" Target="../ink/ink63.xml"/><Relationship Id="rId42" Type="http://schemas.openxmlformats.org/officeDocument/2006/relationships/image" Target="../media/image21.png"/><Relationship Id="rId47" Type="http://schemas.openxmlformats.org/officeDocument/2006/relationships/customXml" Target="../ink/ink76.xml"/><Relationship Id="rId63" Type="http://schemas.openxmlformats.org/officeDocument/2006/relationships/customXml" Target="../ink/ink84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89" Type="http://schemas.openxmlformats.org/officeDocument/2006/relationships/customXml" Target="../ink/ink97.xml"/><Relationship Id="rId16" Type="http://schemas.openxmlformats.org/officeDocument/2006/relationships/image" Target="../media/image8.png"/><Relationship Id="rId107" Type="http://schemas.openxmlformats.org/officeDocument/2006/relationships/customXml" Target="../ink/ink106.xml"/><Relationship Id="rId11" Type="http://schemas.openxmlformats.org/officeDocument/2006/relationships/customXml" Target="../ink/ink58.xml"/><Relationship Id="rId32" Type="http://schemas.openxmlformats.org/officeDocument/2006/relationships/image" Target="../media/image16.png"/><Relationship Id="rId37" Type="http://schemas.openxmlformats.org/officeDocument/2006/relationships/customXml" Target="../ink/ink71.xml"/><Relationship Id="rId53" Type="http://schemas.openxmlformats.org/officeDocument/2006/relationships/customXml" Target="../ink/ink79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92.xml"/><Relationship Id="rId102" Type="http://schemas.openxmlformats.org/officeDocument/2006/relationships/image" Target="../media/image51.png"/><Relationship Id="rId5" Type="http://schemas.openxmlformats.org/officeDocument/2006/relationships/customXml" Target="../ink/ink55.xml"/><Relationship Id="rId90" Type="http://schemas.openxmlformats.org/officeDocument/2006/relationships/image" Target="../media/image45.png"/><Relationship Id="rId95" Type="http://schemas.openxmlformats.org/officeDocument/2006/relationships/customXml" Target="../ink/ink100.xml"/><Relationship Id="rId22" Type="http://schemas.openxmlformats.org/officeDocument/2006/relationships/image" Target="../media/image11.png"/><Relationship Id="rId27" Type="http://schemas.openxmlformats.org/officeDocument/2006/relationships/customXml" Target="../ink/ink66.xml"/><Relationship Id="rId43" Type="http://schemas.openxmlformats.org/officeDocument/2006/relationships/customXml" Target="../ink/ink74.xml"/><Relationship Id="rId48" Type="http://schemas.openxmlformats.org/officeDocument/2006/relationships/image" Target="../media/image24.png"/><Relationship Id="rId64" Type="http://schemas.openxmlformats.org/officeDocument/2006/relationships/image" Target="../media/image32.png"/><Relationship Id="rId69" Type="http://schemas.openxmlformats.org/officeDocument/2006/relationships/customXml" Target="../ink/ink87.xml"/><Relationship Id="rId80" Type="http://schemas.openxmlformats.org/officeDocument/2006/relationships/image" Target="../media/image40.png"/><Relationship Id="rId85" Type="http://schemas.openxmlformats.org/officeDocument/2006/relationships/customXml" Target="../ink/ink95.xml"/><Relationship Id="rId12" Type="http://schemas.openxmlformats.org/officeDocument/2006/relationships/image" Target="../media/image6.png"/><Relationship Id="rId17" Type="http://schemas.openxmlformats.org/officeDocument/2006/relationships/customXml" Target="../ink/ink61.xml"/><Relationship Id="rId33" Type="http://schemas.openxmlformats.org/officeDocument/2006/relationships/customXml" Target="../ink/ink69.xml"/><Relationship Id="rId38" Type="http://schemas.openxmlformats.org/officeDocument/2006/relationships/image" Target="../media/image19.png"/><Relationship Id="rId59" Type="http://schemas.openxmlformats.org/officeDocument/2006/relationships/customXml" Target="../ink/ink82.xml"/><Relationship Id="rId103" Type="http://schemas.openxmlformats.org/officeDocument/2006/relationships/customXml" Target="../ink/ink104.xml"/><Relationship Id="rId108" Type="http://schemas.openxmlformats.org/officeDocument/2006/relationships/image" Target="../media/image54.png"/><Relationship Id="rId20" Type="http://schemas.openxmlformats.org/officeDocument/2006/relationships/image" Target="../media/image10.png"/><Relationship Id="rId41" Type="http://schemas.openxmlformats.org/officeDocument/2006/relationships/customXml" Target="../ink/ink73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70" Type="http://schemas.openxmlformats.org/officeDocument/2006/relationships/image" Target="../media/image35.png"/><Relationship Id="rId75" Type="http://schemas.openxmlformats.org/officeDocument/2006/relationships/customXml" Target="../ink/ink90.xml"/><Relationship Id="rId83" Type="http://schemas.openxmlformats.org/officeDocument/2006/relationships/customXml" Target="../ink/ink94.xml"/><Relationship Id="rId88" Type="http://schemas.openxmlformats.org/officeDocument/2006/relationships/image" Target="../media/image44.png"/><Relationship Id="rId91" Type="http://schemas.openxmlformats.org/officeDocument/2006/relationships/customXml" Target="../ink/ink98.xml"/><Relationship Id="rId9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5" Type="http://schemas.openxmlformats.org/officeDocument/2006/relationships/customXml" Target="../ink/ink60.xml"/><Relationship Id="rId23" Type="http://schemas.openxmlformats.org/officeDocument/2006/relationships/customXml" Target="../ink/ink64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77.xml"/><Relationship Id="rId57" Type="http://schemas.openxmlformats.org/officeDocument/2006/relationships/customXml" Target="../ink/ink81.xml"/><Relationship Id="rId106" Type="http://schemas.openxmlformats.org/officeDocument/2006/relationships/image" Target="../media/image53.png"/><Relationship Id="rId10" Type="http://schemas.openxmlformats.org/officeDocument/2006/relationships/image" Target="../media/image5.png"/><Relationship Id="rId31" Type="http://schemas.openxmlformats.org/officeDocument/2006/relationships/customXml" Target="../ink/ink68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85.xml"/><Relationship Id="rId73" Type="http://schemas.openxmlformats.org/officeDocument/2006/relationships/customXml" Target="../ink/ink89.xml"/><Relationship Id="rId78" Type="http://schemas.openxmlformats.org/officeDocument/2006/relationships/image" Target="../media/image39.png"/><Relationship Id="rId81" Type="http://schemas.openxmlformats.org/officeDocument/2006/relationships/customXml" Target="../ink/ink93.xml"/><Relationship Id="rId86" Type="http://schemas.openxmlformats.org/officeDocument/2006/relationships/image" Target="../media/image43.png"/><Relationship Id="rId94" Type="http://schemas.openxmlformats.org/officeDocument/2006/relationships/image" Target="../media/image47.png"/><Relationship Id="rId99" Type="http://schemas.openxmlformats.org/officeDocument/2006/relationships/customXml" Target="../ink/ink102.xml"/><Relationship Id="rId101" Type="http://schemas.openxmlformats.org/officeDocument/2006/relationships/customXml" Target="../ink/ink103.xml"/><Relationship Id="rId4" Type="http://schemas.openxmlformats.org/officeDocument/2006/relationships/image" Target="../media/image2.png"/><Relationship Id="rId9" Type="http://schemas.openxmlformats.org/officeDocument/2006/relationships/customXml" Target="../ink/ink57.xml"/><Relationship Id="rId13" Type="http://schemas.openxmlformats.org/officeDocument/2006/relationships/customXml" Target="../ink/ink59.xml"/><Relationship Id="rId18" Type="http://schemas.openxmlformats.org/officeDocument/2006/relationships/image" Target="../media/image9.png"/><Relationship Id="rId39" Type="http://schemas.openxmlformats.org/officeDocument/2006/relationships/customXml" Target="../ink/ink72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80.xml"/><Relationship Id="rId76" Type="http://schemas.openxmlformats.org/officeDocument/2006/relationships/image" Target="../media/image38.png"/><Relationship Id="rId97" Type="http://schemas.openxmlformats.org/officeDocument/2006/relationships/customXml" Target="../ink/ink101.xml"/><Relationship Id="rId104" Type="http://schemas.openxmlformats.org/officeDocument/2006/relationships/image" Target="../media/image52.png"/><Relationship Id="rId7" Type="http://schemas.openxmlformats.org/officeDocument/2006/relationships/customXml" Target="../ink/ink56.xml"/><Relationship Id="rId71" Type="http://schemas.openxmlformats.org/officeDocument/2006/relationships/customXml" Target="../ink/ink88.xml"/><Relationship Id="rId92" Type="http://schemas.openxmlformats.org/officeDocument/2006/relationships/image" Target="../media/image46.png"/><Relationship Id="rId2" Type="http://schemas.openxmlformats.org/officeDocument/2006/relationships/image" Target="../media/image55.png"/><Relationship Id="rId29" Type="http://schemas.openxmlformats.org/officeDocument/2006/relationships/customXml" Target="../ink/ink67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75.xml"/><Relationship Id="rId66" Type="http://schemas.openxmlformats.org/officeDocument/2006/relationships/image" Target="../media/image33.png"/><Relationship Id="rId87" Type="http://schemas.openxmlformats.org/officeDocument/2006/relationships/customXml" Target="../ink/ink96.xml"/><Relationship Id="rId61" Type="http://schemas.openxmlformats.org/officeDocument/2006/relationships/customXml" Target="../ink/ink83.xml"/><Relationship Id="rId82" Type="http://schemas.openxmlformats.org/officeDocument/2006/relationships/image" Target="../media/image41.png"/><Relationship Id="rId19" Type="http://schemas.openxmlformats.org/officeDocument/2006/relationships/customXml" Target="../ink/ink62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70.xml"/><Relationship Id="rId56" Type="http://schemas.openxmlformats.org/officeDocument/2006/relationships/image" Target="../media/image28.png"/><Relationship Id="rId77" Type="http://schemas.openxmlformats.org/officeDocument/2006/relationships/customXml" Target="../ink/ink91.xml"/><Relationship Id="rId100" Type="http://schemas.openxmlformats.org/officeDocument/2006/relationships/image" Target="../media/image50.png"/><Relationship Id="rId105" Type="http://schemas.openxmlformats.org/officeDocument/2006/relationships/customXml" Target="../ink/ink105.xml"/><Relationship Id="rId8" Type="http://schemas.openxmlformats.org/officeDocument/2006/relationships/image" Target="../media/image4.png"/><Relationship Id="rId51" Type="http://schemas.openxmlformats.org/officeDocument/2006/relationships/customXml" Target="../ink/ink78.xml"/><Relationship Id="rId72" Type="http://schemas.openxmlformats.org/officeDocument/2006/relationships/image" Target="../media/image36.png"/><Relationship Id="rId93" Type="http://schemas.openxmlformats.org/officeDocument/2006/relationships/customXml" Target="../ink/ink99.xml"/><Relationship Id="rId98" Type="http://schemas.openxmlformats.org/officeDocument/2006/relationships/image" Target="../media/image49.png"/><Relationship Id="rId3" Type="http://schemas.openxmlformats.org/officeDocument/2006/relationships/customXml" Target="../ink/ink54.xml"/><Relationship Id="rId25" Type="http://schemas.openxmlformats.org/officeDocument/2006/relationships/customXml" Target="../ink/ink65.xml"/><Relationship Id="rId46" Type="http://schemas.openxmlformats.org/officeDocument/2006/relationships/image" Target="../media/image23.png"/><Relationship Id="rId67" Type="http://schemas.openxmlformats.org/officeDocument/2006/relationships/customXml" Target="../ink/ink8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0.xml"/><Relationship Id="rId13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12" Type="http://schemas.openxmlformats.org/officeDocument/2006/relationships/customXml" Target="../ink/ink112.xml"/><Relationship Id="rId2" Type="http://schemas.openxmlformats.org/officeDocument/2006/relationships/customXml" Target="../ink/ink10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9.xml"/><Relationship Id="rId11" Type="http://schemas.openxmlformats.org/officeDocument/2006/relationships/image" Target="../media/image62.png"/><Relationship Id="rId5" Type="http://schemas.openxmlformats.org/officeDocument/2006/relationships/image" Target="../media/image59.png"/><Relationship Id="rId15" Type="http://schemas.openxmlformats.org/officeDocument/2006/relationships/image" Target="../media/image64.png"/><Relationship Id="rId10" Type="http://schemas.openxmlformats.org/officeDocument/2006/relationships/customXml" Target="../ink/ink111.xml"/><Relationship Id="rId4" Type="http://schemas.openxmlformats.org/officeDocument/2006/relationships/customXml" Target="../ink/ink108.xml"/><Relationship Id="rId9" Type="http://schemas.openxmlformats.org/officeDocument/2006/relationships/image" Target="../media/image61.png"/><Relationship Id="rId14" Type="http://schemas.openxmlformats.org/officeDocument/2006/relationships/customXml" Target="../ink/ink1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7.xml"/><Relationship Id="rId13" Type="http://schemas.openxmlformats.org/officeDocument/2006/relationships/image" Target="../media/image59.png"/><Relationship Id="rId18" Type="http://schemas.openxmlformats.org/officeDocument/2006/relationships/customXml" Target="../ink/ink122.xml"/><Relationship Id="rId26" Type="http://schemas.openxmlformats.org/officeDocument/2006/relationships/customXml" Target="../ink/ink126.xml"/><Relationship Id="rId3" Type="http://schemas.openxmlformats.org/officeDocument/2006/relationships/image" Target="../media/image60.png"/><Relationship Id="rId21" Type="http://schemas.openxmlformats.org/officeDocument/2006/relationships/image" Target="../media/image68.png"/><Relationship Id="rId7" Type="http://schemas.openxmlformats.org/officeDocument/2006/relationships/image" Target="../media/image62.png"/><Relationship Id="rId12" Type="http://schemas.openxmlformats.org/officeDocument/2006/relationships/customXml" Target="../ink/ink119.xml"/><Relationship Id="rId17" Type="http://schemas.openxmlformats.org/officeDocument/2006/relationships/image" Target="../media/image66.png"/><Relationship Id="rId25" Type="http://schemas.openxmlformats.org/officeDocument/2006/relationships/image" Target="../media/image70.png"/><Relationship Id="rId2" Type="http://schemas.openxmlformats.org/officeDocument/2006/relationships/customXml" Target="../ink/ink114.xml"/><Relationship Id="rId16" Type="http://schemas.openxmlformats.org/officeDocument/2006/relationships/customXml" Target="../ink/ink121.xml"/><Relationship Id="rId20" Type="http://schemas.openxmlformats.org/officeDocument/2006/relationships/customXml" Target="../ink/ink123.xml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6.xml"/><Relationship Id="rId11" Type="http://schemas.openxmlformats.org/officeDocument/2006/relationships/image" Target="../media/image58.png"/><Relationship Id="rId24" Type="http://schemas.openxmlformats.org/officeDocument/2006/relationships/customXml" Target="../ink/ink125.xml"/><Relationship Id="rId5" Type="http://schemas.openxmlformats.org/officeDocument/2006/relationships/image" Target="../media/image61.png"/><Relationship Id="rId15" Type="http://schemas.openxmlformats.org/officeDocument/2006/relationships/image" Target="../media/image65.png"/><Relationship Id="rId23" Type="http://schemas.openxmlformats.org/officeDocument/2006/relationships/image" Target="../media/image69.png"/><Relationship Id="rId28" Type="http://schemas.openxmlformats.org/officeDocument/2006/relationships/customXml" Target="../ink/ink127.xml"/><Relationship Id="rId10" Type="http://schemas.openxmlformats.org/officeDocument/2006/relationships/customXml" Target="../ink/ink118.xml"/><Relationship Id="rId19" Type="http://schemas.openxmlformats.org/officeDocument/2006/relationships/image" Target="../media/image67.png"/><Relationship Id="rId31" Type="http://schemas.openxmlformats.org/officeDocument/2006/relationships/image" Target="../media/image73.png"/><Relationship Id="rId4" Type="http://schemas.openxmlformats.org/officeDocument/2006/relationships/customXml" Target="../ink/ink115.xml"/><Relationship Id="rId9" Type="http://schemas.openxmlformats.org/officeDocument/2006/relationships/image" Target="../media/image63.png"/><Relationship Id="rId14" Type="http://schemas.openxmlformats.org/officeDocument/2006/relationships/customXml" Target="../ink/ink120.xml"/><Relationship Id="rId22" Type="http://schemas.openxmlformats.org/officeDocument/2006/relationships/customXml" Target="../ink/ink124.xml"/><Relationship Id="rId27" Type="http://schemas.openxmlformats.org/officeDocument/2006/relationships/image" Target="../media/image71.png"/><Relationship Id="rId30" Type="http://schemas.openxmlformats.org/officeDocument/2006/relationships/customXml" Target="../ink/ink128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3.png"/><Relationship Id="rId117" Type="http://schemas.openxmlformats.org/officeDocument/2006/relationships/customXml" Target="../ink/ink189.xml"/><Relationship Id="rId21" Type="http://schemas.openxmlformats.org/officeDocument/2006/relationships/customXml" Target="../ink/ink141.xml"/><Relationship Id="rId42" Type="http://schemas.openxmlformats.org/officeDocument/2006/relationships/image" Target="../media/image91.png"/><Relationship Id="rId47" Type="http://schemas.openxmlformats.org/officeDocument/2006/relationships/customXml" Target="../ink/ink154.xml"/><Relationship Id="rId63" Type="http://schemas.openxmlformats.org/officeDocument/2006/relationships/customXml" Target="../ink/ink162.xml"/><Relationship Id="rId68" Type="http://schemas.openxmlformats.org/officeDocument/2006/relationships/image" Target="../media/image104.png"/><Relationship Id="rId84" Type="http://schemas.openxmlformats.org/officeDocument/2006/relationships/image" Target="../media/image112.png"/><Relationship Id="rId89" Type="http://schemas.openxmlformats.org/officeDocument/2006/relationships/customXml" Target="../ink/ink175.xml"/><Relationship Id="rId112" Type="http://schemas.openxmlformats.org/officeDocument/2006/relationships/image" Target="../media/image126.png"/><Relationship Id="rId16" Type="http://schemas.openxmlformats.org/officeDocument/2006/relationships/customXml" Target="../ink/ink138.xml"/><Relationship Id="rId107" Type="http://schemas.openxmlformats.org/officeDocument/2006/relationships/customXml" Target="../ink/ink184.xml"/><Relationship Id="rId11" Type="http://schemas.openxmlformats.org/officeDocument/2006/relationships/image" Target="../media/image78.png"/><Relationship Id="rId32" Type="http://schemas.openxmlformats.org/officeDocument/2006/relationships/image" Target="../media/image86.png"/><Relationship Id="rId37" Type="http://schemas.openxmlformats.org/officeDocument/2006/relationships/customXml" Target="../ink/ink149.xml"/><Relationship Id="rId53" Type="http://schemas.openxmlformats.org/officeDocument/2006/relationships/customXml" Target="../ink/ink157.xml"/><Relationship Id="rId58" Type="http://schemas.openxmlformats.org/officeDocument/2006/relationships/image" Target="../media/image99.png"/><Relationship Id="rId74" Type="http://schemas.openxmlformats.org/officeDocument/2006/relationships/image" Target="../media/image107.png"/><Relationship Id="rId79" Type="http://schemas.openxmlformats.org/officeDocument/2006/relationships/customXml" Target="../ink/ink170.xml"/><Relationship Id="rId102" Type="http://schemas.openxmlformats.org/officeDocument/2006/relationships/image" Target="../media/image121.png"/><Relationship Id="rId5" Type="http://schemas.openxmlformats.org/officeDocument/2006/relationships/image" Target="../media/image75.png"/><Relationship Id="rId90" Type="http://schemas.openxmlformats.org/officeDocument/2006/relationships/image" Target="../media/image115.png"/><Relationship Id="rId95" Type="http://schemas.openxmlformats.org/officeDocument/2006/relationships/customXml" Target="../ink/ink178.xml"/><Relationship Id="rId22" Type="http://schemas.openxmlformats.org/officeDocument/2006/relationships/image" Target="../media/image81.png"/><Relationship Id="rId27" Type="http://schemas.openxmlformats.org/officeDocument/2006/relationships/customXml" Target="../ink/ink144.xml"/><Relationship Id="rId43" Type="http://schemas.openxmlformats.org/officeDocument/2006/relationships/customXml" Target="../ink/ink152.xml"/><Relationship Id="rId48" Type="http://schemas.openxmlformats.org/officeDocument/2006/relationships/image" Target="../media/image94.png"/><Relationship Id="rId64" Type="http://schemas.openxmlformats.org/officeDocument/2006/relationships/image" Target="../media/image102.png"/><Relationship Id="rId69" Type="http://schemas.openxmlformats.org/officeDocument/2006/relationships/customXml" Target="../ink/ink165.xml"/><Relationship Id="rId113" Type="http://schemas.openxmlformats.org/officeDocument/2006/relationships/customXml" Target="../ink/ink187.xml"/><Relationship Id="rId118" Type="http://schemas.openxmlformats.org/officeDocument/2006/relationships/image" Target="../media/image129.png"/><Relationship Id="rId80" Type="http://schemas.openxmlformats.org/officeDocument/2006/relationships/image" Target="../media/image110.png"/><Relationship Id="rId85" Type="http://schemas.openxmlformats.org/officeDocument/2006/relationships/customXml" Target="../ink/ink173.xml"/><Relationship Id="rId12" Type="http://schemas.openxmlformats.org/officeDocument/2006/relationships/customXml" Target="../ink/ink134.xml"/><Relationship Id="rId17" Type="http://schemas.openxmlformats.org/officeDocument/2006/relationships/customXml" Target="../ink/ink139.xml"/><Relationship Id="rId33" Type="http://schemas.openxmlformats.org/officeDocument/2006/relationships/customXml" Target="../ink/ink147.xml"/><Relationship Id="rId38" Type="http://schemas.openxmlformats.org/officeDocument/2006/relationships/image" Target="../media/image89.png"/><Relationship Id="rId59" Type="http://schemas.openxmlformats.org/officeDocument/2006/relationships/customXml" Target="../ink/ink160.xml"/><Relationship Id="rId103" Type="http://schemas.openxmlformats.org/officeDocument/2006/relationships/customXml" Target="../ink/ink182.xml"/><Relationship Id="rId108" Type="http://schemas.openxmlformats.org/officeDocument/2006/relationships/image" Target="../media/image124.png"/><Relationship Id="rId54" Type="http://schemas.openxmlformats.org/officeDocument/2006/relationships/image" Target="../media/image97.png"/><Relationship Id="rId70" Type="http://schemas.openxmlformats.org/officeDocument/2006/relationships/image" Target="../media/image105.png"/><Relationship Id="rId75" Type="http://schemas.openxmlformats.org/officeDocument/2006/relationships/customXml" Target="../ink/ink168.xml"/><Relationship Id="rId91" Type="http://schemas.openxmlformats.org/officeDocument/2006/relationships/customXml" Target="../ink/ink176.xml"/><Relationship Id="rId96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1.xml"/><Relationship Id="rId23" Type="http://schemas.openxmlformats.org/officeDocument/2006/relationships/customXml" Target="../ink/ink142.xml"/><Relationship Id="rId28" Type="http://schemas.openxmlformats.org/officeDocument/2006/relationships/image" Target="../media/image84.png"/><Relationship Id="rId49" Type="http://schemas.openxmlformats.org/officeDocument/2006/relationships/customXml" Target="../ink/ink155.xml"/><Relationship Id="rId114" Type="http://schemas.openxmlformats.org/officeDocument/2006/relationships/image" Target="../media/image127.png"/><Relationship Id="rId10" Type="http://schemas.openxmlformats.org/officeDocument/2006/relationships/customXml" Target="../ink/ink133.xml"/><Relationship Id="rId31" Type="http://schemas.openxmlformats.org/officeDocument/2006/relationships/customXml" Target="../ink/ink146.xml"/><Relationship Id="rId44" Type="http://schemas.openxmlformats.org/officeDocument/2006/relationships/image" Target="../media/image92.png"/><Relationship Id="rId52" Type="http://schemas.openxmlformats.org/officeDocument/2006/relationships/image" Target="../media/image96.png"/><Relationship Id="rId60" Type="http://schemas.openxmlformats.org/officeDocument/2006/relationships/image" Target="../media/image100.png"/><Relationship Id="rId65" Type="http://schemas.openxmlformats.org/officeDocument/2006/relationships/customXml" Target="../ink/ink163.xml"/><Relationship Id="rId73" Type="http://schemas.openxmlformats.org/officeDocument/2006/relationships/customXml" Target="../ink/ink167.xml"/><Relationship Id="rId78" Type="http://schemas.openxmlformats.org/officeDocument/2006/relationships/image" Target="../media/image109.png"/><Relationship Id="rId81" Type="http://schemas.openxmlformats.org/officeDocument/2006/relationships/customXml" Target="../ink/ink171.xml"/><Relationship Id="rId86" Type="http://schemas.openxmlformats.org/officeDocument/2006/relationships/image" Target="../media/image113.png"/><Relationship Id="rId94" Type="http://schemas.openxmlformats.org/officeDocument/2006/relationships/image" Target="../media/image117.png"/><Relationship Id="rId99" Type="http://schemas.openxmlformats.org/officeDocument/2006/relationships/customXml" Target="../ink/ink180.xml"/><Relationship Id="rId101" Type="http://schemas.openxmlformats.org/officeDocument/2006/relationships/customXml" Target="../ink/ink181.xml"/><Relationship Id="rId4" Type="http://schemas.openxmlformats.org/officeDocument/2006/relationships/customXml" Target="../ink/ink130.xml"/><Relationship Id="rId9" Type="http://schemas.openxmlformats.org/officeDocument/2006/relationships/image" Target="../media/image77.png"/><Relationship Id="rId13" Type="http://schemas.openxmlformats.org/officeDocument/2006/relationships/customXml" Target="../ink/ink135.xml"/><Relationship Id="rId18" Type="http://schemas.openxmlformats.org/officeDocument/2006/relationships/image" Target="../media/image79.png"/><Relationship Id="rId39" Type="http://schemas.openxmlformats.org/officeDocument/2006/relationships/customXml" Target="../ink/ink150.xml"/><Relationship Id="rId109" Type="http://schemas.openxmlformats.org/officeDocument/2006/relationships/customXml" Target="../ink/ink185.xml"/><Relationship Id="rId34" Type="http://schemas.openxmlformats.org/officeDocument/2006/relationships/image" Target="../media/image87.png"/><Relationship Id="rId50" Type="http://schemas.openxmlformats.org/officeDocument/2006/relationships/image" Target="../media/image95.png"/><Relationship Id="rId55" Type="http://schemas.openxmlformats.org/officeDocument/2006/relationships/customXml" Target="../ink/ink158.xml"/><Relationship Id="rId76" Type="http://schemas.openxmlformats.org/officeDocument/2006/relationships/image" Target="../media/image108.png"/><Relationship Id="rId97" Type="http://schemas.openxmlformats.org/officeDocument/2006/relationships/customXml" Target="../ink/ink179.xml"/><Relationship Id="rId104" Type="http://schemas.openxmlformats.org/officeDocument/2006/relationships/image" Target="../media/image122.png"/><Relationship Id="rId7" Type="http://schemas.openxmlformats.org/officeDocument/2006/relationships/image" Target="../media/image76.png"/><Relationship Id="rId71" Type="http://schemas.openxmlformats.org/officeDocument/2006/relationships/customXml" Target="../ink/ink166.xml"/><Relationship Id="rId92" Type="http://schemas.openxmlformats.org/officeDocument/2006/relationships/image" Target="../media/image116.png"/><Relationship Id="rId2" Type="http://schemas.openxmlformats.org/officeDocument/2006/relationships/customXml" Target="../ink/ink129.xml"/><Relationship Id="rId29" Type="http://schemas.openxmlformats.org/officeDocument/2006/relationships/customXml" Target="../ink/ink145.xml"/><Relationship Id="rId24" Type="http://schemas.openxmlformats.org/officeDocument/2006/relationships/image" Target="../media/image82.png"/><Relationship Id="rId40" Type="http://schemas.openxmlformats.org/officeDocument/2006/relationships/image" Target="../media/image90.png"/><Relationship Id="rId45" Type="http://schemas.openxmlformats.org/officeDocument/2006/relationships/customXml" Target="../ink/ink153.xml"/><Relationship Id="rId66" Type="http://schemas.openxmlformats.org/officeDocument/2006/relationships/image" Target="../media/image103.png"/><Relationship Id="rId87" Type="http://schemas.openxmlformats.org/officeDocument/2006/relationships/customXml" Target="../ink/ink174.xml"/><Relationship Id="rId110" Type="http://schemas.openxmlformats.org/officeDocument/2006/relationships/image" Target="../media/image125.png"/><Relationship Id="rId115" Type="http://schemas.openxmlformats.org/officeDocument/2006/relationships/customXml" Target="../ink/ink188.xml"/><Relationship Id="rId61" Type="http://schemas.openxmlformats.org/officeDocument/2006/relationships/customXml" Target="../ink/ink161.xml"/><Relationship Id="rId82" Type="http://schemas.openxmlformats.org/officeDocument/2006/relationships/image" Target="../media/image111.png"/><Relationship Id="rId19" Type="http://schemas.openxmlformats.org/officeDocument/2006/relationships/customXml" Target="../ink/ink140.xml"/><Relationship Id="rId14" Type="http://schemas.openxmlformats.org/officeDocument/2006/relationships/customXml" Target="../ink/ink136.xml"/><Relationship Id="rId30" Type="http://schemas.openxmlformats.org/officeDocument/2006/relationships/image" Target="../media/image85.png"/><Relationship Id="rId35" Type="http://schemas.openxmlformats.org/officeDocument/2006/relationships/customXml" Target="../ink/ink148.xml"/><Relationship Id="rId56" Type="http://schemas.openxmlformats.org/officeDocument/2006/relationships/image" Target="../media/image98.png"/><Relationship Id="rId77" Type="http://schemas.openxmlformats.org/officeDocument/2006/relationships/customXml" Target="../ink/ink169.xml"/><Relationship Id="rId100" Type="http://schemas.openxmlformats.org/officeDocument/2006/relationships/image" Target="../media/image120.png"/><Relationship Id="rId105" Type="http://schemas.openxmlformats.org/officeDocument/2006/relationships/customXml" Target="../ink/ink183.xml"/><Relationship Id="rId8" Type="http://schemas.openxmlformats.org/officeDocument/2006/relationships/customXml" Target="../ink/ink132.xml"/><Relationship Id="rId51" Type="http://schemas.openxmlformats.org/officeDocument/2006/relationships/customXml" Target="../ink/ink156.xml"/><Relationship Id="rId72" Type="http://schemas.openxmlformats.org/officeDocument/2006/relationships/image" Target="../media/image106.png"/><Relationship Id="rId93" Type="http://schemas.openxmlformats.org/officeDocument/2006/relationships/customXml" Target="../ink/ink177.xml"/><Relationship Id="rId98" Type="http://schemas.openxmlformats.org/officeDocument/2006/relationships/image" Target="../media/image119.png"/><Relationship Id="rId3" Type="http://schemas.openxmlformats.org/officeDocument/2006/relationships/image" Target="../media/image74.png"/><Relationship Id="rId25" Type="http://schemas.openxmlformats.org/officeDocument/2006/relationships/customXml" Target="../ink/ink143.xml"/><Relationship Id="rId46" Type="http://schemas.openxmlformats.org/officeDocument/2006/relationships/image" Target="../media/image93.png"/><Relationship Id="rId67" Type="http://schemas.openxmlformats.org/officeDocument/2006/relationships/customXml" Target="../ink/ink164.xml"/><Relationship Id="rId116" Type="http://schemas.openxmlformats.org/officeDocument/2006/relationships/image" Target="../media/image128.png"/><Relationship Id="rId20" Type="http://schemas.openxmlformats.org/officeDocument/2006/relationships/image" Target="../media/image80.png"/><Relationship Id="rId41" Type="http://schemas.openxmlformats.org/officeDocument/2006/relationships/customXml" Target="../ink/ink151.xml"/><Relationship Id="rId62" Type="http://schemas.openxmlformats.org/officeDocument/2006/relationships/image" Target="../media/image101.png"/><Relationship Id="rId83" Type="http://schemas.openxmlformats.org/officeDocument/2006/relationships/customXml" Target="../ink/ink172.xml"/><Relationship Id="rId88" Type="http://schemas.openxmlformats.org/officeDocument/2006/relationships/image" Target="../media/image114.png"/><Relationship Id="rId111" Type="http://schemas.openxmlformats.org/officeDocument/2006/relationships/customXml" Target="../ink/ink186.xml"/><Relationship Id="rId15" Type="http://schemas.openxmlformats.org/officeDocument/2006/relationships/customXml" Target="../ink/ink137.xml"/><Relationship Id="rId36" Type="http://schemas.openxmlformats.org/officeDocument/2006/relationships/image" Target="../media/image88.png"/><Relationship Id="rId57" Type="http://schemas.openxmlformats.org/officeDocument/2006/relationships/customXml" Target="../ink/ink159.xml"/><Relationship Id="rId106" Type="http://schemas.openxmlformats.org/officeDocument/2006/relationships/image" Target="../media/image1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7A2D5C-BB27-4874-9981-5A32AFD62208}"/>
              </a:ext>
            </a:extLst>
          </p:cNvPr>
          <p:cNvSpPr txBox="1"/>
          <p:nvPr/>
        </p:nvSpPr>
        <p:spPr>
          <a:xfrm>
            <a:off x="820455" y="864296"/>
            <a:ext cx="94822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 2:  Monday (Oct 26</a:t>
            </a:r>
            <a:r>
              <a:rPr lang="en-US" sz="2800" baseline="30000" dirty="0"/>
              <a:t>th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r>
              <a:rPr lang="en-US" sz="2800" dirty="0"/>
              <a:t>Presentation:  Choose a day(s) before Thanksgiving break (Nov 21) so you have time to incorporate feedback.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7919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AA5EF2-8655-4711-928E-0E2E93D31F3C}"/>
              </a:ext>
            </a:extLst>
          </p:cNvPr>
          <p:cNvGrpSpPr/>
          <p:nvPr/>
        </p:nvGrpSpPr>
        <p:grpSpPr>
          <a:xfrm>
            <a:off x="1515650" y="5886689"/>
            <a:ext cx="1354309" cy="635383"/>
            <a:chOff x="1515650" y="5886689"/>
            <a:chExt cx="1354309" cy="6353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CA9C263-BC5E-4A5E-A10B-577F9F2073F9}"/>
                    </a:ext>
                  </a:extLst>
                </p14:cNvPr>
                <p14:cNvContentPartPr/>
                <p14:nvPr/>
              </p14:nvContentPartPr>
              <p14:xfrm>
                <a:off x="1515650" y="5895613"/>
                <a:ext cx="244181" cy="618359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CA9C263-BC5E-4A5E-A10B-577F9F2073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97669" y="5877617"/>
                  <a:ext cx="279783" cy="653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9634B8B-1258-425C-B467-C1E553722789}"/>
                    </a:ext>
                  </a:extLst>
                </p14:cNvPr>
                <p14:cNvContentPartPr/>
                <p14:nvPr/>
              </p14:nvContentPartPr>
              <p14:xfrm>
                <a:off x="2653064" y="5917305"/>
                <a:ext cx="216895" cy="601609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9634B8B-1258-425C-B467-C1E55372278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35079" y="5899314"/>
                  <a:ext cx="252505" cy="6372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F2881AF-BBFD-4A6B-95B7-2FEBB132A314}"/>
                </a:ext>
              </a:extLst>
            </p:cNvPr>
            <p:cNvGrpSpPr/>
            <p:nvPr/>
          </p:nvGrpSpPr>
          <p:grpSpPr>
            <a:xfrm>
              <a:off x="1626196" y="5886689"/>
              <a:ext cx="1220208" cy="635383"/>
              <a:chOff x="1626196" y="5886689"/>
              <a:chExt cx="1220208" cy="63538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" name="Ink 1">
                    <a:extLst>
                      <a:ext uri="{FF2B5EF4-FFF2-40B4-BE49-F238E27FC236}">
                        <a16:creationId xmlns:a16="http://schemas.microsoft.com/office/drawing/2014/main" id="{8E75E64D-A341-4DE4-967D-2574442B675A}"/>
                      </a:ext>
                    </a:extLst>
                  </p14:cNvPr>
                  <p14:cNvContentPartPr/>
                  <p14:nvPr/>
                </p14:nvContentPartPr>
                <p14:xfrm>
                  <a:off x="1676805" y="5886689"/>
                  <a:ext cx="1169599" cy="27321"/>
                </p14:xfrm>
              </p:contentPart>
            </mc:Choice>
            <mc:Fallback xmlns="">
              <p:pic>
                <p:nvPicPr>
                  <p:cNvPr id="2" name="Ink 1">
                    <a:extLst>
                      <a:ext uri="{FF2B5EF4-FFF2-40B4-BE49-F238E27FC236}">
                        <a16:creationId xmlns:a16="http://schemas.microsoft.com/office/drawing/2014/main" id="{8E75E64D-A341-4DE4-967D-2574442B675A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658806" y="5868715"/>
                    <a:ext cx="1205238" cy="62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35943B04-46E2-42DA-871C-F8B89996A86E}"/>
                      </a:ext>
                    </a:extLst>
                  </p14:cNvPr>
                  <p14:cNvContentPartPr/>
                  <p14:nvPr/>
                </p14:nvContentPartPr>
                <p14:xfrm>
                  <a:off x="1626196" y="6490770"/>
                  <a:ext cx="1087738" cy="31302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35943B04-46E2-42DA-871C-F8B89996A86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608199" y="6472985"/>
                    <a:ext cx="1123372" cy="66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A52F3697-3F4E-4C1D-9429-A1DF48DD1BC6}"/>
                      </a:ext>
                    </a:extLst>
                  </p14:cNvPr>
                  <p14:cNvContentPartPr/>
                  <p14:nvPr/>
                </p14:nvContentPartPr>
                <p14:xfrm>
                  <a:off x="1704447" y="5961398"/>
                  <a:ext cx="853200" cy="5144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A52F3697-3F4E-4C1D-9429-A1DF48DD1BC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686807" y="5943398"/>
                    <a:ext cx="888840" cy="550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10FD74-1BA9-43A3-A49E-052F09AE6C78}"/>
              </a:ext>
            </a:extLst>
          </p:cNvPr>
          <p:cNvGrpSpPr/>
          <p:nvPr/>
        </p:nvGrpSpPr>
        <p:grpSpPr>
          <a:xfrm>
            <a:off x="1542790" y="2694647"/>
            <a:ext cx="1354309" cy="635383"/>
            <a:chOff x="1515650" y="5886689"/>
            <a:chExt cx="1354309" cy="6353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F618C6A-046A-4C15-BD47-9E770AE8AE9E}"/>
                    </a:ext>
                  </a:extLst>
                </p14:cNvPr>
                <p14:cNvContentPartPr/>
                <p14:nvPr/>
              </p14:nvContentPartPr>
              <p14:xfrm>
                <a:off x="1515650" y="5895613"/>
                <a:ext cx="244181" cy="618359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F618C6A-046A-4C15-BD47-9E770AE8AE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97669" y="5877617"/>
                  <a:ext cx="279783" cy="653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10030C-448C-49AD-9315-60F69C0B1118}"/>
                    </a:ext>
                  </a:extLst>
                </p14:cNvPr>
                <p14:cNvContentPartPr/>
                <p14:nvPr/>
              </p14:nvContentPartPr>
              <p14:xfrm>
                <a:off x="2653064" y="5917305"/>
                <a:ext cx="216895" cy="601609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10030C-448C-49AD-9315-60F69C0B111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35079" y="5899314"/>
                  <a:ext cx="252505" cy="6372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83E9F2-8BE7-49DA-8B52-70AD87195EB1}"/>
                </a:ext>
              </a:extLst>
            </p:cNvPr>
            <p:cNvGrpSpPr/>
            <p:nvPr/>
          </p:nvGrpSpPr>
          <p:grpSpPr>
            <a:xfrm>
              <a:off x="1626196" y="5886689"/>
              <a:ext cx="1220208" cy="635383"/>
              <a:chOff x="1626196" y="5886689"/>
              <a:chExt cx="1220208" cy="63538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91222D67-DE79-430B-AE4B-C0304A94AB85}"/>
                      </a:ext>
                    </a:extLst>
                  </p14:cNvPr>
                  <p14:cNvContentPartPr/>
                  <p14:nvPr/>
                </p14:nvContentPartPr>
                <p14:xfrm>
                  <a:off x="1676805" y="5886689"/>
                  <a:ext cx="1169599" cy="27321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91222D67-DE79-430B-AE4B-C0304A94AB8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658806" y="5868715"/>
                    <a:ext cx="1205238" cy="62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744C5B46-9F87-4EA1-B28A-83732C621794}"/>
                      </a:ext>
                    </a:extLst>
                  </p14:cNvPr>
                  <p14:cNvContentPartPr/>
                  <p14:nvPr/>
                </p14:nvContentPartPr>
                <p14:xfrm>
                  <a:off x="1626196" y="6490770"/>
                  <a:ext cx="1087738" cy="31302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744C5B46-9F87-4EA1-B28A-83732C62179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608199" y="6472985"/>
                    <a:ext cx="1123372" cy="66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89D8B717-04BB-4887-BF91-F0B547C6A4CB}"/>
                      </a:ext>
                    </a:extLst>
                  </p14:cNvPr>
                  <p14:cNvContentPartPr/>
                  <p14:nvPr/>
                </p14:nvContentPartPr>
                <p14:xfrm>
                  <a:off x="1704447" y="5961398"/>
                  <a:ext cx="853200" cy="51444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89D8B717-04BB-4887-BF91-F0B547C6A4CB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686807" y="5943398"/>
                    <a:ext cx="888840" cy="550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8543BA-E5AB-4CD6-9507-783C9574D723}"/>
              </a:ext>
            </a:extLst>
          </p:cNvPr>
          <p:cNvGrpSpPr/>
          <p:nvPr/>
        </p:nvGrpSpPr>
        <p:grpSpPr>
          <a:xfrm>
            <a:off x="3247407" y="2566238"/>
            <a:ext cx="1031400" cy="613800"/>
            <a:chOff x="3247407" y="2566238"/>
            <a:chExt cx="1031400" cy="6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AED3F5-BA38-4C87-8F3A-ADC5B6896EE8}"/>
                    </a:ext>
                  </a:extLst>
                </p14:cNvPr>
                <p14:cNvContentPartPr/>
                <p14:nvPr/>
              </p14:nvContentPartPr>
              <p14:xfrm>
                <a:off x="3279087" y="2803118"/>
                <a:ext cx="247680" cy="376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AED3F5-BA38-4C87-8F3A-ADC5B6896EE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61087" y="2785478"/>
                  <a:ext cx="2833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16AB8FE-3344-44CC-A07F-28E7271DD691}"/>
                    </a:ext>
                  </a:extLst>
                </p14:cNvPr>
                <p14:cNvContentPartPr/>
                <p14:nvPr/>
              </p14:nvContentPartPr>
              <p14:xfrm>
                <a:off x="3247407" y="2838758"/>
                <a:ext cx="237960" cy="28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16AB8FE-3344-44CC-A07F-28E7271DD6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29407" y="2820758"/>
                  <a:ext cx="2736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A4A39A9-05BD-40B5-B3B2-E4028339F92A}"/>
                    </a:ext>
                  </a:extLst>
                </p14:cNvPr>
                <p14:cNvContentPartPr/>
                <p14:nvPr/>
              </p14:nvContentPartPr>
              <p14:xfrm>
                <a:off x="3698127" y="2689718"/>
                <a:ext cx="306360" cy="488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A4A39A9-05BD-40B5-B3B2-E4028339F92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80127" y="2671718"/>
                  <a:ext cx="3420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B72DA3-F5EF-4735-9AB0-EB7A51D14344}"/>
                    </a:ext>
                  </a:extLst>
                </p14:cNvPr>
                <p14:cNvContentPartPr/>
                <p14:nvPr/>
              </p14:nvContentPartPr>
              <p14:xfrm>
                <a:off x="4225527" y="2566238"/>
                <a:ext cx="53280" cy="183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B72DA3-F5EF-4735-9AB0-EB7A51D1434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07887" y="2548598"/>
                  <a:ext cx="8892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6EAC3D-0B83-47A3-9C0D-A0627F7F5194}"/>
              </a:ext>
            </a:extLst>
          </p:cNvPr>
          <p:cNvGrpSpPr/>
          <p:nvPr/>
        </p:nvGrpSpPr>
        <p:grpSpPr>
          <a:xfrm>
            <a:off x="4831767" y="2781518"/>
            <a:ext cx="472680" cy="235440"/>
            <a:chOff x="4831767" y="2781518"/>
            <a:chExt cx="47268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01C3B03-27E7-4416-B0B6-8EB4D7CCC6C6}"/>
                    </a:ext>
                  </a:extLst>
                </p14:cNvPr>
                <p14:cNvContentPartPr/>
                <p14:nvPr/>
              </p14:nvContentPartPr>
              <p14:xfrm>
                <a:off x="4913847" y="2781518"/>
                <a:ext cx="390600" cy="31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01C3B03-27E7-4416-B0B6-8EB4D7CCC6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96207" y="2763878"/>
                  <a:ext cx="426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B183AC-1D71-427A-8676-A0A179C7E4A5}"/>
                    </a:ext>
                  </a:extLst>
                </p14:cNvPr>
                <p14:cNvContentPartPr/>
                <p14:nvPr/>
              </p14:nvContentPartPr>
              <p14:xfrm>
                <a:off x="4831767" y="2984558"/>
                <a:ext cx="450720" cy="32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B183AC-1D71-427A-8676-A0A179C7E4A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13767" y="2966558"/>
                  <a:ext cx="48636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C165126-F0DE-4584-875D-EAF2691A1059}"/>
                  </a:ext>
                </a:extLst>
              </p14:cNvPr>
              <p14:cNvContentPartPr/>
              <p14:nvPr/>
            </p14:nvContentPartPr>
            <p14:xfrm>
              <a:off x="6408207" y="1277798"/>
              <a:ext cx="1707120" cy="3279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C165126-F0DE-4584-875D-EAF2691A105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90567" y="1260158"/>
                <a:ext cx="1742760" cy="33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7EE2AB8-C553-4805-9F59-BB74DF0C5B47}"/>
                  </a:ext>
                </a:extLst>
              </p14:cNvPr>
              <p14:cNvContentPartPr/>
              <p14:nvPr/>
            </p14:nvContentPartPr>
            <p14:xfrm>
              <a:off x="7318647" y="1237118"/>
              <a:ext cx="1555920" cy="1180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7EE2AB8-C553-4805-9F59-BB74DF0C5B4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00647" y="1219478"/>
                <a:ext cx="1591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9F4C39D-8301-4841-939F-DFFBC7CDA94F}"/>
                  </a:ext>
                </a:extLst>
              </p14:cNvPr>
              <p14:cNvContentPartPr/>
              <p14:nvPr/>
            </p14:nvContentPartPr>
            <p14:xfrm>
              <a:off x="6928047" y="4564958"/>
              <a:ext cx="1633680" cy="802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9F4C39D-8301-4841-939F-DFFBC7CDA94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910047" y="4546958"/>
                <a:ext cx="16693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5870037-09E0-4E12-A350-6BB3C7D3FAF4}"/>
                  </a:ext>
                </a:extLst>
              </p14:cNvPr>
              <p14:cNvContentPartPr/>
              <p14:nvPr/>
            </p14:nvContentPartPr>
            <p14:xfrm>
              <a:off x="8532207" y="1311638"/>
              <a:ext cx="874080" cy="3399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5870037-09E0-4E12-A350-6BB3C7D3FAF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514567" y="1293998"/>
                <a:ext cx="909720" cy="343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48EF802B-C783-4FDF-9E71-38C2AB3E5B87}"/>
              </a:ext>
            </a:extLst>
          </p:cNvPr>
          <p:cNvGrpSpPr/>
          <p:nvPr/>
        </p:nvGrpSpPr>
        <p:grpSpPr>
          <a:xfrm>
            <a:off x="6843807" y="1946318"/>
            <a:ext cx="1133280" cy="1559520"/>
            <a:chOff x="6843807" y="1946318"/>
            <a:chExt cx="1133280" cy="155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F2FE26E-9F70-4416-91E5-2A10BF7CBB97}"/>
                    </a:ext>
                  </a:extLst>
                </p14:cNvPr>
                <p14:cNvContentPartPr/>
                <p14:nvPr/>
              </p14:nvContentPartPr>
              <p14:xfrm>
                <a:off x="6843807" y="1946318"/>
                <a:ext cx="801360" cy="1559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F2FE26E-9F70-4416-91E5-2A10BF7CBB9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25807" y="1928678"/>
                  <a:ext cx="837000" cy="159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00E90F3-8DF1-499D-B1F5-8990E9EC0F79}"/>
                    </a:ext>
                  </a:extLst>
                </p14:cNvPr>
                <p14:cNvContentPartPr/>
                <p14:nvPr/>
              </p14:nvContentPartPr>
              <p14:xfrm>
                <a:off x="7603407" y="2873678"/>
                <a:ext cx="373680" cy="393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00E90F3-8DF1-499D-B1F5-8990E9EC0F7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85767" y="2856038"/>
                  <a:ext cx="409320" cy="42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A823707-2343-46B5-A4AC-36D391F27824}"/>
                  </a:ext>
                </a:extLst>
              </p14:cNvPr>
              <p14:cNvContentPartPr/>
              <p14:nvPr/>
            </p14:nvContentPartPr>
            <p14:xfrm>
              <a:off x="8743887" y="1358438"/>
              <a:ext cx="35280" cy="48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A823707-2343-46B5-A4AC-36D391F2782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726247" y="1340798"/>
                <a:ext cx="70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BA31A4B-0366-44A7-9683-E93AAE252DEF}"/>
                  </a:ext>
                </a:extLst>
              </p14:cNvPr>
              <p14:cNvContentPartPr/>
              <p14:nvPr/>
            </p14:nvContentPartPr>
            <p14:xfrm>
              <a:off x="8630487" y="1582358"/>
              <a:ext cx="3600" cy="10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BA31A4B-0366-44A7-9683-E93AAE252DE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612847" y="1564358"/>
                <a:ext cx="39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83BA0A0-2F17-421F-BF61-28607CFA1A4A}"/>
                  </a:ext>
                </a:extLst>
              </p14:cNvPr>
              <p14:cNvContentPartPr/>
              <p14:nvPr/>
            </p14:nvContentPartPr>
            <p14:xfrm>
              <a:off x="8559927" y="1668038"/>
              <a:ext cx="31320" cy="31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83BA0A0-2F17-421F-BF61-28607CFA1A4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41927" y="1650038"/>
                <a:ext cx="6696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A0E42D53-FB55-4F13-9654-A41392E75B43}"/>
              </a:ext>
            </a:extLst>
          </p:cNvPr>
          <p:cNvGrpSpPr/>
          <p:nvPr/>
        </p:nvGrpSpPr>
        <p:grpSpPr>
          <a:xfrm>
            <a:off x="8286687" y="2020118"/>
            <a:ext cx="1114560" cy="2670480"/>
            <a:chOff x="8286687" y="2020118"/>
            <a:chExt cx="1114560" cy="267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872607E-D360-4015-87F3-14E3316A68F4}"/>
                    </a:ext>
                  </a:extLst>
                </p14:cNvPr>
                <p14:cNvContentPartPr/>
                <p14:nvPr/>
              </p14:nvContentPartPr>
              <p14:xfrm>
                <a:off x="8427447" y="2020118"/>
                <a:ext cx="47880" cy="303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872607E-D360-4015-87F3-14E3316A68F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09447" y="2002478"/>
                  <a:ext cx="835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EDED3FF-2575-48DA-8E1D-8D2F4C8094EC}"/>
                    </a:ext>
                  </a:extLst>
                </p14:cNvPr>
                <p14:cNvContentPartPr/>
                <p14:nvPr/>
              </p14:nvContentPartPr>
              <p14:xfrm>
                <a:off x="8309367" y="2407478"/>
                <a:ext cx="101160" cy="445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EDED3FF-2575-48DA-8E1D-8D2F4C8094E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91367" y="2389478"/>
                  <a:ext cx="13680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00E3C1E-EFDE-42BE-8B55-962F4E6C7DDB}"/>
                    </a:ext>
                  </a:extLst>
                </p14:cNvPr>
                <p14:cNvContentPartPr/>
                <p14:nvPr/>
              </p14:nvContentPartPr>
              <p14:xfrm>
                <a:off x="8286687" y="3234398"/>
                <a:ext cx="47880" cy="518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00E3C1E-EFDE-42BE-8B55-962F4E6C7DD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269047" y="3216758"/>
                  <a:ext cx="8352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F25B837-59A4-465D-9313-5389075210C4}"/>
                    </a:ext>
                  </a:extLst>
                </p14:cNvPr>
                <p14:cNvContentPartPr/>
                <p14:nvPr/>
              </p14:nvContentPartPr>
              <p14:xfrm>
                <a:off x="8330247" y="3884918"/>
                <a:ext cx="136800" cy="805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F25B837-59A4-465D-9313-5389075210C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312607" y="3866918"/>
                  <a:ext cx="172440" cy="84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0E6D331-A7D4-4483-9CC9-6B9F212C7C69}"/>
                    </a:ext>
                  </a:extLst>
                </p14:cNvPr>
                <p14:cNvContentPartPr/>
                <p14:nvPr/>
              </p14:nvContentPartPr>
              <p14:xfrm>
                <a:off x="8769807" y="2206958"/>
                <a:ext cx="27360" cy="38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0E6D331-A7D4-4483-9CC9-6B9F212C7C6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51807" y="2188958"/>
                  <a:ext cx="63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6116388-4F76-46C2-B3B0-74A6AD282410}"/>
                    </a:ext>
                  </a:extLst>
                </p14:cNvPr>
                <p14:cNvContentPartPr/>
                <p14:nvPr/>
              </p14:nvContentPartPr>
              <p14:xfrm>
                <a:off x="8676567" y="2394158"/>
                <a:ext cx="18000" cy="49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6116388-4F76-46C2-B3B0-74A6AD28241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58927" y="2376518"/>
                  <a:ext cx="53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6D614D6-87E1-4900-9538-E964FC1E6408}"/>
                    </a:ext>
                  </a:extLst>
                </p14:cNvPr>
                <p14:cNvContentPartPr/>
                <p14:nvPr/>
              </p14:nvContentPartPr>
              <p14:xfrm>
                <a:off x="8570727" y="2537798"/>
                <a:ext cx="61920" cy="360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6D614D6-87E1-4900-9538-E964FC1E640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53087" y="2520158"/>
                  <a:ext cx="975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798A07F-D8E4-468B-9103-4A2ED0A9A1BB}"/>
                    </a:ext>
                  </a:extLst>
                </p14:cNvPr>
                <p14:cNvContentPartPr/>
                <p14:nvPr/>
              </p14:nvContentPartPr>
              <p14:xfrm>
                <a:off x="8588007" y="3076358"/>
                <a:ext cx="26280" cy="88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798A07F-D8E4-468B-9103-4A2ED0A9A1B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70367" y="3058358"/>
                  <a:ext cx="61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9F0D531-25B1-4012-BBD0-9B807AC91452}"/>
                    </a:ext>
                  </a:extLst>
                </p14:cNvPr>
                <p14:cNvContentPartPr/>
                <p14:nvPr/>
              </p14:nvContentPartPr>
              <p14:xfrm>
                <a:off x="8624727" y="3225398"/>
                <a:ext cx="161280" cy="77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9F0D531-25B1-4012-BBD0-9B807AC9145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06727" y="3207398"/>
                  <a:ext cx="196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E7BB231-9E98-4AF9-AA8B-FC8B73DE0420}"/>
                    </a:ext>
                  </a:extLst>
                </p14:cNvPr>
                <p14:cNvContentPartPr/>
                <p14:nvPr/>
              </p14:nvContentPartPr>
              <p14:xfrm>
                <a:off x="8841447" y="2921198"/>
                <a:ext cx="171360" cy="286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E7BB231-9E98-4AF9-AA8B-FC8B73DE042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823807" y="2903198"/>
                  <a:ext cx="2070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0ED6B7A-69DA-40BD-AE06-660B476CCD2D}"/>
                    </a:ext>
                  </a:extLst>
                </p14:cNvPr>
                <p14:cNvContentPartPr/>
                <p14:nvPr/>
              </p14:nvContentPartPr>
              <p14:xfrm>
                <a:off x="9026127" y="2719958"/>
                <a:ext cx="20880" cy="69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0ED6B7A-69DA-40BD-AE06-660B476CCD2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008487" y="2702318"/>
                  <a:ext cx="56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6C6E220-F0D1-4D6D-9C15-339EB3DE0B07}"/>
                    </a:ext>
                  </a:extLst>
                </p14:cNvPr>
                <p14:cNvContentPartPr/>
                <p14:nvPr/>
              </p14:nvContentPartPr>
              <p14:xfrm>
                <a:off x="9054567" y="2490638"/>
                <a:ext cx="5760" cy="118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6C6E220-F0D1-4D6D-9C15-339EB3DE0B0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36927" y="2472638"/>
                  <a:ext cx="41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BBFBD49-E152-4BFF-BF59-56EB5F01F90C}"/>
                    </a:ext>
                  </a:extLst>
                </p14:cNvPr>
                <p14:cNvContentPartPr/>
                <p14:nvPr/>
              </p14:nvContentPartPr>
              <p14:xfrm>
                <a:off x="8842887" y="2162678"/>
                <a:ext cx="175320" cy="241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BBFBD49-E152-4BFF-BF59-56EB5F01F90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25247" y="2144678"/>
                  <a:ext cx="2109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F112D96-7BB4-4B4C-80A5-AFEE93D6144C}"/>
                    </a:ext>
                  </a:extLst>
                </p14:cNvPr>
                <p14:cNvContentPartPr/>
                <p14:nvPr/>
              </p14:nvContentPartPr>
              <p14:xfrm>
                <a:off x="9036567" y="2849558"/>
                <a:ext cx="364680" cy="387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F112D96-7BB4-4B4C-80A5-AFEE93D6144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18567" y="2831918"/>
                  <a:ext cx="400320" cy="42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910EB54-0110-4721-B33B-B5C4954B8C42}"/>
              </a:ext>
            </a:extLst>
          </p:cNvPr>
          <p:cNvGrpSpPr/>
          <p:nvPr/>
        </p:nvGrpSpPr>
        <p:grpSpPr>
          <a:xfrm>
            <a:off x="7680807" y="2858558"/>
            <a:ext cx="1653120" cy="541800"/>
            <a:chOff x="7680807" y="2858558"/>
            <a:chExt cx="165312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6514802-2B82-4C97-B3D9-36C40AC01303}"/>
                    </a:ext>
                  </a:extLst>
                </p14:cNvPr>
                <p14:cNvContentPartPr/>
                <p14:nvPr/>
              </p14:nvContentPartPr>
              <p14:xfrm>
                <a:off x="7949007" y="3217838"/>
                <a:ext cx="1384920" cy="182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6514802-2B82-4C97-B3D9-36C40AC0130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931367" y="3200198"/>
                  <a:ext cx="1420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9392475-322A-4148-9805-5756514B570B}"/>
                    </a:ext>
                  </a:extLst>
                </p14:cNvPr>
                <p14:cNvContentPartPr/>
                <p14:nvPr/>
              </p14:nvContentPartPr>
              <p14:xfrm>
                <a:off x="7680807" y="2891678"/>
                <a:ext cx="146880" cy="39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9392475-322A-4148-9805-5756514B570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62807" y="2873678"/>
                  <a:ext cx="182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72961F7-5090-4AED-A0FD-20E6BB9CE474}"/>
                    </a:ext>
                  </a:extLst>
                </p14:cNvPr>
                <p14:cNvContentPartPr/>
                <p14:nvPr/>
              </p14:nvContentPartPr>
              <p14:xfrm>
                <a:off x="7948287" y="2858558"/>
                <a:ext cx="66960" cy="4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72961F7-5090-4AED-A0FD-20E6BB9CE47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930647" y="2840558"/>
                  <a:ext cx="102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969795B-B15D-4F1B-AEDC-C48EE6A06C16}"/>
                    </a:ext>
                  </a:extLst>
                </p14:cNvPr>
                <p14:cNvContentPartPr/>
                <p14:nvPr/>
              </p14:nvContentPartPr>
              <p14:xfrm>
                <a:off x="8196327" y="2867918"/>
                <a:ext cx="264240" cy="52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969795B-B15D-4F1B-AEDC-C48EE6A06C1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178687" y="2849918"/>
                  <a:ext cx="299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90A6E8E-B0B4-42A3-B015-CD1BE8631200}"/>
                    </a:ext>
                  </a:extLst>
                </p14:cNvPr>
                <p14:cNvContentPartPr/>
                <p14:nvPr/>
              </p14:nvContentPartPr>
              <p14:xfrm>
                <a:off x="8522487" y="2885918"/>
                <a:ext cx="551520" cy="2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90A6E8E-B0B4-42A3-B015-CD1BE863120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504487" y="2867918"/>
                  <a:ext cx="587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E6D12AD-96FC-4097-A524-752D340867B9}"/>
                    </a:ext>
                  </a:extLst>
                </p14:cNvPr>
                <p14:cNvContentPartPr/>
                <p14:nvPr/>
              </p14:nvContentPartPr>
              <p14:xfrm>
                <a:off x="7810047" y="2918678"/>
                <a:ext cx="61200" cy="101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E6D12AD-96FC-4097-A524-752D340867B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792047" y="2900678"/>
                  <a:ext cx="96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77B2107-0CCD-43E8-9C25-BA079076402A}"/>
                    </a:ext>
                  </a:extLst>
                </p14:cNvPr>
                <p14:cNvContentPartPr/>
                <p14:nvPr/>
              </p14:nvContentPartPr>
              <p14:xfrm>
                <a:off x="7974207" y="2891678"/>
                <a:ext cx="11520" cy="196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77B2107-0CCD-43E8-9C25-BA079076402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56207" y="2873678"/>
                  <a:ext cx="47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A06AC7D-DB2D-41B0-B7AD-ED9F870B1FD4}"/>
                    </a:ext>
                  </a:extLst>
                </p14:cNvPr>
                <p14:cNvContentPartPr/>
                <p14:nvPr/>
              </p14:nvContentPartPr>
              <p14:xfrm>
                <a:off x="8131167" y="2961518"/>
                <a:ext cx="55800" cy="326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A06AC7D-DB2D-41B0-B7AD-ED9F870B1FD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113527" y="2943518"/>
                  <a:ext cx="914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2D12188-D3B5-48F3-923E-4E0ED107040B}"/>
                    </a:ext>
                  </a:extLst>
                </p14:cNvPr>
                <p14:cNvContentPartPr/>
                <p14:nvPr/>
              </p14:nvContentPartPr>
              <p14:xfrm>
                <a:off x="8210367" y="2944958"/>
                <a:ext cx="129600" cy="291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2D12188-D3B5-48F3-923E-4E0ED107040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92367" y="2926958"/>
                  <a:ext cx="1652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885DFA7-2BE2-4BF1-BDA3-F132FFFC5DD5}"/>
                    </a:ext>
                  </a:extLst>
                </p14:cNvPr>
                <p14:cNvContentPartPr/>
                <p14:nvPr/>
              </p14:nvContentPartPr>
              <p14:xfrm>
                <a:off x="8392887" y="3002198"/>
                <a:ext cx="82080" cy="213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885DFA7-2BE2-4BF1-BDA3-F132FFFC5DD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75247" y="2984558"/>
                  <a:ext cx="1177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29AD645-B906-4D98-A9AA-9283C410721B}"/>
                    </a:ext>
                  </a:extLst>
                </p14:cNvPr>
                <p14:cNvContentPartPr/>
                <p14:nvPr/>
              </p14:nvContentPartPr>
              <p14:xfrm>
                <a:off x="8472807" y="2966198"/>
                <a:ext cx="176400" cy="227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29AD645-B906-4D98-A9AA-9283C410721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455167" y="2948198"/>
                  <a:ext cx="212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4DAC75F-2D97-4673-9F98-DC69C44BC860}"/>
                    </a:ext>
                  </a:extLst>
                </p14:cNvPr>
                <p14:cNvContentPartPr/>
                <p14:nvPr/>
              </p14:nvContentPartPr>
              <p14:xfrm>
                <a:off x="8711127" y="3043958"/>
                <a:ext cx="142200" cy="181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4DAC75F-2D97-4673-9F98-DC69C44BC86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93127" y="3025958"/>
                  <a:ext cx="177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FDD3E3B-4F83-4A58-ABFB-B1F9C2260838}"/>
                    </a:ext>
                  </a:extLst>
                </p14:cNvPr>
                <p14:cNvContentPartPr/>
                <p14:nvPr/>
              </p14:nvContentPartPr>
              <p14:xfrm>
                <a:off x="8842887" y="2922998"/>
                <a:ext cx="215280" cy="284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FDD3E3B-4F83-4A58-ABFB-B1F9C226083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825247" y="2905358"/>
                  <a:ext cx="2509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F455662-CD55-4C20-AF5B-F84E064250C7}"/>
                    </a:ext>
                  </a:extLst>
                </p14:cNvPr>
                <p14:cNvContentPartPr/>
                <p14:nvPr/>
              </p14:nvContentPartPr>
              <p14:xfrm>
                <a:off x="8962407" y="2887718"/>
                <a:ext cx="222480" cy="95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F455662-CD55-4C20-AF5B-F84E064250C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944407" y="2869718"/>
                  <a:ext cx="258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F992829-F2EB-4086-A6B2-705042D61CA4}"/>
                    </a:ext>
                  </a:extLst>
                </p14:cNvPr>
                <p14:cNvContentPartPr/>
                <p14:nvPr/>
              </p14:nvContentPartPr>
              <p14:xfrm>
                <a:off x="9032247" y="2915798"/>
                <a:ext cx="151560" cy="356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F992829-F2EB-4086-A6B2-705042D61CA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014247" y="2898158"/>
                  <a:ext cx="1872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AA29DA6-EBB1-4EC4-90D3-DF2DEBB457A7}"/>
                    </a:ext>
                  </a:extLst>
                </p14:cNvPr>
                <p14:cNvContentPartPr/>
                <p14:nvPr/>
              </p14:nvContentPartPr>
              <p14:xfrm>
                <a:off x="9041607" y="2983838"/>
                <a:ext cx="163440" cy="269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AA29DA6-EBB1-4EC4-90D3-DF2DEBB457A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023607" y="2966198"/>
                  <a:ext cx="1990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B99B71C-9689-4D39-B640-9A5722553744}"/>
                    </a:ext>
                  </a:extLst>
                </p14:cNvPr>
                <p14:cNvContentPartPr/>
                <p14:nvPr/>
              </p14:nvContentPartPr>
              <p14:xfrm>
                <a:off x="8633007" y="2911838"/>
                <a:ext cx="154080" cy="307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B99B71C-9689-4D39-B640-9A572255374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615367" y="2894198"/>
                  <a:ext cx="1897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AD57BB0-A0DA-41C3-AE27-182ACFF3B23E}"/>
                    </a:ext>
                  </a:extLst>
                </p14:cNvPr>
                <p14:cNvContentPartPr/>
                <p14:nvPr/>
              </p14:nvContentPartPr>
              <p14:xfrm>
                <a:off x="8444367" y="2979158"/>
                <a:ext cx="204120" cy="285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AD57BB0-A0DA-41C3-AE27-182ACFF3B23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26727" y="2961518"/>
                  <a:ext cx="2397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AD3C42E-702F-4F28-B908-680B115E7B95}"/>
                    </a:ext>
                  </a:extLst>
                </p14:cNvPr>
                <p14:cNvContentPartPr/>
                <p14:nvPr/>
              </p14:nvContentPartPr>
              <p14:xfrm>
                <a:off x="7755327" y="2939558"/>
                <a:ext cx="160560" cy="251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AD3C42E-702F-4F28-B908-680B115E7B9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37327" y="2921918"/>
                  <a:ext cx="1962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B05C80A-7CA1-440B-949B-9E9A0E8E3DB2}"/>
                    </a:ext>
                  </a:extLst>
                </p14:cNvPr>
                <p14:cNvContentPartPr/>
                <p14:nvPr/>
              </p14:nvContentPartPr>
              <p14:xfrm>
                <a:off x="7928127" y="2955398"/>
                <a:ext cx="192240" cy="204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B05C80A-7CA1-440B-949B-9E9A0E8E3DB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10127" y="2937758"/>
                  <a:ext cx="227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5319E1F-55F1-474D-9189-0F603D5D328E}"/>
                    </a:ext>
                  </a:extLst>
                </p14:cNvPr>
                <p14:cNvContentPartPr/>
                <p14:nvPr/>
              </p14:nvContentPartPr>
              <p14:xfrm>
                <a:off x="8278767" y="3113078"/>
                <a:ext cx="143640" cy="152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5319E1F-55F1-474D-9189-0F603D5D328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261127" y="3095438"/>
                  <a:ext cx="179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EA525F1-D1DD-4BF6-85CE-9D02B307AC59}"/>
                    </a:ext>
                  </a:extLst>
                </p14:cNvPr>
                <p14:cNvContentPartPr/>
                <p14:nvPr/>
              </p14:nvContentPartPr>
              <p14:xfrm>
                <a:off x="8484687" y="3054398"/>
                <a:ext cx="173880" cy="345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EA525F1-D1DD-4BF6-85CE-9D02B307AC5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467047" y="3036758"/>
                  <a:ext cx="209520" cy="38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F8F091B-66D0-45C8-8991-F14D06A6741D}"/>
                  </a:ext>
                </a:extLst>
              </p14:cNvPr>
              <p14:cNvContentPartPr/>
              <p14:nvPr/>
            </p14:nvContentPartPr>
            <p14:xfrm>
              <a:off x="3982527" y="449655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F8F091B-66D0-45C8-8991-F14D06A6741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964527" y="447855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67D5A04-F033-4BBF-B2BF-F76C54D59F2A}"/>
                  </a:ext>
                </a:extLst>
              </p14:cNvPr>
              <p14:cNvContentPartPr/>
              <p14:nvPr/>
            </p14:nvContentPartPr>
            <p14:xfrm>
              <a:off x="6536727" y="1700078"/>
              <a:ext cx="1377000" cy="2276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67D5A04-F033-4BBF-B2BF-F76C54D59F2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519087" y="1682438"/>
                <a:ext cx="1412640" cy="23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288AFAE-C11C-4996-9926-583817C5F11F}"/>
                  </a:ext>
                </a:extLst>
              </p14:cNvPr>
              <p14:cNvContentPartPr/>
              <p14:nvPr/>
            </p14:nvContentPartPr>
            <p14:xfrm>
              <a:off x="8471007" y="1849478"/>
              <a:ext cx="633240" cy="958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288AFAE-C11C-4996-9926-583817C5F11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453007" y="1831478"/>
                <a:ext cx="668880" cy="9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4139D5B-3A27-4308-9C1D-5BBC4376E9F4}"/>
                  </a:ext>
                </a:extLst>
              </p14:cNvPr>
              <p14:cNvContentPartPr/>
              <p14:nvPr/>
            </p14:nvContentPartPr>
            <p14:xfrm>
              <a:off x="7264287" y="1669838"/>
              <a:ext cx="1768320" cy="336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4139D5B-3A27-4308-9C1D-5BBC4376E9F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246647" y="1652198"/>
                <a:ext cx="1803960" cy="37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0C6BF545-33F6-4F8F-A124-B5A27AAA17FD}"/>
              </a:ext>
            </a:extLst>
          </p:cNvPr>
          <p:cNvGrpSpPr/>
          <p:nvPr/>
        </p:nvGrpSpPr>
        <p:grpSpPr>
          <a:xfrm>
            <a:off x="7665327" y="1817078"/>
            <a:ext cx="1443240" cy="1122840"/>
            <a:chOff x="7665327" y="1817078"/>
            <a:chExt cx="1443240" cy="11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E957981-C2A0-4F32-92E4-741E93E21476}"/>
                    </a:ext>
                  </a:extLst>
                </p14:cNvPr>
                <p14:cNvContentPartPr/>
                <p14:nvPr/>
              </p14:nvContentPartPr>
              <p14:xfrm>
                <a:off x="7665327" y="2830118"/>
                <a:ext cx="1443240" cy="109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E957981-C2A0-4F32-92E4-741E93E2147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647687" y="2812478"/>
                  <a:ext cx="1478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58C72BD-88C4-48A6-9A80-3372610185B0}"/>
                    </a:ext>
                  </a:extLst>
                </p14:cNvPr>
                <p14:cNvContentPartPr/>
                <p14:nvPr/>
              </p14:nvContentPartPr>
              <p14:xfrm>
                <a:off x="7700967" y="1821758"/>
                <a:ext cx="210960" cy="1009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58C72BD-88C4-48A6-9A80-3372610185B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683327" y="1803758"/>
                  <a:ext cx="246600" cy="10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D7D6161-96C2-41B3-9028-7BBF4E8D6CF9}"/>
                    </a:ext>
                  </a:extLst>
                </p14:cNvPr>
                <p14:cNvContentPartPr/>
                <p14:nvPr/>
              </p14:nvContentPartPr>
              <p14:xfrm>
                <a:off x="7796727" y="1817078"/>
                <a:ext cx="182520" cy="1018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D7D6161-96C2-41B3-9028-7BBF4E8D6CF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779087" y="1799078"/>
                  <a:ext cx="218160" cy="10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B06D1C3-1E21-4602-A7C6-E6A1A6390FD3}"/>
                    </a:ext>
                  </a:extLst>
                </p14:cNvPr>
                <p14:cNvContentPartPr/>
                <p14:nvPr/>
              </p14:nvContentPartPr>
              <p14:xfrm>
                <a:off x="8069967" y="1905998"/>
                <a:ext cx="183960" cy="927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B06D1C3-1E21-4602-A7C6-E6A1A6390FD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051967" y="1888358"/>
                  <a:ext cx="219600" cy="9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2E09DA7-50B8-417C-BBFF-C0EA662840C8}"/>
                    </a:ext>
                  </a:extLst>
                </p14:cNvPr>
                <p14:cNvContentPartPr/>
                <p14:nvPr/>
              </p14:nvContentPartPr>
              <p14:xfrm>
                <a:off x="8304687" y="1947758"/>
                <a:ext cx="214560" cy="866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2E09DA7-50B8-417C-BBFF-C0EA662840C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286687" y="1929758"/>
                  <a:ext cx="250200" cy="90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39C064F-8363-45AF-9957-08B768C50DC9}"/>
                    </a:ext>
                  </a:extLst>
                </p14:cNvPr>
                <p14:cNvContentPartPr/>
                <p14:nvPr/>
              </p14:nvContentPartPr>
              <p14:xfrm>
                <a:off x="8556687" y="1934438"/>
                <a:ext cx="250920" cy="875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39C064F-8363-45AF-9957-08B768C50DC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538687" y="1916438"/>
                  <a:ext cx="286560" cy="9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2061D32-F58A-49BE-83A9-01FA0190B815}"/>
                    </a:ext>
                  </a:extLst>
                </p14:cNvPr>
                <p14:cNvContentPartPr/>
                <p14:nvPr/>
              </p14:nvContentPartPr>
              <p14:xfrm>
                <a:off x="8819127" y="1952078"/>
                <a:ext cx="209520" cy="789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2061D32-F58A-49BE-83A9-01FA0190B81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01487" y="1934438"/>
                  <a:ext cx="245160" cy="82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39AED5A-2896-4D1D-9B5F-90F459548888}"/>
              </a:ext>
            </a:extLst>
          </p:cNvPr>
          <p:cNvGrpSpPr/>
          <p:nvPr/>
        </p:nvGrpSpPr>
        <p:grpSpPr>
          <a:xfrm>
            <a:off x="6970167" y="3330878"/>
            <a:ext cx="2318400" cy="866520"/>
            <a:chOff x="6970167" y="3330878"/>
            <a:chExt cx="2318400" cy="86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6F56496-84FA-46C9-8574-688840A43DF6}"/>
                    </a:ext>
                  </a:extLst>
                </p14:cNvPr>
                <p14:cNvContentPartPr/>
                <p14:nvPr/>
              </p14:nvContentPartPr>
              <p14:xfrm>
                <a:off x="8504487" y="3363278"/>
                <a:ext cx="770040" cy="717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6F56496-84FA-46C9-8574-688840A43DF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486847" y="3345278"/>
                  <a:ext cx="805680" cy="75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75090EA-F211-46CC-B662-D6A233C7C7A0}"/>
                    </a:ext>
                  </a:extLst>
                </p14:cNvPr>
                <p14:cNvContentPartPr/>
                <p14:nvPr/>
              </p14:nvContentPartPr>
              <p14:xfrm>
                <a:off x="6970167" y="3958718"/>
                <a:ext cx="261720" cy="84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75090EA-F211-46CC-B662-D6A233C7C7A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952527" y="3941078"/>
                  <a:ext cx="297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2C69010-E912-4D06-85D5-9A5BE99C5571}"/>
                    </a:ext>
                  </a:extLst>
                </p14:cNvPr>
                <p14:cNvContentPartPr/>
                <p14:nvPr/>
              </p14:nvContentPartPr>
              <p14:xfrm>
                <a:off x="7068447" y="3980678"/>
                <a:ext cx="1662480" cy="216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2C69010-E912-4D06-85D5-9A5BE99C557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050807" y="3962678"/>
                  <a:ext cx="1698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AC1DBAC-4CFE-4DF9-8F42-6D97E2288B36}"/>
                    </a:ext>
                  </a:extLst>
                </p14:cNvPr>
                <p14:cNvContentPartPr/>
                <p14:nvPr/>
              </p14:nvContentPartPr>
              <p14:xfrm>
                <a:off x="7214247" y="3371198"/>
                <a:ext cx="773280" cy="701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AC1DBAC-4CFE-4DF9-8F42-6D97E2288B3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196607" y="3353198"/>
                  <a:ext cx="808920" cy="7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9572399-41F6-4490-8D5B-E238F744D382}"/>
                    </a:ext>
                  </a:extLst>
                </p14:cNvPr>
                <p14:cNvContentPartPr/>
                <p14:nvPr/>
              </p14:nvContentPartPr>
              <p14:xfrm>
                <a:off x="7705647" y="3337358"/>
                <a:ext cx="666000" cy="762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9572399-41F6-4490-8D5B-E238F744D38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688007" y="3319718"/>
                  <a:ext cx="701640" cy="7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C77FB77-6460-4A9A-B59E-EADDDA904964}"/>
                    </a:ext>
                  </a:extLst>
                </p14:cNvPr>
                <p14:cNvContentPartPr/>
                <p14:nvPr/>
              </p14:nvContentPartPr>
              <p14:xfrm>
                <a:off x="8116767" y="3457598"/>
                <a:ext cx="513000" cy="65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C77FB77-6460-4A9A-B59E-EADDDA90496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98767" y="3439598"/>
                  <a:ext cx="548640" cy="69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FF90497-DF19-4346-B223-7307DF0D2B29}"/>
                    </a:ext>
                  </a:extLst>
                </p14:cNvPr>
                <p14:cNvContentPartPr/>
                <p14:nvPr/>
              </p14:nvContentPartPr>
              <p14:xfrm>
                <a:off x="8467047" y="3468038"/>
                <a:ext cx="410040" cy="687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FF90497-DF19-4346-B223-7307DF0D2B2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449047" y="3450038"/>
                  <a:ext cx="445680" cy="7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5654B0D-3620-4FF8-8FAD-2DE127A22FBE}"/>
                    </a:ext>
                  </a:extLst>
                </p14:cNvPr>
                <p14:cNvContentPartPr/>
                <p14:nvPr/>
              </p14:nvContentPartPr>
              <p14:xfrm>
                <a:off x="8591607" y="3339518"/>
                <a:ext cx="541080" cy="853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5654B0D-3620-4FF8-8FAD-2DE127A22FB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573967" y="3321518"/>
                  <a:ext cx="576720" cy="88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C25BD98-EF2F-47AC-AF93-ACAAAD778E97}"/>
                    </a:ext>
                  </a:extLst>
                </p14:cNvPr>
                <p14:cNvContentPartPr/>
                <p14:nvPr/>
              </p14:nvContentPartPr>
              <p14:xfrm>
                <a:off x="7773687" y="3330878"/>
                <a:ext cx="1514880" cy="155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C25BD98-EF2F-47AC-AF93-ACAAAD778E9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755687" y="3313238"/>
                  <a:ext cx="1550520" cy="190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9681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AA5EF2-8655-4711-928E-0E2E93D31F3C}"/>
              </a:ext>
            </a:extLst>
          </p:cNvPr>
          <p:cNvGrpSpPr/>
          <p:nvPr/>
        </p:nvGrpSpPr>
        <p:grpSpPr>
          <a:xfrm>
            <a:off x="582463" y="5886689"/>
            <a:ext cx="1354309" cy="635383"/>
            <a:chOff x="1515650" y="5886689"/>
            <a:chExt cx="1354309" cy="6353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CA9C263-BC5E-4A5E-A10B-577F9F2073F9}"/>
                    </a:ext>
                  </a:extLst>
                </p14:cNvPr>
                <p14:cNvContentPartPr/>
                <p14:nvPr/>
              </p14:nvContentPartPr>
              <p14:xfrm>
                <a:off x="1515650" y="5895613"/>
                <a:ext cx="244181" cy="618359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CA9C263-BC5E-4A5E-A10B-577F9F2073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97669" y="5877617"/>
                  <a:ext cx="279783" cy="653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9634B8B-1258-425C-B467-C1E553722789}"/>
                    </a:ext>
                  </a:extLst>
                </p14:cNvPr>
                <p14:cNvContentPartPr/>
                <p14:nvPr/>
              </p14:nvContentPartPr>
              <p14:xfrm>
                <a:off x="2653064" y="5917305"/>
                <a:ext cx="216895" cy="601609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9634B8B-1258-425C-B467-C1E55372278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35079" y="5899314"/>
                  <a:ext cx="252505" cy="6372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F2881AF-BBFD-4A6B-95B7-2FEBB132A314}"/>
                </a:ext>
              </a:extLst>
            </p:cNvPr>
            <p:cNvGrpSpPr/>
            <p:nvPr/>
          </p:nvGrpSpPr>
          <p:grpSpPr>
            <a:xfrm>
              <a:off x="1626196" y="5886689"/>
              <a:ext cx="1220208" cy="635383"/>
              <a:chOff x="1626196" y="5886689"/>
              <a:chExt cx="1220208" cy="63538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" name="Ink 1">
                    <a:extLst>
                      <a:ext uri="{FF2B5EF4-FFF2-40B4-BE49-F238E27FC236}">
                        <a16:creationId xmlns:a16="http://schemas.microsoft.com/office/drawing/2014/main" id="{8E75E64D-A341-4DE4-967D-2574442B675A}"/>
                      </a:ext>
                    </a:extLst>
                  </p14:cNvPr>
                  <p14:cNvContentPartPr/>
                  <p14:nvPr/>
                </p14:nvContentPartPr>
                <p14:xfrm>
                  <a:off x="1676805" y="5886689"/>
                  <a:ext cx="1169599" cy="27321"/>
                </p14:xfrm>
              </p:contentPart>
            </mc:Choice>
            <mc:Fallback xmlns="">
              <p:pic>
                <p:nvPicPr>
                  <p:cNvPr id="2" name="Ink 1">
                    <a:extLst>
                      <a:ext uri="{FF2B5EF4-FFF2-40B4-BE49-F238E27FC236}">
                        <a16:creationId xmlns:a16="http://schemas.microsoft.com/office/drawing/2014/main" id="{8E75E64D-A341-4DE4-967D-2574442B675A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658806" y="5868715"/>
                    <a:ext cx="1205238" cy="62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35943B04-46E2-42DA-871C-F8B89996A86E}"/>
                      </a:ext>
                    </a:extLst>
                  </p14:cNvPr>
                  <p14:cNvContentPartPr/>
                  <p14:nvPr/>
                </p14:nvContentPartPr>
                <p14:xfrm>
                  <a:off x="1626196" y="6490770"/>
                  <a:ext cx="1087738" cy="31302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35943B04-46E2-42DA-871C-F8B89996A86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608199" y="6472985"/>
                    <a:ext cx="1123372" cy="66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A52F3697-3F4E-4C1D-9429-A1DF48DD1BC6}"/>
                      </a:ext>
                    </a:extLst>
                  </p14:cNvPr>
                  <p14:cNvContentPartPr/>
                  <p14:nvPr/>
                </p14:nvContentPartPr>
                <p14:xfrm>
                  <a:off x="1704447" y="5961398"/>
                  <a:ext cx="853200" cy="5144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A52F3697-3F4E-4C1D-9429-A1DF48DD1BC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686807" y="5943398"/>
                    <a:ext cx="888840" cy="550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10FD74-1BA9-43A3-A49E-052F09AE6C78}"/>
              </a:ext>
            </a:extLst>
          </p:cNvPr>
          <p:cNvGrpSpPr/>
          <p:nvPr/>
        </p:nvGrpSpPr>
        <p:grpSpPr>
          <a:xfrm>
            <a:off x="609603" y="2694647"/>
            <a:ext cx="1354309" cy="635383"/>
            <a:chOff x="1515650" y="5886689"/>
            <a:chExt cx="1354309" cy="6353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F618C6A-046A-4C15-BD47-9E770AE8AE9E}"/>
                    </a:ext>
                  </a:extLst>
                </p14:cNvPr>
                <p14:cNvContentPartPr/>
                <p14:nvPr/>
              </p14:nvContentPartPr>
              <p14:xfrm>
                <a:off x="1515650" y="5895613"/>
                <a:ext cx="244181" cy="618359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F618C6A-046A-4C15-BD47-9E770AE8AE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97669" y="5877617"/>
                  <a:ext cx="279783" cy="653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10030C-448C-49AD-9315-60F69C0B1118}"/>
                    </a:ext>
                  </a:extLst>
                </p14:cNvPr>
                <p14:cNvContentPartPr/>
                <p14:nvPr/>
              </p14:nvContentPartPr>
              <p14:xfrm>
                <a:off x="2653064" y="5917305"/>
                <a:ext cx="216895" cy="601609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10030C-448C-49AD-9315-60F69C0B111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35079" y="5899314"/>
                  <a:ext cx="252505" cy="6372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83E9F2-8BE7-49DA-8B52-70AD87195EB1}"/>
                </a:ext>
              </a:extLst>
            </p:cNvPr>
            <p:cNvGrpSpPr/>
            <p:nvPr/>
          </p:nvGrpSpPr>
          <p:grpSpPr>
            <a:xfrm>
              <a:off x="1626196" y="5886689"/>
              <a:ext cx="1220208" cy="635383"/>
              <a:chOff x="1626196" y="5886689"/>
              <a:chExt cx="1220208" cy="63538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91222D67-DE79-430B-AE4B-C0304A94AB85}"/>
                      </a:ext>
                    </a:extLst>
                  </p14:cNvPr>
                  <p14:cNvContentPartPr/>
                  <p14:nvPr/>
                </p14:nvContentPartPr>
                <p14:xfrm>
                  <a:off x="1676805" y="5886689"/>
                  <a:ext cx="1169599" cy="27321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91222D67-DE79-430B-AE4B-C0304A94AB8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658806" y="5868715"/>
                    <a:ext cx="1205238" cy="62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744C5B46-9F87-4EA1-B28A-83732C621794}"/>
                      </a:ext>
                    </a:extLst>
                  </p14:cNvPr>
                  <p14:cNvContentPartPr/>
                  <p14:nvPr/>
                </p14:nvContentPartPr>
                <p14:xfrm>
                  <a:off x="1626196" y="6490770"/>
                  <a:ext cx="1087738" cy="31302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744C5B46-9F87-4EA1-B28A-83732C62179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608199" y="6472985"/>
                    <a:ext cx="1123372" cy="66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89D8B717-04BB-4887-BF91-F0B547C6A4CB}"/>
                      </a:ext>
                    </a:extLst>
                  </p14:cNvPr>
                  <p14:cNvContentPartPr/>
                  <p14:nvPr/>
                </p14:nvContentPartPr>
                <p14:xfrm>
                  <a:off x="1704447" y="5961398"/>
                  <a:ext cx="853200" cy="51444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89D8B717-04BB-4887-BF91-F0B547C6A4CB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686807" y="5943398"/>
                    <a:ext cx="888840" cy="550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8543BA-E5AB-4CD6-9507-783C9574D723}"/>
              </a:ext>
            </a:extLst>
          </p:cNvPr>
          <p:cNvGrpSpPr/>
          <p:nvPr/>
        </p:nvGrpSpPr>
        <p:grpSpPr>
          <a:xfrm>
            <a:off x="2314220" y="2566238"/>
            <a:ext cx="1031400" cy="613800"/>
            <a:chOff x="3247407" y="2566238"/>
            <a:chExt cx="1031400" cy="6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AED3F5-BA38-4C87-8F3A-ADC5B6896EE8}"/>
                    </a:ext>
                  </a:extLst>
                </p14:cNvPr>
                <p14:cNvContentPartPr/>
                <p14:nvPr/>
              </p14:nvContentPartPr>
              <p14:xfrm>
                <a:off x="3279087" y="2803118"/>
                <a:ext cx="247680" cy="376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AED3F5-BA38-4C87-8F3A-ADC5B6896EE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61087" y="2785478"/>
                  <a:ext cx="2833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16AB8FE-3344-44CC-A07F-28E7271DD691}"/>
                    </a:ext>
                  </a:extLst>
                </p14:cNvPr>
                <p14:cNvContentPartPr/>
                <p14:nvPr/>
              </p14:nvContentPartPr>
              <p14:xfrm>
                <a:off x="3247407" y="2838758"/>
                <a:ext cx="237960" cy="28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16AB8FE-3344-44CC-A07F-28E7271DD6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29407" y="2820758"/>
                  <a:ext cx="2736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A4A39A9-05BD-40B5-B3B2-E4028339F92A}"/>
                    </a:ext>
                  </a:extLst>
                </p14:cNvPr>
                <p14:cNvContentPartPr/>
                <p14:nvPr/>
              </p14:nvContentPartPr>
              <p14:xfrm>
                <a:off x="3698127" y="2689718"/>
                <a:ext cx="306360" cy="488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A4A39A9-05BD-40B5-B3B2-E4028339F92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80127" y="2671718"/>
                  <a:ext cx="3420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B72DA3-F5EF-4735-9AB0-EB7A51D14344}"/>
                    </a:ext>
                  </a:extLst>
                </p14:cNvPr>
                <p14:cNvContentPartPr/>
                <p14:nvPr/>
              </p14:nvContentPartPr>
              <p14:xfrm>
                <a:off x="4225527" y="2566238"/>
                <a:ext cx="53280" cy="183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B72DA3-F5EF-4735-9AB0-EB7A51D1434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07887" y="2548598"/>
                  <a:ext cx="8892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6EAC3D-0B83-47A3-9C0D-A0627F7F5194}"/>
              </a:ext>
            </a:extLst>
          </p:cNvPr>
          <p:cNvGrpSpPr/>
          <p:nvPr/>
        </p:nvGrpSpPr>
        <p:grpSpPr>
          <a:xfrm>
            <a:off x="3898580" y="2781518"/>
            <a:ext cx="472680" cy="235440"/>
            <a:chOff x="4831767" y="2781518"/>
            <a:chExt cx="47268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01C3B03-27E7-4416-B0B6-8EB4D7CCC6C6}"/>
                    </a:ext>
                  </a:extLst>
                </p14:cNvPr>
                <p14:cNvContentPartPr/>
                <p14:nvPr/>
              </p14:nvContentPartPr>
              <p14:xfrm>
                <a:off x="4913847" y="2781518"/>
                <a:ext cx="390600" cy="31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01C3B03-27E7-4416-B0B6-8EB4D7CCC6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96207" y="2763878"/>
                  <a:ext cx="426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B183AC-1D71-427A-8676-A0A179C7E4A5}"/>
                    </a:ext>
                  </a:extLst>
                </p14:cNvPr>
                <p14:cNvContentPartPr/>
                <p14:nvPr/>
              </p14:nvContentPartPr>
              <p14:xfrm>
                <a:off x="4831767" y="2984558"/>
                <a:ext cx="450720" cy="32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B183AC-1D71-427A-8676-A0A179C7E4A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13767" y="2966558"/>
                  <a:ext cx="48636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C165126-F0DE-4584-875D-EAF2691A1059}"/>
                  </a:ext>
                </a:extLst>
              </p14:cNvPr>
              <p14:cNvContentPartPr/>
              <p14:nvPr/>
            </p14:nvContentPartPr>
            <p14:xfrm>
              <a:off x="5475020" y="1277798"/>
              <a:ext cx="1707120" cy="3279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C165126-F0DE-4584-875D-EAF2691A105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57380" y="1260158"/>
                <a:ext cx="1742760" cy="33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7EE2AB8-C553-4805-9F59-BB74DF0C5B47}"/>
                  </a:ext>
                </a:extLst>
              </p14:cNvPr>
              <p14:cNvContentPartPr/>
              <p14:nvPr/>
            </p14:nvContentPartPr>
            <p14:xfrm>
              <a:off x="6385460" y="1237118"/>
              <a:ext cx="1555920" cy="1180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7EE2AB8-C553-4805-9F59-BB74DF0C5B4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367460" y="1219478"/>
                <a:ext cx="1591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9F4C39D-8301-4841-939F-DFFBC7CDA94F}"/>
                  </a:ext>
                </a:extLst>
              </p14:cNvPr>
              <p14:cNvContentPartPr/>
              <p14:nvPr/>
            </p14:nvContentPartPr>
            <p14:xfrm>
              <a:off x="5994860" y="4564958"/>
              <a:ext cx="1633680" cy="802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9F4C39D-8301-4841-939F-DFFBC7CDA94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76860" y="4546958"/>
                <a:ext cx="16693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5870037-09E0-4E12-A350-6BB3C7D3FAF4}"/>
                  </a:ext>
                </a:extLst>
              </p14:cNvPr>
              <p14:cNvContentPartPr/>
              <p14:nvPr/>
            </p14:nvContentPartPr>
            <p14:xfrm>
              <a:off x="7599020" y="1311638"/>
              <a:ext cx="874080" cy="3399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5870037-09E0-4E12-A350-6BB3C7D3FAF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81380" y="1293998"/>
                <a:ext cx="909720" cy="343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48EF802B-C783-4FDF-9E71-38C2AB3E5B87}"/>
              </a:ext>
            </a:extLst>
          </p:cNvPr>
          <p:cNvGrpSpPr/>
          <p:nvPr/>
        </p:nvGrpSpPr>
        <p:grpSpPr>
          <a:xfrm>
            <a:off x="5910620" y="1946318"/>
            <a:ext cx="1133280" cy="1559520"/>
            <a:chOff x="6843807" y="1946318"/>
            <a:chExt cx="1133280" cy="155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F2FE26E-9F70-4416-91E5-2A10BF7CBB97}"/>
                    </a:ext>
                  </a:extLst>
                </p14:cNvPr>
                <p14:cNvContentPartPr/>
                <p14:nvPr/>
              </p14:nvContentPartPr>
              <p14:xfrm>
                <a:off x="6843807" y="1946318"/>
                <a:ext cx="801360" cy="1559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F2FE26E-9F70-4416-91E5-2A10BF7CBB9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25807" y="1928678"/>
                  <a:ext cx="837000" cy="159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00E90F3-8DF1-499D-B1F5-8990E9EC0F79}"/>
                    </a:ext>
                  </a:extLst>
                </p14:cNvPr>
                <p14:cNvContentPartPr/>
                <p14:nvPr/>
              </p14:nvContentPartPr>
              <p14:xfrm>
                <a:off x="7603407" y="2873678"/>
                <a:ext cx="373680" cy="393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00E90F3-8DF1-499D-B1F5-8990E9EC0F7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85767" y="2856038"/>
                  <a:ext cx="409320" cy="42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A823707-2343-46B5-A4AC-36D391F27824}"/>
                  </a:ext>
                </a:extLst>
              </p14:cNvPr>
              <p14:cNvContentPartPr/>
              <p14:nvPr/>
            </p14:nvContentPartPr>
            <p14:xfrm>
              <a:off x="7810700" y="1358438"/>
              <a:ext cx="35280" cy="48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A823707-2343-46B5-A4AC-36D391F2782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93060" y="1340798"/>
                <a:ext cx="70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BA31A4B-0366-44A7-9683-E93AAE252DEF}"/>
                  </a:ext>
                </a:extLst>
              </p14:cNvPr>
              <p14:cNvContentPartPr/>
              <p14:nvPr/>
            </p14:nvContentPartPr>
            <p14:xfrm>
              <a:off x="7697300" y="1582358"/>
              <a:ext cx="3600" cy="10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BA31A4B-0366-44A7-9683-E93AAE252DE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679660" y="1564358"/>
                <a:ext cx="39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83BA0A0-2F17-421F-BF61-28607CFA1A4A}"/>
                  </a:ext>
                </a:extLst>
              </p14:cNvPr>
              <p14:cNvContentPartPr/>
              <p14:nvPr/>
            </p14:nvContentPartPr>
            <p14:xfrm>
              <a:off x="7626740" y="1668038"/>
              <a:ext cx="31320" cy="31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83BA0A0-2F17-421F-BF61-28607CFA1A4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08740" y="1650038"/>
                <a:ext cx="6696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A0E42D53-FB55-4F13-9654-A41392E75B43}"/>
              </a:ext>
            </a:extLst>
          </p:cNvPr>
          <p:cNvGrpSpPr/>
          <p:nvPr/>
        </p:nvGrpSpPr>
        <p:grpSpPr>
          <a:xfrm>
            <a:off x="7353500" y="2020118"/>
            <a:ext cx="1114560" cy="1732320"/>
            <a:chOff x="8286687" y="2020118"/>
            <a:chExt cx="1114560" cy="173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872607E-D360-4015-87F3-14E3316A68F4}"/>
                    </a:ext>
                  </a:extLst>
                </p14:cNvPr>
                <p14:cNvContentPartPr/>
                <p14:nvPr/>
              </p14:nvContentPartPr>
              <p14:xfrm>
                <a:off x="8468847" y="2020118"/>
                <a:ext cx="6120" cy="17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872607E-D360-4015-87F3-14E3316A68F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51207" y="2002478"/>
                  <a:ext cx="41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00E3C1E-EFDE-42BE-8B55-962F4E6C7DDB}"/>
                    </a:ext>
                  </a:extLst>
                </p14:cNvPr>
                <p14:cNvContentPartPr/>
                <p14:nvPr/>
              </p14:nvContentPartPr>
              <p14:xfrm>
                <a:off x="8286687" y="3234398"/>
                <a:ext cx="47880" cy="518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00E3C1E-EFDE-42BE-8B55-962F4E6C7DD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69047" y="3216758"/>
                  <a:ext cx="8352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0E6D331-A7D4-4483-9CC9-6B9F212C7C69}"/>
                    </a:ext>
                  </a:extLst>
                </p14:cNvPr>
                <p14:cNvContentPartPr/>
                <p14:nvPr/>
              </p14:nvContentPartPr>
              <p14:xfrm>
                <a:off x="8769807" y="2206958"/>
                <a:ext cx="27360" cy="38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0E6D331-A7D4-4483-9CC9-6B9F212C7C6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51807" y="2188958"/>
                  <a:ext cx="63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6116388-4F76-46C2-B3B0-74A6AD282410}"/>
                    </a:ext>
                  </a:extLst>
                </p14:cNvPr>
                <p14:cNvContentPartPr/>
                <p14:nvPr/>
              </p14:nvContentPartPr>
              <p14:xfrm>
                <a:off x="8676567" y="2394158"/>
                <a:ext cx="18000" cy="49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6116388-4F76-46C2-B3B0-74A6AD28241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58927" y="2376518"/>
                  <a:ext cx="53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6D614D6-87E1-4900-9538-E964FC1E6408}"/>
                    </a:ext>
                  </a:extLst>
                </p14:cNvPr>
                <p14:cNvContentPartPr/>
                <p14:nvPr/>
              </p14:nvContentPartPr>
              <p14:xfrm>
                <a:off x="8570727" y="2782598"/>
                <a:ext cx="9360" cy="115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6D614D6-87E1-4900-9538-E964FC1E640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553087" y="2764958"/>
                  <a:ext cx="45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9F0D531-25B1-4012-BBD0-9B807AC91452}"/>
                    </a:ext>
                  </a:extLst>
                </p14:cNvPr>
                <p14:cNvContentPartPr/>
                <p14:nvPr/>
              </p14:nvContentPartPr>
              <p14:xfrm>
                <a:off x="8624727" y="3225398"/>
                <a:ext cx="161280" cy="77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9F0D531-25B1-4012-BBD0-9B807AC9145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06727" y="3207398"/>
                  <a:ext cx="196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E7BB231-9E98-4AF9-AA8B-FC8B73DE0420}"/>
                    </a:ext>
                  </a:extLst>
                </p14:cNvPr>
                <p14:cNvContentPartPr/>
                <p14:nvPr/>
              </p14:nvContentPartPr>
              <p14:xfrm>
                <a:off x="8841447" y="2921198"/>
                <a:ext cx="171360" cy="286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E7BB231-9E98-4AF9-AA8B-FC8B73DE042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23807" y="2903198"/>
                  <a:ext cx="2070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0ED6B7A-69DA-40BD-AE06-660B476CCD2D}"/>
                    </a:ext>
                  </a:extLst>
                </p14:cNvPr>
                <p14:cNvContentPartPr/>
                <p14:nvPr/>
              </p14:nvContentPartPr>
              <p14:xfrm>
                <a:off x="9026127" y="2719958"/>
                <a:ext cx="20880" cy="69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0ED6B7A-69DA-40BD-AE06-660B476CCD2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008487" y="2702318"/>
                  <a:ext cx="56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6C6E220-F0D1-4D6D-9C15-339EB3DE0B07}"/>
                    </a:ext>
                  </a:extLst>
                </p14:cNvPr>
                <p14:cNvContentPartPr/>
                <p14:nvPr/>
              </p14:nvContentPartPr>
              <p14:xfrm>
                <a:off x="9054567" y="2490638"/>
                <a:ext cx="5760" cy="118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6C6E220-F0D1-4D6D-9C15-339EB3DE0B0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36927" y="2472638"/>
                  <a:ext cx="41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F112D96-7BB4-4B4C-80A5-AFEE93D6144C}"/>
                    </a:ext>
                  </a:extLst>
                </p14:cNvPr>
                <p14:cNvContentPartPr/>
                <p14:nvPr/>
              </p14:nvContentPartPr>
              <p14:xfrm>
                <a:off x="9036567" y="2849558"/>
                <a:ext cx="364680" cy="387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F112D96-7BB4-4B4C-80A5-AFEE93D6144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18567" y="2831918"/>
                  <a:ext cx="400320" cy="42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910EB54-0110-4721-B33B-B5C4954B8C42}"/>
              </a:ext>
            </a:extLst>
          </p:cNvPr>
          <p:cNvGrpSpPr/>
          <p:nvPr/>
        </p:nvGrpSpPr>
        <p:grpSpPr>
          <a:xfrm>
            <a:off x="7015100" y="2858558"/>
            <a:ext cx="1236600" cy="230040"/>
            <a:chOff x="7948287" y="2858558"/>
            <a:chExt cx="123660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72961F7-5090-4AED-A0FD-20E6BB9CE474}"/>
                    </a:ext>
                  </a:extLst>
                </p14:cNvPr>
                <p14:cNvContentPartPr/>
                <p14:nvPr/>
              </p14:nvContentPartPr>
              <p14:xfrm>
                <a:off x="7948287" y="2858558"/>
                <a:ext cx="66960" cy="4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72961F7-5090-4AED-A0FD-20E6BB9CE47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30647" y="2840558"/>
                  <a:ext cx="102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969795B-B15D-4F1B-AEDC-C48EE6A06C16}"/>
                    </a:ext>
                  </a:extLst>
                </p14:cNvPr>
                <p14:cNvContentPartPr/>
                <p14:nvPr/>
              </p14:nvContentPartPr>
              <p14:xfrm>
                <a:off x="8196327" y="2867918"/>
                <a:ext cx="264240" cy="52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969795B-B15D-4F1B-AEDC-C48EE6A06C1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78687" y="2849918"/>
                  <a:ext cx="299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90A6E8E-B0B4-42A3-B015-CD1BE8631200}"/>
                    </a:ext>
                  </a:extLst>
                </p14:cNvPr>
                <p14:cNvContentPartPr/>
                <p14:nvPr/>
              </p14:nvContentPartPr>
              <p14:xfrm>
                <a:off x="8522487" y="2885918"/>
                <a:ext cx="551520" cy="2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90A6E8E-B0B4-42A3-B015-CD1BE863120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04487" y="2867918"/>
                  <a:ext cx="587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77B2107-0CCD-43E8-9C25-BA079076402A}"/>
                    </a:ext>
                  </a:extLst>
                </p14:cNvPr>
                <p14:cNvContentPartPr/>
                <p14:nvPr/>
              </p14:nvContentPartPr>
              <p14:xfrm>
                <a:off x="7974207" y="2891678"/>
                <a:ext cx="11520" cy="196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77B2107-0CCD-43E8-9C25-BA079076402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56207" y="2873678"/>
                  <a:ext cx="47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F455662-CD55-4C20-AF5B-F84E064250C7}"/>
                    </a:ext>
                  </a:extLst>
                </p14:cNvPr>
                <p14:cNvContentPartPr/>
                <p14:nvPr/>
              </p14:nvContentPartPr>
              <p14:xfrm>
                <a:off x="8962407" y="2887718"/>
                <a:ext cx="222480" cy="95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F455662-CD55-4C20-AF5B-F84E064250C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44407" y="2869718"/>
                  <a:ext cx="25812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F8F091B-66D0-45C8-8991-F14D06A6741D}"/>
                  </a:ext>
                </a:extLst>
              </p14:cNvPr>
              <p14:cNvContentPartPr/>
              <p14:nvPr/>
            </p14:nvContentPartPr>
            <p14:xfrm>
              <a:off x="3049340" y="449655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F8F091B-66D0-45C8-8991-F14D06A6741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031340" y="4478558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6B1F33E-07BE-4C78-B256-3808BB4F092A}"/>
              </a:ext>
            </a:extLst>
          </p:cNvPr>
          <p:cNvGrpSpPr/>
          <p:nvPr/>
        </p:nvGrpSpPr>
        <p:grpSpPr>
          <a:xfrm>
            <a:off x="5624780" y="1625198"/>
            <a:ext cx="2798640" cy="2704680"/>
            <a:chOff x="6557967" y="1625198"/>
            <a:chExt cx="2798640" cy="270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52A9B96-022D-4B22-9FFE-9115E19DA7D8}"/>
                    </a:ext>
                  </a:extLst>
                </p14:cNvPr>
                <p14:cNvContentPartPr/>
                <p14:nvPr/>
              </p14:nvContentPartPr>
              <p14:xfrm>
                <a:off x="7942527" y="3269678"/>
                <a:ext cx="1414080" cy="195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52A9B96-022D-4B22-9FFE-9115E19DA7D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924527" y="3252038"/>
                  <a:ext cx="14497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9E81B74-E1B2-468A-AE0D-C639B8307D39}"/>
                    </a:ext>
                  </a:extLst>
                </p14:cNvPr>
                <p14:cNvContentPartPr/>
                <p14:nvPr/>
              </p14:nvContentPartPr>
              <p14:xfrm>
                <a:off x="8103447" y="3306758"/>
                <a:ext cx="1192680" cy="108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9E81B74-E1B2-468A-AE0D-C639B8307D3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085447" y="3288758"/>
                  <a:ext cx="1228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3994424-97AF-4FA4-9F25-BA4DA8AAC2E4}"/>
                    </a:ext>
                  </a:extLst>
                </p14:cNvPr>
                <p14:cNvContentPartPr/>
                <p14:nvPr/>
              </p14:nvContentPartPr>
              <p14:xfrm>
                <a:off x="7648407" y="2905718"/>
                <a:ext cx="439560" cy="43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3994424-97AF-4FA4-9F25-BA4DA8AAC2E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30407" y="2888078"/>
                  <a:ext cx="4752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5A32D11-CB14-435E-811B-A5CFA2FC6BE2}"/>
                    </a:ext>
                  </a:extLst>
                </p14:cNvPr>
                <p14:cNvContentPartPr/>
                <p14:nvPr/>
              </p14:nvContentPartPr>
              <p14:xfrm>
                <a:off x="8051247" y="2894918"/>
                <a:ext cx="607320" cy="63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5A32D11-CB14-435E-811B-A5CFA2FC6BE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33607" y="2876918"/>
                  <a:ext cx="642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3FC7F19-3329-4C13-A839-1CD682B7BEE8}"/>
                    </a:ext>
                  </a:extLst>
                </p14:cNvPr>
                <p14:cNvContentPartPr/>
                <p14:nvPr/>
              </p14:nvContentPartPr>
              <p14:xfrm>
                <a:off x="8491167" y="2813558"/>
                <a:ext cx="584640" cy="139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3FC7F19-3329-4C13-A839-1CD682B7BEE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473527" y="2795558"/>
                  <a:ext cx="620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26C96AF-6E8E-46E6-B160-C32CB6C5406F}"/>
                    </a:ext>
                  </a:extLst>
                </p14:cNvPr>
                <p14:cNvContentPartPr/>
                <p14:nvPr/>
              </p14:nvContentPartPr>
              <p14:xfrm>
                <a:off x="7679367" y="2896718"/>
                <a:ext cx="309240" cy="69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26C96AF-6E8E-46E6-B160-C32CB6C5406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661367" y="2879078"/>
                  <a:ext cx="344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624C7FC-4B3D-475D-827B-5C591552B8D4}"/>
                    </a:ext>
                  </a:extLst>
                </p14:cNvPr>
                <p14:cNvContentPartPr/>
                <p14:nvPr/>
              </p14:nvContentPartPr>
              <p14:xfrm>
                <a:off x="8187327" y="2838398"/>
                <a:ext cx="853920" cy="132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624C7FC-4B3D-475D-827B-5C591552B8D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69327" y="2820758"/>
                  <a:ext cx="889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D4D9C0E-7D75-4CB0-8F6A-195EB5EDE206}"/>
                    </a:ext>
                  </a:extLst>
                </p14:cNvPr>
                <p14:cNvContentPartPr/>
                <p14:nvPr/>
              </p14:nvContentPartPr>
              <p14:xfrm>
                <a:off x="6557967" y="1625918"/>
                <a:ext cx="1348560" cy="2612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D4D9C0E-7D75-4CB0-8F6A-195EB5EDE20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40327" y="1607918"/>
                  <a:ext cx="1384200" cy="264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E915444-4AB8-4954-8C4D-469180466E08}"/>
                    </a:ext>
                  </a:extLst>
                </p14:cNvPr>
                <p14:cNvContentPartPr/>
                <p14:nvPr/>
              </p14:nvContentPartPr>
              <p14:xfrm>
                <a:off x="8651727" y="1802318"/>
                <a:ext cx="430560" cy="1088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E915444-4AB8-4954-8C4D-469180466E0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33727" y="1784318"/>
                  <a:ext cx="466200" cy="11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826A593-763B-4FEE-AE1A-00FE99468BFC}"/>
                    </a:ext>
                  </a:extLst>
                </p14:cNvPr>
                <p14:cNvContentPartPr/>
                <p14:nvPr/>
              </p14:nvContentPartPr>
              <p14:xfrm>
                <a:off x="8479287" y="1826078"/>
                <a:ext cx="172440" cy="373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826A593-763B-4FEE-AE1A-00FE99468BF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61647" y="1808438"/>
                  <a:ext cx="2080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AF9ACE0-E710-437D-B534-1D4CCC6DE4BF}"/>
                    </a:ext>
                  </a:extLst>
                </p14:cNvPr>
                <p14:cNvContentPartPr/>
                <p14:nvPr/>
              </p14:nvContentPartPr>
              <p14:xfrm>
                <a:off x="8467407" y="2310998"/>
                <a:ext cx="7200" cy="95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AF9ACE0-E710-437D-B534-1D4CCC6DE4B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49767" y="2293358"/>
                  <a:ext cx="42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E416A49-014A-4B23-AB0A-0BD0C5DAAC27}"/>
                    </a:ext>
                  </a:extLst>
                </p14:cNvPr>
                <p14:cNvContentPartPr/>
                <p14:nvPr/>
              </p14:nvContentPartPr>
              <p14:xfrm>
                <a:off x="8443287" y="2556518"/>
                <a:ext cx="18000" cy="101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E416A49-014A-4B23-AB0A-0BD0C5DAAC2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425287" y="2538518"/>
                  <a:ext cx="53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8AE49F5-CD2B-4C4F-9AD8-1856E6D9D08F}"/>
                    </a:ext>
                  </a:extLst>
                </p14:cNvPr>
                <p14:cNvContentPartPr/>
                <p14:nvPr/>
              </p14:nvContentPartPr>
              <p14:xfrm>
                <a:off x="8439327" y="3412598"/>
                <a:ext cx="770760" cy="887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8AE49F5-CD2B-4C4F-9AD8-1856E6D9D08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421687" y="3394598"/>
                  <a:ext cx="806400" cy="9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CEF2C68-1DC2-4839-8751-4585E88049B3}"/>
                    </a:ext>
                  </a:extLst>
                </p14:cNvPr>
                <p14:cNvContentPartPr/>
                <p14:nvPr/>
              </p14:nvContentPartPr>
              <p14:xfrm>
                <a:off x="8455167" y="3075638"/>
                <a:ext cx="2880" cy="81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CEF2C68-1DC2-4839-8751-4585E88049B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437167" y="3057638"/>
                  <a:ext cx="38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3C74B3C-EDE2-4ECF-AB71-6B3ACC4A133D}"/>
                    </a:ext>
                  </a:extLst>
                </p14:cNvPr>
                <p14:cNvContentPartPr/>
                <p14:nvPr/>
              </p14:nvContentPartPr>
              <p14:xfrm>
                <a:off x="8448327" y="2166998"/>
                <a:ext cx="47880" cy="485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3C74B3C-EDE2-4ECF-AB71-6B3ACC4A133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430687" y="2149358"/>
                  <a:ext cx="8352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8143E34-86DB-4F3F-92BD-EAF2EC911F90}"/>
                    </a:ext>
                  </a:extLst>
                </p14:cNvPr>
                <p14:cNvContentPartPr/>
                <p14:nvPr/>
              </p14:nvContentPartPr>
              <p14:xfrm>
                <a:off x="7531047" y="1625198"/>
                <a:ext cx="1318680" cy="161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8143E34-86DB-4F3F-92BD-EAF2EC911F9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13407" y="1607198"/>
                  <a:ext cx="1354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8526919-33DA-41D6-8270-E6E3D313173B}"/>
                    </a:ext>
                  </a:extLst>
                </p14:cNvPr>
                <p14:cNvContentPartPr/>
                <p14:nvPr/>
              </p14:nvContentPartPr>
              <p14:xfrm>
                <a:off x="7013007" y="4275518"/>
                <a:ext cx="1739880" cy="54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8526919-33DA-41D6-8270-E6E3D313173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995367" y="4257518"/>
                  <a:ext cx="1775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597E4FC-4812-4223-A206-77ACB87AC865}"/>
                    </a:ext>
                  </a:extLst>
                </p14:cNvPr>
                <p14:cNvContentPartPr/>
                <p14:nvPr/>
              </p14:nvContentPartPr>
              <p14:xfrm>
                <a:off x="7810767" y="1763438"/>
                <a:ext cx="171720" cy="1173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597E4FC-4812-4223-A206-77ACB87AC86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792767" y="1745798"/>
                  <a:ext cx="207360" cy="12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D5B2C7F-3BA3-4B6C-930B-5981393B0A53}"/>
                    </a:ext>
                  </a:extLst>
                </p14:cNvPr>
                <p14:cNvContentPartPr/>
                <p14:nvPr/>
              </p14:nvContentPartPr>
              <p14:xfrm>
                <a:off x="8082207" y="2876198"/>
                <a:ext cx="110520" cy="12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D5B2C7F-3BA3-4B6C-930B-5981393B0A5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064567" y="2858558"/>
                  <a:ext cx="146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A4C5894-EC6B-4730-85CA-D550EE551CF9}"/>
                    </a:ext>
                  </a:extLst>
                </p14:cNvPr>
                <p14:cNvContentPartPr/>
                <p14:nvPr/>
              </p14:nvContentPartPr>
              <p14:xfrm>
                <a:off x="8084367" y="1756958"/>
                <a:ext cx="181080" cy="1135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A4C5894-EC6B-4730-85CA-D550EE551CF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066367" y="1739318"/>
                  <a:ext cx="216720" cy="11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48843CC-CE81-4C67-83AC-CD8D46EEF240}"/>
                    </a:ext>
                  </a:extLst>
                </p14:cNvPr>
                <p14:cNvContentPartPr/>
                <p14:nvPr/>
              </p14:nvContentPartPr>
              <p14:xfrm>
                <a:off x="8276967" y="1751198"/>
                <a:ext cx="256680" cy="1010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48843CC-CE81-4C67-83AC-CD8D46EEF24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258967" y="1733198"/>
                  <a:ext cx="292320" cy="10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7E2D2AC-8AB0-46D4-BEB1-E012B68A9A91}"/>
                    </a:ext>
                  </a:extLst>
                </p14:cNvPr>
                <p14:cNvContentPartPr/>
                <p14:nvPr/>
              </p14:nvContentPartPr>
              <p14:xfrm>
                <a:off x="8480727" y="1716638"/>
                <a:ext cx="232920" cy="1163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7E2D2AC-8AB0-46D4-BEB1-E012B68A9A9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463087" y="1698998"/>
                  <a:ext cx="268560" cy="11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D3BFEDB-7D6F-4A5C-A0EC-769CF66ACE0E}"/>
                    </a:ext>
                  </a:extLst>
                </p14:cNvPr>
                <p14:cNvContentPartPr/>
                <p14:nvPr/>
              </p14:nvContentPartPr>
              <p14:xfrm>
                <a:off x="8780247" y="1893038"/>
                <a:ext cx="98640" cy="903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D3BFEDB-7D6F-4A5C-A0EC-769CF66ACE0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762247" y="1875038"/>
                  <a:ext cx="134280" cy="9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94982DD-4A97-4401-85BF-8FD56CE694D7}"/>
                    </a:ext>
                  </a:extLst>
                </p14:cNvPr>
                <p14:cNvContentPartPr/>
                <p14:nvPr/>
              </p14:nvContentPartPr>
              <p14:xfrm>
                <a:off x="8782047" y="1727078"/>
                <a:ext cx="314280" cy="1121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94982DD-4A97-4401-85BF-8FD56CE694D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764407" y="1709078"/>
                  <a:ext cx="349920" cy="11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3D7B9FD-74FF-401B-A43A-80572A0EF748}"/>
                    </a:ext>
                  </a:extLst>
                </p14:cNvPr>
                <p14:cNvContentPartPr/>
                <p14:nvPr/>
              </p14:nvContentPartPr>
              <p14:xfrm>
                <a:off x="7322967" y="3496478"/>
                <a:ext cx="635400" cy="773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3D7B9FD-74FF-401B-A43A-80572A0EF74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305327" y="3478478"/>
                  <a:ext cx="671040" cy="80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EAE385C-E6B4-48F3-9013-D2AC879C60B5}"/>
                    </a:ext>
                  </a:extLst>
                </p14:cNvPr>
                <p14:cNvContentPartPr/>
                <p14:nvPr/>
              </p14:nvContentPartPr>
              <p14:xfrm>
                <a:off x="7657407" y="3465878"/>
                <a:ext cx="487800" cy="808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EAE385C-E6B4-48F3-9013-D2AC879C60B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639767" y="3448238"/>
                  <a:ext cx="523440" cy="84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1A07F98-A44C-449F-BB64-ADA3D008F8C2}"/>
                    </a:ext>
                  </a:extLst>
                </p14:cNvPr>
                <p14:cNvContentPartPr/>
                <p14:nvPr/>
              </p14:nvContentPartPr>
              <p14:xfrm>
                <a:off x="7929927" y="3423038"/>
                <a:ext cx="448200" cy="849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1A07F98-A44C-449F-BB64-ADA3D008F8C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912287" y="3405398"/>
                  <a:ext cx="483840" cy="88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6576A44-426D-48EB-B18C-9DA6792CFEBE}"/>
                    </a:ext>
                  </a:extLst>
                </p14:cNvPr>
                <p14:cNvContentPartPr/>
                <p14:nvPr/>
              </p14:nvContentPartPr>
              <p14:xfrm>
                <a:off x="8173287" y="3549038"/>
                <a:ext cx="386280" cy="708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6576A44-426D-48EB-B18C-9DA6792CFEB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155647" y="3531398"/>
                  <a:ext cx="421920" cy="74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FA892BB-F987-4842-AAE2-809DDBA35D60}"/>
                    </a:ext>
                  </a:extLst>
                </p14:cNvPr>
                <p14:cNvContentPartPr/>
                <p14:nvPr/>
              </p14:nvContentPartPr>
              <p14:xfrm>
                <a:off x="8458407" y="3590078"/>
                <a:ext cx="469440" cy="736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FA892BB-F987-4842-AAE2-809DDBA35D6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440407" y="3572078"/>
                  <a:ext cx="505080" cy="77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26CD1C2-9163-4750-A08C-312ACCD06766}"/>
                    </a:ext>
                  </a:extLst>
                </p14:cNvPr>
                <p14:cNvContentPartPr/>
                <p14:nvPr/>
              </p14:nvContentPartPr>
              <p14:xfrm>
                <a:off x="8400447" y="3502238"/>
                <a:ext cx="374040" cy="792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26CD1C2-9163-4750-A08C-312ACCD0676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382807" y="3484598"/>
                  <a:ext cx="409680" cy="82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DC008E9-DCEC-4C11-8606-1AAB022861FF}"/>
                    </a:ext>
                  </a:extLst>
                </p14:cNvPr>
                <p14:cNvContentPartPr/>
                <p14:nvPr/>
              </p14:nvContentPartPr>
              <p14:xfrm>
                <a:off x="8001207" y="3384158"/>
                <a:ext cx="417240" cy="876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DC008E9-DCEC-4C11-8606-1AAB022861F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983567" y="3366518"/>
                  <a:ext cx="452880" cy="91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589B9D1B-37C9-49AA-A3A0-6BB4C95F7D79}"/>
                  </a:ext>
                </a:extLst>
              </p14:cNvPr>
              <p14:cNvContentPartPr/>
              <p14:nvPr/>
            </p14:nvContentPartPr>
            <p14:xfrm>
              <a:off x="10331847" y="1563350"/>
              <a:ext cx="1081440" cy="590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589B9D1B-37C9-49AA-A3A0-6BB4C95F7D7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314207" y="1545350"/>
                <a:ext cx="111708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E241744-77AA-4D52-8CD1-173D8B4CB7FB}"/>
              </a:ext>
            </a:extLst>
          </p:cNvPr>
          <p:cNvGrpSpPr/>
          <p:nvPr/>
        </p:nvGrpSpPr>
        <p:grpSpPr>
          <a:xfrm>
            <a:off x="9495927" y="618710"/>
            <a:ext cx="1901160" cy="2419200"/>
            <a:chOff x="9495927" y="618710"/>
            <a:chExt cx="1901160" cy="241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93A9DEC-A388-49E6-8DD7-BA6769063E08}"/>
                    </a:ext>
                  </a:extLst>
                </p14:cNvPr>
                <p14:cNvContentPartPr/>
                <p14:nvPr/>
              </p14:nvContentPartPr>
              <p14:xfrm>
                <a:off x="9495927" y="646430"/>
                <a:ext cx="1143360" cy="2391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93A9DEC-A388-49E6-8DD7-BA6769063E0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478287" y="628430"/>
                  <a:ext cx="1179000" cy="24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6100DCA-CA2A-4354-9487-52DA2D907608}"/>
                    </a:ext>
                  </a:extLst>
                </p14:cNvPr>
                <p14:cNvContentPartPr/>
                <p14:nvPr/>
              </p14:nvContentPartPr>
              <p14:xfrm>
                <a:off x="10637847" y="1906070"/>
                <a:ext cx="695520" cy="1060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6100DCA-CA2A-4354-9487-52DA2D90760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619847" y="1888430"/>
                  <a:ext cx="731160" cy="10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CC82B6C-9E3E-4F53-86B9-04F8573448A4}"/>
                    </a:ext>
                  </a:extLst>
                </p14:cNvPr>
                <p14:cNvContentPartPr/>
                <p14:nvPr/>
              </p14:nvContentPartPr>
              <p14:xfrm>
                <a:off x="10055367" y="2844590"/>
                <a:ext cx="930600" cy="137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CC82B6C-9E3E-4F53-86B9-04F8573448A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037727" y="2826950"/>
                  <a:ext cx="966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E8DD867-0454-4454-87C5-F364830B2802}"/>
                    </a:ext>
                  </a:extLst>
                </p14:cNvPr>
                <p14:cNvContentPartPr/>
                <p14:nvPr/>
              </p14:nvContentPartPr>
              <p14:xfrm>
                <a:off x="10205127" y="618710"/>
                <a:ext cx="851400" cy="108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E8DD867-0454-4454-87C5-F364830B280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187127" y="600710"/>
                  <a:ext cx="887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3C3EF72-9E6F-4B3B-9AF9-D958B948C7BB}"/>
                    </a:ext>
                  </a:extLst>
                </p14:cNvPr>
                <p14:cNvContentPartPr/>
                <p14:nvPr/>
              </p14:nvContentPartPr>
              <p14:xfrm>
                <a:off x="11014407" y="710870"/>
                <a:ext cx="382680" cy="843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3C3EF72-9E6F-4B3B-9AF9-D958B948C7B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996407" y="692870"/>
                  <a:ext cx="418320" cy="87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5ADFEDE-3F95-4EE2-9C1A-5B54E01556D9}"/>
                    </a:ext>
                  </a:extLst>
                </p14:cNvPr>
                <p14:cNvContentPartPr/>
                <p14:nvPr/>
              </p14:nvContentPartPr>
              <p14:xfrm>
                <a:off x="10981287" y="783950"/>
                <a:ext cx="21960" cy="28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5ADFEDE-3F95-4EE2-9C1A-5B54E01556D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963647" y="766310"/>
                  <a:ext cx="57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3282692-2601-450B-A5AD-0DA7FD8CEB38}"/>
                    </a:ext>
                  </a:extLst>
                </p14:cNvPr>
                <p14:cNvContentPartPr/>
                <p14:nvPr/>
              </p14:nvContentPartPr>
              <p14:xfrm>
                <a:off x="10925847" y="862430"/>
                <a:ext cx="18000" cy="29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3282692-2601-450B-A5AD-0DA7FD8CEB3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908207" y="844790"/>
                  <a:ext cx="53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812D642-D786-4EB2-96E8-F3C071B9C17F}"/>
                    </a:ext>
                  </a:extLst>
                </p14:cNvPr>
                <p14:cNvContentPartPr/>
                <p14:nvPr/>
              </p14:nvContentPartPr>
              <p14:xfrm>
                <a:off x="10443807" y="1824350"/>
                <a:ext cx="5760" cy="38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812D642-D786-4EB2-96E8-F3C071B9C17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425807" y="1806350"/>
                  <a:ext cx="41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AFBF1BA-F417-47F4-9888-3912550276EB}"/>
                    </a:ext>
                  </a:extLst>
                </p14:cNvPr>
                <p14:cNvContentPartPr/>
                <p14:nvPr/>
              </p14:nvContentPartPr>
              <p14:xfrm>
                <a:off x="10448487" y="2028110"/>
                <a:ext cx="9000" cy="33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AFBF1BA-F417-47F4-9888-3912550276E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30487" y="2010470"/>
                  <a:ext cx="44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97BA1D8-FA79-4835-BC0C-9A7538CA5B75}"/>
                    </a:ext>
                  </a:extLst>
                </p14:cNvPr>
                <p14:cNvContentPartPr/>
                <p14:nvPr/>
              </p14:nvContentPartPr>
              <p14:xfrm>
                <a:off x="10453167" y="1551830"/>
                <a:ext cx="82800" cy="214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97BA1D8-FA79-4835-BC0C-9A7538CA5B7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35167" y="1534190"/>
                  <a:ext cx="118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4A5DFEB-AB4B-4A13-BD57-79F9E0E89496}"/>
                    </a:ext>
                  </a:extLst>
                </p14:cNvPr>
                <p14:cNvContentPartPr/>
                <p14:nvPr/>
              </p14:nvContentPartPr>
              <p14:xfrm>
                <a:off x="10452447" y="1973390"/>
                <a:ext cx="539280" cy="835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4A5DFEB-AB4B-4A13-BD57-79F9E0E8949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434447" y="1955390"/>
                  <a:ext cx="574920" cy="87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17D1B8F-D230-4075-BACE-F7AD3FF2B14F}"/>
                    </a:ext>
                  </a:extLst>
                </p14:cNvPr>
                <p14:cNvContentPartPr/>
                <p14:nvPr/>
              </p14:nvContentPartPr>
              <p14:xfrm>
                <a:off x="10393047" y="743270"/>
                <a:ext cx="246960" cy="978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17D1B8F-D230-4075-BACE-F7AD3FF2B14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375047" y="725270"/>
                  <a:ext cx="282600" cy="10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A099302-6E2A-456B-A012-01AD8036D393}"/>
                    </a:ext>
                  </a:extLst>
                </p14:cNvPr>
                <p14:cNvContentPartPr/>
                <p14:nvPr/>
              </p14:nvContentPartPr>
              <p14:xfrm>
                <a:off x="10635687" y="764150"/>
                <a:ext cx="198360" cy="746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A099302-6E2A-456B-A012-01AD8036D39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618047" y="746510"/>
                  <a:ext cx="234000" cy="78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F1AA079-809F-4950-BC65-890FD3F72FFA}"/>
                    </a:ext>
                  </a:extLst>
                </p14:cNvPr>
                <p14:cNvContentPartPr/>
                <p14:nvPr/>
              </p14:nvContentPartPr>
              <p14:xfrm>
                <a:off x="10921527" y="737150"/>
                <a:ext cx="136080" cy="707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F1AA079-809F-4950-BC65-890FD3F72FF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03527" y="719150"/>
                  <a:ext cx="171720" cy="74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E3BA116-D77D-4BBB-9612-2A6CF0FC6973}"/>
                    </a:ext>
                  </a:extLst>
                </p14:cNvPr>
                <p14:cNvContentPartPr/>
                <p14:nvPr/>
              </p14:nvContentPartPr>
              <p14:xfrm>
                <a:off x="10422567" y="2050430"/>
                <a:ext cx="267120" cy="881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E3BA116-D77D-4BBB-9612-2A6CF0FC697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404927" y="2032790"/>
                  <a:ext cx="302760" cy="9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AEB3710-6831-4B4F-B0A9-BBC1A7126914}"/>
                    </a:ext>
                  </a:extLst>
                </p14:cNvPr>
                <p14:cNvContentPartPr/>
                <p14:nvPr/>
              </p14:nvContentPartPr>
              <p14:xfrm>
                <a:off x="10629207" y="2111270"/>
                <a:ext cx="281160" cy="706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AEB3710-6831-4B4F-B0A9-BBC1A712691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611207" y="2093270"/>
                  <a:ext cx="316800" cy="7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A55279A-DF97-47A6-8DB7-9A0F6A8B7E2D}"/>
                    </a:ext>
                  </a:extLst>
                </p14:cNvPr>
                <p14:cNvContentPartPr/>
                <p14:nvPr/>
              </p14:nvContentPartPr>
              <p14:xfrm>
                <a:off x="10874007" y="2232590"/>
                <a:ext cx="203400" cy="532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A55279A-DF97-47A6-8DB7-9A0F6A8B7E2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856007" y="2214950"/>
                  <a:ext cx="2390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C2B0340-E947-4885-8A38-CF7220705F2F}"/>
                    </a:ext>
                  </a:extLst>
                </p14:cNvPr>
                <p14:cNvContentPartPr/>
                <p14:nvPr/>
              </p14:nvContentPartPr>
              <p14:xfrm>
                <a:off x="11038167" y="2056550"/>
                <a:ext cx="40680" cy="138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C2B0340-E947-4885-8A38-CF7220705F2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020167" y="2038550"/>
                  <a:ext cx="76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DE30C18-3C07-4F18-BA99-42953F31E260}"/>
                    </a:ext>
                  </a:extLst>
                </p14:cNvPr>
                <p14:cNvContentPartPr/>
                <p14:nvPr/>
              </p14:nvContentPartPr>
              <p14:xfrm>
                <a:off x="9739647" y="1080878"/>
                <a:ext cx="362160" cy="1602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DE30C18-3C07-4F18-BA99-42953F31E26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722007" y="1063238"/>
                  <a:ext cx="397800" cy="16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CACCD49-9D05-42C1-82DD-1A20494D2A1C}"/>
                    </a:ext>
                  </a:extLst>
                </p14:cNvPr>
                <p14:cNvContentPartPr/>
                <p14:nvPr/>
              </p14:nvContentPartPr>
              <p14:xfrm>
                <a:off x="9945567" y="1500278"/>
                <a:ext cx="155520" cy="1016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CACCD49-9D05-42C1-82DD-1A20494D2A1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927927" y="1482638"/>
                  <a:ext cx="191160" cy="10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861BB89-F13C-4444-8E71-F40FC0210F6C}"/>
                    </a:ext>
                  </a:extLst>
                </p14:cNvPr>
                <p14:cNvContentPartPr/>
                <p14:nvPr/>
              </p14:nvContentPartPr>
              <p14:xfrm>
                <a:off x="10115487" y="1640318"/>
                <a:ext cx="144000" cy="750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861BB89-F13C-4444-8E71-F40FC0210F6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097487" y="1622318"/>
                  <a:ext cx="179640" cy="78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55827EC-71B4-4F50-9DEE-EC5A17F4126A}"/>
                    </a:ext>
                  </a:extLst>
                </p14:cNvPr>
                <p14:cNvContentPartPr/>
                <p14:nvPr/>
              </p14:nvContentPartPr>
              <p14:xfrm>
                <a:off x="10308447" y="1798718"/>
                <a:ext cx="35640" cy="352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55827EC-71B4-4F50-9DEE-EC5A17F4126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290447" y="1780718"/>
                  <a:ext cx="712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FB9D14E-9A77-44F2-AB40-A93D3B900E90}"/>
                    </a:ext>
                  </a:extLst>
                </p14:cNvPr>
                <p14:cNvContentPartPr/>
                <p14:nvPr/>
              </p14:nvContentPartPr>
              <p14:xfrm>
                <a:off x="10006767" y="1214798"/>
                <a:ext cx="235080" cy="505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FB9D14E-9A77-44F2-AB40-A93D3B900E9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988767" y="1196798"/>
                  <a:ext cx="27072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7E23B87-36BF-466A-AAF2-EC27DCADC726}"/>
                    </a:ext>
                  </a:extLst>
                </p14:cNvPr>
                <p14:cNvContentPartPr/>
                <p14:nvPr/>
              </p14:nvContentPartPr>
              <p14:xfrm>
                <a:off x="10077687" y="1224518"/>
                <a:ext cx="187200" cy="602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7E23B87-36BF-466A-AAF2-EC27DCADC72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060047" y="1206878"/>
                  <a:ext cx="222840" cy="63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ACFA36C-BC7E-40F2-A394-34F81016CD14}"/>
              </a:ext>
            </a:extLst>
          </p:cNvPr>
          <p:cNvGrpSpPr/>
          <p:nvPr/>
        </p:nvGrpSpPr>
        <p:grpSpPr>
          <a:xfrm>
            <a:off x="9413487" y="3573158"/>
            <a:ext cx="2157120" cy="3199320"/>
            <a:chOff x="9413487" y="3573158"/>
            <a:chExt cx="2157120" cy="31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2B086AA-AD02-49E6-A707-3A0BB6F980E7}"/>
                    </a:ext>
                  </a:extLst>
                </p14:cNvPr>
                <p14:cNvContentPartPr/>
                <p14:nvPr/>
              </p14:nvContentPartPr>
              <p14:xfrm>
                <a:off x="10153647" y="4149518"/>
                <a:ext cx="662040" cy="1018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2B086AA-AD02-49E6-A707-3A0BB6F980E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135647" y="4131518"/>
                  <a:ext cx="697680" cy="10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F43454E-433B-4532-8A23-4489D8B4CB2E}"/>
                    </a:ext>
                  </a:extLst>
                </p14:cNvPr>
                <p14:cNvContentPartPr/>
                <p14:nvPr/>
              </p14:nvContentPartPr>
              <p14:xfrm>
                <a:off x="11061207" y="4254278"/>
                <a:ext cx="454680" cy="1017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F43454E-433B-4532-8A23-4489D8B4CB2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043207" y="4236278"/>
                  <a:ext cx="490320" cy="10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E9D8CD3-AF8A-4954-BD9A-E6B9703DBE72}"/>
                    </a:ext>
                  </a:extLst>
                </p14:cNvPr>
                <p14:cNvContentPartPr/>
                <p14:nvPr/>
              </p14:nvContentPartPr>
              <p14:xfrm>
                <a:off x="9413487" y="4294238"/>
                <a:ext cx="1716840" cy="2478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E9D8CD3-AF8A-4954-BD9A-E6B9703DBE7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395487" y="4276238"/>
                  <a:ext cx="1752480" cy="25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4EE841A-D727-4691-83B3-FCD39C2B1341}"/>
                    </a:ext>
                  </a:extLst>
                </p14:cNvPr>
                <p14:cNvContentPartPr/>
                <p14:nvPr/>
              </p14:nvContentPartPr>
              <p14:xfrm>
                <a:off x="9787527" y="3667118"/>
                <a:ext cx="805680" cy="623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4EE841A-D727-4691-83B3-FCD39C2B134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769527" y="3649478"/>
                  <a:ext cx="84132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703ED53-74F1-4233-A83B-52E5EE61AD45}"/>
                    </a:ext>
                  </a:extLst>
                </p14:cNvPr>
                <p14:cNvContentPartPr/>
                <p14:nvPr/>
              </p14:nvContentPartPr>
              <p14:xfrm>
                <a:off x="10672767" y="3640838"/>
                <a:ext cx="122400" cy="643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703ED53-74F1-4233-A83B-52E5EE61AD4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654767" y="3622838"/>
                  <a:ext cx="15804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6E21955-F71A-46F1-8C58-D61F239FBE1B}"/>
                    </a:ext>
                  </a:extLst>
                </p14:cNvPr>
                <p14:cNvContentPartPr/>
                <p14:nvPr/>
              </p14:nvContentPartPr>
              <p14:xfrm>
                <a:off x="10208367" y="6634958"/>
                <a:ext cx="90000" cy="115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6E21955-F71A-46F1-8C58-D61F239FBE1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190367" y="6616958"/>
                  <a:ext cx="125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CC3084F-4B14-4CC7-AA37-9BB7E487A581}"/>
                    </a:ext>
                  </a:extLst>
                </p14:cNvPr>
                <p14:cNvContentPartPr/>
                <p14:nvPr/>
              </p14:nvContentPartPr>
              <p14:xfrm>
                <a:off x="10230687" y="6235718"/>
                <a:ext cx="256320" cy="470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CC3084F-4B14-4CC7-AA37-9BB7E487A58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213047" y="6217718"/>
                  <a:ext cx="29196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C4A80E0-6459-467F-BBCD-B0C73EB4BF0B}"/>
                    </a:ext>
                  </a:extLst>
                </p14:cNvPr>
                <p14:cNvContentPartPr/>
                <p14:nvPr/>
              </p14:nvContentPartPr>
              <p14:xfrm>
                <a:off x="10535607" y="5831438"/>
                <a:ext cx="154800" cy="322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C4A80E0-6459-467F-BBCD-B0C73EB4BF0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517607" y="5813438"/>
                  <a:ext cx="1904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ACFF422-6E3B-4DF3-9E08-29964D284320}"/>
                    </a:ext>
                  </a:extLst>
                </p14:cNvPr>
                <p14:cNvContentPartPr/>
                <p14:nvPr/>
              </p14:nvContentPartPr>
              <p14:xfrm>
                <a:off x="11398167" y="4299638"/>
                <a:ext cx="172440" cy="1652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ACFF422-6E3B-4DF3-9E08-29964D28432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380527" y="4281998"/>
                  <a:ext cx="208080" cy="168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967F543-1D74-4A77-807C-996EC1EF8085}"/>
                    </a:ext>
                  </a:extLst>
                </p14:cNvPr>
                <p14:cNvContentPartPr/>
                <p14:nvPr/>
              </p14:nvContentPartPr>
              <p14:xfrm>
                <a:off x="10669887" y="5890838"/>
                <a:ext cx="126360" cy="24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967F543-1D74-4A77-807C-996EC1EF808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652247" y="5872838"/>
                  <a:ext cx="162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320A4A3-BA2A-4EFF-B0E5-AEA244466BC5}"/>
                    </a:ext>
                  </a:extLst>
                </p14:cNvPr>
                <p14:cNvContentPartPr/>
                <p14:nvPr/>
              </p14:nvContentPartPr>
              <p14:xfrm>
                <a:off x="10947087" y="5817398"/>
                <a:ext cx="82080" cy="36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320A4A3-BA2A-4EFF-B0E5-AEA244466BC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929447" y="5799758"/>
                  <a:ext cx="117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85B91C8-B495-44B5-98A1-25F0DE34C98A}"/>
                    </a:ext>
                  </a:extLst>
                </p14:cNvPr>
                <p14:cNvContentPartPr/>
                <p14:nvPr/>
              </p14:nvContentPartPr>
              <p14:xfrm>
                <a:off x="11282967" y="5729918"/>
                <a:ext cx="360" cy="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85B91C8-B495-44B5-98A1-25F0DE34C98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264967" y="571191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DC06C25-37D5-4C73-B128-19CEE5650688}"/>
                    </a:ext>
                  </a:extLst>
                </p14:cNvPr>
                <p14:cNvContentPartPr/>
                <p14:nvPr/>
              </p14:nvContentPartPr>
              <p14:xfrm>
                <a:off x="10809927" y="5910638"/>
                <a:ext cx="668520" cy="668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DC06C25-37D5-4C73-B128-19CEE565068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791927" y="5892638"/>
                  <a:ext cx="70416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B8ACB16-042F-469C-9C61-0465DB1C8CA6}"/>
                    </a:ext>
                  </a:extLst>
                </p14:cNvPr>
                <p14:cNvContentPartPr/>
                <p14:nvPr/>
              </p14:nvContentPartPr>
              <p14:xfrm>
                <a:off x="10298727" y="3593318"/>
                <a:ext cx="307080" cy="49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B8ACB16-042F-469C-9C61-0465DB1C8CA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280727" y="3575678"/>
                  <a:ext cx="342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56D974E-2D8A-4382-8CEF-9E9048A31930}"/>
                    </a:ext>
                  </a:extLst>
                </p14:cNvPr>
                <p14:cNvContentPartPr/>
                <p14:nvPr/>
              </p14:nvContentPartPr>
              <p14:xfrm>
                <a:off x="10087047" y="3612398"/>
                <a:ext cx="250920" cy="2001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56D974E-2D8A-4382-8CEF-9E9048A3193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069047" y="3594758"/>
                  <a:ext cx="286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553720E-0E6C-42C1-B783-5576C874D934}"/>
                    </a:ext>
                  </a:extLst>
                </p14:cNvPr>
                <p14:cNvContentPartPr/>
                <p14:nvPr/>
              </p14:nvContentPartPr>
              <p14:xfrm>
                <a:off x="10048527" y="3821558"/>
                <a:ext cx="66960" cy="1368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553720E-0E6C-42C1-B783-5576C874D93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030887" y="3803558"/>
                  <a:ext cx="102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4CE7462-9E29-42A1-8E9D-73A8C979A94B}"/>
                    </a:ext>
                  </a:extLst>
                </p14:cNvPr>
                <p14:cNvContentPartPr/>
                <p14:nvPr/>
              </p14:nvContentPartPr>
              <p14:xfrm>
                <a:off x="10076247" y="4206758"/>
                <a:ext cx="2880" cy="1566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4CE7462-9E29-42A1-8E9D-73A8C979A94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058607" y="4189118"/>
                  <a:ext cx="38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334023E-A754-440F-97F4-12CB28332CE8}"/>
                    </a:ext>
                  </a:extLst>
                </p14:cNvPr>
                <p14:cNvContentPartPr/>
                <p14:nvPr/>
              </p14:nvContentPartPr>
              <p14:xfrm>
                <a:off x="10117287" y="4557758"/>
                <a:ext cx="6120" cy="103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334023E-A754-440F-97F4-12CB28332CE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099287" y="4539758"/>
                  <a:ext cx="41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9816FB7-102B-4768-9DEE-DBDC6FACE7F3}"/>
                    </a:ext>
                  </a:extLst>
                </p14:cNvPr>
                <p14:cNvContentPartPr/>
                <p14:nvPr/>
              </p14:nvContentPartPr>
              <p14:xfrm>
                <a:off x="10158327" y="4793198"/>
                <a:ext cx="64080" cy="398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9816FB7-102B-4768-9DEE-DBDC6FACE7F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140327" y="4775198"/>
                  <a:ext cx="997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25944F9-90D4-41E1-BE80-5BB34AD48CD0}"/>
                    </a:ext>
                  </a:extLst>
                </p14:cNvPr>
                <p14:cNvContentPartPr/>
                <p14:nvPr/>
              </p14:nvContentPartPr>
              <p14:xfrm>
                <a:off x="10243287" y="5356598"/>
                <a:ext cx="398160" cy="569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25944F9-90D4-41E1-BE80-5BB34AD48CD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225287" y="5338598"/>
                  <a:ext cx="43380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9C46881-53D7-4509-BDC5-198C38F78B5C}"/>
                    </a:ext>
                  </a:extLst>
                </p14:cNvPr>
                <p14:cNvContentPartPr/>
                <p14:nvPr/>
              </p14:nvContentPartPr>
              <p14:xfrm>
                <a:off x="10629207" y="5869598"/>
                <a:ext cx="14760" cy="8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9C46881-53D7-4509-BDC5-198C38F78B5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611207" y="5851958"/>
                  <a:ext cx="50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605F7E4-B152-49D1-B3AC-6489FBE536CC}"/>
                    </a:ext>
                  </a:extLst>
                </p14:cNvPr>
                <p14:cNvContentPartPr/>
                <p14:nvPr/>
              </p14:nvContentPartPr>
              <p14:xfrm>
                <a:off x="10262367" y="5658638"/>
                <a:ext cx="380160" cy="358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605F7E4-B152-49D1-B3AC-6489FBE536C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244727" y="5640638"/>
                  <a:ext cx="41580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CB1231B-E3B0-4FC4-8674-73C2B15593B7}"/>
                    </a:ext>
                  </a:extLst>
                </p14:cNvPr>
                <p14:cNvContentPartPr/>
                <p14:nvPr/>
              </p14:nvContentPartPr>
              <p14:xfrm>
                <a:off x="9945567" y="4222958"/>
                <a:ext cx="295560" cy="622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CB1231B-E3B0-4FC4-8674-73C2B15593B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927927" y="4204958"/>
                  <a:ext cx="33120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C7A2E20-FA84-4350-A303-813D3DE0AF17}"/>
                    </a:ext>
                  </a:extLst>
                </p14:cNvPr>
                <p14:cNvContentPartPr/>
                <p14:nvPr/>
              </p14:nvContentPartPr>
              <p14:xfrm>
                <a:off x="10169487" y="4080038"/>
                <a:ext cx="281520" cy="562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C7A2E20-FA84-4350-A303-813D3DE0AF1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151487" y="4062398"/>
                  <a:ext cx="31716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8476EC9-1A31-4C6F-B985-30415145C4D7}"/>
                    </a:ext>
                  </a:extLst>
                </p14:cNvPr>
                <p14:cNvContentPartPr/>
                <p14:nvPr/>
              </p14:nvContentPartPr>
              <p14:xfrm>
                <a:off x="10418247" y="3928478"/>
                <a:ext cx="195120" cy="452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8476EC9-1A31-4C6F-B985-30415145C4D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400247" y="3910478"/>
                  <a:ext cx="2307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8E35418-7733-4222-ABE5-2C0BEDF08506}"/>
                    </a:ext>
                  </a:extLst>
                </p14:cNvPr>
                <p14:cNvContentPartPr/>
                <p14:nvPr/>
              </p14:nvContentPartPr>
              <p14:xfrm>
                <a:off x="10532367" y="3736958"/>
                <a:ext cx="179640" cy="387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8E35418-7733-4222-ABE5-2C0BEDF0850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514367" y="3718958"/>
                  <a:ext cx="2152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74DF6E4-31A4-4EB2-B536-E0B3894C783F}"/>
                    </a:ext>
                  </a:extLst>
                </p14:cNvPr>
                <p14:cNvContentPartPr/>
                <p14:nvPr/>
              </p14:nvContentPartPr>
              <p14:xfrm>
                <a:off x="11096127" y="5175878"/>
                <a:ext cx="106560" cy="997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74DF6E4-31A4-4EB2-B536-E0B3894C783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078487" y="5157878"/>
                  <a:ext cx="142200" cy="10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7467E10-3E08-4B23-B679-1AE6FAF2DE8B}"/>
                    </a:ext>
                  </a:extLst>
                </p14:cNvPr>
                <p14:cNvContentPartPr/>
                <p14:nvPr/>
              </p14:nvContentPartPr>
              <p14:xfrm>
                <a:off x="11348847" y="4899398"/>
                <a:ext cx="51840" cy="1071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7467E10-3E08-4B23-B679-1AE6FAF2DE8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330847" y="4881398"/>
                  <a:ext cx="87480" cy="11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FCFB83C-EEFE-4814-A83A-77D353459982}"/>
                    </a:ext>
                  </a:extLst>
                </p14:cNvPr>
                <p14:cNvContentPartPr/>
                <p14:nvPr/>
              </p14:nvContentPartPr>
              <p14:xfrm>
                <a:off x="11375847" y="4686638"/>
                <a:ext cx="146160" cy="1081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FCFB83C-EEFE-4814-A83A-77D35345998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357847" y="4668638"/>
                  <a:ext cx="181800" cy="11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D5B8806-95BD-4DD1-BB80-700A6A215EA6}"/>
                    </a:ext>
                  </a:extLst>
                </p14:cNvPr>
                <p14:cNvContentPartPr/>
                <p14:nvPr/>
              </p14:nvContentPartPr>
              <p14:xfrm>
                <a:off x="9968967" y="4374158"/>
                <a:ext cx="23400" cy="9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D5B8806-95BD-4DD1-BB80-700A6A215EA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950967" y="4356518"/>
                  <a:ext cx="59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78159C7-B17C-4F4F-879D-90756B0DDF22}"/>
                    </a:ext>
                  </a:extLst>
                </p14:cNvPr>
                <p14:cNvContentPartPr/>
                <p14:nvPr/>
              </p14:nvContentPartPr>
              <p14:xfrm>
                <a:off x="9611847" y="4177958"/>
                <a:ext cx="421920" cy="141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78159C7-B17C-4F4F-879D-90756B0DDF2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593847" y="4160318"/>
                  <a:ext cx="457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B79E741-EC9C-45D2-80D9-B27B13051A8B}"/>
                    </a:ext>
                  </a:extLst>
                </p14:cNvPr>
                <p14:cNvContentPartPr/>
                <p14:nvPr/>
              </p14:nvContentPartPr>
              <p14:xfrm>
                <a:off x="9765207" y="4018838"/>
                <a:ext cx="438480" cy="155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B79E741-EC9C-45D2-80D9-B27B13051A8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747207" y="4000838"/>
                  <a:ext cx="474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21AE9A4-2ECD-49FD-A07B-755E68C4092A}"/>
                    </a:ext>
                  </a:extLst>
                </p14:cNvPr>
                <p14:cNvContentPartPr/>
                <p14:nvPr/>
              </p14:nvContentPartPr>
              <p14:xfrm>
                <a:off x="10024407" y="3858638"/>
                <a:ext cx="448920" cy="132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21AE9A4-2ECD-49FD-A07B-755E68C4092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006407" y="3840998"/>
                  <a:ext cx="484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94F11F8-775E-48D8-A74F-09DA0F863BD7}"/>
                    </a:ext>
                  </a:extLst>
                </p14:cNvPr>
                <p14:cNvContentPartPr/>
                <p14:nvPr/>
              </p14:nvContentPartPr>
              <p14:xfrm>
                <a:off x="10125927" y="3676478"/>
                <a:ext cx="514080" cy="243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94F11F8-775E-48D8-A74F-09DA0F863BD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107927" y="3658478"/>
                  <a:ext cx="5497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5D27B72-A91F-4D2C-95C0-A66F54219C4F}"/>
                    </a:ext>
                  </a:extLst>
                </p14:cNvPr>
                <p14:cNvContentPartPr/>
                <p14:nvPr/>
              </p14:nvContentPartPr>
              <p14:xfrm>
                <a:off x="10210887" y="3573158"/>
                <a:ext cx="409320" cy="943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5D27B72-A91F-4D2C-95C0-A66F54219C4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193247" y="3555158"/>
                  <a:ext cx="444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3746A6E-C5A1-4116-B33F-D6F015F68895}"/>
                    </a:ext>
                  </a:extLst>
                </p14:cNvPr>
                <p14:cNvContentPartPr/>
                <p14:nvPr/>
              </p14:nvContentPartPr>
              <p14:xfrm>
                <a:off x="11036727" y="5742878"/>
                <a:ext cx="256320" cy="578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3746A6E-C5A1-4116-B33F-D6F015F6889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19087" y="5725238"/>
                  <a:ext cx="29196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1427E8C-F8B9-49D9-A261-AAE39A21640A}"/>
                    </a:ext>
                  </a:extLst>
                </p14:cNvPr>
                <p14:cNvContentPartPr/>
                <p14:nvPr/>
              </p14:nvContentPartPr>
              <p14:xfrm>
                <a:off x="11186487" y="4994438"/>
                <a:ext cx="127800" cy="1117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1427E8C-F8B9-49D9-A261-AAE39A21640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168847" y="4976798"/>
                  <a:ext cx="163440" cy="11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143B5E4-5203-463A-93F1-546617354CE2}"/>
                    </a:ext>
                  </a:extLst>
                </p14:cNvPr>
                <p14:cNvContentPartPr/>
                <p14:nvPr/>
              </p14:nvContentPartPr>
              <p14:xfrm>
                <a:off x="11290887" y="4650638"/>
                <a:ext cx="202680" cy="1260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143B5E4-5203-463A-93F1-546617354CE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272887" y="4632998"/>
                  <a:ext cx="238320" cy="12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7D7433D-7E22-4E26-BA8D-90E4A5678AF4}"/>
                    </a:ext>
                  </a:extLst>
                </p14:cNvPr>
                <p14:cNvContentPartPr/>
                <p14:nvPr/>
              </p14:nvContentPartPr>
              <p14:xfrm>
                <a:off x="11443167" y="4472078"/>
                <a:ext cx="113400" cy="1568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7D7433D-7E22-4E26-BA8D-90E4A5678AF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425167" y="4454078"/>
                  <a:ext cx="149040" cy="16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1FE99F0-ECE4-4AF1-A0FA-F4A4A3A8F4BD}"/>
                    </a:ext>
                  </a:extLst>
                </p14:cNvPr>
                <p14:cNvContentPartPr/>
                <p14:nvPr/>
              </p14:nvContentPartPr>
              <p14:xfrm>
                <a:off x="11266407" y="4969238"/>
                <a:ext cx="69480" cy="750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1FE99F0-ECE4-4AF1-A0FA-F4A4A3A8F4B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248407" y="4951598"/>
                  <a:ext cx="105120" cy="78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BC56F5A-44DC-4372-8E4C-E85633D3454D}"/>
                    </a:ext>
                  </a:extLst>
                </p14:cNvPr>
                <p14:cNvContentPartPr/>
                <p14:nvPr/>
              </p14:nvContentPartPr>
              <p14:xfrm>
                <a:off x="9586287" y="4233398"/>
                <a:ext cx="641520" cy="756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BC56F5A-44DC-4372-8E4C-E85633D3454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568647" y="4215398"/>
                  <a:ext cx="677160" cy="79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2294968-46D1-41A3-876A-E40376F4A474}"/>
                    </a:ext>
                  </a:extLst>
                </p14:cNvPr>
                <p14:cNvContentPartPr/>
                <p14:nvPr/>
              </p14:nvContentPartPr>
              <p14:xfrm>
                <a:off x="9839727" y="4082198"/>
                <a:ext cx="519480" cy="682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2294968-46D1-41A3-876A-E40376F4A47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821727" y="4064198"/>
                  <a:ext cx="555120" cy="7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BE88D04-3B87-4ED7-B5B5-A64907B43C82}"/>
                    </a:ext>
                  </a:extLst>
                </p14:cNvPr>
                <p14:cNvContentPartPr/>
                <p14:nvPr/>
              </p14:nvContentPartPr>
              <p14:xfrm>
                <a:off x="10057167" y="3858638"/>
                <a:ext cx="478080" cy="7099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BE88D04-3B87-4ED7-B5B5-A64907B43C8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039527" y="3840998"/>
                  <a:ext cx="513720" cy="7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220AA13-74E3-4479-80D7-3CA9E2BCA998}"/>
                    </a:ext>
                  </a:extLst>
                </p14:cNvPr>
                <p14:cNvContentPartPr/>
                <p14:nvPr/>
              </p14:nvContentPartPr>
              <p14:xfrm>
                <a:off x="10174167" y="3620318"/>
                <a:ext cx="519480" cy="6944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220AA13-74E3-4479-80D7-3CA9E2BCA99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156167" y="3602318"/>
                  <a:ext cx="555120" cy="73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87700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AA5EF2-8655-4711-928E-0E2E93D31F3C}"/>
              </a:ext>
            </a:extLst>
          </p:cNvPr>
          <p:cNvGrpSpPr/>
          <p:nvPr/>
        </p:nvGrpSpPr>
        <p:grpSpPr>
          <a:xfrm>
            <a:off x="582463" y="5886689"/>
            <a:ext cx="1354309" cy="635383"/>
            <a:chOff x="1515650" y="5886689"/>
            <a:chExt cx="1354309" cy="6353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CA9C263-BC5E-4A5E-A10B-577F9F2073F9}"/>
                    </a:ext>
                  </a:extLst>
                </p14:cNvPr>
                <p14:cNvContentPartPr/>
                <p14:nvPr/>
              </p14:nvContentPartPr>
              <p14:xfrm>
                <a:off x="1515650" y="5895613"/>
                <a:ext cx="244181" cy="618359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CA9C263-BC5E-4A5E-A10B-577F9F2073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97669" y="5877617"/>
                  <a:ext cx="279783" cy="653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9634B8B-1258-425C-B467-C1E553722789}"/>
                    </a:ext>
                  </a:extLst>
                </p14:cNvPr>
                <p14:cNvContentPartPr/>
                <p14:nvPr/>
              </p14:nvContentPartPr>
              <p14:xfrm>
                <a:off x="2653064" y="5917305"/>
                <a:ext cx="216895" cy="601609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9634B8B-1258-425C-B467-C1E55372278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35079" y="5899314"/>
                  <a:ext cx="252505" cy="6372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F2881AF-BBFD-4A6B-95B7-2FEBB132A314}"/>
                </a:ext>
              </a:extLst>
            </p:cNvPr>
            <p:cNvGrpSpPr/>
            <p:nvPr/>
          </p:nvGrpSpPr>
          <p:grpSpPr>
            <a:xfrm>
              <a:off x="1626196" y="5886689"/>
              <a:ext cx="1220208" cy="635383"/>
              <a:chOff x="1626196" y="5886689"/>
              <a:chExt cx="1220208" cy="63538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" name="Ink 1">
                    <a:extLst>
                      <a:ext uri="{FF2B5EF4-FFF2-40B4-BE49-F238E27FC236}">
                        <a16:creationId xmlns:a16="http://schemas.microsoft.com/office/drawing/2014/main" id="{8E75E64D-A341-4DE4-967D-2574442B675A}"/>
                      </a:ext>
                    </a:extLst>
                  </p14:cNvPr>
                  <p14:cNvContentPartPr/>
                  <p14:nvPr/>
                </p14:nvContentPartPr>
                <p14:xfrm>
                  <a:off x="1676805" y="5886689"/>
                  <a:ext cx="1169599" cy="27321"/>
                </p14:xfrm>
              </p:contentPart>
            </mc:Choice>
            <mc:Fallback xmlns="">
              <p:pic>
                <p:nvPicPr>
                  <p:cNvPr id="2" name="Ink 1">
                    <a:extLst>
                      <a:ext uri="{FF2B5EF4-FFF2-40B4-BE49-F238E27FC236}">
                        <a16:creationId xmlns:a16="http://schemas.microsoft.com/office/drawing/2014/main" id="{8E75E64D-A341-4DE4-967D-2574442B675A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658806" y="5868715"/>
                    <a:ext cx="1205238" cy="62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35943B04-46E2-42DA-871C-F8B89996A86E}"/>
                      </a:ext>
                    </a:extLst>
                  </p14:cNvPr>
                  <p14:cNvContentPartPr/>
                  <p14:nvPr/>
                </p14:nvContentPartPr>
                <p14:xfrm>
                  <a:off x="1626196" y="6490770"/>
                  <a:ext cx="1087738" cy="31302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35943B04-46E2-42DA-871C-F8B89996A86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608199" y="6472985"/>
                    <a:ext cx="1123372" cy="66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A52F3697-3F4E-4C1D-9429-A1DF48DD1BC6}"/>
                      </a:ext>
                    </a:extLst>
                  </p14:cNvPr>
                  <p14:cNvContentPartPr/>
                  <p14:nvPr/>
                </p14:nvContentPartPr>
                <p14:xfrm>
                  <a:off x="1704447" y="5961398"/>
                  <a:ext cx="853200" cy="5144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A52F3697-3F4E-4C1D-9429-A1DF48DD1BC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686807" y="5943398"/>
                    <a:ext cx="888840" cy="550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10FD74-1BA9-43A3-A49E-052F09AE6C78}"/>
              </a:ext>
            </a:extLst>
          </p:cNvPr>
          <p:cNvGrpSpPr/>
          <p:nvPr/>
        </p:nvGrpSpPr>
        <p:grpSpPr>
          <a:xfrm>
            <a:off x="609603" y="2694647"/>
            <a:ext cx="1354309" cy="635383"/>
            <a:chOff x="1515650" y="5886689"/>
            <a:chExt cx="1354309" cy="6353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F618C6A-046A-4C15-BD47-9E770AE8AE9E}"/>
                    </a:ext>
                  </a:extLst>
                </p14:cNvPr>
                <p14:cNvContentPartPr/>
                <p14:nvPr/>
              </p14:nvContentPartPr>
              <p14:xfrm>
                <a:off x="1515650" y="5895613"/>
                <a:ext cx="244181" cy="618359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F618C6A-046A-4C15-BD47-9E770AE8AE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97669" y="5877617"/>
                  <a:ext cx="279783" cy="653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10030C-448C-49AD-9315-60F69C0B1118}"/>
                    </a:ext>
                  </a:extLst>
                </p14:cNvPr>
                <p14:cNvContentPartPr/>
                <p14:nvPr/>
              </p14:nvContentPartPr>
              <p14:xfrm>
                <a:off x="2653064" y="5917305"/>
                <a:ext cx="216895" cy="601609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10030C-448C-49AD-9315-60F69C0B111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35079" y="5899314"/>
                  <a:ext cx="252505" cy="6372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83E9F2-8BE7-49DA-8B52-70AD87195EB1}"/>
                </a:ext>
              </a:extLst>
            </p:cNvPr>
            <p:cNvGrpSpPr/>
            <p:nvPr/>
          </p:nvGrpSpPr>
          <p:grpSpPr>
            <a:xfrm>
              <a:off x="1626196" y="5886689"/>
              <a:ext cx="1220208" cy="635383"/>
              <a:chOff x="1626196" y="5886689"/>
              <a:chExt cx="1220208" cy="63538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91222D67-DE79-430B-AE4B-C0304A94AB85}"/>
                      </a:ext>
                    </a:extLst>
                  </p14:cNvPr>
                  <p14:cNvContentPartPr/>
                  <p14:nvPr/>
                </p14:nvContentPartPr>
                <p14:xfrm>
                  <a:off x="1676805" y="5886689"/>
                  <a:ext cx="1169599" cy="27321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91222D67-DE79-430B-AE4B-C0304A94AB8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658806" y="5868715"/>
                    <a:ext cx="1205238" cy="62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744C5B46-9F87-4EA1-B28A-83732C621794}"/>
                      </a:ext>
                    </a:extLst>
                  </p14:cNvPr>
                  <p14:cNvContentPartPr/>
                  <p14:nvPr/>
                </p14:nvContentPartPr>
                <p14:xfrm>
                  <a:off x="1626196" y="6490770"/>
                  <a:ext cx="1087738" cy="31302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744C5B46-9F87-4EA1-B28A-83732C62179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608199" y="6472985"/>
                    <a:ext cx="1123372" cy="66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89D8B717-04BB-4887-BF91-F0B547C6A4CB}"/>
                      </a:ext>
                    </a:extLst>
                  </p14:cNvPr>
                  <p14:cNvContentPartPr/>
                  <p14:nvPr/>
                </p14:nvContentPartPr>
                <p14:xfrm>
                  <a:off x="1704447" y="5961398"/>
                  <a:ext cx="853200" cy="51444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89D8B717-04BB-4887-BF91-F0B547C6A4CB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686807" y="5943398"/>
                    <a:ext cx="888840" cy="550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8543BA-E5AB-4CD6-9507-783C9574D723}"/>
              </a:ext>
            </a:extLst>
          </p:cNvPr>
          <p:cNvGrpSpPr/>
          <p:nvPr/>
        </p:nvGrpSpPr>
        <p:grpSpPr>
          <a:xfrm>
            <a:off x="2314220" y="2566238"/>
            <a:ext cx="1031400" cy="613800"/>
            <a:chOff x="3247407" y="2566238"/>
            <a:chExt cx="1031400" cy="6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AED3F5-BA38-4C87-8F3A-ADC5B6896EE8}"/>
                    </a:ext>
                  </a:extLst>
                </p14:cNvPr>
                <p14:cNvContentPartPr/>
                <p14:nvPr/>
              </p14:nvContentPartPr>
              <p14:xfrm>
                <a:off x="3279087" y="2803118"/>
                <a:ext cx="247680" cy="376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AED3F5-BA38-4C87-8F3A-ADC5B6896EE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61087" y="2785478"/>
                  <a:ext cx="2833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16AB8FE-3344-44CC-A07F-28E7271DD691}"/>
                    </a:ext>
                  </a:extLst>
                </p14:cNvPr>
                <p14:cNvContentPartPr/>
                <p14:nvPr/>
              </p14:nvContentPartPr>
              <p14:xfrm>
                <a:off x="3247407" y="2838758"/>
                <a:ext cx="237960" cy="28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16AB8FE-3344-44CC-A07F-28E7271DD6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29407" y="2820758"/>
                  <a:ext cx="2736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A4A39A9-05BD-40B5-B3B2-E4028339F92A}"/>
                    </a:ext>
                  </a:extLst>
                </p14:cNvPr>
                <p14:cNvContentPartPr/>
                <p14:nvPr/>
              </p14:nvContentPartPr>
              <p14:xfrm>
                <a:off x="3698127" y="2689718"/>
                <a:ext cx="306360" cy="488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A4A39A9-05BD-40B5-B3B2-E4028339F92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80127" y="2671718"/>
                  <a:ext cx="3420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B72DA3-F5EF-4735-9AB0-EB7A51D14344}"/>
                    </a:ext>
                  </a:extLst>
                </p14:cNvPr>
                <p14:cNvContentPartPr/>
                <p14:nvPr/>
              </p14:nvContentPartPr>
              <p14:xfrm>
                <a:off x="4225527" y="2566238"/>
                <a:ext cx="53280" cy="183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B72DA3-F5EF-4735-9AB0-EB7A51D1434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07887" y="2548598"/>
                  <a:ext cx="8892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6EAC3D-0B83-47A3-9C0D-A0627F7F5194}"/>
              </a:ext>
            </a:extLst>
          </p:cNvPr>
          <p:cNvGrpSpPr/>
          <p:nvPr/>
        </p:nvGrpSpPr>
        <p:grpSpPr>
          <a:xfrm>
            <a:off x="3898580" y="2781518"/>
            <a:ext cx="472680" cy="235440"/>
            <a:chOff x="4831767" y="2781518"/>
            <a:chExt cx="47268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01C3B03-27E7-4416-B0B6-8EB4D7CCC6C6}"/>
                    </a:ext>
                  </a:extLst>
                </p14:cNvPr>
                <p14:cNvContentPartPr/>
                <p14:nvPr/>
              </p14:nvContentPartPr>
              <p14:xfrm>
                <a:off x="4913847" y="2781518"/>
                <a:ext cx="390600" cy="31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01C3B03-27E7-4416-B0B6-8EB4D7CCC6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96207" y="2763878"/>
                  <a:ext cx="426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B183AC-1D71-427A-8676-A0A179C7E4A5}"/>
                    </a:ext>
                  </a:extLst>
                </p14:cNvPr>
                <p14:cNvContentPartPr/>
                <p14:nvPr/>
              </p14:nvContentPartPr>
              <p14:xfrm>
                <a:off x="4831767" y="2984558"/>
                <a:ext cx="450720" cy="32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B183AC-1D71-427A-8676-A0A179C7E4A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13767" y="2966558"/>
                  <a:ext cx="48636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F8F091B-66D0-45C8-8991-F14D06A6741D}"/>
                  </a:ext>
                </a:extLst>
              </p14:cNvPr>
              <p14:cNvContentPartPr/>
              <p14:nvPr/>
            </p14:nvContentPartPr>
            <p14:xfrm>
              <a:off x="3049340" y="449655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F8F091B-66D0-45C8-8991-F14D06A6741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031340" y="447855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589B9D1B-37C9-49AA-A3A0-6BB4C95F7D79}"/>
                  </a:ext>
                </a:extLst>
              </p14:cNvPr>
              <p14:cNvContentPartPr/>
              <p14:nvPr/>
            </p14:nvContentPartPr>
            <p14:xfrm>
              <a:off x="10331847" y="1563350"/>
              <a:ext cx="1081440" cy="590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589B9D1B-37C9-49AA-A3A0-6BB4C95F7D7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314207" y="1545350"/>
                <a:ext cx="111708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E241744-77AA-4D52-8CD1-173D8B4CB7FB}"/>
              </a:ext>
            </a:extLst>
          </p:cNvPr>
          <p:cNvGrpSpPr/>
          <p:nvPr/>
        </p:nvGrpSpPr>
        <p:grpSpPr>
          <a:xfrm>
            <a:off x="9495927" y="618710"/>
            <a:ext cx="1901160" cy="2419200"/>
            <a:chOff x="9495927" y="618710"/>
            <a:chExt cx="1901160" cy="241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93A9DEC-A388-49E6-8DD7-BA6769063E08}"/>
                    </a:ext>
                  </a:extLst>
                </p14:cNvPr>
                <p14:cNvContentPartPr/>
                <p14:nvPr/>
              </p14:nvContentPartPr>
              <p14:xfrm>
                <a:off x="9495927" y="646430"/>
                <a:ext cx="1143360" cy="2391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93A9DEC-A388-49E6-8DD7-BA6769063E0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78287" y="628430"/>
                  <a:ext cx="1179000" cy="24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6100DCA-CA2A-4354-9487-52DA2D907608}"/>
                    </a:ext>
                  </a:extLst>
                </p14:cNvPr>
                <p14:cNvContentPartPr/>
                <p14:nvPr/>
              </p14:nvContentPartPr>
              <p14:xfrm>
                <a:off x="10637847" y="1906070"/>
                <a:ext cx="695520" cy="1060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6100DCA-CA2A-4354-9487-52DA2D90760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619847" y="1888430"/>
                  <a:ext cx="731160" cy="10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CC82B6C-9E3E-4F53-86B9-04F8573448A4}"/>
                    </a:ext>
                  </a:extLst>
                </p14:cNvPr>
                <p14:cNvContentPartPr/>
                <p14:nvPr/>
              </p14:nvContentPartPr>
              <p14:xfrm>
                <a:off x="10055367" y="2844590"/>
                <a:ext cx="930600" cy="137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CC82B6C-9E3E-4F53-86B9-04F8573448A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37727" y="2826950"/>
                  <a:ext cx="966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E8DD867-0454-4454-87C5-F364830B2802}"/>
                    </a:ext>
                  </a:extLst>
                </p14:cNvPr>
                <p14:cNvContentPartPr/>
                <p14:nvPr/>
              </p14:nvContentPartPr>
              <p14:xfrm>
                <a:off x="10205127" y="618710"/>
                <a:ext cx="851400" cy="108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E8DD867-0454-4454-87C5-F364830B280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187127" y="600710"/>
                  <a:ext cx="887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3C3EF72-9E6F-4B3B-9AF9-D958B948C7BB}"/>
                    </a:ext>
                  </a:extLst>
                </p14:cNvPr>
                <p14:cNvContentPartPr/>
                <p14:nvPr/>
              </p14:nvContentPartPr>
              <p14:xfrm>
                <a:off x="11014407" y="710870"/>
                <a:ext cx="382680" cy="843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3C3EF72-9E6F-4B3B-9AF9-D958B948C7B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96407" y="692870"/>
                  <a:ext cx="418320" cy="87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5ADFEDE-3F95-4EE2-9C1A-5B54E01556D9}"/>
                    </a:ext>
                  </a:extLst>
                </p14:cNvPr>
                <p14:cNvContentPartPr/>
                <p14:nvPr/>
              </p14:nvContentPartPr>
              <p14:xfrm>
                <a:off x="10981287" y="783950"/>
                <a:ext cx="21960" cy="28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5ADFEDE-3F95-4EE2-9C1A-5B54E01556D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963647" y="766310"/>
                  <a:ext cx="57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3282692-2601-450B-A5AD-0DA7FD8CEB38}"/>
                    </a:ext>
                  </a:extLst>
                </p14:cNvPr>
                <p14:cNvContentPartPr/>
                <p14:nvPr/>
              </p14:nvContentPartPr>
              <p14:xfrm>
                <a:off x="10925847" y="862430"/>
                <a:ext cx="18000" cy="29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3282692-2601-450B-A5AD-0DA7FD8CEB3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08207" y="844790"/>
                  <a:ext cx="53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812D642-D786-4EB2-96E8-F3C071B9C17F}"/>
                    </a:ext>
                  </a:extLst>
                </p14:cNvPr>
                <p14:cNvContentPartPr/>
                <p14:nvPr/>
              </p14:nvContentPartPr>
              <p14:xfrm>
                <a:off x="10443807" y="1824350"/>
                <a:ext cx="5760" cy="38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812D642-D786-4EB2-96E8-F3C071B9C17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25807" y="1806350"/>
                  <a:ext cx="41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AFBF1BA-F417-47F4-9888-3912550276EB}"/>
                    </a:ext>
                  </a:extLst>
                </p14:cNvPr>
                <p14:cNvContentPartPr/>
                <p14:nvPr/>
              </p14:nvContentPartPr>
              <p14:xfrm>
                <a:off x="10448487" y="2028110"/>
                <a:ext cx="9000" cy="33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AFBF1BA-F417-47F4-9888-3912550276E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30487" y="2010470"/>
                  <a:ext cx="44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97BA1D8-FA79-4835-BC0C-9A7538CA5B75}"/>
                    </a:ext>
                  </a:extLst>
                </p14:cNvPr>
                <p14:cNvContentPartPr/>
                <p14:nvPr/>
              </p14:nvContentPartPr>
              <p14:xfrm>
                <a:off x="10453167" y="1551830"/>
                <a:ext cx="82800" cy="214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97BA1D8-FA79-4835-BC0C-9A7538CA5B7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435167" y="1534190"/>
                  <a:ext cx="118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4A5DFEB-AB4B-4A13-BD57-79F9E0E89496}"/>
                    </a:ext>
                  </a:extLst>
                </p14:cNvPr>
                <p14:cNvContentPartPr/>
                <p14:nvPr/>
              </p14:nvContentPartPr>
              <p14:xfrm>
                <a:off x="10452447" y="1973390"/>
                <a:ext cx="539280" cy="835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4A5DFEB-AB4B-4A13-BD57-79F9E0E8949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34447" y="1955390"/>
                  <a:ext cx="574920" cy="87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17D1B8F-D230-4075-BACE-F7AD3FF2B14F}"/>
                    </a:ext>
                  </a:extLst>
                </p14:cNvPr>
                <p14:cNvContentPartPr/>
                <p14:nvPr/>
              </p14:nvContentPartPr>
              <p14:xfrm>
                <a:off x="10393047" y="743270"/>
                <a:ext cx="246960" cy="978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17D1B8F-D230-4075-BACE-F7AD3FF2B14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75047" y="725270"/>
                  <a:ext cx="282600" cy="10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A099302-6E2A-456B-A012-01AD8036D393}"/>
                    </a:ext>
                  </a:extLst>
                </p14:cNvPr>
                <p14:cNvContentPartPr/>
                <p14:nvPr/>
              </p14:nvContentPartPr>
              <p14:xfrm>
                <a:off x="10635687" y="764150"/>
                <a:ext cx="198360" cy="746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A099302-6E2A-456B-A012-01AD8036D39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618047" y="746510"/>
                  <a:ext cx="234000" cy="78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F1AA079-809F-4950-BC65-890FD3F72FFA}"/>
                    </a:ext>
                  </a:extLst>
                </p14:cNvPr>
                <p14:cNvContentPartPr/>
                <p14:nvPr/>
              </p14:nvContentPartPr>
              <p14:xfrm>
                <a:off x="10921527" y="737150"/>
                <a:ext cx="136080" cy="707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F1AA079-809F-4950-BC65-890FD3F72FF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903527" y="719150"/>
                  <a:ext cx="171720" cy="74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E3BA116-D77D-4BBB-9612-2A6CF0FC6973}"/>
                    </a:ext>
                  </a:extLst>
                </p14:cNvPr>
                <p14:cNvContentPartPr/>
                <p14:nvPr/>
              </p14:nvContentPartPr>
              <p14:xfrm>
                <a:off x="10422567" y="2050430"/>
                <a:ext cx="267120" cy="881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E3BA116-D77D-4BBB-9612-2A6CF0FC697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04927" y="2032790"/>
                  <a:ext cx="302760" cy="9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AEB3710-6831-4B4F-B0A9-BBC1A7126914}"/>
                    </a:ext>
                  </a:extLst>
                </p14:cNvPr>
                <p14:cNvContentPartPr/>
                <p14:nvPr/>
              </p14:nvContentPartPr>
              <p14:xfrm>
                <a:off x="10629207" y="2111270"/>
                <a:ext cx="281160" cy="706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AEB3710-6831-4B4F-B0A9-BBC1A712691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11207" y="2093270"/>
                  <a:ext cx="316800" cy="7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A55279A-DF97-47A6-8DB7-9A0F6A8B7E2D}"/>
                    </a:ext>
                  </a:extLst>
                </p14:cNvPr>
                <p14:cNvContentPartPr/>
                <p14:nvPr/>
              </p14:nvContentPartPr>
              <p14:xfrm>
                <a:off x="10874007" y="2232590"/>
                <a:ext cx="203400" cy="532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A55279A-DF97-47A6-8DB7-9A0F6A8B7E2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56007" y="2214950"/>
                  <a:ext cx="2390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C2B0340-E947-4885-8A38-CF7220705F2F}"/>
                    </a:ext>
                  </a:extLst>
                </p14:cNvPr>
                <p14:cNvContentPartPr/>
                <p14:nvPr/>
              </p14:nvContentPartPr>
              <p14:xfrm>
                <a:off x="11038167" y="2056550"/>
                <a:ext cx="40680" cy="138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C2B0340-E947-4885-8A38-CF7220705F2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20167" y="2038550"/>
                  <a:ext cx="76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DE30C18-3C07-4F18-BA99-42953F31E260}"/>
                    </a:ext>
                  </a:extLst>
                </p14:cNvPr>
                <p14:cNvContentPartPr/>
                <p14:nvPr/>
              </p14:nvContentPartPr>
              <p14:xfrm>
                <a:off x="9739647" y="1080878"/>
                <a:ext cx="362160" cy="1602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DE30C18-3C07-4F18-BA99-42953F31E26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22007" y="1063238"/>
                  <a:ext cx="397800" cy="16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CACCD49-9D05-42C1-82DD-1A20494D2A1C}"/>
                    </a:ext>
                  </a:extLst>
                </p14:cNvPr>
                <p14:cNvContentPartPr/>
                <p14:nvPr/>
              </p14:nvContentPartPr>
              <p14:xfrm>
                <a:off x="9945567" y="1500278"/>
                <a:ext cx="155520" cy="1016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CACCD49-9D05-42C1-82DD-1A20494D2A1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27927" y="1482638"/>
                  <a:ext cx="191160" cy="10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861BB89-F13C-4444-8E71-F40FC0210F6C}"/>
                    </a:ext>
                  </a:extLst>
                </p14:cNvPr>
                <p14:cNvContentPartPr/>
                <p14:nvPr/>
              </p14:nvContentPartPr>
              <p14:xfrm>
                <a:off x="10115487" y="1640318"/>
                <a:ext cx="144000" cy="750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861BB89-F13C-4444-8E71-F40FC0210F6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97487" y="1622318"/>
                  <a:ext cx="179640" cy="78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55827EC-71B4-4F50-9DEE-EC5A17F4126A}"/>
                    </a:ext>
                  </a:extLst>
                </p14:cNvPr>
                <p14:cNvContentPartPr/>
                <p14:nvPr/>
              </p14:nvContentPartPr>
              <p14:xfrm>
                <a:off x="10308447" y="1798718"/>
                <a:ext cx="35640" cy="352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55827EC-71B4-4F50-9DEE-EC5A17F4126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90447" y="1780718"/>
                  <a:ext cx="712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FB9D14E-9A77-44F2-AB40-A93D3B900E90}"/>
                    </a:ext>
                  </a:extLst>
                </p14:cNvPr>
                <p14:cNvContentPartPr/>
                <p14:nvPr/>
              </p14:nvContentPartPr>
              <p14:xfrm>
                <a:off x="10006767" y="1214798"/>
                <a:ext cx="235080" cy="505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FB9D14E-9A77-44F2-AB40-A93D3B900E9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88767" y="1196798"/>
                  <a:ext cx="27072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7E23B87-36BF-466A-AAF2-EC27DCADC726}"/>
                    </a:ext>
                  </a:extLst>
                </p14:cNvPr>
                <p14:cNvContentPartPr/>
                <p14:nvPr/>
              </p14:nvContentPartPr>
              <p14:xfrm>
                <a:off x="10077687" y="1224518"/>
                <a:ext cx="187200" cy="602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7E23B87-36BF-466A-AAF2-EC27DCADC72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060047" y="1206878"/>
                  <a:ext cx="222840" cy="63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ACFA36C-BC7E-40F2-A394-34F81016CD14}"/>
              </a:ext>
            </a:extLst>
          </p:cNvPr>
          <p:cNvGrpSpPr/>
          <p:nvPr/>
        </p:nvGrpSpPr>
        <p:grpSpPr>
          <a:xfrm>
            <a:off x="9413487" y="3573158"/>
            <a:ext cx="2157120" cy="3199320"/>
            <a:chOff x="9413487" y="3573158"/>
            <a:chExt cx="2157120" cy="31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2B086AA-AD02-49E6-A707-3A0BB6F980E7}"/>
                    </a:ext>
                  </a:extLst>
                </p14:cNvPr>
                <p14:cNvContentPartPr/>
                <p14:nvPr/>
              </p14:nvContentPartPr>
              <p14:xfrm>
                <a:off x="10153647" y="4149518"/>
                <a:ext cx="662040" cy="1018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2B086AA-AD02-49E6-A707-3A0BB6F980E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135647" y="4131518"/>
                  <a:ext cx="697680" cy="10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F43454E-433B-4532-8A23-4489D8B4CB2E}"/>
                    </a:ext>
                  </a:extLst>
                </p14:cNvPr>
                <p14:cNvContentPartPr/>
                <p14:nvPr/>
              </p14:nvContentPartPr>
              <p14:xfrm>
                <a:off x="11061207" y="4254278"/>
                <a:ext cx="454680" cy="1017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F43454E-433B-4532-8A23-4489D8B4CB2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43207" y="4236278"/>
                  <a:ext cx="490320" cy="10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E9D8CD3-AF8A-4954-BD9A-E6B9703DBE72}"/>
                    </a:ext>
                  </a:extLst>
                </p14:cNvPr>
                <p14:cNvContentPartPr/>
                <p14:nvPr/>
              </p14:nvContentPartPr>
              <p14:xfrm>
                <a:off x="9413487" y="4294238"/>
                <a:ext cx="1716840" cy="2478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E9D8CD3-AF8A-4954-BD9A-E6B9703DBE7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95487" y="4276238"/>
                  <a:ext cx="1752480" cy="25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4EE841A-D727-4691-83B3-FCD39C2B1341}"/>
                    </a:ext>
                  </a:extLst>
                </p14:cNvPr>
                <p14:cNvContentPartPr/>
                <p14:nvPr/>
              </p14:nvContentPartPr>
              <p14:xfrm>
                <a:off x="9787527" y="3667118"/>
                <a:ext cx="805680" cy="623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4EE841A-D727-4691-83B3-FCD39C2B134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69527" y="3649478"/>
                  <a:ext cx="84132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703ED53-74F1-4233-A83B-52E5EE61AD45}"/>
                    </a:ext>
                  </a:extLst>
                </p14:cNvPr>
                <p14:cNvContentPartPr/>
                <p14:nvPr/>
              </p14:nvContentPartPr>
              <p14:xfrm>
                <a:off x="10672767" y="3640838"/>
                <a:ext cx="122400" cy="643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703ED53-74F1-4233-A83B-52E5EE61AD4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54767" y="3622838"/>
                  <a:ext cx="15804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6E21955-F71A-46F1-8C58-D61F239FBE1B}"/>
                    </a:ext>
                  </a:extLst>
                </p14:cNvPr>
                <p14:cNvContentPartPr/>
                <p14:nvPr/>
              </p14:nvContentPartPr>
              <p14:xfrm>
                <a:off x="10208367" y="6634958"/>
                <a:ext cx="90000" cy="115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6E21955-F71A-46F1-8C58-D61F239FBE1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190367" y="6616958"/>
                  <a:ext cx="125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CC3084F-4B14-4CC7-AA37-9BB7E487A581}"/>
                    </a:ext>
                  </a:extLst>
                </p14:cNvPr>
                <p14:cNvContentPartPr/>
                <p14:nvPr/>
              </p14:nvContentPartPr>
              <p14:xfrm>
                <a:off x="10230687" y="6235718"/>
                <a:ext cx="256320" cy="470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CC3084F-4B14-4CC7-AA37-9BB7E487A58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13047" y="6217718"/>
                  <a:ext cx="29196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C4A80E0-6459-467F-BBCD-B0C73EB4BF0B}"/>
                    </a:ext>
                  </a:extLst>
                </p14:cNvPr>
                <p14:cNvContentPartPr/>
                <p14:nvPr/>
              </p14:nvContentPartPr>
              <p14:xfrm>
                <a:off x="10535607" y="5831438"/>
                <a:ext cx="154800" cy="322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C4A80E0-6459-467F-BBCD-B0C73EB4BF0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17607" y="5813438"/>
                  <a:ext cx="1904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ACFF422-6E3B-4DF3-9E08-29964D284320}"/>
                    </a:ext>
                  </a:extLst>
                </p14:cNvPr>
                <p14:cNvContentPartPr/>
                <p14:nvPr/>
              </p14:nvContentPartPr>
              <p14:xfrm>
                <a:off x="11398167" y="4299638"/>
                <a:ext cx="172440" cy="1652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ACFF422-6E3B-4DF3-9E08-29964D28432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380527" y="4281998"/>
                  <a:ext cx="208080" cy="168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967F543-1D74-4A77-807C-996EC1EF8085}"/>
                    </a:ext>
                  </a:extLst>
                </p14:cNvPr>
                <p14:cNvContentPartPr/>
                <p14:nvPr/>
              </p14:nvContentPartPr>
              <p14:xfrm>
                <a:off x="10669887" y="5890838"/>
                <a:ext cx="126360" cy="24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967F543-1D74-4A77-807C-996EC1EF808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652247" y="5872838"/>
                  <a:ext cx="162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320A4A3-BA2A-4EFF-B0E5-AEA244466BC5}"/>
                    </a:ext>
                  </a:extLst>
                </p14:cNvPr>
                <p14:cNvContentPartPr/>
                <p14:nvPr/>
              </p14:nvContentPartPr>
              <p14:xfrm>
                <a:off x="10947087" y="5817398"/>
                <a:ext cx="82080" cy="36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320A4A3-BA2A-4EFF-B0E5-AEA244466BC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929447" y="5799758"/>
                  <a:ext cx="117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85B91C8-B495-44B5-98A1-25F0DE34C98A}"/>
                    </a:ext>
                  </a:extLst>
                </p14:cNvPr>
                <p14:cNvContentPartPr/>
                <p14:nvPr/>
              </p14:nvContentPartPr>
              <p14:xfrm>
                <a:off x="11282967" y="5729918"/>
                <a:ext cx="360" cy="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85B91C8-B495-44B5-98A1-25F0DE34C98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264967" y="571191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DC06C25-37D5-4C73-B128-19CEE5650688}"/>
                    </a:ext>
                  </a:extLst>
                </p14:cNvPr>
                <p14:cNvContentPartPr/>
                <p14:nvPr/>
              </p14:nvContentPartPr>
              <p14:xfrm>
                <a:off x="10809927" y="5910638"/>
                <a:ext cx="668520" cy="668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DC06C25-37D5-4C73-B128-19CEE565068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91927" y="5892638"/>
                  <a:ext cx="70416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B8ACB16-042F-469C-9C61-0465DB1C8CA6}"/>
                    </a:ext>
                  </a:extLst>
                </p14:cNvPr>
                <p14:cNvContentPartPr/>
                <p14:nvPr/>
              </p14:nvContentPartPr>
              <p14:xfrm>
                <a:off x="10298727" y="3593318"/>
                <a:ext cx="307080" cy="49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B8ACB16-042F-469C-9C61-0465DB1C8CA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280727" y="3575678"/>
                  <a:ext cx="342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56D974E-2D8A-4382-8CEF-9E9048A31930}"/>
                    </a:ext>
                  </a:extLst>
                </p14:cNvPr>
                <p14:cNvContentPartPr/>
                <p14:nvPr/>
              </p14:nvContentPartPr>
              <p14:xfrm>
                <a:off x="10087047" y="3612398"/>
                <a:ext cx="250920" cy="2001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56D974E-2D8A-4382-8CEF-9E9048A3193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069047" y="3594758"/>
                  <a:ext cx="286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553720E-0E6C-42C1-B783-5576C874D934}"/>
                    </a:ext>
                  </a:extLst>
                </p14:cNvPr>
                <p14:cNvContentPartPr/>
                <p14:nvPr/>
              </p14:nvContentPartPr>
              <p14:xfrm>
                <a:off x="10048527" y="3821558"/>
                <a:ext cx="66960" cy="1368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553720E-0E6C-42C1-B783-5576C874D93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30887" y="3803558"/>
                  <a:ext cx="102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4CE7462-9E29-42A1-8E9D-73A8C979A94B}"/>
                    </a:ext>
                  </a:extLst>
                </p14:cNvPr>
                <p14:cNvContentPartPr/>
                <p14:nvPr/>
              </p14:nvContentPartPr>
              <p14:xfrm>
                <a:off x="10076247" y="4206758"/>
                <a:ext cx="2880" cy="1566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4CE7462-9E29-42A1-8E9D-73A8C979A94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058607" y="4189118"/>
                  <a:ext cx="38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334023E-A754-440F-97F4-12CB28332CE8}"/>
                    </a:ext>
                  </a:extLst>
                </p14:cNvPr>
                <p14:cNvContentPartPr/>
                <p14:nvPr/>
              </p14:nvContentPartPr>
              <p14:xfrm>
                <a:off x="10117287" y="4557758"/>
                <a:ext cx="6120" cy="103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334023E-A754-440F-97F4-12CB28332CE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099287" y="4539758"/>
                  <a:ext cx="41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9816FB7-102B-4768-9DEE-DBDC6FACE7F3}"/>
                    </a:ext>
                  </a:extLst>
                </p14:cNvPr>
                <p14:cNvContentPartPr/>
                <p14:nvPr/>
              </p14:nvContentPartPr>
              <p14:xfrm>
                <a:off x="10158327" y="4793198"/>
                <a:ext cx="64080" cy="398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9816FB7-102B-4768-9DEE-DBDC6FACE7F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140327" y="4775198"/>
                  <a:ext cx="997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25944F9-90D4-41E1-BE80-5BB34AD48CD0}"/>
                    </a:ext>
                  </a:extLst>
                </p14:cNvPr>
                <p14:cNvContentPartPr/>
                <p14:nvPr/>
              </p14:nvContentPartPr>
              <p14:xfrm>
                <a:off x="10243287" y="5356598"/>
                <a:ext cx="398160" cy="569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25944F9-90D4-41E1-BE80-5BB34AD48CD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225287" y="5338598"/>
                  <a:ext cx="43380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9C46881-53D7-4509-BDC5-198C38F78B5C}"/>
                    </a:ext>
                  </a:extLst>
                </p14:cNvPr>
                <p14:cNvContentPartPr/>
                <p14:nvPr/>
              </p14:nvContentPartPr>
              <p14:xfrm>
                <a:off x="10629207" y="5869598"/>
                <a:ext cx="14760" cy="8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9C46881-53D7-4509-BDC5-198C38F78B5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611207" y="5851958"/>
                  <a:ext cx="50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605F7E4-B152-49D1-B3AC-6489FBE536CC}"/>
                    </a:ext>
                  </a:extLst>
                </p14:cNvPr>
                <p14:cNvContentPartPr/>
                <p14:nvPr/>
              </p14:nvContentPartPr>
              <p14:xfrm>
                <a:off x="10262367" y="5658638"/>
                <a:ext cx="380160" cy="358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605F7E4-B152-49D1-B3AC-6489FBE536C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244727" y="5640638"/>
                  <a:ext cx="41580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CB1231B-E3B0-4FC4-8674-73C2B15593B7}"/>
                    </a:ext>
                  </a:extLst>
                </p14:cNvPr>
                <p14:cNvContentPartPr/>
                <p14:nvPr/>
              </p14:nvContentPartPr>
              <p14:xfrm>
                <a:off x="9945567" y="4222958"/>
                <a:ext cx="295560" cy="622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CB1231B-E3B0-4FC4-8674-73C2B15593B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927927" y="4204958"/>
                  <a:ext cx="33120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C7A2E20-FA84-4350-A303-813D3DE0AF17}"/>
                    </a:ext>
                  </a:extLst>
                </p14:cNvPr>
                <p14:cNvContentPartPr/>
                <p14:nvPr/>
              </p14:nvContentPartPr>
              <p14:xfrm>
                <a:off x="10169487" y="4080038"/>
                <a:ext cx="281520" cy="562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C7A2E20-FA84-4350-A303-813D3DE0AF1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151487" y="4062398"/>
                  <a:ext cx="31716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8476EC9-1A31-4C6F-B985-30415145C4D7}"/>
                    </a:ext>
                  </a:extLst>
                </p14:cNvPr>
                <p14:cNvContentPartPr/>
                <p14:nvPr/>
              </p14:nvContentPartPr>
              <p14:xfrm>
                <a:off x="10418247" y="3928478"/>
                <a:ext cx="195120" cy="452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8476EC9-1A31-4C6F-B985-30415145C4D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400247" y="3910478"/>
                  <a:ext cx="2307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8E35418-7733-4222-ABE5-2C0BEDF08506}"/>
                    </a:ext>
                  </a:extLst>
                </p14:cNvPr>
                <p14:cNvContentPartPr/>
                <p14:nvPr/>
              </p14:nvContentPartPr>
              <p14:xfrm>
                <a:off x="10532367" y="3736958"/>
                <a:ext cx="179640" cy="387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8E35418-7733-4222-ABE5-2C0BEDF0850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514367" y="3718958"/>
                  <a:ext cx="2152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74DF6E4-31A4-4EB2-B536-E0B3894C783F}"/>
                    </a:ext>
                  </a:extLst>
                </p14:cNvPr>
                <p14:cNvContentPartPr/>
                <p14:nvPr/>
              </p14:nvContentPartPr>
              <p14:xfrm>
                <a:off x="11096127" y="5175878"/>
                <a:ext cx="106560" cy="997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74DF6E4-31A4-4EB2-B536-E0B3894C783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78487" y="5157878"/>
                  <a:ext cx="142200" cy="10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7467E10-3E08-4B23-B679-1AE6FAF2DE8B}"/>
                    </a:ext>
                  </a:extLst>
                </p14:cNvPr>
                <p14:cNvContentPartPr/>
                <p14:nvPr/>
              </p14:nvContentPartPr>
              <p14:xfrm>
                <a:off x="11348847" y="4899398"/>
                <a:ext cx="51840" cy="1071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7467E10-3E08-4B23-B679-1AE6FAF2DE8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330847" y="4881398"/>
                  <a:ext cx="87480" cy="11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FCFB83C-EEFE-4814-A83A-77D353459982}"/>
                    </a:ext>
                  </a:extLst>
                </p14:cNvPr>
                <p14:cNvContentPartPr/>
                <p14:nvPr/>
              </p14:nvContentPartPr>
              <p14:xfrm>
                <a:off x="11375847" y="4686638"/>
                <a:ext cx="146160" cy="1081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FCFB83C-EEFE-4814-A83A-77D35345998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357847" y="4668638"/>
                  <a:ext cx="181800" cy="11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D5B8806-95BD-4DD1-BB80-700A6A215EA6}"/>
                    </a:ext>
                  </a:extLst>
                </p14:cNvPr>
                <p14:cNvContentPartPr/>
                <p14:nvPr/>
              </p14:nvContentPartPr>
              <p14:xfrm>
                <a:off x="9968967" y="4374158"/>
                <a:ext cx="23400" cy="9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D5B8806-95BD-4DD1-BB80-700A6A215EA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950967" y="4356518"/>
                  <a:ext cx="59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78159C7-B17C-4F4F-879D-90756B0DDF22}"/>
                    </a:ext>
                  </a:extLst>
                </p14:cNvPr>
                <p14:cNvContentPartPr/>
                <p14:nvPr/>
              </p14:nvContentPartPr>
              <p14:xfrm>
                <a:off x="9611847" y="4177958"/>
                <a:ext cx="421920" cy="141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78159C7-B17C-4F4F-879D-90756B0DDF2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593847" y="4160318"/>
                  <a:ext cx="457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B79E741-EC9C-45D2-80D9-B27B13051A8B}"/>
                    </a:ext>
                  </a:extLst>
                </p14:cNvPr>
                <p14:cNvContentPartPr/>
                <p14:nvPr/>
              </p14:nvContentPartPr>
              <p14:xfrm>
                <a:off x="9765207" y="4018838"/>
                <a:ext cx="438480" cy="155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B79E741-EC9C-45D2-80D9-B27B13051A8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47207" y="4000838"/>
                  <a:ext cx="474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21AE9A4-2ECD-49FD-A07B-755E68C4092A}"/>
                    </a:ext>
                  </a:extLst>
                </p14:cNvPr>
                <p14:cNvContentPartPr/>
                <p14:nvPr/>
              </p14:nvContentPartPr>
              <p14:xfrm>
                <a:off x="10024407" y="3858638"/>
                <a:ext cx="448920" cy="132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21AE9A4-2ECD-49FD-A07B-755E68C4092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006407" y="3840998"/>
                  <a:ext cx="484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94F11F8-775E-48D8-A74F-09DA0F863BD7}"/>
                    </a:ext>
                  </a:extLst>
                </p14:cNvPr>
                <p14:cNvContentPartPr/>
                <p14:nvPr/>
              </p14:nvContentPartPr>
              <p14:xfrm>
                <a:off x="10125927" y="3676478"/>
                <a:ext cx="514080" cy="243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94F11F8-775E-48D8-A74F-09DA0F863BD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07927" y="3658478"/>
                  <a:ext cx="5497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5D27B72-A91F-4D2C-95C0-A66F54219C4F}"/>
                    </a:ext>
                  </a:extLst>
                </p14:cNvPr>
                <p14:cNvContentPartPr/>
                <p14:nvPr/>
              </p14:nvContentPartPr>
              <p14:xfrm>
                <a:off x="10210887" y="3573158"/>
                <a:ext cx="409320" cy="943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5D27B72-A91F-4D2C-95C0-A66F54219C4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193247" y="3555158"/>
                  <a:ext cx="444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3746A6E-C5A1-4116-B33F-D6F015F68895}"/>
                    </a:ext>
                  </a:extLst>
                </p14:cNvPr>
                <p14:cNvContentPartPr/>
                <p14:nvPr/>
              </p14:nvContentPartPr>
              <p14:xfrm>
                <a:off x="11036727" y="5742878"/>
                <a:ext cx="256320" cy="578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3746A6E-C5A1-4116-B33F-D6F015F6889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019087" y="5725238"/>
                  <a:ext cx="29196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1427E8C-F8B9-49D9-A261-AAE39A21640A}"/>
                    </a:ext>
                  </a:extLst>
                </p14:cNvPr>
                <p14:cNvContentPartPr/>
                <p14:nvPr/>
              </p14:nvContentPartPr>
              <p14:xfrm>
                <a:off x="11186487" y="4994438"/>
                <a:ext cx="127800" cy="1117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1427E8C-F8B9-49D9-A261-AAE39A21640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68847" y="4976798"/>
                  <a:ext cx="163440" cy="11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143B5E4-5203-463A-93F1-546617354CE2}"/>
                    </a:ext>
                  </a:extLst>
                </p14:cNvPr>
                <p14:cNvContentPartPr/>
                <p14:nvPr/>
              </p14:nvContentPartPr>
              <p14:xfrm>
                <a:off x="11290887" y="4650638"/>
                <a:ext cx="202680" cy="1260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143B5E4-5203-463A-93F1-546617354CE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72887" y="4632998"/>
                  <a:ext cx="238320" cy="12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7D7433D-7E22-4E26-BA8D-90E4A5678AF4}"/>
                    </a:ext>
                  </a:extLst>
                </p14:cNvPr>
                <p14:cNvContentPartPr/>
                <p14:nvPr/>
              </p14:nvContentPartPr>
              <p14:xfrm>
                <a:off x="11443167" y="4472078"/>
                <a:ext cx="113400" cy="1568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7D7433D-7E22-4E26-BA8D-90E4A5678AF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425167" y="4454078"/>
                  <a:ext cx="149040" cy="16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1FE99F0-ECE4-4AF1-A0FA-F4A4A3A8F4BD}"/>
                    </a:ext>
                  </a:extLst>
                </p14:cNvPr>
                <p14:cNvContentPartPr/>
                <p14:nvPr/>
              </p14:nvContentPartPr>
              <p14:xfrm>
                <a:off x="11266407" y="4969238"/>
                <a:ext cx="69480" cy="750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1FE99F0-ECE4-4AF1-A0FA-F4A4A3A8F4B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248407" y="4951598"/>
                  <a:ext cx="105120" cy="78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BC56F5A-44DC-4372-8E4C-E85633D3454D}"/>
                    </a:ext>
                  </a:extLst>
                </p14:cNvPr>
                <p14:cNvContentPartPr/>
                <p14:nvPr/>
              </p14:nvContentPartPr>
              <p14:xfrm>
                <a:off x="9586287" y="4233398"/>
                <a:ext cx="641520" cy="756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BC56F5A-44DC-4372-8E4C-E85633D3454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568647" y="4215398"/>
                  <a:ext cx="677160" cy="79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2294968-46D1-41A3-876A-E40376F4A474}"/>
                    </a:ext>
                  </a:extLst>
                </p14:cNvPr>
                <p14:cNvContentPartPr/>
                <p14:nvPr/>
              </p14:nvContentPartPr>
              <p14:xfrm>
                <a:off x="9839727" y="4082198"/>
                <a:ext cx="519480" cy="682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2294968-46D1-41A3-876A-E40376F4A47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821727" y="4064198"/>
                  <a:ext cx="555120" cy="7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BE88D04-3B87-4ED7-B5B5-A64907B43C82}"/>
                    </a:ext>
                  </a:extLst>
                </p14:cNvPr>
                <p14:cNvContentPartPr/>
                <p14:nvPr/>
              </p14:nvContentPartPr>
              <p14:xfrm>
                <a:off x="10057167" y="3858638"/>
                <a:ext cx="478080" cy="7099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BE88D04-3B87-4ED7-B5B5-A64907B43C8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039527" y="3840998"/>
                  <a:ext cx="513720" cy="7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220AA13-74E3-4479-80D7-3CA9E2BCA998}"/>
                    </a:ext>
                  </a:extLst>
                </p14:cNvPr>
                <p14:cNvContentPartPr/>
                <p14:nvPr/>
              </p14:nvContentPartPr>
              <p14:xfrm>
                <a:off x="10174167" y="3620318"/>
                <a:ext cx="519480" cy="6944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220AA13-74E3-4479-80D7-3CA9E2BCA99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56167" y="3602318"/>
                  <a:ext cx="555120" cy="73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B62F401-F574-44FA-8DBB-106C588A95C9}"/>
                  </a:ext>
                </a:extLst>
              </p14:cNvPr>
              <p14:cNvContentPartPr/>
              <p14:nvPr/>
            </p14:nvContentPartPr>
            <p14:xfrm>
              <a:off x="9427887" y="715478"/>
              <a:ext cx="1259640" cy="2318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B62F401-F574-44FA-8DBB-106C588A95C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9409887" y="697478"/>
                <a:ext cx="1295280" cy="235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1B232C79-A9DF-48AE-90EC-FF1B120DF6FD}"/>
              </a:ext>
            </a:extLst>
          </p:cNvPr>
          <p:cNvGrpSpPr/>
          <p:nvPr/>
        </p:nvGrpSpPr>
        <p:grpSpPr>
          <a:xfrm>
            <a:off x="9484047" y="3593318"/>
            <a:ext cx="2171880" cy="3329640"/>
            <a:chOff x="9484047" y="3593318"/>
            <a:chExt cx="2171880" cy="332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416A739-F9CB-4941-8ABD-7F150611EC5F}"/>
                    </a:ext>
                  </a:extLst>
                </p14:cNvPr>
                <p14:cNvContentPartPr/>
                <p14:nvPr/>
              </p14:nvContentPartPr>
              <p14:xfrm>
                <a:off x="9484047" y="4394678"/>
                <a:ext cx="1718280" cy="2528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416A739-F9CB-4941-8ABD-7F150611EC5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66047" y="4377038"/>
                  <a:ext cx="1753920" cy="256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C324EF8-ED41-4859-AFCC-BEFA5DBC2F69}"/>
                    </a:ext>
                  </a:extLst>
                </p14:cNvPr>
                <p14:cNvContentPartPr/>
                <p14:nvPr/>
              </p14:nvContentPartPr>
              <p14:xfrm>
                <a:off x="11474847" y="4318358"/>
                <a:ext cx="181080" cy="1811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C324EF8-ED41-4859-AFCC-BEFA5DBC2F6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456847" y="4300358"/>
                  <a:ext cx="216720" cy="18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FECAE10-BDA1-4BA8-9A2F-5D74F62C17A0}"/>
                    </a:ext>
                  </a:extLst>
                </p14:cNvPr>
                <p14:cNvContentPartPr/>
                <p14:nvPr/>
              </p14:nvContentPartPr>
              <p14:xfrm>
                <a:off x="10505727" y="3593318"/>
                <a:ext cx="300600" cy="672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FECAE10-BDA1-4BA8-9A2F-5D74F62C17A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88087" y="3575318"/>
                  <a:ext cx="336240" cy="7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49CE2B1-C6EB-4CE5-A95E-980A23121E97}"/>
                    </a:ext>
                  </a:extLst>
                </p14:cNvPr>
                <p14:cNvContentPartPr/>
                <p14:nvPr/>
              </p14:nvContentPartPr>
              <p14:xfrm>
                <a:off x="10217727" y="5342558"/>
                <a:ext cx="757440" cy="498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49CE2B1-C6EB-4CE5-A95E-980A23121E9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199727" y="5324918"/>
                  <a:ext cx="793080" cy="53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288EFAE-5B8F-41E4-9CFC-5925BEC02A96}"/>
              </a:ext>
            </a:extLst>
          </p:cNvPr>
          <p:cNvGrpSpPr/>
          <p:nvPr/>
        </p:nvGrpSpPr>
        <p:grpSpPr>
          <a:xfrm>
            <a:off x="10886967" y="667958"/>
            <a:ext cx="487440" cy="2323440"/>
            <a:chOff x="10886967" y="667958"/>
            <a:chExt cx="487440" cy="23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3D51B07-C880-41E0-A6B8-3F541B4AF039}"/>
                    </a:ext>
                  </a:extLst>
                </p14:cNvPr>
                <p14:cNvContentPartPr/>
                <p14:nvPr/>
              </p14:nvContentPartPr>
              <p14:xfrm>
                <a:off x="10974807" y="667958"/>
                <a:ext cx="399600" cy="884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3D51B07-C880-41E0-A6B8-3F541B4AF03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956807" y="650318"/>
                  <a:ext cx="435240" cy="9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F412E57-6795-4F8F-9A0B-86F82DDD9C81}"/>
                    </a:ext>
                  </a:extLst>
                </p14:cNvPr>
                <p14:cNvContentPartPr/>
                <p14:nvPr/>
              </p14:nvContentPartPr>
              <p14:xfrm>
                <a:off x="10886967" y="1958198"/>
                <a:ext cx="385560" cy="1033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F412E57-6795-4F8F-9A0B-86F82DDD9C8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869327" y="1940198"/>
                  <a:ext cx="421200" cy="10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0CB941D-DCDB-4F38-B1FB-6F5CC66997E2}"/>
              </a:ext>
            </a:extLst>
          </p:cNvPr>
          <p:cNvGrpSpPr/>
          <p:nvPr/>
        </p:nvGrpSpPr>
        <p:grpSpPr>
          <a:xfrm>
            <a:off x="5475020" y="1237118"/>
            <a:ext cx="2998080" cy="3473640"/>
            <a:chOff x="5475020" y="1237118"/>
            <a:chExt cx="2998080" cy="347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C165126-F0DE-4584-875D-EAF2691A1059}"/>
                    </a:ext>
                  </a:extLst>
                </p14:cNvPr>
                <p14:cNvContentPartPr/>
                <p14:nvPr/>
              </p14:nvContentPartPr>
              <p14:xfrm>
                <a:off x="5475020" y="1277798"/>
                <a:ext cx="1707120" cy="3279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C165126-F0DE-4584-875D-EAF2691A105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457380" y="1260158"/>
                  <a:ext cx="1742760" cy="33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7EE2AB8-C553-4805-9F59-BB74DF0C5B47}"/>
                    </a:ext>
                  </a:extLst>
                </p14:cNvPr>
                <p14:cNvContentPartPr/>
                <p14:nvPr/>
              </p14:nvContentPartPr>
              <p14:xfrm>
                <a:off x="6385460" y="1237118"/>
                <a:ext cx="1555920" cy="118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7EE2AB8-C553-4805-9F59-BB74DF0C5B4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367460" y="1219478"/>
                  <a:ext cx="1591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9F4C39D-8301-4841-939F-DFFBC7CDA94F}"/>
                    </a:ext>
                  </a:extLst>
                </p14:cNvPr>
                <p14:cNvContentPartPr/>
                <p14:nvPr/>
              </p14:nvContentPartPr>
              <p14:xfrm>
                <a:off x="5994860" y="4564958"/>
                <a:ext cx="1633680" cy="80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9F4C39D-8301-4841-939F-DFFBC7CDA94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976860" y="4546958"/>
                  <a:ext cx="1669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5870037-09E0-4E12-A350-6BB3C7D3FAF4}"/>
                    </a:ext>
                  </a:extLst>
                </p14:cNvPr>
                <p14:cNvContentPartPr/>
                <p14:nvPr/>
              </p14:nvContentPartPr>
              <p14:xfrm>
                <a:off x="7599020" y="1311638"/>
                <a:ext cx="874080" cy="339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5870037-09E0-4E12-A350-6BB3C7D3FAF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581380" y="1293998"/>
                  <a:ext cx="909720" cy="3434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8EF802B-C783-4FDF-9E71-38C2AB3E5B87}"/>
                </a:ext>
              </a:extLst>
            </p:cNvPr>
            <p:cNvGrpSpPr/>
            <p:nvPr/>
          </p:nvGrpSpPr>
          <p:grpSpPr>
            <a:xfrm>
              <a:off x="5910620" y="1946318"/>
              <a:ext cx="1133280" cy="1559520"/>
              <a:chOff x="6843807" y="1946318"/>
              <a:chExt cx="1133280" cy="1559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1F2FE26E-9F70-4416-91E5-2A10BF7CBB97}"/>
                      </a:ext>
                    </a:extLst>
                  </p14:cNvPr>
                  <p14:cNvContentPartPr/>
                  <p14:nvPr/>
                </p14:nvContentPartPr>
                <p14:xfrm>
                  <a:off x="6843807" y="1946318"/>
                  <a:ext cx="801360" cy="155952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1F2FE26E-9F70-4416-91E5-2A10BF7CBB97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6825807" y="1928678"/>
                    <a:ext cx="837000" cy="159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900E90F3-8DF1-499D-B1F5-8990E9EC0F79}"/>
                      </a:ext>
                    </a:extLst>
                  </p14:cNvPr>
                  <p14:cNvContentPartPr/>
                  <p14:nvPr/>
                </p14:nvContentPartPr>
                <p14:xfrm>
                  <a:off x="7603407" y="2873678"/>
                  <a:ext cx="373680" cy="39348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900E90F3-8DF1-499D-B1F5-8990E9EC0F79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7585767" y="2856038"/>
                    <a:ext cx="409320" cy="4291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A823707-2343-46B5-A4AC-36D391F27824}"/>
                    </a:ext>
                  </a:extLst>
                </p14:cNvPr>
                <p14:cNvContentPartPr/>
                <p14:nvPr/>
              </p14:nvContentPartPr>
              <p14:xfrm>
                <a:off x="7810700" y="1358438"/>
                <a:ext cx="35280" cy="48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A823707-2343-46B5-A4AC-36D391F2782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793060" y="1340798"/>
                  <a:ext cx="70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BA31A4B-0366-44A7-9683-E93AAE252DEF}"/>
                    </a:ext>
                  </a:extLst>
                </p14:cNvPr>
                <p14:cNvContentPartPr/>
                <p14:nvPr/>
              </p14:nvContentPartPr>
              <p14:xfrm>
                <a:off x="7697300" y="1582358"/>
                <a:ext cx="3600" cy="10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BA31A4B-0366-44A7-9683-E93AAE252DE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79660" y="1564358"/>
                  <a:ext cx="39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83BA0A0-2F17-421F-BF61-28607CFA1A4A}"/>
                    </a:ext>
                  </a:extLst>
                </p14:cNvPr>
                <p14:cNvContentPartPr/>
                <p14:nvPr/>
              </p14:nvContentPartPr>
              <p14:xfrm>
                <a:off x="7626740" y="1668038"/>
                <a:ext cx="31320" cy="31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83BA0A0-2F17-421F-BF61-28607CFA1A4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608740" y="1650038"/>
                  <a:ext cx="66960" cy="66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0E42D53-FB55-4F13-9654-A41392E75B43}"/>
                </a:ext>
              </a:extLst>
            </p:cNvPr>
            <p:cNvGrpSpPr/>
            <p:nvPr/>
          </p:nvGrpSpPr>
          <p:grpSpPr>
            <a:xfrm>
              <a:off x="7353500" y="2020118"/>
              <a:ext cx="1114560" cy="1732320"/>
              <a:chOff x="8286687" y="2020118"/>
              <a:chExt cx="1114560" cy="1732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6872607E-D360-4015-87F3-14E3316A68F4}"/>
                      </a:ext>
                    </a:extLst>
                  </p14:cNvPr>
                  <p14:cNvContentPartPr/>
                  <p14:nvPr/>
                </p14:nvContentPartPr>
                <p14:xfrm>
                  <a:off x="8468847" y="2020118"/>
                  <a:ext cx="6120" cy="1764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6872607E-D360-4015-87F3-14E3316A68F4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8451207" y="2002478"/>
                    <a:ext cx="4176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300E3C1E-EFDE-42BE-8B55-962F4E6C7DDB}"/>
                      </a:ext>
                    </a:extLst>
                  </p14:cNvPr>
                  <p14:cNvContentPartPr/>
                  <p14:nvPr/>
                </p14:nvContentPartPr>
                <p14:xfrm>
                  <a:off x="8286687" y="3234398"/>
                  <a:ext cx="47880" cy="51804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300E3C1E-EFDE-42BE-8B55-962F4E6C7DDB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8269047" y="3216758"/>
                    <a:ext cx="83520" cy="55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00E6D331-A7D4-4483-9CC9-6B9F212C7C69}"/>
                      </a:ext>
                    </a:extLst>
                  </p14:cNvPr>
                  <p14:cNvContentPartPr/>
                  <p14:nvPr/>
                </p14:nvContentPartPr>
                <p14:xfrm>
                  <a:off x="8769807" y="2206958"/>
                  <a:ext cx="27360" cy="3852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00E6D331-A7D4-4483-9CC9-6B9F212C7C69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8751807" y="2188958"/>
                    <a:ext cx="63000" cy="7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46116388-4F76-46C2-B3B0-74A6AD282410}"/>
                      </a:ext>
                    </a:extLst>
                  </p14:cNvPr>
                  <p14:cNvContentPartPr/>
                  <p14:nvPr/>
                </p14:nvContentPartPr>
                <p14:xfrm>
                  <a:off x="8676567" y="2394158"/>
                  <a:ext cx="18000" cy="4968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46116388-4F76-46C2-B3B0-74A6AD282410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8658927" y="2376518"/>
                    <a:ext cx="53640" cy="8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76D614D6-87E1-4900-9538-E964FC1E6408}"/>
                      </a:ext>
                    </a:extLst>
                  </p14:cNvPr>
                  <p14:cNvContentPartPr/>
                  <p14:nvPr/>
                </p14:nvContentPartPr>
                <p14:xfrm>
                  <a:off x="8570727" y="2782598"/>
                  <a:ext cx="9360" cy="11592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76D614D6-87E1-4900-9538-E964FC1E6408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8553087" y="2764958"/>
                    <a:ext cx="45000" cy="15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19F0D531-25B1-4012-BBD0-9B807AC91452}"/>
                      </a:ext>
                    </a:extLst>
                  </p14:cNvPr>
                  <p14:cNvContentPartPr/>
                  <p14:nvPr/>
                </p14:nvContentPartPr>
                <p14:xfrm>
                  <a:off x="8624727" y="3225398"/>
                  <a:ext cx="161280" cy="7740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19F0D531-25B1-4012-BBD0-9B807AC91452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8606727" y="3207398"/>
                    <a:ext cx="196920" cy="11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BE7BB231-9E98-4AF9-AA8B-FC8B73DE0420}"/>
                      </a:ext>
                    </a:extLst>
                  </p14:cNvPr>
                  <p14:cNvContentPartPr/>
                  <p14:nvPr/>
                </p14:nvContentPartPr>
                <p14:xfrm>
                  <a:off x="8841447" y="2921198"/>
                  <a:ext cx="171360" cy="28656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BE7BB231-9E98-4AF9-AA8B-FC8B73DE0420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8823807" y="2903198"/>
                    <a:ext cx="207000" cy="32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F0ED6B7A-69DA-40BD-AE06-660B476CCD2D}"/>
                      </a:ext>
                    </a:extLst>
                  </p14:cNvPr>
                  <p14:cNvContentPartPr/>
                  <p14:nvPr/>
                </p14:nvContentPartPr>
                <p14:xfrm>
                  <a:off x="9026127" y="2719958"/>
                  <a:ext cx="20880" cy="6948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F0ED6B7A-69DA-40BD-AE06-660B476CCD2D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9008487" y="2702318"/>
                    <a:ext cx="56520" cy="105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26C6E220-F0D1-4D6D-9C15-339EB3DE0B07}"/>
                      </a:ext>
                    </a:extLst>
                  </p14:cNvPr>
                  <p14:cNvContentPartPr/>
                  <p14:nvPr/>
                </p14:nvContentPartPr>
                <p14:xfrm>
                  <a:off x="9054567" y="2490638"/>
                  <a:ext cx="5760" cy="1184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26C6E220-F0D1-4D6D-9C15-339EB3DE0B07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9036927" y="2472638"/>
                    <a:ext cx="41400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3F112D96-7BB4-4B4C-80A5-AFEE93D6144C}"/>
                      </a:ext>
                    </a:extLst>
                  </p14:cNvPr>
                  <p14:cNvContentPartPr/>
                  <p14:nvPr/>
                </p14:nvContentPartPr>
                <p14:xfrm>
                  <a:off x="9036567" y="2849558"/>
                  <a:ext cx="364680" cy="38772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3F112D96-7BB4-4B4C-80A5-AFEE93D6144C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9018567" y="2831918"/>
                    <a:ext cx="400320" cy="423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910EB54-0110-4721-B33B-B5C4954B8C42}"/>
                </a:ext>
              </a:extLst>
            </p:cNvPr>
            <p:cNvGrpSpPr/>
            <p:nvPr/>
          </p:nvGrpSpPr>
          <p:grpSpPr>
            <a:xfrm>
              <a:off x="7015100" y="2858558"/>
              <a:ext cx="1236600" cy="230040"/>
              <a:chOff x="7948287" y="2858558"/>
              <a:chExt cx="1236600" cy="230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772961F7-5090-4AED-A0FD-20E6BB9CE474}"/>
                      </a:ext>
                    </a:extLst>
                  </p14:cNvPr>
                  <p14:cNvContentPartPr/>
                  <p14:nvPr/>
                </p14:nvContentPartPr>
                <p14:xfrm>
                  <a:off x="7948287" y="2858558"/>
                  <a:ext cx="66960" cy="432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772961F7-5090-4AED-A0FD-20E6BB9CE474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7930647" y="2840558"/>
                    <a:ext cx="10260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6969795B-B15D-4F1B-AEDC-C48EE6A06C16}"/>
                      </a:ext>
                    </a:extLst>
                  </p14:cNvPr>
                  <p14:cNvContentPartPr/>
                  <p14:nvPr/>
                </p14:nvContentPartPr>
                <p14:xfrm>
                  <a:off x="8196327" y="2867918"/>
                  <a:ext cx="264240" cy="5220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6969795B-B15D-4F1B-AEDC-C48EE6A06C16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8178687" y="2849918"/>
                    <a:ext cx="299880" cy="8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C90A6E8E-B0B4-42A3-B015-CD1BE8631200}"/>
                      </a:ext>
                    </a:extLst>
                  </p14:cNvPr>
                  <p14:cNvContentPartPr/>
                  <p14:nvPr/>
                </p14:nvContentPartPr>
                <p14:xfrm>
                  <a:off x="8522487" y="2885918"/>
                  <a:ext cx="551520" cy="2772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C90A6E8E-B0B4-42A3-B015-CD1BE8631200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8504487" y="2867918"/>
                    <a:ext cx="587160" cy="6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E77B2107-0CCD-43E8-9C25-BA079076402A}"/>
                      </a:ext>
                    </a:extLst>
                  </p14:cNvPr>
                  <p14:cNvContentPartPr/>
                  <p14:nvPr/>
                </p14:nvContentPartPr>
                <p14:xfrm>
                  <a:off x="7974207" y="2891678"/>
                  <a:ext cx="11520" cy="19692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E77B2107-0CCD-43E8-9C25-BA079076402A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7956207" y="2873678"/>
                    <a:ext cx="47160" cy="23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0F455662-CD55-4C20-AF5B-F84E064250C7}"/>
                      </a:ext>
                    </a:extLst>
                  </p14:cNvPr>
                  <p14:cNvContentPartPr/>
                  <p14:nvPr/>
                </p14:nvContentPartPr>
                <p14:xfrm>
                  <a:off x="8962407" y="2887718"/>
                  <a:ext cx="222480" cy="9540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0F455662-CD55-4C20-AF5B-F84E064250C7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8944407" y="2869718"/>
                    <a:ext cx="258120" cy="131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C6B1F33E-07BE-4C78-B256-3808BB4F092A}"/>
                </a:ext>
              </a:extLst>
            </p:cNvPr>
            <p:cNvGrpSpPr/>
            <p:nvPr/>
          </p:nvGrpSpPr>
          <p:grpSpPr>
            <a:xfrm>
              <a:off x="5624780" y="1625198"/>
              <a:ext cx="2798640" cy="2704680"/>
              <a:chOff x="6557967" y="1625198"/>
              <a:chExt cx="2798640" cy="2704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E52A9B96-022D-4B22-9FFE-9115E19DA7D8}"/>
                      </a:ext>
                    </a:extLst>
                  </p14:cNvPr>
                  <p14:cNvContentPartPr/>
                  <p14:nvPr/>
                </p14:nvContentPartPr>
                <p14:xfrm>
                  <a:off x="7942527" y="3269678"/>
                  <a:ext cx="1414080" cy="1958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E52A9B96-022D-4B22-9FFE-9115E19DA7D8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7924527" y="3252038"/>
                    <a:ext cx="1449720" cy="23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79E81B74-E1B2-468A-AE0D-C639B8307D39}"/>
                      </a:ext>
                    </a:extLst>
                  </p14:cNvPr>
                  <p14:cNvContentPartPr/>
                  <p14:nvPr/>
                </p14:nvContentPartPr>
                <p14:xfrm>
                  <a:off x="8103447" y="3306758"/>
                  <a:ext cx="1192680" cy="1080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79E81B74-E1B2-468A-AE0D-C639B8307D39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8085447" y="3288758"/>
                    <a:ext cx="1228320" cy="14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83994424-97AF-4FA4-9F25-BA4DA8AAC2E4}"/>
                      </a:ext>
                    </a:extLst>
                  </p14:cNvPr>
                  <p14:cNvContentPartPr/>
                  <p14:nvPr/>
                </p14:nvContentPartPr>
                <p14:xfrm>
                  <a:off x="7648407" y="2905718"/>
                  <a:ext cx="439560" cy="4356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83994424-97AF-4FA4-9F25-BA4DA8AAC2E4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7630407" y="2888078"/>
                    <a:ext cx="475200" cy="7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15A32D11-CB14-435E-811B-A5CFA2FC6BE2}"/>
                      </a:ext>
                    </a:extLst>
                  </p14:cNvPr>
                  <p14:cNvContentPartPr/>
                  <p14:nvPr/>
                </p14:nvContentPartPr>
                <p14:xfrm>
                  <a:off x="8051247" y="2894918"/>
                  <a:ext cx="607320" cy="6300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15A32D11-CB14-435E-811B-A5CFA2FC6BE2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8033607" y="2876918"/>
                    <a:ext cx="642960" cy="9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43FC7F19-3329-4C13-A839-1CD682B7BEE8}"/>
                      </a:ext>
                    </a:extLst>
                  </p14:cNvPr>
                  <p14:cNvContentPartPr/>
                  <p14:nvPr/>
                </p14:nvContentPartPr>
                <p14:xfrm>
                  <a:off x="8491167" y="2813558"/>
                  <a:ext cx="584640" cy="1396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43FC7F19-3329-4C13-A839-1CD682B7BEE8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8473527" y="2795558"/>
                    <a:ext cx="620280" cy="17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C26C96AF-6E8E-46E6-B160-C32CB6C5406F}"/>
                      </a:ext>
                    </a:extLst>
                  </p14:cNvPr>
                  <p14:cNvContentPartPr/>
                  <p14:nvPr/>
                </p14:nvContentPartPr>
                <p14:xfrm>
                  <a:off x="7679367" y="2896718"/>
                  <a:ext cx="309240" cy="6912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C26C96AF-6E8E-46E6-B160-C32CB6C5406F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7661367" y="2879078"/>
                    <a:ext cx="344880" cy="10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5624C7FC-4B3D-475D-827B-5C591552B8D4}"/>
                      </a:ext>
                    </a:extLst>
                  </p14:cNvPr>
                  <p14:cNvContentPartPr/>
                  <p14:nvPr/>
                </p14:nvContentPartPr>
                <p14:xfrm>
                  <a:off x="8187327" y="2838398"/>
                  <a:ext cx="853920" cy="13248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624C7FC-4B3D-475D-827B-5C591552B8D4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8169327" y="2820758"/>
                    <a:ext cx="88956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8D4D9C0E-7D75-4CB0-8F6A-195EB5EDE206}"/>
                      </a:ext>
                    </a:extLst>
                  </p14:cNvPr>
                  <p14:cNvContentPartPr/>
                  <p14:nvPr/>
                </p14:nvContentPartPr>
                <p14:xfrm>
                  <a:off x="6557967" y="1625918"/>
                  <a:ext cx="1348560" cy="261252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8D4D9C0E-7D75-4CB0-8F6A-195EB5EDE206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6540327" y="1607918"/>
                    <a:ext cx="1384200" cy="264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EE915444-4AB8-4954-8C4D-469180466E08}"/>
                      </a:ext>
                    </a:extLst>
                  </p14:cNvPr>
                  <p14:cNvContentPartPr/>
                  <p14:nvPr/>
                </p14:nvContentPartPr>
                <p14:xfrm>
                  <a:off x="8651727" y="1802318"/>
                  <a:ext cx="430560" cy="108864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EE915444-4AB8-4954-8C4D-469180466E08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8633727" y="1784318"/>
                    <a:ext cx="466200" cy="112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D826A593-763B-4FEE-AE1A-00FE99468BFC}"/>
                      </a:ext>
                    </a:extLst>
                  </p14:cNvPr>
                  <p14:cNvContentPartPr/>
                  <p14:nvPr/>
                </p14:nvContentPartPr>
                <p14:xfrm>
                  <a:off x="8479287" y="1826078"/>
                  <a:ext cx="172440" cy="37368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D826A593-763B-4FEE-AE1A-00FE99468BFC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8461647" y="1808438"/>
                    <a:ext cx="208080" cy="40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1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8AF9ACE0-E710-437D-B534-1D4CCC6DE4BF}"/>
                      </a:ext>
                    </a:extLst>
                  </p14:cNvPr>
                  <p14:cNvContentPartPr/>
                  <p14:nvPr/>
                </p14:nvContentPartPr>
                <p14:xfrm>
                  <a:off x="8467407" y="2310998"/>
                  <a:ext cx="7200" cy="954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8AF9ACE0-E710-437D-B534-1D4CCC6DE4BF}"/>
                      </a:ext>
                    </a:extLst>
                  </p:cNvPr>
                  <p:cNvPicPr/>
                  <p:nvPr/>
                </p:nvPicPr>
                <p:blipFill>
                  <a:blip r:embed="rId252"/>
                  <a:stretch>
                    <a:fillRect/>
                  </a:stretch>
                </p:blipFill>
                <p:spPr>
                  <a:xfrm>
                    <a:off x="8449767" y="2293358"/>
                    <a:ext cx="42840" cy="13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3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6E416A49-014A-4B23-AB0A-0BD0C5DAAC27}"/>
                      </a:ext>
                    </a:extLst>
                  </p14:cNvPr>
                  <p14:cNvContentPartPr/>
                  <p14:nvPr/>
                </p14:nvContentPartPr>
                <p14:xfrm>
                  <a:off x="8443287" y="2556518"/>
                  <a:ext cx="18000" cy="10116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6E416A49-014A-4B23-AB0A-0BD0C5DAAC27}"/>
                      </a:ext>
                    </a:extLst>
                  </p:cNvPr>
                  <p:cNvPicPr/>
                  <p:nvPr/>
                </p:nvPicPr>
                <p:blipFill>
                  <a:blip r:embed="rId254"/>
                  <a:stretch>
                    <a:fillRect/>
                  </a:stretch>
                </p:blipFill>
                <p:spPr>
                  <a:xfrm>
                    <a:off x="8425287" y="2538518"/>
                    <a:ext cx="5364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5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18AE49F5-CD2B-4C4F-9AD8-1856E6D9D08F}"/>
                      </a:ext>
                    </a:extLst>
                  </p14:cNvPr>
                  <p14:cNvContentPartPr/>
                  <p14:nvPr/>
                </p14:nvContentPartPr>
                <p14:xfrm>
                  <a:off x="8439327" y="3412598"/>
                  <a:ext cx="770760" cy="887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8AE49F5-CD2B-4C4F-9AD8-1856E6D9D08F}"/>
                      </a:ext>
                    </a:extLst>
                  </p:cNvPr>
                  <p:cNvPicPr/>
                  <p:nvPr/>
                </p:nvPicPr>
                <p:blipFill>
                  <a:blip r:embed="rId256"/>
                  <a:stretch>
                    <a:fillRect/>
                  </a:stretch>
                </p:blipFill>
                <p:spPr>
                  <a:xfrm>
                    <a:off x="8421687" y="3394598"/>
                    <a:ext cx="806400" cy="92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7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4CEF2C68-1DC2-4839-8751-4585E88049B3}"/>
                      </a:ext>
                    </a:extLst>
                  </p14:cNvPr>
                  <p14:cNvContentPartPr/>
                  <p14:nvPr/>
                </p14:nvContentPartPr>
                <p14:xfrm>
                  <a:off x="8455167" y="3075638"/>
                  <a:ext cx="2880" cy="8136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4CEF2C68-1DC2-4839-8751-4585E88049B3}"/>
                      </a:ext>
                    </a:extLst>
                  </p:cNvPr>
                  <p:cNvPicPr/>
                  <p:nvPr/>
                </p:nvPicPr>
                <p:blipFill>
                  <a:blip r:embed="rId258"/>
                  <a:stretch>
                    <a:fillRect/>
                  </a:stretch>
                </p:blipFill>
                <p:spPr>
                  <a:xfrm>
                    <a:off x="8437167" y="3057638"/>
                    <a:ext cx="38520" cy="11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9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13C74B3C-EDE2-4ECF-AB71-6B3ACC4A133D}"/>
                      </a:ext>
                    </a:extLst>
                  </p14:cNvPr>
                  <p14:cNvContentPartPr/>
                  <p14:nvPr/>
                </p14:nvContentPartPr>
                <p14:xfrm>
                  <a:off x="8448327" y="2166998"/>
                  <a:ext cx="47880" cy="48528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13C74B3C-EDE2-4ECF-AB71-6B3ACC4A133D}"/>
                      </a:ext>
                    </a:extLst>
                  </p:cNvPr>
                  <p:cNvPicPr/>
                  <p:nvPr/>
                </p:nvPicPr>
                <p:blipFill>
                  <a:blip r:embed="rId260"/>
                  <a:stretch>
                    <a:fillRect/>
                  </a:stretch>
                </p:blipFill>
                <p:spPr>
                  <a:xfrm>
                    <a:off x="8430687" y="2149358"/>
                    <a:ext cx="83520" cy="52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1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38143E34-86DB-4F3F-92BD-EAF2EC911F90}"/>
                      </a:ext>
                    </a:extLst>
                  </p14:cNvPr>
                  <p14:cNvContentPartPr/>
                  <p14:nvPr/>
                </p14:nvContentPartPr>
                <p14:xfrm>
                  <a:off x="7531047" y="1625198"/>
                  <a:ext cx="1318680" cy="16128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38143E34-86DB-4F3F-92BD-EAF2EC911F90}"/>
                      </a:ext>
                    </a:extLst>
                  </p:cNvPr>
                  <p:cNvPicPr/>
                  <p:nvPr/>
                </p:nvPicPr>
                <p:blipFill>
                  <a:blip r:embed="rId262"/>
                  <a:stretch>
                    <a:fillRect/>
                  </a:stretch>
                </p:blipFill>
                <p:spPr>
                  <a:xfrm>
                    <a:off x="7513407" y="1607198"/>
                    <a:ext cx="1354320" cy="19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3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28526919-33DA-41D6-8270-E6E3D313173B}"/>
                      </a:ext>
                    </a:extLst>
                  </p14:cNvPr>
                  <p14:cNvContentPartPr/>
                  <p14:nvPr/>
                </p14:nvContentPartPr>
                <p14:xfrm>
                  <a:off x="7013007" y="4275518"/>
                  <a:ext cx="1739880" cy="543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28526919-33DA-41D6-8270-E6E3D313173B}"/>
                      </a:ext>
                    </a:extLst>
                  </p:cNvPr>
                  <p:cNvPicPr/>
                  <p:nvPr/>
                </p:nvPicPr>
                <p:blipFill>
                  <a:blip r:embed="rId264"/>
                  <a:stretch>
                    <a:fillRect/>
                  </a:stretch>
                </p:blipFill>
                <p:spPr>
                  <a:xfrm>
                    <a:off x="6995367" y="4257518"/>
                    <a:ext cx="1775520" cy="9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5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B597E4FC-4812-4223-A206-77ACB87AC865}"/>
                      </a:ext>
                    </a:extLst>
                  </p14:cNvPr>
                  <p14:cNvContentPartPr/>
                  <p14:nvPr/>
                </p14:nvContentPartPr>
                <p14:xfrm>
                  <a:off x="7810767" y="1763438"/>
                  <a:ext cx="171720" cy="117324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B597E4FC-4812-4223-A206-77ACB87AC865}"/>
                      </a:ext>
                    </a:extLst>
                  </p:cNvPr>
                  <p:cNvPicPr/>
                  <p:nvPr/>
                </p:nvPicPr>
                <p:blipFill>
                  <a:blip r:embed="rId266"/>
                  <a:stretch>
                    <a:fillRect/>
                  </a:stretch>
                </p:blipFill>
                <p:spPr>
                  <a:xfrm>
                    <a:off x="7792767" y="1745798"/>
                    <a:ext cx="207360" cy="120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7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0D5B2C7F-3BA3-4B6C-930B-5981393B0A53}"/>
                      </a:ext>
                    </a:extLst>
                  </p14:cNvPr>
                  <p14:cNvContentPartPr/>
                  <p14:nvPr/>
                </p14:nvContentPartPr>
                <p14:xfrm>
                  <a:off x="8082207" y="2876198"/>
                  <a:ext cx="110520" cy="1296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0D5B2C7F-3BA3-4B6C-930B-5981393B0A53}"/>
                      </a:ext>
                    </a:extLst>
                  </p:cNvPr>
                  <p:cNvPicPr/>
                  <p:nvPr/>
                </p:nvPicPr>
                <p:blipFill>
                  <a:blip r:embed="rId268"/>
                  <a:stretch>
                    <a:fillRect/>
                  </a:stretch>
                </p:blipFill>
                <p:spPr>
                  <a:xfrm>
                    <a:off x="8064567" y="2858558"/>
                    <a:ext cx="146160" cy="4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9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9A4C5894-EC6B-4730-85CA-D550EE551CF9}"/>
                      </a:ext>
                    </a:extLst>
                  </p14:cNvPr>
                  <p14:cNvContentPartPr/>
                  <p14:nvPr/>
                </p14:nvContentPartPr>
                <p14:xfrm>
                  <a:off x="8084367" y="1756958"/>
                  <a:ext cx="181080" cy="113544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9A4C5894-EC6B-4730-85CA-D550EE551CF9}"/>
                      </a:ext>
                    </a:extLst>
                  </p:cNvPr>
                  <p:cNvPicPr/>
                  <p:nvPr/>
                </p:nvPicPr>
                <p:blipFill>
                  <a:blip r:embed="rId270"/>
                  <a:stretch>
                    <a:fillRect/>
                  </a:stretch>
                </p:blipFill>
                <p:spPr>
                  <a:xfrm>
                    <a:off x="8066367" y="1739318"/>
                    <a:ext cx="216720" cy="11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1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F48843CC-CE81-4C67-83AC-CD8D46EEF240}"/>
                      </a:ext>
                    </a:extLst>
                  </p14:cNvPr>
                  <p14:cNvContentPartPr/>
                  <p14:nvPr/>
                </p14:nvContentPartPr>
                <p14:xfrm>
                  <a:off x="8276967" y="1751198"/>
                  <a:ext cx="256680" cy="101088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F48843CC-CE81-4C67-83AC-CD8D46EEF240}"/>
                      </a:ext>
                    </a:extLst>
                  </p:cNvPr>
                  <p:cNvPicPr/>
                  <p:nvPr/>
                </p:nvPicPr>
                <p:blipFill>
                  <a:blip r:embed="rId272"/>
                  <a:stretch>
                    <a:fillRect/>
                  </a:stretch>
                </p:blipFill>
                <p:spPr>
                  <a:xfrm>
                    <a:off x="8258967" y="1733198"/>
                    <a:ext cx="292320" cy="104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3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77E2D2AC-8AB0-46D4-BEB1-E012B68A9A91}"/>
                      </a:ext>
                    </a:extLst>
                  </p14:cNvPr>
                  <p14:cNvContentPartPr/>
                  <p14:nvPr/>
                </p14:nvContentPartPr>
                <p14:xfrm>
                  <a:off x="8480727" y="1716638"/>
                  <a:ext cx="232920" cy="116388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77E2D2AC-8AB0-46D4-BEB1-E012B68A9A91}"/>
                      </a:ext>
                    </a:extLst>
                  </p:cNvPr>
                  <p:cNvPicPr/>
                  <p:nvPr/>
                </p:nvPicPr>
                <p:blipFill>
                  <a:blip r:embed="rId274"/>
                  <a:stretch>
                    <a:fillRect/>
                  </a:stretch>
                </p:blipFill>
                <p:spPr>
                  <a:xfrm>
                    <a:off x="8463087" y="1698998"/>
                    <a:ext cx="268560" cy="119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5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9D3BFEDB-7D6F-4A5C-A0EC-769CF66ACE0E}"/>
                      </a:ext>
                    </a:extLst>
                  </p14:cNvPr>
                  <p14:cNvContentPartPr/>
                  <p14:nvPr/>
                </p14:nvContentPartPr>
                <p14:xfrm>
                  <a:off x="8780247" y="1893038"/>
                  <a:ext cx="98640" cy="90324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9D3BFEDB-7D6F-4A5C-A0EC-769CF66ACE0E}"/>
                      </a:ext>
                    </a:extLst>
                  </p:cNvPr>
                  <p:cNvPicPr/>
                  <p:nvPr/>
                </p:nvPicPr>
                <p:blipFill>
                  <a:blip r:embed="rId276"/>
                  <a:stretch>
                    <a:fillRect/>
                  </a:stretch>
                </p:blipFill>
                <p:spPr>
                  <a:xfrm>
                    <a:off x="8762247" y="1875038"/>
                    <a:ext cx="134280" cy="9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7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994982DD-4A97-4401-85BF-8FD56CE694D7}"/>
                      </a:ext>
                    </a:extLst>
                  </p14:cNvPr>
                  <p14:cNvContentPartPr/>
                  <p14:nvPr/>
                </p14:nvContentPartPr>
                <p14:xfrm>
                  <a:off x="8782047" y="1727078"/>
                  <a:ext cx="314280" cy="112140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994982DD-4A97-4401-85BF-8FD56CE694D7}"/>
                      </a:ext>
                    </a:extLst>
                  </p:cNvPr>
                  <p:cNvPicPr/>
                  <p:nvPr/>
                </p:nvPicPr>
                <p:blipFill>
                  <a:blip r:embed="rId278"/>
                  <a:stretch>
                    <a:fillRect/>
                  </a:stretch>
                </p:blipFill>
                <p:spPr>
                  <a:xfrm>
                    <a:off x="8764407" y="1709078"/>
                    <a:ext cx="349920" cy="115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9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63D7B9FD-74FF-401B-A43A-80572A0EF748}"/>
                      </a:ext>
                    </a:extLst>
                  </p14:cNvPr>
                  <p14:cNvContentPartPr/>
                  <p14:nvPr/>
                </p14:nvContentPartPr>
                <p14:xfrm>
                  <a:off x="7322967" y="3496478"/>
                  <a:ext cx="635400" cy="77328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63D7B9FD-74FF-401B-A43A-80572A0EF748}"/>
                      </a:ext>
                    </a:extLst>
                  </p:cNvPr>
                  <p:cNvPicPr/>
                  <p:nvPr/>
                </p:nvPicPr>
                <p:blipFill>
                  <a:blip r:embed="rId280"/>
                  <a:stretch>
                    <a:fillRect/>
                  </a:stretch>
                </p:blipFill>
                <p:spPr>
                  <a:xfrm>
                    <a:off x="7305327" y="3478478"/>
                    <a:ext cx="671040" cy="80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1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6EAE385C-E6B4-48F3-9013-D2AC879C60B5}"/>
                      </a:ext>
                    </a:extLst>
                  </p14:cNvPr>
                  <p14:cNvContentPartPr/>
                  <p14:nvPr/>
                </p14:nvContentPartPr>
                <p14:xfrm>
                  <a:off x="7657407" y="3465878"/>
                  <a:ext cx="487800" cy="80820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6EAE385C-E6B4-48F3-9013-D2AC879C60B5}"/>
                      </a:ext>
                    </a:extLst>
                  </p:cNvPr>
                  <p:cNvPicPr/>
                  <p:nvPr/>
                </p:nvPicPr>
                <p:blipFill>
                  <a:blip r:embed="rId282"/>
                  <a:stretch>
                    <a:fillRect/>
                  </a:stretch>
                </p:blipFill>
                <p:spPr>
                  <a:xfrm>
                    <a:off x="7639767" y="3448238"/>
                    <a:ext cx="523440" cy="84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3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91A07F98-A44C-449F-BB64-ADA3D008F8C2}"/>
                      </a:ext>
                    </a:extLst>
                  </p14:cNvPr>
                  <p14:cNvContentPartPr/>
                  <p14:nvPr/>
                </p14:nvContentPartPr>
                <p14:xfrm>
                  <a:off x="7929927" y="3423038"/>
                  <a:ext cx="448200" cy="84924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91A07F98-A44C-449F-BB64-ADA3D008F8C2}"/>
                      </a:ext>
                    </a:extLst>
                  </p:cNvPr>
                  <p:cNvPicPr/>
                  <p:nvPr/>
                </p:nvPicPr>
                <p:blipFill>
                  <a:blip r:embed="rId284"/>
                  <a:stretch>
                    <a:fillRect/>
                  </a:stretch>
                </p:blipFill>
                <p:spPr>
                  <a:xfrm>
                    <a:off x="7912287" y="3405398"/>
                    <a:ext cx="483840" cy="88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5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A6576A44-426D-48EB-B18C-9DA6792CFEBE}"/>
                      </a:ext>
                    </a:extLst>
                  </p14:cNvPr>
                  <p14:cNvContentPartPr/>
                  <p14:nvPr/>
                </p14:nvContentPartPr>
                <p14:xfrm>
                  <a:off x="8173287" y="3549038"/>
                  <a:ext cx="386280" cy="70884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A6576A44-426D-48EB-B18C-9DA6792CFEBE}"/>
                      </a:ext>
                    </a:extLst>
                  </p:cNvPr>
                  <p:cNvPicPr/>
                  <p:nvPr/>
                </p:nvPicPr>
                <p:blipFill>
                  <a:blip r:embed="rId286"/>
                  <a:stretch>
                    <a:fillRect/>
                  </a:stretch>
                </p:blipFill>
                <p:spPr>
                  <a:xfrm>
                    <a:off x="8155647" y="3531398"/>
                    <a:ext cx="421920" cy="74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7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FFA892BB-F987-4842-AAE2-809DDBA35D60}"/>
                      </a:ext>
                    </a:extLst>
                  </p14:cNvPr>
                  <p14:cNvContentPartPr/>
                  <p14:nvPr/>
                </p14:nvContentPartPr>
                <p14:xfrm>
                  <a:off x="8458407" y="3590078"/>
                  <a:ext cx="469440" cy="73656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FFA892BB-F987-4842-AAE2-809DDBA35D60}"/>
                      </a:ext>
                    </a:extLst>
                  </p:cNvPr>
                  <p:cNvPicPr/>
                  <p:nvPr/>
                </p:nvPicPr>
                <p:blipFill>
                  <a:blip r:embed="rId288"/>
                  <a:stretch>
                    <a:fillRect/>
                  </a:stretch>
                </p:blipFill>
                <p:spPr>
                  <a:xfrm>
                    <a:off x="8440407" y="3572078"/>
                    <a:ext cx="505080" cy="77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9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726CD1C2-9163-4750-A08C-312ACCD06766}"/>
                      </a:ext>
                    </a:extLst>
                  </p14:cNvPr>
                  <p14:cNvContentPartPr/>
                  <p14:nvPr/>
                </p14:nvContentPartPr>
                <p14:xfrm>
                  <a:off x="8400447" y="3502238"/>
                  <a:ext cx="374040" cy="79200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726CD1C2-9163-4750-A08C-312ACCD06766}"/>
                      </a:ext>
                    </a:extLst>
                  </p:cNvPr>
                  <p:cNvPicPr/>
                  <p:nvPr/>
                </p:nvPicPr>
                <p:blipFill>
                  <a:blip r:embed="rId290"/>
                  <a:stretch>
                    <a:fillRect/>
                  </a:stretch>
                </p:blipFill>
                <p:spPr>
                  <a:xfrm>
                    <a:off x="8382807" y="3484598"/>
                    <a:ext cx="409680" cy="82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1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EDC008E9-DCEC-4C11-8606-1AAB022861FF}"/>
                      </a:ext>
                    </a:extLst>
                  </p14:cNvPr>
                  <p14:cNvContentPartPr/>
                  <p14:nvPr/>
                </p14:nvContentPartPr>
                <p14:xfrm>
                  <a:off x="8001207" y="3384158"/>
                  <a:ext cx="417240" cy="87624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EDC008E9-DCEC-4C11-8606-1AAB022861FF}"/>
                      </a:ext>
                    </a:extLst>
                  </p:cNvPr>
                  <p:cNvPicPr/>
                  <p:nvPr/>
                </p:nvPicPr>
                <p:blipFill>
                  <a:blip r:embed="rId292"/>
                  <a:stretch>
                    <a:fillRect/>
                  </a:stretch>
                </p:blipFill>
                <p:spPr>
                  <a:xfrm>
                    <a:off x="7983567" y="3366518"/>
                    <a:ext cx="452880" cy="911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29F7874-C1B4-4A56-BAEC-1DA12369B332}"/>
                    </a:ext>
                  </a:extLst>
                </p14:cNvPr>
                <p14:cNvContentPartPr/>
                <p14:nvPr/>
              </p14:nvContentPartPr>
              <p14:xfrm>
                <a:off x="5607567" y="1619798"/>
                <a:ext cx="1385640" cy="2580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29F7874-C1B4-4A56-BAEC-1DA12369B33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589567" y="1602158"/>
                  <a:ext cx="1421280" cy="26161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46C481-95B2-4458-ABFF-3DB236869D14}"/>
                </a:ext>
              </a:extLst>
            </p:cNvPr>
            <p:cNvGrpSpPr/>
            <p:nvPr/>
          </p:nvGrpSpPr>
          <p:grpSpPr>
            <a:xfrm>
              <a:off x="7753167" y="1736438"/>
              <a:ext cx="509760" cy="2589840"/>
              <a:chOff x="7753167" y="1736438"/>
              <a:chExt cx="509760" cy="258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95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9263D66A-3587-4157-A1F6-EB09D5E0E2D4}"/>
                      </a:ext>
                    </a:extLst>
                  </p14:cNvPr>
                  <p14:cNvContentPartPr/>
                  <p14:nvPr/>
                </p14:nvContentPartPr>
                <p14:xfrm>
                  <a:off x="7871247" y="1789718"/>
                  <a:ext cx="333360" cy="11268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9263D66A-3587-4157-A1F6-EB09D5E0E2D4}"/>
                      </a:ext>
                    </a:extLst>
                  </p:cNvPr>
                  <p:cNvPicPr/>
                  <p:nvPr/>
                </p:nvPicPr>
                <p:blipFill>
                  <a:blip r:embed="rId296"/>
                  <a:stretch>
                    <a:fillRect/>
                  </a:stretch>
                </p:blipFill>
                <p:spPr>
                  <a:xfrm>
                    <a:off x="7853607" y="1771718"/>
                    <a:ext cx="369000" cy="116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7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09B3F70C-4A3C-4A14-9342-454BCC015BE8}"/>
                      </a:ext>
                    </a:extLst>
                  </p14:cNvPr>
                  <p14:cNvContentPartPr/>
                  <p14:nvPr/>
                </p14:nvContentPartPr>
                <p14:xfrm>
                  <a:off x="7753167" y="3406118"/>
                  <a:ext cx="509760" cy="92016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09B3F70C-4A3C-4A14-9342-454BCC015BE8}"/>
                      </a:ext>
                    </a:extLst>
                  </p:cNvPr>
                  <p:cNvPicPr/>
                  <p:nvPr/>
                </p:nvPicPr>
                <p:blipFill>
                  <a:blip r:embed="rId298"/>
                  <a:stretch>
                    <a:fillRect/>
                  </a:stretch>
                </p:blipFill>
                <p:spPr>
                  <a:xfrm>
                    <a:off x="7735527" y="3388118"/>
                    <a:ext cx="545400" cy="955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9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92C9550-3C9D-4215-BA84-B3A37D18A9DE}"/>
                      </a:ext>
                    </a:extLst>
                  </p14:cNvPr>
                  <p14:cNvContentPartPr/>
                  <p14:nvPr/>
                </p14:nvContentPartPr>
                <p14:xfrm>
                  <a:off x="7810047" y="1736438"/>
                  <a:ext cx="366480" cy="10155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892C9550-3C9D-4215-BA84-B3A37D18A9DE}"/>
                      </a:ext>
                    </a:extLst>
                  </p:cNvPr>
                  <p:cNvPicPr/>
                  <p:nvPr/>
                </p:nvPicPr>
                <p:blipFill>
                  <a:blip r:embed="rId300"/>
                  <a:stretch>
                    <a:fillRect/>
                  </a:stretch>
                </p:blipFill>
                <p:spPr>
                  <a:xfrm>
                    <a:off x="7792047" y="1718798"/>
                    <a:ext cx="402120" cy="1051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143251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514D85-4571-46D1-94C4-28F5DB166E50}"/>
              </a:ext>
            </a:extLst>
          </p:cNvPr>
          <p:cNvGrpSpPr/>
          <p:nvPr/>
        </p:nvGrpSpPr>
        <p:grpSpPr>
          <a:xfrm>
            <a:off x="1791262" y="2082633"/>
            <a:ext cx="8490600" cy="2857320"/>
            <a:chOff x="1791262" y="4105582"/>
            <a:chExt cx="8490600" cy="28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14:cNvPr>
                <p14:cNvContentPartPr/>
                <p14:nvPr/>
              </p14:nvContentPartPr>
              <p14:xfrm>
                <a:off x="2035702" y="4555222"/>
                <a:ext cx="1099080" cy="2040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17702" y="4537222"/>
                  <a:ext cx="1134720" cy="20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14:cNvPr>
                <p14:cNvContentPartPr/>
                <p14:nvPr/>
              </p14:nvContentPartPr>
              <p14:xfrm>
                <a:off x="3169342" y="4131502"/>
                <a:ext cx="5577120" cy="399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51702" y="4113502"/>
                  <a:ext cx="56127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14:cNvPr>
                <p14:cNvContentPartPr/>
                <p14:nvPr/>
              </p14:nvContentPartPr>
              <p14:xfrm>
                <a:off x="1791262" y="6517582"/>
                <a:ext cx="6902280" cy="445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73262" y="6499942"/>
                  <a:ext cx="69379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14:cNvPr>
                <p14:cNvContentPartPr/>
                <p14:nvPr/>
              </p14:nvContentPartPr>
              <p14:xfrm>
                <a:off x="8466022" y="4105582"/>
                <a:ext cx="1815840" cy="2642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48382" y="4087582"/>
                  <a:ext cx="1851480" cy="267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4FEEEE-C8C0-4484-95B4-CC8B485F3296}"/>
              </a:ext>
            </a:extLst>
          </p:cNvPr>
          <p:cNvGrpSpPr/>
          <p:nvPr/>
        </p:nvGrpSpPr>
        <p:grpSpPr>
          <a:xfrm>
            <a:off x="3736342" y="2765193"/>
            <a:ext cx="4514040" cy="1428120"/>
            <a:chOff x="3736342" y="4788142"/>
            <a:chExt cx="4514040" cy="14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7F658E-8BEF-48A7-9AC9-601E0611C7F6}"/>
                    </a:ext>
                  </a:extLst>
                </p14:cNvPr>
                <p14:cNvContentPartPr/>
                <p14:nvPr/>
              </p14:nvContentPartPr>
              <p14:xfrm>
                <a:off x="3736342" y="4849342"/>
                <a:ext cx="1552680" cy="1366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7F658E-8BEF-48A7-9AC9-601E0611C7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18342" y="4831702"/>
                  <a:ext cx="1588320" cy="14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159E144-9EF4-4C48-AD1E-4039065B1DD4}"/>
                    </a:ext>
                  </a:extLst>
                </p14:cNvPr>
                <p14:cNvContentPartPr/>
                <p14:nvPr/>
              </p14:nvContentPartPr>
              <p14:xfrm>
                <a:off x="6515542" y="4788142"/>
                <a:ext cx="1734840" cy="1308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159E144-9EF4-4C48-AD1E-4039065B1D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97902" y="4770142"/>
                  <a:ext cx="1770480" cy="134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E88E5B-8B8D-4827-9AE1-E2E795D68F25}"/>
              </a:ext>
            </a:extLst>
          </p:cNvPr>
          <p:cNvGrpSpPr/>
          <p:nvPr/>
        </p:nvGrpSpPr>
        <p:grpSpPr>
          <a:xfrm>
            <a:off x="5132782" y="2999553"/>
            <a:ext cx="1593000" cy="839880"/>
            <a:chOff x="5132782" y="5022502"/>
            <a:chExt cx="1593000" cy="83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ABD5F7D-59C1-4BFA-BD19-FE88BCF2B142}"/>
                    </a:ext>
                  </a:extLst>
                </p14:cNvPr>
                <p14:cNvContentPartPr/>
                <p14:nvPr/>
              </p14:nvContentPartPr>
              <p14:xfrm>
                <a:off x="5226022" y="5022502"/>
                <a:ext cx="1499760" cy="36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ABD5F7D-59C1-4BFA-BD19-FE88BCF2B1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08022" y="5004502"/>
                  <a:ext cx="1535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7C3DC5F-1120-44CC-98F0-78EFB5EFA843}"/>
                    </a:ext>
                  </a:extLst>
                </p14:cNvPr>
                <p14:cNvContentPartPr/>
                <p14:nvPr/>
              </p14:nvContentPartPr>
              <p14:xfrm>
                <a:off x="5132782" y="5815222"/>
                <a:ext cx="1550880" cy="47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7C3DC5F-1120-44CC-98F0-78EFB5EFA84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14782" y="5797222"/>
                  <a:ext cx="1586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929BC55-D432-45C0-8C99-925F0617E643}"/>
                    </a:ext>
                  </a:extLst>
                </p14:cNvPr>
                <p14:cNvContentPartPr/>
                <p14:nvPr/>
              </p14:nvContentPartPr>
              <p14:xfrm>
                <a:off x="5372542" y="5116102"/>
                <a:ext cx="155520" cy="163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929BC55-D432-45C0-8C99-925F0617E6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54902" y="5098462"/>
                  <a:ext cx="191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2526F8E-95E2-4EB8-A93D-D09CFA3C7C72}"/>
                    </a:ext>
                  </a:extLst>
                </p14:cNvPr>
                <p14:cNvContentPartPr/>
                <p14:nvPr/>
              </p14:nvContentPartPr>
              <p14:xfrm>
                <a:off x="5400982" y="5141662"/>
                <a:ext cx="337320" cy="349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2526F8E-95E2-4EB8-A93D-D09CFA3C7C7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83342" y="5124022"/>
                  <a:ext cx="3729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759750B-9921-4DFF-972B-D2A986E6640D}"/>
                    </a:ext>
                  </a:extLst>
                </p14:cNvPr>
                <p14:cNvContentPartPr/>
                <p14:nvPr/>
              </p14:nvContentPartPr>
              <p14:xfrm>
                <a:off x="5422942" y="5170102"/>
                <a:ext cx="520560" cy="542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759750B-9921-4DFF-972B-D2A986E6640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05302" y="5152462"/>
                  <a:ext cx="55620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8F96DB3-96A0-4D00-9D80-42511F19B921}"/>
                    </a:ext>
                  </a:extLst>
                </p14:cNvPr>
                <p14:cNvContentPartPr/>
                <p14:nvPr/>
              </p14:nvContentPartPr>
              <p14:xfrm>
                <a:off x="5670262" y="5155702"/>
                <a:ext cx="608040" cy="55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8F96DB3-96A0-4D00-9D80-42511F19B92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52622" y="5137702"/>
                  <a:ext cx="64368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F75DE8F-D0D3-4996-92D6-8F5FC229CAAD}"/>
                    </a:ext>
                  </a:extLst>
                </p14:cNvPr>
                <p14:cNvContentPartPr/>
                <p14:nvPr/>
              </p14:nvContentPartPr>
              <p14:xfrm>
                <a:off x="6073822" y="5151022"/>
                <a:ext cx="394200" cy="483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F75DE8F-D0D3-4996-92D6-8F5FC229CA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55822" y="5133382"/>
                  <a:ext cx="42984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737F2E-9540-4F5D-956B-A344C83DADF0}"/>
                    </a:ext>
                  </a:extLst>
                </p14:cNvPr>
                <p14:cNvContentPartPr/>
                <p14:nvPr/>
              </p14:nvContentPartPr>
              <p14:xfrm>
                <a:off x="6302062" y="5443702"/>
                <a:ext cx="171720" cy="291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737F2E-9540-4F5D-956B-A344C83DADF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84422" y="5426062"/>
                  <a:ext cx="207360" cy="32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14:cNvPr>
              <p14:cNvContentPartPr/>
              <p14:nvPr/>
            </p14:nvContentPartPr>
            <p14:xfrm>
              <a:off x="2439622" y="2047353"/>
              <a:ext cx="7328160" cy="2694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21982" y="2029353"/>
                <a:ext cx="7363800" cy="27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3480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514D85-4571-46D1-94C4-28F5DB166E50}"/>
              </a:ext>
            </a:extLst>
          </p:cNvPr>
          <p:cNvGrpSpPr/>
          <p:nvPr/>
        </p:nvGrpSpPr>
        <p:grpSpPr>
          <a:xfrm>
            <a:off x="1791262" y="2082633"/>
            <a:ext cx="8490600" cy="2857320"/>
            <a:chOff x="1791262" y="4105582"/>
            <a:chExt cx="8490600" cy="28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14:cNvPr>
                <p14:cNvContentPartPr/>
                <p14:nvPr/>
              </p14:nvContentPartPr>
              <p14:xfrm>
                <a:off x="2035702" y="4555222"/>
                <a:ext cx="1099080" cy="2040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17702" y="4537222"/>
                  <a:ext cx="1134720" cy="20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14:cNvPr>
                <p14:cNvContentPartPr/>
                <p14:nvPr/>
              </p14:nvContentPartPr>
              <p14:xfrm>
                <a:off x="3169342" y="4131502"/>
                <a:ext cx="5577120" cy="399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51702" y="4113502"/>
                  <a:ext cx="56127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14:cNvPr>
                <p14:cNvContentPartPr/>
                <p14:nvPr/>
              </p14:nvContentPartPr>
              <p14:xfrm>
                <a:off x="1791262" y="6517582"/>
                <a:ext cx="6902280" cy="445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73262" y="6499942"/>
                  <a:ext cx="69379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14:cNvPr>
                <p14:cNvContentPartPr/>
                <p14:nvPr/>
              </p14:nvContentPartPr>
              <p14:xfrm>
                <a:off x="8466022" y="4105582"/>
                <a:ext cx="1815840" cy="2642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48382" y="4087582"/>
                  <a:ext cx="1851480" cy="267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4FEEEE-C8C0-4484-95B4-CC8B485F3296}"/>
              </a:ext>
            </a:extLst>
          </p:cNvPr>
          <p:cNvGrpSpPr/>
          <p:nvPr/>
        </p:nvGrpSpPr>
        <p:grpSpPr>
          <a:xfrm>
            <a:off x="3736342" y="2765193"/>
            <a:ext cx="4514040" cy="1428120"/>
            <a:chOff x="3736342" y="4788142"/>
            <a:chExt cx="4514040" cy="14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7F658E-8BEF-48A7-9AC9-601E0611C7F6}"/>
                    </a:ext>
                  </a:extLst>
                </p14:cNvPr>
                <p14:cNvContentPartPr/>
                <p14:nvPr/>
              </p14:nvContentPartPr>
              <p14:xfrm>
                <a:off x="3736342" y="4849342"/>
                <a:ext cx="1552680" cy="1366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7F658E-8BEF-48A7-9AC9-601E0611C7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18342" y="4831702"/>
                  <a:ext cx="1588320" cy="14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159E144-9EF4-4C48-AD1E-4039065B1DD4}"/>
                    </a:ext>
                  </a:extLst>
                </p14:cNvPr>
                <p14:cNvContentPartPr/>
                <p14:nvPr/>
              </p14:nvContentPartPr>
              <p14:xfrm>
                <a:off x="6515542" y="4788142"/>
                <a:ext cx="1734840" cy="1308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159E144-9EF4-4C48-AD1E-4039065B1D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97902" y="4770142"/>
                  <a:ext cx="1770480" cy="134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E88E5B-8B8D-4827-9AE1-E2E795D68F25}"/>
              </a:ext>
            </a:extLst>
          </p:cNvPr>
          <p:cNvGrpSpPr/>
          <p:nvPr/>
        </p:nvGrpSpPr>
        <p:grpSpPr>
          <a:xfrm>
            <a:off x="5132782" y="2999553"/>
            <a:ext cx="1593000" cy="839880"/>
            <a:chOff x="5132782" y="5022502"/>
            <a:chExt cx="1593000" cy="83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ABD5F7D-59C1-4BFA-BD19-FE88BCF2B142}"/>
                    </a:ext>
                  </a:extLst>
                </p14:cNvPr>
                <p14:cNvContentPartPr/>
                <p14:nvPr/>
              </p14:nvContentPartPr>
              <p14:xfrm>
                <a:off x="5226022" y="5022502"/>
                <a:ext cx="1499760" cy="36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ABD5F7D-59C1-4BFA-BD19-FE88BCF2B1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08022" y="5004502"/>
                  <a:ext cx="1535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7C3DC5F-1120-44CC-98F0-78EFB5EFA843}"/>
                    </a:ext>
                  </a:extLst>
                </p14:cNvPr>
                <p14:cNvContentPartPr/>
                <p14:nvPr/>
              </p14:nvContentPartPr>
              <p14:xfrm>
                <a:off x="5132782" y="5815222"/>
                <a:ext cx="1550880" cy="47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7C3DC5F-1120-44CC-98F0-78EFB5EFA84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14782" y="5797222"/>
                  <a:ext cx="1586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929BC55-D432-45C0-8C99-925F0617E643}"/>
                    </a:ext>
                  </a:extLst>
                </p14:cNvPr>
                <p14:cNvContentPartPr/>
                <p14:nvPr/>
              </p14:nvContentPartPr>
              <p14:xfrm>
                <a:off x="5372542" y="5116102"/>
                <a:ext cx="155520" cy="163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929BC55-D432-45C0-8C99-925F0617E6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54902" y="5098462"/>
                  <a:ext cx="191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2526F8E-95E2-4EB8-A93D-D09CFA3C7C72}"/>
                    </a:ext>
                  </a:extLst>
                </p14:cNvPr>
                <p14:cNvContentPartPr/>
                <p14:nvPr/>
              </p14:nvContentPartPr>
              <p14:xfrm>
                <a:off x="5400982" y="5141662"/>
                <a:ext cx="337320" cy="349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2526F8E-95E2-4EB8-A93D-D09CFA3C7C7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83342" y="5124022"/>
                  <a:ext cx="3729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759750B-9921-4DFF-972B-D2A986E6640D}"/>
                    </a:ext>
                  </a:extLst>
                </p14:cNvPr>
                <p14:cNvContentPartPr/>
                <p14:nvPr/>
              </p14:nvContentPartPr>
              <p14:xfrm>
                <a:off x="5422942" y="5170102"/>
                <a:ext cx="520560" cy="542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759750B-9921-4DFF-972B-D2A986E6640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05302" y="5152462"/>
                  <a:ext cx="55620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8F96DB3-96A0-4D00-9D80-42511F19B921}"/>
                    </a:ext>
                  </a:extLst>
                </p14:cNvPr>
                <p14:cNvContentPartPr/>
                <p14:nvPr/>
              </p14:nvContentPartPr>
              <p14:xfrm>
                <a:off x="5670262" y="5155702"/>
                <a:ext cx="608040" cy="55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8F96DB3-96A0-4D00-9D80-42511F19B92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52622" y="5137702"/>
                  <a:ext cx="64368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F75DE8F-D0D3-4996-92D6-8F5FC229CAAD}"/>
                    </a:ext>
                  </a:extLst>
                </p14:cNvPr>
                <p14:cNvContentPartPr/>
                <p14:nvPr/>
              </p14:nvContentPartPr>
              <p14:xfrm>
                <a:off x="6073822" y="5151022"/>
                <a:ext cx="394200" cy="483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F75DE8F-D0D3-4996-92D6-8F5FC229CA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55822" y="5133382"/>
                  <a:ext cx="42984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737F2E-9540-4F5D-956B-A344C83DADF0}"/>
                    </a:ext>
                  </a:extLst>
                </p14:cNvPr>
                <p14:cNvContentPartPr/>
                <p14:nvPr/>
              </p14:nvContentPartPr>
              <p14:xfrm>
                <a:off x="6302062" y="5443702"/>
                <a:ext cx="171720" cy="291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737F2E-9540-4F5D-956B-A344C83DADF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84422" y="5426062"/>
                  <a:ext cx="207360" cy="32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14:cNvPr>
              <p14:cNvContentPartPr/>
              <p14:nvPr/>
            </p14:nvContentPartPr>
            <p14:xfrm>
              <a:off x="2439622" y="2047353"/>
              <a:ext cx="7328160" cy="2694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21982" y="2029353"/>
                <a:ext cx="7363800" cy="27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CE645E2-52CB-491C-86C6-A1436ED3151D}"/>
                  </a:ext>
                </a:extLst>
              </p14:cNvPr>
              <p14:cNvContentPartPr/>
              <p14:nvPr/>
            </p14:nvContentPartPr>
            <p14:xfrm>
              <a:off x="3852207" y="5083358"/>
              <a:ext cx="55440" cy="1578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CE645E2-52CB-491C-86C6-A1436ED3151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34567" y="5065718"/>
                <a:ext cx="91080" cy="161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870CBEFC-E303-4217-BE67-F29540B6286B}"/>
              </a:ext>
            </a:extLst>
          </p:cNvPr>
          <p:cNvGrpSpPr/>
          <p:nvPr/>
        </p:nvGrpSpPr>
        <p:grpSpPr>
          <a:xfrm>
            <a:off x="3388527" y="-67522"/>
            <a:ext cx="2033640" cy="3562560"/>
            <a:chOff x="3388527" y="-67522"/>
            <a:chExt cx="2033640" cy="356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8B58325-DDFC-4A8B-930E-7FC0A5CEAEE4}"/>
                    </a:ext>
                  </a:extLst>
                </p14:cNvPr>
                <p14:cNvContentPartPr/>
                <p14:nvPr/>
              </p14:nvContentPartPr>
              <p14:xfrm>
                <a:off x="3742047" y="1392998"/>
                <a:ext cx="39960" cy="2102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8B58325-DDFC-4A8B-930E-7FC0A5CEAEE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24407" y="1374998"/>
                  <a:ext cx="75600" cy="21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B95D4BE-3AE1-48C7-976F-7D81CC36153A}"/>
                    </a:ext>
                  </a:extLst>
                </p14:cNvPr>
                <p14:cNvContentPartPr/>
                <p14:nvPr/>
              </p14:nvContentPartPr>
              <p14:xfrm>
                <a:off x="5296167" y="1197518"/>
                <a:ext cx="86040" cy="2225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B95D4BE-3AE1-48C7-976F-7D81CC36153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78527" y="1179878"/>
                  <a:ext cx="121680" cy="22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4D0471D-EDB8-4CCA-9CFE-046C55D7739D}"/>
                    </a:ext>
                  </a:extLst>
                </p14:cNvPr>
                <p14:cNvContentPartPr/>
                <p14:nvPr/>
              </p14:nvContentPartPr>
              <p14:xfrm>
                <a:off x="3698487" y="632678"/>
                <a:ext cx="1603800" cy="1159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4D0471D-EDB8-4CCA-9CFE-046C55D7739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80847" y="614678"/>
                  <a:ext cx="1639440" cy="11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B5D7C29-649A-4DEE-B1F2-B27BF40582F7}"/>
                    </a:ext>
                  </a:extLst>
                </p14:cNvPr>
                <p14:cNvContentPartPr/>
                <p14:nvPr/>
              </p14:nvContentPartPr>
              <p14:xfrm>
                <a:off x="3725487" y="487958"/>
                <a:ext cx="39960" cy="1028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B5D7C29-649A-4DEE-B1F2-B27BF40582F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07847" y="469958"/>
                  <a:ext cx="75600" cy="10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3D741EF-D9B1-4513-834F-7BF73F73BB85}"/>
                    </a:ext>
                  </a:extLst>
                </p14:cNvPr>
                <p14:cNvContentPartPr/>
                <p14:nvPr/>
              </p14:nvContentPartPr>
              <p14:xfrm>
                <a:off x="5270967" y="383198"/>
                <a:ext cx="131760" cy="982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3D741EF-D9B1-4513-834F-7BF73F73BB8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52967" y="365198"/>
                  <a:ext cx="167400" cy="10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5218ED1-FBC6-418B-836D-0B0E7A32A05F}"/>
                    </a:ext>
                  </a:extLst>
                </p14:cNvPr>
                <p14:cNvContentPartPr/>
                <p14:nvPr/>
              </p14:nvContentPartPr>
              <p14:xfrm>
                <a:off x="3388527" y="210038"/>
                <a:ext cx="441000" cy="1061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5218ED1-FBC6-418B-836D-0B0E7A32A05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70527" y="192398"/>
                  <a:ext cx="476640" cy="10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46669F0-C210-4D1D-8105-714E34640AB0}"/>
                    </a:ext>
                  </a:extLst>
                </p14:cNvPr>
                <p14:cNvContentPartPr/>
                <p14:nvPr/>
              </p14:nvContentPartPr>
              <p14:xfrm>
                <a:off x="4955247" y="-67522"/>
                <a:ext cx="466920" cy="1251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46669F0-C210-4D1D-8105-714E34640AB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37247" y="-85162"/>
                  <a:ext cx="502560" cy="12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583AB07-526D-49EA-902C-682306A6D6DE}"/>
              </a:ext>
            </a:extLst>
          </p:cNvPr>
          <p:cNvGrpSpPr/>
          <p:nvPr/>
        </p:nvGrpSpPr>
        <p:grpSpPr>
          <a:xfrm>
            <a:off x="2639007" y="5128575"/>
            <a:ext cx="3007800" cy="2619143"/>
            <a:chOff x="2639007" y="5128575"/>
            <a:chExt cx="3007800" cy="26191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1468DEB-0CB7-4E71-9517-089828A62717}"/>
                    </a:ext>
                  </a:extLst>
                </p14:cNvPr>
                <p14:cNvContentPartPr/>
                <p14:nvPr/>
              </p14:nvContentPartPr>
              <p14:xfrm>
                <a:off x="3764007" y="6112958"/>
                <a:ext cx="1841040" cy="1107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1468DEB-0CB7-4E71-9517-089828A6271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46367" y="6095318"/>
                  <a:ext cx="1876680" cy="11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1BD0698-3DA8-4EB9-A80A-E0FF057EE01B}"/>
                    </a:ext>
                  </a:extLst>
                </p14:cNvPr>
                <p14:cNvContentPartPr/>
                <p14:nvPr/>
              </p14:nvContentPartPr>
              <p14:xfrm>
                <a:off x="2639007" y="6579518"/>
                <a:ext cx="1194120" cy="586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1BD0698-3DA8-4EB9-A80A-E0FF057EE01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21367" y="6561518"/>
                  <a:ext cx="122976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09A23E8-3451-4D58-8CB4-898A7C17D00C}"/>
                    </a:ext>
                  </a:extLst>
                </p14:cNvPr>
                <p14:cNvContentPartPr/>
                <p14:nvPr/>
              </p14:nvContentPartPr>
              <p14:xfrm>
                <a:off x="4227687" y="6895238"/>
                <a:ext cx="1249560" cy="852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09A23E8-3451-4D58-8CB4-898A7C17D00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09687" y="6877598"/>
                  <a:ext cx="1285200" cy="88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F228BED-0112-45BD-863E-2EAA880A573A}"/>
                    </a:ext>
                  </a:extLst>
                </p14:cNvPr>
                <p14:cNvContentPartPr/>
                <p14:nvPr/>
              </p14:nvContentPartPr>
              <p14:xfrm>
                <a:off x="5499207" y="5128575"/>
                <a:ext cx="147600" cy="1667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F228BED-0112-45BD-863E-2EAA880A573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81567" y="5110575"/>
                  <a:ext cx="183240" cy="170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8FB83E0-FBBC-4F73-B47D-CF441565480C}"/>
              </a:ext>
            </a:extLst>
          </p:cNvPr>
          <p:cNvGrpSpPr/>
          <p:nvPr/>
        </p:nvGrpSpPr>
        <p:grpSpPr>
          <a:xfrm>
            <a:off x="6584967" y="4991775"/>
            <a:ext cx="2751840" cy="2481480"/>
            <a:chOff x="6584967" y="4991775"/>
            <a:chExt cx="2751840" cy="24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7FF4997-1CAA-46A7-94AB-644FD255F76E}"/>
                    </a:ext>
                  </a:extLst>
                </p14:cNvPr>
                <p14:cNvContentPartPr/>
                <p14:nvPr/>
              </p14:nvContentPartPr>
              <p14:xfrm>
                <a:off x="6658767" y="5125335"/>
                <a:ext cx="193680" cy="1790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7FF4997-1CAA-46A7-94AB-644FD255F76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41127" y="5107335"/>
                  <a:ext cx="229320" cy="18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FB9D475-DC1F-497C-BB7D-A9E8C495D763}"/>
                    </a:ext>
                  </a:extLst>
                </p14:cNvPr>
                <p14:cNvContentPartPr/>
                <p14:nvPr/>
              </p14:nvContentPartPr>
              <p14:xfrm>
                <a:off x="8151687" y="4991775"/>
                <a:ext cx="92880" cy="1840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FB9D475-DC1F-497C-BB7D-A9E8C495D76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133687" y="4974135"/>
                  <a:ext cx="128520" cy="18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FB8CA74-06D7-4888-BDE7-6BD18696DFD9}"/>
                    </a:ext>
                  </a:extLst>
                </p14:cNvPr>
                <p14:cNvContentPartPr/>
                <p14:nvPr/>
              </p14:nvContentPartPr>
              <p14:xfrm>
                <a:off x="6584967" y="6544815"/>
                <a:ext cx="1866600" cy="928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FB8CA74-06D7-4888-BDE7-6BD18696DFD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66967" y="6526815"/>
                  <a:ext cx="1902240" cy="9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98D2A3F-85C0-4F9C-891A-87D9F8C99D9A}"/>
                    </a:ext>
                  </a:extLst>
                </p14:cNvPr>
                <p14:cNvContentPartPr/>
                <p14:nvPr/>
              </p14:nvContentPartPr>
              <p14:xfrm>
                <a:off x="8234127" y="6538695"/>
                <a:ext cx="1102680" cy="581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98D2A3F-85C0-4F9C-891A-87D9F8C99D9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16127" y="6521055"/>
                  <a:ext cx="113832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B3044A2-A4A3-4030-943A-627AE99348B8}"/>
                    </a:ext>
                  </a:extLst>
                </p14:cNvPr>
                <p14:cNvContentPartPr/>
                <p14:nvPr/>
              </p14:nvContentPartPr>
              <p14:xfrm>
                <a:off x="6780807" y="6716895"/>
                <a:ext cx="316440" cy="644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B3044A2-A4A3-4030-943A-627AE99348B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62807" y="6699255"/>
                  <a:ext cx="352080" cy="68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CCBA963-E39F-4364-AD3F-C9DC14A5D250}"/>
              </a:ext>
            </a:extLst>
          </p:cNvPr>
          <p:cNvGrpSpPr/>
          <p:nvPr/>
        </p:nvGrpSpPr>
        <p:grpSpPr>
          <a:xfrm>
            <a:off x="6543927" y="238335"/>
            <a:ext cx="1859760" cy="3297600"/>
            <a:chOff x="6543927" y="238335"/>
            <a:chExt cx="1859760" cy="32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95890CC-0F95-44A2-84B5-00808925B349}"/>
                    </a:ext>
                  </a:extLst>
                </p14:cNvPr>
                <p14:cNvContentPartPr/>
                <p14:nvPr/>
              </p14:nvContentPartPr>
              <p14:xfrm>
                <a:off x="6543927" y="915495"/>
                <a:ext cx="228600" cy="2620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95890CC-0F95-44A2-84B5-00808925B34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26287" y="897855"/>
                  <a:ext cx="264240" cy="265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D3B76A8-415E-45FD-A27D-DAC79B384145}"/>
                    </a:ext>
                  </a:extLst>
                </p14:cNvPr>
                <p14:cNvContentPartPr/>
                <p14:nvPr/>
              </p14:nvContentPartPr>
              <p14:xfrm>
                <a:off x="8024967" y="1035015"/>
                <a:ext cx="123120" cy="2370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D3B76A8-415E-45FD-A27D-DAC79B38414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07327" y="1017375"/>
                  <a:ext cx="158760" cy="24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32F1650-DE30-43B9-8439-B362442E87CE}"/>
                    </a:ext>
                  </a:extLst>
                </p14:cNvPr>
                <p14:cNvContentPartPr/>
                <p14:nvPr/>
              </p14:nvContentPartPr>
              <p14:xfrm>
                <a:off x="6617367" y="389895"/>
                <a:ext cx="1697400" cy="958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32F1650-DE30-43B9-8439-B362442E87C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99367" y="371895"/>
                  <a:ext cx="1733040" cy="9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D3763BD-8E9A-4374-B884-577B95DD5BDD}"/>
                    </a:ext>
                  </a:extLst>
                </p14:cNvPr>
                <p14:cNvContentPartPr/>
                <p14:nvPr/>
              </p14:nvContentPartPr>
              <p14:xfrm>
                <a:off x="8030367" y="238335"/>
                <a:ext cx="373320" cy="1005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D3763BD-8E9A-4374-B884-577B95DD5BD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12727" y="220335"/>
                  <a:ext cx="408960" cy="10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5B2C1F3-F26E-46CE-BCC9-B64D6A2DBCEE}"/>
                    </a:ext>
                  </a:extLst>
                </p14:cNvPr>
                <p14:cNvContentPartPr/>
                <p14:nvPr/>
              </p14:nvContentPartPr>
              <p14:xfrm>
                <a:off x="6670287" y="306015"/>
                <a:ext cx="154440" cy="954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5B2C1F3-F26E-46CE-BCC9-B64D6A2DBCE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52287" y="288375"/>
                  <a:ext cx="190080" cy="990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83522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514D85-4571-46D1-94C4-28F5DB166E50}"/>
              </a:ext>
            </a:extLst>
          </p:cNvPr>
          <p:cNvGrpSpPr/>
          <p:nvPr/>
        </p:nvGrpSpPr>
        <p:grpSpPr>
          <a:xfrm>
            <a:off x="1791262" y="2082633"/>
            <a:ext cx="8490600" cy="2857320"/>
            <a:chOff x="1791262" y="4105582"/>
            <a:chExt cx="8490600" cy="28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14:cNvPr>
                <p14:cNvContentPartPr/>
                <p14:nvPr/>
              </p14:nvContentPartPr>
              <p14:xfrm>
                <a:off x="2035702" y="4555222"/>
                <a:ext cx="1099080" cy="2040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17702" y="4537222"/>
                  <a:ext cx="1134720" cy="20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14:cNvPr>
                <p14:cNvContentPartPr/>
                <p14:nvPr/>
              </p14:nvContentPartPr>
              <p14:xfrm>
                <a:off x="3169342" y="4131502"/>
                <a:ext cx="5577120" cy="399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51702" y="4113502"/>
                  <a:ext cx="56127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14:cNvPr>
                <p14:cNvContentPartPr/>
                <p14:nvPr/>
              </p14:nvContentPartPr>
              <p14:xfrm>
                <a:off x="1791262" y="6517582"/>
                <a:ext cx="6902280" cy="445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73262" y="6499942"/>
                  <a:ext cx="69379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14:cNvPr>
                <p14:cNvContentPartPr/>
                <p14:nvPr/>
              </p14:nvContentPartPr>
              <p14:xfrm>
                <a:off x="8466022" y="4105582"/>
                <a:ext cx="1815840" cy="2642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48382" y="4087582"/>
                  <a:ext cx="1851480" cy="267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4FEEEE-C8C0-4484-95B4-CC8B485F3296}"/>
              </a:ext>
            </a:extLst>
          </p:cNvPr>
          <p:cNvGrpSpPr/>
          <p:nvPr/>
        </p:nvGrpSpPr>
        <p:grpSpPr>
          <a:xfrm>
            <a:off x="3736342" y="2765193"/>
            <a:ext cx="4514040" cy="1428120"/>
            <a:chOff x="3736342" y="4788142"/>
            <a:chExt cx="4514040" cy="14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7F658E-8BEF-48A7-9AC9-601E0611C7F6}"/>
                    </a:ext>
                  </a:extLst>
                </p14:cNvPr>
                <p14:cNvContentPartPr/>
                <p14:nvPr/>
              </p14:nvContentPartPr>
              <p14:xfrm>
                <a:off x="3736342" y="4849342"/>
                <a:ext cx="1552680" cy="1366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7F658E-8BEF-48A7-9AC9-601E0611C7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18342" y="4831702"/>
                  <a:ext cx="1588320" cy="14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159E144-9EF4-4C48-AD1E-4039065B1DD4}"/>
                    </a:ext>
                  </a:extLst>
                </p14:cNvPr>
                <p14:cNvContentPartPr/>
                <p14:nvPr/>
              </p14:nvContentPartPr>
              <p14:xfrm>
                <a:off x="6515542" y="4788142"/>
                <a:ext cx="1734840" cy="1308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159E144-9EF4-4C48-AD1E-4039065B1D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97902" y="4770142"/>
                  <a:ext cx="1770480" cy="134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E88E5B-8B8D-4827-9AE1-E2E795D68F25}"/>
              </a:ext>
            </a:extLst>
          </p:cNvPr>
          <p:cNvGrpSpPr/>
          <p:nvPr/>
        </p:nvGrpSpPr>
        <p:grpSpPr>
          <a:xfrm>
            <a:off x="5132782" y="2999553"/>
            <a:ext cx="1593000" cy="839880"/>
            <a:chOff x="5132782" y="5022502"/>
            <a:chExt cx="1593000" cy="83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ABD5F7D-59C1-4BFA-BD19-FE88BCF2B142}"/>
                    </a:ext>
                  </a:extLst>
                </p14:cNvPr>
                <p14:cNvContentPartPr/>
                <p14:nvPr/>
              </p14:nvContentPartPr>
              <p14:xfrm>
                <a:off x="5226022" y="5022502"/>
                <a:ext cx="1499760" cy="36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ABD5F7D-59C1-4BFA-BD19-FE88BCF2B1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08022" y="5004502"/>
                  <a:ext cx="1535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7C3DC5F-1120-44CC-98F0-78EFB5EFA843}"/>
                    </a:ext>
                  </a:extLst>
                </p14:cNvPr>
                <p14:cNvContentPartPr/>
                <p14:nvPr/>
              </p14:nvContentPartPr>
              <p14:xfrm>
                <a:off x="5132782" y="5815222"/>
                <a:ext cx="1550880" cy="47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7C3DC5F-1120-44CC-98F0-78EFB5EFA84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14782" y="5797222"/>
                  <a:ext cx="158652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14:cNvPr>
              <p14:cNvContentPartPr/>
              <p14:nvPr/>
            </p14:nvContentPartPr>
            <p14:xfrm>
              <a:off x="2439622" y="2047353"/>
              <a:ext cx="7328160" cy="2694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21982" y="2029353"/>
                <a:ext cx="7363800" cy="27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CE645E2-52CB-491C-86C6-A1436ED3151D}"/>
                  </a:ext>
                </a:extLst>
              </p14:cNvPr>
              <p14:cNvContentPartPr/>
              <p14:nvPr/>
            </p14:nvContentPartPr>
            <p14:xfrm>
              <a:off x="3852207" y="5083358"/>
              <a:ext cx="55440" cy="1578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CE645E2-52CB-491C-86C6-A1436ED3151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34567" y="5065718"/>
                <a:ext cx="91080" cy="161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870CBEFC-E303-4217-BE67-F29540B6286B}"/>
              </a:ext>
            </a:extLst>
          </p:cNvPr>
          <p:cNvGrpSpPr/>
          <p:nvPr/>
        </p:nvGrpSpPr>
        <p:grpSpPr>
          <a:xfrm>
            <a:off x="3388527" y="-67522"/>
            <a:ext cx="2033640" cy="3562560"/>
            <a:chOff x="3388527" y="-67522"/>
            <a:chExt cx="2033640" cy="356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8B58325-DDFC-4A8B-930E-7FC0A5CEAEE4}"/>
                    </a:ext>
                  </a:extLst>
                </p14:cNvPr>
                <p14:cNvContentPartPr/>
                <p14:nvPr/>
              </p14:nvContentPartPr>
              <p14:xfrm>
                <a:off x="3742047" y="1392998"/>
                <a:ext cx="39960" cy="2102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8B58325-DDFC-4A8B-930E-7FC0A5CEAEE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24407" y="1374998"/>
                  <a:ext cx="75600" cy="21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B95D4BE-3AE1-48C7-976F-7D81CC36153A}"/>
                    </a:ext>
                  </a:extLst>
                </p14:cNvPr>
                <p14:cNvContentPartPr/>
                <p14:nvPr/>
              </p14:nvContentPartPr>
              <p14:xfrm>
                <a:off x="5296167" y="1197518"/>
                <a:ext cx="86040" cy="2225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B95D4BE-3AE1-48C7-976F-7D81CC36153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78527" y="1179878"/>
                  <a:ext cx="121680" cy="22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4D0471D-EDB8-4CCA-9CFE-046C55D7739D}"/>
                    </a:ext>
                  </a:extLst>
                </p14:cNvPr>
                <p14:cNvContentPartPr/>
                <p14:nvPr/>
              </p14:nvContentPartPr>
              <p14:xfrm>
                <a:off x="3698487" y="632678"/>
                <a:ext cx="1603800" cy="1159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4D0471D-EDB8-4CCA-9CFE-046C55D7739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80847" y="614678"/>
                  <a:ext cx="1639440" cy="11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B5D7C29-649A-4DEE-B1F2-B27BF40582F7}"/>
                    </a:ext>
                  </a:extLst>
                </p14:cNvPr>
                <p14:cNvContentPartPr/>
                <p14:nvPr/>
              </p14:nvContentPartPr>
              <p14:xfrm>
                <a:off x="3725487" y="487958"/>
                <a:ext cx="39960" cy="1028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B5D7C29-649A-4DEE-B1F2-B27BF40582F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07847" y="469958"/>
                  <a:ext cx="75600" cy="10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3D741EF-D9B1-4513-834F-7BF73F73BB85}"/>
                    </a:ext>
                  </a:extLst>
                </p14:cNvPr>
                <p14:cNvContentPartPr/>
                <p14:nvPr/>
              </p14:nvContentPartPr>
              <p14:xfrm>
                <a:off x="5270967" y="383198"/>
                <a:ext cx="131760" cy="982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3D741EF-D9B1-4513-834F-7BF73F73BB8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52967" y="365198"/>
                  <a:ext cx="167400" cy="10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5218ED1-FBC6-418B-836D-0B0E7A32A05F}"/>
                    </a:ext>
                  </a:extLst>
                </p14:cNvPr>
                <p14:cNvContentPartPr/>
                <p14:nvPr/>
              </p14:nvContentPartPr>
              <p14:xfrm>
                <a:off x="3388527" y="210038"/>
                <a:ext cx="441000" cy="1061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5218ED1-FBC6-418B-836D-0B0E7A32A05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70527" y="192398"/>
                  <a:ext cx="476640" cy="10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46669F0-C210-4D1D-8105-714E34640AB0}"/>
                    </a:ext>
                  </a:extLst>
                </p14:cNvPr>
                <p14:cNvContentPartPr/>
                <p14:nvPr/>
              </p14:nvContentPartPr>
              <p14:xfrm>
                <a:off x="4955247" y="-67522"/>
                <a:ext cx="466920" cy="1251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46669F0-C210-4D1D-8105-714E34640AB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37247" y="-85162"/>
                  <a:ext cx="502560" cy="12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583AB07-526D-49EA-902C-682306A6D6DE}"/>
              </a:ext>
            </a:extLst>
          </p:cNvPr>
          <p:cNvGrpSpPr/>
          <p:nvPr/>
        </p:nvGrpSpPr>
        <p:grpSpPr>
          <a:xfrm>
            <a:off x="2639007" y="5128575"/>
            <a:ext cx="3007800" cy="2619143"/>
            <a:chOff x="2639007" y="5128575"/>
            <a:chExt cx="3007800" cy="26191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1468DEB-0CB7-4E71-9517-089828A62717}"/>
                    </a:ext>
                  </a:extLst>
                </p14:cNvPr>
                <p14:cNvContentPartPr/>
                <p14:nvPr/>
              </p14:nvContentPartPr>
              <p14:xfrm>
                <a:off x="3764007" y="6112958"/>
                <a:ext cx="1841040" cy="1107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1468DEB-0CB7-4E71-9517-089828A627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46367" y="6095318"/>
                  <a:ext cx="1876680" cy="11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1BD0698-3DA8-4EB9-A80A-E0FF057EE01B}"/>
                    </a:ext>
                  </a:extLst>
                </p14:cNvPr>
                <p14:cNvContentPartPr/>
                <p14:nvPr/>
              </p14:nvContentPartPr>
              <p14:xfrm>
                <a:off x="2639007" y="6579518"/>
                <a:ext cx="1194120" cy="586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1BD0698-3DA8-4EB9-A80A-E0FF057EE01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21367" y="6561518"/>
                  <a:ext cx="122976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09A23E8-3451-4D58-8CB4-898A7C17D00C}"/>
                    </a:ext>
                  </a:extLst>
                </p14:cNvPr>
                <p14:cNvContentPartPr/>
                <p14:nvPr/>
              </p14:nvContentPartPr>
              <p14:xfrm>
                <a:off x="4227687" y="6895238"/>
                <a:ext cx="1249560" cy="852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09A23E8-3451-4D58-8CB4-898A7C17D00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09687" y="6877598"/>
                  <a:ext cx="1285200" cy="88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F228BED-0112-45BD-863E-2EAA880A573A}"/>
                    </a:ext>
                  </a:extLst>
                </p14:cNvPr>
                <p14:cNvContentPartPr/>
                <p14:nvPr/>
              </p14:nvContentPartPr>
              <p14:xfrm>
                <a:off x="5499207" y="5128575"/>
                <a:ext cx="147600" cy="1667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F228BED-0112-45BD-863E-2EAA880A57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81567" y="5110575"/>
                  <a:ext cx="183240" cy="170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8FB83E0-FBBC-4F73-B47D-CF441565480C}"/>
              </a:ext>
            </a:extLst>
          </p:cNvPr>
          <p:cNvGrpSpPr/>
          <p:nvPr/>
        </p:nvGrpSpPr>
        <p:grpSpPr>
          <a:xfrm>
            <a:off x="6584967" y="4991775"/>
            <a:ext cx="2751840" cy="2481480"/>
            <a:chOff x="6584967" y="4991775"/>
            <a:chExt cx="2751840" cy="24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7FF4997-1CAA-46A7-94AB-644FD255F76E}"/>
                    </a:ext>
                  </a:extLst>
                </p14:cNvPr>
                <p14:cNvContentPartPr/>
                <p14:nvPr/>
              </p14:nvContentPartPr>
              <p14:xfrm>
                <a:off x="6658767" y="5125335"/>
                <a:ext cx="193680" cy="1790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7FF4997-1CAA-46A7-94AB-644FD255F76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41127" y="5107335"/>
                  <a:ext cx="229320" cy="18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FB9D475-DC1F-497C-BB7D-A9E8C495D763}"/>
                    </a:ext>
                  </a:extLst>
                </p14:cNvPr>
                <p14:cNvContentPartPr/>
                <p14:nvPr/>
              </p14:nvContentPartPr>
              <p14:xfrm>
                <a:off x="8151687" y="4991775"/>
                <a:ext cx="92880" cy="1840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FB9D475-DC1F-497C-BB7D-A9E8C495D76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33687" y="4974135"/>
                  <a:ext cx="128520" cy="18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FB8CA74-06D7-4888-BDE7-6BD18696DFD9}"/>
                    </a:ext>
                  </a:extLst>
                </p14:cNvPr>
                <p14:cNvContentPartPr/>
                <p14:nvPr/>
              </p14:nvContentPartPr>
              <p14:xfrm>
                <a:off x="6584967" y="6544815"/>
                <a:ext cx="1866600" cy="928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FB8CA74-06D7-4888-BDE7-6BD18696DFD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66967" y="6526815"/>
                  <a:ext cx="1902240" cy="9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98D2A3F-85C0-4F9C-891A-87D9F8C99D9A}"/>
                    </a:ext>
                  </a:extLst>
                </p14:cNvPr>
                <p14:cNvContentPartPr/>
                <p14:nvPr/>
              </p14:nvContentPartPr>
              <p14:xfrm>
                <a:off x="8234127" y="6538695"/>
                <a:ext cx="1102680" cy="581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98D2A3F-85C0-4F9C-891A-87D9F8C99D9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16127" y="6521055"/>
                  <a:ext cx="113832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B3044A2-A4A3-4030-943A-627AE99348B8}"/>
                    </a:ext>
                  </a:extLst>
                </p14:cNvPr>
                <p14:cNvContentPartPr/>
                <p14:nvPr/>
              </p14:nvContentPartPr>
              <p14:xfrm>
                <a:off x="6780807" y="6716895"/>
                <a:ext cx="316440" cy="644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B3044A2-A4A3-4030-943A-627AE99348B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62807" y="6699255"/>
                  <a:ext cx="352080" cy="68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CCBA963-E39F-4364-AD3F-C9DC14A5D250}"/>
              </a:ext>
            </a:extLst>
          </p:cNvPr>
          <p:cNvGrpSpPr/>
          <p:nvPr/>
        </p:nvGrpSpPr>
        <p:grpSpPr>
          <a:xfrm>
            <a:off x="6543927" y="238335"/>
            <a:ext cx="1859760" cy="3297600"/>
            <a:chOff x="6543927" y="238335"/>
            <a:chExt cx="1859760" cy="32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95890CC-0F95-44A2-84B5-00808925B349}"/>
                    </a:ext>
                  </a:extLst>
                </p14:cNvPr>
                <p14:cNvContentPartPr/>
                <p14:nvPr/>
              </p14:nvContentPartPr>
              <p14:xfrm>
                <a:off x="6543927" y="915495"/>
                <a:ext cx="228600" cy="2620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95890CC-0F95-44A2-84B5-00808925B34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26287" y="897855"/>
                  <a:ext cx="264240" cy="265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D3B76A8-415E-45FD-A27D-DAC79B384145}"/>
                    </a:ext>
                  </a:extLst>
                </p14:cNvPr>
                <p14:cNvContentPartPr/>
                <p14:nvPr/>
              </p14:nvContentPartPr>
              <p14:xfrm>
                <a:off x="8024967" y="1035015"/>
                <a:ext cx="123120" cy="2370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D3B76A8-415E-45FD-A27D-DAC79B38414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07327" y="1017375"/>
                  <a:ext cx="158760" cy="24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32F1650-DE30-43B9-8439-B362442E87CE}"/>
                    </a:ext>
                  </a:extLst>
                </p14:cNvPr>
                <p14:cNvContentPartPr/>
                <p14:nvPr/>
              </p14:nvContentPartPr>
              <p14:xfrm>
                <a:off x="6617367" y="389895"/>
                <a:ext cx="1697400" cy="958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32F1650-DE30-43B9-8439-B362442E87C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99367" y="371895"/>
                  <a:ext cx="1733040" cy="9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D3763BD-8E9A-4374-B884-577B95DD5BDD}"/>
                    </a:ext>
                  </a:extLst>
                </p14:cNvPr>
                <p14:cNvContentPartPr/>
                <p14:nvPr/>
              </p14:nvContentPartPr>
              <p14:xfrm>
                <a:off x="8030367" y="238335"/>
                <a:ext cx="373320" cy="1005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D3763BD-8E9A-4374-B884-577B95DD5BD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12727" y="220335"/>
                  <a:ext cx="408960" cy="10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5B2C1F3-F26E-46CE-BCC9-B64D6A2DBCEE}"/>
                    </a:ext>
                  </a:extLst>
                </p14:cNvPr>
                <p14:cNvContentPartPr/>
                <p14:nvPr/>
              </p14:nvContentPartPr>
              <p14:xfrm>
                <a:off x="6670287" y="306015"/>
                <a:ext cx="154440" cy="954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5B2C1F3-F26E-46CE-BCC9-B64D6A2DBCE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52287" y="288375"/>
                  <a:ext cx="190080" cy="990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16178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-94489" y="8939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514D85-4571-46D1-94C4-28F5DB166E50}"/>
              </a:ext>
            </a:extLst>
          </p:cNvPr>
          <p:cNvGrpSpPr/>
          <p:nvPr/>
        </p:nvGrpSpPr>
        <p:grpSpPr>
          <a:xfrm>
            <a:off x="3012547" y="2082633"/>
            <a:ext cx="8490600" cy="2857320"/>
            <a:chOff x="1791262" y="4105582"/>
            <a:chExt cx="8490600" cy="28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14:cNvPr>
                <p14:cNvContentPartPr/>
                <p14:nvPr/>
              </p14:nvContentPartPr>
              <p14:xfrm>
                <a:off x="2035702" y="4555222"/>
                <a:ext cx="1099080" cy="2040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17702" y="4537222"/>
                  <a:ext cx="1134720" cy="20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14:cNvPr>
                <p14:cNvContentPartPr/>
                <p14:nvPr/>
              </p14:nvContentPartPr>
              <p14:xfrm>
                <a:off x="3169342" y="4131502"/>
                <a:ext cx="5577120" cy="399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51702" y="4113502"/>
                  <a:ext cx="56127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14:cNvPr>
                <p14:cNvContentPartPr/>
                <p14:nvPr/>
              </p14:nvContentPartPr>
              <p14:xfrm>
                <a:off x="1791262" y="6517582"/>
                <a:ext cx="6902280" cy="445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73262" y="6499942"/>
                  <a:ext cx="69379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14:cNvPr>
                <p14:cNvContentPartPr/>
                <p14:nvPr/>
              </p14:nvContentPartPr>
              <p14:xfrm>
                <a:off x="8466022" y="4105582"/>
                <a:ext cx="1815840" cy="2642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48382" y="4087582"/>
                  <a:ext cx="1851480" cy="267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4FEEEE-C8C0-4484-95B4-CC8B485F3296}"/>
              </a:ext>
            </a:extLst>
          </p:cNvPr>
          <p:cNvGrpSpPr/>
          <p:nvPr/>
        </p:nvGrpSpPr>
        <p:grpSpPr>
          <a:xfrm>
            <a:off x="4957627" y="2765193"/>
            <a:ext cx="4514040" cy="1428120"/>
            <a:chOff x="3736342" y="4788142"/>
            <a:chExt cx="4514040" cy="14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7F658E-8BEF-48A7-9AC9-601E0611C7F6}"/>
                    </a:ext>
                  </a:extLst>
                </p14:cNvPr>
                <p14:cNvContentPartPr/>
                <p14:nvPr/>
              </p14:nvContentPartPr>
              <p14:xfrm>
                <a:off x="3736342" y="4849342"/>
                <a:ext cx="1552680" cy="1366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7F658E-8BEF-48A7-9AC9-601E0611C7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18342" y="4831702"/>
                  <a:ext cx="1588320" cy="14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159E144-9EF4-4C48-AD1E-4039065B1DD4}"/>
                    </a:ext>
                  </a:extLst>
                </p14:cNvPr>
                <p14:cNvContentPartPr/>
                <p14:nvPr/>
              </p14:nvContentPartPr>
              <p14:xfrm>
                <a:off x="6515542" y="4788142"/>
                <a:ext cx="1734840" cy="1308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159E144-9EF4-4C48-AD1E-4039065B1D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97902" y="4770142"/>
                  <a:ext cx="1770480" cy="134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E88E5B-8B8D-4827-9AE1-E2E795D68F25}"/>
              </a:ext>
            </a:extLst>
          </p:cNvPr>
          <p:cNvGrpSpPr/>
          <p:nvPr/>
        </p:nvGrpSpPr>
        <p:grpSpPr>
          <a:xfrm>
            <a:off x="6354067" y="2999553"/>
            <a:ext cx="1593000" cy="839880"/>
            <a:chOff x="5132782" y="5022502"/>
            <a:chExt cx="1593000" cy="83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ABD5F7D-59C1-4BFA-BD19-FE88BCF2B142}"/>
                    </a:ext>
                  </a:extLst>
                </p14:cNvPr>
                <p14:cNvContentPartPr/>
                <p14:nvPr/>
              </p14:nvContentPartPr>
              <p14:xfrm>
                <a:off x="5226022" y="5022502"/>
                <a:ext cx="1499760" cy="36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ABD5F7D-59C1-4BFA-BD19-FE88BCF2B1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08022" y="5004502"/>
                  <a:ext cx="1535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7C3DC5F-1120-44CC-98F0-78EFB5EFA843}"/>
                    </a:ext>
                  </a:extLst>
                </p14:cNvPr>
                <p14:cNvContentPartPr/>
                <p14:nvPr/>
              </p14:nvContentPartPr>
              <p14:xfrm>
                <a:off x="5132782" y="5815222"/>
                <a:ext cx="1550880" cy="47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7C3DC5F-1120-44CC-98F0-78EFB5EFA84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14782" y="5797222"/>
                  <a:ext cx="158652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14:cNvPr>
              <p14:cNvContentPartPr/>
              <p14:nvPr/>
            </p14:nvContentPartPr>
            <p14:xfrm>
              <a:off x="3660907" y="2047353"/>
              <a:ext cx="7328160" cy="2694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43267" y="2029353"/>
                <a:ext cx="7363800" cy="27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CE645E2-52CB-491C-86C6-A1436ED3151D}"/>
                  </a:ext>
                </a:extLst>
              </p14:cNvPr>
              <p14:cNvContentPartPr/>
              <p14:nvPr/>
            </p14:nvContentPartPr>
            <p14:xfrm>
              <a:off x="5073492" y="5083358"/>
              <a:ext cx="55440" cy="1578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CE645E2-52CB-491C-86C6-A1436ED3151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55852" y="5065718"/>
                <a:ext cx="91080" cy="161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870CBEFC-E303-4217-BE67-F29540B6286B}"/>
              </a:ext>
            </a:extLst>
          </p:cNvPr>
          <p:cNvGrpSpPr/>
          <p:nvPr/>
        </p:nvGrpSpPr>
        <p:grpSpPr>
          <a:xfrm>
            <a:off x="4609812" y="-67522"/>
            <a:ext cx="2033640" cy="3562560"/>
            <a:chOff x="3388527" y="-67522"/>
            <a:chExt cx="2033640" cy="356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8B58325-DDFC-4A8B-930E-7FC0A5CEAEE4}"/>
                    </a:ext>
                  </a:extLst>
                </p14:cNvPr>
                <p14:cNvContentPartPr/>
                <p14:nvPr/>
              </p14:nvContentPartPr>
              <p14:xfrm>
                <a:off x="3742047" y="1392998"/>
                <a:ext cx="39960" cy="2102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8B58325-DDFC-4A8B-930E-7FC0A5CEAEE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24407" y="1374998"/>
                  <a:ext cx="75600" cy="21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B95D4BE-3AE1-48C7-976F-7D81CC36153A}"/>
                    </a:ext>
                  </a:extLst>
                </p14:cNvPr>
                <p14:cNvContentPartPr/>
                <p14:nvPr/>
              </p14:nvContentPartPr>
              <p14:xfrm>
                <a:off x="5296167" y="1197518"/>
                <a:ext cx="86040" cy="2225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B95D4BE-3AE1-48C7-976F-7D81CC36153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78527" y="1179878"/>
                  <a:ext cx="121680" cy="22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4D0471D-EDB8-4CCA-9CFE-046C55D7739D}"/>
                    </a:ext>
                  </a:extLst>
                </p14:cNvPr>
                <p14:cNvContentPartPr/>
                <p14:nvPr/>
              </p14:nvContentPartPr>
              <p14:xfrm>
                <a:off x="3698487" y="632678"/>
                <a:ext cx="1603800" cy="1159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4D0471D-EDB8-4CCA-9CFE-046C55D7739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80847" y="614678"/>
                  <a:ext cx="1639440" cy="11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B5D7C29-649A-4DEE-B1F2-B27BF40582F7}"/>
                    </a:ext>
                  </a:extLst>
                </p14:cNvPr>
                <p14:cNvContentPartPr/>
                <p14:nvPr/>
              </p14:nvContentPartPr>
              <p14:xfrm>
                <a:off x="3725487" y="487958"/>
                <a:ext cx="39960" cy="1028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B5D7C29-649A-4DEE-B1F2-B27BF40582F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07847" y="469958"/>
                  <a:ext cx="75600" cy="10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3D741EF-D9B1-4513-834F-7BF73F73BB85}"/>
                    </a:ext>
                  </a:extLst>
                </p14:cNvPr>
                <p14:cNvContentPartPr/>
                <p14:nvPr/>
              </p14:nvContentPartPr>
              <p14:xfrm>
                <a:off x="5270967" y="383198"/>
                <a:ext cx="131760" cy="982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3D741EF-D9B1-4513-834F-7BF73F73BB8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52967" y="365198"/>
                  <a:ext cx="167400" cy="10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5218ED1-FBC6-418B-836D-0B0E7A32A05F}"/>
                    </a:ext>
                  </a:extLst>
                </p14:cNvPr>
                <p14:cNvContentPartPr/>
                <p14:nvPr/>
              </p14:nvContentPartPr>
              <p14:xfrm>
                <a:off x="3388527" y="210038"/>
                <a:ext cx="441000" cy="1061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5218ED1-FBC6-418B-836D-0B0E7A32A05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70527" y="192398"/>
                  <a:ext cx="476640" cy="10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46669F0-C210-4D1D-8105-714E34640AB0}"/>
                    </a:ext>
                  </a:extLst>
                </p14:cNvPr>
                <p14:cNvContentPartPr/>
                <p14:nvPr/>
              </p14:nvContentPartPr>
              <p14:xfrm>
                <a:off x="4955247" y="-67522"/>
                <a:ext cx="466920" cy="1251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46669F0-C210-4D1D-8105-714E34640AB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37247" y="-85162"/>
                  <a:ext cx="502560" cy="12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583AB07-526D-49EA-902C-682306A6D6DE}"/>
              </a:ext>
            </a:extLst>
          </p:cNvPr>
          <p:cNvGrpSpPr/>
          <p:nvPr/>
        </p:nvGrpSpPr>
        <p:grpSpPr>
          <a:xfrm>
            <a:off x="3860292" y="5128575"/>
            <a:ext cx="3007800" cy="2619143"/>
            <a:chOff x="2639007" y="5128575"/>
            <a:chExt cx="3007800" cy="26191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1468DEB-0CB7-4E71-9517-089828A62717}"/>
                    </a:ext>
                  </a:extLst>
                </p14:cNvPr>
                <p14:cNvContentPartPr/>
                <p14:nvPr/>
              </p14:nvContentPartPr>
              <p14:xfrm>
                <a:off x="3764007" y="6112958"/>
                <a:ext cx="1841040" cy="1107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1468DEB-0CB7-4E71-9517-089828A627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46367" y="6095318"/>
                  <a:ext cx="1876680" cy="11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1BD0698-3DA8-4EB9-A80A-E0FF057EE01B}"/>
                    </a:ext>
                  </a:extLst>
                </p14:cNvPr>
                <p14:cNvContentPartPr/>
                <p14:nvPr/>
              </p14:nvContentPartPr>
              <p14:xfrm>
                <a:off x="2639007" y="6579518"/>
                <a:ext cx="1194120" cy="586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1BD0698-3DA8-4EB9-A80A-E0FF057EE01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21367" y="6561518"/>
                  <a:ext cx="122976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09A23E8-3451-4D58-8CB4-898A7C17D00C}"/>
                    </a:ext>
                  </a:extLst>
                </p14:cNvPr>
                <p14:cNvContentPartPr/>
                <p14:nvPr/>
              </p14:nvContentPartPr>
              <p14:xfrm>
                <a:off x="4227687" y="6895238"/>
                <a:ext cx="1249560" cy="852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09A23E8-3451-4D58-8CB4-898A7C17D00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09687" y="6877598"/>
                  <a:ext cx="1285200" cy="88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F228BED-0112-45BD-863E-2EAA880A573A}"/>
                    </a:ext>
                  </a:extLst>
                </p14:cNvPr>
                <p14:cNvContentPartPr/>
                <p14:nvPr/>
              </p14:nvContentPartPr>
              <p14:xfrm>
                <a:off x="5499207" y="5128575"/>
                <a:ext cx="147600" cy="1667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F228BED-0112-45BD-863E-2EAA880A57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81567" y="5110575"/>
                  <a:ext cx="183240" cy="170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8FB83E0-FBBC-4F73-B47D-CF441565480C}"/>
              </a:ext>
            </a:extLst>
          </p:cNvPr>
          <p:cNvGrpSpPr/>
          <p:nvPr/>
        </p:nvGrpSpPr>
        <p:grpSpPr>
          <a:xfrm>
            <a:off x="7806252" y="4991775"/>
            <a:ext cx="2751840" cy="2481480"/>
            <a:chOff x="6584967" y="4991775"/>
            <a:chExt cx="2751840" cy="24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7FF4997-1CAA-46A7-94AB-644FD255F76E}"/>
                    </a:ext>
                  </a:extLst>
                </p14:cNvPr>
                <p14:cNvContentPartPr/>
                <p14:nvPr/>
              </p14:nvContentPartPr>
              <p14:xfrm>
                <a:off x="6658767" y="5125335"/>
                <a:ext cx="193680" cy="1790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7FF4997-1CAA-46A7-94AB-644FD255F76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41127" y="5107335"/>
                  <a:ext cx="229320" cy="18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FB9D475-DC1F-497C-BB7D-A9E8C495D763}"/>
                    </a:ext>
                  </a:extLst>
                </p14:cNvPr>
                <p14:cNvContentPartPr/>
                <p14:nvPr/>
              </p14:nvContentPartPr>
              <p14:xfrm>
                <a:off x="8151687" y="4991775"/>
                <a:ext cx="92880" cy="1840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FB9D475-DC1F-497C-BB7D-A9E8C495D76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33687" y="4974135"/>
                  <a:ext cx="128520" cy="18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FB8CA74-06D7-4888-BDE7-6BD18696DFD9}"/>
                    </a:ext>
                  </a:extLst>
                </p14:cNvPr>
                <p14:cNvContentPartPr/>
                <p14:nvPr/>
              </p14:nvContentPartPr>
              <p14:xfrm>
                <a:off x="6584967" y="6544815"/>
                <a:ext cx="1866600" cy="928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FB8CA74-06D7-4888-BDE7-6BD18696DFD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66967" y="6526815"/>
                  <a:ext cx="1902240" cy="9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98D2A3F-85C0-4F9C-891A-87D9F8C99D9A}"/>
                    </a:ext>
                  </a:extLst>
                </p14:cNvPr>
                <p14:cNvContentPartPr/>
                <p14:nvPr/>
              </p14:nvContentPartPr>
              <p14:xfrm>
                <a:off x="8234127" y="6538695"/>
                <a:ext cx="1102680" cy="581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98D2A3F-85C0-4F9C-891A-87D9F8C99D9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16127" y="6521055"/>
                  <a:ext cx="113832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B3044A2-A4A3-4030-943A-627AE99348B8}"/>
                    </a:ext>
                  </a:extLst>
                </p14:cNvPr>
                <p14:cNvContentPartPr/>
                <p14:nvPr/>
              </p14:nvContentPartPr>
              <p14:xfrm>
                <a:off x="6780807" y="6716895"/>
                <a:ext cx="316440" cy="644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B3044A2-A4A3-4030-943A-627AE99348B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62807" y="6699255"/>
                  <a:ext cx="352080" cy="68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CCBA963-E39F-4364-AD3F-C9DC14A5D250}"/>
              </a:ext>
            </a:extLst>
          </p:cNvPr>
          <p:cNvGrpSpPr/>
          <p:nvPr/>
        </p:nvGrpSpPr>
        <p:grpSpPr>
          <a:xfrm>
            <a:off x="7765212" y="238335"/>
            <a:ext cx="1859760" cy="3297600"/>
            <a:chOff x="6543927" y="238335"/>
            <a:chExt cx="1859760" cy="32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95890CC-0F95-44A2-84B5-00808925B349}"/>
                    </a:ext>
                  </a:extLst>
                </p14:cNvPr>
                <p14:cNvContentPartPr/>
                <p14:nvPr/>
              </p14:nvContentPartPr>
              <p14:xfrm>
                <a:off x="6543927" y="915495"/>
                <a:ext cx="228600" cy="2620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95890CC-0F95-44A2-84B5-00808925B34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26287" y="897855"/>
                  <a:ext cx="264240" cy="265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D3B76A8-415E-45FD-A27D-DAC79B384145}"/>
                    </a:ext>
                  </a:extLst>
                </p14:cNvPr>
                <p14:cNvContentPartPr/>
                <p14:nvPr/>
              </p14:nvContentPartPr>
              <p14:xfrm>
                <a:off x="8024967" y="1035015"/>
                <a:ext cx="123120" cy="2370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D3B76A8-415E-45FD-A27D-DAC79B38414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07327" y="1017375"/>
                  <a:ext cx="158760" cy="24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32F1650-DE30-43B9-8439-B362442E87CE}"/>
                    </a:ext>
                  </a:extLst>
                </p14:cNvPr>
                <p14:cNvContentPartPr/>
                <p14:nvPr/>
              </p14:nvContentPartPr>
              <p14:xfrm>
                <a:off x="6617367" y="389895"/>
                <a:ext cx="1697400" cy="958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32F1650-DE30-43B9-8439-B362442E87C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99367" y="371895"/>
                  <a:ext cx="1733040" cy="9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D3763BD-8E9A-4374-B884-577B95DD5BDD}"/>
                    </a:ext>
                  </a:extLst>
                </p14:cNvPr>
                <p14:cNvContentPartPr/>
                <p14:nvPr/>
              </p14:nvContentPartPr>
              <p14:xfrm>
                <a:off x="8030367" y="238335"/>
                <a:ext cx="373320" cy="1005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D3763BD-8E9A-4374-B884-577B95DD5BD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12727" y="220335"/>
                  <a:ext cx="408960" cy="10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5B2C1F3-F26E-46CE-BCC9-B64D6A2DBCEE}"/>
                    </a:ext>
                  </a:extLst>
                </p14:cNvPr>
                <p14:cNvContentPartPr/>
                <p14:nvPr/>
              </p14:nvContentPartPr>
              <p14:xfrm>
                <a:off x="6670287" y="306015"/>
                <a:ext cx="154440" cy="954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5B2C1F3-F26E-46CE-BCC9-B64D6A2DBCE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52287" y="288375"/>
                  <a:ext cx="190080" cy="9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6DB0A3C-1C57-42BE-AE28-9BB3A3D8F285}"/>
                  </a:ext>
                </a:extLst>
              </p14:cNvPr>
              <p14:cNvContentPartPr/>
              <p14:nvPr/>
            </p14:nvContentPartPr>
            <p14:xfrm>
              <a:off x="6408012" y="2899815"/>
              <a:ext cx="1464840" cy="189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6DB0A3C-1C57-42BE-AE28-9BB3A3D8F28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390012" y="2881815"/>
                <a:ext cx="15004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27EF413-06BD-49C2-976A-252229900D96}"/>
                  </a:ext>
                </a:extLst>
              </p14:cNvPr>
              <p14:cNvContentPartPr/>
              <p14:nvPr/>
            </p14:nvContentPartPr>
            <p14:xfrm>
              <a:off x="6263292" y="3744735"/>
              <a:ext cx="1569600" cy="141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27EF413-06BD-49C2-976A-252229900D9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45652" y="3727095"/>
                <a:ext cx="1605240" cy="17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F801197-144A-40E7-B6F9-0591978FCDD0}"/>
              </a:ext>
            </a:extLst>
          </p:cNvPr>
          <p:cNvGrpSpPr/>
          <p:nvPr/>
        </p:nvGrpSpPr>
        <p:grpSpPr>
          <a:xfrm>
            <a:off x="337747" y="2047353"/>
            <a:ext cx="2143560" cy="3210584"/>
            <a:chOff x="5475020" y="1237118"/>
            <a:chExt cx="2998080" cy="347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42A2F9B-82F5-4DAC-BE6D-C57C2F4F221E}"/>
                    </a:ext>
                  </a:extLst>
                </p14:cNvPr>
                <p14:cNvContentPartPr/>
                <p14:nvPr/>
              </p14:nvContentPartPr>
              <p14:xfrm>
                <a:off x="5475020" y="1277798"/>
                <a:ext cx="1707120" cy="3279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42A2F9B-82F5-4DAC-BE6D-C57C2F4F22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50352" y="1258712"/>
                  <a:ext cx="1756959" cy="3318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545E993-1056-4FF6-AC3C-0CB5FD327216}"/>
                    </a:ext>
                  </a:extLst>
                </p14:cNvPr>
                <p14:cNvContentPartPr/>
                <p14:nvPr/>
              </p14:nvContentPartPr>
              <p14:xfrm>
                <a:off x="6385460" y="1237118"/>
                <a:ext cx="1555920" cy="118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545E993-1056-4FF6-AC3C-0CB5FD32721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60283" y="1218023"/>
                  <a:ext cx="1605770" cy="156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92D364C-FAA0-4117-8CA7-F4360981DE4F}"/>
                    </a:ext>
                  </a:extLst>
                </p14:cNvPr>
                <p14:cNvContentPartPr/>
                <p14:nvPr/>
              </p14:nvContentPartPr>
              <p14:xfrm>
                <a:off x="5994860" y="4564958"/>
                <a:ext cx="1633680" cy="80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92D364C-FAA0-4117-8CA7-F4360981DE4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69688" y="4545567"/>
                  <a:ext cx="1683521" cy="118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6C99B67-410E-4793-B539-34D5F5799F03}"/>
                    </a:ext>
                  </a:extLst>
                </p14:cNvPr>
                <p14:cNvContentPartPr/>
                <p14:nvPr/>
              </p14:nvContentPartPr>
              <p14:xfrm>
                <a:off x="7599020" y="1311638"/>
                <a:ext cx="874080" cy="3399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6C99B67-410E-4793-B539-34D5F5799F0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73845" y="1292553"/>
                  <a:ext cx="923927" cy="3437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AD57003-842B-4680-BA89-E583FD0414B0}"/>
                </a:ext>
              </a:extLst>
            </p:cNvPr>
            <p:cNvGrpSpPr/>
            <p:nvPr/>
          </p:nvGrpSpPr>
          <p:grpSpPr>
            <a:xfrm>
              <a:off x="5910620" y="1946318"/>
              <a:ext cx="1133280" cy="1559520"/>
              <a:chOff x="6843807" y="1946318"/>
              <a:chExt cx="1133280" cy="1559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176" name="Ink 175">
                    <a:extLst>
                      <a:ext uri="{FF2B5EF4-FFF2-40B4-BE49-F238E27FC236}">
                        <a16:creationId xmlns:a16="http://schemas.microsoft.com/office/drawing/2014/main" id="{5D5D34C1-7613-4C12-A8E5-5E2F25B76DE1}"/>
                      </a:ext>
                    </a:extLst>
                  </p14:cNvPr>
                  <p14:cNvContentPartPr/>
                  <p14:nvPr/>
                </p14:nvContentPartPr>
                <p14:xfrm>
                  <a:off x="6843807" y="1946318"/>
                  <a:ext cx="801360" cy="1559520"/>
                </p14:xfrm>
              </p:contentPart>
            </mc:Choice>
            <mc:Fallback xmlns="">
              <p:pic>
                <p:nvPicPr>
                  <p:cNvPr id="176" name="Ink 175">
                    <a:extLst>
                      <a:ext uri="{FF2B5EF4-FFF2-40B4-BE49-F238E27FC236}">
                        <a16:creationId xmlns:a16="http://schemas.microsoft.com/office/drawing/2014/main" id="{5D5D34C1-7613-4C12-A8E5-5E2F25B76DE1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6818639" y="1927233"/>
                    <a:ext cx="851193" cy="159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177" name="Ink 176">
                    <a:extLst>
                      <a:ext uri="{FF2B5EF4-FFF2-40B4-BE49-F238E27FC236}">
                        <a16:creationId xmlns:a16="http://schemas.microsoft.com/office/drawing/2014/main" id="{658F5BDF-322E-441D-8FB7-53DA5BBB68F8}"/>
                      </a:ext>
                    </a:extLst>
                  </p14:cNvPr>
                  <p14:cNvContentPartPr/>
                  <p14:nvPr/>
                </p14:nvContentPartPr>
                <p14:xfrm>
                  <a:off x="7603407" y="2873678"/>
                  <a:ext cx="373680" cy="393480"/>
                </p14:xfrm>
              </p:contentPart>
            </mc:Choice>
            <mc:Fallback xmlns="">
              <p:pic>
                <p:nvPicPr>
                  <p:cNvPr id="177" name="Ink 176">
                    <a:extLst>
                      <a:ext uri="{FF2B5EF4-FFF2-40B4-BE49-F238E27FC236}">
                        <a16:creationId xmlns:a16="http://schemas.microsoft.com/office/drawing/2014/main" id="{658F5BDF-322E-441D-8FB7-53DA5BBB68F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578226" y="2854588"/>
                    <a:ext cx="423538" cy="43204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840AD9B-48DA-4EDC-879E-1D9DB65E9294}"/>
                    </a:ext>
                  </a:extLst>
                </p14:cNvPr>
                <p14:cNvContentPartPr/>
                <p14:nvPr/>
              </p14:nvContentPartPr>
              <p14:xfrm>
                <a:off x="7810700" y="1358438"/>
                <a:ext cx="35280" cy="48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840AD9B-48DA-4EDC-879E-1D9DB65E929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85500" y="1338998"/>
                  <a:ext cx="85176" cy="87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95E0109-935D-4858-A197-C77C3D8C6740}"/>
                    </a:ext>
                  </a:extLst>
                </p14:cNvPr>
                <p14:cNvContentPartPr/>
                <p14:nvPr/>
              </p14:nvContentPartPr>
              <p14:xfrm>
                <a:off x="7697300" y="1582358"/>
                <a:ext cx="3600" cy="10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95E0109-935D-4858-A197-C77C3D8C674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74800" y="1563072"/>
                  <a:ext cx="48150" cy="48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B1580F3-3C08-4332-A3DC-D1A005D2CB28}"/>
                    </a:ext>
                  </a:extLst>
                </p14:cNvPr>
                <p14:cNvContentPartPr/>
                <p14:nvPr/>
              </p14:nvContentPartPr>
              <p14:xfrm>
                <a:off x="7626740" y="1668038"/>
                <a:ext cx="31320" cy="3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B1580F3-3C08-4332-A3DC-D1A005D2CB2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01883" y="1648705"/>
                  <a:ext cx="80537" cy="69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4732872-2096-4D67-A0B5-67BE5F2C2C14}"/>
                </a:ext>
              </a:extLst>
            </p:cNvPr>
            <p:cNvGrpSpPr/>
            <p:nvPr/>
          </p:nvGrpSpPr>
          <p:grpSpPr>
            <a:xfrm>
              <a:off x="7353500" y="2020118"/>
              <a:ext cx="1114560" cy="1732320"/>
              <a:chOff x="8286687" y="2020118"/>
              <a:chExt cx="1114560" cy="1732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8C9EBBBC-7EBB-4F92-B238-19C50638E459}"/>
                      </a:ext>
                    </a:extLst>
                  </p14:cNvPr>
                  <p14:cNvContentPartPr/>
                  <p14:nvPr/>
                </p14:nvContentPartPr>
                <p14:xfrm>
                  <a:off x="8468847" y="2020118"/>
                  <a:ext cx="6120" cy="17640"/>
                </p14:xfrm>
              </p:contentPart>
            </mc:Choice>
            <mc:Fallback xmlns="">
              <p:pic>
                <p:nvPicPr>
                  <p:cNvPr id="166" name="Ink 165">
                    <a:extLst>
                      <a:ext uri="{FF2B5EF4-FFF2-40B4-BE49-F238E27FC236}">
                        <a16:creationId xmlns:a16="http://schemas.microsoft.com/office/drawing/2014/main" id="{8C9EBBBC-7EBB-4F92-B238-19C50638E459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8445309" y="2000910"/>
                    <a:ext cx="52726" cy="564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F68E2DE7-42CB-4C05-B449-6B2C6194C027}"/>
                      </a:ext>
                    </a:extLst>
                  </p14:cNvPr>
                  <p14:cNvContentPartPr/>
                  <p14:nvPr/>
                </p14:nvContentPartPr>
                <p14:xfrm>
                  <a:off x="8286687" y="3234398"/>
                  <a:ext cx="47880" cy="51804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F68E2DE7-42CB-4C05-B449-6B2C6194C027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8261991" y="3215312"/>
                    <a:ext cx="97776" cy="5566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48F5A882-7EB5-4988-A2AC-5BA056866E9D}"/>
                      </a:ext>
                    </a:extLst>
                  </p14:cNvPr>
                  <p14:cNvContentPartPr/>
                  <p14:nvPr/>
                </p14:nvContentPartPr>
                <p14:xfrm>
                  <a:off x="8769807" y="2206958"/>
                  <a:ext cx="27360" cy="3852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48F5A882-7EB5-4988-A2AC-5BA056866E9D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8744934" y="2187503"/>
                    <a:ext cx="76608" cy="7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F74118EB-EAD5-4299-9D32-BE3C8210C73F}"/>
                      </a:ext>
                    </a:extLst>
                  </p14:cNvPr>
                  <p14:cNvContentPartPr/>
                  <p14:nvPr/>
                </p14:nvContentPartPr>
                <p14:xfrm>
                  <a:off x="8676567" y="2394158"/>
                  <a:ext cx="18000" cy="4968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F74118EB-EAD5-4299-9D32-BE3C8210C73F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8652067" y="2374752"/>
                    <a:ext cx="67500" cy="88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A0E2C697-D850-4294-A60E-D2DFE94517EE}"/>
                      </a:ext>
                    </a:extLst>
                  </p14:cNvPr>
                  <p14:cNvContentPartPr/>
                  <p14:nvPr/>
                </p14:nvContentPartPr>
                <p14:xfrm>
                  <a:off x="8570727" y="2782598"/>
                  <a:ext cx="9360" cy="11592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A0E2C697-D850-4294-A60E-D2DFE94517EE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8546588" y="2763473"/>
                    <a:ext cx="58131" cy="15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D7A3DAFD-9C1D-42B9-97E3-7D244A3CBD71}"/>
                      </a:ext>
                    </a:extLst>
                  </p14:cNvPr>
                  <p14:cNvContentPartPr/>
                  <p14:nvPr/>
                </p14:nvContentPartPr>
                <p14:xfrm>
                  <a:off x="8624727" y="3225398"/>
                  <a:ext cx="161280" cy="7740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D7A3DAFD-9C1D-42B9-97E3-7D244A3CBD71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8599606" y="3205951"/>
                    <a:ext cx="211021" cy="115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FC1C0CE8-AAA6-4943-885B-53F8B862E6C6}"/>
                      </a:ext>
                    </a:extLst>
                  </p14:cNvPr>
                  <p14:cNvContentPartPr/>
                  <p14:nvPr/>
                </p14:nvContentPartPr>
                <p14:xfrm>
                  <a:off x="8841447" y="2921198"/>
                  <a:ext cx="171360" cy="28656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FC1C0CE8-AAA6-4943-885B-53F8B862E6C6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8816751" y="2901731"/>
                    <a:ext cx="221256" cy="325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2536F30A-EC07-4FFC-9218-9DECE0839D6A}"/>
                      </a:ext>
                    </a:extLst>
                  </p14:cNvPr>
                  <p14:cNvContentPartPr/>
                  <p14:nvPr/>
                </p14:nvContentPartPr>
                <p14:xfrm>
                  <a:off x="9026127" y="2719958"/>
                  <a:ext cx="20880" cy="69480"/>
                </p14:xfrm>
              </p:contentPart>
            </mc:Choice>
            <mc:Fallback xmlns="">
              <p:pic>
                <p:nvPicPr>
                  <p:cNvPr id="173" name="Ink 172">
                    <a:extLst>
                      <a:ext uri="{FF2B5EF4-FFF2-40B4-BE49-F238E27FC236}">
                        <a16:creationId xmlns:a16="http://schemas.microsoft.com/office/drawing/2014/main" id="{2536F30A-EC07-4FFC-9218-9DECE0839D6A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9001767" y="2700938"/>
                    <a:ext cx="70097" cy="1079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174" name="Ink 173">
                    <a:extLst>
                      <a:ext uri="{FF2B5EF4-FFF2-40B4-BE49-F238E27FC236}">
                        <a16:creationId xmlns:a16="http://schemas.microsoft.com/office/drawing/2014/main" id="{6F73081C-51CF-45E9-A755-77A82FB5E289}"/>
                      </a:ext>
                    </a:extLst>
                  </p14:cNvPr>
                  <p14:cNvContentPartPr/>
                  <p14:nvPr/>
                </p14:nvContentPartPr>
                <p14:xfrm>
                  <a:off x="9054567" y="2490638"/>
                  <a:ext cx="5760" cy="118440"/>
                </p14:xfrm>
              </p:contentPart>
            </mc:Choice>
            <mc:Fallback xmlns="">
              <p:pic>
                <p:nvPicPr>
                  <p:cNvPr id="174" name="Ink 173">
                    <a:extLst>
                      <a:ext uri="{FF2B5EF4-FFF2-40B4-BE49-F238E27FC236}">
                        <a16:creationId xmlns:a16="http://schemas.microsoft.com/office/drawing/2014/main" id="{6F73081C-51CF-45E9-A755-77A82FB5E289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9028909" y="2471158"/>
                    <a:ext cx="57600" cy="15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28B12CC6-9442-4876-A006-AD03D128BEFF}"/>
                      </a:ext>
                    </a:extLst>
                  </p14:cNvPr>
                  <p14:cNvContentPartPr/>
                  <p14:nvPr/>
                </p14:nvContentPartPr>
                <p14:xfrm>
                  <a:off x="9036567" y="2849558"/>
                  <a:ext cx="364680" cy="387720"/>
                </p14:xfrm>
              </p:contentPart>
            </mc:Choice>
            <mc:Fallback xmlns="">
              <p:pic>
                <p:nvPicPr>
                  <p:cNvPr id="175" name="Ink 174">
                    <a:extLst>
                      <a:ext uri="{FF2B5EF4-FFF2-40B4-BE49-F238E27FC236}">
                        <a16:creationId xmlns:a16="http://schemas.microsoft.com/office/drawing/2014/main" id="{28B12CC6-9442-4876-A006-AD03D128BEFF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9011417" y="2830483"/>
                    <a:ext cx="414478" cy="42625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03985FDE-C888-43B3-A00E-8EB5BF2D56EB}"/>
                </a:ext>
              </a:extLst>
            </p:cNvPr>
            <p:cNvGrpSpPr/>
            <p:nvPr/>
          </p:nvGrpSpPr>
          <p:grpSpPr>
            <a:xfrm>
              <a:off x="7015100" y="2858558"/>
              <a:ext cx="1236600" cy="230040"/>
              <a:chOff x="7948287" y="2858558"/>
              <a:chExt cx="1236600" cy="230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54D5BA12-C659-4413-AE86-08B1A30702AD}"/>
                      </a:ext>
                    </a:extLst>
                  </p14:cNvPr>
                  <p14:cNvContentPartPr/>
                  <p14:nvPr/>
                </p14:nvContentPartPr>
                <p14:xfrm>
                  <a:off x="7948287" y="2858558"/>
                  <a:ext cx="66960" cy="432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54D5BA12-C659-4413-AE86-08B1A30702AD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7923618" y="2838922"/>
                    <a:ext cx="116802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188EA338-A7A8-4BC0-844D-0C944B68BEC7}"/>
                      </a:ext>
                    </a:extLst>
                  </p14:cNvPr>
                  <p14:cNvContentPartPr/>
                  <p14:nvPr/>
                </p14:nvContentPartPr>
                <p14:xfrm>
                  <a:off x="8196327" y="2867918"/>
                  <a:ext cx="264240" cy="5220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188EA338-A7A8-4BC0-844D-0C944B68BEC7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8171665" y="2848440"/>
                    <a:ext cx="314068" cy="907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163" name="Ink 162">
                    <a:extLst>
                      <a:ext uri="{FF2B5EF4-FFF2-40B4-BE49-F238E27FC236}">
                        <a16:creationId xmlns:a16="http://schemas.microsoft.com/office/drawing/2014/main" id="{7E85064B-C796-4585-8D6A-5E792B2408A1}"/>
                      </a:ext>
                    </a:extLst>
                  </p14:cNvPr>
                  <p14:cNvContentPartPr/>
                  <p14:nvPr/>
                </p14:nvContentPartPr>
                <p14:xfrm>
                  <a:off x="8522487" y="2885918"/>
                  <a:ext cx="551520" cy="27720"/>
                </p14:xfrm>
              </p:contentPart>
            </mc:Choice>
            <mc:Fallback xmlns="">
              <p:pic>
                <p:nvPicPr>
                  <p:cNvPr id="163" name="Ink 162">
                    <a:extLst>
                      <a:ext uri="{FF2B5EF4-FFF2-40B4-BE49-F238E27FC236}">
                        <a16:creationId xmlns:a16="http://schemas.microsoft.com/office/drawing/2014/main" id="{7E85064B-C796-4585-8D6A-5E792B2408A1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8497326" y="2866397"/>
                    <a:ext cx="601338" cy="663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26611A31-6B81-4BBC-BC53-15E68A29BA9A}"/>
                      </a:ext>
                    </a:extLst>
                  </p14:cNvPr>
                  <p14:cNvContentPartPr/>
                  <p14:nvPr/>
                </p14:nvContentPartPr>
                <p14:xfrm>
                  <a:off x="7974207" y="2891678"/>
                  <a:ext cx="11520" cy="196920"/>
                </p14:xfrm>
              </p:contentPart>
            </mc:Choice>
            <mc:Fallback xmlns=""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26611A31-6B81-4BBC-BC53-15E68A29BA9A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7949164" y="2872220"/>
                    <a:ext cx="61106" cy="2354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D590092F-3D6C-4472-A3F6-85EBB7F7E373}"/>
                      </a:ext>
                    </a:extLst>
                  </p14:cNvPr>
                  <p14:cNvContentPartPr/>
                  <p14:nvPr/>
                </p14:nvContentPartPr>
                <p14:xfrm>
                  <a:off x="8962407" y="2887718"/>
                  <a:ext cx="222480" cy="95400"/>
                </p14:xfrm>
              </p:contentPart>
            </mc:Choice>
            <mc:Fallback xmlns="">
              <p:pic>
                <p:nvPicPr>
                  <p:cNvPr id="165" name="Ink 164">
                    <a:extLst>
                      <a:ext uri="{FF2B5EF4-FFF2-40B4-BE49-F238E27FC236}">
                        <a16:creationId xmlns:a16="http://schemas.microsoft.com/office/drawing/2014/main" id="{D590092F-3D6C-4472-A3F6-85EBB7F7E373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8937240" y="2868249"/>
                    <a:ext cx="272311" cy="13394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6A91A77-2E4E-444B-8239-8E4BB1F18C09}"/>
                </a:ext>
              </a:extLst>
            </p:cNvPr>
            <p:cNvGrpSpPr/>
            <p:nvPr/>
          </p:nvGrpSpPr>
          <p:grpSpPr>
            <a:xfrm>
              <a:off x="5624780" y="1625198"/>
              <a:ext cx="2798640" cy="2704680"/>
              <a:chOff x="6557967" y="1625198"/>
              <a:chExt cx="2798640" cy="2704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4FE87ABE-8361-420E-B8C4-5E604FF3315F}"/>
                      </a:ext>
                    </a:extLst>
                  </p14:cNvPr>
                  <p14:cNvContentPartPr/>
                  <p14:nvPr/>
                </p14:nvContentPartPr>
                <p14:xfrm>
                  <a:off x="7942527" y="3269678"/>
                  <a:ext cx="1414080" cy="19584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4FE87ABE-8361-420E-B8C4-5E604FF3315F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7917348" y="3250600"/>
                    <a:ext cx="1463935" cy="234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898B67C4-CEF6-4791-9479-B133366F7335}"/>
                      </a:ext>
                    </a:extLst>
                  </p14:cNvPr>
                  <p14:cNvContentPartPr/>
                  <p14:nvPr/>
                </p14:nvContentPartPr>
                <p14:xfrm>
                  <a:off x="8103447" y="3306758"/>
                  <a:ext cx="1192680" cy="10800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898B67C4-CEF6-4791-9479-B133366F7335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8078274" y="3287263"/>
                    <a:ext cx="1242522" cy="1465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AB31BD5A-3EB3-43B6-9AB8-32400B771CAE}"/>
                      </a:ext>
                    </a:extLst>
                  </p14:cNvPr>
                  <p14:cNvContentPartPr/>
                  <p14:nvPr/>
                </p14:nvContentPartPr>
                <p14:xfrm>
                  <a:off x="7648407" y="2905718"/>
                  <a:ext cx="439560" cy="4356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AB31BD5A-3EB3-43B6-9AB8-32400B771CAE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7623232" y="2886660"/>
                    <a:ext cx="489407" cy="82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C6388D9E-6588-4CCB-9CD9-BA8625FFB999}"/>
                      </a:ext>
                    </a:extLst>
                  </p14:cNvPr>
                  <p14:cNvContentPartPr/>
                  <p14:nvPr/>
                </p14:nvContentPartPr>
                <p14:xfrm>
                  <a:off x="8051247" y="2894918"/>
                  <a:ext cx="607320" cy="6300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C6388D9E-6588-4CCB-9CD9-BA8625FFB999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8026068" y="2875474"/>
                    <a:ext cx="657175" cy="101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DE3925E0-1272-4168-9F94-E5A4D8CBFC49}"/>
                      </a:ext>
                    </a:extLst>
                  </p14:cNvPr>
                  <p14:cNvContentPartPr/>
                  <p14:nvPr/>
                </p14:nvContentPartPr>
                <p14:xfrm>
                  <a:off x="8491167" y="2813558"/>
                  <a:ext cx="584640" cy="13968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DE3925E0-1272-4168-9F94-E5A4D8CBFC49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8466514" y="2794104"/>
                    <a:ext cx="634450" cy="1781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A20F0156-E109-4DB6-B1C6-090FBA72643F}"/>
                      </a:ext>
                    </a:extLst>
                  </p14:cNvPr>
                  <p14:cNvContentPartPr/>
                  <p14:nvPr/>
                </p14:nvContentPartPr>
                <p14:xfrm>
                  <a:off x="7679367" y="2896718"/>
                  <a:ext cx="309240" cy="6912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A20F0156-E109-4DB6-B1C6-090FBA72643F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7654185" y="2877691"/>
                    <a:ext cx="359101" cy="1075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8F2FA0DE-34B9-4C1C-A428-980CB4947C0E}"/>
                      </a:ext>
                    </a:extLst>
                  </p14:cNvPr>
                  <p14:cNvContentPartPr/>
                  <p14:nvPr/>
                </p14:nvContentPartPr>
                <p14:xfrm>
                  <a:off x="8187327" y="2838398"/>
                  <a:ext cx="853920" cy="13248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8F2FA0DE-34B9-4C1C-A428-980CB4947C0E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8162167" y="2819305"/>
                    <a:ext cx="903736" cy="171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C5A25A92-F1AF-4CE2-B330-FDE67B5D144C}"/>
                      </a:ext>
                    </a:extLst>
                  </p14:cNvPr>
                  <p14:cNvContentPartPr/>
                  <p14:nvPr/>
                </p14:nvContentPartPr>
                <p14:xfrm>
                  <a:off x="6557967" y="1625918"/>
                  <a:ext cx="1348560" cy="261252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C5A25A92-F1AF-4CE2-B330-FDE67B5D144C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6532798" y="1606445"/>
                    <a:ext cx="1398395" cy="26510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0935719F-0AAB-44B8-904B-1A2DD8702F15}"/>
                      </a:ext>
                    </a:extLst>
                  </p14:cNvPr>
                  <p14:cNvContentPartPr/>
                  <p14:nvPr/>
                </p14:nvContentPartPr>
                <p14:xfrm>
                  <a:off x="8651727" y="1802318"/>
                  <a:ext cx="430560" cy="108864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0935719F-0AAB-44B8-904B-1A2DD8702F15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8626548" y="1782843"/>
                    <a:ext cx="480414" cy="112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CC95FC94-0451-439A-84A3-635474644C1F}"/>
                      </a:ext>
                    </a:extLst>
                  </p14:cNvPr>
                  <p14:cNvContentPartPr/>
                  <p14:nvPr/>
                </p14:nvContentPartPr>
                <p14:xfrm>
                  <a:off x="8479287" y="1826078"/>
                  <a:ext cx="172440" cy="37368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CC95FC94-0451-439A-84A3-635474644C1F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8454653" y="1807005"/>
                    <a:ext cx="222211" cy="4122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4352CACB-7FF0-4AF5-AC94-D43E0C315587}"/>
                      </a:ext>
                    </a:extLst>
                  </p14:cNvPr>
                  <p14:cNvContentPartPr/>
                  <p14:nvPr/>
                </p14:nvContentPartPr>
                <p14:xfrm>
                  <a:off x="8467407" y="2310998"/>
                  <a:ext cx="7200" cy="9540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4352CACB-7FF0-4AF5-AC94-D43E0C315587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8441693" y="2291918"/>
                    <a:ext cx="58114" cy="1339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FF77E0B5-23AB-4D88-95C6-683932CE5DAE}"/>
                      </a:ext>
                    </a:extLst>
                  </p14:cNvPr>
                  <p14:cNvContentPartPr/>
                  <p14:nvPr/>
                </p14:nvContentPartPr>
                <p14:xfrm>
                  <a:off x="8443287" y="2556518"/>
                  <a:ext cx="18000" cy="10116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FF77E0B5-23AB-4D88-95C6-683932CE5DAE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8418287" y="2537064"/>
                    <a:ext cx="67500" cy="1396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B5224404-3A92-4102-9F07-7893EEAF8B7B}"/>
                      </a:ext>
                    </a:extLst>
                  </p14:cNvPr>
                  <p14:cNvContentPartPr/>
                  <p14:nvPr/>
                </p14:nvContentPartPr>
                <p14:xfrm>
                  <a:off x="8439327" y="3412598"/>
                  <a:ext cx="770760" cy="88776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B5224404-3A92-4102-9F07-7893EEAF8B7B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8414155" y="3393121"/>
                    <a:ext cx="820600" cy="9263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E192601B-C662-4328-A9E1-92218AD3AFBF}"/>
                      </a:ext>
                    </a:extLst>
                  </p14:cNvPr>
                  <p14:cNvContentPartPr/>
                  <p14:nvPr/>
                </p14:nvContentPartPr>
                <p14:xfrm>
                  <a:off x="8455167" y="3075638"/>
                  <a:ext cx="2880" cy="813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E192601B-C662-4328-A9E1-92218AD3AFBF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8431167" y="3056174"/>
                    <a:ext cx="50400" cy="1198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B0F985F8-FF68-46FD-B841-045D28323A0C}"/>
                      </a:ext>
                    </a:extLst>
                  </p14:cNvPr>
                  <p14:cNvContentPartPr/>
                  <p14:nvPr/>
                </p14:nvContentPartPr>
                <p14:xfrm>
                  <a:off x="8448327" y="2166998"/>
                  <a:ext cx="47880" cy="48528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B0F985F8-FF68-46FD-B841-045D28323A0C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8423631" y="2147914"/>
                    <a:ext cx="97776" cy="5238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1E62E529-0938-4A6A-8CD6-19DCF1BC74E9}"/>
                      </a:ext>
                    </a:extLst>
                  </p14:cNvPr>
                  <p14:cNvContentPartPr/>
                  <p14:nvPr/>
                </p14:nvContentPartPr>
                <p14:xfrm>
                  <a:off x="7531047" y="1625198"/>
                  <a:ext cx="1318680" cy="16128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1E62E529-0938-4A6A-8CD6-19DCF1BC74E9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7506375" y="1605720"/>
                    <a:ext cx="1368527" cy="1998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5D1D5D9F-B034-4691-82BD-3CB09C81C182}"/>
                      </a:ext>
                    </a:extLst>
                  </p14:cNvPr>
                  <p14:cNvContentPartPr/>
                  <p14:nvPr/>
                </p14:nvContentPartPr>
                <p14:xfrm>
                  <a:off x="7013007" y="4275518"/>
                  <a:ext cx="1739880" cy="5436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5D1D5D9F-B034-4691-82BD-3CB09C81C182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6988339" y="4256104"/>
                    <a:ext cx="1789720" cy="9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6DB201F4-1C59-4B83-A79C-BE4E83E95D46}"/>
                      </a:ext>
                    </a:extLst>
                  </p14:cNvPr>
                  <p14:cNvContentPartPr/>
                  <p14:nvPr/>
                </p14:nvContentPartPr>
                <p14:xfrm>
                  <a:off x="7810767" y="1763438"/>
                  <a:ext cx="171720" cy="117324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6DB201F4-1C59-4B83-A79C-BE4E83E95D46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7785662" y="1744351"/>
                    <a:ext cx="221428" cy="1211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E480B562-B013-4B18-89B3-EC08E4378D6A}"/>
                      </a:ext>
                    </a:extLst>
                  </p14:cNvPr>
                  <p14:cNvContentPartPr/>
                  <p14:nvPr/>
                </p14:nvContentPartPr>
                <p14:xfrm>
                  <a:off x="8082207" y="2876198"/>
                  <a:ext cx="110520" cy="1296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E480B562-B013-4B18-89B3-EC08E4378D6A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8057591" y="2857520"/>
                    <a:ext cx="160254" cy="506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DB7BCB5C-37BA-4C00-BABF-01EE80AAAF46}"/>
                      </a:ext>
                    </a:extLst>
                  </p14:cNvPr>
                  <p14:cNvContentPartPr/>
                  <p14:nvPr/>
                </p14:nvContentPartPr>
                <p14:xfrm>
                  <a:off x="8084367" y="1756958"/>
                  <a:ext cx="181080" cy="113544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DB7BCB5C-37BA-4C00-BABF-01EE80AAAF46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8059217" y="1737872"/>
                    <a:ext cx="230877" cy="11740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BAD0CD86-70DA-4D4A-BEFD-3E0AADCD2E95}"/>
                      </a:ext>
                    </a:extLst>
                  </p14:cNvPr>
                  <p14:cNvContentPartPr/>
                  <p14:nvPr/>
                </p14:nvContentPartPr>
                <p14:xfrm>
                  <a:off x="8276967" y="1751198"/>
                  <a:ext cx="256680" cy="101088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BAD0CD86-70DA-4D4A-BEFD-3E0AADCD2E95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8251802" y="1731728"/>
                    <a:ext cx="306506" cy="10494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81BD30BB-D4D0-478C-9977-A26AB828C141}"/>
                      </a:ext>
                    </a:extLst>
                  </p14:cNvPr>
                  <p14:cNvContentPartPr/>
                  <p14:nvPr/>
                </p14:nvContentPartPr>
                <p14:xfrm>
                  <a:off x="8480727" y="1716638"/>
                  <a:ext cx="232920" cy="1163880"/>
                </p14:xfrm>
              </p:contentPart>
            </mc:Choice>
            <mc:Fallback xmlns=""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81BD30BB-D4D0-478C-9977-A26AB828C141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8455574" y="1697552"/>
                    <a:ext cx="282724" cy="12024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D1DA4E00-D425-4F86-A4DC-D1322E4958B2}"/>
                      </a:ext>
                    </a:extLst>
                  </p14:cNvPr>
                  <p14:cNvContentPartPr/>
                  <p14:nvPr/>
                </p14:nvContentPartPr>
                <p14:xfrm>
                  <a:off x="8780247" y="1893038"/>
                  <a:ext cx="98640" cy="90324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D1DA4E00-D425-4F86-A4DC-D1322E4958B2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8755084" y="1873563"/>
                    <a:ext cx="148463" cy="94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BF39338E-C0E4-40DD-8B55-45AADBB231A9}"/>
                      </a:ext>
                    </a:extLst>
                  </p14:cNvPr>
                  <p14:cNvContentPartPr/>
                  <p14:nvPr/>
                </p14:nvContentPartPr>
                <p14:xfrm>
                  <a:off x="8782047" y="1727078"/>
                  <a:ext cx="314280" cy="112140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BF39338E-C0E4-40DD-8B55-45AADBB231A9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8757407" y="1707602"/>
                    <a:ext cx="364062" cy="11599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000DE5FC-1458-4A24-B664-54A3F6ABAB23}"/>
                      </a:ext>
                    </a:extLst>
                  </p14:cNvPr>
                  <p14:cNvContentPartPr/>
                  <p14:nvPr/>
                </p14:nvContentPartPr>
                <p14:xfrm>
                  <a:off x="7322967" y="3496478"/>
                  <a:ext cx="635400" cy="77328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000DE5FC-1458-4A24-B664-54A3F6ABAB23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7298316" y="3477010"/>
                    <a:ext cx="685206" cy="8118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90732B4A-8122-4A80-B484-030CE774747D}"/>
                      </a:ext>
                    </a:extLst>
                  </p14:cNvPr>
                  <p14:cNvContentPartPr/>
                  <p14:nvPr/>
                </p14:nvContentPartPr>
                <p14:xfrm>
                  <a:off x="7657407" y="3465878"/>
                  <a:ext cx="487800" cy="80820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90732B4A-8122-4A80-B484-030CE774747D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7632740" y="3446802"/>
                    <a:ext cx="537637" cy="8467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187D59BA-F5F8-498F-A69A-7617709D5450}"/>
                      </a:ext>
                    </a:extLst>
                  </p14:cNvPr>
                  <p14:cNvContentPartPr/>
                  <p14:nvPr/>
                </p14:nvContentPartPr>
                <p14:xfrm>
                  <a:off x="7929927" y="3423038"/>
                  <a:ext cx="448200" cy="84924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187D59BA-F5F8-498F-A69A-7617709D5450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7904775" y="3403958"/>
                    <a:ext cx="498000" cy="887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57" name="Ink 156">
                    <a:extLst>
                      <a:ext uri="{FF2B5EF4-FFF2-40B4-BE49-F238E27FC236}">
                        <a16:creationId xmlns:a16="http://schemas.microsoft.com/office/drawing/2014/main" id="{3ABC97EC-59DF-4AFB-98D3-50DFB73ED72F}"/>
                      </a:ext>
                    </a:extLst>
                  </p14:cNvPr>
                  <p14:cNvContentPartPr/>
                  <p14:nvPr/>
                </p14:nvContentPartPr>
                <p14:xfrm>
                  <a:off x="8173287" y="3549038"/>
                  <a:ext cx="386280" cy="708840"/>
                </p14:xfrm>
              </p:contentPart>
            </mc:Choice>
            <mc:Fallback xmlns=""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3ABC97EC-59DF-4AFB-98D3-50DFB73ED72F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8148609" y="3529954"/>
                    <a:ext cx="436139" cy="7473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4B377CAD-6415-44B9-A7EC-B34E85EEC999}"/>
                      </a:ext>
                    </a:extLst>
                  </p14:cNvPr>
                  <p14:cNvContentPartPr/>
                  <p14:nvPr/>
                </p14:nvContentPartPr>
                <p14:xfrm>
                  <a:off x="8458407" y="3590078"/>
                  <a:ext cx="469440" cy="73656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4B377CAD-6415-44B9-A7EC-B34E85EEC999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8433222" y="3570603"/>
                    <a:ext cx="519305" cy="7751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511196BD-FA7B-44B7-A0BF-5BF3F4A42F87}"/>
                      </a:ext>
                    </a:extLst>
                  </p14:cNvPr>
                  <p14:cNvContentPartPr/>
                  <p14:nvPr/>
                </p14:nvContentPartPr>
                <p14:xfrm>
                  <a:off x="8400447" y="3502238"/>
                  <a:ext cx="374040" cy="79200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511196BD-FA7B-44B7-A0BF-5BF3F4A42F87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8375276" y="3483158"/>
                    <a:ext cx="423878" cy="8305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3F523382-A10C-497A-B98C-30BC370E2FCF}"/>
                      </a:ext>
                    </a:extLst>
                  </p14:cNvPr>
                  <p14:cNvContentPartPr/>
                  <p14:nvPr/>
                </p14:nvContentPartPr>
                <p14:xfrm>
                  <a:off x="8001207" y="3384158"/>
                  <a:ext cx="417240" cy="876240"/>
                </p14:xfrm>
              </p:contentPart>
            </mc:Choice>
            <mc:Fallback xmlns=""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3F523382-A10C-497A-B98C-30BC370E2FCF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7976042" y="3365075"/>
                    <a:ext cx="467067" cy="91479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A66F12A-8F78-43A7-BC7C-120696F21B9D}"/>
                    </a:ext>
                  </a:extLst>
                </p14:cNvPr>
                <p14:cNvContentPartPr/>
                <p14:nvPr/>
              </p14:nvContentPartPr>
              <p14:xfrm>
                <a:off x="5607567" y="1619798"/>
                <a:ext cx="1385640" cy="2580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A66F12A-8F78-43A7-BC7C-120696F21B9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82392" y="1600715"/>
                  <a:ext cx="1435487" cy="261903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CF704A9-240B-4893-8B54-37EAD1C5EC08}"/>
                </a:ext>
              </a:extLst>
            </p:cNvPr>
            <p:cNvGrpSpPr/>
            <p:nvPr/>
          </p:nvGrpSpPr>
          <p:grpSpPr>
            <a:xfrm>
              <a:off x="7753167" y="1736438"/>
              <a:ext cx="509760" cy="2589840"/>
              <a:chOff x="7753167" y="1736438"/>
              <a:chExt cx="509760" cy="258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70E5D722-687C-4D11-AD40-14547F290E5E}"/>
                      </a:ext>
                    </a:extLst>
                  </p14:cNvPr>
                  <p14:cNvContentPartPr/>
                  <p14:nvPr/>
                </p14:nvContentPartPr>
                <p14:xfrm>
                  <a:off x="7871247" y="1789718"/>
                  <a:ext cx="333360" cy="112680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70E5D722-687C-4D11-AD40-14547F290E5E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7846107" y="1770243"/>
                    <a:ext cx="383138" cy="116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E7F7A985-7B43-4F2E-BC97-D9CC3F8BB6C1}"/>
                      </a:ext>
                    </a:extLst>
                  </p14:cNvPr>
                  <p14:cNvContentPartPr/>
                  <p14:nvPr/>
                </p14:nvContentPartPr>
                <p14:xfrm>
                  <a:off x="7753167" y="3406118"/>
                  <a:ext cx="509760" cy="92016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E7F7A985-7B43-4F2E-BC97-D9CC3F8BB6C1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7727981" y="3386648"/>
                    <a:ext cx="559628" cy="9587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DFB4B998-065E-4CC4-827A-84486B93E487}"/>
                      </a:ext>
                    </a:extLst>
                  </p14:cNvPr>
                  <p14:cNvContentPartPr/>
                  <p14:nvPr/>
                </p14:nvContentPartPr>
                <p14:xfrm>
                  <a:off x="7810047" y="1736438"/>
                  <a:ext cx="366480" cy="101556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DFB4B998-065E-4CC4-827A-84486B93E487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7784877" y="1717357"/>
                    <a:ext cx="416317" cy="105411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84CBBDD-6EEE-4340-9C0E-430D4533DDEC}"/>
                  </a:ext>
                </a:extLst>
              </p14:cNvPr>
              <p14:cNvContentPartPr/>
              <p14:nvPr/>
            </p14:nvContentPartPr>
            <p14:xfrm>
              <a:off x="6563727" y="1125962"/>
              <a:ext cx="1189800" cy="1859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84CBBDD-6EEE-4340-9C0E-430D4533DDE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546087" y="1107962"/>
                <a:ext cx="1225440" cy="18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9D5650C-7DF1-4974-9B3D-E741FACFF1BD}"/>
              </a:ext>
            </a:extLst>
          </p:cNvPr>
          <p:cNvGrpSpPr/>
          <p:nvPr/>
        </p:nvGrpSpPr>
        <p:grpSpPr>
          <a:xfrm>
            <a:off x="6389127" y="3495482"/>
            <a:ext cx="284040" cy="1570680"/>
            <a:chOff x="6389127" y="3495482"/>
            <a:chExt cx="284040" cy="15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9A3C516-B189-408A-96C1-C936DB4ED2AE}"/>
                    </a:ext>
                  </a:extLst>
                </p14:cNvPr>
                <p14:cNvContentPartPr/>
                <p14:nvPr/>
              </p14:nvContentPartPr>
              <p14:xfrm>
                <a:off x="6389127" y="3495482"/>
                <a:ext cx="168840" cy="8200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9A3C516-B189-408A-96C1-C936DB4ED2A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71127" y="3477482"/>
                  <a:ext cx="204480" cy="85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4962205-C1DA-4641-89EB-D8E622095466}"/>
                    </a:ext>
                  </a:extLst>
                </p14:cNvPr>
                <p14:cNvContentPartPr/>
                <p14:nvPr/>
              </p14:nvContentPartPr>
              <p14:xfrm>
                <a:off x="6523047" y="4160042"/>
                <a:ext cx="54000" cy="528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4962205-C1DA-4641-89EB-D8E62209546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05047" y="4142042"/>
                  <a:ext cx="8964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E7908E3-C81D-49B0-A37B-FB37578B3437}"/>
                    </a:ext>
                  </a:extLst>
                </p14:cNvPr>
                <p14:cNvContentPartPr/>
                <p14:nvPr/>
              </p14:nvContentPartPr>
              <p14:xfrm>
                <a:off x="6562287" y="4480442"/>
                <a:ext cx="76680" cy="368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E7908E3-C81D-49B0-A37B-FB37578B343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44287" y="4462802"/>
                  <a:ext cx="1123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4775EC0-548A-44D6-9185-688206599E38}"/>
                    </a:ext>
                  </a:extLst>
                </p14:cNvPr>
                <p14:cNvContentPartPr/>
                <p14:nvPr/>
              </p14:nvContentPartPr>
              <p14:xfrm>
                <a:off x="6654447" y="4722002"/>
                <a:ext cx="18720" cy="344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4775EC0-548A-44D6-9185-688206599E3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36807" y="4704002"/>
                  <a:ext cx="54360" cy="37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C4A6E472-ACD6-48E7-91A5-492D8DDC84A2}"/>
              </a:ext>
            </a:extLst>
          </p:cNvPr>
          <p:cNvGrpSpPr/>
          <p:nvPr/>
        </p:nvGrpSpPr>
        <p:grpSpPr>
          <a:xfrm>
            <a:off x="7750287" y="3692402"/>
            <a:ext cx="115200" cy="905760"/>
            <a:chOff x="7750287" y="3692402"/>
            <a:chExt cx="115200" cy="90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5AC7161-210C-4668-BE57-F53BF8C69FCA}"/>
                    </a:ext>
                  </a:extLst>
                </p14:cNvPr>
                <p14:cNvContentPartPr/>
                <p14:nvPr/>
              </p14:nvContentPartPr>
              <p14:xfrm>
                <a:off x="7750287" y="3692402"/>
                <a:ext cx="61200" cy="371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5AC7161-210C-4668-BE57-F53BF8C69FC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732647" y="3674402"/>
                  <a:ext cx="968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30B5F8F-832D-470C-B20E-F2F5206712CC}"/>
                    </a:ext>
                  </a:extLst>
                </p14:cNvPr>
                <p14:cNvContentPartPr/>
                <p14:nvPr/>
              </p14:nvContentPartPr>
              <p14:xfrm>
                <a:off x="7832367" y="4367042"/>
                <a:ext cx="33120" cy="231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30B5F8F-832D-470C-B20E-F2F5206712C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14727" y="4349402"/>
                  <a:ext cx="68760" cy="26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4134340-0E68-4BAD-BA1C-C9A9C1012EB1}"/>
                  </a:ext>
                </a:extLst>
              </p14:cNvPr>
              <p14:cNvContentPartPr/>
              <p14:nvPr/>
            </p14:nvContentPartPr>
            <p14:xfrm>
              <a:off x="7898247" y="4962122"/>
              <a:ext cx="35280" cy="31104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4134340-0E68-4BAD-BA1C-C9A9C1012EB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880607" y="4944122"/>
                <a:ext cx="70920" cy="34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328F053E-5C8E-4BAA-800B-89888BB2B877}"/>
              </a:ext>
            </a:extLst>
          </p:cNvPr>
          <p:cNvGrpSpPr/>
          <p:nvPr/>
        </p:nvGrpSpPr>
        <p:grpSpPr>
          <a:xfrm>
            <a:off x="6271767" y="3825962"/>
            <a:ext cx="1927080" cy="3242160"/>
            <a:chOff x="6271767" y="3825962"/>
            <a:chExt cx="1927080" cy="32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F15BC99-A733-4654-8397-58501B571A74}"/>
                    </a:ext>
                  </a:extLst>
                </p14:cNvPr>
                <p14:cNvContentPartPr/>
                <p14:nvPr/>
              </p14:nvContentPartPr>
              <p14:xfrm>
                <a:off x="7717527" y="3825962"/>
                <a:ext cx="49680" cy="401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F15BC99-A733-4654-8397-58501B571A7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99887" y="3808322"/>
                  <a:ext cx="853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7F4CED0-CBC7-4AFA-8FA5-38EF488A44CB}"/>
                    </a:ext>
                  </a:extLst>
                </p14:cNvPr>
                <p14:cNvContentPartPr/>
                <p14:nvPr/>
              </p14:nvContentPartPr>
              <p14:xfrm>
                <a:off x="7821927" y="4396202"/>
                <a:ext cx="26640" cy="206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7F4CED0-CBC7-4AFA-8FA5-38EF488A44C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804287" y="4378202"/>
                  <a:ext cx="622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D13217D-03E6-4B82-AA5D-76A4E261061A}"/>
                    </a:ext>
                  </a:extLst>
                </p14:cNvPr>
                <p14:cNvContentPartPr/>
                <p14:nvPr/>
              </p14:nvContentPartPr>
              <p14:xfrm>
                <a:off x="7882407" y="4898042"/>
                <a:ext cx="26640" cy="326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D13217D-03E6-4B82-AA5D-76A4E261061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864767" y="4880402"/>
                  <a:ext cx="622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9C42DC2-5599-40FC-9AF2-192A1FF25BF6}"/>
                    </a:ext>
                  </a:extLst>
                </p14:cNvPr>
                <p14:cNvContentPartPr/>
                <p14:nvPr/>
              </p14:nvContentPartPr>
              <p14:xfrm>
                <a:off x="7907247" y="3927122"/>
                <a:ext cx="16920" cy="139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9C42DC2-5599-40FC-9AF2-192A1FF25BF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889607" y="3909482"/>
                  <a:ext cx="52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690D6FD-F122-47D9-BE25-E9361FFB9655}"/>
                    </a:ext>
                  </a:extLst>
                </p14:cNvPr>
                <p14:cNvContentPartPr/>
                <p14:nvPr/>
              </p14:nvContentPartPr>
              <p14:xfrm>
                <a:off x="7987527" y="4765562"/>
                <a:ext cx="5760" cy="27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690D6FD-F122-47D9-BE25-E9361FFB965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69527" y="4747562"/>
                  <a:ext cx="41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D0B3E6A-26AC-4278-9939-F9C6D6E0C2DA}"/>
                    </a:ext>
                  </a:extLst>
                </p14:cNvPr>
                <p14:cNvContentPartPr/>
                <p14:nvPr/>
              </p14:nvContentPartPr>
              <p14:xfrm>
                <a:off x="8015607" y="4807682"/>
                <a:ext cx="183240" cy="2238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D0B3E6A-26AC-4278-9939-F9C6D6E0C2D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97967" y="4790042"/>
                  <a:ext cx="218880" cy="22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9BE56D4-7D6D-4921-A1EE-45C220A97FC4}"/>
                    </a:ext>
                  </a:extLst>
                </p14:cNvPr>
                <p14:cNvContentPartPr/>
                <p14:nvPr/>
              </p14:nvContentPartPr>
              <p14:xfrm>
                <a:off x="6375807" y="3872402"/>
                <a:ext cx="28080" cy="253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9BE56D4-7D6D-4921-A1EE-45C220A97FC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357807" y="3854402"/>
                  <a:ext cx="637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BDE6606-8E31-4A00-9CCC-F5B8FF378F26}"/>
                    </a:ext>
                  </a:extLst>
                </p14:cNvPr>
                <p14:cNvContentPartPr/>
                <p14:nvPr/>
              </p14:nvContentPartPr>
              <p14:xfrm>
                <a:off x="6415407" y="4252922"/>
                <a:ext cx="12240" cy="271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BDE6606-8E31-4A00-9CCC-F5B8FF378F2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397767" y="4235282"/>
                  <a:ext cx="478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CE98132-1B57-4BD2-8679-D62E51CA1394}"/>
                    </a:ext>
                  </a:extLst>
                </p14:cNvPr>
                <p14:cNvContentPartPr/>
                <p14:nvPr/>
              </p14:nvContentPartPr>
              <p14:xfrm>
                <a:off x="6622047" y="4799042"/>
                <a:ext cx="19440" cy="360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E98132-1B57-4BD2-8679-D62E51CA139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604047" y="4781402"/>
                  <a:ext cx="550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8DD6802-72CF-4752-918C-ADCDE9F1DCBE}"/>
                    </a:ext>
                  </a:extLst>
                </p14:cNvPr>
                <p14:cNvContentPartPr/>
                <p14:nvPr/>
              </p14:nvContentPartPr>
              <p14:xfrm>
                <a:off x="6271767" y="3877082"/>
                <a:ext cx="20520" cy="366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8DD6802-72CF-4752-918C-ADCDE9F1DCB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254127" y="3859082"/>
                  <a:ext cx="561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7BCD996-6B95-4238-89D2-894E33BD1477}"/>
                    </a:ext>
                  </a:extLst>
                </p14:cNvPr>
                <p14:cNvContentPartPr/>
                <p14:nvPr/>
              </p14:nvContentPartPr>
              <p14:xfrm>
                <a:off x="6359607" y="4692122"/>
                <a:ext cx="20160" cy="137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7BCD996-6B95-4238-89D2-894E33BD147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341607" y="4674482"/>
                  <a:ext cx="55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4401AFA-F5C9-4A3C-8147-A8F0766B8E78}"/>
                    </a:ext>
                  </a:extLst>
                </p14:cNvPr>
                <p14:cNvContentPartPr/>
                <p14:nvPr/>
              </p14:nvContentPartPr>
              <p14:xfrm>
                <a:off x="6447087" y="5206922"/>
                <a:ext cx="24840" cy="144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4401AFA-F5C9-4A3C-8147-A8F0766B8E7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29087" y="5188922"/>
                  <a:ext cx="60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77B4EA0-7E55-40F6-A68C-66BE2A4B2B22}"/>
                    </a:ext>
                  </a:extLst>
                </p14:cNvPr>
                <p14:cNvContentPartPr/>
                <p14:nvPr/>
              </p14:nvContentPartPr>
              <p14:xfrm>
                <a:off x="6440247" y="5746922"/>
                <a:ext cx="33480" cy="482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77B4EA0-7E55-40F6-A68C-66BE2A4B2B2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22607" y="5729282"/>
                  <a:ext cx="6912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E2B993B-54E7-4C00-B65D-4F73C2C94D1D}"/>
                    </a:ext>
                  </a:extLst>
                </p14:cNvPr>
                <p14:cNvContentPartPr/>
                <p14:nvPr/>
              </p14:nvContentPartPr>
              <p14:xfrm>
                <a:off x="6410367" y="5006402"/>
                <a:ext cx="204840" cy="1934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E2B993B-54E7-4C00-B65D-4F73C2C94D1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392727" y="4988402"/>
                  <a:ext cx="240480" cy="19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22C3E84-8BF4-467A-A281-D0BCFDAC972C}"/>
                    </a:ext>
                  </a:extLst>
                </p14:cNvPr>
                <p14:cNvContentPartPr/>
                <p14:nvPr/>
              </p14:nvContentPartPr>
              <p14:xfrm>
                <a:off x="6680727" y="4931162"/>
                <a:ext cx="111240" cy="1674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22C3E84-8BF4-467A-A281-D0BCFDAC972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62727" y="4913162"/>
                  <a:ext cx="146880" cy="171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3072159-CB19-4534-BB2D-5ABEEE555A48}"/>
                    </a:ext>
                  </a:extLst>
                </p14:cNvPr>
                <p14:cNvContentPartPr/>
                <p14:nvPr/>
              </p14:nvContentPartPr>
              <p14:xfrm>
                <a:off x="6812487" y="5058242"/>
                <a:ext cx="189720" cy="1627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3072159-CB19-4534-BB2D-5ABEEE555A4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794847" y="5040602"/>
                  <a:ext cx="225360" cy="16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BF130A1-361E-414B-BBD8-33E60DAF6F38}"/>
                    </a:ext>
                  </a:extLst>
                </p14:cNvPr>
                <p14:cNvContentPartPr/>
                <p14:nvPr/>
              </p14:nvContentPartPr>
              <p14:xfrm>
                <a:off x="6914727" y="5100002"/>
                <a:ext cx="65160" cy="14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BF130A1-361E-414B-BBD8-33E60DAF6F3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897087" y="5082002"/>
                  <a:ext cx="100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9D17332-D740-4B5C-A3BC-1F77FF5E1B03}"/>
                    </a:ext>
                  </a:extLst>
                </p14:cNvPr>
                <p14:cNvContentPartPr/>
                <p14:nvPr/>
              </p14:nvContentPartPr>
              <p14:xfrm>
                <a:off x="6655887" y="5004242"/>
                <a:ext cx="136800" cy="1890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9D17332-D740-4B5C-A3BC-1F77FF5E1B0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637887" y="4986602"/>
                  <a:ext cx="172440" cy="19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6C1FD97-B7B7-459C-A7FD-7ACAF4ED18ED}"/>
                    </a:ext>
                  </a:extLst>
                </p14:cNvPr>
                <p14:cNvContentPartPr/>
                <p14:nvPr/>
              </p14:nvContentPartPr>
              <p14:xfrm>
                <a:off x="6574527" y="4966082"/>
                <a:ext cx="1464120" cy="2102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6C1FD97-B7B7-459C-A7FD-7ACAF4ED18E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556527" y="4948442"/>
                  <a:ext cx="1499760" cy="21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FEE1F30-3618-41EB-8C1E-BFB7441B1BB6}"/>
                    </a:ext>
                  </a:extLst>
                </p14:cNvPr>
                <p14:cNvContentPartPr/>
                <p14:nvPr/>
              </p14:nvContentPartPr>
              <p14:xfrm>
                <a:off x="7021647" y="4913882"/>
                <a:ext cx="361080" cy="509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FEE1F30-3618-41EB-8C1E-BFB7441B1BB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04007" y="4896242"/>
                  <a:ext cx="3967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BF41EF1-350A-4465-9937-15A4FD93F6BD}"/>
                    </a:ext>
                  </a:extLst>
                </p14:cNvPr>
                <p14:cNvContentPartPr/>
                <p14:nvPr/>
              </p14:nvContentPartPr>
              <p14:xfrm>
                <a:off x="6498927" y="4042682"/>
                <a:ext cx="42120" cy="729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BF41EF1-350A-4465-9937-15A4FD93F6B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481287" y="4024682"/>
                  <a:ext cx="77760" cy="76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D0EA663-7B68-4FAD-869B-DC3B5D361327}"/>
                    </a:ext>
                  </a:extLst>
                </p14:cNvPr>
                <p14:cNvContentPartPr/>
                <p14:nvPr/>
              </p14:nvContentPartPr>
              <p14:xfrm>
                <a:off x="6681447" y="4045202"/>
                <a:ext cx="36360" cy="434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D0EA663-7B68-4FAD-869B-DC3B5D36132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663447" y="4027202"/>
                  <a:ext cx="7200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82B74C8-ABD9-44E4-8016-39B5D0BD16AD}"/>
                    </a:ext>
                  </a:extLst>
                </p14:cNvPr>
                <p14:cNvContentPartPr/>
                <p14:nvPr/>
              </p14:nvContentPartPr>
              <p14:xfrm>
                <a:off x="6627087" y="4013522"/>
                <a:ext cx="11520" cy="532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82B74C8-ABD9-44E4-8016-39B5D0BD16A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09447" y="3995882"/>
                  <a:ext cx="4716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2BB07BC-AD8E-45A9-AE58-D4ED0A73D5C0}"/>
                    </a:ext>
                  </a:extLst>
                </p14:cNvPr>
                <p14:cNvContentPartPr/>
                <p14:nvPr/>
              </p14:nvContentPartPr>
              <p14:xfrm>
                <a:off x="6697647" y="4644242"/>
                <a:ext cx="63000" cy="293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2BB07BC-AD8E-45A9-AE58-D4ED0A73D5C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680007" y="4626242"/>
                  <a:ext cx="986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B42B124-2455-4CD2-A739-9C8E97BDCF5A}"/>
                    </a:ext>
                  </a:extLst>
                </p14:cNvPr>
                <p14:cNvContentPartPr/>
                <p14:nvPr/>
              </p14:nvContentPartPr>
              <p14:xfrm>
                <a:off x="6793767" y="4003802"/>
                <a:ext cx="60840" cy="673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B42B124-2455-4CD2-A739-9C8E97BDCF5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775767" y="3985802"/>
                  <a:ext cx="96480" cy="70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15CF17B-10CA-4D66-A400-1804ECC94BB0}"/>
                    </a:ext>
                  </a:extLst>
                </p14:cNvPr>
                <p14:cNvContentPartPr/>
                <p14:nvPr/>
              </p14:nvContentPartPr>
              <p14:xfrm>
                <a:off x="6885207" y="3935762"/>
                <a:ext cx="178560" cy="509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15CF17B-10CA-4D66-A400-1804ECC94BB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67207" y="3917762"/>
                  <a:ext cx="21420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5C3E320-B16E-4044-AA38-1ABB7B21E5DB}"/>
                    </a:ext>
                  </a:extLst>
                </p14:cNvPr>
                <p14:cNvContentPartPr/>
                <p14:nvPr/>
              </p14:nvContentPartPr>
              <p14:xfrm>
                <a:off x="7066647" y="4583402"/>
                <a:ext cx="18720" cy="190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5C3E320-B16E-4044-AA38-1ABB7B21E5D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048647" y="4565762"/>
                  <a:ext cx="54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738F87B-718E-4FE4-8F6D-A6818CE9D431}"/>
                    </a:ext>
                  </a:extLst>
                </p14:cNvPr>
                <p14:cNvContentPartPr/>
                <p14:nvPr/>
              </p14:nvContentPartPr>
              <p14:xfrm>
                <a:off x="7147647" y="4076162"/>
                <a:ext cx="124200" cy="370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738F87B-718E-4FE4-8F6D-A6818CE9D43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130007" y="4058522"/>
                  <a:ext cx="1598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C764079-FB86-4EEE-8D1D-1CD241665919}"/>
                    </a:ext>
                  </a:extLst>
                </p14:cNvPr>
                <p14:cNvContentPartPr/>
                <p14:nvPr/>
              </p14:nvContentPartPr>
              <p14:xfrm>
                <a:off x="7364727" y="4651442"/>
                <a:ext cx="5760" cy="10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C764079-FB86-4EEE-8D1D-1CD24166591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346727" y="4633442"/>
                  <a:ext cx="41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B771FE7-FB55-4CFD-A19A-D69294ACFD39}"/>
                    </a:ext>
                  </a:extLst>
                </p14:cNvPr>
                <p14:cNvContentPartPr/>
                <p14:nvPr/>
              </p14:nvContentPartPr>
              <p14:xfrm>
                <a:off x="7290927" y="4061042"/>
                <a:ext cx="81360" cy="410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B771FE7-FB55-4CFD-A19A-D69294ACFD3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272927" y="4043042"/>
                  <a:ext cx="117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D5B281D-E1B5-4B5C-A233-354C91C14D88}"/>
                    </a:ext>
                  </a:extLst>
                </p14:cNvPr>
                <p14:cNvContentPartPr/>
                <p14:nvPr/>
              </p14:nvContentPartPr>
              <p14:xfrm>
                <a:off x="7417287" y="4256882"/>
                <a:ext cx="14040" cy="2919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D5B281D-E1B5-4B5C-A233-354C91C14D8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399647" y="4239242"/>
                  <a:ext cx="496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13D9A7F-5572-46A8-BAC2-CF16F070B93F}"/>
                    </a:ext>
                  </a:extLst>
                </p14:cNvPr>
                <p14:cNvContentPartPr/>
                <p14:nvPr/>
              </p14:nvContentPartPr>
              <p14:xfrm>
                <a:off x="7551207" y="4202882"/>
                <a:ext cx="51120" cy="335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13D9A7F-5572-46A8-BAC2-CF16F070B93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33567" y="4184882"/>
                  <a:ext cx="867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B2C00F6-B75C-4B66-8FC9-BA241996861C}"/>
                    </a:ext>
                  </a:extLst>
                </p14:cNvPr>
                <p14:cNvContentPartPr/>
                <p14:nvPr/>
              </p14:nvContentPartPr>
              <p14:xfrm>
                <a:off x="7553367" y="4971122"/>
                <a:ext cx="183240" cy="375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B2C00F6-B75C-4B66-8FC9-BA241996861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535367" y="4953482"/>
                  <a:ext cx="2188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A65BAF9-96FA-46E6-9604-A443C83D2CB0}"/>
                    </a:ext>
                  </a:extLst>
                </p14:cNvPr>
                <p14:cNvContentPartPr/>
                <p14:nvPr/>
              </p14:nvContentPartPr>
              <p14:xfrm>
                <a:off x="7172847" y="5063642"/>
                <a:ext cx="45720" cy="737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A65BAF9-96FA-46E6-9604-A443C83D2CB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155207" y="5045642"/>
                  <a:ext cx="81360" cy="77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D43C466-8923-4CD9-AF63-6405677C6E65}"/>
                    </a:ext>
                  </a:extLst>
                </p14:cNvPr>
                <p14:cNvContentPartPr/>
                <p14:nvPr/>
              </p14:nvContentPartPr>
              <p14:xfrm>
                <a:off x="7214607" y="5440202"/>
                <a:ext cx="58680" cy="10677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D43C466-8923-4CD9-AF63-6405677C6E6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196967" y="5422562"/>
                  <a:ext cx="94320" cy="11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3D47994F-0286-4993-8241-30FEC94E2B3E}"/>
              </a:ext>
            </a:extLst>
          </p:cNvPr>
          <p:cNvGrpSpPr/>
          <p:nvPr/>
        </p:nvGrpSpPr>
        <p:grpSpPr>
          <a:xfrm>
            <a:off x="6482727" y="767762"/>
            <a:ext cx="1332000" cy="2223360"/>
            <a:chOff x="6482727" y="767762"/>
            <a:chExt cx="1332000" cy="22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2370571-B072-49BA-8D5B-A963C1E78D64}"/>
                    </a:ext>
                  </a:extLst>
                </p14:cNvPr>
                <p14:cNvContentPartPr/>
                <p14:nvPr/>
              </p14:nvContentPartPr>
              <p14:xfrm>
                <a:off x="6534207" y="877922"/>
                <a:ext cx="49320" cy="2113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2370571-B072-49BA-8D5B-A963C1E78D6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516567" y="859922"/>
                  <a:ext cx="84960" cy="21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05B63BD-4878-4CE6-9604-7A9094232D0E}"/>
                    </a:ext>
                  </a:extLst>
                </p14:cNvPr>
                <p14:cNvContentPartPr/>
                <p14:nvPr/>
              </p14:nvContentPartPr>
              <p14:xfrm>
                <a:off x="7716447" y="767762"/>
                <a:ext cx="98280" cy="2068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05B63BD-4878-4CE6-9604-7A9094232D0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698447" y="749762"/>
                  <a:ext cx="133920" cy="21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9AC1FC5-FCD3-48D5-A8B9-071D65EAF2A2}"/>
                    </a:ext>
                  </a:extLst>
                </p14:cNvPr>
                <p14:cNvContentPartPr/>
                <p14:nvPr/>
              </p14:nvContentPartPr>
              <p14:xfrm>
                <a:off x="6482727" y="2709602"/>
                <a:ext cx="986400" cy="86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9AC1FC5-FCD3-48D5-A8B9-071D65EAF2A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465087" y="2691962"/>
                  <a:ext cx="1022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F0D677E-BBB6-4D3E-B61D-E0BDCBAA03D5}"/>
                    </a:ext>
                  </a:extLst>
                </p14:cNvPr>
                <p14:cNvContentPartPr/>
                <p14:nvPr/>
              </p14:nvContentPartPr>
              <p14:xfrm>
                <a:off x="6604767" y="2364362"/>
                <a:ext cx="842040" cy="30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F0D677E-BBB6-4D3E-B61D-E0BDCBAA03D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587127" y="2346722"/>
                  <a:ext cx="877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D2BBC62-95CE-42BA-BCFB-F3EABDAE95A6}"/>
                    </a:ext>
                  </a:extLst>
                </p14:cNvPr>
                <p14:cNvContentPartPr/>
                <p14:nvPr/>
              </p14:nvContentPartPr>
              <p14:xfrm>
                <a:off x="6575607" y="2076362"/>
                <a:ext cx="822960" cy="66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D2BBC62-95CE-42BA-BCFB-F3EABDAE95A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557967" y="2058362"/>
                  <a:ext cx="858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86D3B6C-B2E3-4F99-A37A-2B07E9E12D31}"/>
                    </a:ext>
                  </a:extLst>
                </p14:cNvPr>
                <p14:cNvContentPartPr/>
                <p14:nvPr/>
              </p14:nvContentPartPr>
              <p14:xfrm>
                <a:off x="6737247" y="1188602"/>
                <a:ext cx="106560" cy="1649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86D3B6C-B2E3-4F99-A37A-2B07E9E12D3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719247" y="1170602"/>
                  <a:ext cx="142200" cy="16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3241D6B-9F04-4E63-8B1D-6BD0464109AC}"/>
                    </a:ext>
                  </a:extLst>
                </p14:cNvPr>
                <p14:cNvContentPartPr/>
                <p14:nvPr/>
              </p14:nvContentPartPr>
              <p14:xfrm>
                <a:off x="7313967" y="1168082"/>
                <a:ext cx="89280" cy="1472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3241D6B-9F04-4E63-8B1D-6BD0464109A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295967" y="1150082"/>
                  <a:ext cx="124920" cy="15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5931800-3B05-4B75-81D5-1932BBC988AB}"/>
                    </a:ext>
                  </a:extLst>
                </p14:cNvPr>
                <p14:cNvContentPartPr/>
                <p14:nvPr/>
              </p14:nvContentPartPr>
              <p14:xfrm>
                <a:off x="6928407" y="1401362"/>
                <a:ext cx="186120" cy="1449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5931800-3B05-4B75-81D5-1932BBC988A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910407" y="1383722"/>
                  <a:ext cx="221760" cy="14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344E650-8D21-464F-886E-DD2B1B21273D}"/>
                    </a:ext>
                  </a:extLst>
                </p14:cNvPr>
                <p14:cNvContentPartPr/>
                <p14:nvPr/>
              </p14:nvContentPartPr>
              <p14:xfrm>
                <a:off x="6802407" y="1377602"/>
                <a:ext cx="82440" cy="8546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344E650-8D21-464F-886E-DD2B1B21273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784767" y="1359962"/>
                  <a:ext cx="118080" cy="890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99745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514D85-4571-46D1-94C4-28F5DB166E50}"/>
              </a:ext>
            </a:extLst>
          </p:cNvPr>
          <p:cNvGrpSpPr/>
          <p:nvPr/>
        </p:nvGrpSpPr>
        <p:grpSpPr>
          <a:xfrm>
            <a:off x="2918602" y="2414572"/>
            <a:ext cx="8490600" cy="2857320"/>
            <a:chOff x="1791262" y="4105582"/>
            <a:chExt cx="8490600" cy="28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14:cNvPr>
                <p14:cNvContentPartPr/>
                <p14:nvPr/>
              </p14:nvContentPartPr>
              <p14:xfrm>
                <a:off x="2035702" y="4555222"/>
                <a:ext cx="1099080" cy="2040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17702" y="4537222"/>
                  <a:ext cx="1134720" cy="20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14:cNvPr>
                <p14:cNvContentPartPr/>
                <p14:nvPr/>
              </p14:nvContentPartPr>
              <p14:xfrm>
                <a:off x="3169342" y="4131502"/>
                <a:ext cx="5577120" cy="399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51702" y="4113502"/>
                  <a:ext cx="56127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14:cNvPr>
                <p14:cNvContentPartPr/>
                <p14:nvPr/>
              </p14:nvContentPartPr>
              <p14:xfrm>
                <a:off x="1791262" y="6517582"/>
                <a:ext cx="6902280" cy="445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73262" y="6499942"/>
                  <a:ext cx="69379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14:cNvPr>
                <p14:cNvContentPartPr/>
                <p14:nvPr/>
              </p14:nvContentPartPr>
              <p14:xfrm>
                <a:off x="8466022" y="4105582"/>
                <a:ext cx="1815840" cy="2642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48382" y="4087582"/>
                  <a:ext cx="1851480" cy="267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14:cNvPr>
              <p14:cNvContentPartPr/>
              <p14:nvPr/>
            </p14:nvContentPartPr>
            <p14:xfrm>
              <a:off x="3566962" y="2379292"/>
              <a:ext cx="7328160" cy="2694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49322" y="2361292"/>
                <a:ext cx="7363800" cy="27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7EF6EC-6DD5-4548-AEF9-05A30EB19438}"/>
                  </a:ext>
                </a:extLst>
              </p14:cNvPr>
              <p14:cNvContentPartPr/>
              <p14:nvPr/>
            </p14:nvContentPartPr>
            <p14:xfrm>
              <a:off x="5040387" y="3200468"/>
              <a:ext cx="1310400" cy="1238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7EF6EC-6DD5-4548-AEF9-05A30EB1943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22387" y="3182828"/>
                <a:ext cx="1346040" cy="12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E14E748-E081-4690-951D-D1061BEA477F}"/>
                  </a:ext>
                </a:extLst>
              </p14:cNvPr>
              <p14:cNvContentPartPr/>
              <p14:nvPr/>
            </p14:nvContentPartPr>
            <p14:xfrm>
              <a:off x="7995267" y="3228908"/>
              <a:ext cx="1012680" cy="1095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E14E748-E081-4690-951D-D1061BEA477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77627" y="3210908"/>
                <a:ext cx="1048320" cy="11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D28D816-3216-4E33-AA68-D9206E91BF51}"/>
                  </a:ext>
                </a:extLst>
              </p14:cNvPr>
              <p14:cNvContentPartPr/>
              <p14:nvPr/>
            </p14:nvContentPartPr>
            <p14:xfrm>
              <a:off x="6135867" y="4034588"/>
              <a:ext cx="1974600" cy="145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D28D816-3216-4E33-AA68-D9206E91BF5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18227" y="4016588"/>
                <a:ext cx="20102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E5909B4-B8CF-4AFD-BC14-D042C7937CAC}"/>
                  </a:ext>
                </a:extLst>
              </p14:cNvPr>
              <p14:cNvContentPartPr/>
              <p14:nvPr/>
            </p14:nvContentPartPr>
            <p14:xfrm>
              <a:off x="6299307" y="3399548"/>
              <a:ext cx="1632960" cy="67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E5909B4-B8CF-4AFD-BC14-D042C7937C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667" y="3381548"/>
                <a:ext cx="16686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A44F889-356C-41C3-8E24-AD79161D0191}"/>
                  </a:ext>
                </a:extLst>
              </p14:cNvPr>
              <p14:cNvContentPartPr/>
              <p14:nvPr/>
            </p14:nvContentPartPr>
            <p14:xfrm>
              <a:off x="5827707" y="1520078"/>
              <a:ext cx="621360" cy="1962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A44F889-356C-41C3-8E24-AD79161D019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10067" y="1502438"/>
                <a:ext cx="657000" cy="19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11F0E24-CB98-4A16-B225-0CD4B8871BF0}"/>
                  </a:ext>
                </a:extLst>
              </p14:cNvPr>
              <p14:cNvContentPartPr/>
              <p14:nvPr/>
            </p14:nvContentPartPr>
            <p14:xfrm>
              <a:off x="7062507" y="1496678"/>
              <a:ext cx="938880" cy="1950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11F0E24-CB98-4A16-B225-0CD4B8871BF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44867" y="1478678"/>
                <a:ext cx="974520" cy="19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8DFE4B7-81F8-4431-859D-1C294EC4E861}"/>
                  </a:ext>
                </a:extLst>
              </p14:cNvPr>
              <p14:cNvContentPartPr/>
              <p14:nvPr/>
            </p14:nvContentPartPr>
            <p14:xfrm>
              <a:off x="5819067" y="1458518"/>
              <a:ext cx="1506960" cy="66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8DFE4B7-81F8-4431-859D-1C294EC4E86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01427" y="1440518"/>
                <a:ext cx="15426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DC009F-2979-4F4F-9090-3D8023F12B24}"/>
                  </a:ext>
                </a:extLst>
              </p14:cNvPr>
              <p14:cNvContentPartPr/>
              <p14:nvPr/>
            </p14:nvContentPartPr>
            <p14:xfrm>
              <a:off x="5308227" y="1481918"/>
              <a:ext cx="533520" cy="110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DC009F-2979-4F4F-9090-3D8023F12B2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90587" y="1463918"/>
                <a:ext cx="569160" cy="11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767D79A4-2495-4F97-A4D2-3A546FFFF5C1}"/>
              </a:ext>
            </a:extLst>
          </p:cNvPr>
          <p:cNvGrpSpPr/>
          <p:nvPr/>
        </p:nvGrpSpPr>
        <p:grpSpPr>
          <a:xfrm>
            <a:off x="5225427" y="4045478"/>
            <a:ext cx="2806560" cy="2212560"/>
            <a:chOff x="4098087" y="4045478"/>
            <a:chExt cx="2806560" cy="22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9BED10C-A13B-40B8-B2BE-BBF50DC8F2CC}"/>
                    </a:ext>
                  </a:extLst>
                </p14:cNvPr>
                <p14:cNvContentPartPr/>
                <p14:nvPr/>
              </p14:nvContentPartPr>
              <p14:xfrm>
                <a:off x="6872607" y="4162478"/>
                <a:ext cx="14760" cy="183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9BED10C-A13B-40B8-B2BE-BBF50DC8F2C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54967" y="4144838"/>
                  <a:ext cx="50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5B6C93-47DC-47F8-BE07-695B3677EEA9}"/>
                    </a:ext>
                  </a:extLst>
                </p14:cNvPr>
                <p14:cNvContentPartPr/>
                <p14:nvPr/>
              </p14:nvContentPartPr>
              <p14:xfrm>
                <a:off x="6898887" y="4512758"/>
                <a:ext cx="5760" cy="72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5B6C93-47DC-47F8-BE07-695B3677EEA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81247" y="4495118"/>
                  <a:ext cx="41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2925600-E935-4657-80E4-BF203A4D8232}"/>
                    </a:ext>
                  </a:extLst>
                </p14:cNvPr>
                <p14:cNvContentPartPr/>
                <p14:nvPr/>
              </p14:nvContentPartPr>
              <p14:xfrm>
                <a:off x="6870807" y="4650638"/>
                <a:ext cx="21960" cy="330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2925600-E935-4657-80E4-BF203A4D823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52807" y="4632998"/>
                  <a:ext cx="576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F4DA544-90C5-4876-8D44-B91CD4C7B93F}"/>
                    </a:ext>
                  </a:extLst>
                </p14:cNvPr>
                <p14:cNvContentPartPr/>
                <p14:nvPr/>
              </p14:nvContentPartPr>
              <p14:xfrm>
                <a:off x="6836247" y="5118278"/>
                <a:ext cx="28080" cy="276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F4DA544-90C5-4876-8D44-B91CD4C7B9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18607" y="5100638"/>
                  <a:ext cx="637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2A2FC3A-0ED3-4C17-A500-98A820757013}"/>
                    </a:ext>
                  </a:extLst>
                </p14:cNvPr>
                <p14:cNvContentPartPr/>
                <p14:nvPr/>
              </p14:nvContentPartPr>
              <p14:xfrm>
                <a:off x="6048927" y="5184158"/>
                <a:ext cx="798480" cy="901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2A2FC3A-0ED3-4C17-A500-98A82075701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30927" y="5166518"/>
                  <a:ext cx="834120" cy="9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DB2FB4F-4194-40A7-B53F-57D3709C9898}"/>
                    </a:ext>
                  </a:extLst>
                </p14:cNvPr>
                <p14:cNvContentPartPr/>
                <p14:nvPr/>
              </p14:nvContentPartPr>
              <p14:xfrm>
                <a:off x="4505967" y="6124118"/>
                <a:ext cx="2047320" cy="133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DB2FB4F-4194-40A7-B53F-57D3709C989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87967" y="6106478"/>
                  <a:ext cx="2082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DE390D6-60A7-400C-83D4-6216B1362401}"/>
                    </a:ext>
                  </a:extLst>
                </p14:cNvPr>
                <p14:cNvContentPartPr/>
                <p14:nvPr/>
              </p14:nvContentPartPr>
              <p14:xfrm>
                <a:off x="4100967" y="5356958"/>
                <a:ext cx="919800" cy="802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DE390D6-60A7-400C-83D4-6216B136240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83327" y="5339318"/>
                  <a:ext cx="955440" cy="83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4D7B160-2D25-411A-890F-04BE19554813}"/>
                    </a:ext>
                  </a:extLst>
                </p14:cNvPr>
                <p14:cNvContentPartPr/>
                <p14:nvPr/>
              </p14:nvContentPartPr>
              <p14:xfrm>
                <a:off x="4978287" y="5435078"/>
                <a:ext cx="115200" cy="415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4D7B160-2D25-411A-890F-04BE1955481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60287" y="5417078"/>
                  <a:ext cx="1508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B908E89-D906-4E98-8569-2872ADD2EA48}"/>
                    </a:ext>
                  </a:extLst>
                </p14:cNvPr>
                <p14:cNvContentPartPr/>
                <p14:nvPr/>
              </p14:nvContentPartPr>
              <p14:xfrm>
                <a:off x="5129127" y="5180198"/>
                <a:ext cx="13680" cy="87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B908E89-D906-4E98-8569-2872ADD2EA4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11127" y="5162558"/>
                  <a:ext cx="49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4A73560-B545-4B05-A69B-2F10F191073E}"/>
                    </a:ext>
                  </a:extLst>
                </p14:cNvPr>
                <p14:cNvContentPartPr/>
                <p14:nvPr/>
              </p14:nvContentPartPr>
              <p14:xfrm>
                <a:off x="5154327" y="5005598"/>
                <a:ext cx="14040" cy="51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4A73560-B545-4B05-A69B-2F10F19107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36327" y="4987598"/>
                  <a:ext cx="49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348BC0-FD67-4838-9BD4-500277E91EE5}"/>
                    </a:ext>
                  </a:extLst>
                </p14:cNvPr>
                <p14:cNvContentPartPr/>
                <p14:nvPr/>
              </p14:nvContentPartPr>
              <p14:xfrm>
                <a:off x="5108967" y="4712558"/>
                <a:ext cx="11520" cy="105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348BC0-FD67-4838-9BD4-500277E91EE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90967" y="4694918"/>
                  <a:ext cx="47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61C9B21-43CB-42FC-8753-3AE3C8D5AA8E}"/>
                    </a:ext>
                  </a:extLst>
                </p14:cNvPr>
                <p14:cNvContentPartPr/>
                <p14:nvPr/>
              </p14:nvContentPartPr>
              <p14:xfrm>
                <a:off x="5099607" y="4341398"/>
                <a:ext cx="32040" cy="246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61C9B21-43CB-42FC-8753-3AE3C8D5AA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81607" y="4323398"/>
                  <a:ext cx="676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91831F-6EF0-48C3-91D2-479A635D9720}"/>
                    </a:ext>
                  </a:extLst>
                </p14:cNvPr>
                <p14:cNvContentPartPr/>
                <p14:nvPr/>
              </p14:nvContentPartPr>
              <p14:xfrm>
                <a:off x="5098887" y="4217198"/>
                <a:ext cx="5040" cy="68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91831F-6EF0-48C3-91D2-479A635D972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81247" y="4199558"/>
                  <a:ext cx="40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C3F416C-3A44-4C8F-9E53-C339E05BC440}"/>
                    </a:ext>
                  </a:extLst>
                </p14:cNvPr>
                <p14:cNvContentPartPr/>
                <p14:nvPr/>
              </p14:nvContentPartPr>
              <p14:xfrm>
                <a:off x="5080527" y="4382078"/>
                <a:ext cx="43560" cy="527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C3F416C-3A44-4C8F-9E53-C339E05BC44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62527" y="4364438"/>
                  <a:ext cx="7920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1B09CCF-C91C-445E-9475-B0A05C8C75DC}"/>
                    </a:ext>
                  </a:extLst>
                </p14:cNvPr>
                <p14:cNvContentPartPr/>
                <p14:nvPr/>
              </p14:nvContentPartPr>
              <p14:xfrm>
                <a:off x="5110047" y="5014238"/>
                <a:ext cx="14760" cy="46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1B09CCF-C91C-445E-9475-B0A05C8C75D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92407" y="4996238"/>
                  <a:ext cx="50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29475AD-CD17-4BF4-8D5F-6738F152081B}"/>
                    </a:ext>
                  </a:extLst>
                </p14:cNvPr>
                <p14:cNvContentPartPr/>
                <p14:nvPr/>
              </p14:nvContentPartPr>
              <p14:xfrm>
                <a:off x="5093487" y="5241038"/>
                <a:ext cx="6480" cy="116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29475AD-CD17-4BF4-8D5F-6738F152081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75847" y="5223038"/>
                  <a:ext cx="42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7EEB5A9-1B6C-46AE-9300-6D2D3EEFBC3E}"/>
                    </a:ext>
                  </a:extLst>
                </p14:cNvPr>
                <p14:cNvContentPartPr/>
                <p14:nvPr/>
              </p14:nvContentPartPr>
              <p14:xfrm>
                <a:off x="4098087" y="5283158"/>
                <a:ext cx="23760" cy="227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7EEB5A9-1B6C-46AE-9300-6D2D3EEFBC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80087" y="5265518"/>
                  <a:ext cx="594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31E262A-989F-4627-A9E0-875D6B2912A1}"/>
                    </a:ext>
                  </a:extLst>
                </p14:cNvPr>
                <p14:cNvContentPartPr/>
                <p14:nvPr/>
              </p14:nvContentPartPr>
              <p14:xfrm>
                <a:off x="4342167" y="5306558"/>
                <a:ext cx="209520" cy="639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31E262A-989F-4627-A9E0-875D6B2912A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24527" y="5288918"/>
                  <a:ext cx="24516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E8AE624-AD30-444D-B74B-ED65D59928D3}"/>
                    </a:ext>
                  </a:extLst>
                </p14:cNvPr>
                <p14:cNvContentPartPr/>
                <p14:nvPr/>
              </p14:nvContentPartPr>
              <p14:xfrm>
                <a:off x="4577247" y="5236358"/>
                <a:ext cx="203400" cy="496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E8AE624-AD30-444D-B74B-ED65D59928D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59607" y="5218718"/>
                  <a:ext cx="23904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EB5140F-AF75-4E80-AE3A-45621EC0580E}"/>
                    </a:ext>
                  </a:extLst>
                </p14:cNvPr>
                <p14:cNvContentPartPr/>
                <p14:nvPr/>
              </p14:nvContentPartPr>
              <p14:xfrm>
                <a:off x="4716207" y="5209358"/>
                <a:ext cx="180000" cy="329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EB5140F-AF75-4E80-AE3A-45621EC0580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98207" y="5191718"/>
                  <a:ext cx="2156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40EBED5-3983-4609-A707-01CF9DD50FFF}"/>
                    </a:ext>
                  </a:extLst>
                </p14:cNvPr>
                <p14:cNvContentPartPr/>
                <p14:nvPr/>
              </p14:nvContentPartPr>
              <p14:xfrm>
                <a:off x="4977567" y="5264798"/>
                <a:ext cx="425160" cy="937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40EBED5-3983-4609-A707-01CF9DD50F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59567" y="5246798"/>
                  <a:ext cx="460800" cy="9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08ECE32-D3A6-47D5-9E1A-9B49C80AC507}"/>
                    </a:ext>
                  </a:extLst>
                </p14:cNvPr>
                <p14:cNvContentPartPr/>
                <p14:nvPr/>
              </p14:nvContentPartPr>
              <p14:xfrm>
                <a:off x="5339727" y="5118998"/>
                <a:ext cx="391680" cy="1001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08ECE32-D3A6-47D5-9E1A-9B49C80AC50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21727" y="5101358"/>
                  <a:ext cx="427320" cy="10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9C2814B-FE23-4611-A07E-350E77E2CB31}"/>
                    </a:ext>
                  </a:extLst>
                </p14:cNvPr>
                <p14:cNvContentPartPr/>
                <p14:nvPr/>
              </p14:nvContentPartPr>
              <p14:xfrm>
                <a:off x="5731407" y="5286398"/>
                <a:ext cx="441000" cy="861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9C2814B-FE23-4611-A07E-350E77E2CB3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13767" y="5268758"/>
                  <a:ext cx="476640" cy="89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AC474F0-812A-448D-8166-72D1A31CF28D}"/>
                    </a:ext>
                  </a:extLst>
                </p14:cNvPr>
                <p14:cNvContentPartPr/>
                <p14:nvPr/>
              </p14:nvContentPartPr>
              <p14:xfrm>
                <a:off x="6311367" y="5357678"/>
                <a:ext cx="284760" cy="835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AC474F0-812A-448D-8166-72D1A31CF28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93367" y="5340038"/>
                  <a:ext cx="320400" cy="87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6EA6C24-100F-4FE3-923F-82D9C99C7233}"/>
                    </a:ext>
                  </a:extLst>
                </p14:cNvPr>
                <p14:cNvContentPartPr/>
                <p14:nvPr/>
              </p14:nvContentPartPr>
              <p14:xfrm>
                <a:off x="5385807" y="4758278"/>
                <a:ext cx="16200" cy="253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6EA6C24-100F-4FE3-923F-82D9C99C723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68167" y="4740278"/>
                  <a:ext cx="51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1016FDB-6365-4BD3-A74A-8C73F2CBB4A3}"/>
                    </a:ext>
                  </a:extLst>
                </p14:cNvPr>
                <p14:cNvContentPartPr/>
                <p14:nvPr/>
              </p14:nvContentPartPr>
              <p14:xfrm>
                <a:off x="5560047" y="4495118"/>
                <a:ext cx="37440" cy="397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1016FDB-6365-4BD3-A74A-8C73F2CBB4A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42047" y="4477118"/>
                  <a:ext cx="730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9998EEB-7A49-4629-97A3-5D636FAE2560}"/>
                    </a:ext>
                  </a:extLst>
                </p14:cNvPr>
                <p14:cNvContentPartPr/>
                <p14:nvPr/>
              </p14:nvContentPartPr>
              <p14:xfrm>
                <a:off x="5315967" y="4285958"/>
                <a:ext cx="36720" cy="409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9998EEB-7A49-4629-97A3-5D636FAE256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98327" y="4267958"/>
                  <a:ext cx="723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06FC546-2F21-4F09-9C94-C5B82C1D8D18}"/>
                    </a:ext>
                  </a:extLst>
                </p14:cNvPr>
                <p14:cNvContentPartPr/>
                <p14:nvPr/>
              </p14:nvContentPartPr>
              <p14:xfrm>
                <a:off x="5663367" y="4772678"/>
                <a:ext cx="25560" cy="256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06FC546-2F21-4F09-9C94-C5B82C1D8D1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45727" y="4755038"/>
                  <a:ext cx="612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C60BE65-EF9A-4307-9D41-FCB909F63C02}"/>
                    </a:ext>
                  </a:extLst>
                </p14:cNvPr>
                <p14:cNvContentPartPr/>
                <p14:nvPr/>
              </p14:nvContentPartPr>
              <p14:xfrm>
                <a:off x="5927247" y="4553078"/>
                <a:ext cx="44640" cy="171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C60BE65-EF9A-4307-9D41-FCB909F63C0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09607" y="4535078"/>
                  <a:ext cx="80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353F1DC-5E46-4FA2-A344-21AECCE9AAF0}"/>
                    </a:ext>
                  </a:extLst>
                </p14:cNvPr>
                <p14:cNvContentPartPr/>
                <p14:nvPr/>
              </p14:nvContentPartPr>
              <p14:xfrm>
                <a:off x="6202287" y="4663958"/>
                <a:ext cx="25560" cy="177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353F1DC-5E46-4FA2-A344-21AECCE9AA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84647" y="4645958"/>
                  <a:ext cx="61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C007146-D8CE-41BA-AF10-B5F28241B67E}"/>
                    </a:ext>
                  </a:extLst>
                </p14:cNvPr>
                <p14:cNvContentPartPr/>
                <p14:nvPr/>
              </p14:nvContentPartPr>
              <p14:xfrm>
                <a:off x="6412167" y="4520678"/>
                <a:ext cx="39960" cy="345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C007146-D8CE-41BA-AF10-B5F28241B67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94527" y="4503038"/>
                  <a:ext cx="756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286678F-6268-4967-9D40-6330E0609916}"/>
                    </a:ext>
                  </a:extLst>
                </p14:cNvPr>
                <p14:cNvContentPartPr/>
                <p14:nvPr/>
              </p14:nvContentPartPr>
              <p14:xfrm>
                <a:off x="5809167" y="4232318"/>
                <a:ext cx="42480" cy="219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286678F-6268-4967-9D40-6330E060991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91527" y="4214678"/>
                  <a:ext cx="781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81E1282-2DBB-4E2C-B8C9-9591833D6EF2}"/>
                    </a:ext>
                  </a:extLst>
                </p14:cNvPr>
                <p14:cNvContentPartPr/>
                <p14:nvPr/>
              </p14:nvContentPartPr>
              <p14:xfrm>
                <a:off x="6258447" y="4311518"/>
                <a:ext cx="2160" cy="28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81E1282-2DBB-4E2C-B8C9-9591833D6EF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40807" y="4293878"/>
                  <a:ext cx="37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987C72C-0744-4B71-9037-E391D0135D53}"/>
                    </a:ext>
                  </a:extLst>
                </p14:cNvPr>
                <p14:cNvContentPartPr/>
                <p14:nvPr/>
              </p14:nvContentPartPr>
              <p14:xfrm>
                <a:off x="5066127" y="4045478"/>
                <a:ext cx="1721160" cy="128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987C72C-0744-4B71-9037-E391D0135D5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48127" y="4027838"/>
                  <a:ext cx="175680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C15A421-4AC9-4AC5-BA3A-6931A9851F34}"/>
              </a:ext>
            </a:extLst>
          </p:cNvPr>
          <p:cNvGrpSpPr/>
          <p:nvPr/>
        </p:nvGrpSpPr>
        <p:grpSpPr>
          <a:xfrm>
            <a:off x="5494707" y="1630958"/>
            <a:ext cx="2313720" cy="1879920"/>
            <a:chOff x="4367367" y="1630958"/>
            <a:chExt cx="2313720" cy="187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0463194-8AD7-44D4-91BB-4D53338C93E1}"/>
                    </a:ext>
                  </a:extLst>
                </p14:cNvPr>
                <p14:cNvContentPartPr/>
                <p14:nvPr/>
              </p14:nvContentPartPr>
              <p14:xfrm>
                <a:off x="5234247" y="1668758"/>
                <a:ext cx="298440" cy="1704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0463194-8AD7-44D4-91BB-4D53338C93E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16247" y="1650758"/>
                  <a:ext cx="334080" cy="174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FB19670-D14C-433F-ACC0-C8FC665F3FAA}"/>
                    </a:ext>
                  </a:extLst>
                </p14:cNvPr>
                <p14:cNvContentPartPr/>
                <p14:nvPr/>
              </p14:nvContentPartPr>
              <p14:xfrm>
                <a:off x="5484807" y="1668758"/>
                <a:ext cx="228240" cy="1721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FB19670-D14C-433F-ACC0-C8FC665F3FA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66807" y="1650758"/>
                  <a:ext cx="263880" cy="175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40CC652-6887-40B6-9AA9-A7E3223CB164}"/>
                    </a:ext>
                  </a:extLst>
                </p14:cNvPr>
                <p14:cNvContentPartPr/>
                <p14:nvPr/>
              </p14:nvContentPartPr>
              <p14:xfrm>
                <a:off x="5771007" y="1647518"/>
                <a:ext cx="322920" cy="1729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40CC652-6887-40B6-9AA9-A7E3223CB16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53367" y="1629518"/>
                  <a:ext cx="358560" cy="176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F9248A5-B247-4F69-A0EC-0FBED5723A25}"/>
                    </a:ext>
                  </a:extLst>
                </p14:cNvPr>
                <p14:cNvContentPartPr/>
                <p14:nvPr/>
              </p14:nvContentPartPr>
              <p14:xfrm>
                <a:off x="6115887" y="1630958"/>
                <a:ext cx="472680" cy="1793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F9248A5-B247-4F69-A0EC-0FBED5723A2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98247" y="1613318"/>
                  <a:ext cx="508320" cy="18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2CF2981-7908-4254-BBAA-611AC48745E8}"/>
                    </a:ext>
                  </a:extLst>
                </p14:cNvPr>
                <p14:cNvContentPartPr/>
                <p14:nvPr/>
              </p14:nvContentPartPr>
              <p14:xfrm>
                <a:off x="4367367" y="1841558"/>
                <a:ext cx="260280" cy="743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2CF2981-7908-4254-BBAA-611AC48745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49727" y="1823558"/>
                  <a:ext cx="29592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33538E7-75EF-4A86-A158-FD9B62E0CABE}"/>
                    </a:ext>
                  </a:extLst>
                </p14:cNvPr>
                <p14:cNvContentPartPr/>
                <p14:nvPr/>
              </p14:nvContentPartPr>
              <p14:xfrm>
                <a:off x="4640247" y="1750478"/>
                <a:ext cx="289440" cy="714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33538E7-75EF-4A86-A158-FD9B62E0CAB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22247" y="1732478"/>
                  <a:ext cx="325080" cy="7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4E1D03C-4042-4750-A29D-6B20D2AF300D}"/>
                    </a:ext>
                  </a:extLst>
                </p14:cNvPr>
                <p14:cNvContentPartPr/>
                <p14:nvPr/>
              </p14:nvContentPartPr>
              <p14:xfrm>
                <a:off x="4921407" y="2035958"/>
                <a:ext cx="128880" cy="487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4E1D03C-4042-4750-A29D-6B20D2AF300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03767" y="2018318"/>
                  <a:ext cx="1645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79DCB81-2F2C-4632-8D7C-E854FF70F5BC}"/>
                    </a:ext>
                  </a:extLst>
                </p14:cNvPr>
                <p14:cNvContentPartPr/>
                <p14:nvPr/>
              </p14:nvContentPartPr>
              <p14:xfrm>
                <a:off x="5202567" y="3347438"/>
                <a:ext cx="1478520" cy="163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79DCB81-2F2C-4632-8D7C-E854FF70F5B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84567" y="3329438"/>
                  <a:ext cx="151416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89C21A9-2C7D-4DA1-A332-42114D9D2240}"/>
              </a:ext>
            </a:extLst>
          </p:cNvPr>
          <p:cNvGrpSpPr/>
          <p:nvPr/>
        </p:nvGrpSpPr>
        <p:grpSpPr>
          <a:xfrm>
            <a:off x="337747" y="2047353"/>
            <a:ext cx="2143560" cy="3210584"/>
            <a:chOff x="5475020" y="1237118"/>
            <a:chExt cx="2998080" cy="347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8D4ACC-B862-48FA-8555-92B38B5486D8}"/>
                    </a:ext>
                  </a:extLst>
                </p14:cNvPr>
                <p14:cNvContentPartPr/>
                <p14:nvPr/>
              </p14:nvContentPartPr>
              <p14:xfrm>
                <a:off x="5475020" y="1277798"/>
                <a:ext cx="1707120" cy="3279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8D4ACC-B862-48FA-8555-92B38B5486D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450352" y="1258712"/>
                  <a:ext cx="1756959" cy="3318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C5AE064-3E84-4204-A623-D50DCD878B77}"/>
                    </a:ext>
                  </a:extLst>
                </p14:cNvPr>
                <p14:cNvContentPartPr/>
                <p14:nvPr/>
              </p14:nvContentPartPr>
              <p14:xfrm>
                <a:off x="6385460" y="1237118"/>
                <a:ext cx="1555920" cy="118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C5AE064-3E84-4204-A623-D50DCD878B7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60283" y="1218023"/>
                  <a:ext cx="1605770" cy="156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8006A88-4B12-46FA-B87E-44104D1756CB}"/>
                    </a:ext>
                  </a:extLst>
                </p14:cNvPr>
                <p14:cNvContentPartPr/>
                <p14:nvPr/>
              </p14:nvContentPartPr>
              <p14:xfrm>
                <a:off x="5994860" y="4564958"/>
                <a:ext cx="1633680" cy="80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8006A88-4B12-46FA-B87E-44104D1756C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69688" y="4545567"/>
                  <a:ext cx="1683521" cy="118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1CCD711-C1B8-41D7-BF43-7D2DD12E5999}"/>
                    </a:ext>
                  </a:extLst>
                </p14:cNvPr>
                <p14:cNvContentPartPr/>
                <p14:nvPr/>
              </p14:nvContentPartPr>
              <p14:xfrm>
                <a:off x="7599020" y="1311638"/>
                <a:ext cx="874080" cy="339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1CCD711-C1B8-41D7-BF43-7D2DD12E599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73845" y="1292553"/>
                  <a:ext cx="923927" cy="3437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E743DF7-D5A2-4ED6-8AC3-596A66D9D637}"/>
                </a:ext>
              </a:extLst>
            </p:cNvPr>
            <p:cNvGrpSpPr/>
            <p:nvPr/>
          </p:nvGrpSpPr>
          <p:grpSpPr>
            <a:xfrm>
              <a:off x="5910620" y="1946318"/>
              <a:ext cx="1133280" cy="1559520"/>
              <a:chOff x="6843807" y="1946318"/>
              <a:chExt cx="1133280" cy="1559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F7BF2221-B285-4A9B-9DB3-8C16F009F209}"/>
                      </a:ext>
                    </a:extLst>
                  </p14:cNvPr>
                  <p14:cNvContentPartPr/>
                  <p14:nvPr/>
                </p14:nvContentPartPr>
                <p14:xfrm>
                  <a:off x="6843807" y="1946318"/>
                  <a:ext cx="801360" cy="155952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F7BF2221-B285-4A9B-9DB3-8C16F009F209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6818639" y="1927233"/>
                    <a:ext cx="851193" cy="159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8E312AEB-E31C-4E02-8F75-8C02497AF564}"/>
                      </a:ext>
                    </a:extLst>
                  </p14:cNvPr>
                  <p14:cNvContentPartPr/>
                  <p14:nvPr/>
                </p14:nvContentPartPr>
                <p14:xfrm>
                  <a:off x="7603407" y="2873678"/>
                  <a:ext cx="373680" cy="39348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8E312AEB-E31C-4E02-8F75-8C02497AF564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7578226" y="2854588"/>
                    <a:ext cx="423538" cy="43204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EA8088C-F18F-49FE-BB2F-8D1BACE93BE8}"/>
                    </a:ext>
                  </a:extLst>
                </p14:cNvPr>
                <p14:cNvContentPartPr/>
                <p14:nvPr/>
              </p14:nvContentPartPr>
              <p14:xfrm>
                <a:off x="7810700" y="1358438"/>
                <a:ext cx="35280" cy="48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EA8088C-F18F-49FE-BB2F-8D1BACE93BE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85500" y="1338998"/>
                  <a:ext cx="85176" cy="87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BB6B5F9-B2C3-4E10-B468-81542D641DE7}"/>
                    </a:ext>
                  </a:extLst>
                </p14:cNvPr>
                <p14:cNvContentPartPr/>
                <p14:nvPr/>
              </p14:nvContentPartPr>
              <p14:xfrm>
                <a:off x="7697300" y="1582358"/>
                <a:ext cx="3600" cy="10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BB6B5F9-B2C3-4E10-B468-81542D641DE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74800" y="1563072"/>
                  <a:ext cx="48150" cy="48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D77E768-94B5-4AA1-8F96-DB4E4CD8DA43}"/>
                    </a:ext>
                  </a:extLst>
                </p14:cNvPr>
                <p14:cNvContentPartPr/>
                <p14:nvPr/>
              </p14:nvContentPartPr>
              <p14:xfrm>
                <a:off x="7626740" y="1668038"/>
                <a:ext cx="31320" cy="31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D77E768-94B5-4AA1-8F96-DB4E4CD8DA4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601883" y="1648705"/>
                  <a:ext cx="80537" cy="69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C099DD4-8658-45F9-A0AC-CE15631DA9A9}"/>
                </a:ext>
              </a:extLst>
            </p:cNvPr>
            <p:cNvGrpSpPr/>
            <p:nvPr/>
          </p:nvGrpSpPr>
          <p:grpSpPr>
            <a:xfrm>
              <a:off x="7353500" y="2020118"/>
              <a:ext cx="1114560" cy="1732320"/>
              <a:chOff x="8286687" y="2020118"/>
              <a:chExt cx="1114560" cy="1732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F91B5A67-AA10-4408-956C-F6325E1C69B3}"/>
                      </a:ext>
                    </a:extLst>
                  </p14:cNvPr>
                  <p14:cNvContentPartPr/>
                  <p14:nvPr/>
                </p14:nvContentPartPr>
                <p14:xfrm>
                  <a:off x="8468847" y="2020118"/>
                  <a:ext cx="6120" cy="1764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F91B5A67-AA10-4408-956C-F6325E1C69B3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8445309" y="2000910"/>
                    <a:ext cx="52726" cy="564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762CADBB-F66E-4CFF-9DD8-9950954737F1}"/>
                      </a:ext>
                    </a:extLst>
                  </p14:cNvPr>
                  <p14:cNvContentPartPr/>
                  <p14:nvPr/>
                </p14:nvContentPartPr>
                <p14:xfrm>
                  <a:off x="8286687" y="3234398"/>
                  <a:ext cx="47880" cy="51804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762CADBB-F66E-4CFF-9DD8-9950954737F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8261991" y="3215312"/>
                    <a:ext cx="97776" cy="5566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A07DF3DA-19EE-4639-B18B-5088709B73A7}"/>
                      </a:ext>
                    </a:extLst>
                  </p14:cNvPr>
                  <p14:cNvContentPartPr/>
                  <p14:nvPr/>
                </p14:nvContentPartPr>
                <p14:xfrm>
                  <a:off x="8769807" y="2206958"/>
                  <a:ext cx="27360" cy="3852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A07DF3DA-19EE-4639-B18B-5088709B73A7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8744934" y="2187503"/>
                    <a:ext cx="76608" cy="7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14E0F00C-75EF-4E4B-B63E-822216DA1CA9}"/>
                      </a:ext>
                    </a:extLst>
                  </p14:cNvPr>
                  <p14:cNvContentPartPr/>
                  <p14:nvPr/>
                </p14:nvContentPartPr>
                <p14:xfrm>
                  <a:off x="8676567" y="2394158"/>
                  <a:ext cx="18000" cy="4968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14E0F00C-75EF-4E4B-B63E-822216DA1CA9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8652067" y="2374752"/>
                    <a:ext cx="67500" cy="88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9F4E4278-117D-42AA-840F-AEBE0EED6C4C}"/>
                      </a:ext>
                    </a:extLst>
                  </p14:cNvPr>
                  <p14:cNvContentPartPr/>
                  <p14:nvPr/>
                </p14:nvContentPartPr>
                <p14:xfrm>
                  <a:off x="8570727" y="2782598"/>
                  <a:ext cx="9360" cy="11592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9F4E4278-117D-42AA-840F-AEBE0EED6C4C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8546588" y="2763473"/>
                    <a:ext cx="58131" cy="15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10020BAB-F220-43F9-A897-CD7C91B75E46}"/>
                      </a:ext>
                    </a:extLst>
                  </p14:cNvPr>
                  <p14:cNvContentPartPr/>
                  <p14:nvPr/>
                </p14:nvContentPartPr>
                <p14:xfrm>
                  <a:off x="8624727" y="3225398"/>
                  <a:ext cx="161280" cy="7740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10020BAB-F220-43F9-A897-CD7C91B75E46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8599606" y="3205951"/>
                    <a:ext cx="211021" cy="115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D3EAF66A-BC05-43C0-A544-5D12F348A754}"/>
                      </a:ext>
                    </a:extLst>
                  </p14:cNvPr>
                  <p14:cNvContentPartPr/>
                  <p14:nvPr/>
                </p14:nvContentPartPr>
                <p14:xfrm>
                  <a:off x="8841447" y="2921198"/>
                  <a:ext cx="171360" cy="28656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D3EAF66A-BC05-43C0-A544-5D12F348A754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8816751" y="2901731"/>
                    <a:ext cx="221256" cy="325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881D6C92-9905-42AB-949B-8AE224BA36C3}"/>
                      </a:ext>
                    </a:extLst>
                  </p14:cNvPr>
                  <p14:cNvContentPartPr/>
                  <p14:nvPr/>
                </p14:nvContentPartPr>
                <p14:xfrm>
                  <a:off x="9026127" y="2719958"/>
                  <a:ext cx="20880" cy="6948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881D6C92-9905-42AB-949B-8AE224BA36C3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9001767" y="2700938"/>
                    <a:ext cx="70097" cy="1079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8635B5E7-6182-4181-B4EA-AC60036A3AB0}"/>
                      </a:ext>
                    </a:extLst>
                  </p14:cNvPr>
                  <p14:cNvContentPartPr/>
                  <p14:nvPr/>
                </p14:nvContentPartPr>
                <p14:xfrm>
                  <a:off x="9054567" y="2490638"/>
                  <a:ext cx="5760" cy="11844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8635B5E7-6182-4181-B4EA-AC60036A3AB0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9028909" y="2471158"/>
                    <a:ext cx="57600" cy="15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09B8312E-08C9-436C-85F0-69B2BAEDD25B}"/>
                      </a:ext>
                    </a:extLst>
                  </p14:cNvPr>
                  <p14:cNvContentPartPr/>
                  <p14:nvPr/>
                </p14:nvContentPartPr>
                <p14:xfrm>
                  <a:off x="9036567" y="2849558"/>
                  <a:ext cx="364680" cy="38772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09B8312E-08C9-436C-85F0-69B2BAEDD25B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9011417" y="2830483"/>
                    <a:ext cx="414478" cy="42625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F6ACF5F-1DDD-4518-8676-3D91EAAAA7FB}"/>
                </a:ext>
              </a:extLst>
            </p:cNvPr>
            <p:cNvGrpSpPr/>
            <p:nvPr/>
          </p:nvGrpSpPr>
          <p:grpSpPr>
            <a:xfrm>
              <a:off x="7015100" y="2858558"/>
              <a:ext cx="1236600" cy="230040"/>
              <a:chOff x="7948287" y="2858558"/>
              <a:chExt cx="1236600" cy="230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AE90A34A-AC8B-455E-A7DE-D08C0BD04FCF}"/>
                      </a:ext>
                    </a:extLst>
                  </p14:cNvPr>
                  <p14:cNvContentPartPr/>
                  <p14:nvPr/>
                </p14:nvContentPartPr>
                <p14:xfrm>
                  <a:off x="7948287" y="2858558"/>
                  <a:ext cx="66960" cy="432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AE90A34A-AC8B-455E-A7DE-D08C0BD04FCF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7923618" y="2838922"/>
                    <a:ext cx="116802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9E246A34-A0EC-45E3-BE61-D09461E59FFC}"/>
                      </a:ext>
                    </a:extLst>
                  </p14:cNvPr>
                  <p14:cNvContentPartPr/>
                  <p14:nvPr/>
                </p14:nvContentPartPr>
                <p14:xfrm>
                  <a:off x="8196327" y="2867918"/>
                  <a:ext cx="264240" cy="5220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9E246A34-A0EC-45E3-BE61-D09461E59FFC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8171665" y="2848440"/>
                    <a:ext cx="314068" cy="907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9C8B5923-5481-49BA-A028-45FFB8325076}"/>
                      </a:ext>
                    </a:extLst>
                  </p14:cNvPr>
                  <p14:cNvContentPartPr/>
                  <p14:nvPr/>
                </p14:nvContentPartPr>
                <p14:xfrm>
                  <a:off x="8522487" y="2885918"/>
                  <a:ext cx="551520" cy="2772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9C8B5923-5481-49BA-A028-45FFB8325076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8497326" y="2866397"/>
                    <a:ext cx="601338" cy="663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D52916E4-A674-4D8D-A7BE-72E1734B19EF}"/>
                      </a:ext>
                    </a:extLst>
                  </p14:cNvPr>
                  <p14:cNvContentPartPr/>
                  <p14:nvPr/>
                </p14:nvContentPartPr>
                <p14:xfrm>
                  <a:off x="7974207" y="2891678"/>
                  <a:ext cx="11520" cy="19692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D52916E4-A674-4D8D-A7BE-72E1734B19EF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7949164" y="2872220"/>
                    <a:ext cx="61106" cy="2354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BFDD0B8B-D5A5-444C-92EA-E869EAA4796F}"/>
                      </a:ext>
                    </a:extLst>
                  </p14:cNvPr>
                  <p14:cNvContentPartPr/>
                  <p14:nvPr/>
                </p14:nvContentPartPr>
                <p14:xfrm>
                  <a:off x="8962407" y="2887718"/>
                  <a:ext cx="222480" cy="9540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BFDD0B8B-D5A5-444C-92EA-E869EAA4796F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8937240" y="2868249"/>
                    <a:ext cx="272311" cy="13394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98C99E4-20B6-4D4A-90BB-CFE4DAFEF01F}"/>
                </a:ext>
              </a:extLst>
            </p:cNvPr>
            <p:cNvGrpSpPr/>
            <p:nvPr/>
          </p:nvGrpSpPr>
          <p:grpSpPr>
            <a:xfrm>
              <a:off x="5624780" y="1625198"/>
              <a:ext cx="2798640" cy="2704680"/>
              <a:chOff x="6557967" y="1625198"/>
              <a:chExt cx="2798640" cy="2704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C9083BF0-C542-45A0-90FD-7E74418135AD}"/>
                      </a:ext>
                    </a:extLst>
                  </p14:cNvPr>
                  <p14:cNvContentPartPr/>
                  <p14:nvPr/>
                </p14:nvContentPartPr>
                <p14:xfrm>
                  <a:off x="7942527" y="3269678"/>
                  <a:ext cx="1414080" cy="19584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C9083BF0-C542-45A0-90FD-7E74418135AD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7917348" y="3250600"/>
                    <a:ext cx="1463935" cy="234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21430B33-1489-461F-8A4B-38785F47D1F1}"/>
                      </a:ext>
                    </a:extLst>
                  </p14:cNvPr>
                  <p14:cNvContentPartPr/>
                  <p14:nvPr/>
                </p14:nvContentPartPr>
                <p14:xfrm>
                  <a:off x="8103447" y="3306758"/>
                  <a:ext cx="1192680" cy="10800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21430B33-1489-461F-8A4B-38785F47D1F1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8078274" y="3287263"/>
                    <a:ext cx="1242522" cy="1465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B253EB90-CFD2-4149-87C2-6CAAA1E59E0B}"/>
                      </a:ext>
                    </a:extLst>
                  </p14:cNvPr>
                  <p14:cNvContentPartPr/>
                  <p14:nvPr/>
                </p14:nvContentPartPr>
                <p14:xfrm>
                  <a:off x="7648407" y="2905718"/>
                  <a:ext cx="439560" cy="4356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B253EB90-CFD2-4149-87C2-6CAAA1E59E0B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7623232" y="2886660"/>
                    <a:ext cx="489407" cy="82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867D69B1-C2B0-4094-92DD-541A34E5F7CF}"/>
                      </a:ext>
                    </a:extLst>
                  </p14:cNvPr>
                  <p14:cNvContentPartPr/>
                  <p14:nvPr/>
                </p14:nvContentPartPr>
                <p14:xfrm>
                  <a:off x="8051247" y="2894918"/>
                  <a:ext cx="607320" cy="6300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867D69B1-C2B0-4094-92DD-541A34E5F7CF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8026068" y="2875474"/>
                    <a:ext cx="657175" cy="101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68FA7B8D-9CF5-435D-9CEC-AB1CC19524CB}"/>
                      </a:ext>
                    </a:extLst>
                  </p14:cNvPr>
                  <p14:cNvContentPartPr/>
                  <p14:nvPr/>
                </p14:nvContentPartPr>
                <p14:xfrm>
                  <a:off x="8491167" y="2813558"/>
                  <a:ext cx="584640" cy="13968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68FA7B8D-9CF5-435D-9CEC-AB1CC19524CB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8466514" y="2794104"/>
                    <a:ext cx="634450" cy="1781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052F6E20-1A44-41B2-A098-CEBFA190FD82}"/>
                      </a:ext>
                    </a:extLst>
                  </p14:cNvPr>
                  <p14:cNvContentPartPr/>
                  <p14:nvPr/>
                </p14:nvContentPartPr>
                <p14:xfrm>
                  <a:off x="7679367" y="2896718"/>
                  <a:ext cx="309240" cy="6912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052F6E20-1A44-41B2-A098-CEBFA190FD82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7654185" y="2877691"/>
                    <a:ext cx="359101" cy="1075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65E1E822-D8A1-4E47-ACCB-4EDEEFFBC7D0}"/>
                      </a:ext>
                    </a:extLst>
                  </p14:cNvPr>
                  <p14:cNvContentPartPr/>
                  <p14:nvPr/>
                </p14:nvContentPartPr>
                <p14:xfrm>
                  <a:off x="8187327" y="2838398"/>
                  <a:ext cx="853920" cy="13248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65E1E822-D8A1-4E47-ACCB-4EDEEFFBC7D0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8162167" y="2819305"/>
                    <a:ext cx="903736" cy="171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10633284-AF46-4D93-BD72-CB15DFA51A90}"/>
                      </a:ext>
                    </a:extLst>
                  </p14:cNvPr>
                  <p14:cNvContentPartPr/>
                  <p14:nvPr/>
                </p14:nvContentPartPr>
                <p14:xfrm>
                  <a:off x="6557967" y="1625918"/>
                  <a:ext cx="1348560" cy="261252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10633284-AF46-4D93-BD72-CB15DFA51A90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6532798" y="1606445"/>
                    <a:ext cx="1398395" cy="26510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7AC52343-F04F-4C53-AED1-7FA74E2DB262}"/>
                      </a:ext>
                    </a:extLst>
                  </p14:cNvPr>
                  <p14:cNvContentPartPr/>
                  <p14:nvPr/>
                </p14:nvContentPartPr>
                <p14:xfrm>
                  <a:off x="8651727" y="1802318"/>
                  <a:ext cx="430560" cy="10886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7AC52343-F04F-4C53-AED1-7FA74E2DB262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8626548" y="1782843"/>
                    <a:ext cx="480414" cy="112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D41A9233-6B74-400D-8F47-A2F50BCA4B79}"/>
                      </a:ext>
                    </a:extLst>
                  </p14:cNvPr>
                  <p14:cNvContentPartPr/>
                  <p14:nvPr/>
                </p14:nvContentPartPr>
                <p14:xfrm>
                  <a:off x="8479287" y="1826078"/>
                  <a:ext cx="172440" cy="37368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D41A9233-6B74-400D-8F47-A2F50BCA4B79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8454653" y="1807005"/>
                    <a:ext cx="222211" cy="4122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D8E3349E-E65A-49E1-86F5-AA0FA04A4595}"/>
                      </a:ext>
                    </a:extLst>
                  </p14:cNvPr>
                  <p14:cNvContentPartPr/>
                  <p14:nvPr/>
                </p14:nvContentPartPr>
                <p14:xfrm>
                  <a:off x="8467407" y="2310998"/>
                  <a:ext cx="7200" cy="9540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D8E3349E-E65A-49E1-86F5-AA0FA04A4595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8441693" y="2291918"/>
                    <a:ext cx="58114" cy="1339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6C7F6047-33F7-4617-88F9-39B476BB4631}"/>
                      </a:ext>
                    </a:extLst>
                  </p14:cNvPr>
                  <p14:cNvContentPartPr/>
                  <p14:nvPr/>
                </p14:nvContentPartPr>
                <p14:xfrm>
                  <a:off x="8443287" y="2556518"/>
                  <a:ext cx="18000" cy="10116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6C7F6047-33F7-4617-88F9-39B476BB4631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8418287" y="2537064"/>
                    <a:ext cx="67500" cy="1396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A739F19F-4E29-4B5F-ABDB-95D0A3FA3D67}"/>
                      </a:ext>
                    </a:extLst>
                  </p14:cNvPr>
                  <p14:cNvContentPartPr/>
                  <p14:nvPr/>
                </p14:nvContentPartPr>
                <p14:xfrm>
                  <a:off x="8439327" y="3412598"/>
                  <a:ext cx="770760" cy="88776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A739F19F-4E29-4B5F-ABDB-95D0A3FA3D67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8414155" y="3393121"/>
                    <a:ext cx="820600" cy="9263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00A8310B-8364-4F56-A0A9-42BA4A24FBB6}"/>
                      </a:ext>
                    </a:extLst>
                  </p14:cNvPr>
                  <p14:cNvContentPartPr/>
                  <p14:nvPr/>
                </p14:nvContentPartPr>
                <p14:xfrm>
                  <a:off x="8455167" y="3075638"/>
                  <a:ext cx="2880" cy="8136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00A8310B-8364-4F56-A0A9-42BA4A24FBB6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8431167" y="3056174"/>
                    <a:ext cx="50400" cy="1198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AE05A656-1032-4ECC-A006-E8619AB6F67B}"/>
                      </a:ext>
                    </a:extLst>
                  </p14:cNvPr>
                  <p14:cNvContentPartPr/>
                  <p14:nvPr/>
                </p14:nvContentPartPr>
                <p14:xfrm>
                  <a:off x="8448327" y="2166998"/>
                  <a:ext cx="47880" cy="48528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AE05A656-1032-4ECC-A006-E8619AB6F67B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8423631" y="2147914"/>
                    <a:ext cx="97776" cy="5238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FAC8FC4D-1140-430A-ACD0-BF0248E02BCC}"/>
                      </a:ext>
                    </a:extLst>
                  </p14:cNvPr>
                  <p14:cNvContentPartPr/>
                  <p14:nvPr/>
                </p14:nvContentPartPr>
                <p14:xfrm>
                  <a:off x="7531047" y="1625198"/>
                  <a:ext cx="1318680" cy="16128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FAC8FC4D-1140-430A-ACD0-BF0248E02BCC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7506375" y="1605720"/>
                    <a:ext cx="1368527" cy="1998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35E1CDC5-786D-43C0-A4D2-F03EEDF9B154}"/>
                      </a:ext>
                    </a:extLst>
                  </p14:cNvPr>
                  <p14:cNvContentPartPr/>
                  <p14:nvPr/>
                </p14:nvContentPartPr>
                <p14:xfrm>
                  <a:off x="7013007" y="4275518"/>
                  <a:ext cx="1739880" cy="5436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35E1CDC5-786D-43C0-A4D2-F03EEDF9B154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6988339" y="4256104"/>
                    <a:ext cx="1789720" cy="9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83972302-045C-4C78-B41E-3FF956EC6714}"/>
                      </a:ext>
                    </a:extLst>
                  </p14:cNvPr>
                  <p14:cNvContentPartPr/>
                  <p14:nvPr/>
                </p14:nvContentPartPr>
                <p14:xfrm>
                  <a:off x="7810767" y="1763438"/>
                  <a:ext cx="171720" cy="117324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83972302-045C-4C78-B41E-3FF956EC6714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7785662" y="1744351"/>
                    <a:ext cx="221428" cy="1211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DBF2C0AC-E9CB-437D-B5B2-5FE5B71C3B49}"/>
                      </a:ext>
                    </a:extLst>
                  </p14:cNvPr>
                  <p14:cNvContentPartPr/>
                  <p14:nvPr/>
                </p14:nvContentPartPr>
                <p14:xfrm>
                  <a:off x="8082207" y="2876198"/>
                  <a:ext cx="110520" cy="1296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DBF2C0AC-E9CB-437D-B5B2-5FE5B71C3B49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8057591" y="2857520"/>
                    <a:ext cx="160254" cy="506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597DC81B-371A-4D2D-BEB2-347B2BF27C66}"/>
                      </a:ext>
                    </a:extLst>
                  </p14:cNvPr>
                  <p14:cNvContentPartPr/>
                  <p14:nvPr/>
                </p14:nvContentPartPr>
                <p14:xfrm>
                  <a:off x="8084367" y="1756958"/>
                  <a:ext cx="181080" cy="113544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597DC81B-371A-4D2D-BEB2-347B2BF27C66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8059217" y="1737872"/>
                    <a:ext cx="230877" cy="11740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248C8CF5-4C40-4B76-8638-46D655C5D89E}"/>
                      </a:ext>
                    </a:extLst>
                  </p14:cNvPr>
                  <p14:cNvContentPartPr/>
                  <p14:nvPr/>
                </p14:nvContentPartPr>
                <p14:xfrm>
                  <a:off x="8276967" y="1751198"/>
                  <a:ext cx="256680" cy="101088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248C8CF5-4C40-4B76-8638-46D655C5D89E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8251802" y="1731728"/>
                    <a:ext cx="306506" cy="10494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C61624A8-9CB8-4F9C-A1D7-7F2AC6C08ACB}"/>
                      </a:ext>
                    </a:extLst>
                  </p14:cNvPr>
                  <p14:cNvContentPartPr/>
                  <p14:nvPr/>
                </p14:nvContentPartPr>
                <p14:xfrm>
                  <a:off x="8480727" y="1716638"/>
                  <a:ext cx="232920" cy="116388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C61624A8-9CB8-4F9C-A1D7-7F2AC6C08ACB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8455574" y="1697552"/>
                    <a:ext cx="282724" cy="12024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69F45CAB-1431-4B29-A44D-9075BE9E52B3}"/>
                      </a:ext>
                    </a:extLst>
                  </p14:cNvPr>
                  <p14:cNvContentPartPr/>
                  <p14:nvPr/>
                </p14:nvContentPartPr>
                <p14:xfrm>
                  <a:off x="8780247" y="1893038"/>
                  <a:ext cx="98640" cy="90324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69F45CAB-1431-4B29-A44D-9075BE9E52B3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8755084" y="1873563"/>
                    <a:ext cx="148463" cy="94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A890B095-1985-4289-ABF6-A003E9BF837E}"/>
                      </a:ext>
                    </a:extLst>
                  </p14:cNvPr>
                  <p14:cNvContentPartPr/>
                  <p14:nvPr/>
                </p14:nvContentPartPr>
                <p14:xfrm>
                  <a:off x="8782047" y="1727078"/>
                  <a:ext cx="314280" cy="112140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A890B095-1985-4289-ABF6-A003E9BF837E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8757407" y="1707602"/>
                    <a:ext cx="364062" cy="11599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BED8B5C7-4D6F-4AF1-8997-3078A8DF07CC}"/>
                      </a:ext>
                    </a:extLst>
                  </p14:cNvPr>
                  <p14:cNvContentPartPr/>
                  <p14:nvPr/>
                </p14:nvContentPartPr>
                <p14:xfrm>
                  <a:off x="7322967" y="3496478"/>
                  <a:ext cx="635400" cy="77328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BED8B5C7-4D6F-4AF1-8997-3078A8DF07CC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7298316" y="3477010"/>
                    <a:ext cx="685206" cy="8118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45140C4A-5919-49EB-AEAD-FA42DABA5136}"/>
                      </a:ext>
                    </a:extLst>
                  </p14:cNvPr>
                  <p14:cNvContentPartPr/>
                  <p14:nvPr/>
                </p14:nvContentPartPr>
                <p14:xfrm>
                  <a:off x="7657407" y="3465878"/>
                  <a:ext cx="487800" cy="80820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45140C4A-5919-49EB-AEAD-FA42DABA5136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7632740" y="3446802"/>
                    <a:ext cx="537637" cy="8467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E59F636C-0E61-49AE-96CE-F463FB9E948E}"/>
                      </a:ext>
                    </a:extLst>
                  </p14:cNvPr>
                  <p14:cNvContentPartPr/>
                  <p14:nvPr/>
                </p14:nvContentPartPr>
                <p14:xfrm>
                  <a:off x="7929927" y="3423038"/>
                  <a:ext cx="448200" cy="84924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E59F636C-0E61-49AE-96CE-F463FB9E948E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7904775" y="3403958"/>
                    <a:ext cx="498000" cy="887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C6B735C6-0764-4BD7-A945-FC9C7BEEA5E2}"/>
                      </a:ext>
                    </a:extLst>
                  </p14:cNvPr>
                  <p14:cNvContentPartPr/>
                  <p14:nvPr/>
                </p14:nvContentPartPr>
                <p14:xfrm>
                  <a:off x="8173287" y="3549038"/>
                  <a:ext cx="386280" cy="70884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C6B735C6-0764-4BD7-A945-FC9C7BEEA5E2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8148609" y="3529954"/>
                    <a:ext cx="436139" cy="7473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B3BB413F-752E-4DAC-B689-FBF8DDC93CC6}"/>
                      </a:ext>
                    </a:extLst>
                  </p14:cNvPr>
                  <p14:cNvContentPartPr/>
                  <p14:nvPr/>
                </p14:nvContentPartPr>
                <p14:xfrm>
                  <a:off x="8458407" y="3590078"/>
                  <a:ext cx="469440" cy="73656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B3BB413F-752E-4DAC-B689-FBF8DDC93CC6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8433222" y="3570603"/>
                    <a:ext cx="519305" cy="7751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063EB871-C05B-4DC6-ADAE-DEEE8C3D9308}"/>
                      </a:ext>
                    </a:extLst>
                  </p14:cNvPr>
                  <p14:cNvContentPartPr/>
                  <p14:nvPr/>
                </p14:nvContentPartPr>
                <p14:xfrm>
                  <a:off x="8400447" y="3502238"/>
                  <a:ext cx="374040" cy="79200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063EB871-C05B-4DC6-ADAE-DEEE8C3D9308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8375276" y="3483158"/>
                    <a:ext cx="423878" cy="8305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C89F116F-DA27-480E-BE6B-0516E3F81E2C}"/>
                      </a:ext>
                    </a:extLst>
                  </p14:cNvPr>
                  <p14:cNvContentPartPr/>
                  <p14:nvPr/>
                </p14:nvContentPartPr>
                <p14:xfrm>
                  <a:off x="8001207" y="3384158"/>
                  <a:ext cx="417240" cy="8762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C89F116F-DA27-480E-BE6B-0516E3F81E2C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7976042" y="3365075"/>
                    <a:ext cx="467067" cy="91479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5CC8454-1914-4309-8D7A-807148DA9DD2}"/>
                    </a:ext>
                  </a:extLst>
                </p14:cNvPr>
                <p14:cNvContentPartPr/>
                <p14:nvPr/>
              </p14:nvContentPartPr>
              <p14:xfrm>
                <a:off x="5607567" y="1619798"/>
                <a:ext cx="1385640" cy="2580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5CC8454-1914-4309-8D7A-807148DA9DD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582392" y="1600715"/>
                  <a:ext cx="1435487" cy="261903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5DBDCAA-F10F-485C-A694-D07B5FF5C83F}"/>
                </a:ext>
              </a:extLst>
            </p:cNvPr>
            <p:cNvGrpSpPr/>
            <p:nvPr/>
          </p:nvGrpSpPr>
          <p:grpSpPr>
            <a:xfrm>
              <a:off x="7753167" y="1736438"/>
              <a:ext cx="509760" cy="2589840"/>
              <a:chOff x="7753167" y="1736438"/>
              <a:chExt cx="509760" cy="258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0E167DB1-214F-413B-A0BE-72315CFA6A4A}"/>
                      </a:ext>
                    </a:extLst>
                  </p14:cNvPr>
                  <p14:cNvContentPartPr/>
                  <p14:nvPr/>
                </p14:nvContentPartPr>
                <p14:xfrm>
                  <a:off x="7871247" y="1789718"/>
                  <a:ext cx="333360" cy="112680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0E167DB1-214F-413B-A0BE-72315CFA6A4A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7846107" y="1770243"/>
                    <a:ext cx="383138" cy="116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2ED7B861-C0AC-4BEC-9147-877CED421A6B}"/>
                      </a:ext>
                    </a:extLst>
                  </p14:cNvPr>
                  <p14:cNvContentPartPr/>
                  <p14:nvPr/>
                </p14:nvContentPartPr>
                <p14:xfrm>
                  <a:off x="7753167" y="3406118"/>
                  <a:ext cx="509760" cy="920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2ED7B861-C0AC-4BEC-9147-877CED421A6B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7727981" y="3386648"/>
                    <a:ext cx="559628" cy="9587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206B0CF1-2062-46EC-B633-F87AA5E9857E}"/>
                      </a:ext>
                    </a:extLst>
                  </p14:cNvPr>
                  <p14:cNvContentPartPr/>
                  <p14:nvPr/>
                </p14:nvContentPartPr>
                <p14:xfrm>
                  <a:off x="7810047" y="1736438"/>
                  <a:ext cx="366480" cy="1015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206B0CF1-2062-46EC-B633-F87AA5E9857E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7784877" y="1717357"/>
                    <a:ext cx="416317" cy="105411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381072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514D85-4571-46D1-94C4-28F5DB166E50}"/>
              </a:ext>
            </a:extLst>
          </p:cNvPr>
          <p:cNvGrpSpPr/>
          <p:nvPr/>
        </p:nvGrpSpPr>
        <p:grpSpPr>
          <a:xfrm>
            <a:off x="2918602" y="2414572"/>
            <a:ext cx="8490600" cy="2857320"/>
            <a:chOff x="1791262" y="4105582"/>
            <a:chExt cx="8490600" cy="28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14:cNvPr>
                <p14:cNvContentPartPr/>
                <p14:nvPr/>
              </p14:nvContentPartPr>
              <p14:xfrm>
                <a:off x="2035702" y="4555222"/>
                <a:ext cx="1099080" cy="2040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17702" y="4537222"/>
                  <a:ext cx="1134720" cy="20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14:cNvPr>
                <p14:cNvContentPartPr/>
                <p14:nvPr/>
              </p14:nvContentPartPr>
              <p14:xfrm>
                <a:off x="3169342" y="4131502"/>
                <a:ext cx="5577120" cy="399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51702" y="4113502"/>
                  <a:ext cx="56127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14:cNvPr>
                <p14:cNvContentPartPr/>
                <p14:nvPr/>
              </p14:nvContentPartPr>
              <p14:xfrm>
                <a:off x="1791262" y="6517582"/>
                <a:ext cx="6902280" cy="445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73262" y="6499942"/>
                  <a:ext cx="69379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14:cNvPr>
                <p14:cNvContentPartPr/>
                <p14:nvPr/>
              </p14:nvContentPartPr>
              <p14:xfrm>
                <a:off x="8466022" y="4105582"/>
                <a:ext cx="1815840" cy="2642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48382" y="4087582"/>
                  <a:ext cx="1851480" cy="267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14:cNvPr>
              <p14:cNvContentPartPr/>
              <p14:nvPr/>
            </p14:nvContentPartPr>
            <p14:xfrm>
              <a:off x="3566962" y="2379292"/>
              <a:ext cx="7328160" cy="2694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49322" y="2361292"/>
                <a:ext cx="7363800" cy="27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7EF6EC-6DD5-4548-AEF9-05A30EB19438}"/>
                  </a:ext>
                </a:extLst>
              </p14:cNvPr>
              <p14:cNvContentPartPr/>
              <p14:nvPr/>
            </p14:nvContentPartPr>
            <p14:xfrm>
              <a:off x="5040387" y="3200468"/>
              <a:ext cx="1310400" cy="1238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7EF6EC-6DD5-4548-AEF9-05A30EB1943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22387" y="3182828"/>
                <a:ext cx="1346040" cy="12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E14E748-E081-4690-951D-D1061BEA477F}"/>
                  </a:ext>
                </a:extLst>
              </p14:cNvPr>
              <p14:cNvContentPartPr/>
              <p14:nvPr/>
            </p14:nvContentPartPr>
            <p14:xfrm>
              <a:off x="7995267" y="3228908"/>
              <a:ext cx="1012680" cy="1095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E14E748-E081-4690-951D-D1061BEA477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77627" y="3210908"/>
                <a:ext cx="1048320" cy="11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D28D816-3216-4E33-AA68-D9206E91BF51}"/>
                  </a:ext>
                </a:extLst>
              </p14:cNvPr>
              <p14:cNvContentPartPr/>
              <p14:nvPr/>
            </p14:nvContentPartPr>
            <p14:xfrm>
              <a:off x="6135867" y="4034588"/>
              <a:ext cx="1974600" cy="145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D28D816-3216-4E33-AA68-D9206E91BF5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18227" y="4016588"/>
                <a:ext cx="20102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E5909B4-B8CF-4AFD-BC14-D042C7937CAC}"/>
                  </a:ext>
                </a:extLst>
              </p14:cNvPr>
              <p14:cNvContentPartPr/>
              <p14:nvPr/>
            </p14:nvContentPartPr>
            <p14:xfrm>
              <a:off x="6299307" y="3399548"/>
              <a:ext cx="1632960" cy="67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E5909B4-B8CF-4AFD-BC14-D042C7937C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667" y="3381548"/>
                <a:ext cx="16686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A44F889-356C-41C3-8E24-AD79161D0191}"/>
                  </a:ext>
                </a:extLst>
              </p14:cNvPr>
              <p14:cNvContentPartPr/>
              <p14:nvPr/>
            </p14:nvContentPartPr>
            <p14:xfrm>
              <a:off x="5827707" y="1520078"/>
              <a:ext cx="621360" cy="1962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A44F889-356C-41C3-8E24-AD79161D019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10067" y="1502438"/>
                <a:ext cx="657000" cy="19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11F0E24-CB98-4A16-B225-0CD4B8871BF0}"/>
                  </a:ext>
                </a:extLst>
              </p14:cNvPr>
              <p14:cNvContentPartPr/>
              <p14:nvPr/>
            </p14:nvContentPartPr>
            <p14:xfrm>
              <a:off x="7062507" y="1496678"/>
              <a:ext cx="938880" cy="1950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11F0E24-CB98-4A16-B225-0CD4B8871BF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44867" y="1478678"/>
                <a:ext cx="974520" cy="19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8DFE4B7-81F8-4431-859D-1C294EC4E861}"/>
                  </a:ext>
                </a:extLst>
              </p14:cNvPr>
              <p14:cNvContentPartPr/>
              <p14:nvPr/>
            </p14:nvContentPartPr>
            <p14:xfrm>
              <a:off x="5819067" y="1458518"/>
              <a:ext cx="1506960" cy="66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8DFE4B7-81F8-4431-859D-1C294EC4E86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01427" y="1440518"/>
                <a:ext cx="15426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DC009F-2979-4F4F-9090-3D8023F12B24}"/>
                  </a:ext>
                </a:extLst>
              </p14:cNvPr>
              <p14:cNvContentPartPr/>
              <p14:nvPr/>
            </p14:nvContentPartPr>
            <p14:xfrm>
              <a:off x="5308227" y="1481918"/>
              <a:ext cx="533520" cy="110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DC009F-2979-4F4F-9090-3D8023F12B2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90587" y="1463918"/>
                <a:ext cx="569160" cy="11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767D79A4-2495-4F97-A4D2-3A546FFFF5C1}"/>
              </a:ext>
            </a:extLst>
          </p:cNvPr>
          <p:cNvGrpSpPr/>
          <p:nvPr/>
        </p:nvGrpSpPr>
        <p:grpSpPr>
          <a:xfrm>
            <a:off x="5225427" y="4045478"/>
            <a:ext cx="2806560" cy="2212560"/>
            <a:chOff x="4098087" y="4045478"/>
            <a:chExt cx="2806560" cy="22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9BED10C-A13B-40B8-B2BE-BBF50DC8F2CC}"/>
                    </a:ext>
                  </a:extLst>
                </p14:cNvPr>
                <p14:cNvContentPartPr/>
                <p14:nvPr/>
              </p14:nvContentPartPr>
              <p14:xfrm>
                <a:off x="6872607" y="4162478"/>
                <a:ext cx="14760" cy="183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9BED10C-A13B-40B8-B2BE-BBF50DC8F2C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54967" y="4144838"/>
                  <a:ext cx="50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5B6C93-47DC-47F8-BE07-695B3677EEA9}"/>
                    </a:ext>
                  </a:extLst>
                </p14:cNvPr>
                <p14:cNvContentPartPr/>
                <p14:nvPr/>
              </p14:nvContentPartPr>
              <p14:xfrm>
                <a:off x="6898887" y="4512758"/>
                <a:ext cx="5760" cy="72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5B6C93-47DC-47F8-BE07-695B3677EEA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81247" y="4495118"/>
                  <a:ext cx="41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2925600-E935-4657-80E4-BF203A4D8232}"/>
                    </a:ext>
                  </a:extLst>
                </p14:cNvPr>
                <p14:cNvContentPartPr/>
                <p14:nvPr/>
              </p14:nvContentPartPr>
              <p14:xfrm>
                <a:off x="6870807" y="4650638"/>
                <a:ext cx="21960" cy="330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2925600-E935-4657-80E4-BF203A4D823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52807" y="4632998"/>
                  <a:ext cx="576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F4DA544-90C5-4876-8D44-B91CD4C7B93F}"/>
                    </a:ext>
                  </a:extLst>
                </p14:cNvPr>
                <p14:cNvContentPartPr/>
                <p14:nvPr/>
              </p14:nvContentPartPr>
              <p14:xfrm>
                <a:off x="6836247" y="5118278"/>
                <a:ext cx="28080" cy="276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F4DA544-90C5-4876-8D44-B91CD4C7B9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18607" y="5100638"/>
                  <a:ext cx="637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2A2FC3A-0ED3-4C17-A500-98A820757013}"/>
                    </a:ext>
                  </a:extLst>
                </p14:cNvPr>
                <p14:cNvContentPartPr/>
                <p14:nvPr/>
              </p14:nvContentPartPr>
              <p14:xfrm>
                <a:off x="6048927" y="5184158"/>
                <a:ext cx="798480" cy="901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2A2FC3A-0ED3-4C17-A500-98A82075701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30927" y="5166518"/>
                  <a:ext cx="834120" cy="9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DB2FB4F-4194-40A7-B53F-57D3709C9898}"/>
                    </a:ext>
                  </a:extLst>
                </p14:cNvPr>
                <p14:cNvContentPartPr/>
                <p14:nvPr/>
              </p14:nvContentPartPr>
              <p14:xfrm>
                <a:off x="4505967" y="6124118"/>
                <a:ext cx="2047320" cy="133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DB2FB4F-4194-40A7-B53F-57D3709C989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87967" y="6106478"/>
                  <a:ext cx="2082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DE390D6-60A7-400C-83D4-6216B1362401}"/>
                    </a:ext>
                  </a:extLst>
                </p14:cNvPr>
                <p14:cNvContentPartPr/>
                <p14:nvPr/>
              </p14:nvContentPartPr>
              <p14:xfrm>
                <a:off x="4100967" y="5356958"/>
                <a:ext cx="919800" cy="802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DE390D6-60A7-400C-83D4-6216B136240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83327" y="5339318"/>
                  <a:ext cx="955440" cy="83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4D7B160-2D25-411A-890F-04BE19554813}"/>
                    </a:ext>
                  </a:extLst>
                </p14:cNvPr>
                <p14:cNvContentPartPr/>
                <p14:nvPr/>
              </p14:nvContentPartPr>
              <p14:xfrm>
                <a:off x="4978287" y="5435078"/>
                <a:ext cx="115200" cy="415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4D7B160-2D25-411A-890F-04BE1955481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60287" y="5417078"/>
                  <a:ext cx="1508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B908E89-D906-4E98-8569-2872ADD2EA48}"/>
                    </a:ext>
                  </a:extLst>
                </p14:cNvPr>
                <p14:cNvContentPartPr/>
                <p14:nvPr/>
              </p14:nvContentPartPr>
              <p14:xfrm>
                <a:off x="5129127" y="5180198"/>
                <a:ext cx="13680" cy="87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B908E89-D906-4E98-8569-2872ADD2EA4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11127" y="5162558"/>
                  <a:ext cx="49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4A73560-B545-4B05-A69B-2F10F191073E}"/>
                    </a:ext>
                  </a:extLst>
                </p14:cNvPr>
                <p14:cNvContentPartPr/>
                <p14:nvPr/>
              </p14:nvContentPartPr>
              <p14:xfrm>
                <a:off x="5154327" y="5005598"/>
                <a:ext cx="14040" cy="51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4A73560-B545-4B05-A69B-2F10F19107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36327" y="4987598"/>
                  <a:ext cx="49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348BC0-FD67-4838-9BD4-500277E91EE5}"/>
                    </a:ext>
                  </a:extLst>
                </p14:cNvPr>
                <p14:cNvContentPartPr/>
                <p14:nvPr/>
              </p14:nvContentPartPr>
              <p14:xfrm>
                <a:off x="5108967" y="4712558"/>
                <a:ext cx="11520" cy="105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348BC0-FD67-4838-9BD4-500277E91EE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90967" y="4694918"/>
                  <a:ext cx="47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61C9B21-43CB-42FC-8753-3AE3C8D5AA8E}"/>
                    </a:ext>
                  </a:extLst>
                </p14:cNvPr>
                <p14:cNvContentPartPr/>
                <p14:nvPr/>
              </p14:nvContentPartPr>
              <p14:xfrm>
                <a:off x="5099607" y="4341398"/>
                <a:ext cx="32040" cy="246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61C9B21-43CB-42FC-8753-3AE3C8D5AA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81607" y="4323398"/>
                  <a:ext cx="676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91831F-6EF0-48C3-91D2-479A635D9720}"/>
                    </a:ext>
                  </a:extLst>
                </p14:cNvPr>
                <p14:cNvContentPartPr/>
                <p14:nvPr/>
              </p14:nvContentPartPr>
              <p14:xfrm>
                <a:off x="5098887" y="4217198"/>
                <a:ext cx="5040" cy="68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91831F-6EF0-48C3-91D2-479A635D972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81247" y="4199558"/>
                  <a:ext cx="40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C3F416C-3A44-4C8F-9E53-C339E05BC440}"/>
                    </a:ext>
                  </a:extLst>
                </p14:cNvPr>
                <p14:cNvContentPartPr/>
                <p14:nvPr/>
              </p14:nvContentPartPr>
              <p14:xfrm>
                <a:off x="5080527" y="4382078"/>
                <a:ext cx="43560" cy="527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C3F416C-3A44-4C8F-9E53-C339E05BC44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62527" y="4364438"/>
                  <a:ext cx="7920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1B09CCF-C91C-445E-9475-B0A05C8C75DC}"/>
                    </a:ext>
                  </a:extLst>
                </p14:cNvPr>
                <p14:cNvContentPartPr/>
                <p14:nvPr/>
              </p14:nvContentPartPr>
              <p14:xfrm>
                <a:off x="5110047" y="5014238"/>
                <a:ext cx="14760" cy="46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1B09CCF-C91C-445E-9475-B0A05C8C75D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92407" y="4996238"/>
                  <a:ext cx="50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29475AD-CD17-4BF4-8D5F-6738F152081B}"/>
                    </a:ext>
                  </a:extLst>
                </p14:cNvPr>
                <p14:cNvContentPartPr/>
                <p14:nvPr/>
              </p14:nvContentPartPr>
              <p14:xfrm>
                <a:off x="5093487" y="5241038"/>
                <a:ext cx="6480" cy="116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29475AD-CD17-4BF4-8D5F-6738F152081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75847" y="5223038"/>
                  <a:ext cx="42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7EEB5A9-1B6C-46AE-9300-6D2D3EEFBC3E}"/>
                    </a:ext>
                  </a:extLst>
                </p14:cNvPr>
                <p14:cNvContentPartPr/>
                <p14:nvPr/>
              </p14:nvContentPartPr>
              <p14:xfrm>
                <a:off x="4098087" y="5283158"/>
                <a:ext cx="23760" cy="227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7EEB5A9-1B6C-46AE-9300-6D2D3EEFBC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80087" y="5265518"/>
                  <a:ext cx="594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31E262A-989F-4627-A9E0-875D6B2912A1}"/>
                    </a:ext>
                  </a:extLst>
                </p14:cNvPr>
                <p14:cNvContentPartPr/>
                <p14:nvPr/>
              </p14:nvContentPartPr>
              <p14:xfrm>
                <a:off x="4342167" y="5306558"/>
                <a:ext cx="209520" cy="639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31E262A-989F-4627-A9E0-875D6B2912A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24527" y="5288918"/>
                  <a:ext cx="24516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E8AE624-AD30-444D-B74B-ED65D59928D3}"/>
                    </a:ext>
                  </a:extLst>
                </p14:cNvPr>
                <p14:cNvContentPartPr/>
                <p14:nvPr/>
              </p14:nvContentPartPr>
              <p14:xfrm>
                <a:off x="4577247" y="5236358"/>
                <a:ext cx="203400" cy="496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E8AE624-AD30-444D-B74B-ED65D59928D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59607" y="5218718"/>
                  <a:ext cx="23904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EB5140F-AF75-4E80-AE3A-45621EC0580E}"/>
                    </a:ext>
                  </a:extLst>
                </p14:cNvPr>
                <p14:cNvContentPartPr/>
                <p14:nvPr/>
              </p14:nvContentPartPr>
              <p14:xfrm>
                <a:off x="4716207" y="5209358"/>
                <a:ext cx="180000" cy="329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EB5140F-AF75-4E80-AE3A-45621EC0580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98207" y="5191718"/>
                  <a:ext cx="2156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40EBED5-3983-4609-A707-01CF9DD50FFF}"/>
                    </a:ext>
                  </a:extLst>
                </p14:cNvPr>
                <p14:cNvContentPartPr/>
                <p14:nvPr/>
              </p14:nvContentPartPr>
              <p14:xfrm>
                <a:off x="4977567" y="5264798"/>
                <a:ext cx="425160" cy="937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40EBED5-3983-4609-A707-01CF9DD50F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59567" y="5246798"/>
                  <a:ext cx="460800" cy="9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08ECE32-D3A6-47D5-9E1A-9B49C80AC507}"/>
                    </a:ext>
                  </a:extLst>
                </p14:cNvPr>
                <p14:cNvContentPartPr/>
                <p14:nvPr/>
              </p14:nvContentPartPr>
              <p14:xfrm>
                <a:off x="5339727" y="5118998"/>
                <a:ext cx="391680" cy="1001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08ECE32-D3A6-47D5-9E1A-9B49C80AC50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21727" y="5101358"/>
                  <a:ext cx="427320" cy="10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9C2814B-FE23-4611-A07E-350E77E2CB31}"/>
                    </a:ext>
                  </a:extLst>
                </p14:cNvPr>
                <p14:cNvContentPartPr/>
                <p14:nvPr/>
              </p14:nvContentPartPr>
              <p14:xfrm>
                <a:off x="5731407" y="5286398"/>
                <a:ext cx="441000" cy="861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9C2814B-FE23-4611-A07E-350E77E2CB3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13767" y="5268758"/>
                  <a:ext cx="476640" cy="89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AC474F0-812A-448D-8166-72D1A31CF28D}"/>
                    </a:ext>
                  </a:extLst>
                </p14:cNvPr>
                <p14:cNvContentPartPr/>
                <p14:nvPr/>
              </p14:nvContentPartPr>
              <p14:xfrm>
                <a:off x="6311367" y="5357678"/>
                <a:ext cx="284760" cy="835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AC474F0-812A-448D-8166-72D1A31CF28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93367" y="5340038"/>
                  <a:ext cx="320400" cy="87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6EA6C24-100F-4FE3-923F-82D9C99C7233}"/>
                    </a:ext>
                  </a:extLst>
                </p14:cNvPr>
                <p14:cNvContentPartPr/>
                <p14:nvPr/>
              </p14:nvContentPartPr>
              <p14:xfrm>
                <a:off x="5385807" y="4758278"/>
                <a:ext cx="16200" cy="253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6EA6C24-100F-4FE3-923F-82D9C99C723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68167" y="4740278"/>
                  <a:ext cx="51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1016FDB-6365-4BD3-A74A-8C73F2CBB4A3}"/>
                    </a:ext>
                  </a:extLst>
                </p14:cNvPr>
                <p14:cNvContentPartPr/>
                <p14:nvPr/>
              </p14:nvContentPartPr>
              <p14:xfrm>
                <a:off x="5560047" y="4495118"/>
                <a:ext cx="37440" cy="397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1016FDB-6365-4BD3-A74A-8C73F2CBB4A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42047" y="4477118"/>
                  <a:ext cx="730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9998EEB-7A49-4629-97A3-5D636FAE2560}"/>
                    </a:ext>
                  </a:extLst>
                </p14:cNvPr>
                <p14:cNvContentPartPr/>
                <p14:nvPr/>
              </p14:nvContentPartPr>
              <p14:xfrm>
                <a:off x="5315967" y="4285958"/>
                <a:ext cx="36720" cy="409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9998EEB-7A49-4629-97A3-5D636FAE256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98327" y="4267958"/>
                  <a:ext cx="723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06FC546-2F21-4F09-9C94-C5B82C1D8D18}"/>
                    </a:ext>
                  </a:extLst>
                </p14:cNvPr>
                <p14:cNvContentPartPr/>
                <p14:nvPr/>
              </p14:nvContentPartPr>
              <p14:xfrm>
                <a:off x="5663367" y="4772678"/>
                <a:ext cx="25560" cy="256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06FC546-2F21-4F09-9C94-C5B82C1D8D1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45727" y="4755038"/>
                  <a:ext cx="612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C60BE65-EF9A-4307-9D41-FCB909F63C02}"/>
                    </a:ext>
                  </a:extLst>
                </p14:cNvPr>
                <p14:cNvContentPartPr/>
                <p14:nvPr/>
              </p14:nvContentPartPr>
              <p14:xfrm>
                <a:off x="5927247" y="4553078"/>
                <a:ext cx="44640" cy="171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C60BE65-EF9A-4307-9D41-FCB909F63C0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09607" y="4535078"/>
                  <a:ext cx="80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353F1DC-5E46-4FA2-A344-21AECCE9AAF0}"/>
                    </a:ext>
                  </a:extLst>
                </p14:cNvPr>
                <p14:cNvContentPartPr/>
                <p14:nvPr/>
              </p14:nvContentPartPr>
              <p14:xfrm>
                <a:off x="6202287" y="4663958"/>
                <a:ext cx="25560" cy="177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353F1DC-5E46-4FA2-A344-21AECCE9AA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84647" y="4645958"/>
                  <a:ext cx="61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C007146-D8CE-41BA-AF10-B5F28241B67E}"/>
                    </a:ext>
                  </a:extLst>
                </p14:cNvPr>
                <p14:cNvContentPartPr/>
                <p14:nvPr/>
              </p14:nvContentPartPr>
              <p14:xfrm>
                <a:off x="6412167" y="4520678"/>
                <a:ext cx="39960" cy="345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C007146-D8CE-41BA-AF10-B5F28241B67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94527" y="4503038"/>
                  <a:ext cx="756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286678F-6268-4967-9D40-6330E0609916}"/>
                    </a:ext>
                  </a:extLst>
                </p14:cNvPr>
                <p14:cNvContentPartPr/>
                <p14:nvPr/>
              </p14:nvContentPartPr>
              <p14:xfrm>
                <a:off x="5809167" y="4232318"/>
                <a:ext cx="42480" cy="219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286678F-6268-4967-9D40-6330E060991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91527" y="4214678"/>
                  <a:ext cx="781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81E1282-2DBB-4E2C-B8C9-9591833D6EF2}"/>
                    </a:ext>
                  </a:extLst>
                </p14:cNvPr>
                <p14:cNvContentPartPr/>
                <p14:nvPr/>
              </p14:nvContentPartPr>
              <p14:xfrm>
                <a:off x="6258447" y="4311518"/>
                <a:ext cx="2160" cy="28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81E1282-2DBB-4E2C-B8C9-9591833D6EF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40807" y="4293878"/>
                  <a:ext cx="37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987C72C-0744-4B71-9037-E391D0135D53}"/>
                    </a:ext>
                  </a:extLst>
                </p14:cNvPr>
                <p14:cNvContentPartPr/>
                <p14:nvPr/>
              </p14:nvContentPartPr>
              <p14:xfrm>
                <a:off x="5066127" y="4045478"/>
                <a:ext cx="1721160" cy="128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987C72C-0744-4B71-9037-E391D0135D5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48127" y="4027838"/>
                  <a:ext cx="175680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C15A421-4AC9-4AC5-BA3A-6931A9851F34}"/>
              </a:ext>
            </a:extLst>
          </p:cNvPr>
          <p:cNvGrpSpPr/>
          <p:nvPr/>
        </p:nvGrpSpPr>
        <p:grpSpPr>
          <a:xfrm>
            <a:off x="5494707" y="1630958"/>
            <a:ext cx="2313720" cy="1879920"/>
            <a:chOff x="4367367" y="1630958"/>
            <a:chExt cx="2313720" cy="187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0463194-8AD7-44D4-91BB-4D53338C93E1}"/>
                    </a:ext>
                  </a:extLst>
                </p14:cNvPr>
                <p14:cNvContentPartPr/>
                <p14:nvPr/>
              </p14:nvContentPartPr>
              <p14:xfrm>
                <a:off x="5234247" y="1668758"/>
                <a:ext cx="298440" cy="1704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0463194-8AD7-44D4-91BB-4D53338C93E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16247" y="1650758"/>
                  <a:ext cx="334080" cy="174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FB19670-D14C-433F-ACC0-C8FC665F3FAA}"/>
                    </a:ext>
                  </a:extLst>
                </p14:cNvPr>
                <p14:cNvContentPartPr/>
                <p14:nvPr/>
              </p14:nvContentPartPr>
              <p14:xfrm>
                <a:off x="5484807" y="1668758"/>
                <a:ext cx="228240" cy="1721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FB19670-D14C-433F-ACC0-C8FC665F3FA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66807" y="1650758"/>
                  <a:ext cx="263880" cy="175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40CC652-6887-40B6-9AA9-A7E3223CB164}"/>
                    </a:ext>
                  </a:extLst>
                </p14:cNvPr>
                <p14:cNvContentPartPr/>
                <p14:nvPr/>
              </p14:nvContentPartPr>
              <p14:xfrm>
                <a:off x="5771007" y="1647518"/>
                <a:ext cx="322920" cy="1729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40CC652-6887-40B6-9AA9-A7E3223CB16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53367" y="1629518"/>
                  <a:ext cx="358560" cy="176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F9248A5-B247-4F69-A0EC-0FBED5723A25}"/>
                    </a:ext>
                  </a:extLst>
                </p14:cNvPr>
                <p14:cNvContentPartPr/>
                <p14:nvPr/>
              </p14:nvContentPartPr>
              <p14:xfrm>
                <a:off x="6115887" y="1630958"/>
                <a:ext cx="472680" cy="1793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F9248A5-B247-4F69-A0EC-0FBED5723A2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98247" y="1613318"/>
                  <a:ext cx="508320" cy="18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2CF2981-7908-4254-BBAA-611AC48745E8}"/>
                    </a:ext>
                  </a:extLst>
                </p14:cNvPr>
                <p14:cNvContentPartPr/>
                <p14:nvPr/>
              </p14:nvContentPartPr>
              <p14:xfrm>
                <a:off x="4367367" y="1841558"/>
                <a:ext cx="260280" cy="743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2CF2981-7908-4254-BBAA-611AC48745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49727" y="1823558"/>
                  <a:ext cx="29592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33538E7-75EF-4A86-A158-FD9B62E0CABE}"/>
                    </a:ext>
                  </a:extLst>
                </p14:cNvPr>
                <p14:cNvContentPartPr/>
                <p14:nvPr/>
              </p14:nvContentPartPr>
              <p14:xfrm>
                <a:off x="4640247" y="1750478"/>
                <a:ext cx="289440" cy="714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33538E7-75EF-4A86-A158-FD9B62E0CAB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22247" y="1732478"/>
                  <a:ext cx="325080" cy="7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4E1D03C-4042-4750-A29D-6B20D2AF300D}"/>
                    </a:ext>
                  </a:extLst>
                </p14:cNvPr>
                <p14:cNvContentPartPr/>
                <p14:nvPr/>
              </p14:nvContentPartPr>
              <p14:xfrm>
                <a:off x="4921407" y="2035958"/>
                <a:ext cx="128880" cy="487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4E1D03C-4042-4750-A29D-6B20D2AF300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03767" y="2018318"/>
                  <a:ext cx="1645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79DCB81-2F2C-4632-8D7C-E854FF70F5BC}"/>
                    </a:ext>
                  </a:extLst>
                </p14:cNvPr>
                <p14:cNvContentPartPr/>
                <p14:nvPr/>
              </p14:nvContentPartPr>
              <p14:xfrm>
                <a:off x="5202567" y="3347438"/>
                <a:ext cx="1478520" cy="163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79DCB81-2F2C-4632-8D7C-E854FF70F5B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84567" y="3329438"/>
                  <a:ext cx="151416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89C21A9-2C7D-4DA1-A332-42114D9D2240}"/>
              </a:ext>
            </a:extLst>
          </p:cNvPr>
          <p:cNvGrpSpPr/>
          <p:nvPr/>
        </p:nvGrpSpPr>
        <p:grpSpPr>
          <a:xfrm>
            <a:off x="337747" y="2047353"/>
            <a:ext cx="2143560" cy="3210584"/>
            <a:chOff x="5475020" y="1237118"/>
            <a:chExt cx="2998080" cy="347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8D4ACC-B862-48FA-8555-92B38B5486D8}"/>
                    </a:ext>
                  </a:extLst>
                </p14:cNvPr>
                <p14:cNvContentPartPr/>
                <p14:nvPr/>
              </p14:nvContentPartPr>
              <p14:xfrm>
                <a:off x="5475020" y="1277798"/>
                <a:ext cx="1707120" cy="3279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8D4ACC-B862-48FA-8555-92B38B5486D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450352" y="1258712"/>
                  <a:ext cx="1756959" cy="3318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C5AE064-3E84-4204-A623-D50DCD878B77}"/>
                    </a:ext>
                  </a:extLst>
                </p14:cNvPr>
                <p14:cNvContentPartPr/>
                <p14:nvPr/>
              </p14:nvContentPartPr>
              <p14:xfrm>
                <a:off x="6385460" y="1237118"/>
                <a:ext cx="1555920" cy="118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C5AE064-3E84-4204-A623-D50DCD878B7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60283" y="1218023"/>
                  <a:ext cx="1605770" cy="156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8006A88-4B12-46FA-B87E-44104D1756CB}"/>
                    </a:ext>
                  </a:extLst>
                </p14:cNvPr>
                <p14:cNvContentPartPr/>
                <p14:nvPr/>
              </p14:nvContentPartPr>
              <p14:xfrm>
                <a:off x="5994860" y="4564958"/>
                <a:ext cx="1633680" cy="80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8006A88-4B12-46FA-B87E-44104D1756C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69688" y="4545567"/>
                  <a:ext cx="1683521" cy="118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1CCD711-C1B8-41D7-BF43-7D2DD12E5999}"/>
                    </a:ext>
                  </a:extLst>
                </p14:cNvPr>
                <p14:cNvContentPartPr/>
                <p14:nvPr/>
              </p14:nvContentPartPr>
              <p14:xfrm>
                <a:off x="7599020" y="1311638"/>
                <a:ext cx="874080" cy="339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1CCD711-C1B8-41D7-BF43-7D2DD12E599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73845" y="1292553"/>
                  <a:ext cx="923927" cy="3437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E743DF7-D5A2-4ED6-8AC3-596A66D9D637}"/>
                </a:ext>
              </a:extLst>
            </p:cNvPr>
            <p:cNvGrpSpPr/>
            <p:nvPr/>
          </p:nvGrpSpPr>
          <p:grpSpPr>
            <a:xfrm>
              <a:off x="5910620" y="1946318"/>
              <a:ext cx="1133280" cy="1559520"/>
              <a:chOff x="6843807" y="1946318"/>
              <a:chExt cx="1133280" cy="1559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F7BF2221-B285-4A9B-9DB3-8C16F009F209}"/>
                      </a:ext>
                    </a:extLst>
                  </p14:cNvPr>
                  <p14:cNvContentPartPr/>
                  <p14:nvPr/>
                </p14:nvContentPartPr>
                <p14:xfrm>
                  <a:off x="6843807" y="1946318"/>
                  <a:ext cx="801360" cy="155952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F7BF2221-B285-4A9B-9DB3-8C16F009F209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6818639" y="1927233"/>
                    <a:ext cx="851193" cy="159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8E312AEB-E31C-4E02-8F75-8C02497AF564}"/>
                      </a:ext>
                    </a:extLst>
                  </p14:cNvPr>
                  <p14:cNvContentPartPr/>
                  <p14:nvPr/>
                </p14:nvContentPartPr>
                <p14:xfrm>
                  <a:off x="7603407" y="2873678"/>
                  <a:ext cx="373680" cy="39348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8E312AEB-E31C-4E02-8F75-8C02497AF564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7578226" y="2854588"/>
                    <a:ext cx="423538" cy="43204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EA8088C-F18F-49FE-BB2F-8D1BACE93BE8}"/>
                    </a:ext>
                  </a:extLst>
                </p14:cNvPr>
                <p14:cNvContentPartPr/>
                <p14:nvPr/>
              </p14:nvContentPartPr>
              <p14:xfrm>
                <a:off x="7810700" y="1358438"/>
                <a:ext cx="35280" cy="48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EA8088C-F18F-49FE-BB2F-8D1BACE93BE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85500" y="1338998"/>
                  <a:ext cx="85176" cy="87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BB6B5F9-B2C3-4E10-B468-81542D641DE7}"/>
                    </a:ext>
                  </a:extLst>
                </p14:cNvPr>
                <p14:cNvContentPartPr/>
                <p14:nvPr/>
              </p14:nvContentPartPr>
              <p14:xfrm>
                <a:off x="7697300" y="1582358"/>
                <a:ext cx="3600" cy="10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BB6B5F9-B2C3-4E10-B468-81542D641DE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74800" y="1563072"/>
                  <a:ext cx="48150" cy="48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D77E768-94B5-4AA1-8F96-DB4E4CD8DA43}"/>
                    </a:ext>
                  </a:extLst>
                </p14:cNvPr>
                <p14:cNvContentPartPr/>
                <p14:nvPr/>
              </p14:nvContentPartPr>
              <p14:xfrm>
                <a:off x="7626740" y="1668038"/>
                <a:ext cx="31320" cy="31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D77E768-94B5-4AA1-8F96-DB4E4CD8DA4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601883" y="1648705"/>
                  <a:ext cx="80537" cy="69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C099DD4-8658-45F9-A0AC-CE15631DA9A9}"/>
                </a:ext>
              </a:extLst>
            </p:cNvPr>
            <p:cNvGrpSpPr/>
            <p:nvPr/>
          </p:nvGrpSpPr>
          <p:grpSpPr>
            <a:xfrm>
              <a:off x="7353500" y="2020118"/>
              <a:ext cx="1114560" cy="1732320"/>
              <a:chOff x="8286687" y="2020118"/>
              <a:chExt cx="1114560" cy="1732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F91B5A67-AA10-4408-956C-F6325E1C69B3}"/>
                      </a:ext>
                    </a:extLst>
                  </p14:cNvPr>
                  <p14:cNvContentPartPr/>
                  <p14:nvPr/>
                </p14:nvContentPartPr>
                <p14:xfrm>
                  <a:off x="8468847" y="2020118"/>
                  <a:ext cx="6120" cy="1764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F91B5A67-AA10-4408-956C-F6325E1C69B3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8445309" y="2000910"/>
                    <a:ext cx="52726" cy="564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762CADBB-F66E-4CFF-9DD8-9950954737F1}"/>
                      </a:ext>
                    </a:extLst>
                  </p14:cNvPr>
                  <p14:cNvContentPartPr/>
                  <p14:nvPr/>
                </p14:nvContentPartPr>
                <p14:xfrm>
                  <a:off x="8286687" y="3234398"/>
                  <a:ext cx="47880" cy="51804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762CADBB-F66E-4CFF-9DD8-9950954737F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8261991" y="3215312"/>
                    <a:ext cx="97776" cy="5566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A07DF3DA-19EE-4639-B18B-5088709B73A7}"/>
                      </a:ext>
                    </a:extLst>
                  </p14:cNvPr>
                  <p14:cNvContentPartPr/>
                  <p14:nvPr/>
                </p14:nvContentPartPr>
                <p14:xfrm>
                  <a:off x="8769807" y="2206958"/>
                  <a:ext cx="27360" cy="3852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A07DF3DA-19EE-4639-B18B-5088709B73A7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8744934" y="2187503"/>
                    <a:ext cx="76608" cy="7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14E0F00C-75EF-4E4B-B63E-822216DA1CA9}"/>
                      </a:ext>
                    </a:extLst>
                  </p14:cNvPr>
                  <p14:cNvContentPartPr/>
                  <p14:nvPr/>
                </p14:nvContentPartPr>
                <p14:xfrm>
                  <a:off x="8676567" y="2394158"/>
                  <a:ext cx="18000" cy="4968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14E0F00C-75EF-4E4B-B63E-822216DA1CA9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8652067" y="2374752"/>
                    <a:ext cx="67500" cy="88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9F4E4278-117D-42AA-840F-AEBE0EED6C4C}"/>
                      </a:ext>
                    </a:extLst>
                  </p14:cNvPr>
                  <p14:cNvContentPartPr/>
                  <p14:nvPr/>
                </p14:nvContentPartPr>
                <p14:xfrm>
                  <a:off x="8570727" y="2782598"/>
                  <a:ext cx="9360" cy="11592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9F4E4278-117D-42AA-840F-AEBE0EED6C4C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8546588" y="2763473"/>
                    <a:ext cx="58131" cy="15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10020BAB-F220-43F9-A897-CD7C91B75E46}"/>
                      </a:ext>
                    </a:extLst>
                  </p14:cNvPr>
                  <p14:cNvContentPartPr/>
                  <p14:nvPr/>
                </p14:nvContentPartPr>
                <p14:xfrm>
                  <a:off x="8624727" y="3225398"/>
                  <a:ext cx="161280" cy="7740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10020BAB-F220-43F9-A897-CD7C91B75E46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8599606" y="3205951"/>
                    <a:ext cx="211021" cy="115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D3EAF66A-BC05-43C0-A544-5D12F348A754}"/>
                      </a:ext>
                    </a:extLst>
                  </p14:cNvPr>
                  <p14:cNvContentPartPr/>
                  <p14:nvPr/>
                </p14:nvContentPartPr>
                <p14:xfrm>
                  <a:off x="8841447" y="2921198"/>
                  <a:ext cx="171360" cy="28656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D3EAF66A-BC05-43C0-A544-5D12F348A754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8816751" y="2901731"/>
                    <a:ext cx="221256" cy="325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881D6C92-9905-42AB-949B-8AE224BA36C3}"/>
                      </a:ext>
                    </a:extLst>
                  </p14:cNvPr>
                  <p14:cNvContentPartPr/>
                  <p14:nvPr/>
                </p14:nvContentPartPr>
                <p14:xfrm>
                  <a:off x="9026127" y="2719958"/>
                  <a:ext cx="20880" cy="6948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881D6C92-9905-42AB-949B-8AE224BA36C3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9001767" y="2700938"/>
                    <a:ext cx="70097" cy="1079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8635B5E7-6182-4181-B4EA-AC60036A3AB0}"/>
                      </a:ext>
                    </a:extLst>
                  </p14:cNvPr>
                  <p14:cNvContentPartPr/>
                  <p14:nvPr/>
                </p14:nvContentPartPr>
                <p14:xfrm>
                  <a:off x="9054567" y="2490638"/>
                  <a:ext cx="5760" cy="11844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8635B5E7-6182-4181-B4EA-AC60036A3AB0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9028909" y="2471158"/>
                    <a:ext cx="57600" cy="15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09B8312E-08C9-436C-85F0-69B2BAEDD25B}"/>
                      </a:ext>
                    </a:extLst>
                  </p14:cNvPr>
                  <p14:cNvContentPartPr/>
                  <p14:nvPr/>
                </p14:nvContentPartPr>
                <p14:xfrm>
                  <a:off x="9036567" y="2849558"/>
                  <a:ext cx="364680" cy="38772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09B8312E-08C9-436C-85F0-69B2BAEDD25B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9011417" y="2830483"/>
                    <a:ext cx="414478" cy="42625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F6ACF5F-1DDD-4518-8676-3D91EAAAA7FB}"/>
                </a:ext>
              </a:extLst>
            </p:cNvPr>
            <p:cNvGrpSpPr/>
            <p:nvPr/>
          </p:nvGrpSpPr>
          <p:grpSpPr>
            <a:xfrm>
              <a:off x="7015100" y="2858558"/>
              <a:ext cx="1236600" cy="230040"/>
              <a:chOff x="7948287" y="2858558"/>
              <a:chExt cx="1236600" cy="230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AE90A34A-AC8B-455E-A7DE-D08C0BD04FCF}"/>
                      </a:ext>
                    </a:extLst>
                  </p14:cNvPr>
                  <p14:cNvContentPartPr/>
                  <p14:nvPr/>
                </p14:nvContentPartPr>
                <p14:xfrm>
                  <a:off x="7948287" y="2858558"/>
                  <a:ext cx="66960" cy="432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AE90A34A-AC8B-455E-A7DE-D08C0BD04FCF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7923618" y="2838922"/>
                    <a:ext cx="116802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9E246A34-A0EC-45E3-BE61-D09461E59FFC}"/>
                      </a:ext>
                    </a:extLst>
                  </p14:cNvPr>
                  <p14:cNvContentPartPr/>
                  <p14:nvPr/>
                </p14:nvContentPartPr>
                <p14:xfrm>
                  <a:off x="8196327" y="2867918"/>
                  <a:ext cx="264240" cy="5220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9E246A34-A0EC-45E3-BE61-D09461E59FFC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8171665" y="2848440"/>
                    <a:ext cx="314068" cy="907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9C8B5923-5481-49BA-A028-45FFB8325076}"/>
                      </a:ext>
                    </a:extLst>
                  </p14:cNvPr>
                  <p14:cNvContentPartPr/>
                  <p14:nvPr/>
                </p14:nvContentPartPr>
                <p14:xfrm>
                  <a:off x="8522487" y="2885918"/>
                  <a:ext cx="551520" cy="2772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9C8B5923-5481-49BA-A028-45FFB8325076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8497326" y="2866397"/>
                    <a:ext cx="601338" cy="663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D52916E4-A674-4D8D-A7BE-72E1734B19EF}"/>
                      </a:ext>
                    </a:extLst>
                  </p14:cNvPr>
                  <p14:cNvContentPartPr/>
                  <p14:nvPr/>
                </p14:nvContentPartPr>
                <p14:xfrm>
                  <a:off x="7974207" y="2891678"/>
                  <a:ext cx="11520" cy="19692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D52916E4-A674-4D8D-A7BE-72E1734B19EF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7949164" y="2872220"/>
                    <a:ext cx="61106" cy="2354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BFDD0B8B-D5A5-444C-92EA-E869EAA4796F}"/>
                      </a:ext>
                    </a:extLst>
                  </p14:cNvPr>
                  <p14:cNvContentPartPr/>
                  <p14:nvPr/>
                </p14:nvContentPartPr>
                <p14:xfrm>
                  <a:off x="8962407" y="2887718"/>
                  <a:ext cx="222480" cy="9540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BFDD0B8B-D5A5-444C-92EA-E869EAA4796F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8937240" y="2868249"/>
                    <a:ext cx="272311" cy="13394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98C99E4-20B6-4D4A-90BB-CFE4DAFEF01F}"/>
                </a:ext>
              </a:extLst>
            </p:cNvPr>
            <p:cNvGrpSpPr/>
            <p:nvPr/>
          </p:nvGrpSpPr>
          <p:grpSpPr>
            <a:xfrm>
              <a:off x="5624780" y="1625198"/>
              <a:ext cx="2798640" cy="2704680"/>
              <a:chOff x="6557967" y="1625198"/>
              <a:chExt cx="2798640" cy="2704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C9083BF0-C542-45A0-90FD-7E74418135AD}"/>
                      </a:ext>
                    </a:extLst>
                  </p14:cNvPr>
                  <p14:cNvContentPartPr/>
                  <p14:nvPr/>
                </p14:nvContentPartPr>
                <p14:xfrm>
                  <a:off x="7942527" y="3269678"/>
                  <a:ext cx="1414080" cy="19584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C9083BF0-C542-45A0-90FD-7E74418135AD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7917348" y="3250600"/>
                    <a:ext cx="1463935" cy="234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21430B33-1489-461F-8A4B-38785F47D1F1}"/>
                      </a:ext>
                    </a:extLst>
                  </p14:cNvPr>
                  <p14:cNvContentPartPr/>
                  <p14:nvPr/>
                </p14:nvContentPartPr>
                <p14:xfrm>
                  <a:off x="8103447" y="3306758"/>
                  <a:ext cx="1192680" cy="10800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21430B33-1489-461F-8A4B-38785F47D1F1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8078274" y="3287263"/>
                    <a:ext cx="1242522" cy="1465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B253EB90-CFD2-4149-87C2-6CAAA1E59E0B}"/>
                      </a:ext>
                    </a:extLst>
                  </p14:cNvPr>
                  <p14:cNvContentPartPr/>
                  <p14:nvPr/>
                </p14:nvContentPartPr>
                <p14:xfrm>
                  <a:off x="7648407" y="2905718"/>
                  <a:ext cx="439560" cy="4356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B253EB90-CFD2-4149-87C2-6CAAA1E59E0B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7623232" y="2886660"/>
                    <a:ext cx="489407" cy="82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867D69B1-C2B0-4094-92DD-541A34E5F7CF}"/>
                      </a:ext>
                    </a:extLst>
                  </p14:cNvPr>
                  <p14:cNvContentPartPr/>
                  <p14:nvPr/>
                </p14:nvContentPartPr>
                <p14:xfrm>
                  <a:off x="8051247" y="2894918"/>
                  <a:ext cx="607320" cy="6300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867D69B1-C2B0-4094-92DD-541A34E5F7CF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8026068" y="2875474"/>
                    <a:ext cx="657175" cy="101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68FA7B8D-9CF5-435D-9CEC-AB1CC19524CB}"/>
                      </a:ext>
                    </a:extLst>
                  </p14:cNvPr>
                  <p14:cNvContentPartPr/>
                  <p14:nvPr/>
                </p14:nvContentPartPr>
                <p14:xfrm>
                  <a:off x="8491167" y="2813558"/>
                  <a:ext cx="584640" cy="13968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68FA7B8D-9CF5-435D-9CEC-AB1CC19524CB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8466514" y="2794104"/>
                    <a:ext cx="634450" cy="1781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052F6E20-1A44-41B2-A098-CEBFA190FD82}"/>
                      </a:ext>
                    </a:extLst>
                  </p14:cNvPr>
                  <p14:cNvContentPartPr/>
                  <p14:nvPr/>
                </p14:nvContentPartPr>
                <p14:xfrm>
                  <a:off x="7679367" y="2896718"/>
                  <a:ext cx="309240" cy="6912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052F6E20-1A44-41B2-A098-CEBFA190FD82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7654185" y="2877691"/>
                    <a:ext cx="359101" cy="1075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65E1E822-D8A1-4E47-ACCB-4EDEEFFBC7D0}"/>
                      </a:ext>
                    </a:extLst>
                  </p14:cNvPr>
                  <p14:cNvContentPartPr/>
                  <p14:nvPr/>
                </p14:nvContentPartPr>
                <p14:xfrm>
                  <a:off x="8187327" y="2838398"/>
                  <a:ext cx="853920" cy="13248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65E1E822-D8A1-4E47-ACCB-4EDEEFFBC7D0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8162167" y="2819305"/>
                    <a:ext cx="903736" cy="171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10633284-AF46-4D93-BD72-CB15DFA51A90}"/>
                      </a:ext>
                    </a:extLst>
                  </p14:cNvPr>
                  <p14:cNvContentPartPr/>
                  <p14:nvPr/>
                </p14:nvContentPartPr>
                <p14:xfrm>
                  <a:off x="6557967" y="1625918"/>
                  <a:ext cx="1348560" cy="261252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10633284-AF46-4D93-BD72-CB15DFA51A90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6532798" y="1606445"/>
                    <a:ext cx="1398395" cy="26510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7AC52343-F04F-4C53-AED1-7FA74E2DB262}"/>
                      </a:ext>
                    </a:extLst>
                  </p14:cNvPr>
                  <p14:cNvContentPartPr/>
                  <p14:nvPr/>
                </p14:nvContentPartPr>
                <p14:xfrm>
                  <a:off x="8651727" y="1802318"/>
                  <a:ext cx="430560" cy="10886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7AC52343-F04F-4C53-AED1-7FA74E2DB262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8626548" y="1782843"/>
                    <a:ext cx="480414" cy="112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D41A9233-6B74-400D-8F47-A2F50BCA4B79}"/>
                      </a:ext>
                    </a:extLst>
                  </p14:cNvPr>
                  <p14:cNvContentPartPr/>
                  <p14:nvPr/>
                </p14:nvContentPartPr>
                <p14:xfrm>
                  <a:off x="8479287" y="1826078"/>
                  <a:ext cx="172440" cy="37368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D41A9233-6B74-400D-8F47-A2F50BCA4B79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8454653" y="1807005"/>
                    <a:ext cx="222211" cy="4122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D8E3349E-E65A-49E1-86F5-AA0FA04A4595}"/>
                      </a:ext>
                    </a:extLst>
                  </p14:cNvPr>
                  <p14:cNvContentPartPr/>
                  <p14:nvPr/>
                </p14:nvContentPartPr>
                <p14:xfrm>
                  <a:off x="8467407" y="2310998"/>
                  <a:ext cx="7200" cy="9540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D8E3349E-E65A-49E1-86F5-AA0FA04A4595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8441693" y="2291918"/>
                    <a:ext cx="58114" cy="1339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6C7F6047-33F7-4617-88F9-39B476BB4631}"/>
                      </a:ext>
                    </a:extLst>
                  </p14:cNvPr>
                  <p14:cNvContentPartPr/>
                  <p14:nvPr/>
                </p14:nvContentPartPr>
                <p14:xfrm>
                  <a:off x="8443287" y="2556518"/>
                  <a:ext cx="18000" cy="10116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6C7F6047-33F7-4617-88F9-39B476BB4631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8418287" y="2537064"/>
                    <a:ext cx="67500" cy="1396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A739F19F-4E29-4B5F-ABDB-95D0A3FA3D67}"/>
                      </a:ext>
                    </a:extLst>
                  </p14:cNvPr>
                  <p14:cNvContentPartPr/>
                  <p14:nvPr/>
                </p14:nvContentPartPr>
                <p14:xfrm>
                  <a:off x="8439327" y="3412598"/>
                  <a:ext cx="770760" cy="88776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A739F19F-4E29-4B5F-ABDB-95D0A3FA3D67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8414155" y="3393121"/>
                    <a:ext cx="820600" cy="9263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00A8310B-8364-4F56-A0A9-42BA4A24FBB6}"/>
                      </a:ext>
                    </a:extLst>
                  </p14:cNvPr>
                  <p14:cNvContentPartPr/>
                  <p14:nvPr/>
                </p14:nvContentPartPr>
                <p14:xfrm>
                  <a:off x="8455167" y="3075638"/>
                  <a:ext cx="2880" cy="8136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00A8310B-8364-4F56-A0A9-42BA4A24FBB6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8431167" y="3056174"/>
                    <a:ext cx="50400" cy="1198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AE05A656-1032-4ECC-A006-E8619AB6F67B}"/>
                      </a:ext>
                    </a:extLst>
                  </p14:cNvPr>
                  <p14:cNvContentPartPr/>
                  <p14:nvPr/>
                </p14:nvContentPartPr>
                <p14:xfrm>
                  <a:off x="8448327" y="2166998"/>
                  <a:ext cx="47880" cy="48528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AE05A656-1032-4ECC-A006-E8619AB6F67B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8423631" y="2147914"/>
                    <a:ext cx="97776" cy="5238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FAC8FC4D-1140-430A-ACD0-BF0248E02BCC}"/>
                      </a:ext>
                    </a:extLst>
                  </p14:cNvPr>
                  <p14:cNvContentPartPr/>
                  <p14:nvPr/>
                </p14:nvContentPartPr>
                <p14:xfrm>
                  <a:off x="7531047" y="1625198"/>
                  <a:ext cx="1318680" cy="16128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FAC8FC4D-1140-430A-ACD0-BF0248E02BCC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7506375" y="1605720"/>
                    <a:ext cx="1368527" cy="1998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35E1CDC5-786D-43C0-A4D2-F03EEDF9B154}"/>
                      </a:ext>
                    </a:extLst>
                  </p14:cNvPr>
                  <p14:cNvContentPartPr/>
                  <p14:nvPr/>
                </p14:nvContentPartPr>
                <p14:xfrm>
                  <a:off x="7013007" y="4275518"/>
                  <a:ext cx="1739880" cy="5436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35E1CDC5-786D-43C0-A4D2-F03EEDF9B154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6988339" y="4256104"/>
                    <a:ext cx="1789720" cy="9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83972302-045C-4C78-B41E-3FF956EC6714}"/>
                      </a:ext>
                    </a:extLst>
                  </p14:cNvPr>
                  <p14:cNvContentPartPr/>
                  <p14:nvPr/>
                </p14:nvContentPartPr>
                <p14:xfrm>
                  <a:off x="7810767" y="1763438"/>
                  <a:ext cx="171720" cy="117324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83972302-045C-4C78-B41E-3FF956EC6714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7785662" y="1744351"/>
                    <a:ext cx="221428" cy="1211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DBF2C0AC-E9CB-437D-B5B2-5FE5B71C3B49}"/>
                      </a:ext>
                    </a:extLst>
                  </p14:cNvPr>
                  <p14:cNvContentPartPr/>
                  <p14:nvPr/>
                </p14:nvContentPartPr>
                <p14:xfrm>
                  <a:off x="8082207" y="2876198"/>
                  <a:ext cx="110520" cy="1296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DBF2C0AC-E9CB-437D-B5B2-5FE5B71C3B49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8057591" y="2857520"/>
                    <a:ext cx="160254" cy="506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597DC81B-371A-4D2D-BEB2-347B2BF27C66}"/>
                      </a:ext>
                    </a:extLst>
                  </p14:cNvPr>
                  <p14:cNvContentPartPr/>
                  <p14:nvPr/>
                </p14:nvContentPartPr>
                <p14:xfrm>
                  <a:off x="8084367" y="1756958"/>
                  <a:ext cx="181080" cy="113544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597DC81B-371A-4D2D-BEB2-347B2BF27C66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8059217" y="1737872"/>
                    <a:ext cx="230877" cy="11740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248C8CF5-4C40-4B76-8638-46D655C5D89E}"/>
                      </a:ext>
                    </a:extLst>
                  </p14:cNvPr>
                  <p14:cNvContentPartPr/>
                  <p14:nvPr/>
                </p14:nvContentPartPr>
                <p14:xfrm>
                  <a:off x="8276967" y="1751198"/>
                  <a:ext cx="256680" cy="101088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248C8CF5-4C40-4B76-8638-46D655C5D89E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8251802" y="1731728"/>
                    <a:ext cx="306506" cy="10494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C61624A8-9CB8-4F9C-A1D7-7F2AC6C08ACB}"/>
                      </a:ext>
                    </a:extLst>
                  </p14:cNvPr>
                  <p14:cNvContentPartPr/>
                  <p14:nvPr/>
                </p14:nvContentPartPr>
                <p14:xfrm>
                  <a:off x="8480727" y="1716638"/>
                  <a:ext cx="232920" cy="116388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C61624A8-9CB8-4F9C-A1D7-7F2AC6C08ACB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8455574" y="1697552"/>
                    <a:ext cx="282724" cy="12024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69F45CAB-1431-4B29-A44D-9075BE9E52B3}"/>
                      </a:ext>
                    </a:extLst>
                  </p14:cNvPr>
                  <p14:cNvContentPartPr/>
                  <p14:nvPr/>
                </p14:nvContentPartPr>
                <p14:xfrm>
                  <a:off x="8780247" y="1893038"/>
                  <a:ext cx="98640" cy="90324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69F45CAB-1431-4B29-A44D-9075BE9E52B3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8755084" y="1873563"/>
                    <a:ext cx="148463" cy="94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A890B095-1985-4289-ABF6-A003E9BF837E}"/>
                      </a:ext>
                    </a:extLst>
                  </p14:cNvPr>
                  <p14:cNvContentPartPr/>
                  <p14:nvPr/>
                </p14:nvContentPartPr>
                <p14:xfrm>
                  <a:off x="8782047" y="1727078"/>
                  <a:ext cx="314280" cy="112140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A890B095-1985-4289-ABF6-A003E9BF837E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8757407" y="1707602"/>
                    <a:ext cx="364062" cy="11599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BED8B5C7-4D6F-4AF1-8997-3078A8DF07CC}"/>
                      </a:ext>
                    </a:extLst>
                  </p14:cNvPr>
                  <p14:cNvContentPartPr/>
                  <p14:nvPr/>
                </p14:nvContentPartPr>
                <p14:xfrm>
                  <a:off x="7322967" y="3496478"/>
                  <a:ext cx="635400" cy="77328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BED8B5C7-4D6F-4AF1-8997-3078A8DF07CC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7298316" y="3477010"/>
                    <a:ext cx="685206" cy="8118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45140C4A-5919-49EB-AEAD-FA42DABA5136}"/>
                      </a:ext>
                    </a:extLst>
                  </p14:cNvPr>
                  <p14:cNvContentPartPr/>
                  <p14:nvPr/>
                </p14:nvContentPartPr>
                <p14:xfrm>
                  <a:off x="7657407" y="3465878"/>
                  <a:ext cx="487800" cy="80820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45140C4A-5919-49EB-AEAD-FA42DABA5136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7632740" y="3446802"/>
                    <a:ext cx="537637" cy="8467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E59F636C-0E61-49AE-96CE-F463FB9E948E}"/>
                      </a:ext>
                    </a:extLst>
                  </p14:cNvPr>
                  <p14:cNvContentPartPr/>
                  <p14:nvPr/>
                </p14:nvContentPartPr>
                <p14:xfrm>
                  <a:off x="7929927" y="3423038"/>
                  <a:ext cx="448200" cy="84924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E59F636C-0E61-49AE-96CE-F463FB9E948E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7904775" y="3403958"/>
                    <a:ext cx="498000" cy="887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C6B735C6-0764-4BD7-A945-FC9C7BEEA5E2}"/>
                      </a:ext>
                    </a:extLst>
                  </p14:cNvPr>
                  <p14:cNvContentPartPr/>
                  <p14:nvPr/>
                </p14:nvContentPartPr>
                <p14:xfrm>
                  <a:off x="8173287" y="3549038"/>
                  <a:ext cx="386280" cy="70884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C6B735C6-0764-4BD7-A945-FC9C7BEEA5E2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8148609" y="3529954"/>
                    <a:ext cx="436139" cy="7473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B3BB413F-752E-4DAC-B689-FBF8DDC93CC6}"/>
                      </a:ext>
                    </a:extLst>
                  </p14:cNvPr>
                  <p14:cNvContentPartPr/>
                  <p14:nvPr/>
                </p14:nvContentPartPr>
                <p14:xfrm>
                  <a:off x="8458407" y="3590078"/>
                  <a:ext cx="469440" cy="73656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B3BB413F-752E-4DAC-B689-FBF8DDC93CC6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8433222" y="3570603"/>
                    <a:ext cx="519305" cy="7751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063EB871-C05B-4DC6-ADAE-DEEE8C3D9308}"/>
                      </a:ext>
                    </a:extLst>
                  </p14:cNvPr>
                  <p14:cNvContentPartPr/>
                  <p14:nvPr/>
                </p14:nvContentPartPr>
                <p14:xfrm>
                  <a:off x="8400447" y="3502238"/>
                  <a:ext cx="374040" cy="79200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063EB871-C05B-4DC6-ADAE-DEEE8C3D9308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8375276" y="3483158"/>
                    <a:ext cx="423878" cy="8305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C89F116F-DA27-480E-BE6B-0516E3F81E2C}"/>
                      </a:ext>
                    </a:extLst>
                  </p14:cNvPr>
                  <p14:cNvContentPartPr/>
                  <p14:nvPr/>
                </p14:nvContentPartPr>
                <p14:xfrm>
                  <a:off x="8001207" y="3384158"/>
                  <a:ext cx="417240" cy="8762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C89F116F-DA27-480E-BE6B-0516E3F81E2C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7976042" y="3365075"/>
                    <a:ext cx="467067" cy="91479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5CC8454-1914-4309-8D7A-807148DA9DD2}"/>
                    </a:ext>
                  </a:extLst>
                </p14:cNvPr>
                <p14:cNvContentPartPr/>
                <p14:nvPr/>
              </p14:nvContentPartPr>
              <p14:xfrm>
                <a:off x="5607567" y="1619798"/>
                <a:ext cx="1385640" cy="2580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5CC8454-1914-4309-8D7A-807148DA9DD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582392" y="1600715"/>
                  <a:ext cx="1435487" cy="261903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5DBDCAA-F10F-485C-A694-D07B5FF5C83F}"/>
                </a:ext>
              </a:extLst>
            </p:cNvPr>
            <p:cNvGrpSpPr/>
            <p:nvPr/>
          </p:nvGrpSpPr>
          <p:grpSpPr>
            <a:xfrm>
              <a:off x="7753167" y="1736438"/>
              <a:ext cx="509760" cy="2589840"/>
              <a:chOff x="7753167" y="1736438"/>
              <a:chExt cx="509760" cy="258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0E167DB1-214F-413B-A0BE-72315CFA6A4A}"/>
                      </a:ext>
                    </a:extLst>
                  </p14:cNvPr>
                  <p14:cNvContentPartPr/>
                  <p14:nvPr/>
                </p14:nvContentPartPr>
                <p14:xfrm>
                  <a:off x="7871247" y="1789718"/>
                  <a:ext cx="333360" cy="112680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0E167DB1-214F-413B-A0BE-72315CFA6A4A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7846107" y="1770243"/>
                    <a:ext cx="383138" cy="116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2ED7B861-C0AC-4BEC-9147-877CED421A6B}"/>
                      </a:ext>
                    </a:extLst>
                  </p14:cNvPr>
                  <p14:cNvContentPartPr/>
                  <p14:nvPr/>
                </p14:nvContentPartPr>
                <p14:xfrm>
                  <a:off x="7753167" y="3406118"/>
                  <a:ext cx="509760" cy="920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2ED7B861-C0AC-4BEC-9147-877CED421A6B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7727981" y="3386648"/>
                    <a:ext cx="559628" cy="9587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206B0CF1-2062-46EC-B633-F87AA5E9857E}"/>
                      </a:ext>
                    </a:extLst>
                  </p14:cNvPr>
                  <p14:cNvContentPartPr/>
                  <p14:nvPr/>
                </p14:nvContentPartPr>
                <p14:xfrm>
                  <a:off x="7810047" y="1736438"/>
                  <a:ext cx="366480" cy="1015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206B0CF1-2062-46EC-B633-F87AA5E9857E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7784877" y="1717357"/>
                    <a:ext cx="416317" cy="105411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804B843-03E2-499E-B7D6-155F4C0ABA4A}"/>
                  </a:ext>
                </a:extLst>
              </p14:cNvPr>
              <p14:cNvContentPartPr/>
              <p14:nvPr/>
            </p14:nvContentPartPr>
            <p14:xfrm>
              <a:off x="5236047" y="1519718"/>
              <a:ext cx="1190520" cy="1928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804B843-03E2-499E-B7D6-155F4C0ABA4A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218407" y="1502078"/>
                <a:ext cx="1226160" cy="19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59D14E8-FDCF-4AE2-83A3-3D3DEFD9160C}"/>
                  </a:ext>
                </a:extLst>
              </p14:cNvPr>
              <p14:cNvContentPartPr/>
              <p14:nvPr/>
            </p14:nvContentPartPr>
            <p14:xfrm>
              <a:off x="5205087" y="5295038"/>
              <a:ext cx="1011600" cy="912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59D14E8-FDCF-4AE2-83A3-3D3DEFD9160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187447" y="5277398"/>
                <a:ext cx="1047240" cy="9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60FB9A2-7B67-4979-A7E4-E6B6304ABE91}"/>
              </a:ext>
            </a:extLst>
          </p:cNvPr>
          <p:cNvGrpSpPr/>
          <p:nvPr/>
        </p:nvGrpSpPr>
        <p:grpSpPr>
          <a:xfrm>
            <a:off x="6216327" y="4304318"/>
            <a:ext cx="59040" cy="622440"/>
            <a:chOff x="6216327" y="4304318"/>
            <a:chExt cx="59040" cy="62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C451C33-ACF6-4782-8582-DC6BFF03A8B9}"/>
                    </a:ext>
                  </a:extLst>
                </p14:cNvPr>
                <p14:cNvContentPartPr/>
                <p14:nvPr/>
              </p14:nvContentPartPr>
              <p14:xfrm>
                <a:off x="6236487" y="4707518"/>
                <a:ext cx="24120" cy="219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C451C33-ACF6-4782-8582-DC6BFF03A8B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218847" y="4689518"/>
                  <a:ext cx="597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6842BDF-7DB2-488E-9E67-7763DA6F24AA}"/>
                    </a:ext>
                  </a:extLst>
                </p14:cNvPr>
                <p14:cNvContentPartPr/>
                <p14:nvPr/>
              </p14:nvContentPartPr>
              <p14:xfrm>
                <a:off x="6216327" y="4495838"/>
                <a:ext cx="41400" cy="74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6842BDF-7DB2-488E-9E67-7763DA6F24A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198327" y="4477838"/>
                  <a:ext cx="77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DFC3C29-318A-4282-BC89-8B5D14B2E1C1}"/>
                    </a:ext>
                  </a:extLst>
                </p14:cNvPr>
                <p14:cNvContentPartPr/>
                <p14:nvPr/>
              </p14:nvContentPartPr>
              <p14:xfrm>
                <a:off x="6252687" y="4304318"/>
                <a:ext cx="22680" cy="47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DFC3C29-318A-4282-BC89-8B5D14B2E1C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235047" y="4286678"/>
                  <a:ext cx="5832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E7AD7BD-B5D7-434E-A217-A36C7DDB3578}"/>
              </a:ext>
            </a:extLst>
          </p:cNvPr>
          <p:cNvGrpSpPr/>
          <p:nvPr/>
        </p:nvGrpSpPr>
        <p:grpSpPr>
          <a:xfrm>
            <a:off x="6972327" y="1498478"/>
            <a:ext cx="1014840" cy="1851120"/>
            <a:chOff x="6972327" y="1498478"/>
            <a:chExt cx="1014840" cy="185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9A00431-3F51-481B-B52C-EE0AE2535373}"/>
                    </a:ext>
                  </a:extLst>
                </p14:cNvPr>
                <p14:cNvContentPartPr/>
                <p14:nvPr/>
              </p14:nvContentPartPr>
              <p14:xfrm>
                <a:off x="7257807" y="1498478"/>
                <a:ext cx="729360" cy="1851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9A00431-3F51-481B-B52C-EE0AE253537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240167" y="1480478"/>
                  <a:ext cx="765000" cy="18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06C4540-1748-4D0D-AE78-75A99056C8CD}"/>
                    </a:ext>
                  </a:extLst>
                </p14:cNvPr>
                <p14:cNvContentPartPr/>
                <p14:nvPr/>
              </p14:nvContentPartPr>
              <p14:xfrm>
                <a:off x="7224327" y="1650758"/>
                <a:ext cx="99360" cy="96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06C4540-1748-4D0D-AE78-75A99056C8C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206327" y="1633118"/>
                  <a:ext cx="135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33A43C2-2B8F-4C30-A985-38FFD2BBE816}"/>
                    </a:ext>
                  </a:extLst>
                </p14:cNvPr>
                <p14:cNvContentPartPr/>
                <p14:nvPr/>
              </p14:nvContentPartPr>
              <p14:xfrm>
                <a:off x="7044687" y="1878998"/>
                <a:ext cx="117000" cy="263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33A43C2-2B8F-4C30-A985-38FFD2BBE81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27047" y="1861358"/>
                  <a:ext cx="1526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149F628-7E21-40B2-A7A4-6F274CAC014C}"/>
                    </a:ext>
                  </a:extLst>
                </p14:cNvPr>
                <p14:cNvContentPartPr/>
                <p14:nvPr/>
              </p14:nvContentPartPr>
              <p14:xfrm>
                <a:off x="6972327" y="2524838"/>
                <a:ext cx="18000" cy="71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149F628-7E21-40B2-A7A4-6F274CAC014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954327" y="2506838"/>
                  <a:ext cx="53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E69A086-5727-4438-9F4A-F5CE8EFD6E2B}"/>
                    </a:ext>
                  </a:extLst>
                </p14:cNvPr>
                <p14:cNvContentPartPr/>
                <p14:nvPr/>
              </p14:nvContentPartPr>
              <p14:xfrm>
                <a:off x="6980967" y="3099398"/>
                <a:ext cx="22680" cy="35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E69A086-5727-4438-9F4A-F5CE8EFD6E2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962967" y="3081398"/>
                  <a:ext cx="5832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DB190A4-799F-4F58-ADA0-835D530D5499}"/>
              </a:ext>
            </a:extLst>
          </p:cNvPr>
          <p:cNvGrpSpPr/>
          <p:nvPr/>
        </p:nvGrpSpPr>
        <p:grpSpPr>
          <a:xfrm>
            <a:off x="7122447" y="5160398"/>
            <a:ext cx="893880" cy="983160"/>
            <a:chOff x="7122447" y="5160398"/>
            <a:chExt cx="893880" cy="9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F41A8D2-E6D8-4827-81D9-18182A286172}"/>
                    </a:ext>
                  </a:extLst>
                </p14:cNvPr>
                <p14:cNvContentPartPr/>
                <p14:nvPr/>
              </p14:nvContentPartPr>
              <p14:xfrm>
                <a:off x="7122447" y="5160398"/>
                <a:ext cx="862560" cy="878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F41A8D2-E6D8-4827-81D9-18182A28617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104807" y="5142758"/>
                  <a:ext cx="898200" cy="9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5845FC5-6272-4142-BA8E-B8AE151A4E54}"/>
                    </a:ext>
                  </a:extLst>
                </p14:cNvPr>
                <p14:cNvContentPartPr/>
                <p14:nvPr/>
              </p14:nvContentPartPr>
              <p14:xfrm>
                <a:off x="7653447" y="5266598"/>
                <a:ext cx="362880" cy="876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5845FC5-6272-4142-BA8E-B8AE151A4E5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635807" y="5248958"/>
                  <a:ext cx="398520" cy="9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0ABB30D-E7C6-4497-881F-9FC5C270258B}"/>
              </a:ext>
            </a:extLst>
          </p:cNvPr>
          <p:cNvGrpSpPr/>
          <p:nvPr/>
        </p:nvGrpSpPr>
        <p:grpSpPr>
          <a:xfrm>
            <a:off x="7969887" y="4090838"/>
            <a:ext cx="66600" cy="773280"/>
            <a:chOff x="7969887" y="4090838"/>
            <a:chExt cx="66600" cy="77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C1B9D6A-21F5-43BE-8410-017C577B1EC1}"/>
                    </a:ext>
                  </a:extLst>
                </p14:cNvPr>
                <p14:cNvContentPartPr/>
                <p14:nvPr/>
              </p14:nvContentPartPr>
              <p14:xfrm>
                <a:off x="8009487" y="4671878"/>
                <a:ext cx="27000" cy="192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C1B9D6A-21F5-43BE-8410-017C577B1EC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991847" y="4653878"/>
                  <a:ext cx="62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8D578CF-E45F-45C2-89C6-D07783337744}"/>
                    </a:ext>
                  </a:extLst>
                </p14:cNvPr>
                <p14:cNvContentPartPr/>
                <p14:nvPr/>
              </p14:nvContentPartPr>
              <p14:xfrm>
                <a:off x="7969887" y="4532558"/>
                <a:ext cx="21960" cy="133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8D578CF-E45F-45C2-89C6-D0778333774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952247" y="4514918"/>
                  <a:ext cx="57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7C4AA16-8513-42D5-8ECE-35B6D7F88DCD}"/>
                    </a:ext>
                  </a:extLst>
                </p14:cNvPr>
                <p14:cNvContentPartPr/>
                <p14:nvPr/>
              </p14:nvContentPartPr>
              <p14:xfrm>
                <a:off x="7988247" y="4357238"/>
                <a:ext cx="20520" cy="73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7C4AA16-8513-42D5-8ECE-35B6D7F88DC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970247" y="4339238"/>
                  <a:ext cx="56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98EDE89-4C18-4715-B42D-354D8516B117}"/>
                    </a:ext>
                  </a:extLst>
                </p14:cNvPr>
                <p14:cNvContentPartPr/>
                <p14:nvPr/>
              </p14:nvContentPartPr>
              <p14:xfrm>
                <a:off x="7972407" y="4090838"/>
                <a:ext cx="28440" cy="172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98EDE89-4C18-4715-B42D-354D8516B11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954407" y="4072838"/>
                  <a:ext cx="64080" cy="20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35392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7EF6EC-6DD5-4548-AEF9-05A30EB19438}"/>
                  </a:ext>
                </a:extLst>
              </p14:cNvPr>
              <p14:cNvContentPartPr/>
              <p14:nvPr/>
            </p14:nvContentPartPr>
            <p14:xfrm>
              <a:off x="5040387" y="3200468"/>
              <a:ext cx="1310400" cy="1238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7EF6EC-6DD5-4548-AEF9-05A30EB194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2387" y="3182828"/>
                <a:ext cx="1346040" cy="12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E14E748-E081-4690-951D-D1061BEA477F}"/>
                  </a:ext>
                </a:extLst>
              </p14:cNvPr>
              <p14:cNvContentPartPr/>
              <p14:nvPr/>
            </p14:nvContentPartPr>
            <p14:xfrm>
              <a:off x="7995267" y="3228908"/>
              <a:ext cx="1012680" cy="1095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E14E748-E081-4690-951D-D1061BEA47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77627" y="3210908"/>
                <a:ext cx="1048320" cy="113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189C21A9-2C7D-4DA1-A332-42114D9D2240}"/>
              </a:ext>
            </a:extLst>
          </p:cNvPr>
          <p:cNvGrpSpPr/>
          <p:nvPr/>
        </p:nvGrpSpPr>
        <p:grpSpPr>
          <a:xfrm>
            <a:off x="337747" y="2047353"/>
            <a:ext cx="2143560" cy="3210584"/>
            <a:chOff x="5475020" y="1237118"/>
            <a:chExt cx="2998080" cy="347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8D4ACC-B862-48FA-8555-92B38B5486D8}"/>
                    </a:ext>
                  </a:extLst>
                </p14:cNvPr>
                <p14:cNvContentPartPr/>
                <p14:nvPr/>
              </p14:nvContentPartPr>
              <p14:xfrm>
                <a:off x="5475020" y="1277798"/>
                <a:ext cx="1707120" cy="3279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8D4ACC-B862-48FA-8555-92B38B5486D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50352" y="1258712"/>
                  <a:ext cx="1756959" cy="3318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C5AE064-3E84-4204-A623-D50DCD878B77}"/>
                    </a:ext>
                  </a:extLst>
                </p14:cNvPr>
                <p14:cNvContentPartPr/>
                <p14:nvPr/>
              </p14:nvContentPartPr>
              <p14:xfrm>
                <a:off x="6385460" y="1237118"/>
                <a:ext cx="1555920" cy="118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C5AE064-3E84-4204-A623-D50DCD878B7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60283" y="1218023"/>
                  <a:ext cx="1605770" cy="156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8006A88-4B12-46FA-B87E-44104D1756CB}"/>
                    </a:ext>
                  </a:extLst>
                </p14:cNvPr>
                <p14:cNvContentPartPr/>
                <p14:nvPr/>
              </p14:nvContentPartPr>
              <p14:xfrm>
                <a:off x="5994860" y="4564958"/>
                <a:ext cx="1633680" cy="80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8006A88-4B12-46FA-B87E-44104D1756C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69688" y="4545567"/>
                  <a:ext cx="1683521" cy="118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1CCD711-C1B8-41D7-BF43-7D2DD12E5999}"/>
                    </a:ext>
                  </a:extLst>
                </p14:cNvPr>
                <p14:cNvContentPartPr/>
                <p14:nvPr/>
              </p14:nvContentPartPr>
              <p14:xfrm>
                <a:off x="7599020" y="1311638"/>
                <a:ext cx="874080" cy="339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1CCD711-C1B8-41D7-BF43-7D2DD12E599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73845" y="1292553"/>
                  <a:ext cx="923927" cy="3437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E743DF7-D5A2-4ED6-8AC3-596A66D9D637}"/>
                </a:ext>
              </a:extLst>
            </p:cNvPr>
            <p:cNvGrpSpPr/>
            <p:nvPr/>
          </p:nvGrpSpPr>
          <p:grpSpPr>
            <a:xfrm>
              <a:off x="5910620" y="1946318"/>
              <a:ext cx="1133280" cy="1559520"/>
              <a:chOff x="6843807" y="1946318"/>
              <a:chExt cx="1133280" cy="1559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F7BF2221-B285-4A9B-9DB3-8C16F009F209}"/>
                      </a:ext>
                    </a:extLst>
                  </p14:cNvPr>
                  <p14:cNvContentPartPr/>
                  <p14:nvPr/>
                </p14:nvContentPartPr>
                <p14:xfrm>
                  <a:off x="6843807" y="1946318"/>
                  <a:ext cx="801360" cy="155952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F7BF2221-B285-4A9B-9DB3-8C16F009F209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818639" y="1927233"/>
                    <a:ext cx="851193" cy="159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8E312AEB-E31C-4E02-8F75-8C02497AF564}"/>
                      </a:ext>
                    </a:extLst>
                  </p14:cNvPr>
                  <p14:cNvContentPartPr/>
                  <p14:nvPr/>
                </p14:nvContentPartPr>
                <p14:xfrm>
                  <a:off x="7603407" y="2873678"/>
                  <a:ext cx="373680" cy="39348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8E312AEB-E31C-4E02-8F75-8C02497AF564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7578226" y="2854588"/>
                    <a:ext cx="423538" cy="43204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EA8088C-F18F-49FE-BB2F-8D1BACE93BE8}"/>
                    </a:ext>
                  </a:extLst>
                </p14:cNvPr>
                <p14:cNvContentPartPr/>
                <p14:nvPr/>
              </p14:nvContentPartPr>
              <p14:xfrm>
                <a:off x="7810700" y="1358438"/>
                <a:ext cx="35280" cy="48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EA8088C-F18F-49FE-BB2F-8D1BACE93BE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85500" y="1338998"/>
                  <a:ext cx="85176" cy="87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BB6B5F9-B2C3-4E10-B468-81542D641DE7}"/>
                    </a:ext>
                  </a:extLst>
                </p14:cNvPr>
                <p14:cNvContentPartPr/>
                <p14:nvPr/>
              </p14:nvContentPartPr>
              <p14:xfrm>
                <a:off x="7697300" y="1582358"/>
                <a:ext cx="3600" cy="10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BB6B5F9-B2C3-4E10-B468-81542D641DE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74800" y="1563072"/>
                  <a:ext cx="48150" cy="48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D77E768-94B5-4AA1-8F96-DB4E4CD8DA43}"/>
                    </a:ext>
                  </a:extLst>
                </p14:cNvPr>
                <p14:cNvContentPartPr/>
                <p14:nvPr/>
              </p14:nvContentPartPr>
              <p14:xfrm>
                <a:off x="7626740" y="1668038"/>
                <a:ext cx="31320" cy="31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D77E768-94B5-4AA1-8F96-DB4E4CD8DA4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01883" y="1648705"/>
                  <a:ext cx="80537" cy="69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C099DD4-8658-45F9-A0AC-CE15631DA9A9}"/>
                </a:ext>
              </a:extLst>
            </p:cNvPr>
            <p:cNvGrpSpPr/>
            <p:nvPr/>
          </p:nvGrpSpPr>
          <p:grpSpPr>
            <a:xfrm>
              <a:off x="7353500" y="2020118"/>
              <a:ext cx="1114560" cy="1732320"/>
              <a:chOff x="8286687" y="2020118"/>
              <a:chExt cx="1114560" cy="1732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F91B5A67-AA10-4408-956C-F6325E1C69B3}"/>
                      </a:ext>
                    </a:extLst>
                  </p14:cNvPr>
                  <p14:cNvContentPartPr/>
                  <p14:nvPr/>
                </p14:nvContentPartPr>
                <p14:xfrm>
                  <a:off x="8468847" y="2020118"/>
                  <a:ext cx="6120" cy="1764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F91B5A67-AA10-4408-956C-F6325E1C69B3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445309" y="2000910"/>
                    <a:ext cx="52726" cy="564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762CADBB-F66E-4CFF-9DD8-9950954737F1}"/>
                      </a:ext>
                    </a:extLst>
                  </p14:cNvPr>
                  <p14:cNvContentPartPr/>
                  <p14:nvPr/>
                </p14:nvContentPartPr>
                <p14:xfrm>
                  <a:off x="8286687" y="3234398"/>
                  <a:ext cx="47880" cy="51804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762CADBB-F66E-4CFF-9DD8-9950954737F1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261991" y="3215312"/>
                    <a:ext cx="97776" cy="5566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A07DF3DA-19EE-4639-B18B-5088709B73A7}"/>
                      </a:ext>
                    </a:extLst>
                  </p14:cNvPr>
                  <p14:cNvContentPartPr/>
                  <p14:nvPr/>
                </p14:nvContentPartPr>
                <p14:xfrm>
                  <a:off x="8769807" y="2206958"/>
                  <a:ext cx="27360" cy="3852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A07DF3DA-19EE-4639-B18B-5088709B73A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744934" y="2187503"/>
                    <a:ext cx="76608" cy="7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14E0F00C-75EF-4E4B-B63E-822216DA1CA9}"/>
                      </a:ext>
                    </a:extLst>
                  </p14:cNvPr>
                  <p14:cNvContentPartPr/>
                  <p14:nvPr/>
                </p14:nvContentPartPr>
                <p14:xfrm>
                  <a:off x="8676567" y="2394158"/>
                  <a:ext cx="18000" cy="4968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14E0F00C-75EF-4E4B-B63E-822216DA1CA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652067" y="2374752"/>
                    <a:ext cx="67500" cy="88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9F4E4278-117D-42AA-840F-AEBE0EED6C4C}"/>
                      </a:ext>
                    </a:extLst>
                  </p14:cNvPr>
                  <p14:cNvContentPartPr/>
                  <p14:nvPr/>
                </p14:nvContentPartPr>
                <p14:xfrm>
                  <a:off x="8570727" y="2782598"/>
                  <a:ext cx="9360" cy="11592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9F4E4278-117D-42AA-840F-AEBE0EED6C4C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546588" y="2763473"/>
                    <a:ext cx="58131" cy="15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10020BAB-F220-43F9-A897-CD7C91B75E46}"/>
                      </a:ext>
                    </a:extLst>
                  </p14:cNvPr>
                  <p14:cNvContentPartPr/>
                  <p14:nvPr/>
                </p14:nvContentPartPr>
                <p14:xfrm>
                  <a:off x="8624727" y="3225398"/>
                  <a:ext cx="161280" cy="7740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10020BAB-F220-43F9-A897-CD7C91B75E46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599606" y="3205951"/>
                    <a:ext cx="211021" cy="115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D3EAF66A-BC05-43C0-A544-5D12F348A754}"/>
                      </a:ext>
                    </a:extLst>
                  </p14:cNvPr>
                  <p14:cNvContentPartPr/>
                  <p14:nvPr/>
                </p14:nvContentPartPr>
                <p14:xfrm>
                  <a:off x="8841447" y="2921198"/>
                  <a:ext cx="171360" cy="28656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D3EAF66A-BC05-43C0-A544-5D12F348A754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8816751" y="2901731"/>
                    <a:ext cx="221256" cy="325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881D6C92-9905-42AB-949B-8AE224BA36C3}"/>
                      </a:ext>
                    </a:extLst>
                  </p14:cNvPr>
                  <p14:cNvContentPartPr/>
                  <p14:nvPr/>
                </p14:nvContentPartPr>
                <p14:xfrm>
                  <a:off x="9026127" y="2719958"/>
                  <a:ext cx="20880" cy="6948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881D6C92-9905-42AB-949B-8AE224BA36C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9001767" y="2700938"/>
                    <a:ext cx="70097" cy="1079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8635B5E7-6182-4181-B4EA-AC60036A3AB0}"/>
                      </a:ext>
                    </a:extLst>
                  </p14:cNvPr>
                  <p14:cNvContentPartPr/>
                  <p14:nvPr/>
                </p14:nvContentPartPr>
                <p14:xfrm>
                  <a:off x="9054567" y="2490638"/>
                  <a:ext cx="5760" cy="11844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8635B5E7-6182-4181-B4EA-AC60036A3AB0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9028909" y="2471158"/>
                    <a:ext cx="57600" cy="15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09B8312E-08C9-436C-85F0-69B2BAEDD25B}"/>
                      </a:ext>
                    </a:extLst>
                  </p14:cNvPr>
                  <p14:cNvContentPartPr/>
                  <p14:nvPr/>
                </p14:nvContentPartPr>
                <p14:xfrm>
                  <a:off x="9036567" y="2849558"/>
                  <a:ext cx="364680" cy="38772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09B8312E-08C9-436C-85F0-69B2BAEDD25B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9011417" y="2830483"/>
                    <a:ext cx="414478" cy="42625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F6ACF5F-1DDD-4518-8676-3D91EAAAA7FB}"/>
                </a:ext>
              </a:extLst>
            </p:cNvPr>
            <p:cNvGrpSpPr/>
            <p:nvPr/>
          </p:nvGrpSpPr>
          <p:grpSpPr>
            <a:xfrm>
              <a:off x="7015100" y="2858558"/>
              <a:ext cx="1236600" cy="230040"/>
              <a:chOff x="7948287" y="2858558"/>
              <a:chExt cx="1236600" cy="230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AE90A34A-AC8B-455E-A7DE-D08C0BD04FCF}"/>
                      </a:ext>
                    </a:extLst>
                  </p14:cNvPr>
                  <p14:cNvContentPartPr/>
                  <p14:nvPr/>
                </p14:nvContentPartPr>
                <p14:xfrm>
                  <a:off x="7948287" y="2858558"/>
                  <a:ext cx="66960" cy="432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AE90A34A-AC8B-455E-A7DE-D08C0BD04FCF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7923618" y="2838922"/>
                    <a:ext cx="116802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9E246A34-A0EC-45E3-BE61-D09461E59FFC}"/>
                      </a:ext>
                    </a:extLst>
                  </p14:cNvPr>
                  <p14:cNvContentPartPr/>
                  <p14:nvPr/>
                </p14:nvContentPartPr>
                <p14:xfrm>
                  <a:off x="8196327" y="2867918"/>
                  <a:ext cx="264240" cy="5220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9E246A34-A0EC-45E3-BE61-D09461E59FFC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8171665" y="2848440"/>
                    <a:ext cx="314068" cy="907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9C8B5923-5481-49BA-A028-45FFB8325076}"/>
                      </a:ext>
                    </a:extLst>
                  </p14:cNvPr>
                  <p14:cNvContentPartPr/>
                  <p14:nvPr/>
                </p14:nvContentPartPr>
                <p14:xfrm>
                  <a:off x="8522487" y="2885918"/>
                  <a:ext cx="551520" cy="2772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9C8B5923-5481-49BA-A028-45FFB8325076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8497326" y="2866397"/>
                    <a:ext cx="601338" cy="663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D52916E4-A674-4D8D-A7BE-72E1734B19EF}"/>
                      </a:ext>
                    </a:extLst>
                  </p14:cNvPr>
                  <p14:cNvContentPartPr/>
                  <p14:nvPr/>
                </p14:nvContentPartPr>
                <p14:xfrm>
                  <a:off x="7974207" y="2891678"/>
                  <a:ext cx="11520" cy="19692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D52916E4-A674-4D8D-A7BE-72E1734B19EF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7949164" y="2872220"/>
                    <a:ext cx="61106" cy="2354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BFDD0B8B-D5A5-444C-92EA-E869EAA4796F}"/>
                      </a:ext>
                    </a:extLst>
                  </p14:cNvPr>
                  <p14:cNvContentPartPr/>
                  <p14:nvPr/>
                </p14:nvContentPartPr>
                <p14:xfrm>
                  <a:off x="8962407" y="2887718"/>
                  <a:ext cx="222480" cy="9540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BFDD0B8B-D5A5-444C-92EA-E869EAA4796F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8937240" y="2868249"/>
                    <a:ext cx="272311" cy="13394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98C99E4-20B6-4D4A-90BB-CFE4DAFEF01F}"/>
                </a:ext>
              </a:extLst>
            </p:cNvPr>
            <p:cNvGrpSpPr/>
            <p:nvPr/>
          </p:nvGrpSpPr>
          <p:grpSpPr>
            <a:xfrm>
              <a:off x="5624780" y="1625198"/>
              <a:ext cx="2798640" cy="2704680"/>
              <a:chOff x="6557967" y="1625198"/>
              <a:chExt cx="2798640" cy="2704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C9083BF0-C542-45A0-90FD-7E74418135AD}"/>
                      </a:ext>
                    </a:extLst>
                  </p14:cNvPr>
                  <p14:cNvContentPartPr/>
                  <p14:nvPr/>
                </p14:nvContentPartPr>
                <p14:xfrm>
                  <a:off x="7942527" y="3269678"/>
                  <a:ext cx="1414080" cy="19584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C9083BF0-C542-45A0-90FD-7E74418135AD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7917348" y="3250600"/>
                    <a:ext cx="1463935" cy="234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21430B33-1489-461F-8A4B-38785F47D1F1}"/>
                      </a:ext>
                    </a:extLst>
                  </p14:cNvPr>
                  <p14:cNvContentPartPr/>
                  <p14:nvPr/>
                </p14:nvContentPartPr>
                <p14:xfrm>
                  <a:off x="8103447" y="3306758"/>
                  <a:ext cx="1192680" cy="10800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21430B33-1489-461F-8A4B-38785F47D1F1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8078274" y="3287263"/>
                    <a:ext cx="1242522" cy="1465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B253EB90-CFD2-4149-87C2-6CAAA1E59E0B}"/>
                      </a:ext>
                    </a:extLst>
                  </p14:cNvPr>
                  <p14:cNvContentPartPr/>
                  <p14:nvPr/>
                </p14:nvContentPartPr>
                <p14:xfrm>
                  <a:off x="7648407" y="2905718"/>
                  <a:ext cx="439560" cy="4356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B253EB90-CFD2-4149-87C2-6CAAA1E59E0B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7623232" y="2886660"/>
                    <a:ext cx="489407" cy="82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867D69B1-C2B0-4094-92DD-541A34E5F7CF}"/>
                      </a:ext>
                    </a:extLst>
                  </p14:cNvPr>
                  <p14:cNvContentPartPr/>
                  <p14:nvPr/>
                </p14:nvContentPartPr>
                <p14:xfrm>
                  <a:off x="8051247" y="2894918"/>
                  <a:ext cx="607320" cy="6300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867D69B1-C2B0-4094-92DD-541A34E5F7CF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8026068" y="2875474"/>
                    <a:ext cx="657175" cy="101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68FA7B8D-9CF5-435D-9CEC-AB1CC19524CB}"/>
                      </a:ext>
                    </a:extLst>
                  </p14:cNvPr>
                  <p14:cNvContentPartPr/>
                  <p14:nvPr/>
                </p14:nvContentPartPr>
                <p14:xfrm>
                  <a:off x="8491167" y="2813558"/>
                  <a:ext cx="584640" cy="13968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68FA7B8D-9CF5-435D-9CEC-AB1CC19524CB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8466514" y="2794104"/>
                    <a:ext cx="634450" cy="1781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052F6E20-1A44-41B2-A098-CEBFA190FD82}"/>
                      </a:ext>
                    </a:extLst>
                  </p14:cNvPr>
                  <p14:cNvContentPartPr/>
                  <p14:nvPr/>
                </p14:nvContentPartPr>
                <p14:xfrm>
                  <a:off x="7679367" y="2896718"/>
                  <a:ext cx="309240" cy="6912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052F6E20-1A44-41B2-A098-CEBFA190FD82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7654185" y="2877691"/>
                    <a:ext cx="359101" cy="1075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65E1E822-D8A1-4E47-ACCB-4EDEEFFBC7D0}"/>
                      </a:ext>
                    </a:extLst>
                  </p14:cNvPr>
                  <p14:cNvContentPartPr/>
                  <p14:nvPr/>
                </p14:nvContentPartPr>
                <p14:xfrm>
                  <a:off x="8187327" y="2838398"/>
                  <a:ext cx="853920" cy="13248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65E1E822-D8A1-4E47-ACCB-4EDEEFFBC7D0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8162167" y="2819305"/>
                    <a:ext cx="903736" cy="171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10633284-AF46-4D93-BD72-CB15DFA51A90}"/>
                      </a:ext>
                    </a:extLst>
                  </p14:cNvPr>
                  <p14:cNvContentPartPr/>
                  <p14:nvPr/>
                </p14:nvContentPartPr>
                <p14:xfrm>
                  <a:off x="6557967" y="1625918"/>
                  <a:ext cx="1348560" cy="261252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10633284-AF46-4D93-BD72-CB15DFA51A90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6532798" y="1606445"/>
                    <a:ext cx="1398395" cy="26510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7AC52343-F04F-4C53-AED1-7FA74E2DB262}"/>
                      </a:ext>
                    </a:extLst>
                  </p14:cNvPr>
                  <p14:cNvContentPartPr/>
                  <p14:nvPr/>
                </p14:nvContentPartPr>
                <p14:xfrm>
                  <a:off x="8651727" y="1802318"/>
                  <a:ext cx="430560" cy="10886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7AC52343-F04F-4C53-AED1-7FA74E2DB262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8626548" y="1782843"/>
                    <a:ext cx="480414" cy="112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D41A9233-6B74-400D-8F47-A2F50BCA4B79}"/>
                      </a:ext>
                    </a:extLst>
                  </p14:cNvPr>
                  <p14:cNvContentPartPr/>
                  <p14:nvPr/>
                </p14:nvContentPartPr>
                <p14:xfrm>
                  <a:off x="8479287" y="1826078"/>
                  <a:ext cx="172440" cy="37368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D41A9233-6B74-400D-8F47-A2F50BCA4B79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8454653" y="1807005"/>
                    <a:ext cx="222211" cy="4122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D8E3349E-E65A-49E1-86F5-AA0FA04A4595}"/>
                      </a:ext>
                    </a:extLst>
                  </p14:cNvPr>
                  <p14:cNvContentPartPr/>
                  <p14:nvPr/>
                </p14:nvContentPartPr>
                <p14:xfrm>
                  <a:off x="8467407" y="2310998"/>
                  <a:ext cx="7200" cy="9540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D8E3349E-E65A-49E1-86F5-AA0FA04A4595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8441693" y="2291918"/>
                    <a:ext cx="58114" cy="1339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6C7F6047-33F7-4617-88F9-39B476BB4631}"/>
                      </a:ext>
                    </a:extLst>
                  </p14:cNvPr>
                  <p14:cNvContentPartPr/>
                  <p14:nvPr/>
                </p14:nvContentPartPr>
                <p14:xfrm>
                  <a:off x="8443287" y="2556518"/>
                  <a:ext cx="18000" cy="10116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6C7F6047-33F7-4617-88F9-39B476BB4631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8418287" y="2537064"/>
                    <a:ext cx="67500" cy="1396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A739F19F-4E29-4B5F-ABDB-95D0A3FA3D67}"/>
                      </a:ext>
                    </a:extLst>
                  </p14:cNvPr>
                  <p14:cNvContentPartPr/>
                  <p14:nvPr/>
                </p14:nvContentPartPr>
                <p14:xfrm>
                  <a:off x="8439327" y="3412598"/>
                  <a:ext cx="770760" cy="88776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A739F19F-4E29-4B5F-ABDB-95D0A3FA3D67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8414155" y="3393121"/>
                    <a:ext cx="820600" cy="9263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00A8310B-8364-4F56-A0A9-42BA4A24FBB6}"/>
                      </a:ext>
                    </a:extLst>
                  </p14:cNvPr>
                  <p14:cNvContentPartPr/>
                  <p14:nvPr/>
                </p14:nvContentPartPr>
                <p14:xfrm>
                  <a:off x="8455167" y="3075638"/>
                  <a:ext cx="2880" cy="8136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00A8310B-8364-4F56-A0A9-42BA4A24FBB6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8431167" y="3056174"/>
                    <a:ext cx="50400" cy="1198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AE05A656-1032-4ECC-A006-E8619AB6F67B}"/>
                      </a:ext>
                    </a:extLst>
                  </p14:cNvPr>
                  <p14:cNvContentPartPr/>
                  <p14:nvPr/>
                </p14:nvContentPartPr>
                <p14:xfrm>
                  <a:off x="8448327" y="2166998"/>
                  <a:ext cx="47880" cy="48528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AE05A656-1032-4ECC-A006-E8619AB6F67B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8423631" y="2147914"/>
                    <a:ext cx="97776" cy="5238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FAC8FC4D-1140-430A-ACD0-BF0248E02BCC}"/>
                      </a:ext>
                    </a:extLst>
                  </p14:cNvPr>
                  <p14:cNvContentPartPr/>
                  <p14:nvPr/>
                </p14:nvContentPartPr>
                <p14:xfrm>
                  <a:off x="7531047" y="1625198"/>
                  <a:ext cx="1318680" cy="16128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FAC8FC4D-1140-430A-ACD0-BF0248E02BC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7506375" y="1605720"/>
                    <a:ext cx="1368527" cy="1998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35E1CDC5-786D-43C0-A4D2-F03EEDF9B154}"/>
                      </a:ext>
                    </a:extLst>
                  </p14:cNvPr>
                  <p14:cNvContentPartPr/>
                  <p14:nvPr/>
                </p14:nvContentPartPr>
                <p14:xfrm>
                  <a:off x="7013007" y="4275518"/>
                  <a:ext cx="1739880" cy="5436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35E1CDC5-786D-43C0-A4D2-F03EEDF9B154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6988339" y="4256104"/>
                    <a:ext cx="1789720" cy="9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83972302-045C-4C78-B41E-3FF956EC6714}"/>
                      </a:ext>
                    </a:extLst>
                  </p14:cNvPr>
                  <p14:cNvContentPartPr/>
                  <p14:nvPr/>
                </p14:nvContentPartPr>
                <p14:xfrm>
                  <a:off x="7810767" y="1763438"/>
                  <a:ext cx="171720" cy="117324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83972302-045C-4C78-B41E-3FF956EC6714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7785662" y="1744351"/>
                    <a:ext cx="221428" cy="1211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DBF2C0AC-E9CB-437D-B5B2-5FE5B71C3B49}"/>
                      </a:ext>
                    </a:extLst>
                  </p14:cNvPr>
                  <p14:cNvContentPartPr/>
                  <p14:nvPr/>
                </p14:nvContentPartPr>
                <p14:xfrm>
                  <a:off x="8082207" y="2876198"/>
                  <a:ext cx="110520" cy="1296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DBF2C0AC-E9CB-437D-B5B2-5FE5B71C3B49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8057591" y="2857520"/>
                    <a:ext cx="160254" cy="506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597DC81B-371A-4D2D-BEB2-347B2BF27C66}"/>
                      </a:ext>
                    </a:extLst>
                  </p14:cNvPr>
                  <p14:cNvContentPartPr/>
                  <p14:nvPr/>
                </p14:nvContentPartPr>
                <p14:xfrm>
                  <a:off x="8084367" y="1756958"/>
                  <a:ext cx="181080" cy="113544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597DC81B-371A-4D2D-BEB2-347B2BF27C66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8059217" y="1737872"/>
                    <a:ext cx="230877" cy="11740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248C8CF5-4C40-4B76-8638-46D655C5D89E}"/>
                      </a:ext>
                    </a:extLst>
                  </p14:cNvPr>
                  <p14:cNvContentPartPr/>
                  <p14:nvPr/>
                </p14:nvContentPartPr>
                <p14:xfrm>
                  <a:off x="8276967" y="1751198"/>
                  <a:ext cx="256680" cy="101088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248C8CF5-4C40-4B76-8638-46D655C5D89E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8251802" y="1731728"/>
                    <a:ext cx="306506" cy="10494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C61624A8-9CB8-4F9C-A1D7-7F2AC6C08ACB}"/>
                      </a:ext>
                    </a:extLst>
                  </p14:cNvPr>
                  <p14:cNvContentPartPr/>
                  <p14:nvPr/>
                </p14:nvContentPartPr>
                <p14:xfrm>
                  <a:off x="8480727" y="1716638"/>
                  <a:ext cx="232920" cy="116388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C61624A8-9CB8-4F9C-A1D7-7F2AC6C08ACB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8455574" y="1697552"/>
                    <a:ext cx="282724" cy="12024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69F45CAB-1431-4B29-A44D-9075BE9E52B3}"/>
                      </a:ext>
                    </a:extLst>
                  </p14:cNvPr>
                  <p14:cNvContentPartPr/>
                  <p14:nvPr/>
                </p14:nvContentPartPr>
                <p14:xfrm>
                  <a:off x="8780247" y="1893038"/>
                  <a:ext cx="98640" cy="90324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69F45CAB-1431-4B29-A44D-9075BE9E52B3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8755084" y="1873563"/>
                    <a:ext cx="148463" cy="94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A890B095-1985-4289-ABF6-A003E9BF837E}"/>
                      </a:ext>
                    </a:extLst>
                  </p14:cNvPr>
                  <p14:cNvContentPartPr/>
                  <p14:nvPr/>
                </p14:nvContentPartPr>
                <p14:xfrm>
                  <a:off x="8782047" y="1727078"/>
                  <a:ext cx="314280" cy="112140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A890B095-1985-4289-ABF6-A003E9BF837E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8757407" y="1707602"/>
                    <a:ext cx="364062" cy="11599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BED8B5C7-4D6F-4AF1-8997-3078A8DF07CC}"/>
                      </a:ext>
                    </a:extLst>
                  </p14:cNvPr>
                  <p14:cNvContentPartPr/>
                  <p14:nvPr/>
                </p14:nvContentPartPr>
                <p14:xfrm>
                  <a:off x="7322967" y="3496478"/>
                  <a:ext cx="635400" cy="77328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BED8B5C7-4D6F-4AF1-8997-3078A8DF07CC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7298316" y="3477010"/>
                    <a:ext cx="685206" cy="8118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45140C4A-5919-49EB-AEAD-FA42DABA5136}"/>
                      </a:ext>
                    </a:extLst>
                  </p14:cNvPr>
                  <p14:cNvContentPartPr/>
                  <p14:nvPr/>
                </p14:nvContentPartPr>
                <p14:xfrm>
                  <a:off x="7657407" y="3465878"/>
                  <a:ext cx="487800" cy="80820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45140C4A-5919-49EB-AEAD-FA42DABA5136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7632740" y="3446802"/>
                    <a:ext cx="537637" cy="8467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E59F636C-0E61-49AE-96CE-F463FB9E948E}"/>
                      </a:ext>
                    </a:extLst>
                  </p14:cNvPr>
                  <p14:cNvContentPartPr/>
                  <p14:nvPr/>
                </p14:nvContentPartPr>
                <p14:xfrm>
                  <a:off x="7929927" y="3423038"/>
                  <a:ext cx="448200" cy="84924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E59F636C-0E61-49AE-96CE-F463FB9E948E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7904775" y="3403958"/>
                    <a:ext cx="498000" cy="887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C6B735C6-0764-4BD7-A945-FC9C7BEEA5E2}"/>
                      </a:ext>
                    </a:extLst>
                  </p14:cNvPr>
                  <p14:cNvContentPartPr/>
                  <p14:nvPr/>
                </p14:nvContentPartPr>
                <p14:xfrm>
                  <a:off x="8173287" y="3549038"/>
                  <a:ext cx="386280" cy="70884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C6B735C6-0764-4BD7-A945-FC9C7BEEA5E2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8148609" y="3529954"/>
                    <a:ext cx="436139" cy="7473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B3BB413F-752E-4DAC-B689-FBF8DDC93CC6}"/>
                      </a:ext>
                    </a:extLst>
                  </p14:cNvPr>
                  <p14:cNvContentPartPr/>
                  <p14:nvPr/>
                </p14:nvContentPartPr>
                <p14:xfrm>
                  <a:off x="8458407" y="3590078"/>
                  <a:ext cx="469440" cy="73656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B3BB413F-752E-4DAC-B689-FBF8DDC93CC6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8433222" y="3570603"/>
                    <a:ext cx="519305" cy="7751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063EB871-C05B-4DC6-ADAE-DEEE8C3D9308}"/>
                      </a:ext>
                    </a:extLst>
                  </p14:cNvPr>
                  <p14:cNvContentPartPr/>
                  <p14:nvPr/>
                </p14:nvContentPartPr>
                <p14:xfrm>
                  <a:off x="8400447" y="3502238"/>
                  <a:ext cx="374040" cy="79200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063EB871-C05B-4DC6-ADAE-DEEE8C3D9308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8375276" y="3483158"/>
                    <a:ext cx="423878" cy="8305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C89F116F-DA27-480E-BE6B-0516E3F81E2C}"/>
                      </a:ext>
                    </a:extLst>
                  </p14:cNvPr>
                  <p14:cNvContentPartPr/>
                  <p14:nvPr/>
                </p14:nvContentPartPr>
                <p14:xfrm>
                  <a:off x="8001207" y="3384158"/>
                  <a:ext cx="417240" cy="8762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C89F116F-DA27-480E-BE6B-0516E3F81E2C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7976042" y="3365075"/>
                    <a:ext cx="467067" cy="91479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5CC8454-1914-4309-8D7A-807148DA9DD2}"/>
                    </a:ext>
                  </a:extLst>
                </p14:cNvPr>
                <p14:cNvContentPartPr/>
                <p14:nvPr/>
              </p14:nvContentPartPr>
              <p14:xfrm>
                <a:off x="5607567" y="1619798"/>
                <a:ext cx="1385640" cy="2580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5CC8454-1914-4309-8D7A-807148DA9DD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582392" y="1600715"/>
                  <a:ext cx="1435487" cy="261903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5DBDCAA-F10F-485C-A694-D07B5FF5C83F}"/>
                </a:ext>
              </a:extLst>
            </p:cNvPr>
            <p:cNvGrpSpPr/>
            <p:nvPr/>
          </p:nvGrpSpPr>
          <p:grpSpPr>
            <a:xfrm>
              <a:off x="7753167" y="1736438"/>
              <a:ext cx="509760" cy="2589840"/>
              <a:chOff x="7753167" y="1736438"/>
              <a:chExt cx="509760" cy="258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0E167DB1-214F-413B-A0BE-72315CFA6A4A}"/>
                      </a:ext>
                    </a:extLst>
                  </p14:cNvPr>
                  <p14:cNvContentPartPr/>
                  <p14:nvPr/>
                </p14:nvContentPartPr>
                <p14:xfrm>
                  <a:off x="7871247" y="1789718"/>
                  <a:ext cx="333360" cy="112680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0E167DB1-214F-413B-A0BE-72315CFA6A4A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7846107" y="1770243"/>
                    <a:ext cx="383138" cy="116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2ED7B861-C0AC-4BEC-9147-877CED421A6B}"/>
                      </a:ext>
                    </a:extLst>
                  </p14:cNvPr>
                  <p14:cNvContentPartPr/>
                  <p14:nvPr/>
                </p14:nvContentPartPr>
                <p14:xfrm>
                  <a:off x="7753167" y="3406118"/>
                  <a:ext cx="509760" cy="920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2ED7B861-C0AC-4BEC-9147-877CED421A6B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7727981" y="3386648"/>
                    <a:ext cx="559628" cy="9587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206B0CF1-2062-46EC-B633-F87AA5E9857E}"/>
                      </a:ext>
                    </a:extLst>
                  </p14:cNvPr>
                  <p14:cNvContentPartPr/>
                  <p14:nvPr/>
                </p14:nvContentPartPr>
                <p14:xfrm>
                  <a:off x="7810047" y="1736438"/>
                  <a:ext cx="366480" cy="1015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206B0CF1-2062-46EC-B633-F87AA5E9857E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7784877" y="1717357"/>
                    <a:ext cx="416317" cy="105411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60FB9A2-7B67-4979-A7E4-E6B6304ABE91}"/>
              </a:ext>
            </a:extLst>
          </p:cNvPr>
          <p:cNvGrpSpPr/>
          <p:nvPr/>
        </p:nvGrpSpPr>
        <p:grpSpPr>
          <a:xfrm>
            <a:off x="6216327" y="4304318"/>
            <a:ext cx="59040" cy="622440"/>
            <a:chOff x="6216327" y="4304318"/>
            <a:chExt cx="59040" cy="62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C451C33-ACF6-4782-8582-DC6BFF03A8B9}"/>
                    </a:ext>
                  </a:extLst>
                </p14:cNvPr>
                <p14:cNvContentPartPr/>
                <p14:nvPr/>
              </p14:nvContentPartPr>
              <p14:xfrm>
                <a:off x="6236487" y="4707518"/>
                <a:ext cx="24120" cy="219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C451C33-ACF6-4782-8582-DC6BFF03A8B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18847" y="4689518"/>
                  <a:ext cx="597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6842BDF-7DB2-488E-9E67-7763DA6F24AA}"/>
                    </a:ext>
                  </a:extLst>
                </p14:cNvPr>
                <p14:cNvContentPartPr/>
                <p14:nvPr/>
              </p14:nvContentPartPr>
              <p14:xfrm>
                <a:off x="6216327" y="4495838"/>
                <a:ext cx="41400" cy="74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6842BDF-7DB2-488E-9E67-7763DA6F24A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98327" y="4477838"/>
                  <a:ext cx="77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DFC3C29-318A-4282-BC89-8B5D14B2E1C1}"/>
                    </a:ext>
                  </a:extLst>
                </p14:cNvPr>
                <p14:cNvContentPartPr/>
                <p14:nvPr/>
              </p14:nvContentPartPr>
              <p14:xfrm>
                <a:off x="6252687" y="4304318"/>
                <a:ext cx="22680" cy="47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DFC3C29-318A-4282-BC89-8B5D14B2E1C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35047" y="4286678"/>
                  <a:ext cx="5832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E7AD7BD-B5D7-434E-A217-A36C7DDB3578}"/>
              </a:ext>
            </a:extLst>
          </p:cNvPr>
          <p:cNvGrpSpPr/>
          <p:nvPr/>
        </p:nvGrpSpPr>
        <p:grpSpPr>
          <a:xfrm>
            <a:off x="6972327" y="1498478"/>
            <a:ext cx="1014840" cy="1851120"/>
            <a:chOff x="6972327" y="1498478"/>
            <a:chExt cx="1014840" cy="185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9A00431-3F51-481B-B52C-EE0AE2535373}"/>
                    </a:ext>
                  </a:extLst>
                </p14:cNvPr>
                <p14:cNvContentPartPr/>
                <p14:nvPr/>
              </p14:nvContentPartPr>
              <p14:xfrm>
                <a:off x="7257807" y="1498478"/>
                <a:ext cx="729360" cy="1851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9A00431-3F51-481B-B52C-EE0AE253537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40167" y="1480478"/>
                  <a:ext cx="765000" cy="18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06C4540-1748-4D0D-AE78-75A99056C8CD}"/>
                    </a:ext>
                  </a:extLst>
                </p14:cNvPr>
                <p14:cNvContentPartPr/>
                <p14:nvPr/>
              </p14:nvContentPartPr>
              <p14:xfrm>
                <a:off x="7224327" y="1650758"/>
                <a:ext cx="99360" cy="96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06C4540-1748-4D0D-AE78-75A99056C8C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06327" y="1633118"/>
                  <a:ext cx="135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33A43C2-2B8F-4C30-A985-38FFD2BBE816}"/>
                    </a:ext>
                  </a:extLst>
                </p14:cNvPr>
                <p14:cNvContentPartPr/>
                <p14:nvPr/>
              </p14:nvContentPartPr>
              <p14:xfrm>
                <a:off x="7044687" y="1878998"/>
                <a:ext cx="117000" cy="263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33A43C2-2B8F-4C30-A985-38FFD2BBE81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27047" y="1861358"/>
                  <a:ext cx="1526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149F628-7E21-40B2-A7A4-6F274CAC014C}"/>
                    </a:ext>
                  </a:extLst>
                </p14:cNvPr>
                <p14:cNvContentPartPr/>
                <p14:nvPr/>
              </p14:nvContentPartPr>
              <p14:xfrm>
                <a:off x="6972327" y="2524838"/>
                <a:ext cx="18000" cy="71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149F628-7E21-40B2-A7A4-6F274CAC014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54327" y="2506838"/>
                  <a:ext cx="53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E69A086-5727-4438-9F4A-F5CE8EFD6E2B}"/>
                    </a:ext>
                  </a:extLst>
                </p14:cNvPr>
                <p14:cNvContentPartPr/>
                <p14:nvPr/>
              </p14:nvContentPartPr>
              <p14:xfrm>
                <a:off x="6980967" y="3099398"/>
                <a:ext cx="22680" cy="35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E69A086-5727-4438-9F4A-F5CE8EFD6E2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962967" y="3081398"/>
                  <a:ext cx="5832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DB190A4-799F-4F58-ADA0-835D530D5499}"/>
              </a:ext>
            </a:extLst>
          </p:cNvPr>
          <p:cNvGrpSpPr/>
          <p:nvPr/>
        </p:nvGrpSpPr>
        <p:grpSpPr>
          <a:xfrm>
            <a:off x="7122447" y="5160398"/>
            <a:ext cx="893880" cy="983160"/>
            <a:chOff x="7122447" y="5160398"/>
            <a:chExt cx="893880" cy="9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F41A8D2-E6D8-4827-81D9-18182A286172}"/>
                    </a:ext>
                  </a:extLst>
                </p14:cNvPr>
                <p14:cNvContentPartPr/>
                <p14:nvPr/>
              </p14:nvContentPartPr>
              <p14:xfrm>
                <a:off x="7122447" y="5160398"/>
                <a:ext cx="862560" cy="878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F41A8D2-E6D8-4827-81D9-18182A28617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104807" y="5142758"/>
                  <a:ext cx="898200" cy="9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5845FC5-6272-4142-BA8E-B8AE151A4E54}"/>
                    </a:ext>
                  </a:extLst>
                </p14:cNvPr>
                <p14:cNvContentPartPr/>
                <p14:nvPr/>
              </p14:nvContentPartPr>
              <p14:xfrm>
                <a:off x="7653447" y="5266598"/>
                <a:ext cx="362880" cy="876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5845FC5-6272-4142-BA8E-B8AE151A4E5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35807" y="5248958"/>
                  <a:ext cx="398520" cy="9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0ABB30D-E7C6-4497-881F-9FC5C270258B}"/>
              </a:ext>
            </a:extLst>
          </p:cNvPr>
          <p:cNvGrpSpPr/>
          <p:nvPr/>
        </p:nvGrpSpPr>
        <p:grpSpPr>
          <a:xfrm>
            <a:off x="7969887" y="4090838"/>
            <a:ext cx="66600" cy="773280"/>
            <a:chOff x="7969887" y="4090838"/>
            <a:chExt cx="66600" cy="77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C1B9D6A-21F5-43BE-8410-017C577B1EC1}"/>
                    </a:ext>
                  </a:extLst>
                </p14:cNvPr>
                <p14:cNvContentPartPr/>
                <p14:nvPr/>
              </p14:nvContentPartPr>
              <p14:xfrm>
                <a:off x="8009487" y="4671878"/>
                <a:ext cx="27000" cy="192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C1B9D6A-21F5-43BE-8410-017C577B1EC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91847" y="4653878"/>
                  <a:ext cx="62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8D578CF-E45F-45C2-89C6-D07783337744}"/>
                    </a:ext>
                  </a:extLst>
                </p14:cNvPr>
                <p14:cNvContentPartPr/>
                <p14:nvPr/>
              </p14:nvContentPartPr>
              <p14:xfrm>
                <a:off x="7969887" y="4532558"/>
                <a:ext cx="21960" cy="133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8D578CF-E45F-45C2-89C6-D0778333774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952247" y="4514918"/>
                  <a:ext cx="57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7C4AA16-8513-42D5-8ECE-35B6D7F88DCD}"/>
                    </a:ext>
                  </a:extLst>
                </p14:cNvPr>
                <p14:cNvContentPartPr/>
                <p14:nvPr/>
              </p14:nvContentPartPr>
              <p14:xfrm>
                <a:off x="7988247" y="4357238"/>
                <a:ext cx="20520" cy="73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7C4AA16-8513-42D5-8ECE-35B6D7F88DC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970247" y="4339238"/>
                  <a:ext cx="56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98EDE89-4C18-4715-B42D-354D8516B117}"/>
                    </a:ext>
                  </a:extLst>
                </p14:cNvPr>
                <p14:cNvContentPartPr/>
                <p14:nvPr/>
              </p14:nvContentPartPr>
              <p14:xfrm>
                <a:off x="7972407" y="4090838"/>
                <a:ext cx="28440" cy="172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98EDE89-4C18-4715-B42D-354D8516B11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954407" y="4072838"/>
                  <a:ext cx="6408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A73AC04-8043-49C5-9C50-D7FC40898E47}"/>
                  </a:ext>
                </a:extLst>
              </p14:cNvPr>
              <p14:cNvContentPartPr/>
              <p14:nvPr/>
            </p14:nvContentPartPr>
            <p14:xfrm>
              <a:off x="10889847" y="2704118"/>
              <a:ext cx="46440" cy="295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A73AC04-8043-49C5-9C50-D7FC40898E4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871847" y="2686478"/>
                <a:ext cx="820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739FD265-7099-4371-B250-F431A168CA48}"/>
                  </a:ext>
                </a:extLst>
              </p14:cNvPr>
              <p14:cNvContentPartPr/>
              <p14:nvPr/>
            </p14:nvContentPartPr>
            <p14:xfrm>
              <a:off x="6875487" y="1575518"/>
              <a:ext cx="529200" cy="42861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739FD265-7099-4371-B250-F431A168CA4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857847" y="1557878"/>
                <a:ext cx="564840" cy="43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ADE6C838-7D74-4356-8C69-E5041AB550F9}"/>
                  </a:ext>
                </a:extLst>
              </p14:cNvPr>
              <p14:cNvContentPartPr/>
              <p14:nvPr/>
            </p14:nvContentPartPr>
            <p14:xfrm>
              <a:off x="4432527" y="1619078"/>
              <a:ext cx="1796400" cy="44103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ADE6C838-7D74-4356-8C69-E5041AB550F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414887" y="1601438"/>
                <a:ext cx="1832040" cy="444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ABDB93E5-E6E4-4A6D-9F3D-3E8CF1833AE2}"/>
                  </a:ext>
                </a:extLst>
              </p14:cNvPr>
              <p14:cNvContentPartPr/>
              <p14:nvPr/>
            </p14:nvContentPartPr>
            <p14:xfrm>
              <a:off x="5036247" y="1525478"/>
              <a:ext cx="1357920" cy="19137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ABDB93E5-E6E4-4A6D-9F3D-3E8CF1833AE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018247" y="1507838"/>
                <a:ext cx="1393560" cy="19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8BE85BB-CDD6-4937-A79F-7EA01F3AB205}"/>
              </a:ext>
            </a:extLst>
          </p:cNvPr>
          <p:cNvGrpSpPr/>
          <p:nvPr/>
        </p:nvGrpSpPr>
        <p:grpSpPr>
          <a:xfrm>
            <a:off x="4682007" y="810878"/>
            <a:ext cx="1404720" cy="663480"/>
            <a:chOff x="4682007" y="810878"/>
            <a:chExt cx="140472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787D2CE-1D73-4770-A544-5F1BC2205742}"/>
                    </a:ext>
                  </a:extLst>
                </p14:cNvPr>
                <p14:cNvContentPartPr/>
                <p14:nvPr/>
              </p14:nvContentPartPr>
              <p14:xfrm>
                <a:off x="4682007" y="1008878"/>
                <a:ext cx="230040" cy="465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787D2CE-1D73-4770-A544-5F1BC220574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64367" y="991238"/>
                  <a:ext cx="26568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0DAB560-ECC9-4988-8404-4C054FCFB821}"/>
                    </a:ext>
                  </a:extLst>
                </p14:cNvPr>
                <p14:cNvContentPartPr/>
                <p14:nvPr/>
              </p14:nvContentPartPr>
              <p14:xfrm>
                <a:off x="4961007" y="1129838"/>
                <a:ext cx="165960" cy="146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0DAB560-ECC9-4988-8404-4C054FCFB82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43367" y="1111838"/>
                  <a:ext cx="201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21C0DE7-DABE-4ADD-ACCD-5BC7E09F1AD0}"/>
                    </a:ext>
                  </a:extLst>
                </p14:cNvPr>
                <p14:cNvContentPartPr/>
                <p14:nvPr/>
              </p14:nvContentPartPr>
              <p14:xfrm>
                <a:off x="5193207" y="970718"/>
                <a:ext cx="174600" cy="266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21C0DE7-DABE-4ADD-ACCD-5BC7E09F1AD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75567" y="953078"/>
                  <a:ext cx="210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8E3935A-FC3B-4A62-8EC3-5035C4C7018D}"/>
                    </a:ext>
                  </a:extLst>
                </p14:cNvPr>
                <p14:cNvContentPartPr/>
                <p14:nvPr/>
              </p14:nvContentPartPr>
              <p14:xfrm>
                <a:off x="5589207" y="810878"/>
                <a:ext cx="286200" cy="414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8E3935A-FC3B-4A62-8EC3-5035C4C7018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71567" y="792878"/>
                  <a:ext cx="3218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14EBB2F-7FFC-444F-A266-4FFD5D2A3AB7}"/>
                    </a:ext>
                  </a:extLst>
                </p14:cNvPr>
                <p14:cNvContentPartPr/>
                <p14:nvPr/>
              </p14:nvContentPartPr>
              <p14:xfrm>
                <a:off x="5669487" y="1073678"/>
                <a:ext cx="207000" cy="145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14EBB2F-7FFC-444F-A266-4FFD5D2A3AB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651487" y="1055678"/>
                  <a:ext cx="242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DA7BAD3-62E2-41A9-97A4-2BA01C88BCB5}"/>
                    </a:ext>
                  </a:extLst>
                </p14:cNvPr>
                <p14:cNvContentPartPr/>
                <p14:nvPr/>
              </p14:nvContentPartPr>
              <p14:xfrm>
                <a:off x="6018687" y="1079078"/>
                <a:ext cx="68040" cy="237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DA7BAD3-62E2-41A9-97A4-2BA01C88BCB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00687" y="1061078"/>
                  <a:ext cx="10368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E4CAD03-CB98-4BAE-A25D-61A1BD161D4F}"/>
              </a:ext>
            </a:extLst>
          </p:cNvPr>
          <p:cNvGrpSpPr/>
          <p:nvPr/>
        </p:nvGrpSpPr>
        <p:grpSpPr>
          <a:xfrm>
            <a:off x="7599447" y="641318"/>
            <a:ext cx="2306520" cy="691200"/>
            <a:chOff x="7599447" y="641318"/>
            <a:chExt cx="2306520" cy="69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9423278-FF20-4CF5-A743-2EDFD3FE43E4}"/>
                    </a:ext>
                  </a:extLst>
                </p14:cNvPr>
                <p14:cNvContentPartPr/>
                <p14:nvPr/>
              </p14:nvContentPartPr>
              <p14:xfrm>
                <a:off x="7599447" y="770198"/>
                <a:ext cx="342720" cy="511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9423278-FF20-4CF5-A743-2EDFD3FE43E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81807" y="752558"/>
                  <a:ext cx="37836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1569B68-0B45-4E8B-BCCD-38AEC154C9C8}"/>
                    </a:ext>
                  </a:extLst>
                </p14:cNvPr>
                <p14:cNvContentPartPr/>
                <p14:nvPr/>
              </p14:nvContentPartPr>
              <p14:xfrm>
                <a:off x="7941447" y="976118"/>
                <a:ext cx="223920" cy="271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1569B68-0B45-4E8B-BCCD-38AEC154C9C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23447" y="958478"/>
                  <a:ext cx="2595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7436AED-C488-4743-B15F-B482BF450D16}"/>
                    </a:ext>
                  </a:extLst>
                </p14:cNvPr>
                <p14:cNvContentPartPr/>
                <p14:nvPr/>
              </p14:nvContentPartPr>
              <p14:xfrm>
                <a:off x="8269047" y="901598"/>
                <a:ext cx="266400" cy="299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7436AED-C488-4743-B15F-B482BF450D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251047" y="883598"/>
                  <a:ext cx="3020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08AD1BE-89A1-4799-9CF6-71EF5D7DEF8F}"/>
                    </a:ext>
                  </a:extLst>
                </p14:cNvPr>
                <p14:cNvContentPartPr/>
                <p14:nvPr/>
              </p14:nvContentPartPr>
              <p14:xfrm>
                <a:off x="8840007" y="641318"/>
                <a:ext cx="372600" cy="500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08AD1BE-89A1-4799-9CF6-71EF5D7DEF8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22367" y="623318"/>
                  <a:ext cx="40824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706EE13-4E6F-47E4-B3C4-980E89C73591}"/>
                    </a:ext>
                  </a:extLst>
                </p14:cNvPr>
                <p14:cNvContentPartPr/>
                <p14:nvPr/>
              </p14:nvContentPartPr>
              <p14:xfrm>
                <a:off x="9014247" y="935798"/>
                <a:ext cx="285480" cy="195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706EE13-4E6F-47E4-B3C4-980E89C7359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996607" y="917798"/>
                  <a:ext cx="321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80CFD6A-C828-491C-A370-074C91383475}"/>
                    </a:ext>
                  </a:extLst>
                </p14:cNvPr>
                <p14:cNvContentPartPr/>
                <p14:nvPr/>
              </p14:nvContentPartPr>
              <p14:xfrm>
                <a:off x="9443727" y="943358"/>
                <a:ext cx="462240" cy="389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80CFD6A-C828-491C-A370-074C9138347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426087" y="925718"/>
                  <a:ext cx="497880" cy="42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27CA36FC-5638-41A2-B424-441D203D0868}"/>
                  </a:ext>
                </a:extLst>
              </p14:cNvPr>
              <p14:cNvContentPartPr/>
              <p14:nvPr/>
            </p14:nvContentPartPr>
            <p14:xfrm>
              <a:off x="4423527" y="1482638"/>
              <a:ext cx="1955880" cy="463788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27CA36FC-5638-41A2-B424-441D203D0868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405527" y="1464998"/>
                <a:ext cx="1991520" cy="46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9C82A859-84FC-4F63-9D0F-4DA072A95AD2}"/>
                  </a:ext>
                </a:extLst>
              </p14:cNvPr>
              <p14:cNvContentPartPr/>
              <p14:nvPr/>
            </p14:nvContentPartPr>
            <p14:xfrm>
              <a:off x="6955767" y="1590998"/>
              <a:ext cx="1092960" cy="443268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9C82A859-84FC-4F63-9D0F-4DA072A95AD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937767" y="1572998"/>
                <a:ext cx="1128600" cy="446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353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149FF9-7EAE-4399-B109-B4E100C0B5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236"/>
          <a:stretch/>
        </p:blipFill>
        <p:spPr>
          <a:xfrm>
            <a:off x="0" y="10445"/>
            <a:ext cx="11887200" cy="19433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9AF6D2-2177-46D9-9555-3FA55B5399D2}"/>
                  </a:ext>
                </a:extLst>
              </p14:cNvPr>
              <p14:cNvContentPartPr/>
              <p14:nvPr/>
            </p14:nvContentPartPr>
            <p14:xfrm>
              <a:off x="917182" y="2622145"/>
              <a:ext cx="644400" cy="655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9AF6D2-2177-46D9-9555-3FA55B5399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9182" y="2604145"/>
                <a:ext cx="680040" cy="6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FEB1CB-C2BA-4777-825C-5189FEF8CA6B}"/>
                  </a:ext>
                </a:extLst>
              </p14:cNvPr>
              <p14:cNvContentPartPr/>
              <p14:nvPr/>
            </p14:nvContentPartPr>
            <p14:xfrm>
              <a:off x="1821142" y="2725465"/>
              <a:ext cx="199440" cy="202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FEB1CB-C2BA-4777-825C-5189FEF8CA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3142" y="2707825"/>
                <a:ext cx="2350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5929A98-362A-43C9-A2DA-025ED3CD310F}"/>
                  </a:ext>
                </a:extLst>
              </p14:cNvPr>
              <p14:cNvContentPartPr/>
              <p14:nvPr/>
            </p14:nvContentPartPr>
            <p14:xfrm>
              <a:off x="2318662" y="2637265"/>
              <a:ext cx="207000" cy="407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5929A98-362A-43C9-A2DA-025ED3CD31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0662" y="2619265"/>
                <a:ext cx="24264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1ED8FA8-3177-4F6C-AE37-1283079F9AE0}"/>
                  </a:ext>
                </a:extLst>
              </p14:cNvPr>
              <p14:cNvContentPartPr/>
              <p14:nvPr/>
            </p14:nvContentPartPr>
            <p14:xfrm>
              <a:off x="2758582" y="2556265"/>
              <a:ext cx="149040" cy="422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1ED8FA8-3177-4F6C-AE37-1283079F9AE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40582" y="2538625"/>
                <a:ext cx="18468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316672A-7686-421E-A543-E138B168131F}"/>
                  </a:ext>
                </a:extLst>
              </p14:cNvPr>
              <p14:cNvContentPartPr/>
              <p14:nvPr/>
            </p14:nvContentPartPr>
            <p14:xfrm>
              <a:off x="3064582" y="2945785"/>
              <a:ext cx="140040" cy="214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316672A-7686-421E-A543-E138B168131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46942" y="2928145"/>
                <a:ext cx="1756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30BBD4-F6F8-48AB-AF7D-7F34E9816947}"/>
                  </a:ext>
                </a:extLst>
              </p14:cNvPr>
              <p14:cNvContentPartPr/>
              <p14:nvPr/>
            </p14:nvContentPartPr>
            <p14:xfrm>
              <a:off x="3125422" y="2637265"/>
              <a:ext cx="20880" cy="45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30BBD4-F6F8-48AB-AF7D-7F34E981694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07782" y="2619625"/>
                <a:ext cx="565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A209663-68AC-49C6-92BD-890D9C5192FC}"/>
                  </a:ext>
                </a:extLst>
              </p14:cNvPr>
              <p14:cNvContentPartPr/>
              <p14:nvPr/>
            </p14:nvContentPartPr>
            <p14:xfrm>
              <a:off x="7666102" y="5993782"/>
              <a:ext cx="651240" cy="527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A209663-68AC-49C6-92BD-890D9C5192F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48462" y="5975782"/>
                <a:ext cx="68688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4DF2BED-1399-4779-B84B-4EB5DBE0DEFE}"/>
                  </a:ext>
                </a:extLst>
              </p14:cNvPr>
              <p14:cNvContentPartPr/>
              <p14:nvPr/>
            </p14:nvContentPartPr>
            <p14:xfrm>
              <a:off x="9214462" y="5919262"/>
              <a:ext cx="801000" cy="582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4DF2BED-1399-4779-B84B-4EB5DBE0DEF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96462" y="5901622"/>
                <a:ext cx="836640" cy="61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9C42F719-B87E-4EFA-8FA0-EF2931AC5624}"/>
              </a:ext>
            </a:extLst>
          </p:cNvPr>
          <p:cNvGrpSpPr/>
          <p:nvPr/>
        </p:nvGrpSpPr>
        <p:grpSpPr>
          <a:xfrm>
            <a:off x="3809782" y="2616745"/>
            <a:ext cx="298080" cy="186840"/>
            <a:chOff x="3809782" y="2485222"/>
            <a:chExt cx="29808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20FF22F-BE15-463C-865F-32DFF479DE71}"/>
                    </a:ext>
                  </a:extLst>
                </p14:cNvPr>
                <p14:cNvContentPartPr/>
                <p14:nvPr/>
              </p14:nvContentPartPr>
              <p14:xfrm>
                <a:off x="3809782" y="2485222"/>
                <a:ext cx="227880" cy="26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20FF22F-BE15-463C-865F-32DFF479DE7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92142" y="2467222"/>
                  <a:ext cx="263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3CF288-1303-441F-A1F4-8B781943E811}"/>
                    </a:ext>
                  </a:extLst>
                </p14:cNvPr>
                <p14:cNvContentPartPr/>
                <p14:nvPr/>
              </p14:nvContentPartPr>
              <p14:xfrm>
                <a:off x="3837502" y="2640022"/>
                <a:ext cx="270360" cy="32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3CF288-1303-441F-A1F4-8B781943E81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19862" y="2622022"/>
                  <a:ext cx="30600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01DEAA-0DC1-46E3-8894-8A14F4250991}"/>
              </a:ext>
            </a:extLst>
          </p:cNvPr>
          <p:cNvGrpSpPr/>
          <p:nvPr/>
        </p:nvGrpSpPr>
        <p:grpSpPr>
          <a:xfrm>
            <a:off x="4661542" y="2132545"/>
            <a:ext cx="6444720" cy="1036080"/>
            <a:chOff x="4661542" y="2001022"/>
            <a:chExt cx="6444720" cy="10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E026EEA-3EB1-4B2C-A20B-67D997AFF318}"/>
                    </a:ext>
                  </a:extLst>
                </p14:cNvPr>
                <p14:cNvContentPartPr/>
                <p14:nvPr/>
              </p14:nvContentPartPr>
              <p14:xfrm>
                <a:off x="4661542" y="2092102"/>
                <a:ext cx="310320" cy="945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E026EEA-3EB1-4B2C-A20B-67D997AFF31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43902" y="2074462"/>
                  <a:ext cx="345960" cy="9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A0F2D97-D387-4A4E-A482-A16D169DD353}"/>
                    </a:ext>
                  </a:extLst>
                </p14:cNvPr>
                <p14:cNvContentPartPr/>
                <p14:nvPr/>
              </p14:nvContentPartPr>
              <p14:xfrm>
                <a:off x="5016502" y="2333302"/>
                <a:ext cx="352080" cy="432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A0F2D97-D387-4A4E-A482-A16D169DD35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98862" y="2315302"/>
                  <a:ext cx="38772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00C7F20-9410-4249-9E1B-FC553637A5DB}"/>
                    </a:ext>
                  </a:extLst>
                </p14:cNvPr>
                <p14:cNvContentPartPr/>
                <p14:nvPr/>
              </p14:nvContentPartPr>
              <p14:xfrm>
                <a:off x="5319622" y="2609422"/>
                <a:ext cx="155520" cy="131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00C7F20-9410-4249-9E1B-FC553637A5D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01622" y="2591422"/>
                  <a:ext cx="191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A7E645D-490C-4769-88C0-D2C7E659E0A1}"/>
                    </a:ext>
                  </a:extLst>
                </p14:cNvPr>
                <p14:cNvContentPartPr/>
                <p14:nvPr/>
              </p14:nvContentPartPr>
              <p14:xfrm>
                <a:off x="5523022" y="2582422"/>
                <a:ext cx="171000" cy="205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A7E645D-490C-4769-88C0-D2C7E659E0A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05022" y="2564422"/>
                  <a:ext cx="206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77293BD-E91D-4566-9D1C-19A717F0C962}"/>
                    </a:ext>
                  </a:extLst>
                </p14:cNvPr>
                <p14:cNvContentPartPr/>
                <p14:nvPr/>
              </p14:nvContentPartPr>
              <p14:xfrm>
                <a:off x="5940982" y="2372182"/>
                <a:ext cx="146160" cy="379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77293BD-E91D-4566-9D1C-19A717F0C96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23342" y="2354182"/>
                  <a:ext cx="1818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5AD7D69-7556-4210-B9CA-72C85D0B1AF5}"/>
                    </a:ext>
                  </a:extLst>
                </p14:cNvPr>
                <p14:cNvContentPartPr/>
                <p14:nvPr/>
              </p14:nvContentPartPr>
              <p14:xfrm>
                <a:off x="5877622" y="2602942"/>
                <a:ext cx="236880" cy="38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5AD7D69-7556-4210-B9CA-72C85D0B1AF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59622" y="2584942"/>
                  <a:ext cx="272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E6D2D0C-6730-4721-A661-082F628B0FD2}"/>
                    </a:ext>
                  </a:extLst>
                </p14:cNvPr>
                <p14:cNvContentPartPr/>
                <p14:nvPr/>
              </p14:nvContentPartPr>
              <p14:xfrm>
                <a:off x="6152662" y="2566942"/>
                <a:ext cx="112680" cy="165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E6D2D0C-6730-4721-A661-082F628B0FD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34662" y="2549302"/>
                  <a:ext cx="148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0018102-16E3-4DD9-B635-643D9946DF6D}"/>
                    </a:ext>
                  </a:extLst>
                </p14:cNvPr>
                <p14:cNvContentPartPr/>
                <p14:nvPr/>
              </p14:nvContentPartPr>
              <p14:xfrm>
                <a:off x="6402862" y="2544622"/>
                <a:ext cx="90000" cy="175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0018102-16E3-4DD9-B635-643D9946DF6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84862" y="2526982"/>
                  <a:ext cx="125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0FED970-A3F8-43C2-BD21-E406287143E6}"/>
                    </a:ext>
                  </a:extLst>
                </p14:cNvPr>
                <p14:cNvContentPartPr/>
                <p14:nvPr/>
              </p14:nvContentPartPr>
              <p14:xfrm>
                <a:off x="6568462" y="2540302"/>
                <a:ext cx="219960" cy="182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0FED970-A3F8-43C2-BD21-E406287143E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50462" y="2522662"/>
                  <a:ext cx="255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2CD0802-3619-4F6E-92A6-09450DE8F640}"/>
                    </a:ext>
                  </a:extLst>
                </p14:cNvPr>
                <p14:cNvContentPartPr/>
                <p14:nvPr/>
              </p14:nvContentPartPr>
              <p14:xfrm>
                <a:off x="7112062" y="2615182"/>
                <a:ext cx="222840" cy="41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2CD0802-3619-4F6E-92A6-09450DE8F64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094062" y="2597542"/>
                  <a:ext cx="258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F96A0D2-87CE-44B3-B552-ED4531382943}"/>
                    </a:ext>
                  </a:extLst>
                </p14:cNvPr>
                <p14:cNvContentPartPr/>
                <p14:nvPr/>
              </p14:nvContentPartPr>
              <p14:xfrm>
                <a:off x="7665742" y="2318902"/>
                <a:ext cx="320760" cy="456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F96A0D2-87CE-44B3-B552-ED453138294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47742" y="2301262"/>
                  <a:ext cx="35640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E6C062E-BABD-4C02-9665-B70CA0D47BC2}"/>
                    </a:ext>
                  </a:extLst>
                </p14:cNvPr>
                <p14:cNvContentPartPr/>
                <p14:nvPr/>
              </p14:nvContentPartPr>
              <p14:xfrm>
                <a:off x="8167582" y="2291902"/>
                <a:ext cx="59040" cy="435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E6C062E-BABD-4C02-9665-B70CA0D47BC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49942" y="2274262"/>
                  <a:ext cx="9468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36AEF63-B880-4933-85C7-BCBBC25B810A}"/>
                    </a:ext>
                  </a:extLst>
                </p14:cNvPr>
                <p14:cNvContentPartPr/>
                <p14:nvPr/>
              </p14:nvContentPartPr>
              <p14:xfrm>
                <a:off x="8163262" y="2264902"/>
                <a:ext cx="267120" cy="472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36AEF63-B880-4933-85C7-BCBBC25B810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45622" y="2246902"/>
                  <a:ext cx="3027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5CA8E77-92A4-4423-ABBE-4F5E771D08A7}"/>
                    </a:ext>
                  </a:extLst>
                </p14:cNvPr>
                <p14:cNvContentPartPr/>
                <p14:nvPr/>
              </p14:nvContentPartPr>
              <p14:xfrm>
                <a:off x="8516782" y="2664862"/>
                <a:ext cx="99720" cy="173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5CA8E77-92A4-4423-ABBE-4F5E771D08A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99142" y="2646862"/>
                  <a:ext cx="135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BB44D1A-EC61-4A94-885C-FF890B28F1DE}"/>
                    </a:ext>
                  </a:extLst>
                </p14:cNvPr>
                <p14:cNvContentPartPr/>
                <p14:nvPr/>
              </p14:nvContentPartPr>
              <p14:xfrm>
                <a:off x="8504902" y="2534902"/>
                <a:ext cx="15120" cy="16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BB44D1A-EC61-4A94-885C-FF890B28F1D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86902" y="2517262"/>
                  <a:ext cx="50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7481241-FD80-409A-8E66-D618654BDC0C}"/>
                    </a:ext>
                  </a:extLst>
                </p14:cNvPr>
                <p14:cNvContentPartPr/>
                <p14:nvPr/>
              </p14:nvContentPartPr>
              <p14:xfrm>
                <a:off x="8821342" y="2064742"/>
                <a:ext cx="363240" cy="875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7481241-FD80-409A-8E66-D618654BDC0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03702" y="2046742"/>
                  <a:ext cx="398880" cy="9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0020BE5-D8CE-4871-BB01-4A7D6454F7D6}"/>
                    </a:ext>
                  </a:extLst>
                </p14:cNvPr>
                <p14:cNvContentPartPr/>
                <p14:nvPr/>
              </p14:nvContentPartPr>
              <p14:xfrm>
                <a:off x="9617302" y="2316382"/>
                <a:ext cx="304560" cy="431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0020BE5-D8CE-4871-BB01-4A7D6454F7D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99302" y="2298382"/>
                  <a:ext cx="34020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EDDF4FE-9536-4C69-A087-5EA051BE9A1D}"/>
                    </a:ext>
                  </a:extLst>
                </p14:cNvPr>
                <p14:cNvContentPartPr/>
                <p14:nvPr/>
              </p14:nvContentPartPr>
              <p14:xfrm>
                <a:off x="9563302" y="2321062"/>
                <a:ext cx="286200" cy="489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EDDF4FE-9536-4C69-A087-5EA051BE9A1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545662" y="2303422"/>
                  <a:ext cx="32184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E93A2FA-7D9B-46C0-A001-128FF3272670}"/>
                    </a:ext>
                  </a:extLst>
                </p14:cNvPr>
                <p14:cNvContentPartPr/>
                <p14:nvPr/>
              </p14:nvContentPartPr>
              <p14:xfrm>
                <a:off x="10358542" y="2151142"/>
                <a:ext cx="361440" cy="707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E93A2FA-7D9B-46C0-A001-128FF327267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340902" y="2133142"/>
                  <a:ext cx="397080" cy="74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F9D508-13CA-464A-9B1B-EBBAB6E23E49}"/>
                    </a:ext>
                  </a:extLst>
                </p14:cNvPr>
                <p14:cNvContentPartPr/>
                <p14:nvPr/>
              </p14:nvContentPartPr>
              <p14:xfrm>
                <a:off x="10961182" y="2001022"/>
                <a:ext cx="145080" cy="190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F9D508-13CA-464A-9B1B-EBBAB6E23E4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43182" y="1983022"/>
                  <a:ext cx="18072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AB908B1-B58D-41FA-91AD-648BF577B7DB}"/>
              </a:ext>
            </a:extLst>
          </p:cNvPr>
          <p:cNvGrpSpPr/>
          <p:nvPr/>
        </p:nvGrpSpPr>
        <p:grpSpPr>
          <a:xfrm>
            <a:off x="960900" y="3705262"/>
            <a:ext cx="10162440" cy="3259080"/>
            <a:chOff x="1048582" y="3705262"/>
            <a:chExt cx="10162440" cy="325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C5B8269-E1C0-449C-BB02-9EAD1058564A}"/>
                    </a:ext>
                  </a:extLst>
                </p14:cNvPr>
                <p14:cNvContentPartPr/>
                <p14:nvPr/>
              </p14:nvContentPartPr>
              <p14:xfrm>
                <a:off x="1374022" y="3705262"/>
                <a:ext cx="78120" cy="1332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C5B8269-E1C0-449C-BB02-9EAD1058564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56382" y="3687262"/>
                  <a:ext cx="113760" cy="13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88C6C6F-B1E1-408B-8EE4-F7BD268177D8}"/>
                    </a:ext>
                  </a:extLst>
                </p14:cNvPr>
                <p14:cNvContentPartPr/>
                <p14:nvPr/>
              </p14:nvContentPartPr>
              <p14:xfrm>
                <a:off x="1259902" y="4967422"/>
                <a:ext cx="402480" cy="39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88C6C6F-B1E1-408B-8EE4-F7BD268177D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241902" y="4949422"/>
                  <a:ext cx="4381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F7223DE-0287-476D-8365-06DF9C54F3B9}"/>
                    </a:ext>
                  </a:extLst>
                </p14:cNvPr>
                <p14:cNvContentPartPr/>
                <p14:nvPr/>
              </p14:nvContentPartPr>
              <p14:xfrm>
                <a:off x="1048582" y="5902702"/>
                <a:ext cx="612360" cy="749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F7223DE-0287-476D-8365-06DF9C54F3B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0582" y="5884702"/>
                  <a:ext cx="648000" cy="78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EA3AF2B-2B2E-4768-8C9F-71F55181A45A}"/>
                    </a:ext>
                  </a:extLst>
                </p14:cNvPr>
                <p14:cNvContentPartPr/>
                <p14:nvPr/>
              </p14:nvContentPartPr>
              <p14:xfrm>
                <a:off x="1709182" y="6369262"/>
                <a:ext cx="180720" cy="204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EA3AF2B-2B2E-4768-8C9F-71F55181A45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691182" y="6351622"/>
                  <a:ext cx="2163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6C82EBD-1D8F-4361-9DCB-FBD9B9B2D0F8}"/>
                    </a:ext>
                  </a:extLst>
                </p14:cNvPr>
                <p14:cNvContentPartPr/>
                <p14:nvPr/>
              </p14:nvContentPartPr>
              <p14:xfrm>
                <a:off x="1999702" y="6355582"/>
                <a:ext cx="133200" cy="166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6C82EBD-1D8F-4361-9DCB-FBD9B9B2D0F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982062" y="6337942"/>
                  <a:ext cx="168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7F37B77-4B8A-4818-9C88-DF4196E72D70}"/>
                    </a:ext>
                  </a:extLst>
                </p14:cNvPr>
                <p14:cNvContentPartPr/>
                <p14:nvPr/>
              </p14:nvContentPartPr>
              <p14:xfrm>
                <a:off x="2416222" y="6143902"/>
                <a:ext cx="141840" cy="379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7F37B77-4B8A-4818-9C88-DF4196E72D7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398222" y="6125902"/>
                  <a:ext cx="17748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1AE22EA-10EC-496A-A932-1C9B4C1C53E2}"/>
                    </a:ext>
                  </a:extLst>
                </p14:cNvPr>
                <p14:cNvContentPartPr/>
                <p14:nvPr/>
              </p14:nvContentPartPr>
              <p14:xfrm>
                <a:off x="2307142" y="6411382"/>
                <a:ext cx="221400" cy="29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1AE22EA-10EC-496A-A932-1C9B4C1C53E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89142" y="6393742"/>
                  <a:ext cx="257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5325513-F1B3-420A-9B59-5E2C68A41B09}"/>
                    </a:ext>
                  </a:extLst>
                </p14:cNvPr>
                <p14:cNvContentPartPr/>
                <p14:nvPr/>
              </p14:nvContentPartPr>
              <p14:xfrm>
                <a:off x="2622142" y="6338302"/>
                <a:ext cx="153000" cy="153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5325513-F1B3-420A-9B59-5E2C68A41B0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604142" y="6320302"/>
                  <a:ext cx="188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1DF0C97-FA41-4578-B6EC-F451A3497535}"/>
                    </a:ext>
                  </a:extLst>
                </p14:cNvPr>
                <p14:cNvContentPartPr/>
                <p14:nvPr/>
              </p14:nvContentPartPr>
              <p14:xfrm>
                <a:off x="2940022" y="6335062"/>
                <a:ext cx="151560" cy="234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1DF0C97-FA41-4578-B6EC-F451A349753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922382" y="6317062"/>
                  <a:ext cx="1872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320F25E-DCBA-4E33-BA86-B27F875A4A96}"/>
                    </a:ext>
                  </a:extLst>
                </p14:cNvPr>
                <p14:cNvContentPartPr/>
                <p14:nvPr/>
              </p14:nvContentPartPr>
              <p14:xfrm>
                <a:off x="3134422" y="6396982"/>
                <a:ext cx="172440" cy="189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320F25E-DCBA-4E33-BA86-B27F875A4A9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16422" y="6378982"/>
                  <a:ext cx="208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1944D42-4A88-4360-AFF7-2903B0D732F5}"/>
                    </a:ext>
                  </a:extLst>
                </p14:cNvPr>
                <p14:cNvContentPartPr/>
                <p14:nvPr/>
              </p14:nvContentPartPr>
              <p14:xfrm>
                <a:off x="3570742" y="6361702"/>
                <a:ext cx="187920" cy="3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1944D42-4A88-4360-AFF7-2903B0D732F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552742" y="6343702"/>
                  <a:ext cx="223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3B941BD-D88E-4AA0-93B4-1A58E3E2FCA1}"/>
                    </a:ext>
                  </a:extLst>
                </p14:cNvPr>
                <p14:cNvContentPartPr/>
                <p14:nvPr/>
              </p14:nvContentPartPr>
              <p14:xfrm>
                <a:off x="4148542" y="5917822"/>
                <a:ext cx="466920" cy="597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3B941BD-D88E-4AA0-93B4-1A58E3E2FCA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130902" y="5900182"/>
                  <a:ext cx="50256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1976122-E113-4AA5-BB12-853D9BE27BEE}"/>
                    </a:ext>
                  </a:extLst>
                </p14:cNvPr>
                <p14:cNvContentPartPr/>
                <p14:nvPr/>
              </p14:nvContentPartPr>
              <p14:xfrm>
                <a:off x="4892662" y="5934742"/>
                <a:ext cx="96840" cy="466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1976122-E113-4AA5-BB12-853D9BE27BE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874662" y="5916742"/>
                  <a:ext cx="13248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CB082C8-AE60-4453-9230-C8EB10926146}"/>
                    </a:ext>
                  </a:extLst>
                </p14:cNvPr>
                <p14:cNvContentPartPr/>
                <p14:nvPr/>
              </p14:nvContentPartPr>
              <p14:xfrm>
                <a:off x="4877902" y="5914222"/>
                <a:ext cx="359640" cy="572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CB082C8-AE60-4453-9230-C8EB1092614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60262" y="5896222"/>
                  <a:ext cx="39528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6CF55B2-0CF8-4DD4-AFA5-CF3C91863A1C}"/>
                    </a:ext>
                  </a:extLst>
                </p14:cNvPr>
                <p14:cNvContentPartPr/>
                <p14:nvPr/>
              </p14:nvContentPartPr>
              <p14:xfrm>
                <a:off x="5306662" y="6477622"/>
                <a:ext cx="175680" cy="217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6CF55B2-0CF8-4DD4-AFA5-CF3C91863A1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289022" y="6459622"/>
                  <a:ext cx="211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688D722-1D65-4EE7-99A6-D73B185B00F2}"/>
                    </a:ext>
                  </a:extLst>
                </p14:cNvPr>
                <p14:cNvContentPartPr/>
                <p14:nvPr/>
              </p14:nvContentPartPr>
              <p14:xfrm>
                <a:off x="5433382" y="6236782"/>
                <a:ext cx="30240" cy="42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688D722-1D65-4EE7-99A6-D73B185B00F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15382" y="6219142"/>
                  <a:ext cx="65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06E6141-274C-4CAA-B6E1-82697BBB2321}"/>
                    </a:ext>
                  </a:extLst>
                </p14:cNvPr>
                <p14:cNvContentPartPr/>
                <p14:nvPr/>
              </p14:nvContentPartPr>
              <p14:xfrm>
                <a:off x="6088222" y="6131662"/>
                <a:ext cx="194400" cy="16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06E6141-274C-4CAA-B6E1-82697BBB232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70582" y="6114022"/>
                  <a:ext cx="230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F8C3323-CB85-4EBC-8519-643E2BC7C985}"/>
                    </a:ext>
                  </a:extLst>
                </p14:cNvPr>
                <p14:cNvContentPartPr/>
                <p14:nvPr/>
              </p14:nvContentPartPr>
              <p14:xfrm>
                <a:off x="6149062" y="6257302"/>
                <a:ext cx="199440" cy="13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F8C3323-CB85-4EBC-8519-643E2BC7C98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131062" y="6239302"/>
                  <a:ext cx="235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5A8465A-FA93-4E92-B827-46C26820C56B}"/>
                    </a:ext>
                  </a:extLst>
                </p14:cNvPr>
                <p14:cNvContentPartPr/>
                <p14:nvPr/>
              </p14:nvContentPartPr>
              <p14:xfrm>
                <a:off x="6711382" y="5720902"/>
                <a:ext cx="792000" cy="1089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5A8465A-FA93-4E92-B827-46C26820C56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693742" y="5703262"/>
                  <a:ext cx="827640" cy="11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69C8EB4-1117-4592-9917-EA2647E2BCD2}"/>
                    </a:ext>
                  </a:extLst>
                </p14:cNvPr>
                <p14:cNvContentPartPr/>
                <p14:nvPr/>
              </p14:nvContentPartPr>
              <p14:xfrm>
                <a:off x="7458382" y="5475022"/>
                <a:ext cx="3580200" cy="187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69C8EB4-1117-4592-9917-EA2647E2BCD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440742" y="5457382"/>
                  <a:ext cx="36158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07CD98E-CD72-4C7E-B5F3-1B8DDD9F646D}"/>
                    </a:ext>
                  </a:extLst>
                </p14:cNvPr>
                <p14:cNvContentPartPr/>
                <p14:nvPr/>
              </p14:nvContentPartPr>
              <p14:xfrm>
                <a:off x="6526702" y="6744382"/>
                <a:ext cx="4179240" cy="219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07CD98E-CD72-4C7E-B5F3-1B8DDD9F646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09062" y="6726382"/>
                  <a:ext cx="4214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1856D9D-7B7B-424B-B684-575F16788F71}"/>
                    </a:ext>
                  </a:extLst>
                </p14:cNvPr>
                <p14:cNvContentPartPr/>
                <p14:nvPr/>
              </p14:nvContentPartPr>
              <p14:xfrm>
                <a:off x="10585342" y="5442982"/>
                <a:ext cx="625680" cy="1306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1856D9D-7B7B-424B-B684-575F16788F7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567702" y="5424982"/>
                  <a:ext cx="661320" cy="13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02FAC78-A3E3-48B0-9A28-0D3B50611E32}"/>
                    </a:ext>
                  </a:extLst>
                </p14:cNvPr>
                <p14:cNvContentPartPr/>
                <p14:nvPr/>
              </p14:nvContentPartPr>
              <p14:xfrm>
                <a:off x="6839182" y="5535502"/>
                <a:ext cx="3968280" cy="1343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02FAC78-A3E3-48B0-9A28-0D3B50611E3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821182" y="5517862"/>
                  <a:ext cx="4003920" cy="137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57206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95426" y="-24349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83BD39-E5B7-4740-8DC5-DFA4B717BB2E}"/>
              </a:ext>
            </a:extLst>
          </p:cNvPr>
          <p:cNvGrpSpPr/>
          <p:nvPr/>
        </p:nvGrpSpPr>
        <p:grpSpPr>
          <a:xfrm>
            <a:off x="6486791" y="1498478"/>
            <a:ext cx="4039856" cy="4038026"/>
            <a:chOff x="6486791" y="1498478"/>
            <a:chExt cx="4575420" cy="46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77EF6EC-6DD5-4548-AEF9-05A30EB19438}"/>
                    </a:ext>
                  </a:extLst>
                </p14:cNvPr>
                <p14:cNvContentPartPr/>
                <p14:nvPr/>
              </p14:nvContentPartPr>
              <p14:xfrm>
                <a:off x="7094651" y="3200468"/>
                <a:ext cx="1310400" cy="1238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77EF6EC-6DD5-4548-AEF9-05A30EB1943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74265" y="3180179"/>
                  <a:ext cx="1350764" cy="12790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E14E748-E081-4690-951D-D1061BEA477F}"/>
                    </a:ext>
                  </a:extLst>
                </p14:cNvPr>
                <p14:cNvContentPartPr/>
                <p14:nvPr/>
              </p14:nvContentPartPr>
              <p14:xfrm>
                <a:off x="10049531" y="3228908"/>
                <a:ext cx="1012680" cy="1095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E14E748-E081-4690-951D-D1061BEA47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29547" y="3208199"/>
                  <a:ext cx="1053057" cy="113648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C60FB9A2-7B67-4979-A7E4-E6B6304ABE91}"/>
                </a:ext>
              </a:extLst>
            </p:cNvPr>
            <p:cNvGrpSpPr/>
            <p:nvPr/>
          </p:nvGrpSpPr>
          <p:grpSpPr>
            <a:xfrm>
              <a:off x="8270591" y="4304318"/>
              <a:ext cx="59040" cy="622440"/>
              <a:chOff x="6216327" y="4304318"/>
              <a:chExt cx="59040" cy="622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C451C33-ACF6-4782-8582-DC6BFF03A8B9}"/>
                      </a:ext>
                    </a:extLst>
                  </p14:cNvPr>
                  <p14:cNvContentPartPr/>
                  <p14:nvPr/>
                </p14:nvContentPartPr>
                <p14:xfrm>
                  <a:off x="6236487" y="4707518"/>
                  <a:ext cx="24120" cy="2192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C451C33-ACF6-4782-8582-DC6BFF03A8B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216789" y="4686835"/>
                    <a:ext cx="63918" cy="2601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96842BDF-7DB2-488E-9E67-7763DA6F24AA}"/>
                      </a:ext>
                    </a:extLst>
                  </p14:cNvPr>
                  <p14:cNvContentPartPr/>
                  <p14:nvPr/>
                </p14:nvContentPartPr>
                <p14:xfrm>
                  <a:off x="6216327" y="4495838"/>
                  <a:ext cx="41400" cy="748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96842BDF-7DB2-488E-9E67-7763DA6F24AA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195832" y="4475153"/>
                    <a:ext cx="81980" cy="1158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DFC3C29-318A-4282-BC89-8B5D14B2E1C1}"/>
                      </a:ext>
                    </a:extLst>
                  </p14:cNvPr>
                  <p14:cNvContentPartPr/>
                  <p14:nvPr/>
                </p14:nvContentPartPr>
                <p14:xfrm>
                  <a:off x="6252687" y="4304318"/>
                  <a:ext cx="22680" cy="471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DFC3C29-318A-4282-BC89-8B5D14B2E1C1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232481" y="4284047"/>
                    <a:ext cx="63504" cy="8811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5E7AD7BD-B5D7-434E-A217-A36C7DDB3578}"/>
                </a:ext>
              </a:extLst>
            </p:cNvPr>
            <p:cNvGrpSpPr/>
            <p:nvPr/>
          </p:nvGrpSpPr>
          <p:grpSpPr>
            <a:xfrm>
              <a:off x="9026591" y="1498478"/>
              <a:ext cx="1014840" cy="1851120"/>
              <a:chOff x="6972327" y="1498478"/>
              <a:chExt cx="1014840" cy="1851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E9A00431-3F51-481B-B52C-EE0AE2535373}"/>
                      </a:ext>
                    </a:extLst>
                  </p14:cNvPr>
                  <p14:cNvContentPartPr/>
                  <p14:nvPr/>
                </p14:nvContentPartPr>
                <p14:xfrm>
                  <a:off x="7257807" y="1498478"/>
                  <a:ext cx="729360" cy="18511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E9A00431-3F51-481B-B52C-EE0AE2535373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37830" y="1477772"/>
                    <a:ext cx="769721" cy="18921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106C4540-1748-4D0D-AE78-75A99056C8CD}"/>
                      </a:ext>
                    </a:extLst>
                  </p14:cNvPr>
                  <p14:cNvContentPartPr/>
                  <p14:nvPr/>
                </p14:nvContentPartPr>
                <p14:xfrm>
                  <a:off x="7224327" y="1650758"/>
                  <a:ext cx="99360" cy="9612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106C4540-1748-4D0D-AE78-75A99056C8C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7203966" y="1630457"/>
                    <a:ext cx="139674" cy="1371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33A43C2-2B8F-4C30-A985-38FFD2BBE816}"/>
                      </a:ext>
                    </a:extLst>
                  </p14:cNvPr>
                  <p14:cNvContentPartPr/>
                  <p14:nvPr/>
                </p14:nvContentPartPr>
                <p14:xfrm>
                  <a:off x="7044687" y="1878998"/>
                  <a:ext cx="117000" cy="2635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333A43C2-2B8F-4C30-A985-38FFD2BBE816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7024711" y="1858314"/>
                    <a:ext cx="157359" cy="3044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6149F628-7E21-40B2-A7A4-6F274CAC014C}"/>
                      </a:ext>
                    </a:extLst>
                  </p14:cNvPr>
                  <p14:cNvContentPartPr/>
                  <p14:nvPr/>
                </p14:nvContentPartPr>
                <p14:xfrm>
                  <a:off x="6972327" y="2524838"/>
                  <a:ext cx="18000" cy="7164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6149F628-7E21-40B2-A7A4-6F274CAC014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952327" y="2504133"/>
                    <a:ext cx="57600" cy="112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CE69A086-5727-4438-9F4A-F5CE8EFD6E2B}"/>
                      </a:ext>
                    </a:extLst>
                  </p14:cNvPr>
                  <p14:cNvContentPartPr/>
                  <p14:nvPr/>
                </p14:nvContentPartPr>
                <p14:xfrm>
                  <a:off x="6980967" y="3099398"/>
                  <a:ext cx="22680" cy="3528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CE69A086-5727-4438-9F4A-F5CE8EFD6E2B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60717" y="3078645"/>
                    <a:ext cx="62775" cy="7637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0DB190A4-799F-4F58-ADA0-835D530D5499}"/>
                </a:ext>
              </a:extLst>
            </p:cNvPr>
            <p:cNvGrpSpPr/>
            <p:nvPr/>
          </p:nvGrpSpPr>
          <p:grpSpPr>
            <a:xfrm>
              <a:off x="9176711" y="5160398"/>
              <a:ext cx="893880" cy="983160"/>
              <a:chOff x="7122447" y="5160398"/>
              <a:chExt cx="893880" cy="983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5F41A8D2-E6D8-4827-81D9-18182A286172}"/>
                      </a:ext>
                    </a:extLst>
                  </p14:cNvPr>
                  <p14:cNvContentPartPr/>
                  <p14:nvPr/>
                </p14:nvContentPartPr>
                <p14:xfrm>
                  <a:off x="7122447" y="5160398"/>
                  <a:ext cx="862560" cy="87804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5F41A8D2-E6D8-4827-81D9-18182A28617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7102473" y="5140113"/>
                    <a:ext cx="902916" cy="9190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A5845FC5-6272-4142-BA8E-B8AE151A4E54}"/>
                      </a:ext>
                    </a:extLst>
                  </p14:cNvPr>
                  <p14:cNvContentPartPr/>
                  <p14:nvPr/>
                </p14:nvContentPartPr>
                <p14:xfrm>
                  <a:off x="7653447" y="5266598"/>
                  <a:ext cx="362880" cy="87696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A5845FC5-6272-4142-BA8E-B8AE151A4E54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7633468" y="5246310"/>
                    <a:ext cx="403245" cy="91795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C0ABB30D-E7C6-4497-881F-9FC5C270258B}"/>
                </a:ext>
              </a:extLst>
            </p:cNvPr>
            <p:cNvGrpSpPr/>
            <p:nvPr/>
          </p:nvGrpSpPr>
          <p:grpSpPr>
            <a:xfrm>
              <a:off x="10024151" y="4090838"/>
              <a:ext cx="66600" cy="773280"/>
              <a:chOff x="7969887" y="4090838"/>
              <a:chExt cx="66600" cy="773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8C1B9D6A-21F5-43BE-8410-017C577B1EC1}"/>
                      </a:ext>
                    </a:extLst>
                  </p14:cNvPr>
                  <p14:cNvContentPartPr/>
                  <p14:nvPr/>
                </p14:nvContentPartPr>
                <p14:xfrm>
                  <a:off x="8009487" y="4671878"/>
                  <a:ext cx="27000" cy="19224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8C1B9D6A-21F5-43BE-8410-017C577B1EC1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989442" y="4651207"/>
                    <a:ext cx="67500" cy="2331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58D578CF-E45F-45C2-89C6-D07783337744}"/>
                      </a:ext>
                    </a:extLst>
                  </p14:cNvPr>
                  <p14:cNvContentPartPr/>
                  <p14:nvPr/>
                </p14:nvContentPartPr>
                <p14:xfrm>
                  <a:off x="7969887" y="4532558"/>
                  <a:ext cx="21960" cy="13356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58D578CF-E45F-45C2-89C6-D07783337744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7949554" y="4512297"/>
                    <a:ext cx="62220" cy="1744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67C4AA16-8513-42D5-8ECE-35B6D7F88DCD}"/>
                      </a:ext>
                    </a:extLst>
                  </p14:cNvPr>
                  <p14:cNvContentPartPr/>
                  <p14:nvPr/>
                </p14:nvContentPartPr>
                <p14:xfrm>
                  <a:off x="7988247" y="4357238"/>
                  <a:ext cx="20520" cy="7308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67C4AA16-8513-42D5-8ECE-35B6D7F88DC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7968129" y="4336477"/>
                    <a:ext cx="60353" cy="1141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998EDE89-4C18-4715-B42D-354D8516B117}"/>
                      </a:ext>
                    </a:extLst>
                  </p14:cNvPr>
                  <p14:cNvContentPartPr/>
                  <p14:nvPr/>
                </p14:nvContentPartPr>
                <p14:xfrm>
                  <a:off x="7972407" y="4090838"/>
                  <a:ext cx="28440" cy="17244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998EDE89-4C18-4715-B42D-354D8516B117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7952093" y="4070162"/>
                    <a:ext cx="68662" cy="21337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A73AC04-8043-49C5-9C50-D7FC40898E47}"/>
                    </a:ext>
                  </a:extLst>
                </p14:cNvPr>
                <p14:cNvContentPartPr/>
                <p14:nvPr/>
              </p14:nvContentPartPr>
              <p14:xfrm>
                <a:off x="10889847" y="2704118"/>
                <a:ext cx="46440" cy="29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A73AC04-8043-49C5-9C50-D7FC40898E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69479" y="2683745"/>
                  <a:ext cx="86769" cy="70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39FD265-7099-4371-B250-F431A168CA48}"/>
                    </a:ext>
                  </a:extLst>
                </p14:cNvPr>
                <p14:cNvContentPartPr/>
                <p14:nvPr/>
              </p14:nvContentPartPr>
              <p14:xfrm>
                <a:off x="8929751" y="1575518"/>
                <a:ext cx="529200" cy="4286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39FD265-7099-4371-B250-F431A168CA4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09773" y="1555226"/>
                  <a:ext cx="569563" cy="4327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DE6C838-7D74-4356-8C69-E5041AB550F9}"/>
                    </a:ext>
                  </a:extLst>
                </p14:cNvPr>
                <p14:cNvContentPartPr/>
                <p14:nvPr/>
              </p14:nvContentPartPr>
              <p14:xfrm>
                <a:off x="6486791" y="1619078"/>
                <a:ext cx="1796400" cy="4410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DE6C838-7D74-4356-8C69-E5041AB550F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66813" y="1598786"/>
                  <a:ext cx="1836764" cy="4451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BDB93E5-E6E4-4A6D-9F3D-3E8CF1833AE2}"/>
                    </a:ext>
                  </a:extLst>
                </p14:cNvPr>
                <p14:cNvContentPartPr/>
                <p14:nvPr/>
              </p14:nvContentPartPr>
              <p14:xfrm>
                <a:off x="7090511" y="1525478"/>
                <a:ext cx="1357920" cy="1913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BDB93E5-E6E4-4A6D-9F3D-3E8CF1833A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70122" y="1505185"/>
                  <a:ext cx="1398291" cy="195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8BE85BB-CDD6-4937-A79F-7EA01F3AB205}"/>
              </a:ext>
            </a:extLst>
          </p:cNvPr>
          <p:cNvGrpSpPr/>
          <p:nvPr/>
        </p:nvGrpSpPr>
        <p:grpSpPr>
          <a:xfrm>
            <a:off x="6736271" y="810878"/>
            <a:ext cx="1404720" cy="663480"/>
            <a:chOff x="4682007" y="810878"/>
            <a:chExt cx="140472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787D2CE-1D73-4770-A544-5F1BC2205742}"/>
                    </a:ext>
                  </a:extLst>
                </p14:cNvPr>
                <p14:cNvContentPartPr/>
                <p14:nvPr/>
              </p14:nvContentPartPr>
              <p14:xfrm>
                <a:off x="4682007" y="1008878"/>
                <a:ext cx="230040" cy="465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787D2CE-1D73-4770-A544-5F1BC220574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64367" y="991238"/>
                  <a:ext cx="26568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0DAB560-ECC9-4988-8404-4C054FCFB821}"/>
                    </a:ext>
                  </a:extLst>
                </p14:cNvPr>
                <p14:cNvContentPartPr/>
                <p14:nvPr/>
              </p14:nvContentPartPr>
              <p14:xfrm>
                <a:off x="4961007" y="1129838"/>
                <a:ext cx="165960" cy="146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0DAB560-ECC9-4988-8404-4C054FCFB82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43367" y="1111838"/>
                  <a:ext cx="201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21C0DE7-DABE-4ADD-ACCD-5BC7E09F1AD0}"/>
                    </a:ext>
                  </a:extLst>
                </p14:cNvPr>
                <p14:cNvContentPartPr/>
                <p14:nvPr/>
              </p14:nvContentPartPr>
              <p14:xfrm>
                <a:off x="5193207" y="970718"/>
                <a:ext cx="174600" cy="266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21C0DE7-DABE-4ADD-ACCD-5BC7E09F1AD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75567" y="953078"/>
                  <a:ext cx="210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8E3935A-FC3B-4A62-8EC3-5035C4C7018D}"/>
                    </a:ext>
                  </a:extLst>
                </p14:cNvPr>
                <p14:cNvContentPartPr/>
                <p14:nvPr/>
              </p14:nvContentPartPr>
              <p14:xfrm>
                <a:off x="5589207" y="810878"/>
                <a:ext cx="286200" cy="414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8E3935A-FC3B-4A62-8EC3-5035C4C7018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71567" y="792878"/>
                  <a:ext cx="3218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14EBB2F-7FFC-444F-A266-4FFD5D2A3AB7}"/>
                    </a:ext>
                  </a:extLst>
                </p14:cNvPr>
                <p14:cNvContentPartPr/>
                <p14:nvPr/>
              </p14:nvContentPartPr>
              <p14:xfrm>
                <a:off x="5669487" y="1073678"/>
                <a:ext cx="207000" cy="145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14EBB2F-7FFC-444F-A266-4FFD5D2A3AB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51487" y="1055678"/>
                  <a:ext cx="242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DA7BAD3-62E2-41A9-97A4-2BA01C88BCB5}"/>
                    </a:ext>
                  </a:extLst>
                </p14:cNvPr>
                <p14:cNvContentPartPr/>
                <p14:nvPr/>
              </p14:nvContentPartPr>
              <p14:xfrm>
                <a:off x="6018687" y="1079078"/>
                <a:ext cx="68040" cy="237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DA7BAD3-62E2-41A9-97A4-2BA01C88BCB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00687" y="1061078"/>
                  <a:ext cx="10368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E4CAD03-CB98-4BAE-A25D-61A1BD161D4F}"/>
              </a:ext>
            </a:extLst>
          </p:cNvPr>
          <p:cNvGrpSpPr/>
          <p:nvPr/>
        </p:nvGrpSpPr>
        <p:grpSpPr>
          <a:xfrm>
            <a:off x="9653711" y="641318"/>
            <a:ext cx="2306520" cy="691200"/>
            <a:chOff x="7599447" y="641318"/>
            <a:chExt cx="2306520" cy="69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9423278-FF20-4CF5-A743-2EDFD3FE43E4}"/>
                    </a:ext>
                  </a:extLst>
                </p14:cNvPr>
                <p14:cNvContentPartPr/>
                <p14:nvPr/>
              </p14:nvContentPartPr>
              <p14:xfrm>
                <a:off x="7599447" y="770198"/>
                <a:ext cx="342720" cy="511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9423278-FF20-4CF5-A743-2EDFD3FE43E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81807" y="752558"/>
                  <a:ext cx="37836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1569B68-0B45-4E8B-BCCD-38AEC154C9C8}"/>
                    </a:ext>
                  </a:extLst>
                </p14:cNvPr>
                <p14:cNvContentPartPr/>
                <p14:nvPr/>
              </p14:nvContentPartPr>
              <p14:xfrm>
                <a:off x="7941447" y="976118"/>
                <a:ext cx="223920" cy="271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1569B68-0B45-4E8B-BCCD-38AEC154C9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23447" y="958478"/>
                  <a:ext cx="2595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7436AED-C488-4743-B15F-B482BF450D16}"/>
                    </a:ext>
                  </a:extLst>
                </p14:cNvPr>
                <p14:cNvContentPartPr/>
                <p14:nvPr/>
              </p14:nvContentPartPr>
              <p14:xfrm>
                <a:off x="8269047" y="901598"/>
                <a:ext cx="266400" cy="299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7436AED-C488-4743-B15F-B482BF450D1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51047" y="883598"/>
                  <a:ext cx="3020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08AD1BE-89A1-4799-9CF6-71EF5D7DEF8F}"/>
                    </a:ext>
                  </a:extLst>
                </p14:cNvPr>
                <p14:cNvContentPartPr/>
                <p14:nvPr/>
              </p14:nvContentPartPr>
              <p14:xfrm>
                <a:off x="8840007" y="641318"/>
                <a:ext cx="372600" cy="500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08AD1BE-89A1-4799-9CF6-71EF5D7DEF8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22367" y="623318"/>
                  <a:ext cx="40824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706EE13-4E6F-47E4-B3C4-980E89C73591}"/>
                    </a:ext>
                  </a:extLst>
                </p14:cNvPr>
                <p14:cNvContentPartPr/>
                <p14:nvPr/>
              </p14:nvContentPartPr>
              <p14:xfrm>
                <a:off x="9014247" y="935798"/>
                <a:ext cx="285480" cy="195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706EE13-4E6F-47E4-B3C4-980E89C7359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96607" y="917798"/>
                  <a:ext cx="321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80CFD6A-C828-491C-A370-074C91383475}"/>
                    </a:ext>
                  </a:extLst>
                </p14:cNvPr>
                <p14:cNvContentPartPr/>
                <p14:nvPr/>
              </p14:nvContentPartPr>
              <p14:xfrm>
                <a:off x="9443727" y="943358"/>
                <a:ext cx="462240" cy="389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80CFD6A-C828-491C-A370-074C9138347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26087" y="925718"/>
                  <a:ext cx="497880" cy="42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FEED977-F880-49FD-A4AB-F20472540E51}"/>
              </a:ext>
            </a:extLst>
          </p:cNvPr>
          <p:cNvGrpSpPr/>
          <p:nvPr/>
        </p:nvGrpSpPr>
        <p:grpSpPr>
          <a:xfrm>
            <a:off x="330727" y="3060522"/>
            <a:ext cx="4495363" cy="1866236"/>
            <a:chOff x="1791262" y="3954022"/>
            <a:chExt cx="8490600" cy="300888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A9279E7A-590D-4797-A756-1BBE626964BE}"/>
                </a:ext>
              </a:extLst>
            </p:cNvPr>
            <p:cNvGrpSpPr/>
            <p:nvPr/>
          </p:nvGrpSpPr>
          <p:grpSpPr>
            <a:xfrm>
              <a:off x="3736342" y="4788142"/>
              <a:ext cx="4514040" cy="1428120"/>
              <a:chOff x="3736342" y="4788142"/>
              <a:chExt cx="4514040" cy="1428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9681344D-82E5-4E4D-BE6D-D882FB7864B1}"/>
                      </a:ext>
                    </a:extLst>
                  </p14:cNvPr>
                  <p14:cNvContentPartPr/>
                  <p14:nvPr/>
                </p14:nvContentPartPr>
                <p14:xfrm>
                  <a:off x="3736342" y="4849342"/>
                  <a:ext cx="1552680" cy="136692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9681344D-82E5-4E4D-BE6D-D882FB7864B1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702352" y="4820333"/>
                    <a:ext cx="1619981" cy="14243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ACC1728E-68D8-4691-8213-C39A2231FA22}"/>
                      </a:ext>
                    </a:extLst>
                  </p14:cNvPr>
                  <p14:cNvContentPartPr/>
                  <p14:nvPr/>
                </p14:nvContentPartPr>
                <p14:xfrm>
                  <a:off x="6515542" y="4788142"/>
                  <a:ext cx="1734840" cy="1308960"/>
                </p14:xfrm>
              </p:contentPart>
            </mc:Choice>
            <mc:Fallback xmlns="">
              <p:pic>
                <p:nvPicPr>
                  <p:cNvPr id="173" name="Ink 172">
                    <a:extLst>
                      <a:ext uri="{FF2B5EF4-FFF2-40B4-BE49-F238E27FC236}">
                        <a16:creationId xmlns:a16="http://schemas.microsoft.com/office/drawing/2014/main" id="{ACC1728E-68D8-4691-8213-C39A2231FA22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6481552" y="4759131"/>
                    <a:ext cx="1802140" cy="136640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8C186DBC-B5F9-4059-B1B7-205B0EAFA527}"/>
                </a:ext>
              </a:extLst>
            </p:cNvPr>
            <p:cNvGrpSpPr/>
            <p:nvPr/>
          </p:nvGrpSpPr>
          <p:grpSpPr>
            <a:xfrm>
              <a:off x="1791262" y="3954022"/>
              <a:ext cx="8490600" cy="3008880"/>
              <a:chOff x="1791262" y="3954022"/>
              <a:chExt cx="8490600" cy="3008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6EE60BF0-2E91-425E-A24A-4D1D4F906384}"/>
                      </a:ext>
                    </a:extLst>
                  </p14:cNvPr>
                  <p14:cNvContentPartPr/>
                  <p14:nvPr/>
                </p14:nvContentPartPr>
                <p14:xfrm>
                  <a:off x="2035702" y="4555222"/>
                  <a:ext cx="1099080" cy="204084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6EE60BF0-2E91-425E-A24A-4D1D4F906384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2001717" y="4526208"/>
                    <a:ext cx="1166371" cy="20982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96008D8B-E650-480C-B91A-2DC9DF0B06D2}"/>
                      </a:ext>
                    </a:extLst>
                  </p14:cNvPr>
                  <p14:cNvContentPartPr/>
                  <p14:nvPr/>
                </p14:nvContentPartPr>
                <p14:xfrm>
                  <a:off x="3169342" y="4131502"/>
                  <a:ext cx="5577120" cy="39924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96008D8B-E650-480C-B91A-2DC9DF0B06D2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136027" y="4102487"/>
                    <a:ext cx="5644429" cy="4566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72B221DA-BEFC-488B-A125-84594B2EB3C7}"/>
                      </a:ext>
                    </a:extLst>
                  </p14:cNvPr>
                  <p14:cNvContentPartPr/>
                  <p14:nvPr/>
                </p14:nvContentPartPr>
                <p14:xfrm>
                  <a:off x="1791262" y="6517582"/>
                  <a:ext cx="6902280" cy="44532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72B221DA-BEFC-488B-A125-84594B2EB3C7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1757267" y="6488590"/>
                    <a:ext cx="6969589" cy="5027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46B1E426-4FD6-4518-BD55-E2DEE05F4A4A}"/>
                      </a:ext>
                    </a:extLst>
                  </p14:cNvPr>
                  <p14:cNvContentPartPr/>
                  <p14:nvPr/>
                </p14:nvContentPartPr>
                <p14:xfrm>
                  <a:off x="8466022" y="4105582"/>
                  <a:ext cx="1815840" cy="264240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46B1E426-4FD6-4518-BD55-E2DEE05F4A4A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8432030" y="4076564"/>
                    <a:ext cx="1883144" cy="26998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F3086A6E-2AB1-423A-9EF8-6693FC647955}"/>
                      </a:ext>
                    </a:extLst>
                  </p14:cNvPr>
                  <p14:cNvContentPartPr/>
                  <p14:nvPr/>
                </p14:nvContentPartPr>
                <p14:xfrm>
                  <a:off x="2061622" y="3954022"/>
                  <a:ext cx="7572240" cy="293400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F3086A6E-2AB1-423A-9EF8-6693FC647955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027626" y="3925582"/>
                    <a:ext cx="7639552" cy="299146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8ECF0F-D548-4D65-936B-79C38C6BCF2B}"/>
              </a:ext>
            </a:extLst>
          </p:cNvPr>
          <p:cNvGrpSpPr/>
          <p:nvPr/>
        </p:nvGrpSpPr>
        <p:grpSpPr>
          <a:xfrm>
            <a:off x="8176167" y="521586"/>
            <a:ext cx="953280" cy="407160"/>
            <a:chOff x="8176167" y="521586"/>
            <a:chExt cx="95328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D51E2ED-6EBD-448A-919F-50DA3C235B4E}"/>
                    </a:ext>
                  </a:extLst>
                </p14:cNvPr>
                <p14:cNvContentPartPr/>
                <p14:nvPr/>
              </p14:nvContentPartPr>
              <p14:xfrm>
                <a:off x="8176167" y="723906"/>
                <a:ext cx="196200" cy="80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D51E2ED-6EBD-448A-919F-50DA3C235B4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58167" y="706266"/>
                  <a:ext cx="231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FBEF018-6451-478F-BC41-55674D5A5F95}"/>
                    </a:ext>
                  </a:extLst>
                </p14:cNvPr>
                <p14:cNvContentPartPr/>
                <p14:nvPr/>
              </p14:nvContentPartPr>
              <p14:xfrm>
                <a:off x="8219727" y="866466"/>
                <a:ext cx="207360" cy="62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FBEF018-6451-478F-BC41-55674D5A5F9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01727" y="848826"/>
                  <a:ext cx="243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5896353-6A23-4785-B256-20A6C1B812ED}"/>
                    </a:ext>
                  </a:extLst>
                </p14:cNvPr>
                <p14:cNvContentPartPr/>
                <p14:nvPr/>
              </p14:nvContentPartPr>
              <p14:xfrm>
                <a:off x="8609607" y="521586"/>
                <a:ext cx="265680" cy="301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5896353-6A23-4785-B256-20A6C1B812E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91967" y="503586"/>
                  <a:ext cx="3013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1664476-0546-4BB1-85F2-8B511899864B}"/>
                    </a:ext>
                  </a:extLst>
                </p14:cNvPr>
                <p14:cNvContentPartPr/>
                <p14:nvPr/>
              </p14:nvContentPartPr>
              <p14:xfrm>
                <a:off x="8729487" y="700146"/>
                <a:ext cx="261000" cy="103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1664476-0546-4BB1-85F2-8B511899864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11487" y="682506"/>
                  <a:ext cx="296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7D54D4D-3D51-4DFC-8434-3A4AFF4139D0}"/>
                    </a:ext>
                  </a:extLst>
                </p14:cNvPr>
                <p14:cNvContentPartPr/>
                <p14:nvPr/>
              </p14:nvContentPartPr>
              <p14:xfrm>
                <a:off x="9068607" y="734706"/>
                <a:ext cx="60840" cy="129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7D54D4D-3D51-4DFC-8434-3A4AFF4139D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50967" y="716706"/>
                  <a:ext cx="9648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147D6A0-0728-4441-891A-28B197D71114}"/>
                  </a:ext>
                </a:extLst>
              </p14:cNvPr>
              <p14:cNvContentPartPr/>
              <p14:nvPr/>
            </p14:nvContentPartPr>
            <p14:xfrm>
              <a:off x="9054207" y="287946"/>
              <a:ext cx="41760" cy="145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147D6A0-0728-4441-891A-28B197D7111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036207" y="270306"/>
                <a:ext cx="7740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3DEE107-62A5-465D-B66B-38ABD066D9CF}"/>
              </a:ext>
            </a:extLst>
          </p:cNvPr>
          <p:cNvGrpSpPr/>
          <p:nvPr/>
        </p:nvGrpSpPr>
        <p:grpSpPr>
          <a:xfrm>
            <a:off x="10438407" y="1480626"/>
            <a:ext cx="1154160" cy="678240"/>
            <a:chOff x="10438407" y="1480626"/>
            <a:chExt cx="1154160" cy="67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BF184A1-A2A7-45F8-934C-1C0DBC4F4C69}"/>
                    </a:ext>
                  </a:extLst>
                </p14:cNvPr>
                <p14:cNvContentPartPr/>
                <p14:nvPr/>
              </p14:nvContentPartPr>
              <p14:xfrm>
                <a:off x="10438407" y="1811826"/>
                <a:ext cx="216720" cy="45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BF184A1-A2A7-45F8-934C-1C0DBC4F4C6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20767" y="1793826"/>
                  <a:ext cx="252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D5ECCFB-C486-44CF-AF7C-20CFCED40727}"/>
                    </a:ext>
                  </a:extLst>
                </p14:cNvPr>
                <p14:cNvContentPartPr/>
                <p14:nvPr/>
              </p14:nvContentPartPr>
              <p14:xfrm>
                <a:off x="10482687" y="1910826"/>
                <a:ext cx="206280" cy="75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D5ECCFB-C486-44CF-AF7C-20CFCED4072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65047" y="1892826"/>
                  <a:ext cx="241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E3B157F-BC6F-4CD8-B21E-860911DF55DF}"/>
                    </a:ext>
                  </a:extLst>
                </p14:cNvPr>
                <p14:cNvContentPartPr/>
                <p14:nvPr/>
              </p14:nvContentPartPr>
              <p14:xfrm>
                <a:off x="10893087" y="1585746"/>
                <a:ext cx="280080" cy="347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E3B157F-BC6F-4CD8-B21E-860911DF55D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75447" y="1567746"/>
                  <a:ext cx="3157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83B2B90-E0A3-46C5-8C42-371611FAFAB0}"/>
                    </a:ext>
                  </a:extLst>
                </p14:cNvPr>
                <p14:cNvContentPartPr/>
                <p14:nvPr/>
              </p14:nvContentPartPr>
              <p14:xfrm>
                <a:off x="11011167" y="1774026"/>
                <a:ext cx="279360" cy="164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83B2B90-E0A3-46C5-8C42-371611FAFAB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93167" y="1756386"/>
                  <a:ext cx="315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15AA0EC-E94D-4F79-8FA8-83733D6964DC}"/>
                    </a:ext>
                  </a:extLst>
                </p14:cNvPr>
                <p14:cNvContentPartPr/>
                <p14:nvPr/>
              </p14:nvContentPartPr>
              <p14:xfrm>
                <a:off x="11397447" y="1876266"/>
                <a:ext cx="52560" cy="183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15AA0EC-E94D-4F79-8FA8-83733D6964D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379807" y="1858626"/>
                  <a:ext cx="88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9C92D98-7F33-4BCC-B042-B1DD31E9CFFB}"/>
                    </a:ext>
                  </a:extLst>
                </p14:cNvPr>
                <p14:cNvContentPartPr/>
                <p14:nvPr/>
              </p14:nvContentPartPr>
              <p14:xfrm>
                <a:off x="11371887" y="1480626"/>
                <a:ext cx="78840" cy="135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9C92D98-7F33-4BCC-B042-B1DD31E9CFF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353887" y="1462626"/>
                  <a:ext cx="114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9C7BC47-CD43-4FFA-9B6B-13CDF41B3C5B}"/>
                    </a:ext>
                  </a:extLst>
                </p14:cNvPr>
                <p14:cNvContentPartPr/>
                <p14:nvPr/>
              </p14:nvContentPartPr>
              <p14:xfrm>
                <a:off x="11259207" y="1870866"/>
                <a:ext cx="333360" cy="288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9C7BC47-CD43-4FFA-9B6B-13CDF41B3C5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241207" y="1853226"/>
                  <a:ext cx="36900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3C5FA8C-9345-4A50-9E97-E376FF9BB79C}"/>
              </a:ext>
            </a:extLst>
          </p:cNvPr>
          <p:cNvGrpSpPr/>
          <p:nvPr/>
        </p:nvGrpSpPr>
        <p:grpSpPr>
          <a:xfrm>
            <a:off x="1604727" y="2551986"/>
            <a:ext cx="172080" cy="988920"/>
            <a:chOff x="1604727" y="2551986"/>
            <a:chExt cx="172080" cy="9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7DAF654-2066-4BF0-9818-108594D431FE}"/>
                    </a:ext>
                  </a:extLst>
                </p14:cNvPr>
                <p14:cNvContentPartPr/>
                <p14:nvPr/>
              </p14:nvContentPartPr>
              <p14:xfrm>
                <a:off x="1645047" y="3352626"/>
                <a:ext cx="131760" cy="188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7DAF654-2066-4BF0-9818-108594D431F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627407" y="3334626"/>
                  <a:ext cx="1674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A4EC36D-1DA1-4005-912F-7A08AF252B36}"/>
                    </a:ext>
                  </a:extLst>
                </p14:cNvPr>
                <p14:cNvContentPartPr/>
                <p14:nvPr/>
              </p14:nvContentPartPr>
              <p14:xfrm>
                <a:off x="1604727" y="2551986"/>
                <a:ext cx="96120" cy="937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A4EC36D-1DA1-4005-912F-7A08AF252B3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87087" y="2533986"/>
                  <a:ext cx="131760" cy="9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DA84A4-EF6D-40B6-8FFA-63BC201C0A48}"/>
              </a:ext>
            </a:extLst>
          </p:cNvPr>
          <p:cNvGrpSpPr/>
          <p:nvPr/>
        </p:nvGrpSpPr>
        <p:grpSpPr>
          <a:xfrm>
            <a:off x="1445967" y="1740546"/>
            <a:ext cx="552960" cy="399600"/>
            <a:chOff x="1445967" y="1740546"/>
            <a:chExt cx="55296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B7F2EDC-BFD7-451F-93D7-0EF117237BE1}"/>
                    </a:ext>
                  </a:extLst>
                </p14:cNvPr>
                <p14:cNvContentPartPr/>
                <p14:nvPr/>
              </p14:nvContentPartPr>
              <p14:xfrm>
                <a:off x="1445967" y="1740546"/>
                <a:ext cx="280080" cy="399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B7F2EDC-BFD7-451F-93D7-0EF117237BE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27967" y="1722546"/>
                  <a:ext cx="3157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C71AAD7-0A2C-48B5-B521-564FB5C0CE97}"/>
                    </a:ext>
                  </a:extLst>
                </p14:cNvPr>
                <p14:cNvContentPartPr/>
                <p14:nvPr/>
              </p14:nvContentPartPr>
              <p14:xfrm>
                <a:off x="1607967" y="1960866"/>
                <a:ext cx="202320" cy="120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C71AAD7-0A2C-48B5-B521-564FB5C0CE9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90327" y="1942866"/>
                  <a:ext cx="237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4C91020-7E87-4253-B680-D9039DB2BFA2}"/>
                    </a:ext>
                  </a:extLst>
                </p14:cNvPr>
                <p14:cNvContentPartPr/>
                <p14:nvPr/>
              </p14:nvContentPartPr>
              <p14:xfrm>
                <a:off x="1915407" y="1906146"/>
                <a:ext cx="83520" cy="202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4C91020-7E87-4253-B680-D9039DB2BFA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97767" y="1888146"/>
                  <a:ext cx="11916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A7F45B2-FF7E-4B73-9D90-19E5D01B01D6}"/>
              </a:ext>
            </a:extLst>
          </p:cNvPr>
          <p:cNvGrpSpPr/>
          <p:nvPr/>
        </p:nvGrpSpPr>
        <p:grpSpPr>
          <a:xfrm>
            <a:off x="3177567" y="2355426"/>
            <a:ext cx="149040" cy="1184760"/>
            <a:chOff x="3177567" y="2355426"/>
            <a:chExt cx="149040" cy="11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88D162F-783F-44D6-BE8A-7645665F3DED}"/>
                    </a:ext>
                  </a:extLst>
                </p14:cNvPr>
                <p14:cNvContentPartPr/>
                <p14:nvPr/>
              </p14:nvContentPartPr>
              <p14:xfrm>
                <a:off x="3177567" y="3327426"/>
                <a:ext cx="149040" cy="21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88D162F-783F-44D6-BE8A-7645665F3DE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59927" y="3309786"/>
                  <a:ext cx="184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BBB7D31-0E50-48D4-9374-F243C36EAC63}"/>
                    </a:ext>
                  </a:extLst>
                </p14:cNvPr>
                <p14:cNvContentPartPr/>
                <p14:nvPr/>
              </p14:nvContentPartPr>
              <p14:xfrm>
                <a:off x="3248127" y="2355426"/>
                <a:ext cx="44280" cy="1130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BBB7D31-0E50-48D4-9374-F243C36EAC6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30127" y="2337426"/>
                  <a:ext cx="79920" cy="11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383732A-1303-47BD-9AFC-C632BA94EE4B}"/>
              </a:ext>
            </a:extLst>
          </p:cNvPr>
          <p:cNvGrpSpPr/>
          <p:nvPr/>
        </p:nvGrpSpPr>
        <p:grpSpPr>
          <a:xfrm>
            <a:off x="3222927" y="1584666"/>
            <a:ext cx="759600" cy="504720"/>
            <a:chOff x="3222927" y="1584666"/>
            <a:chExt cx="75960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78945B5-30D3-4187-8916-B4726B359BA9}"/>
                    </a:ext>
                  </a:extLst>
                </p14:cNvPr>
                <p14:cNvContentPartPr/>
                <p14:nvPr/>
              </p14:nvContentPartPr>
              <p14:xfrm>
                <a:off x="3222927" y="1584666"/>
                <a:ext cx="305640" cy="437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78945B5-30D3-4187-8916-B4726B359BA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04927" y="1566666"/>
                  <a:ext cx="3412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B93BB9F-28F5-4B9D-AC56-831155A69D88}"/>
                    </a:ext>
                  </a:extLst>
                </p14:cNvPr>
                <p14:cNvContentPartPr/>
                <p14:nvPr/>
              </p14:nvContentPartPr>
              <p14:xfrm>
                <a:off x="3365847" y="1801026"/>
                <a:ext cx="199080" cy="158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B93BB9F-28F5-4B9D-AC56-831155A69D8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48207" y="1783386"/>
                  <a:ext cx="234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0E9A54D-778C-40DD-BDB3-B0490DA5684B}"/>
                    </a:ext>
                  </a:extLst>
                </p14:cNvPr>
                <p14:cNvContentPartPr/>
                <p14:nvPr/>
              </p14:nvContentPartPr>
              <p14:xfrm>
                <a:off x="3667527" y="1833066"/>
                <a:ext cx="315000" cy="256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0E9A54D-778C-40DD-BDB3-B0490DA5684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49527" y="1815066"/>
                  <a:ext cx="35064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BDEC11-512C-434C-BB25-D18F0EA562F4}"/>
              </a:ext>
            </a:extLst>
          </p:cNvPr>
          <p:cNvGrpSpPr/>
          <p:nvPr/>
        </p:nvGrpSpPr>
        <p:grpSpPr>
          <a:xfrm>
            <a:off x="4820607" y="3620466"/>
            <a:ext cx="1192680" cy="565560"/>
            <a:chOff x="4820607" y="3620466"/>
            <a:chExt cx="119268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C99F560-DE9E-49B5-8BCB-EDE6FEE2A4E4}"/>
                    </a:ext>
                  </a:extLst>
                </p14:cNvPr>
                <p14:cNvContentPartPr/>
                <p14:nvPr/>
              </p14:nvContentPartPr>
              <p14:xfrm>
                <a:off x="4820607" y="3801906"/>
                <a:ext cx="1082520" cy="56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C99F560-DE9E-49B5-8BCB-EDE6FEE2A4E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02967" y="3784266"/>
                  <a:ext cx="1118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8397B5-5DBE-4504-AA8A-B9DD8D1789C3}"/>
                    </a:ext>
                  </a:extLst>
                </p14:cNvPr>
                <p14:cNvContentPartPr/>
                <p14:nvPr/>
              </p14:nvContentPartPr>
              <p14:xfrm>
                <a:off x="5536287" y="3620466"/>
                <a:ext cx="477000" cy="565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8397B5-5DBE-4504-AA8A-B9DD8D1789C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18287" y="3602466"/>
                  <a:ext cx="512640" cy="60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71070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95426" y="-24349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83BD39-E5B7-4740-8DC5-DFA4B717BB2E}"/>
              </a:ext>
            </a:extLst>
          </p:cNvPr>
          <p:cNvGrpSpPr/>
          <p:nvPr/>
        </p:nvGrpSpPr>
        <p:grpSpPr>
          <a:xfrm>
            <a:off x="6486791" y="1498478"/>
            <a:ext cx="4039856" cy="4038026"/>
            <a:chOff x="6486791" y="1498478"/>
            <a:chExt cx="4575420" cy="46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77EF6EC-6DD5-4548-AEF9-05A30EB19438}"/>
                    </a:ext>
                  </a:extLst>
                </p14:cNvPr>
                <p14:cNvContentPartPr/>
                <p14:nvPr/>
              </p14:nvContentPartPr>
              <p14:xfrm>
                <a:off x="7094651" y="3200468"/>
                <a:ext cx="1310400" cy="1238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77EF6EC-6DD5-4548-AEF9-05A30EB1943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74265" y="3180179"/>
                  <a:ext cx="1350764" cy="12790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E14E748-E081-4690-951D-D1061BEA477F}"/>
                    </a:ext>
                  </a:extLst>
                </p14:cNvPr>
                <p14:cNvContentPartPr/>
                <p14:nvPr/>
              </p14:nvContentPartPr>
              <p14:xfrm>
                <a:off x="10049531" y="3228908"/>
                <a:ext cx="1012680" cy="1095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E14E748-E081-4690-951D-D1061BEA47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29547" y="3208199"/>
                  <a:ext cx="1053057" cy="113648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C60FB9A2-7B67-4979-A7E4-E6B6304ABE91}"/>
                </a:ext>
              </a:extLst>
            </p:cNvPr>
            <p:cNvGrpSpPr/>
            <p:nvPr/>
          </p:nvGrpSpPr>
          <p:grpSpPr>
            <a:xfrm>
              <a:off x="8270591" y="4304318"/>
              <a:ext cx="59040" cy="622440"/>
              <a:chOff x="6216327" y="4304318"/>
              <a:chExt cx="59040" cy="622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C451C33-ACF6-4782-8582-DC6BFF03A8B9}"/>
                      </a:ext>
                    </a:extLst>
                  </p14:cNvPr>
                  <p14:cNvContentPartPr/>
                  <p14:nvPr/>
                </p14:nvContentPartPr>
                <p14:xfrm>
                  <a:off x="6236487" y="4707518"/>
                  <a:ext cx="24120" cy="2192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C451C33-ACF6-4782-8582-DC6BFF03A8B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216789" y="4686835"/>
                    <a:ext cx="63918" cy="2601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96842BDF-7DB2-488E-9E67-7763DA6F24AA}"/>
                      </a:ext>
                    </a:extLst>
                  </p14:cNvPr>
                  <p14:cNvContentPartPr/>
                  <p14:nvPr/>
                </p14:nvContentPartPr>
                <p14:xfrm>
                  <a:off x="6216327" y="4495838"/>
                  <a:ext cx="41400" cy="748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96842BDF-7DB2-488E-9E67-7763DA6F24AA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195832" y="4475153"/>
                    <a:ext cx="81980" cy="1158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DFC3C29-318A-4282-BC89-8B5D14B2E1C1}"/>
                      </a:ext>
                    </a:extLst>
                  </p14:cNvPr>
                  <p14:cNvContentPartPr/>
                  <p14:nvPr/>
                </p14:nvContentPartPr>
                <p14:xfrm>
                  <a:off x="6252687" y="4304318"/>
                  <a:ext cx="22680" cy="471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DFC3C29-318A-4282-BC89-8B5D14B2E1C1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232481" y="4284047"/>
                    <a:ext cx="63504" cy="8811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5E7AD7BD-B5D7-434E-A217-A36C7DDB3578}"/>
                </a:ext>
              </a:extLst>
            </p:cNvPr>
            <p:cNvGrpSpPr/>
            <p:nvPr/>
          </p:nvGrpSpPr>
          <p:grpSpPr>
            <a:xfrm>
              <a:off x="9026591" y="1498478"/>
              <a:ext cx="1014840" cy="1851120"/>
              <a:chOff x="6972327" y="1498478"/>
              <a:chExt cx="1014840" cy="1851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E9A00431-3F51-481B-B52C-EE0AE2535373}"/>
                      </a:ext>
                    </a:extLst>
                  </p14:cNvPr>
                  <p14:cNvContentPartPr/>
                  <p14:nvPr/>
                </p14:nvContentPartPr>
                <p14:xfrm>
                  <a:off x="7257807" y="1498478"/>
                  <a:ext cx="729360" cy="18511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E9A00431-3F51-481B-B52C-EE0AE2535373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37830" y="1477772"/>
                    <a:ext cx="769721" cy="18921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106C4540-1748-4D0D-AE78-75A99056C8CD}"/>
                      </a:ext>
                    </a:extLst>
                  </p14:cNvPr>
                  <p14:cNvContentPartPr/>
                  <p14:nvPr/>
                </p14:nvContentPartPr>
                <p14:xfrm>
                  <a:off x="7224327" y="1650758"/>
                  <a:ext cx="99360" cy="9612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106C4540-1748-4D0D-AE78-75A99056C8C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7203966" y="1630457"/>
                    <a:ext cx="139674" cy="1371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33A43C2-2B8F-4C30-A985-38FFD2BBE816}"/>
                      </a:ext>
                    </a:extLst>
                  </p14:cNvPr>
                  <p14:cNvContentPartPr/>
                  <p14:nvPr/>
                </p14:nvContentPartPr>
                <p14:xfrm>
                  <a:off x="7044687" y="1878998"/>
                  <a:ext cx="117000" cy="2635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333A43C2-2B8F-4C30-A985-38FFD2BBE816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7024711" y="1858314"/>
                    <a:ext cx="157359" cy="3044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6149F628-7E21-40B2-A7A4-6F274CAC014C}"/>
                      </a:ext>
                    </a:extLst>
                  </p14:cNvPr>
                  <p14:cNvContentPartPr/>
                  <p14:nvPr/>
                </p14:nvContentPartPr>
                <p14:xfrm>
                  <a:off x="6972327" y="2524838"/>
                  <a:ext cx="18000" cy="7164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6149F628-7E21-40B2-A7A4-6F274CAC014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952327" y="2504133"/>
                    <a:ext cx="57600" cy="112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CE69A086-5727-4438-9F4A-F5CE8EFD6E2B}"/>
                      </a:ext>
                    </a:extLst>
                  </p14:cNvPr>
                  <p14:cNvContentPartPr/>
                  <p14:nvPr/>
                </p14:nvContentPartPr>
                <p14:xfrm>
                  <a:off x="6980967" y="3099398"/>
                  <a:ext cx="22680" cy="3528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CE69A086-5727-4438-9F4A-F5CE8EFD6E2B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60717" y="3078645"/>
                    <a:ext cx="62775" cy="7637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0DB190A4-799F-4F58-ADA0-835D530D5499}"/>
                </a:ext>
              </a:extLst>
            </p:cNvPr>
            <p:cNvGrpSpPr/>
            <p:nvPr/>
          </p:nvGrpSpPr>
          <p:grpSpPr>
            <a:xfrm>
              <a:off x="9176711" y="5160398"/>
              <a:ext cx="893880" cy="983160"/>
              <a:chOff x="7122447" y="5160398"/>
              <a:chExt cx="893880" cy="983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5F41A8D2-E6D8-4827-81D9-18182A286172}"/>
                      </a:ext>
                    </a:extLst>
                  </p14:cNvPr>
                  <p14:cNvContentPartPr/>
                  <p14:nvPr/>
                </p14:nvContentPartPr>
                <p14:xfrm>
                  <a:off x="7122447" y="5160398"/>
                  <a:ext cx="862560" cy="87804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5F41A8D2-E6D8-4827-81D9-18182A28617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7102473" y="5140113"/>
                    <a:ext cx="902916" cy="9190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A5845FC5-6272-4142-BA8E-B8AE151A4E54}"/>
                      </a:ext>
                    </a:extLst>
                  </p14:cNvPr>
                  <p14:cNvContentPartPr/>
                  <p14:nvPr/>
                </p14:nvContentPartPr>
                <p14:xfrm>
                  <a:off x="7653447" y="5266598"/>
                  <a:ext cx="362880" cy="87696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A5845FC5-6272-4142-BA8E-B8AE151A4E54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7633468" y="5246310"/>
                    <a:ext cx="403245" cy="91795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C0ABB30D-E7C6-4497-881F-9FC5C270258B}"/>
                </a:ext>
              </a:extLst>
            </p:cNvPr>
            <p:cNvGrpSpPr/>
            <p:nvPr/>
          </p:nvGrpSpPr>
          <p:grpSpPr>
            <a:xfrm>
              <a:off x="10024151" y="4090838"/>
              <a:ext cx="66600" cy="773280"/>
              <a:chOff x="7969887" y="4090838"/>
              <a:chExt cx="66600" cy="773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8C1B9D6A-21F5-43BE-8410-017C577B1EC1}"/>
                      </a:ext>
                    </a:extLst>
                  </p14:cNvPr>
                  <p14:cNvContentPartPr/>
                  <p14:nvPr/>
                </p14:nvContentPartPr>
                <p14:xfrm>
                  <a:off x="8009487" y="4671878"/>
                  <a:ext cx="27000" cy="19224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8C1B9D6A-21F5-43BE-8410-017C577B1EC1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989442" y="4651207"/>
                    <a:ext cx="67500" cy="2331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58D578CF-E45F-45C2-89C6-D07783337744}"/>
                      </a:ext>
                    </a:extLst>
                  </p14:cNvPr>
                  <p14:cNvContentPartPr/>
                  <p14:nvPr/>
                </p14:nvContentPartPr>
                <p14:xfrm>
                  <a:off x="7969887" y="4532558"/>
                  <a:ext cx="21960" cy="13356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58D578CF-E45F-45C2-89C6-D07783337744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7949554" y="4512297"/>
                    <a:ext cx="62220" cy="1744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67C4AA16-8513-42D5-8ECE-35B6D7F88DCD}"/>
                      </a:ext>
                    </a:extLst>
                  </p14:cNvPr>
                  <p14:cNvContentPartPr/>
                  <p14:nvPr/>
                </p14:nvContentPartPr>
                <p14:xfrm>
                  <a:off x="7988247" y="4357238"/>
                  <a:ext cx="20520" cy="7308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67C4AA16-8513-42D5-8ECE-35B6D7F88DC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7968129" y="4336477"/>
                    <a:ext cx="60353" cy="1141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998EDE89-4C18-4715-B42D-354D8516B117}"/>
                      </a:ext>
                    </a:extLst>
                  </p14:cNvPr>
                  <p14:cNvContentPartPr/>
                  <p14:nvPr/>
                </p14:nvContentPartPr>
                <p14:xfrm>
                  <a:off x="7972407" y="4090838"/>
                  <a:ext cx="28440" cy="17244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998EDE89-4C18-4715-B42D-354D8516B117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7952093" y="4070162"/>
                    <a:ext cx="68662" cy="21337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A73AC04-8043-49C5-9C50-D7FC40898E47}"/>
                    </a:ext>
                  </a:extLst>
                </p14:cNvPr>
                <p14:cNvContentPartPr/>
                <p14:nvPr/>
              </p14:nvContentPartPr>
              <p14:xfrm>
                <a:off x="10889847" y="2704118"/>
                <a:ext cx="46440" cy="29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A73AC04-8043-49C5-9C50-D7FC40898E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69479" y="2683745"/>
                  <a:ext cx="86769" cy="70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39FD265-7099-4371-B250-F431A168CA48}"/>
                    </a:ext>
                  </a:extLst>
                </p14:cNvPr>
                <p14:cNvContentPartPr/>
                <p14:nvPr/>
              </p14:nvContentPartPr>
              <p14:xfrm>
                <a:off x="8929751" y="1575518"/>
                <a:ext cx="529200" cy="4286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39FD265-7099-4371-B250-F431A168CA4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09773" y="1555226"/>
                  <a:ext cx="569563" cy="4327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DE6C838-7D74-4356-8C69-E5041AB550F9}"/>
                    </a:ext>
                  </a:extLst>
                </p14:cNvPr>
                <p14:cNvContentPartPr/>
                <p14:nvPr/>
              </p14:nvContentPartPr>
              <p14:xfrm>
                <a:off x="6486791" y="1619078"/>
                <a:ext cx="1796400" cy="4410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DE6C838-7D74-4356-8C69-E5041AB550F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66813" y="1598786"/>
                  <a:ext cx="1836764" cy="4451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BDB93E5-E6E4-4A6D-9F3D-3E8CF1833AE2}"/>
                    </a:ext>
                  </a:extLst>
                </p14:cNvPr>
                <p14:cNvContentPartPr/>
                <p14:nvPr/>
              </p14:nvContentPartPr>
              <p14:xfrm>
                <a:off x="7090511" y="1525478"/>
                <a:ext cx="1357920" cy="1913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BDB93E5-E6E4-4A6D-9F3D-3E8CF1833A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70122" y="1505185"/>
                  <a:ext cx="1398291" cy="195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8BE85BB-CDD6-4937-A79F-7EA01F3AB205}"/>
              </a:ext>
            </a:extLst>
          </p:cNvPr>
          <p:cNvGrpSpPr/>
          <p:nvPr/>
        </p:nvGrpSpPr>
        <p:grpSpPr>
          <a:xfrm>
            <a:off x="6736271" y="810878"/>
            <a:ext cx="1404720" cy="663480"/>
            <a:chOff x="4682007" y="810878"/>
            <a:chExt cx="140472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787D2CE-1D73-4770-A544-5F1BC2205742}"/>
                    </a:ext>
                  </a:extLst>
                </p14:cNvPr>
                <p14:cNvContentPartPr/>
                <p14:nvPr/>
              </p14:nvContentPartPr>
              <p14:xfrm>
                <a:off x="4682007" y="1008878"/>
                <a:ext cx="230040" cy="465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787D2CE-1D73-4770-A544-5F1BC220574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64367" y="991238"/>
                  <a:ext cx="26568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0DAB560-ECC9-4988-8404-4C054FCFB821}"/>
                    </a:ext>
                  </a:extLst>
                </p14:cNvPr>
                <p14:cNvContentPartPr/>
                <p14:nvPr/>
              </p14:nvContentPartPr>
              <p14:xfrm>
                <a:off x="4961007" y="1129838"/>
                <a:ext cx="165960" cy="146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0DAB560-ECC9-4988-8404-4C054FCFB82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43367" y="1111838"/>
                  <a:ext cx="201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21C0DE7-DABE-4ADD-ACCD-5BC7E09F1AD0}"/>
                    </a:ext>
                  </a:extLst>
                </p14:cNvPr>
                <p14:cNvContentPartPr/>
                <p14:nvPr/>
              </p14:nvContentPartPr>
              <p14:xfrm>
                <a:off x="5193207" y="970718"/>
                <a:ext cx="174600" cy="266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21C0DE7-DABE-4ADD-ACCD-5BC7E09F1AD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75567" y="953078"/>
                  <a:ext cx="210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8E3935A-FC3B-4A62-8EC3-5035C4C7018D}"/>
                    </a:ext>
                  </a:extLst>
                </p14:cNvPr>
                <p14:cNvContentPartPr/>
                <p14:nvPr/>
              </p14:nvContentPartPr>
              <p14:xfrm>
                <a:off x="5589207" y="810878"/>
                <a:ext cx="286200" cy="414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8E3935A-FC3B-4A62-8EC3-5035C4C7018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71567" y="792878"/>
                  <a:ext cx="3218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14EBB2F-7FFC-444F-A266-4FFD5D2A3AB7}"/>
                    </a:ext>
                  </a:extLst>
                </p14:cNvPr>
                <p14:cNvContentPartPr/>
                <p14:nvPr/>
              </p14:nvContentPartPr>
              <p14:xfrm>
                <a:off x="5669487" y="1073678"/>
                <a:ext cx="207000" cy="145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14EBB2F-7FFC-444F-A266-4FFD5D2A3AB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51487" y="1055678"/>
                  <a:ext cx="242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DA7BAD3-62E2-41A9-97A4-2BA01C88BCB5}"/>
                    </a:ext>
                  </a:extLst>
                </p14:cNvPr>
                <p14:cNvContentPartPr/>
                <p14:nvPr/>
              </p14:nvContentPartPr>
              <p14:xfrm>
                <a:off x="6018687" y="1079078"/>
                <a:ext cx="68040" cy="237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DA7BAD3-62E2-41A9-97A4-2BA01C88BCB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00687" y="1061078"/>
                  <a:ext cx="10368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E4CAD03-CB98-4BAE-A25D-61A1BD161D4F}"/>
              </a:ext>
            </a:extLst>
          </p:cNvPr>
          <p:cNvGrpSpPr/>
          <p:nvPr/>
        </p:nvGrpSpPr>
        <p:grpSpPr>
          <a:xfrm>
            <a:off x="9653711" y="641318"/>
            <a:ext cx="2306520" cy="691200"/>
            <a:chOff x="7599447" y="641318"/>
            <a:chExt cx="2306520" cy="69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9423278-FF20-4CF5-A743-2EDFD3FE43E4}"/>
                    </a:ext>
                  </a:extLst>
                </p14:cNvPr>
                <p14:cNvContentPartPr/>
                <p14:nvPr/>
              </p14:nvContentPartPr>
              <p14:xfrm>
                <a:off x="7599447" y="770198"/>
                <a:ext cx="342720" cy="511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9423278-FF20-4CF5-A743-2EDFD3FE43E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81807" y="752558"/>
                  <a:ext cx="37836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1569B68-0B45-4E8B-BCCD-38AEC154C9C8}"/>
                    </a:ext>
                  </a:extLst>
                </p14:cNvPr>
                <p14:cNvContentPartPr/>
                <p14:nvPr/>
              </p14:nvContentPartPr>
              <p14:xfrm>
                <a:off x="7941447" y="976118"/>
                <a:ext cx="223920" cy="271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1569B68-0B45-4E8B-BCCD-38AEC154C9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23447" y="958478"/>
                  <a:ext cx="2595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7436AED-C488-4743-B15F-B482BF450D16}"/>
                    </a:ext>
                  </a:extLst>
                </p14:cNvPr>
                <p14:cNvContentPartPr/>
                <p14:nvPr/>
              </p14:nvContentPartPr>
              <p14:xfrm>
                <a:off x="8269047" y="901598"/>
                <a:ext cx="266400" cy="299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7436AED-C488-4743-B15F-B482BF450D1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51047" y="883598"/>
                  <a:ext cx="3020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08AD1BE-89A1-4799-9CF6-71EF5D7DEF8F}"/>
                    </a:ext>
                  </a:extLst>
                </p14:cNvPr>
                <p14:cNvContentPartPr/>
                <p14:nvPr/>
              </p14:nvContentPartPr>
              <p14:xfrm>
                <a:off x="8840007" y="641318"/>
                <a:ext cx="372600" cy="500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08AD1BE-89A1-4799-9CF6-71EF5D7DEF8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22367" y="623318"/>
                  <a:ext cx="40824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706EE13-4E6F-47E4-B3C4-980E89C73591}"/>
                    </a:ext>
                  </a:extLst>
                </p14:cNvPr>
                <p14:cNvContentPartPr/>
                <p14:nvPr/>
              </p14:nvContentPartPr>
              <p14:xfrm>
                <a:off x="9014247" y="935798"/>
                <a:ext cx="285480" cy="195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706EE13-4E6F-47E4-B3C4-980E89C7359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96607" y="917798"/>
                  <a:ext cx="321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80CFD6A-C828-491C-A370-074C91383475}"/>
                    </a:ext>
                  </a:extLst>
                </p14:cNvPr>
                <p14:cNvContentPartPr/>
                <p14:nvPr/>
              </p14:nvContentPartPr>
              <p14:xfrm>
                <a:off x="9443727" y="943358"/>
                <a:ext cx="462240" cy="389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80CFD6A-C828-491C-A370-074C9138347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26087" y="925718"/>
                  <a:ext cx="497880" cy="42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FEED977-F880-49FD-A4AB-F20472540E51}"/>
              </a:ext>
            </a:extLst>
          </p:cNvPr>
          <p:cNvGrpSpPr/>
          <p:nvPr/>
        </p:nvGrpSpPr>
        <p:grpSpPr>
          <a:xfrm>
            <a:off x="330727" y="3060522"/>
            <a:ext cx="4495363" cy="1866236"/>
            <a:chOff x="1791262" y="3954022"/>
            <a:chExt cx="8490600" cy="300888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A9279E7A-590D-4797-A756-1BBE626964BE}"/>
                </a:ext>
              </a:extLst>
            </p:cNvPr>
            <p:cNvGrpSpPr/>
            <p:nvPr/>
          </p:nvGrpSpPr>
          <p:grpSpPr>
            <a:xfrm>
              <a:off x="3736342" y="4788142"/>
              <a:ext cx="4514040" cy="1428120"/>
              <a:chOff x="3736342" y="4788142"/>
              <a:chExt cx="4514040" cy="1428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9681344D-82E5-4E4D-BE6D-D882FB7864B1}"/>
                      </a:ext>
                    </a:extLst>
                  </p14:cNvPr>
                  <p14:cNvContentPartPr/>
                  <p14:nvPr/>
                </p14:nvContentPartPr>
                <p14:xfrm>
                  <a:off x="3736342" y="4849342"/>
                  <a:ext cx="1552680" cy="136692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9681344D-82E5-4E4D-BE6D-D882FB7864B1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702352" y="4820333"/>
                    <a:ext cx="1619981" cy="14243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ACC1728E-68D8-4691-8213-C39A2231FA22}"/>
                      </a:ext>
                    </a:extLst>
                  </p14:cNvPr>
                  <p14:cNvContentPartPr/>
                  <p14:nvPr/>
                </p14:nvContentPartPr>
                <p14:xfrm>
                  <a:off x="6515542" y="4788142"/>
                  <a:ext cx="1734840" cy="1308960"/>
                </p14:xfrm>
              </p:contentPart>
            </mc:Choice>
            <mc:Fallback xmlns="">
              <p:pic>
                <p:nvPicPr>
                  <p:cNvPr id="173" name="Ink 172">
                    <a:extLst>
                      <a:ext uri="{FF2B5EF4-FFF2-40B4-BE49-F238E27FC236}">
                        <a16:creationId xmlns:a16="http://schemas.microsoft.com/office/drawing/2014/main" id="{ACC1728E-68D8-4691-8213-C39A2231FA22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6481552" y="4759131"/>
                    <a:ext cx="1802140" cy="136640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8C186DBC-B5F9-4059-B1B7-205B0EAFA527}"/>
                </a:ext>
              </a:extLst>
            </p:cNvPr>
            <p:cNvGrpSpPr/>
            <p:nvPr/>
          </p:nvGrpSpPr>
          <p:grpSpPr>
            <a:xfrm>
              <a:off x="1791262" y="3954022"/>
              <a:ext cx="8490600" cy="3008880"/>
              <a:chOff x="1791262" y="3954022"/>
              <a:chExt cx="8490600" cy="3008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6EE60BF0-2E91-425E-A24A-4D1D4F906384}"/>
                      </a:ext>
                    </a:extLst>
                  </p14:cNvPr>
                  <p14:cNvContentPartPr/>
                  <p14:nvPr/>
                </p14:nvContentPartPr>
                <p14:xfrm>
                  <a:off x="2035702" y="4555222"/>
                  <a:ext cx="1099080" cy="204084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6EE60BF0-2E91-425E-A24A-4D1D4F906384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2001717" y="4526208"/>
                    <a:ext cx="1166371" cy="20982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96008D8B-E650-480C-B91A-2DC9DF0B06D2}"/>
                      </a:ext>
                    </a:extLst>
                  </p14:cNvPr>
                  <p14:cNvContentPartPr/>
                  <p14:nvPr/>
                </p14:nvContentPartPr>
                <p14:xfrm>
                  <a:off x="3169342" y="4131502"/>
                  <a:ext cx="5577120" cy="39924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96008D8B-E650-480C-B91A-2DC9DF0B06D2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136027" y="4102487"/>
                    <a:ext cx="5644429" cy="4566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72B221DA-BEFC-488B-A125-84594B2EB3C7}"/>
                      </a:ext>
                    </a:extLst>
                  </p14:cNvPr>
                  <p14:cNvContentPartPr/>
                  <p14:nvPr/>
                </p14:nvContentPartPr>
                <p14:xfrm>
                  <a:off x="1791262" y="6517582"/>
                  <a:ext cx="6902280" cy="44532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72B221DA-BEFC-488B-A125-84594B2EB3C7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1757267" y="6488590"/>
                    <a:ext cx="6969589" cy="5027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46B1E426-4FD6-4518-BD55-E2DEE05F4A4A}"/>
                      </a:ext>
                    </a:extLst>
                  </p14:cNvPr>
                  <p14:cNvContentPartPr/>
                  <p14:nvPr/>
                </p14:nvContentPartPr>
                <p14:xfrm>
                  <a:off x="8466022" y="4105582"/>
                  <a:ext cx="1815840" cy="264240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46B1E426-4FD6-4518-BD55-E2DEE05F4A4A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8432030" y="4076564"/>
                    <a:ext cx="1883144" cy="26998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F3086A6E-2AB1-423A-9EF8-6693FC647955}"/>
                      </a:ext>
                    </a:extLst>
                  </p14:cNvPr>
                  <p14:cNvContentPartPr/>
                  <p14:nvPr/>
                </p14:nvContentPartPr>
                <p14:xfrm>
                  <a:off x="2061622" y="3954022"/>
                  <a:ext cx="7572240" cy="293400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F3086A6E-2AB1-423A-9EF8-6693FC647955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027626" y="3925582"/>
                    <a:ext cx="7639552" cy="299146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8ECF0F-D548-4D65-936B-79C38C6BCF2B}"/>
              </a:ext>
            </a:extLst>
          </p:cNvPr>
          <p:cNvGrpSpPr/>
          <p:nvPr/>
        </p:nvGrpSpPr>
        <p:grpSpPr>
          <a:xfrm>
            <a:off x="8176167" y="521586"/>
            <a:ext cx="953280" cy="407160"/>
            <a:chOff x="8176167" y="521586"/>
            <a:chExt cx="95328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D51E2ED-6EBD-448A-919F-50DA3C235B4E}"/>
                    </a:ext>
                  </a:extLst>
                </p14:cNvPr>
                <p14:cNvContentPartPr/>
                <p14:nvPr/>
              </p14:nvContentPartPr>
              <p14:xfrm>
                <a:off x="8176167" y="723906"/>
                <a:ext cx="196200" cy="80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D51E2ED-6EBD-448A-919F-50DA3C235B4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58167" y="706266"/>
                  <a:ext cx="231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FBEF018-6451-478F-BC41-55674D5A5F95}"/>
                    </a:ext>
                  </a:extLst>
                </p14:cNvPr>
                <p14:cNvContentPartPr/>
                <p14:nvPr/>
              </p14:nvContentPartPr>
              <p14:xfrm>
                <a:off x="8219727" y="866466"/>
                <a:ext cx="207360" cy="62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FBEF018-6451-478F-BC41-55674D5A5F9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01727" y="848826"/>
                  <a:ext cx="243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5896353-6A23-4785-B256-20A6C1B812ED}"/>
                    </a:ext>
                  </a:extLst>
                </p14:cNvPr>
                <p14:cNvContentPartPr/>
                <p14:nvPr/>
              </p14:nvContentPartPr>
              <p14:xfrm>
                <a:off x="8609607" y="521586"/>
                <a:ext cx="265680" cy="301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5896353-6A23-4785-B256-20A6C1B812E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91967" y="503586"/>
                  <a:ext cx="3013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1664476-0546-4BB1-85F2-8B511899864B}"/>
                    </a:ext>
                  </a:extLst>
                </p14:cNvPr>
                <p14:cNvContentPartPr/>
                <p14:nvPr/>
              </p14:nvContentPartPr>
              <p14:xfrm>
                <a:off x="8729487" y="700146"/>
                <a:ext cx="261000" cy="103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1664476-0546-4BB1-85F2-8B511899864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11487" y="682506"/>
                  <a:ext cx="296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7D54D4D-3D51-4DFC-8434-3A4AFF4139D0}"/>
                    </a:ext>
                  </a:extLst>
                </p14:cNvPr>
                <p14:cNvContentPartPr/>
                <p14:nvPr/>
              </p14:nvContentPartPr>
              <p14:xfrm>
                <a:off x="9068607" y="734706"/>
                <a:ext cx="60840" cy="129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7D54D4D-3D51-4DFC-8434-3A4AFF4139D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50967" y="716706"/>
                  <a:ext cx="9648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147D6A0-0728-4441-891A-28B197D71114}"/>
                  </a:ext>
                </a:extLst>
              </p14:cNvPr>
              <p14:cNvContentPartPr/>
              <p14:nvPr/>
            </p14:nvContentPartPr>
            <p14:xfrm>
              <a:off x="9054207" y="287946"/>
              <a:ext cx="41760" cy="145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147D6A0-0728-4441-891A-28B197D7111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036207" y="270306"/>
                <a:ext cx="7740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3DEE107-62A5-465D-B66B-38ABD066D9CF}"/>
              </a:ext>
            </a:extLst>
          </p:cNvPr>
          <p:cNvGrpSpPr/>
          <p:nvPr/>
        </p:nvGrpSpPr>
        <p:grpSpPr>
          <a:xfrm>
            <a:off x="10438407" y="1480626"/>
            <a:ext cx="1154160" cy="678240"/>
            <a:chOff x="10438407" y="1480626"/>
            <a:chExt cx="1154160" cy="67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BF184A1-A2A7-45F8-934C-1C0DBC4F4C69}"/>
                    </a:ext>
                  </a:extLst>
                </p14:cNvPr>
                <p14:cNvContentPartPr/>
                <p14:nvPr/>
              </p14:nvContentPartPr>
              <p14:xfrm>
                <a:off x="10438407" y="1811826"/>
                <a:ext cx="216720" cy="45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BF184A1-A2A7-45F8-934C-1C0DBC4F4C6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20767" y="1793826"/>
                  <a:ext cx="252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D5ECCFB-C486-44CF-AF7C-20CFCED40727}"/>
                    </a:ext>
                  </a:extLst>
                </p14:cNvPr>
                <p14:cNvContentPartPr/>
                <p14:nvPr/>
              </p14:nvContentPartPr>
              <p14:xfrm>
                <a:off x="10482687" y="1910826"/>
                <a:ext cx="206280" cy="75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D5ECCFB-C486-44CF-AF7C-20CFCED4072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65047" y="1892826"/>
                  <a:ext cx="241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E3B157F-BC6F-4CD8-B21E-860911DF55DF}"/>
                    </a:ext>
                  </a:extLst>
                </p14:cNvPr>
                <p14:cNvContentPartPr/>
                <p14:nvPr/>
              </p14:nvContentPartPr>
              <p14:xfrm>
                <a:off x="10893087" y="1585746"/>
                <a:ext cx="280080" cy="347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E3B157F-BC6F-4CD8-B21E-860911DF55D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75447" y="1567746"/>
                  <a:ext cx="3157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83B2B90-E0A3-46C5-8C42-371611FAFAB0}"/>
                    </a:ext>
                  </a:extLst>
                </p14:cNvPr>
                <p14:cNvContentPartPr/>
                <p14:nvPr/>
              </p14:nvContentPartPr>
              <p14:xfrm>
                <a:off x="11011167" y="1774026"/>
                <a:ext cx="279360" cy="164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83B2B90-E0A3-46C5-8C42-371611FAFAB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93167" y="1756386"/>
                  <a:ext cx="315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15AA0EC-E94D-4F79-8FA8-83733D6964DC}"/>
                    </a:ext>
                  </a:extLst>
                </p14:cNvPr>
                <p14:cNvContentPartPr/>
                <p14:nvPr/>
              </p14:nvContentPartPr>
              <p14:xfrm>
                <a:off x="11397447" y="1876266"/>
                <a:ext cx="52560" cy="183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15AA0EC-E94D-4F79-8FA8-83733D6964D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379807" y="1858626"/>
                  <a:ext cx="88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9C92D98-7F33-4BCC-B042-B1DD31E9CFFB}"/>
                    </a:ext>
                  </a:extLst>
                </p14:cNvPr>
                <p14:cNvContentPartPr/>
                <p14:nvPr/>
              </p14:nvContentPartPr>
              <p14:xfrm>
                <a:off x="11371887" y="1480626"/>
                <a:ext cx="78840" cy="135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9C92D98-7F33-4BCC-B042-B1DD31E9CFF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353887" y="1462626"/>
                  <a:ext cx="114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9C7BC47-CD43-4FFA-9B6B-13CDF41B3C5B}"/>
                    </a:ext>
                  </a:extLst>
                </p14:cNvPr>
                <p14:cNvContentPartPr/>
                <p14:nvPr/>
              </p14:nvContentPartPr>
              <p14:xfrm>
                <a:off x="11259207" y="1870866"/>
                <a:ext cx="333360" cy="288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9C7BC47-CD43-4FFA-9B6B-13CDF41B3C5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241207" y="1853226"/>
                  <a:ext cx="36900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3C5FA8C-9345-4A50-9E97-E376FF9BB79C}"/>
              </a:ext>
            </a:extLst>
          </p:cNvPr>
          <p:cNvGrpSpPr/>
          <p:nvPr/>
        </p:nvGrpSpPr>
        <p:grpSpPr>
          <a:xfrm>
            <a:off x="1604727" y="2551986"/>
            <a:ext cx="172080" cy="988920"/>
            <a:chOff x="1604727" y="2551986"/>
            <a:chExt cx="172080" cy="9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7DAF654-2066-4BF0-9818-108594D431FE}"/>
                    </a:ext>
                  </a:extLst>
                </p14:cNvPr>
                <p14:cNvContentPartPr/>
                <p14:nvPr/>
              </p14:nvContentPartPr>
              <p14:xfrm>
                <a:off x="1645047" y="3352626"/>
                <a:ext cx="131760" cy="188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7DAF654-2066-4BF0-9818-108594D431F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627407" y="3334626"/>
                  <a:ext cx="1674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A4EC36D-1DA1-4005-912F-7A08AF252B36}"/>
                    </a:ext>
                  </a:extLst>
                </p14:cNvPr>
                <p14:cNvContentPartPr/>
                <p14:nvPr/>
              </p14:nvContentPartPr>
              <p14:xfrm>
                <a:off x="1604727" y="2551986"/>
                <a:ext cx="96120" cy="937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A4EC36D-1DA1-4005-912F-7A08AF252B3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87087" y="2533986"/>
                  <a:ext cx="131760" cy="9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DA84A4-EF6D-40B6-8FFA-63BC201C0A48}"/>
              </a:ext>
            </a:extLst>
          </p:cNvPr>
          <p:cNvGrpSpPr/>
          <p:nvPr/>
        </p:nvGrpSpPr>
        <p:grpSpPr>
          <a:xfrm>
            <a:off x="1445967" y="1740546"/>
            <a:ext cx="552960" cy="399600"/>
            <a:chOff x="1445967" y="1740546"/>
            <a:chExt cx="55296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B7F2EDC-BFD7-451F-93D7-0EF117237BE1}"/>
                    </a:ext>
                  </a:extLst>
                </p14:cNvPr>
                <p14:cNvContentPartPr/>
                <p14:nvPr/>
              </p14:nvContentPartPr>
              <p14:xfrm>
                <a:off x="1445967" y="1740546"/>
                <a:ext cx="280080" cy="399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B7F2EDC-BFD7-451F-93D7-0EF117237BE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27967" y="1722546"/>
                  <a:ext cx="3157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C71AAD7-0A2C-48B5-B521-564FB5C0CE97}"/>
                    </a:ext>
                  </a:extLst>
                </p14:cNvPr>
                <p14:cNvContentPartPr/>
                <p14:nvPr/>
              </p14:nvContentPartPr>
              <p14:xfrm>
                <a:off x="1607967" y="1960866"/>
                <a:ext cx="202320" cy="120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C71AAD7-0A2C-48B5-B521-564FB5C0CE9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90327" y="1942866"/>
                  <a:ext cx="237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4C91020-7E87-4253-B680-D9039DB2BFA2}"/>
                    </a:ext>
                  </a:extLst>
                </p14:cNvPr>
                <p14:cNvContentPartPr/>
                <p14:nvPr/>
              </p14:nvContentPartPr>
              <p14:xfrm>
                <a:off x="1915407" y="1906146"/>
                <a:ext cx="83520" cy="202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4C91020-7E87-4253-B680-D9039DB2BFA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97767" y="1888146"/>
                  <a:ext cx="11916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A7F45B2-FF7E-4B73-9D90-19E5D01B01D6}"/>
              </a:ext>
            </a:extLst>
          </p:cNvPr>
          <p:cNvGrpSpPr/>
          <p:nvPr/>
        </p:nvGrpSpPr>
        <p:grpSpPr>
          <a:xfrm>
            <a:off x="3177567" y="2355426"/>
            <a:ext cx="149040" cy="1184760"/>
            <a:chOff x="3177567" y="2355426"/>
            <a:chExt cx="149040" cy="11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88D162F-783F-44D6-BE8A-7645665F3DED}"/>
                    </a:ext>
                  </a:extLst>
                </p14:cNvPr>
                <p14:cNvContentPartPr/>
                <p14:nvPr/>
              </p14:nvContentPartPr>
              <p14:xfrm>
                <a:off x="3177567" y="3327426"/>
                <a:ext cx="149040" cy="21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88D162F-783F-44D6-BE8A-7645665F3DE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59927" y="3309786"/>
                  <a:ext cx="184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BBB7D31-0E50-48D4-9374-F243C36EAC63}"/>
                    </a:ext>
                  </a:extLst>
                </p14:cNvPr>
                <p14:cNvContentPartPr/>
                <p14:nvPr/>
              </p14:nvContentPartPr>
              <p14:xfrm>
                <a:off x="3248127" y="2355426"/>
                <a:ext cx="44280" cy="1130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BBB7D31-0E50-48D4-9374-F243C36EAC6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30127" y="2337426"/>
                  <a:ext cx="79920" cy="11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383732A-1303-47BD-9AFC-C632BA94EE4B}"/>
              </a:ext>
            </a:extLst>
          </p:cNvPr>
          <p:cNvGrpSpPr/>
          <p:nvPr/>
        </p:nvGrpSpPr>
        <p:grpSpPr>
          <a:xfrm>
            <a:off x="3222927" y="1584666"/>
            <a:ext cx="759600" cy="504720"/>
            <a:chOff x="3222927" y="1584666"/>
            <a:chExt cx="75960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78945B5-30D3-4187-8916-B4726B359BA9}"/>
                    </a:ext>
                  </a:extLst>
                </p14:cNvPr>
                <p14:cNvContentPartPr/>
                <p14:nvPr/>
              </p14:nvContentPartPr>
              <p14:xfrm>
                <a:off x="3222927" y="1584666"/>
                <a:ext cx="305640" cy="437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78945B5-30D3-4187-8916-B4726B359BA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04927" y="1566666"/>
                  <a:ext cx="3412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B93BB9F-28F5-4B9D-AC56-831155A69D88}"/>
                    </a:ext>
                  </a:extLst>
                </p14:cNvPr>
                <p14:cNvContentPartPr/>
                <p14:nvPr/>
              </p14:nvContentPartPr>
              <p14:xfrm>
                <a:off x="3365847" y="1801026"/>
                <a:ext cx="199080" cy="158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B93BB9F-28F5-4B9D-AC56-831155A69D8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48207" y="1783386"/>
                  <a:ext cx="234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0E9A54D-778C-40DD-BDB3-B0490DA5684B}"/>
                    </a:ext>
                  </a:extLst>
                </p14:cNvPr>
                <p14:cNvContentPartPr/>
                <p14:nvPr/>
              </p14:nvContentPartPr>
              <p14:xfrm>
                <a:off x="3667527" y="1833066"/>
                <a:ext cx="315000" cy="256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0E9A54D-778C-40DD-BDB3-B0490DA5684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49527" y="1815066"/>
                  <a:ext cx="35064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BDEC11-512C-434C-BB25-D18F0EA562F4}"/>
              </a:ext>
            </a:extLst>
          </p:cNvPr>
          <p:cNvGrpSpPr/>
          <p:nvPr/>
        </p:nvGrpSpPr>
        <p:grpSpPr>
          <a:xfrm>
            <a:off x="4820607" y="3620466"/>
            <a:ext cx="1192680" cy="565560"/>
            <a:chOff x="4820607" y="3620466"/>
            <a:chExt cx="119268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C99F560-DE9E-49B5-8BCB-EDE6FEE2A4E4}"/>
                    </a:ext>
                  </a:extLst>
                </p14:cNvPr>
                <p14:cNvContentPartPr/>
                <p14:nvPr/>
              </p14:nvContentPartPr>
              <p14:xfrm>
                <a:off x="4820607" y="3801906"/>
                <a:ext cx="1082520" cy="56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C99F560-DE9E-49B5-8BCB-EDE6FEE2A4E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02967" y="3784266"/>
                  <a:ext cx="1118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8397B5-5DBE-4504-AA8A-B9DD8D1789C3}"/>
                    </a:ext>
                  </a:extLst>
                </p14:cNvPr>
                <p14:cNvContentPartPr/>
                <p14:nvPr/>
              </p14:nvContentPartPr>
              <p14:xfrm>
                <a:off x="5536287" y="3620466"/>
                <a:ext cx="477000" cy="565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8397B5-5DBE-4504-AA8A-B9DD8D1789C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18287" y="3602466"/>
                  <a:ext cx="512640" cy="60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92F0480-6D88-4AD1-A16A-DC5861528AC9}"/>
              </a:ext>
            </a:extLst>
          </p:cNvPr>
          <p:cNvGrpSpPr/>
          <p:nvPr/>
        </p:nvGrpSpPr>
        <p:grpSpPr>
          <a:xfrm>
            <a:off x="3234502" y="5725582"/>
            <a:ext cx="469800" cy="388440"/>
            <a:chOff x="3234502" y="5725582"/>
            <a:chExt cx="46980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E32E2AB-FB23-472E-9597-C1E249F7F957}"/>
                    </a:ext>
                  </a:extLst>
                </p14:cNvPr>
                <p14:cNvContentPartPr/>
                <p14:nvPr/>
              </p14:nvContentPartPr>
              <p14:xfrm>
                <a:off x="3234502" y="5725582"/>
                <a:ext cx="409680" cy="375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E32E2AB-FB23-472E-9597-C1E249F7F95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16862" y="5707582"/>
                  <a:ext cx="4453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379B2B1-DF8B-4045-AAD8-E2E3E818B95C}"/>
                    </a:ext>
                  </a:extLst>
                </p14:cNvPr>
                <p14:cNvContentPartPr/>
                <p14:nvPr/>
              </p14:nvContentPartPr>
              <p14:xfrm>
                <a:off x="3489382" y="5904142"/>
                <a:ext cx="214920" cy="209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379B2B1-DF8B-4045-AAD8-E2E3E818B95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71742" y="5886142"/>
                  <a:ext cx="25056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4551A22-2B04-428A-9A7F-54FDE6123420}"/>
                  </a:ext>
                </a:extLst>
              </p14:cNvPr>
              <p14:cNvContentPartPr/>
              <p14:nvPr/>
            </p14:nvContentPartPr>
            <p14:xfrm>
              <a:off x="3944422" y="6064702"/>
              <a:ext cx="17640" cy="232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4551A22-2B04-428A-9A7F-54FDE612342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926422" y="6046702"/>
                <a:ext cx="532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645D03F-BECE-4E29-885F-C2AA7FAAC422}"/>
                  </a:ext>
                </a:extLst>
              </p14:cNvPr>
              <p14:cNvContentPartPr/>
              <p14:nvPr/>
            </p14:nvContentPartPr>
            <p14:xfrm>
              <a:off x="4238182" y="5545582"/>
              <a:ext cx="93240" cy="157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645D03F-BECE-4E29-885F-C2AA7FAAC42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220182" y="5527942"/>
                <a:ext cx="128880" cy="19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38A4528A-3055-456F-89BE-B25AB7446A6C}"/>
              </a:ext>
            </a:extLst>
          </p:cNvPr>
          <p:cNvGrpSpPr/>
          <p:nvPr/>
        </p:nvGrpSpPr>
        <p:grpSpPr>
          <a:xfrm>
            <a:off x="4772782" y="5840062"/>
            <a:ext cx="249840" cy="177480"/>
            <a:chOff x="4772782" y="5840062"/>
            <a:chExt cx="249840" cy="17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58B9A2B-4024-4B50-8479-4538D1D8C503}"/>
                    </a:ext>
                  </a:extLst>
                </p14:cNvPr>
                <p14:cNvContentPartPr/>
                <p14:nvPr/>
              </p14:nvContentPartPr>
              <p14:xfrm>
                <a:off x="4772782" y="5840062"/>
                <a:ext cx="237600" cy="62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58B9A2B-4024-4B50-8479-4538D1D8C50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55142" y="5822062"/>
                  <a:ext cx="273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B613626-0F6B-4BB8-A7ED-E8467C3789AB}"/>
                    </a:ext>
                  </a:extLst>
                </p14:cNvPr>
                <p14:cNvContentPartPr/>
                <p14:nvPr/>
              </p14:nvContentPartPr>
              <p14:xfrm>
                <a:off x="4854502" y="5979382"/>
                <a:ext cx="168120" cy="38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B613626-0F6B-4BB8-A7ED-E8467C3789A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36862" y="5961382"/>
                  <a:ext cx="20376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817CE66-2BBB-48B6-88DA-F655C5A6F239}"/>
              </a:ext>
            </a:extLst>
          </p:cNvPr>
          <p:cNvGrpSpPr/>
          <p:nvPr/>
        </p:nvGrpSpPr>
        <p:grpSpPr>
          <a:xfrm>
            <a:off x="5544622" y="5651782"/>
            <a:ext cx="549360" cy="545400"/>
            <a:chOff x="5544622" y="5651782"/>
            <a:chExt cx="54936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DD06E01-1D8C-4381-BAF9-5FBC82B699A5}"/>
                    </a:ext>
                  </a:extLst>
                </p14:cNvPr>
                <p14:cNvContentPartPr/>
                <p14:nvPr/>
              </p14:nvContentPartPr>
              <p14:xfrm>
                <a:off x="5544622" y="5651782"/>
                <a:ext cx="327240" cy="314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DD06E01-1D8C-4381-BAF9-5FBC82B699A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526622" y="5634142"/>
                  <a:ext cx="3628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6809855-C117-4113-B7B8-67D3E4FBF985}"/>
                    </a:ext>
                  </a:extLst>
                </p14:cNvPr>
                <p14:cNvContentPartPr/>
                <p14:nvPr/>
              </p14:nvContentPartPr>
              <p14:xfrm>
                <a:off x="5748382" y="5847262"/>
                <a:ext cx="174600" cy="176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6809855-C117-4113-B7B8-67D3E4FBF98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30742" y="5829262"/>
                  <a:ext cx="210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9BAF796-E476-468C-AB2D-D4A2F1BFB3CC}"/>
                    </a:ext>
                  </a:extLst>
                </p14:cNvPr>
                <p14:cNvContentPartPr/>
                <p14:nvPr/>
              </p14:nvContentPartPr>
              <p14:xfrm>
                <a:off x="6074182" y="6008542"/>
                <a:ext cx="19800" cy="18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9BAF796-E476-468C-AB2D-D4A2F1BFB3C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56182" y="5990542"/>
                  <a:ext cx="5544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4CCAF9D-07BD-4BDB-A674-7CCBD966E990}"/>
              </a:ext>
            </a:extLst>
          </p:cNvPr>
          <p:cNvGrpSpPr/>
          <p:nvPr/>
        </p:nvGrpSpPr>
        <p:grpSpPr>
          <a:xfrm>
            <a:off x="6371182" y="5760142"/>
            <a:ext cx="263160" cy="280800"/>
            <a:chOff x="6371182" y="5760142"/>
            <a:chExt cx="26316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12262B6-9F8C-480F-BF65-0371405A23FD}"/>
                    </a:ext>
                  </a:extLst>
                </p14:cNvPr>
                <p14:cNvContentPartPr/>
                <p14:nvPr/>
              </p14:nvContentPartPr>
              <p14:xfrm>
                <a:off x="6520222" y="5760142"/>
                <a:ext cx="29520" cy="280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12262B6-9F8C-480F-BF65-0371405A23F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02582" y="5742142"/>
                  <a:ext cx="65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FB62C59-192E-4DEF-95CE-36ADC652C5F4}"/>
                    </a:ext>
                  </a:extLst>
                </p14:cNvPr>
                <p14:cNvContentPartPr/>
                <p14:nvPr/>
              </p14:nvContentPartPr>
              <p14:xfrm>
                <a:off x="6371182" y="5895862"/>
                <a:ext cx="263160" cy="33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FB62C59-192E-4DEF-95CE-36ADC652C5F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53182" y="5877862"/>
                  <a:ext cx="29880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7E571E7-CE8D-4880-9529-917BDEEDC014}"/>
              </a:ext>
            </a:extLst>
          </p:cNvPr>
          <p:cNvGrpSpPr/>
          <p:nvPr/>
        </p:nvGrpSpPr>
        <p:grpSpPr>
          <a:xfrm>
            <a:off x="7207462" y="5687062"/>
            <a:ext cx="543960" cy="396000"/>
            <a:chOff x="7207462" y="5687062"/>
            <a:chExt cx="54396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4A5D6E1-5859-4522-9773-014A62C44AD6}"/>
                    </a:ext>
                  </a:extLst>
                </p14:cNvPr>
                <p14:cNvContentPartPr/>
                <p14:nvPr/>
              </p14:nvContentPartPr>
              <p14:xfrm>
                <a:off x="7210342" y="5712262"/>
                <a:ext cx="87840" cy="370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4A5D6E1-5859-4522-9773-014A62C44AD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192702" y="5694262"/>
                  <a:ext cx="1234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DC74C92-ECF6-4CA5-BF3E-97E51E9EA691}"/>
                    </a:ext>
                  </a:extLst>
                </p14:cNvPr>
                <p14:cNvContentPartPr/>
                <p14:nvPr/>
              </p14:nvContentPartPr>
              <p14:xfrm>
                <a:off x="7207462" y="5687062"/>
                <a:ext cx="543960" cy="230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DC74C92-ECF6-4CA5-BF3E-97E51E9EA69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189822" y="5669062"/>
                  <a:ext cx="57960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17436C8-3162-4AD7-A527-66EE61A9E62B}"/>
              </a:ext>
            </a:extLst>
          </p:cNvPr>
          <p:cNvGrpSpPr/>
          <p:nvPr/>
        </p:nvGrpSpPr>
        <p:grpSpPr>
          <a:xfrm>
            <a:off x="3254302" y="6583462"/>
            <a:ext cx="1010520" cy="781200"/>
            <a:chOff x="3254302" y="6583462"/>
            <a:chExt cx="1010520" cy="78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1A499E7-2455-46C6-A556-8145F200DF80}"/>
                    </a:ext>
                  </a:extLst>
                </p14:cNvPr>
                <p14:cNvContentPartPr/>
                <p14:nvPr/>
              </p14:nvContentPartPr>
              <p14:xfrm>
                <a:off x="3254302" y="6825022"/>
                <a:ext cx="522000" cy="437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1A499E7-2455-46C6-A556-8145F200DF8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36662" y="6807382"/>
                  <a:ext cx="55764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ADD384D-765B-4766-8527-C3913AE0E35A}"/>
                    </a:ext>
                  </a:extLst>
                </p14:cNvPr>
                <p14:cNvContentPartPr/>
                <p14:nvPr/>
              </p14:nvContentPartPr>
              <p14:xfrm>
                <a:off x="3561022" y="7017262"/>
                <a:ext cx="214920" cy="279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ADD384D-765B-4766-8527-C3913AE0E35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43382" y="6999622"/>
                  <a:ext cx="2505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78AA58E-6374-42E0-8476-CA1A27AFCA5C}"/>
                    </a:ext>
                  </a:extLst>
                </p14:cNvPr>
                <p14:cNvContentPartPr/>
                <p14:nvPr/>
              </p14:nvContentPartPr>
              <p14:xfrm>
                <a:off x="3955222" y="7171342"/>
                <a:ext cx="179280" cy="193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78AA58E-6374-42E0-8476-CA1A27AFCA5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937222" y="7153702"/>
                  <a:ext cx="214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F0AC324-8E9A-4569-8202-39044076A815}"/>
                    </a:ext>
                  </a:extLst>
                </p14:cNvPr>
                <p14:cNvContentPartPr/>
                <p14:nvPr/>
              </p14:nvContentPartPr>
              <p14:xfrm>
                <a:off x="4173382" y="6583462"/>
                <a:ext cx="91440" cy="176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F0AC324-8E9A-4569-8202-39044076A81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55382" y="6565462"/>
                  <a:ext cx="12708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B62B24E-4337-4EAD-8663-1642AB5DBC6E}"/>
              </a:ext>
            </a:extLst>
          </p:cNvPr>
          <p:cNvGrpSpPr/>
          <p:nvPr/>
        </p:nvGrpSpPr>
        <p:grpSpPr>
          <a:xfrm>
            <a:off x="4737142" y="6882262"/>
            <a:ext cx="261000" cy="189360"/>
            <a:chOff x="4737142" y="6882262"/>
            <a:chExt cx="26100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3C42004-1F6D-44A5-8490-A75FBD25B54D}"/>
                    </a:ext>
                  </a:extLst>
                </p14:cNvPr>
                <p14:cNvContentPartPr/>
                <p14:nvPr/>
              </p14:nvContentPartPr>
              <p14:xfrm>
                <a:off x="4737142" y="6882262"/>
                <a:ext cx="261000" cy="51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3C42004-1F6D-44A5-8490-A75FBD25B54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719502" y="6864622"/>
                  <a:ext cx="296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13429FA-3FBA-4E5F-9022-BDB2745A97DB}"/>
                    </a:ext>
                  </a:extLst>
                </p14:cNvPr>
                <p14:cNvContentPartPr/>
                <p14:nvPr/>
              </p14:nvContentPartPr>
              <p14:xfrm>
                <a:off x="4769902" y="7015102"/>
                <a:ext cx="192960" cy="56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13429FA-3FBA-4E5F-9022-BDB2745A97D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52262" y="6997462"/>
                  <a:ext cx="22860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7536B8D-D7F9-45AA-A2E6-B2FB582CD6FE}"/>
              </a:ext>
            </a:extLst>
          </p:cNvPr>
          <p:cNvGrpSpPr/>
          <p:nvPr/>
        </p:nvGrpSpPr>
        <p:grpSpPr>
          <a:xfrm>
            <a:off x="5492422" y="6729982"/>
            <a:ext cx="727560" cy="575280"/>
            <a:chOff x="5492422" y="6729982"/>
            <a:chExt cx="727560" cy="57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791EB16-9EAA-4290-9CBE-113A985B0A0F}"/>
                    </a:ext>
                  </a:extLst>
                </p14:cNvPr>
                <p14:cNvContentPartPr/>
                <p14:nvPr/>
              </p14:nvContentPartPr>
              <p14:xfrm>
                <a:off x="5492422" y="6729982"/>
                <a:ext cx="446400" cy="421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791EB16-9EAA-4290-9CBE-113A985B0A0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74782" y="6712342"/>
                  <a:ext cx="4820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DDCAB16-41C6-4BC7-998E-5A24159BA0AF}"/>
                    </a:ext>
                  </a:extLst>
                </p14:cNvPr>
                <p14:cNvContentPartPr/>
                <p14:nvPr/>
              </p14:nvContentPartPr>
              <p14:xfrm>
                <a:off x="5808142" y="7011502"/>
                <a:ext cx="239760" cy="226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DDCAB16-41C6-4BC7-998E-5A24159BA0A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790502" y="6993862"/>
                  <a:ext cx="275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CE5CCC0-7350-4236-A9BD-08EBF0930685}"/>
                    </a:ext>
                  </a:extLst>
                </p14:cNvPr>
                <p14:cNvContentPartPr/>
                <p14:nvPr/>
              </p14:nvContentPartPr>
              <p14:xfrm>
                <a:off x="6191182" y="7147222"/>
                <a:ext cx="28800" cy="158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CE5CCC0-7350-4236-A9BD-08EBF093068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173542" y="7129582"/>
                  <a:ext cx="6444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6355CF8-E559-4A4F-8F1C-4BC7428EB219}"/>
              </a:ext>
            </a:extLst>
          </p:cNvPr>
          <p:cNvGrpSpPr/>
          <p:nvPr/>
        </p:nvGrpSpPr>
        <p:grpSpPr>
          <a:xfrm>
            <a:off x="6532822" y="6592462"/>
            <a:ext cx="1170720" cy="533880"/>
            <a:chOff x="6532822" y="6592462"/>
            <a:chExt cx="117072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BD1FEA0-9FB4-46C3-833A-C25F0BBA8D02}"/>
                    </a:ext>
                  </a:extLst>
                </p14:cNvPr>
                <p14:cNvContentPartPr/>
                <p14:nvPr/>
              </p14:nvContentPartPr>
              <p14:xfrm>
                <a:off x="6532822" y="6907102"/>
                <a:ext cx="367920" cy="36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BD1FEA0-9FB4-46C3-833A-C25F0BBA8D0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14822" y="6889462"/>
                  <a:ext cx="403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7775403-FFAB-42FE-B1AF-B1E6EB228516}"/>
                    </a:ext>
                  </a:extLst>
                </p14:cNvPr>
                <p14:cNvContentPartPr/>
                <p14:nvPr/>
              </p14:nvContentPartPr>
              <p14:xfrm>
                <a:off x="7176142" y="6656542"/>
                <a:ext cx="96840" cy="469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7775403-FFAB-42FE-B1AF-B1E6EB2285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58142" y="6638902"/>
                  <a:ext cx="13248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5387A0F-73AC-4B38-822F-423F1770CFB5}"/>
                    </a:ext>
                  </a:extLst>
                </p14:cNvPr>
                <p14:cNvContentPartPr/>
                <p14:nvPr/>
              </p14:nvContentPartPr>
              <p14:xfrm>
                <a:off x="7211062" y="6592462"/>
                <a:ext cx="429480" cy="97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5387A0F-73AC-4B38-822F-423F1770CFB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93422" y="6574462"/>
                  <a:ext cx="465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29AB952-BD8C-4934-9F7A-2840C71FD63B}"/>
                    </a:ext>
                  </a:extLst>
                </p14:cNvPr>
                <p14:cNvContentPartPr/>
                <p14:nvPr/>
              </p14:nvContentPartPr>
              <p14:xfrm>
                <a:off x="7271902" y="6777862"/>
                <a:ext cx="431640" cy="40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29AB952-BD8C-4934-9F7A-2840C71FD63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253902" y="6760222"/>
                  <a:ext cx="467280" cy="76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04646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95426" y="-24349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83BD39-E5B7-4740-8DC5-DFA4B717BB2E}"/>
              </a:ext>
            </a:extLst>
          </p:cNvPr>
          <p:cNvGrpSpPr/>
          <p:nvPr/>
        </p:nvGrpSpPr>
        <p:grpSpPr>
          <a:xfrm>
            <a:off x="6486791" y="1498478"/>
            <a:ext cx="4039856" cy="4038026"/>
            <a:chOff x="6486791" y="1498478"/>
            <a:chExt cx="4575420" cy="46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77EF6EC-6DD5-4548-AEF9-05A30EB19438}"/>
                    </a:ext>
                  </a:extLst>
                </p14:cNvPr>
                <p14:cNvContentPartPr/>
                <p14:nvPr/>
              </p14:nvContentPartPr>
              <p14:xfrm>
                <a:off x="7094651" y="3200468"/>
                <a:ext cx="1310400" cy="1238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77EF6EC-6DD5-4548-AEF9-05A30EB1943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74265" y="3180179"/>
                  <a:ext cx="1350764" cy="12790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E14E748-E081-4690-951D-D1061BEA477F}"/>
                    </a:ext>
                  </a:extLst>
                </p14:cNvPr>
                <p14:cNvContentPartPr/>
                <p14:nvPr/>
              </p14:nvContentPartPr>
              <p14:xfrm>
                <a:off x="10049531" y="3228908"/>
                <a:ext cx="1012680" cy="1095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E14E748-E081-4690-951D-D1061BEA47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29547" y="3208199"/>
                  <a:ext cx="1053057" cy="113648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C60FB9A2-7B67-4979-A7E4-E6B6304ABE91}"/>
                </a:ext>
              </a:extLst>
            </p:cNvPr>
            <p:cNvGrpSpPr/>
            <p:nvPr/>
          </p:nvGrpSpPr>
          <p:grpSpPr>
            <a:xfrm>
              <a:off x="8270591" y="4304318"/>
              <a:ext cx="59040" cy="622440"/>
              <a:chOff x="6216327" y="4304318"/>
              <a:chExt cx="59040" cy="622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C451C33-ACF6-4782-8582-DC6BFF03A8B9}"/>
                      </a:ext>
                    </a:extLst>
                  </p14:cNvPr>
                  <p14:cNvContentPartPr/>
                  <p14:nvPr/>
                </p14:nvContentPartPr>
                <p14:xfrm>
                  <a:off x="6236487" y="4707518"/>
                  <a:ext cx="24120" cy="2192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C451C33-ACF6-4782-8582-DC6BFF03A8B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216789" y="4686835"/>
                    <a:ext cx="63918" cy="2601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96842BDF-7DB2-488E-9E67-7763DA6F24AA}"/>
                      </a:ext>
                    </a:extLst>
                  </p14:cNvPr>
                  <p14:cNvContentPartPr/>
                  <p14:nvPr/>
                </p14:nvContentPartPr>
                <p14:xfrm>
                  <a:off x="6216327" y="4495838"/>
                  <a:ext cx="41400" cy="748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96842BDF-7DB2-488E-9E67-7763DA6F24AA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195832" y="4475153"/>
                    <a:ext cx="81980" cy="1158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DFC3C29-318A-4282-BC89-8B5D14B2E1C1}"/>
                      </a:ext>
                    </a:extLst>
                  </p14:cNvPr>
                  <p14:cNvContentPartPr/>
                  <p14:nvPr/>
                </p14:nvContentPartPr>
                <p14:xfrm>
                  <a:off x="6252687" y="4304318"/>
                  <a:ext cx="22680" cy="471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DFC3C29-318A-4282-BC89-8B5D14B2E1C1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232481" y="4284047"/>
                    <a:ext cx="63504" cy="8811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5E7AD7BD-B5D7-434E-A217-A36C7DDB3578}"/>
                </a:ext>
              </a:extLst>
            </p:cNvPr>
            <p:cNvGrpSpPr/>
            <p:nvPr/>
          </p:nvGrpSpPr>
          <p:grpSpPr>
            <a:xfrm>
              <a:off x="9026591" y="1498478"/>
              <a:ext cx="1014840" cy="1851120"/>
              <a:chOff x="6972327" y="1498478"/>
              <a:chExt cx="1014840" cy="1851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E9A00431-3F51-481B-B52C-EE0AE2535373}"/>
                      </a:ext>
                    </a:extLst>
                  </p14:cNvPr>
                  <p14:cNvContentPartPr/>
                  <p14:nvPr/>
                </p14:nvContentPartPr>
                <p14:xfrm>
                  <a:off x="7257807" y="1498478"/>
                  <a:ext cx="729360" cy="18511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E9A00431-3F51-481B-B52C-EE0AE2535373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37830" y="1477772"/>
                    <a:ext cx="769721" cy="18921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106C4540-1748-4D0D-AE78-75A99056C8CD}"/>
                      </a:ext>
                    </a:extLst>
                  </p14:cNvPr>
                  <p14:cNvContentPartPr/>
                  <p14:nvPr/>
                </p14:nvContentPartPr>
                <p14:xfrm>
                  <a:off x="7224327" y="1650758"/>
                  <a:ext cx="99360" cy="9612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106C4540-1748-4D0D-AE78-75A99056C8C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7203966" y="1630457"/>
                    <a:ext cx="139674" cy="1371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33A43C2-2B8F-4C30-A985-38FFD2BBE816}"/>
                      </a:ext>
                    </a:extLst>
                  </p14:cNvPr>
                  <p14:cNvContentPartPr/>
                  <p14:nvPr/>
                </p14:nvContentPartPr>
                <p14:xfrm>
                  <a:off x="7044687" y="1878998"/>
                  <a:ext cx="117000" cy="2635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333A43C2-2B8F-4C30-A985-38FFD2BBE816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7024711" y="1858314"/>
                    <a:ext cx="157359" cy="3044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6149F628-7E21-40B2-A7A4-6F274CAC014C}"/>
                      </a:ext>
                    </a:extLst>
                  </p14:cNvPr>
                  <p14:cNvContentPartPr/>
                  <p14:nvPr/>
                </p14:nvContentPartPr>
                <p14:xfrm>
                  <a:off x="6972327" y="2524838"/>
                  <a:ext cx="18000" cy="7164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6149F628-7E21-40B2-A7A4-6F274CAC014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952327" y="2504133"/>
                    <a:ext cx="57600" cy="112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CE69A086-5727-4438-9F4A-F5CE8EFD6E2B}"/>
                      </a:ext>
                    </a:extLst>
                  </p14:cNvPr>
                  <p14:cNvContentPartPr/>
                  <p14:nvPr/>
                </p14:nvContentPartPr>
                <p14:xfrm>
                  <a:off x="6980967" y="3099398"/>
                  <a:ext cx="22680" cy="3528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CE69A086-5727-4438-9F4A-F5CE8EFD6E2B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60717" y="3078645"/>
                    <a:ext cx="62775" cy="7637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0DB190A4-799F-4F58-ADA0-835D530D5499}"/>
                </a:ext>
              </a:extLst>
            </p:cNvPr>
            <p:cNvGrpSpPr/>
            <p:nvPr/>
          </p:nvGrpSpPr>
          <p:grpSpPr>
            <a:xfrm>
              <a:off x="9176711" y="5160398"/>
              <a:ext cx="893880" cy="983160"/>
              <a:chOff x="7122447" y="5160398"/>
              <a:chExt cx="893880" cy="983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5F41A8D2-E6D8-4827-81D9-18182A286172}"/>
                      </a:ext>
                    </a:extLst>
                  </p14:cNvPr>
                  <p14:cNvContentPartPr/>
                  <p14:nvPr/>
                </p14:nvContentPartPr>
                <p14:xfrm>
                  <a:off x="7122447" y="5160398"/>
                  <a:ext cx="862560" cy="87804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5F41A8D2-E6D8-4827-81D9-18182A28617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7102473" y="5140113"/>
                    <a:ext cx="902916" cy="9190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A5845FC5-6272-4142-BA8E-B8AE151A4E54}"/>
                      </a:ext>
                    </a:extLst>
                  </p14:cNvPr>
                  <p14:cNvContentPartPr/>
                  <p14:nvPr/>
                </p14:nvContentPartPr>
                <p14:xfrm>
                  <a:off x="7653447" y="5266598"/>
                  <a:ext cx="362880" cy="87696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A5845FC5-6272-4142-BA8E-B8AE151A4E54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7633468" y="5246310"/>
                    <a:ext cx="403245" cy="91795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C0ABB30D-E7C6-4497-881F-9FC5C270258B}"/>
                </a:ext>
              </a:extLst>
            </p:cNvPr>
            <p:cNvGrpSpPr/>
            <p:nvPr/>
          </p:nvGrpSpPr>
          <p:grpSpPr>
            <a:xfrm>
              <a:off x="10024151" y="4090838"/>
              <a:ext cx="66600" cy="773280"/>
              <a:chOff x="7969887" y="4090838"/>
              <a:chExt cx="66600" cy="773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8C1B9D6A-21F5-43BE-8410-017C577B1EC1}"/>
                      </a:ext>
                    </a:extLst>
                  </p14:cNvPr>
                  <p14:cNvContentPartPr/>
                  <p14:nvPr/>
                </p14:nvContentPartPr>
                <p14:xfrm>
                  <a:off x="8009487" y="4671878"/>
                  <a:ext cx="27000" cy="19224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8C1B9D6A-21F5-43BE-8410-017C577B1EC1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989442" y="4651207"/>
                    <a:ext cx="67500" cy="2331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58D578CF-E45F-45C2-89C6-D07783337744}"/>
                      </a:ext>
                    </a:extLst>
                  </p14:cNvPr>
                  <p14:cNvContentPartPr/>
                  <p14:nvPr/>
                </p14:nvContentPartPr>
                <p14:xfrm>
                  <a:off x="7969887" y="4532558"/>
                  <a:ext cx="21960" cy="13356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58D578CF-E45F-45C2-89C6-D07783337744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7949554" y="4512297"/>
                    <a:ext cx="62220" cy="1744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67C4AA16-8513-42D5-8ECE-35B6D7F88DCD}"/>
                      </a:ext>
                    </a:extLst>
                  </p14:cNvPr>
                  <p14:cNvContentPartPr/>
                  <p14:nvPr/>
                </p14:nvContentPartPr>
                <p14:xfrm>
                  <a:off x="7988247" y="4357238"/>
                  <a:ext cx="20520" cy="7308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67C4AA16-8513-42D5-8ECE-35B6D7F88DC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7968129" y="4336477"/>
                    <a:ext cx="60353" cy="1141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998EDE89-4C18-4715-B42D-354D8516B117}"/>
                      </a:ext>
                    </a:extLst>
                  </p14:cNvPr>
                  <p14:cNvContentPartPr/>
                  <p14:nvPr/>
                </p14:nvContentPartPr>
                <p14:xfrm>
                  <a:off x="7972407" y="4090838"/>
                  <a:ext cx="28440" cy="17244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998EDE89-4C18-4715-B42D-354D8516B117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7952093" y="4070162"/>
                    <a:ext cx="68662" cy="21337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A73AC04-8043-49C5-9C50-D7FC40898E47}"/>
                    </a:ext>
                  </a:extLst>
                </p14:cNvPr>
                <p14:cNvContentPartPr/>
                <p14:nvPr/>
              </p14:nvContentPartPr>
              <p14:xfrm>
                <a:off x="10889847" y="2704118"/>
                <a:ext cx="46440" cy="29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A73AC04-8043-49C5-9C50-D7FC40898E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69479" y="2683745"/>
                  <a:ext cx="86769" cy="70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39FD265-7099-4371-B250-F431A168CA48}"/>
                    </a:ext>
                  </a:extLst>
                </p14:cNvPr>
                <p14:cNvContentPartPr/>
                <p14:nvPr/>
              </p14:nvContentPartPr>
              <p14:xfrm>
                <a:off x="8929751" y="1575518"/>
                <a:ext cx="529200" cy="4286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39FD265-7099-4371-B250-F431A168CA4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09773" y="1555226"/>
                  <a:ext cx="569563" cy="4327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DE6C838-7D74-4356-8C69-E5041AB550F9}"/>
                    </a:ext>
                  </a:extLst>
                </p14:cNvPr>
                <p14:cNvContentPartPr/>
                <p14:nvPr/>
              </p14:nvContentPartPr>
              <p14:xfrm>
                <a:off x="6486791" y="1619078"/>
                <a:ext cx="1796400" cy="4410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DE6C838-7D74-4356-8C69-E5041AB550F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66813" y="1598786"/>
                  <a:ext cx="1836764" cy="4451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BDB93E5-E6E4-4A6D-9F3D-3E8CF1833AE2}"/>
                    </a:ext>
                  </a:extLst>
                </p14:cNvPr>
                <p14:cNvContentPartPr/>
                <p14:nvPr/>
              </p14:nvContentPartPr>
              <p14:xfrm>
                <a:off x="7090511" y="1525478"/>
                <a:ext cx="1357920" cy="1913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BDB93E5-E6E4-4A6D-9F3D-3E8CF1833A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70122" y="1505185"/>
                  <a:ext cx="1398291" cy="195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8BE85BB-CDD6-4937-A79F-7EA01F3AB205}"/>
              </a:ext>
            </a:extLst>
          </p:cNvPr>
          <p:cNvGrpSpPr/>
          <p:nvPr/>
        </p:nvGrpSpPr>
        <p:grpSpPr>
          <a:xfrm>
            <a:off x="6736271" y="810878"/>
            <a:ext cx="1404720" cy="663480"/>
            <a:chOff x="4682007" y="810878"/>
            <a:chExt cx="140472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787D2CE-1D73-4770-A544-5F1BC2205742}"/>
                    </a:ext>
                  </a:extLst>
                </p14:cNvPr>
                <p14:cNvContentPartPr/>
                <p14:nvPr/>
              </p14:nvContentPartPr>
              <p14:xfrm>
                <a:off x="4682007" y="1008878"/>
                <a:ext cx="230040" cy="465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787D2CE-1D73-4770-A544-5F1BC220574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64367" y="991238"/>
                  <a:ext cx="26568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0DAB560-ECC9-4988-8404-4C054FCFB821}"/>
                    </a:ext>
                  </a:extLst>
                </p14:cNvPr>
                <p14:cNvContentPartPr/>
                <p14:nvPr/>
              </p14:nvContentPartPr>
              <p14:xfrm>
                <a:off x="4961007" y="1129838"/>
                <a:ext cx="165960" cy="146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0DAB560-ECC9-4988-8404-4C054FCFB82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43367" y="1111838"/>
                  <a:ext cx="201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21C0DE7-DABE-4ADD-ACCD-5BC7E09F1AD0}"/>
                    </a:ext>
                  </a:extLst>
                </p14:cNvPr>
                <p14:cNvContentPartPr/>
                <p14:nvPr/>
              </p14:nvContentPartPr>
              <p14:xfrm>
                <a:off x="5193207" y="970718"/>
                <a:ext cx="174600" cy="266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21C0DE7-DABE-4ADD-ACCD-5BC7E09F1AD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75567" y="953078"/>
                  <a:ext cx="210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8E3935A-FC3B-4A62-8EC3-5035C4C7018D}"/>
                    </a:ext>
                  </a:extLst>
                </p14:cNvPr>
                <p14:cNvContentPartPr/>
                <p14:nvPr/>
              </p14:nvContentPartPr>
              <p14:xfrm>
                <a:off x="5589207" y="810878"/>
                <a:ext cx="286200" cy="414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8E3935A-FC3B-4A62-8EC3-5035C4C7018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71567" y="792878"/>
                  <a:ext cx="3218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14EBB2F-7FFC-444F-A266-4FFD5D2A3AB7}"/>
                    </a:ext>
                  </a:extLst>
                </p14:cNvPr>
                <p14:cNvContentPartPr/>
                <p14:nvPr/>
              </p14:nvContentPartPr>
              <p14:xfrm>
                <a:off x="5669487" y="1073678"/>
                <a:ext cx="207000" cy="145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14EBB2F-7FFC-444F-A266-4FFD5D2A3AB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51487" y="1055678"/>
                  <a:ext cx="242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DA7BAD3-62E2-41A9-97A4-2BA01C88BCB5}"/>
                    </a:ext>
                  </a:extLst>
                </p14:cNvPr>
                <p14:cNvContentPartPr/>
                <p14:nvPr/>
              </p14:nvContentPartPr>
              <p14:xfrm>
                <a:off x="6018687" y="1079078"/>
                <a:ext cx="68040" cy="237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DA7BAD3-62E2-41A9-97A4-2BA01C88BCB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00687" y="1061078"/>
                  <a:ext cx="10368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E4CAD03-CB98-4BAE-A25D-61A1BD161D4F}"/>
              </a:ext>
            </a:extLst>
          </p:cNvPr>
          <p:cNvGrpSpPr/>
          <p:nvPr/>
        </p:nvGrpSpPr>
        <p:grpSpPr>
          <a:xfrm>
            <a:off x="9653711" y="641318"/>
            <a:ext cx="2306520" cy="691200"/>
            <a:chOff x="7599447" y="641318"/>
            <a:chExt cx="2306520" cy="69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9423278-FF20-4CF5-A743-2EDFD3FE43E4}"/>
                    </a:ext>
                  </a:extLst>
                </p14:cNvPr>
                <p14:cNvContentPartPr/>
                <p14:nvPr/>
              </p14:nvContentPartPr>
              <p14:xfrm>
                <a:off x="7599447" y="770198"/>
                <a:ext cx="342720" cy="511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9423278-FF20-4CF5-A743-2EDFD3FE43E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81807" y="752558"/>
                  <a:ext cx="37836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1569B68-0B45-4E8B-BCCD-38AEC154C9C8}"/>
                    </a:ext>
                  </a:extLst>
                </p14:cNvPr>
                <p14:cNvContentPartPr/>
                <p14:nvPr/>
              </p14:nvContentPartPr>
              <p14:xfrm>
                <a:off x="7941447" y="976118"/>
                <a:ext cx="223920" cy="271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1569B68-0B45-4E8B-BCCD-38AEC154C9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23447" y="958478"/>
                  <a:ext cx="2595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7436AED-C488-4743-B15F-B482BF450D16}"/>
                    </a:ext>
                  </a:extLst>
                </p14:cNvPr>
                <p14:cNvContentPartPr/>
                <p14:nvPr/>
              </p14:nvContentPartPr>
              <p14:xfrm>
                <a:off x="8269047" y="901598"/>
                <a:ext cx="266400" cy="299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7436AED-C488-4743-B15F-B482BF450D1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51047" y="883598"/>
                  <a:ext cx="3020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08AD1BE-89A1-4799-9CF6-71EF5D7DEF8F}"/>
                    </a:ext>
                  </a:extLst>
                </p14:cNvPr>
                <p14:cNvContentPartPr/>
                <p14:nvPr/>
              </p14:nvContentPartPr>
              <p14:xfrm>
                <a:off x="8840007" y="641318"/>
                <a:ext cx="372600" cy="500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08AD1BE-89A1-4799-9CF6-71EF5D7DEF8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22367" y="623318"/>
                  <a:ext cx="40824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706EE13-4E6F-47E4-B3C4-980E89C73591}"/>
                    </a:ext>
                  </a:extLst>
                </p14:cNvPr>
                <p14:cNvContentPartPr/>
                <p14:nvPr/>
              </p14:nvContentPartPr>
              <p14:xfrm>
                <a:off x="9014247" y="935798"/>
                <a:ext cx="285480" cy="195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706EE13-4E6F-47E4-B3C4-980E89C7359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96607" y="917798"/>
                  <a:ext cx="321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80CFD6A-C828-491C-A370-074C91383475}"/>
                    </a:ext>
                  </a:extLst>
                </p14:cNvPr>
                <p14:cNvContentPartPr/>
                <p14:nvPr/>
              </p14:nvContentPartPr>
              <p14:xfrm>
                <a:off x="9443727" y="943358"/>
                <a:ext cx="462240" cy="389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80CFD6A-C828-491C-A370-074C9138347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26087" y="925718"/>
                  <a:ext cx="497880" cy="42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8ECF0F-D548-4D65-936B-79C38C6BCF2B}"/>
              </a:ext>
            </a:extLst>
          </p:cNvPr>
          <p:cNvGrpSpPr/>
          <p:nvPr/>
        </p:nvGrpSpPr>
        <p:grpSpPr>
          <a:xfrm>
            <a:off x="8176167" y="521586"/>
            <a:ext cx="953280" cy="407160"/>
            <a:chOff x="8176167" y="521586"/>
            <a:chExt cx="95328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D51E2ED-6EBD-448A-919F-50DA3C235B4E}"/>
                    </a:ext>
                  </a:extLst>
                </p14:cNvPr>
                <p14:cNvContentPartPr/>
                <p14:nvPr/>
              </p14:nvContentPartPr>
              <p14:xfrm>
                <a:off x="8176167" y="723906"/>
                <a:ext cx="196200" cy="80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D51E2ED-6EBD-448A-919F-50DA3C235B4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158167" y="706266"/>
                  <a:ext cx="231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FBEF018-6451-478F-BC41-55674D5A5F95}"/>
                    </a:ext>
                  </a:extLst>
                </p14:cNvPr>
                <p14:cNvContentPartPr/>
                <p14:nvPr/>
              </p14:nvContentPartPr>
              <p14:xfrm>
                <a:off x="8219727" y="866466"/>
                <a:ext cx="207360" cy="62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FBEF018-6451-478F-BC41-55674D5A5F9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01727" y="848826"/>
                  <a:ext cx="243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5896353-6A23-4785-B256-20A6C1B812ED}"/>
                    </a:ext>
                  </a:extLst>
                </p14:cNvPr>
                <p14:cNvContentPartPr/>
                <p14:nvPr/>
              </p14:nvContentPartPr>
              <p14:xfrm>
                <a:off x="8609607" y="521586"/>
                <a:ext cx="265680" cy="301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5896353-6A23-4785-B256-20A6C1B812E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91967" y="503586"/>
                  <a:ext cx="3013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1664476-0546-4BB1-85F2-8B511899864B}"/>
                    </a:ext>
                  </a:extLst>
                </p14:cNvPr>
                <p14:cNvContentPartPr/>
                <p14:nvPr/>
              </p14:nvContentPartPr>
              <p14:xfrm>
                <a:off x="8729487" y="700146"/>
                <a:ext cx="261000" cy="103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1664476-0546-4BB1-85F2-8B51189986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11487" y="682506"/>
                  <a:ext cx="296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7D54D4D-3D51-4DFC-8434-3A4AFF4139D0}"/>
                    </a:ext>
                  </a:extLst>
                </p14:cNvPr>
                <p14:cNvContentPartPr/>
                <p14:nvPr/>
              </p14:nvContentPartPr>
              <p14:xfrm>
                <a:off x="9068607" y="734706"/>
                <a:ext cx="60840" cy="129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7D54D4D-3D51-4DFC-8434-3A4AFF4139D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050967" y="716706"/>
                  <a:ext cx="9648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147D6A0-0728-4441-891A-28B197D71114}"/>
                  </a:ext>
                </a:extLst>
              </p14:cNvPr>
              <p14:cNvContentPartPr/>
              <p14:nvPr/>
            </p14:nvContentPartPr>
            <p14:xfrm>
              <a:off x="9054207" y="287946"/>
              <a:ext cx="41760" cy="145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147D6A0-0728-4441-891A-28B197D7111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036207" y="270306"/>
                <a:ext cx="7740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3DEE107-62A5-465D-B66B-38ABD066D9CF}"/>
              </a:ext>
            </a:extLst>
          </p:cNvPr>
          <p:cNvGrpSpPr/>
          <p:nvPr/>
        </p:nvGrpSpPr>
        <p:grpSpPr>
          <a:xfrm>
            <a:off x="10438407" y="1480626"/>
            <a:ext cx="1154160" cy="678240"/>
            <a:chOff x="10438407" y="1480626"/>
            <a:chExt cx="1154160" cy="67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BF184A1-A2A7-45F8-934C-1C0DBC4F4C69}"/>
                    </a:ext>
                  </a:extLst>
                </p14:cNvPr>
                <p14:cNvContentPartPr/>
                <p14:nvPr/>
              </p14:nvContentPartPr>
              <p14:xfrm>
                <a:off x="10438407" y="1811826"/>
                <a:ext cx="216720" cy="45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BF184A1-A2A7-45F8-934C-1C0DBC4F4C6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20767" y="1793826"/>
                  <a:ext cx="252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D5ECCFB-C486-44CF-AF7C-20CFCED40727}"/>
                    </a:ext>
                  </a:extLst>
                </p14:cNvPr>
                <p14:cNvContentPartPr/>
                <p14:nvPr/>
              </p14:nvContentPartPr>
              <p14:xfrm>
                <a:off x="10482687" y="1910826"/>
                <a:ext cx="206280" cy="75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D5ECCFB-C486-44CF-AF7C-20CFCED4072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65047" y="1892826"/>
                  <a:ext cx="241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E3B157F-BC6F-4CD8-B21E-860911DF55DF}"/>
                    </a:ext>
                  </a:extLst>
                </p14:cNvPr>
                <p14:cNvContentPartPr/>
                <p14:nvPr/>
              </p14:nvContentPartPr>
              <p14:xfrm>
                <a:off x="10893087" y="1585746"/>
                <a:ext cx="280080" cy="347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E3B157F-BC6F-4CD8-B21E-860911DF55D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75447" y="1567746"/>
                  <a:ext cx="3157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83B2B90-E0A3-46C5-8C42-371611FAFAB0}"/>
                    </a:ext>
                  </a:extLst>
                </p14:cNvPr>
                <p14:cNvContentPartPr/>
                <p14:nvPr/>
              </p14:nvContentPartPr>
              <p14:xfrm>
                <a:off x="11011167" y="1774026"/>
                <a:ext cx="279360" cy="164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83B2B90-E0A3-46C5-8C42-371611FAFAB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93167" y="1756386"/>
                  <a:ext cx="315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15AA0EC-E94D-4F79-8FA8-83733D6964DC}"/>
                    </a:ext>
                  </a:extLst>
                </p14:cNvPr>
                <p14:cNvContentPartPr/>
                <p14:nvPr/>
              </p14:nvContentPartPr>
              <p14:xfrm>
                <a:off x="11397447" y="1876266"/>
                <a:ext cx="52560" cy="183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15AA0EC-E94D-4F79-8FA8-83733D6964D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379807" y="1858626"/>
                  <a:ext cx="88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9C92D98-7F33-4BCC-B042-B1DD31E9CFFB}"/>
                    </a:ext>
                  </a:extLst>
                </p14:cNvPr>
                <p14:cNvContentPartPr/>
                <p14:nvPr/>
              </p14:nvContentPartPr>
              <p14:xfrm>
                <a:off x="11371887" y="1480626"/>
                <a:ext cx="78840" cy="135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9C92D98-7F33-4BCC-B042-B1DD31E9CFF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353887" y="1462626"/>
                  <a:ext cx="114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9C7BC47-CD43-4FFA-9B6B-13CDF41B3C5B}"/>
                    </a:ext>
                  </a:extLst>
                </p14:cNvPr>
                <p14:cNvContentPartPr/>
                <p14:nvPr/>
              </p14:nvContentPartPr>
              <p14:xfrm>
                <a:off x="11259207" y="1870866"/>
                <a:ext cx="333360" cy="288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9C7BC47-CD43-4FFA-9B6B-13CDF41B3C5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241207" y="1853226"/>
                  <a:ext cx="36900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DA84A4-EF6D-40B6-8FFA-63BC201C0A48}"/>
              </a:ext>
            </a:extLst>
          </p:cNvPr>
          <p:cNvGrpSpPr/>
          <p:nvPr/>
        </p:nvGrpSpPr>
        <p:grpSpPr>
          <a:xfrm>
            <a:off x="1445967" y="1740546"/>
            <a:ext cx="552960" cy="399600"/>
            <a:chOff x="1445967" y="1740546"/>
            <a:chExt cx="55296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B7F2EDC-BFD7-451F-93D7-0EF117237BE1}"/>
                    </a:ext>
                  </a:extLst>
                </p14:cNvPr>
                <p14:cNvContentPartPr/>
                <p14:nvPr/>
              </p14:nvContentPartPr>
              <p14:xfrm>
                <a:off x="1445967" y="1740546"/>
                <a:ext cx="280080" cy="399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B7F2EDC-BFD7-451F-93D7-0EF117237BE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27967" y="1722546"/>
                  <a:ext cx="3157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C71AAD7-0A2C-48B5-B521-564FB5C0CE97}"/>
                    </a:ext>
                  </a:extLst>
                </p14:cNvPr>
                <p14:cNvContentPartPr/>
                <p14:nvPr/>
              </p14:nvContentPartPr>
              <p14:xfrm>
                <a:off x="1607967" y="1960866"/>
                <a:ext cx="202320" cy="120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C71AAD7-0A2C-48B5-B521-564FB5C0CE9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90327" y="1942866"/>
                  <a:ext cx="237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4C91020-7E87-4253-B680-D9039DB2BFA2}"/>
                    </a:ext>
                  </a:extLst>
                </p14:cNvPr>
                <p14:cNvContentPartPr/>
                <p14:nvPr/>
              </p14:nvContentPartPr>
              <p14:xfrm>
                <a:off x="1915407" y="1906146"/>
                <a:ext cx="83520" cy="202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4C91020-7E87-4253-B680-D9039DB2BFA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97767" y="1888146"/>
                  <a:ext cx="11916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A7F45B2-FF7E-4B73-9D90-19E5D01B01D6}"/>
              </a:ext>
            </a:extLst>
          </p:cNvPr>
          <p:cNvGrpSpPr/>
          <p:nvPr/>
        </p:nvGrpSpPr>
        <p:grpSpPr>
          <a:xfrm>
            <a:off x="3177567" y="2355426"/>
            <a:ext cx="149040" cy="1184760"/>
            <a:chOff x="3177567" y="2355426"/>
            <a:chExt cx="149040" cy="11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88D162F-783F-44D6-BE8A-7645665F3DED}"/>
                    </a:ext>
                  </a:extLst>
                </p14:cNvPr>
                <p14:cNvContentPartPr/>
                <p14:nvPr/>
              </p14:nvContentPartPr>
              <p14:xfrm>
                <a:off x="3177567" y="3327426"/>
                <a:ext cx="149040" cy="21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88D162F-783F-44D6-BE8A-7645665F3DE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59927" y="3309786"/>
                  <a:ext cx="184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BBB7D31-0E50-48D4-9374-F243C36EAC63}"/>
                    </a:ext>
                  </a:extLst>
                </p14:cNvPr>
                <p14:cNvContentPartPr/>
                <p14:nvPr/>
              </p14:nvContentPartPr>
              <p14:xfrm>
                <a:off x="3248127" y="2355426"/>
                <a:ext cx="44280" cy="1130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BBB7D31-0E50-48D4-9374-F243C36EAC6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30127" y="2337426"/>
                  <a:ext cx="79920" cy="11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383732A-1303-47BD-9AFC-C632BA94EE4B}"/>
              </a:ext>
            </a:extLst>
          </p:cNvPr>
          <p:cNvGrpSpPr/>
          <p:nvPr/>
        </p:nvGrpSpPr>
        <p:grpSpPr>
          <a:xfrm>
            <a:off x="3222927" y="1584666"/>
            <a:ext cx="759600" cy="504720"/>
            <a:chOff x="3222927" y="1584666"/>
            <a:chExt cx="75960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78945B5-30D3-4187-8916-B4726B359BA9}"/>
                    </a:ext>
                  </a:extLst>
                </p14:cNvPr>
                <p14:cNvContentPartPr/>
                <p14:nvPr/>
              </p14:nvContentPartPr>
              <p14:xfrm>
                <a:off x="3222927" y="1584666"/>
                <a:ext cx="305640" cy="437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78945B5-30D3-4187-8916-B4726B359BA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04927" y="1566666"/>
                  <a:ext cx="3412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B93BB9F-28F5-4B9D-AC56-831155A69D88}"/>
                    </a:ext>
                  </a:extLst>
                </p14:cNvPr>
                <p14:cNvContentPartPr/>
                <p14:nvPr/>
              </p14:nvContentPartPr>
              <p14:xfrm>
                <a:off x="3365847" y="1801026"/>
                <a:ext cx="199080" cy="158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B93BB9F-28F5-4B9D-AC56-831155A69D8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48207" y="1783386"/>
                  <a:ext cx="234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0E9A54D-778C-40DD-BDB3-B0490DA5684B}"/>
                    </a:ext>
                  </a:extLst>
                </p14:cNvPr>
                <p14:cNvContentPartPr/>
                <p14:nvPr/>
              </p14:nvContentPartPr>
              <p14:xfrm>
                <a:off x="3667527" y="1833066"/>
                <a:ext cx="315000" cy="256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0E9A54D-778C-40DD-BDB3-B0490DA5684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49527" y="1815066"/>
                  <a:ext cx="35064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BDEC11-512C-434C-BB25-D18F0EA562F4}"/>
              </a:ext>
            </a:extLst>
          </p:cNvPr>
          <p:cNvGrpSpPr/>
          <p:nvPr/>
        </p:nvGrpSpPr>
        <p:grpSpPr>
          <a:xfrm>
            <a:off x="4820607" y="3620466"/>
            <a:ext cx="1192680" cy="565560"/>
            <a:chOff x="4820607" y="3620466"/>
            <a:chExt cx="119268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C99F560-DE9E-49B5-8BCB-EDE6FEE2A4E4}"/>
                    </a:ext>
                  </a:extLst>
                </p14:cNvPr>
                <p14:cNvContentPartPr/>
                <p14:nvPr/>
              </p14:nvContentPartPr>
              <p14:xfrm>
                <a:off x="4820607" y="3801906"/>
                <a:ext cx="1082520" cy="56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C99F560-DE9E-49B5-8BCB-EDE6FEE2A4E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02967" y="3784266"/>
                  <a:ext cx="1118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8397B5-5DBE-4504-AA8A-B9DD8D1789C3}"/>
                    </a:ext>
                  </a:extLst>
                </p14:cNvPr>
                <p14:cNvContentPartPr/>
                <p14:nvPr/>
              </p14:nvContentPartPr>
              <p14:xfrm>
                <a:off x="5536287" y="3620466"/>
                <a:ext cx="477000" cy="565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8397B5-5DBE-4504-AA8A-B9DD8D1789C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18287" y="3602466"/>
                  <a:ext cx="512640" cy="60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92F0480-6D88-4AD1-A16A-DC5861528AC9}"/>
              </a:ext>
            </a:extLst>
          </p:cNvPr>
          <p:cNvGrpSpPr/>
          <p:nvPr/>
        </p:nvGrpSpPr>
        <p:grpSpPr>
          <a:xfrm>
            <a:off x="3234502" y="5725582"/>
            <a:ext cx="469800" cy="388440"/>
            <a:chOff x="3234502" y="5725582"/>
            <a:chExt cx="46980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E32E2AB-FB23-472E-9597-C1E249F7F957}"/>
                    </a:ext>
                  </a:extLst>
                </p14:cNvPr>
                <p14:cNvContentPartPr/>
                <p14:nvPr/>
              </p14:nvContentPartPr>
              <p14:xfrm>
                <a:off x="3234502" y="5725582"/>
                <a:ext cx="409680" cy="375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E32E2AB-FB23-472E-9597-C1E249F7F95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16862" y="5707582"/>
                  <a:ext cx="4453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379B2B1-DF8B-4045-AAD8-E2E3E818B95C}"/>
                    </a:ext>
                  </a:extLst>
                </p14:cNvPr>
                <p14:cNvContentPartPr/>
                <p14:nvPr/>
              </p14:nvContentPartPr>
              <p14:xfrm>
                <a:off x="3489382" y="5904142"/>
                <a:ext cx="214920" cy="209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379B2B1-DF8B-4045-AAD8-E2E3E818B95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71742" y="5886142"/>
                  <a:ext cx="25056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4551A22-2B04-428A-9A7F-54FDE6123420}"/>
                  </a:ext>
                </a:extLst>
              </p14:cNvPr>
              <p14:cNvContentPartPr/>
              <p14:nvPr/>
            </p14:nvContentPartPr>
            <p14:xfrm>
              <a:off x="3944422" y="6064702"/>
              <a:ext cx="17640" cy="232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4551A22-2B04-428A-9A7F-54FDE612342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926422" y="6046702"/>
                <a:ext cx="532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645D03F-BECE-4E29-885F-C2AA7FAAC422}"/>
                  </a:ext>
                </a:extLst>
              </p14:cNvPr>
              <p14:cNvContentPartPr/>
              <p14:nvPr/>
            </p14:nvContentPartPr>
            <p14:xfrm>
              <a:off x="4238182" y="5545582"/>
              <a:ext cx="93240" cy="157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645D03F-BECE-4E29-885F-C2AA7FAAC42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220182" y="5527942"/>
                <a:ext cx="128880" cy="19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38A4528A-3055-456F-89BE-B25AB7446A6C}"/>
              </a:ext>
            </a:extLst>
          </p:cNvPr>
          <p:cNvGrpSpPr/>
          <p:nvPr/>
        </p:nvGrpSpPr>
        <p:grpSpPr>
          <a:xfrm>
            <a:off x="4772782" y="5840062"/>
            <a:ext cx="249840" cy="177480"/>
            <a:chOff x="4772782" y="5840062"/>
            <a:chExt cx="249840" cy="17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58B9A2B-4024-4B50-8479-4538D1D8C503}"/>
                    </a:ext>
                  </a:extLst>
                </p14:cNvPr>
                <p14:cNvContentPartPr/>
                <p14:nvPr/>
              </p14:nvContentPartPr>
              <p14:xfrm>
                <a:off x="4772782" y="5840062"/>
                <a:ext cx="237600" cy="62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58B9A2B-4024-4B50-8479-4538D1D8C50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55142" y="5822062"/>
                  <a:ext cx="273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B613626-0F6B-4BB8-A7ED-E8467C3789AB}"/>
                    </a:ext>
                  </a:extLst>
                </p14:cNvPr>
                <p14:cNvContentPartPr/>
                <p14:nvPr/>
              </p14:nvContentPartPr>
              <p14:xfrm>
                <a:off x="4854502" y="5979382"/>
                <a:ext cx="168120" cy="38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B613626-0F6B-4BB8-A7ED-E8467C3789A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36862" y="5961382"/>
                  <a:ext cx="20376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817CE66-2BBB-48B6-88DA-F655C5A6F239}"/>
              </a:ext>
            </a:extLst>
          </p:cNvPr>
          <p:cNvGrpSpPr/>
          <p:nvPr/>
        </p:nvGrpSpPr>
        <p:grpSpPr>
          <a:xfrm>
            <a:off x="5544622" y="5651782"/>
            <a:ext cx="549360" cy="545400"/>
            <a:chOff x="5544622" y="5651782"/>
            <a:chExt cx="54936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DD06E01-1D8C-4381-BAF9-5FBC82B699A5}"/>
                    </a:ext>
                  </a:extLst>
                </p14:cNvPr>
                <p14:cNvContentPartPr/>
                <p14:nvPr/>
              </p14:nvContentPartPr>
              <p14:xfrm>
                <a:off x="5544622" y="5651782"/>
                <a:ext cx="327240" cy="314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DD06E01-1D8C-4381-BAF9-5FBC82B699A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526622" y="5634142"/>
                  <a:ext cx="3628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6809855-C117-4113-B7B8-67D3E4FBF985}"/>
                    </a:ext>
                  </a:extLst>
                </p14:cNvPr>
                <p14:cNvContentPartPr/>
                <p14:nvPr/>
              </p14:nvContentPartPr>
              <p14:xfrm>
                <a:off x="5748382" y="5847262"/>
                <a:ext cx="174600" cy="176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6809855-C117-4113-B7B8-67D3E4FBF98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30742" y="5829262"/>
                  <a:ext cx="210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9BAF796-E476-468C-AB2D-D4A2F1BFB3CC}"/>
                    </a:ext>
                  </a:extLst>
                </p14:cNvPr>
                <p14:cNvContentPartPr/>
                <p14:nvPr/>
              </p14:nvContentPartPr>
              <p14:xfrm>
                <a:off x="6074182" y="6008542"/>
                <a:ext cx="19800" cy="18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9BAF796-E476-468C-AB2D-D4A2F1BFB3C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56182" y="5990542"/>
                  <a:ext cx="5544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4CCAF9D-07BD-4BDB-A674-7CCBD966E990}"/>
              </a:ext>
            </a:extLst>
          </p:cNvPr>
          <p:cNvGrpSpPr/>
          <p:nvPr/>
        </p:nvGrpSpPr>
        <p:grpSpPr>
          <a:xfrm>
            <a:off x="6371182" y="5760142"/>
            <a:ext cx="263160" cy="280800"/>
            <a:chOff x="6371182" y="5760142"/>
            <a:chExt cx="26316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12262B6-9F8C-480F-BF65-0371405A23FD}"/>
                    </a:ext>
                  </a:extLst>
                </p14:cNvPr>
                <p14:cNvContentPartPr/>
                <p14:nvPr/>
              </p14:nvContentPartPr>
              <p14:xfrm>
                <a:off x="6520222" y="5760142"/>
                <a:ext cx="29520" cy="280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12262B6-9F8C-480F-BF65-0371405A23F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02582" y="5742142"/>
                  <a:ext cx="65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FB62C59-192E-4DEF-95CE-36ADC652C5F4}"/>
                    </a:ext>
                  </a:extLst>
                </p14:cNvPr>
                <p14:cNvContentPartPr/>
                <p14:nvPr/>
              </p14:nvContentPartPr>
              <p14:xfrm>
                <a:off x="6371182" y="5895862"/>
                <a:ext cx="263160" cy="33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FB62C59-192E-4DEF-95CE-36ADC652C5F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53182" y="5877862"/>
                  <a:ext cx="29880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7E571E7-CE8D-4880-9529-917BDEEDC014}"/>
              </a:ext>
            </a:extLst>
          </p:cNvPr>
          <p:cNvGrpSpPr/>
          <p:nvPr/>
        </p:nvGrpSpPr>
        <p:grpSpPr>
          <a:xfrm>
            <a:off x="7207462" y="5687062"/>
            <a:ext cx="543960" cy="396000"/>
            <a:chOff x="7207462" y="5687062"/>
            <a:chExt cx="54396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4A5D6E1-5859-4522-9773-014A62C44AD6}"/>
                    </a:ext>
                  </a:extLst>
                </p14:cNvPr>
                <p14:cNvContentPartPr/>
                <p14:nvPr/>
              </p14:nvContentPartPr>
              <p14:xfrm>
                <a:off x="7210342" y="5712262"/>
                <a:ext cx="87840" cy="370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4A5D6E1-5859-4522-9773-014A62C44AD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92702" y="5694262"/>
                  <a:ext cx="1234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DC74C92-ECF6-4CA5-BF3E-97E51E9EA691}"/>
                    </a:ext>
                  </a:extLst>
                </p14:cNvPr>
                <p14:cNvContentPartPr/>
                <p14:nvPr/>
              </p14:nvContentPartPr>
              <p14:xfrm>
                <a:off x="7207462" y="5687062"/>
                <a:ext cx="543960" cy="230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DC74C92-ECF6-4CA5-BF3E-97E51E9EA69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189822" y="5669062"/>
                  <a:ext cx="57960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17436C8-3162-4AD7-A527-66EE61A9E62B}"/>
              </a:ext>
            </a:extLst>
          </p:cNvPr>
          <p:cNvGrpSpPr/>
          <p:nvPr/>
        </p:nvGrpSpPr>
        <p:grpSpPr>
          <a:xfrm>
            <a:off x="3254302" y="6583462"/>
            <a:ext cx="1010520" cy="781200"/>
            <a:chOff x="3254302" y="6583462"/>
            <a:chExt cx="1010520" cy="78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1A499E7-2455-46C6-A556-8145F200DF80}"/>
                    </a:ext>
                  </a:extLst>
                </p14:cNvPr>
                <p14:cNvContentPartPr/>
                <p14:nvPr/>
              </p14:nvContentPartPr>
              <p14:xfrm>
                <a:off x="3254302" y="6825022"/>
                <a:ext cx="522000" cy="437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1A499E7-2455-46C6-A556-8145F200DF8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36662" y="6807382"/>
                  <a:ext cx="55764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ADD384D-765B-4766-8527-C3913AE0E35A}"/>
                    </a:ext>
                  </a:extLst>
                </p14:cNvPr>
                <p14:cNvContentPartPr/>
                <p14:nvPr/>
              </p14:nvContentPartPr>
              <p14:xfrm>
                <a:off x="3561022" y="7017262"/>
                <a:ext cx="214920" cy="279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ADD384D-765B-4766-8527-C3913AE0E35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43382" y="6999622"/>
                  <a:ext cx="2505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78AA58E-6374-42E0-8476-CA1A27AFCA5C}"/>
                    </a:ext>
                  </a:extLst>
                </p14:cNvPr>
                <p14:cNvContentPartPr/>
                <p14:nvPr/>
              </p14:nvContentPartPr>
              <p14:xfrm>
                <a:off x="3955222" y="7171342"/>
                <a:ext cx="179280" cy="193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78AA58E-6374-42E0-8476-CA1A27AFCA5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37222" y="7153702"/>
                  <a:ext cx="214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F0AC324-8E9A-4569-8202-39044076A815}"/>
                    </a:ext>
                  </a:extLst>
                </p14:cNvPr>
                <p14:cNvContentPartPr/>
                <p14:nvPr/>
              </p14:nvContentPartPr>
              <p14:xfrm>
                <a:off x="4173382" y="6583462"/>
                <a:ext cx="91440" cy="176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F0AC324-8E9A-4569-8202-39044076A81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55382" y="6565462"/>
                  <a:ext cx="12708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B62B24E-4337-4EAD-8663-1642AB5DBC6E}"/>
              </a:ext>
            </a:extLst>
          </p:cNvPr>
          <p:cNvGrpSpPr/>
          <p:nvPr/>
        </p:nvGrpSpPr>
        <p:grpSpPr>
          <a:xfrm>
            <a:off x="4737142" y="6882262"/>
            <a:ext cx="261000" cy="189360"/>
            <a:chOff x="4737142" y="6882262"/>
            <a:chExt cx="26100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3C42004-1F6D-44A5-8490-A75FBD25B54D}"/>
                    </a:ext>
                  </a:extLst>
                </p14:cNvPr>
                <p14:cNvContentPartPr/>
                <p14:nvPr/>
              </p14:nvContentPartPr>
              <p14:xfrm>
                <a:off x="4737142" y="6882262"/>
                <a:ext cx="261000" cy="51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3C42004-1F6D-44A5-8490-A75FBD25B54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19502" y="6864622"/>
                  <a:ext cx="296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13429FA-3FBA-4E5F-9022-BDB2745A97DB}"/>
                    </a:ext>
                  </a:extLst>
                </p14:cNvPr>
                <p14:cNvContentPartPr/>
                <p14:nvPr/>
              </p14:nvContentPartPr>
              <p14:xfrm>
                <a:off x="4769902" y="7015102"/>
                <a:ext cx="192960" cy="56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13429FA-3FBA-4E5F-9022-BDB2745A97D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52262" y="6997462"/>
                  <a:ext cx="22860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7536B8D-D7F9-45AA-A2E6-B2FB582CD6FE}"/>
              </a:ext>
            </a:extLst>
          </p:cNvPr>
          <p:cNvGrpSpPr/>
          <p:nvPr/>
        </p:nvGrpSpPr>
        <p:grpSpPr>
          <a:xfrm>
            <a:off x="5492422" y="6729982"/>
            <a:ext cx="727560" cy="575280"/>
            <a:chOff x="5492422" y="6729982"/>
            <a:chExt cx="727560" cy="57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791EB16-9EAA-4290-9CBE-113A985B0A0F}"/>
                    </a:ext>
                  </a:extLst>
                </p14:cNvPr>
                <p14:cNvContentPartPr/>
                <p14:nvPr/>
              </p14:nvContentPartPr>
              <p14:xfrm>
                <a:off x="5492422" y="6729982"/>
                <a:ext cx="446400" cy="421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791EB16-9EAA-4290-9CBE-113A985B0A0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74782" y="6712342"/>
                  <a:ext cx="4820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DDCAB16-41C6-4BC7-998E-5A24159BA0AF}"/>
                    </a:ext>
                  </a:extLst>
                </p14:cNvPr>
                <p14:cNvContentPartPr/>
                <p14:nvPr/>
              </p14:nvContentPartPr>
              <p14:xfrm>
                <a:off x="5808142" y="7011502"/>
                <a:ext cx="239760" cy="226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DDCAB16-41C6-4BC7-998E-5A24159BA0A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90502" y="6993862"/>
                  <a:ext cx="275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CE5CCC0-7350-4236-A9BD-08EBF0930685}"/>
                    </a:ext>
                  </a:extLst>
                </p14:cNvPr>
                <p14:cNvContentPartPr/>
                <p14:nvPr/>
              </p14:nvContentPartPr>
              <p14:xfrm>
                <a:off x="6191182" y="7147222"/>
                <a:ext cx="28800" cy="158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CE5CCC0-7350-4236-A9BD-08EBF093068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73542" y="7129582"/>
                  <a:ext cx="6444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6355CF8-E559-4A4F-8F1C-4BC7428EB219}"/>
              </a:ext>
            </a:extLst>
          </p:cNvPr>
          <p:cNvGrpSpPr/>
          <p:nvPr/>
        </p:nvGrpSpPr>
        <p:grpSpPr>
          <a:xfrm>
            <a:off x="6532822" y="6592462"/>
            <a:ext cx="1170720" cy="533880"/>
            <a:chOff x="6532822" y="6592462"/>
            <a:chExt cx="117072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BD1FEA0-9FB4-46C3-833A-C25F0BBA8D02}"/>
                    </a:ext>
                  </a:extLst>
                </p14:cNvPr>
                <p14:cNvContentPartPr/>
                <p14:nvPr/>
              </p14:nvContentPartPr>
              <p14:xfrm>
                <a:off x="6532822" y="6907102"/>
                <a:ext cx="367920" cy="36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BD1FEA0-9FB4-46C3-833A-C25F0BBA8D0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14822" y="6889462"/>
                  <a:ext cx="403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7775403-FFAB-42FE-B1AF-B1E6EB228516}"/>
                    </a:ext>
                  </a:extLst>
                </p14:cNvPr>
                <p14:cNvContentPartPr/>
                <p14:nvPr/>
              </p14:nvContentPartPr>
              <p14:xfrm>
                <a:off x="7176142" y="6656542"/>
                <a:ext cx="96840" cy="469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7775403-FFAB-42FE-B1AF-B1E6EB22851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58142" y="6638902"/>
                  <a:ext cx="13248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5387A0F-73AC-4B38-822F-423F1770CFB5}"/>
                    </a:ext>
                  </a:extLst>
                </p14:cNvPr>
                <p14:cNvContentPartPr/>
                <p14:nvPr/>
              </p14:nvContentPartPr>
              <p14:xfrm>
                <a:off x="7211062" y="6592462"/>
                <a:ext cx="429480" cy="97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5387A0F-73AC-4B38-822F-423F1770CFB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93422" y="6574462"/>
                  <a:ext cx="465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29AB952-BD8C-4934-9F7A-2840C71FD63B}"/>
                    </a:ext>
                  </a:extLst>
                </p14:cNvPr>
                <p14:cNvContentPartPr/>
                <p14:nvPr/>
              </p14:nvContentPartPr>
              <p14:xfrm>
                <a:off x="7271902" y="6777862"/>
                <a:ext cx="431640" cy="40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29AB952-BD8C-4934-9F7A-2840C71FD63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53902" y="6760222"/>
                  <a:ext cx="46728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F173C4C-FC5E-4CE5-9338-A81F492ECD34}"/>
              </a:ext>
            </a:extLst>
          </p:cNvPr>
          <p:cNvGrpSpPr/>
          <p:nvPr/>
        </p:nvGrpSpPr>
        <p:grpSpPr>
          <a:xfrm>
            <a:off x="325244" y="2546556"/>
            <a:ext cx="4495363" cy="2374772"/>
            <a:chOff x="330727" y="2551986"/>
            <a:chExt cx="4495363" cy="2374772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0FEED977-F880-49FD-A4AB-F20472540E51}"/>
                </a:ext>
              </a:extLst>
            </p:cNvPr>
            <p:cNvGrpSpPr/>
            <p:nvPr/>
          </p:nvGrpSpPr>
          <p:grpSpPr>
            <a:xfrm>
              <a:off x="330727" y="3060522"/>
              <a:ext cx="4495363" cy="1866236"/>
              <a:chOff x="1791262" y="3954022"/>
              <a:chExt cx="8490600" cy="3008880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A9279E7A-590D-4797-A756-1BBE626964BE}"/>
                  </a:ext>
                </a:extLst>
              </p:cNvPr>
              <p:cNvGrpSpPr/>
              <p:nvPr/>
            </p:nvGrpSpPr>
            <p:grpSpPr>
              <a:xfrm>
                <a:off x="3736342" y="4788142"/>
                <a:ext cx="4514040" cy="1428120"/>
                <a:chOff x="3736342" y="4788142"/>
                <a:chExt cx="4514040" cy="14281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64">
                  <p14:nvContentPartPr>
                    <p14:cNvPr id="172" name="Ink 171">
                      <a:extLst>
                        <a:ext uri="{FF2B5EF4-FFF2-40B4-BE49-F238E27FC236}">
                          <a16:creationId xmlns:a16="http://schemas.microsoft.com/office/drawing/2014/main" id="{9681344D-82E5-4E4D-BE6D-D882FB7864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36342" y="4849342"/>
                    <a:ext cx="1552680" cy="1366920"/>
                  </p14:xfrm>
                </p:contentPart>
              </mc:Choice>
              <mc:Fallback xmlns="">
                <p:pic>
                  <p:nvPicPr>
                    <p:cNvPr id="172" name="Ink 171">
                      <a:extLst>
                        <a:ext uri="{FF2B5EF4-FFF2-40B4-BE49-F238E27FC236}">
                          <a16:creationId xmlns:a16="http://schemas.microsoft.com/office/drawing/2014/main" id="{9681344D-82E5-4E4D-BE6D-D882FB7864B1}"/>
                        </a:ext>
                      </a:extLst>
                    </p:cNvPr>
                    <p:cNvPicPr/>
                    <p:nvPr/>
                  </p:nvPicPr>
                  <p:blipFill>
                    <a:blip r:embed="rId165"/>
                    <a:stretch>
                      <a:fillRect/>
                    </a:stretch>
                  </p:blipFill>
                  <p:spPr>
                    <a:xfrm>
                      <a:off x="3702352" y="4820333"/>
                      <a:ext cx="1619981" cy="142435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6">
                  <p14:nvContentPartPr>
                    <p14:cNvPr id="173" name="Ink 172">
                      <a:extLst>
                        <a:ext uri="{FF2B5EF4-FFF2-40B4-BE49-F238E27FC236}">
                          <a16:creationId xmlns:a16="http://schemas.microsoft.com/office/drawing/2014/main" id="{ACC1728E-68D8-4691-8213-C39A2231FA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15542" y="4788142"/>
                    <a:ext cx="1734840" cy="1308960"/>
                  </p14:xfrm>
                </p:contentPart>
              </mc:Choice>
              <mc:Fallback xmlns="">
                <p:pic>
                  <p:nvPicPr>
                    <p:cNvPr id="173" name="Ink 172">
                      <a:extLst>
                        <a:ext uri="{FF2B5EF4-FFF2-40B4-BE49-F238E27FC236}">
                          <a16:creationId xmlns:a16="http://schemas.microsoft.com/office/drawing/2014/main" id="{ACC1728E-68D8-4691-8213-C39A2231FA22}"/>
                        </a:ext>
                      </a:extLst>
                    </p:cNvPr>
                    <p:cNvPicPr/>
                    <p:nvPr/>
                  </p:nvPicPr>
                  <p:blipFill>
                    <a:blip r:embed="rId167"/>
                    <a:stretch>
                      <a:fillRect/>
                    </a:stretch>
                  </p:blipFill>
                  <p:spPr>
                    <a:xfrm>
                      <a:off x="6481552" y="4759131"/>
                      <a:ext cx="1802140" cy="1366401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8C186DBC-B5F9-4059-B1B7-205B0EAFA527}"/>
                  </a:ext>
                </a:extLst>
              </p:cNvPr>
              <p:cNvGrpSpPr/>
              <p:nvPr/>
            </p:nvGrpSpPr>
            <p:grpSpPr>
              <a:xfrm>
                <a:off x="1791262" y="3954022"/>
                <a:ext cx="8490600" cy="3008880"/>
                <a:chOff x="1791262" y="3954022"/>
                <a:chExt cx="8490600" cy="30088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68">
                  <p14:nvContentPartPr>
                    <p14:cNvPr id="167" name="Ink 166">
                      <a:extLst>
                        <a:ext uri="{FF2B5EF4-FFF2-40B4-BE49-F238E27FC236}">
                          <a16:creationId xmlns:a16="http://schemas.microsoft.com/office/drawing/2014/main" id="{6EE60BF0-2E91-425E-A24A-4D1D4F9063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35702" y="4555222"/>
                    <a:ext cx="1099080" cy="2040840"/>
                  </p14:xfrm>
                </p:contentPart>
              </mc:Choice>
              <mc:Fallback xmlns="">
                <p:pic>
                  <p:nvPicPr>
                    <p:cNvPr id="167" name="Ink 166">
                      <a:extLst>
                        <a:ext uri="{FF2B5EF4-FFF2-40B4-BE49-F238E27FC236}">
                          <a16:creationId xmlns:a16="http://schemas.microsoft.com/office/drawing/2014/main" id="{6EE60BF0-2E91-425E-A24A-4D1D4F906384}"/>
                        </a:ext>
                      </a:extLst>
                    </p:cNvPr>
                    <p:cNvPicPr/>
                    <p:nvPr/>
                  </p:nvPicPr>
                  <p:blipFill>
                    <a:blip r:embed="rId169"/>
                    <a:stretch>
                      <a:fillRect/>
                    </a:stretch>
                  </p:blipFill>
                  <p:spPr>
                    <a:xfrm>
                      <a:off x="2001717" y="4526208"/>
                      <a:ext cx="1166371" cy="209828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0">
                  <p14:nvContentPartPr>
                    <p14:cNvPr id="168" name="Ink 167">
                      <a:extLst>
                        <a:ext uri="{FF2B5EF4-FFF2-40B4-BE49-F238E27FC236}">
                          <a16:creationId xmlns:a16="http://schemas.microsoft.com/office/drawing/2014/main" id="{96008D8B-E650-480C-B91A-2DC9DF0B06D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169342" y="4131502"/>
                    <a:ext cx="5577120" cy="399240"/>
                  </p14:xfrm>
                </p:contentPart>
              </mc:Choice>
              <mc:Fallback xmlns="">
                <p:pic>
                  <p:nvPicPr>
                    <p:cNvPr id="168" name="Ink 167">
                      <a:extLst>
                        <a:ext uri="{FF2B5EF4-FFF2-40B4-BE49-F238E27FC236}">
                          <a16:creationId xmlns:a16="http://schemas.microsoft.com/office/drawing/2014/main" id="{96008D8B-E650-480C-B91A-2DC9DF0B06D2}"/>
                        </a:ext>
                      </a:extLst>
                    </p:cNvPr>
                    <p:cNvPicPr/>
                    <p:nvPr/>
                  </p:nvPicPr>
                  <p:blipFill>
                    <a:blip r:embed="rId171"/>
                    <a:stretch>
                      <a:fillRect/>
                    </a:stretch>
                  </p:blipFill>
                  <p:spPr>
                    <a:xfrm>
                      <a:off x="3136027" y="4102487"/>
                      <a:ext cx="5644429" cy="45668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2">
                  <p14:nvContentPartPr>
                    <p14:cNvPr id="169" name="Ink 168">
                      <a:extLst>
                        <a:ext uri="{FF2B5EF4-FFF2-40B4-BE49-F238E27FC236}">
                          <a16:creationId xmlns:a16="http://schemas.microsoft.com/office/drawing/2014/main" id="{72B221DA-BEFC-488B-A125-84594B2EB3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2" y="6517582"/>
                    <a:ext cx="6902280" cy="445320"/>
                  </p14:xfrm>
                </p:contentPart>
              </mc:Choice>
              <mc:Fallback xmlns="">
                <p:pic>
                  <p:nvPicPr>
                    <p:cNvPr id="169" name="Ink 168">
                      <a:extLst>
                        <a:ext uri="{FF2B5EF4-FFF2-40B4-BE49-F238E27FC236}">
                          <a16:creationId xmlns:a16="http://schemas.microsoft.com/office/drawing/2014/main" id="{72B221DA-BEFC-488B-A125-84594B2EB3C7}"/>
                        </a:ext>
                      </a:extLst>
                    </p:cNvPr>
                    <p:cNvPicPr/>
                    <p:nvPr/>
                  </p:nvPicPr>
                  <p:blipFill>
                    <a:blip r:embed="rId173"/>
                    <a:stretch>
                      <a:fillRect/>
                    </a:stretch>
                  </p:blipFill>
                  <p:spPr>
                    <a:xfrm>
                      <a:off x="1757267" y="6488590"/>
                      <a:ext cx="6969589" cy="50272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4">
                  <p14:nvContentPartPr>
                    <p14:cNvPr id="170" name="Ink 169">
                      <a:extLst>
                        <a:ext uri="{FF2B5EF4-FFF2-40B4-BE49-F238E27FC236}">
                          <a16:creationId xmlns:a16="http://schemas.microsoft.com/office/drawing/2014/main" id="{46B1E426-4FD6-4518-BD55-E2DEE05F4A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466022" y="4105582"/>
                    <a:ext cx="1815840" cy="2642400"/>
                  </p14:xfrm>
                </p:contentPart>
              </mc:Choice>
              <mc:Fallback xmlns="">
                <p:pic>
                  <p:nvPicPr>
                    <p:cNvPr id="170" name="Ink 169">
                      <a:extLst>
                        <a:ext uri="{FF2B5EF4-FFF2-40B4-BE49-F238E27FC236}">
                          <a16:creationId xmlns:a16="http://schemas.microsoft.com/office/drawing/2014/main" id="{46B1E426-4FD6-4518-BD55-E2DEE05F4A4A}"/>
                        </a:ext>
                      </a:extLst>
                    </p:cNvPr>
                    <p:cNvPicPr/>
                    <p:nvPr/>
                  </p:nvPicPr>
                  <p:blipFill>
                    <a:blip r:embed="rId175"/>
                    <a:stretch>
                      <a:fillRect/>
                    </a:stretch>
                  </p:blipFill>
                  <p:spPr>
                    <a:xfrm>
                      <a:off x="8432030" y="4076564"/>
                      <a:ext cx="1883144" cy="269985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6">
                  <p14:nvContentPartPr>
                    <p14:cNvPr id="171" name="Ink 170">
                      <a:extLst>
                        <a:ext uri="{FF2B5EF4-FFF2-40B4-BE49-F238E27FC236}">
                          <a16:creationId xmlns:a16="http://schemas.microsoft.com/office/drawing/2014/main" id="{F3086A6E-2AB1-423A-9EF8-6693FC6479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61622" y="3954022"/>
                    <a:ext cx="7572240" cy="2934000"/>
                  </p14:xfrm>
                </p:contentPart>
              </mc:Choice>
              <mc:Fallback xmlns="">
                <p:pic>
                  <p:nvPicPr>
                    <p:cNvPr id="171" name="Ink 170">
                      <a:extLst>
                        <a:ext uri="{FF2B5EF4-FFF2-40B4-BE49-F238E27FC236}">
                          <a16:creationId xmlns:a16="http://schemas.microsoft.com/office/drawing/2014/main" id="{F3086A6E-2AB1-423A-9EF8-6693FC647955}"/>
                        </a:ext>
                      </a:extLst>
                    </p:cNvPr>
                    <p:cNvPicPr/>
                    <p:nvPr/>
                  </p:nvPicPr>
                  <p:blipFill>
                    <a:blip r:embed="rId177"/>
                    <a:stretch>
                      <a:fillRect/>
                    </a:stretch>
                  </p:blipFill>
                  <p:spPr>
                    <a:xfrm>
                      <a:off x="2027626" y="3925582"/>
                      <a:ext cx="7639552" cy="2991461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3C5FA8C-9345-4A50-9E97-E376FF9BB79C}"/>
                </a:ext>
              </a:extLst>
            </p:cNvPr>
            <p:cNvGrpSpPr/>
            <p:nvPr/>
          </p:nvGrpSpPr>
          <p:grpSpPr>
            <a:xfrm>
              <a:off x="1604727" y="2551986"/>
              <a:ext cx="172080" cy="988920"/>
              <a:chOff x="1604727" y="2551986"/>
              <a:chExt cx="172080" cy="9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67DAF654-2066-4BF0-9818-108594D431FE}"/>
                      </a:ext>
                    </a:extLst>
                  </p14:cNvPr>
                  <p14:cNvContentPartPr/>
                  <p14:nvPr/>
                </p14:nvContentPartPr>
                <p14:xfrm>
                  <a:off x="1645047" y="3352626"/>
                  <a:ext cx="131760" cy="18828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67DAF654-2066-4BF0-9818-108594D431FE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1627407" y="3334626"/>
                    <a:ext cx="16740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4A4EC36D-1DA1-4005-912F-7A08AF252B36}"/>
                      </a:ext>
                    </a:extLst>
                  </p14:cNvPr>
                  <p14:cNvContentPartPr/>
                  <p14:nvPr/>
                </p14:nvContentPartPr>
                <p14:xfrm>
                  <a:off x="1604727" y="2551986"/>
                  <a:ext cx="96120" cy="93708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4A4EC36D-1DA1-4005-912F-7A08AF252B36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1587087" y="2533986"/>
                    <a:ext cx="131760" cy="9727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B0ACBB2-966D-418B-9E5C-5F7636C7D276}"/>
                    </a:ext>
                  </a:extLst>
                </p14:cNvPr>
                <p14:cNvContentPartPr/>
                <p14:nvPr/>
              </p14:nvContentPartPr>
              <p14:xfrm>
                <a:off x="3579687" y="4034106"/>
                <a:ext cx="281880" cy="207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B0ACBB2-966D-418B-9E5C-5F7636C7D27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62047" y="4016106"/>
                  <a:ext cx="317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05ACA63-50D2-4522-8057-0DA1D0A2280A}"/>
                    </a:ext>
                  </a:extLst>
                </p14:cNvPr>
                <p14:cNvContentPartPr/>
                <p14:nvPr/>
              </p14:nvContentPartPr>
              <p14:xfrm>
                <a:off x="2829807" y="3647466"/>
                <a:ext cx="267480" cy="261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05ACA63-50D2-4522-8057-0DA1D0A2280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11807" y="3629466"/>
                  <a:ext cx="303120" cy="297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9CE3FD1-F977-4C8F-881A-6FD3297360E3}"/>
                </a:ext>
              </a:extLst>
            </p:cNvPr>
            <p:cNvGrpSpPr/>
            <p:nvPr/>
          </p:nvGrpSpPr>
          <p:grpSpPr>
            <a:xfrm>
              <a:off x="1983447" y="3943746"/>
              <a:ext cx="340920" cy="345600"/>
              <a:chOff x="1983447" y="3943746"/>
              <a:chExt cx="340920" cy="345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0057B5DF-2E54-49BD-A832-5F1C0C1B9EF1}"/>
                      </a:ext>
                    </a:extLst>
                  </p14:cNvPr>
                  <p14:cNvContentPartPr/>
                  <p14:nvPr/>
                </p14:nvContentPartPr>
                <p14:xfrm>
                  <a:off x="1987407" y="4050306"/>
                  <a:ext cx="264960" cy="23904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0057B5DF-2E54-49BD-A832-5F1C0C1B9EF1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1969767" y="4032666"/>
                    <a:ext cx="300600" cy="27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13A022B8-5007-41D7-8FD1-C70A4884D753}"/>
                      </a:ext>
                    </a:extLst>
                  </p14:cNvPr>
                  <p14:cNvContentPartPr/>
                  <p14:nvPr/>
                </p14:nvContentPartPr>
                <p14:xfrm>
                  <a:off x="1983447" y="3943746"/>
                  <a:ext cx="285480" cy="29340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13A022B8-5007-41D7-8FD1-C70A4884D753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1965807" y="3925746"/>
                    <a:ext cx="321120" cy="32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360AC316-4D24-4F15-8A3C-C25274EF7CD5}"/>
                      </a:ext>
                    </a:extLst>
                  </p14:cNvPr>
                  <p14:cNvContentPartPr/>
                  <p14:nvPr/>
                </p14:nvContentPartPr>
                <p14:xfrm>
                  <a:off x="1998927" y="3968946"/>
                  <a:ext cx="325440" cy="31176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360AC316-4D24-4F15-8A3C-C25274EF7CD5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1980927" y="3950946"/>
                    <a:ext cx="361080" cy="347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035574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89C21A9-2C7D-4DA1-A332-42114D9D2240}"/>
              </a:ext>
            </a:extLst>
          </p:cNvPr>
          <p:cNvGrpSpPr/>
          <p:nvPr/>
        </p:nvGrpSpPr>
        <p:grpSpPr>
          <a:xfrm>
            <a:off x="337747" y="2047353"/>
            <a:ext cx="2143560" cy="3210584"/>
            <a:chOff x="5475020" y="1237118"/>
            <a:chExt cx="2998080" cy="347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8D4ACC-B862-48FA-8555-92B38B5486D8}"/>
                    </a:ext>
                  </a:extLst>
                </p14:cNvPr>
                <p14:cNvContentPartPr/>
                <p14:nvPr/>
              </p14:nvContentPartPr>
              <p14:xfrm>
                <a:off x="5475020" y="1277798"/>
                <a:ext cx="1707120" cy="3279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8D4ACC-B862-48FA-8555-92B38B5486D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50352" y="1258712"/>
                  <a:ext cx="1756959" cy="3318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C5AE064-3E84-4204-A623-D50DCD878B77}"/>
                    </a:ext>
                  </a:extLst>
                </p14:cNvPr>
                <p14:cNvContentPartPr/>
                <p14:nvPr/>
              </p14:nvContentPartPr>
              <p14:xfrm>
                <a:off x="6385460" y="1237118"/>
                <a:ext cx="1555920" cy="118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C5AE064-3E84-4204-A623-D50DCD878B7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60283" y="1218023"/>
                  <a:ext cx="1605770" cy="156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8006A88-4B12-46FA-B87E-44104D1756CB}"/>
                    </a:ext>
                  </a:extLst>
                </p14:cNvPr>
                <p14:cNvContentPartPr/>
                <p14:nvPr/>
              </p14:nvContentPartPr>
              <p14:xfrm>
                <a:off x="5994860" y="4564958"/>
                <a:ext cx="1633680" cy="80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8006A88-4B12-46FA-B87E-44104D1756C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69688" y="4545567"/>
                  <a:ext cx="1683521" cy="118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1CCD711-C1B8-41D7-BF43-7D2DD12E5999}"/>
                    </a:ext>
                  </a:extLst>
                </p14:cNvPr>
                <p14:cNvContentPartPr/>
                <p14:nvPr/>
              </p14:nvContentPartPr>
              <p14:xfrm>
                <a:off x="7599020" y="1311638"/>
                <a:ext cx="874080" cy="339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1CCD711-C1B8-41D7-BF43-7D2DD12E599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73845" y="1292553"/>
                  <a:ext cx="923927" cy="3437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E743DF7-D5A2-4ED6-8AC3-596A66D9D637}"/>
                </a:ext>
              </a:extLst>
            </p:cNvPr>
            <p:cNvGrpSpPr/>
            <p:nvPr/>
          </p:nvGrpSpPr>
          <p:grpSpPr>
            <a:xfrm>
              <a:off x="5910620" y="1946318"/>
              <a:ext cx="1133280" cy="1559520"/>
              <a:chOff x="6843807" y="1946318"/>
              <a:chExt cx="1133280" cy="1559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F7BF2221-B285-4A9B-9DB3-8C16F009F209}"/>
                      </a:ext>
                    </a:extLst>
                  </p14:cNvPr>
                  <p14:cNvContentPartPr/>
                  <p14:nvPr/>
                </p14:nvContentPartPr>
                <p14:xfrm>
                  <a:off x="6843807" y="1946318"/>
                  <a:ext cx="801360" cy="155952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F7BF2221-B285-4A9B-9DB3-8C16F009F20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818639" y="1927233"/>
                    <a:ext cx="851193" cy="159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8E312AEB-E31C-4E02-8F75-8C02497AF564}"/>
                      </a:ext>
                    </a:extLst>
                  </p14:cNvPr>
                  <p14:cNvContentPartPr/>
                  <p14:nvPr/>
                </p14:nvContentPartPr>
                <p14:xfrm>
                  <a:off x="7603407" y="2873678"/>
                  <a:ext cx="373680" cy="39348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8E312AEB-E31C-4E02-8F75-8C02497AF56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578226" y="2854588"/>
                    <a:ext cx="423538" cy="43204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EA8088C-F18F-49FE-BB2F-8D1BACE93BE8}"/>
                    </a:ext>
                  </a:extLst>
                </p14:cNvPr>
                <p14:cNvContentPartPr/>
                <p14:nvPr/>
              </p14:nvContentPartPr>
              <p14:xfrm>
                <a:off x="7810700" y="1358438"/>
                <a:ext cx="35280" cy="48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EA8088C-F18F-49FE-BB2F-8D1BACE93BE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85500" y="1338998"/>
                  <a:ext cx="85176" cy="87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BB6B5F9-B2C3-4E10-B468-81542D641DE7}"/>
                    </a:ext>
                  </a:extLst>
                </p14:cNvPr>
                <p14:cNvContentPartPr/>
                <p14:nvPr/>
              </p14:nvContentPartPr>
              <p14:xfrm>
                <a:off x="7697300" y="1582358"/>
                <a:ext cx="3600" cy="10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BB6B5F9-B2C3-4E10-B468-81542D641DE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74800" y="1563072"/>
                  <a:ext cx="48150" cy="48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D77E768-94B5-4AA1-8F96-DB4E4CD8DA43}"/>
                    </a:ext>
                  </a:extLst>
                </p14:cNvPr>
                <p14:cNvContentPartPr/>
                <p14:nvPr/>
              </p14:nvContentPartPr>
              <p14:xfrm>
                <a:off x="7626740" y="1668038"/>
                <a:ext cx="31320" cy="31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D77E768-94B5-4AA1-8F96-DB4E4CD8DA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01883" y="1648705"/>
                  <a:ext cx="80537" cy="69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C099DD4-8658-45F9-A0AC-CE15631DA9A9}"/>
                </a:ext>
              </a:extLst>
            </p:cNvPr>
            <p:cNvGrpSpPr/>
            <p:nvPr/>
          </p:nvGrpSpPr>
          <p:grpSpPr>
            <a:xfrm>
              <a:off x="7353500" y="2020118"/>
              <a:ext cx="1114560" cy="1732320"/>
              <a:chOff x="8286687" y="2020118"/>
              <a:chExt cx="1114560" cy="1732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F91B5A67-AA10-4408-956C-F6325E1C69B3}"/>
                      </a:ext>
                    </a:extLst>
                  </p14:cNvPr>
                  <p14:cNvContentPartPr/>
                  <p14:nvPr/>
                </p14:nvContentPartPr>
                <p14:xfrm>
                  <a:off x="8468847" y="2020118"/>
                  <a:ext cx="6120" cy="1764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F91B5A67-AA10-4408-956C-F6325E1C69B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8445309" y="2000910"/>
                    <a:ext cx="52726" cy="564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762CADBB-F66E-4CFF-9DD8-9950954737F1}"/>
                      </a:ext>
                    </a:extLst>
                  </p14:cNvPr>
                  <p14:cNvContentPartPr/>
                  <p14:nvPr/>
                </p14:nvContentPartPr>
                <p14:xfrm>
                  <a:off x="8286687" y="3234398"/>
                  <a:ext cx="47880" cy="51804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762CADBB-F66E-4CFF-9DD8-9950954737F1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8261991" y="3215312"/>
                    <a:ext cx="97776" cy="5566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A07DF3DA-19EE-4639-B18B-5088709B73A7}"/>
                      </a:ext>
                    </a:extLst>
                  </p14:cNvPr>
                  <p14:cNvContentPartPr/>
                  <p14:nvPr/>
                </p14:nvContentPartPr>
                <p14:xfrm>
                  <a:off x="8769807" y="2206958"/>
                  <a:ext cx="27360" cy="3852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A07DF3DA-19EE-4639-B18B-5088709B73A7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744934" y="2187503"/>
                    <a:ext cx="76608" cy="7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14E0F00C-75EF-4E4B-B63E-822216DA1CA9}"/>
                      </a:ext>
                    </a:extLst>
                  </p14:cNvPr>
                  <p14:cNvContentPartPr/>
                  <p14:nvPr/>
                </p14:nvContentPartPr>
                <p14:xfrm>
                  <a:off x="8676567" y="2394158"/>
                  <a:ext cx="18000" cy="4968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14E0F00C-75EF-4E4B-B63E-822216DA1CA9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652067" y="2374752"/>
                    <a:ext cx="67500" cy="88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9F4E4278-117D-42AA-840F-AEBE0EED6C4C}"/>
                      </a:ext>
                    </a:extLst>
                  </p14:cNvPr>
                  <p14:cNvContentPartPr/>
                  <p14:nvPr/>
                </p14:nvContentPartPr>
                <p14:xfrm>
                  <a:off x="8570727" y="2782598"/>
                  <a:ext cx="9360" cy="11592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9F4E4278-117D-42AA-840F-AEBE0EED6C4C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546588" y="2763473"/>
                    <a:ext cx="58131" cy="15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10020BAB-F220-43F9-A897-CD7C91B75E46}"/>
                      </a:ext>
                    </a:extLst>
                  </p14:cNvPr>
                  <p14:cNvContentPartPr/>
                  <p14:nvPr/>
                </p14:nvContentPartPr>
                <p14:xfrm>
                  <a:off x="8624727" y="3225398"/>
                  <a:ext cx="161280" cy="7740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10020BAB-F220-43F9-A897-CD7C91B75E46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599606" y="3205951"/>
                    <a:ext cx="211021" cy="115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D3EAF66A-BC05-43C0-A544-5D12F348A754}"/>
                      </a:ext>
                    </a:extLst>
                  </p14:cNvPr>
                  <p14:cNvContentPartPr/>
                  <p14:nvPr/>
                </p14:nvContentPartPr>
                <p14:xfrm>
                  <a:off x="8841447" y="2921198"/>
                  <a:ext cx="171360" cy="28656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D3EAF66A-BC05-43C0-A544-5D12F348A754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816751" y="2901731"/>
                    <a:ext cx="221256" cy="325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881D6C92-9905-42AB-949B-8AE224BA36C3}"/>
                      </a:ext>
                    </a:extLst>
                  </p14:cNvPr>
                  <p14:cNvContentPartPr/>
                  <p14:nvPr/>
                </p14:nvContentPartPr>
                <p14:xfrm>
                  <a:off x="9026127" y="2719958"/>
                  <a:ext cx="20880" cy="6948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881D6C92-9905-42AB-949B-8AE224BA36C3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9001767" y="2700938"/>
                    <a:ext cx="70097" cy="1079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8635B5E7-6182-4181-B4EA-AC60036A3AB0}"/>
                      </a:ext>
                    </a:extLst>
                  </p14:cNvPr>
                  <p14:cNvContentPartPr/>
                  <p14:nvPr/>
                </p14:nvContentPartPr>
                <p14:xfrm>
                  <a:off x="9054567" y="2490638"/>
                  <a:ext cx="5760" cy="11844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8635B5E7-6182-4181-B4EA-AC60036A3AB0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9028909" y="2471158"/>
                    <a:ext cx="57600" cy="15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09B8312E-08C9-436C-85F0-69B2BAEDD25B}"/>
                      </a:ext>
                    </a:extLst>
                  </p14:cNvPr>
                  <p14:cNvContentPartPr/>
                  <p14:nvPr/>
                </p14:nvContentPartPr>
                <p14:xfrm>
                  <a:off x="9036567" y="2849558"/>
                  <a:ext cx="364680" cy="38772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09B8312E-08C9-436C-85F0-69B2BAEDD25B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9011417" y="2830483"/>
                    <a:ext cx="414478" cy="42625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F6ACF5F-1DDD-4518-8676-3D91EAAAA7FB}"/>
                </a:ext>
              </a:extLst>
            </p:cNvPr>
            <p:cNvGrpSpPr/>
            <p:nvPr/>
          </p:nvGrpSpPr>
          <p:grpSpPr>
            <a:xfrm>
              <a:off x="7015100" y="2858558"/>
              <a:ext cx="1236600" cy="230040"/>
              <a:chOff x="7948287" y="2858558"/>
              <a:chExt cx="1236600" cy="230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AE90A34A-AC8B-455E-A7DE-D08C0BD04FCF}"/>
                      </a:ext>
                    </a:extLst>
                  </p14:cNvPr>
                  <p14:cNvContentPartPr/>
                  <p14:nvPr/>
                </p14:nvContentPartPr>
                <p14:xfrm>
                  <a:off x="7948287" y="2858558"/>
                  <a:ext cx="66960" cy="432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AE90A34A-AC8B-455E-A7DE-D08C0BD04FC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7923618" y="2838922"/>
                    <a:ext cx="116802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9E246A34-A0EC-45E3-BE61-D09461E59FFC}"/>
                      </a:ext>
                    </a:extLst>
                  </p14:cNvPr>
                  <p14:cNvContentPartPr/>
                  <p14:nvPr/>
                </p14:nvContentPartPr>
                <p14:xfrm>
                  <a:off x="8196327" y="2867918"/>
                  <a:ext cx="264240" cy="5220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9E246A34-A0EC-45E3-BE61-D09461E59FFC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171665" y="2848440"/>
                    <a:ext cx="314068" cy="907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9C8B5923-5481-49BA-A028-45FFB8325076}"/>
                      </a:ext>
                    </a:extLst>
                  </p14:cNvPr>
                  <p14:cNvContentPartPr/>
                  <p14:nvPr/>
                </p14:nvContentPartPr>
                <p14:xfrm>
                  <a:off x="8522487" y="2885918"/>
                  <a:ext cx="551520" cy="2772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9C8B5923-5481-49BA-A028-45FFB832507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8497326" y="2866397"/>
                    <a:ext cx="601338" cy="663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D52916E4-A674-4D8D-A7BE-72E1734B19EF}"/>
                      </a:ext>
                    </a:extLst>
                  </p14:cNvPr>
                  <p14:cNvContentPartPr/>
                  <p14:nvPr/>
                </p14:nvContentPartPr>
                <p14:xfrm>
                  <a:off x="7974207" y="2891678"/>
                  <a:ext cx="11520" cy="19692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D52916E4-A674-4D8D-A7BE-72E1734B19EF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7949164" y="2872220"/>
                    <a:ext cx="61106" cy="2354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BFDD0B8B-D5A5-444C-92EA-E869EAA4796F}"/>
                      </a:ext>
                    </a:extLst>
                  </p14:cNvPr>
                  <p14:cNvContentPartPr/>
                  <p14:nvPr/>
                </p14:nvContentPartPr>
                <p14:xfrm>
                  <a:off x="8962407" y="2887718"/>
                  <a:ext cx="222480" cy="9540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BFDD0B8B-D5A5-444C-92EA-E869EAA4796F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8937240" y="2868249"/>
                    <a:ext cx="272311" cy="13394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98C99E4-20B6-4D4A-90BB-CFE4DAFEF01F}"/>
                </a:ext>
              </a:extLst>
            </p:cNvPr>
            <p:cNvGrpSpPr/>
            <p:nvPr/>
          </p:nvGrpSpPr>
          <p:grpSpPr>
            <a:xfrm>
              <a:off x="5624780" y="1625198"/>
              <a:ext cx="2798640" cy="2704680"/>
              <a:chOff x="6557967" y="1625198"/>
              <a:chExt cx="2798640" cy="2704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C9083BF0-C542-45A0-90FD-7E74418135AD}"/>
                      </a:ext>
                    </a:extLst>
                  </p14:cNvPr>
                  <p14:cNvContentPartPr/>
                  <p14:nvPr/>
                </p14:nvContentPartPr>
                <p14:xfrm>
                  <a:off x="7942527" y="3269678"/>
                  <a:ext cx="1414080" cy="19584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C9083BF0-C542-45A0-90FD-7E74418135AD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7917348" y="3250600"/>
                    <a:ext cx="1463935" cy="234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21430B33-1489-461F-8A4B-38785F47D1F1}"/>
                      </a:ext>
                    </a:extLst>
                  </p14:cNvPr>
                  <p14:cNvContentPartPr/>
                  <p14:nvPr/>
                </p14:nvContentPartPr>
                <p14:xfrm>
                  <a:off x="8103447" y="3306758"/>
                  <a:ext cx="1192680" cy="10800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21430B33-1489-461F-8A4B-38785F47D1F1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8078274" y="3287263"/>
                    <a:ext cx="1242522" cy="1465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B253EB90-CFD2-4149-87C2-6CAAA1E59E0B}"/>
                      </a:ext>
                    </a:extLst>
                  </p14:cNvPr>
                  <p14:cNvContentPartPr/>
                  <p14:nvPr/>
                </p14:nvContentPartPr>
                <p14:xfrm>
                  <a:off x="7648407" y="2905718"/>
                  <a:ext cx="439560" cy="4356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B253EB90-CFD2-4149-87C2-6CAAA1E59E0B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7623232" y="2886660"/>
                    <a:ext cx="489407" cy="82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867D69B1-C2B0-4094-92DD-541A34E5F7CF}"/>
                      </a:ext>
                    </a:extLst>
                  </p14:cNvPr>
                  <p14:cNvContentPartPr/>
                  <p14:nvPr/>
                </p14:nvContentPartPr>
                <p14:xfrm>
                  <a:off x="8051247" y="2894918"/>
                  <a:ext cx="607320" cy="6300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867D69B1-C2B0-4094-92DD-541A34E5F7CF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8026068" y="2875474"/>
                    <a:ext cx="657175" cy="101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68FA7B8D-9CF5-435D-9CEC-AB1CC19524CB}"/>
                      </a:ext>
                    </a:extLst>
                  </p14:cNvPr>
                  <p14:cNvContentPartPr/>
                  <p14:nvPr/>
                </p14:nvContentPartPr>
                <p14:xfrm>
                  <a:off x="8491167" y="2813558"/>
                  <a:ext cx="584640" cy="13968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68FA7B8D-9CF5-435D-9CEC-AB1CC19524CB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8466514" y="2794104"/>
                    <a:ext cx="634450" cy="1781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052F6E20-1A44-41B2-A098-CEBFA190FD82}"/>
                      </a:ext>
                    </a:extLst>
                  </p14:cNvPr>
                  <p14:cNvContentPartPr/>
                  <p14:nvPr/>
                </p14:nvContentPartPr>
                <p14:xfrm>
                  <a:off x="7679367" y="2896718"/>
                  <a:ext cx="309240" cy="6912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052F6E20-1A44-41B2-A098-CEBFA190FD82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7654185" y="2877691"/>
                    <a:ext cx="359101" cy="1075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65E1E822-D8A1-4E47-ACCB-4EDEEFFBC7D0}"/>
                      </a:ext>
                    </a:extLst>
                  </p14:cNvPr>
                  <p14:cNvContentPartPr/>
                  <p14:nvPr/>
                </p14:nvContentPartPr>
                <p14:xfrm>
                  <a:off x="8187327" y="2838398"/>
                  <a:ext cx="853920" cy="13248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65E1E822-D8A1-4E47-ACCB-4EDEEFFBC7D0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8162167" y="2819305"/>
                    <a:ext cx="903736" cy="171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10633284-AF46-4D93-BD72-CB15DFA51A90}"/>
                      </a:ext>
                    </a:extLst>
                  </p14:cNvPr>
                  <p14:cNvContentPartPr/>
                  <p14:nvPr/>
                </p14:nvContentPartPr>
                <p14:xfrm>
                  <a:off x="6557967" y="1625918"/>
                  <a:ext cx="1348560" cy="261252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10633284-AF46-4D93-BD72-CB15DFA51A90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6532798" y="1606445"/>
                    <a:ext cx="1398395" cy="26510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7AC52343-F04F-4C53-AED1-7FA74E2DB262}"/>
                      </a:ext>
                    </a:extLst>
                  </p14:cNvPr>
                  <p14:cNvContentPartPr/>
                  <p14:nvPr/>
                </p14:nvContentPartPr>
                <p14:xfrm>
                  <a:off x="8651727" y="1802318"/>
                  <a:ext cx="430560" cy="10886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7AC52343-F04F-4C53-AED1-7FA74E2DB262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8626548" y="1782843"/>
                    <a:ext cx="480414" cy="112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D41A9233-6B74-400D-8F47-A2F50BCA4B79}"/>
                      </a:ext>
                    </a:extLst>
                  </p14:cNvPr>
                  <p14:cNvContentPartPr/>
                  <p14:nvPr/>
                </p14:nvContentPartPr>
                <p14:xfrm>
                  <a:off x="8479287" y="1826078"/>
                  <a:ext cx="172440" cy="37368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D41A9233-6B74-400D-8F47-A2F50BCA4B79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8454653" y="1807005"/>
                    <a:ext cx="222211" cy="4122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D8E3349E-E65A-49E1-86F5-AA0FA04A4595}"/>
                      </a:ext>
                    </a:extLst>
                  </p14:cNvPr>
                  <p14:cNvContentPartPr/>
                  <p14:nvPr/>
                </p14:nvContentPartPr>
                <p14:xfrm>
                  <a:off x="8467407" y="2310998"/>
                  <a:ext cx="7200" cy="9540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D8E3349E-E65A-49E1-86F5-AA0FA04A4595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8441693" y="2291918"/>
                    <a:ext cx="58114" cy="1339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6C7F6047-33F7-4617-88F9-39B476BB4631}"/>
                      </a:ext>
                    </a:extLst>
                  </p14:cNvPr>
                  <p14:cNvContentPartPr/>
                  <p14:nvPr/>
                </p14:nvContentPartPr>
                <p14:xfrm>
                  <a:off x="8443287" y="2556518"/>
                  <a:ext cx="18000" cy="10116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6C7F6047-33F7-4617-88F9-39B476BB4631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8418287" y="2537064"/>
                    <a:ext cx="67500" cy="1396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A739F19F-4E29-4B5F-ABDB-95D0A3FA3D67}"/>
                      </a:ext>
                    </a:extLst>
                  </p14:cNvPr>
                  <p14:cNvContentPartPr/>
                  <p14:nvPr/>
                </p14:nvContentPartPr>
                <p14:xfrm>
                  <a:off x="8439327" y="3412598"/>
                  <a:ext cx="770760" cy="88776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A739F19F-4E29-4B5F-ABDB-95D0A3FA3D67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8414155" y="3393121"/>
                    <a:ext cx="820600" cy="9263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00A8310B-8364-4F56-A0A9-42BA4A24FBB6}"/>
                      </a:ext>
                    </a:extLst>
                  </p14:cNvPr>
                  <p14:cNvContentPartPr/>
                  <p14:nvPr/>
                </p14:nvContentPartPr>
                <p14:xfrm>
                  <a:off x="8455167" y="3075638"/>
                  <a:ext cx="2880" cy="8136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00A8310B-8364-4F56-A0A9-42BA4A24FBB6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8431167" y="3056174"/>
                    <a:ext cx="50400" cy="1198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AE05A656-1032-4ECC-A006-E8619AB6F67B}"/>
                      </a:ext>
                    </a:extLst>
                  </p14:cNvPr>
                  <p14:cNvContentPartPr/>
                  <p14:nvPr/>
                </p14:nvContentPartPr>
                <p14:xfrm>
                  <a:off x="8448327" y="2166998"/>
                  <a:ext cx="47880" cy="48528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AE05A656-1032-4ECC-A006-E8619AB6F67B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8423631" y="2147914"/>
                    <a:ext cx="97776" cy="5238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FAC8FC4D-1140-430A-ACD0-BF0248E02BCC}"/>
                      </a:ext>
                    </a:extLst>
                  </p14:cNvPr>
                  <p14:cNvContentPartPr/>
                  <p14:nvPr/>
                </p14:nvContentPartPr>
                <p14:xfrm>
                  <a:off x="7531047" y="1625198"/>
                  <a:ext cx="1318680" cy="16128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FAC8FC4D-1140-430A-ACD0-BF0248E02BCC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506375" y="1605720"/>
                    <a:ext cx="1368527" cy="1998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35E1CDC5-786D-43C0-A4D2-F03EEDF9B154}"/>
                      </a:ext>
                    </a:extLst>
                  </p14:cNvPr>
                  <p14:cNvContentPartPr/>
                  <p14:nvPr/>
                </p14:nvContentPartPr>
                <p14:xfrm>
                  <a:off x="7013007" y="4275518"/>
                  <a:ext cx="1739880" cy="5436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35E1CDC5-786D-43C0-A4D2-F03EEDF9B154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6988339" y="4256104"/>
                    <a:ext cx="1789720" cy="9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83972302-045C-4C78-B41E-3FF956EC6714}"/>
                      </a:ext>
                    </a:extLst>
                  </p14:cNvPr>
                  <p14:cNvContentPartPr/>
                  <p14:nvPr/>
                </p14:nvContentPartPr>
                <p14:xfrm>
                  <a:off x="7810767" y="1763438"/>
                  <a:ext cx="171720" cy="117324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83972302-045C-4C78-B41E-3FF956EC6714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7785662" y="1744351"/>
                    <a:ext cx="221428" cy="1211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DBF2C0AC-E9CB-437D-B5B2-5FE5B71C3B49}"/>
                      </a:ext>
                    </a:extLst>
                  </p14:cNvPr>
                  <p14:cNvContentPartPr/>
                  <p14:nvPr/>
                </p14:nvContentPartPr>
                <p14:xfrm>
                  <a:off x="8082207" y="2876198"/>
                  <a:ext cx="110520" cy="1296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DBF2C0AC-E9CB-437D-B5B2-5FE5B71C3B49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8057591" y="2857520"/>
                    <a:ext cx="160254" cy="506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597DC81B-371A-4D2D-BEB2-347B2BF27C66}"/>
                      </a:ext>
                    </a:extLst>
                  </p14:cNvPr>
                  <p14:cNvContentPartPr/>
                  <p14:nvPr/>
                </p14:nvContentPartPr>
                <p14:xfrm>
                  <a:off x="8084367" y="1756958"/>
                  <a:ext cx="181080" cy="113544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597DC81B-371A-4D2D-BEB2-347B2BF27C66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8059217" y="1737872"/>
                    <a:ext cx="230877" cy="11740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248C8CF5-4C40-4B76-8638-46D655C5D89E}"/>
                      </a:ext>
                    </a:extLst>
                  </p14:cNvPr>
                  <p14:cNvContentPartPr/>
                  <p14:nvPr/>
                </p14:nvContentPartPr>
                <p14:xfrm>
                  <a:off x="8276967" y="1751198"/>
                  <a:ext cx="256680" cy="101088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248C8CF5-4C40-4B76-8638-46D655C5D89E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8251802" y="1731728"/>
                    <a:ext cx="306506" cy="10494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C61624A8-9CB8-4F9C-A1D7-7F2AC6C08ACB}"/>
                      </a:ext>
                    </a:extLst>
                  </p14:cNvPr>
                  <p14:cNvContentPartPr/>
                  <p14:nvPr/>
                </p14:nvContentPartPr>
                <p14:xfrm>
                  <a:off x="8480727" y="1716638"/>
                  <a:ext cx="232920" cy="116388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C61624A8-9CB8-4F9C-A1D7-7F2AC6C08ACB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8455574" y="1697552"/>
                    <a:ext cx="282724" cy="12024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69F45CAB-1431-4B29-A44D-9075BE9E52B3}"/>
                      </a:ext>
                    </a:extLst>
                  </p14:cNvPr>
                  <p14:cNvContentPartPr/>
                  <p14:nvPr/>
                </p14:nvContentPartPr>
                <p14:xfrm>
                  <a:off x="8780247" y="1893038"/>
                  <a:ext cx="98640" cy="90324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69F45CAB-1431-4B29-A44D-9075BE9E52B3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8755084" y="1873563"/>
                    <a:ext cx="148463" cy="94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A890B095-1985-4289-ABF6-A003E9BF837E}"/>
                      </a:ext>
                    </a:extLst>
                  </p14:cNvPr>
                  <p14:cNvContentPartPr/>
                  <p14:nvPr/>
                </p14:nvContentPartPr>
                <p14:xfrm>
                  <a:off x="8782047" y="1727078"/>
                  <a:ext cx="314280" cy="112140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A890B095-1985-4289-ABF6-A003E9BF837E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8757407" y="1707602"/>
                    <a:ext cx="364062" cy="11599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BED8B5C7-4D6F-4AF1-8997-3078A8DF07CC}"/>
                      </a:ext>
                    </a:extLst>
                  </p14:cNvPr>
                  <p14:cNvContentPartPr/>
                  <p14:nvPr/>
                </p14:nvContentPartPr>
                <p14:xfrm>
                  <a:off x="7322967" y="3496478"/>
                  <a:ext cx="635400" cy="77328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BED8B5C7-4D6F-4AF1-8997-3078A8DF07CC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7298316" y="3477010"/>
                    <a:ext cx="685206" cy="8118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45140C4A-5919-49EB-AEAD-FA42DABA5136}"/>
                      </a:ext>
                    </a:extLst>
                  </p14:cNvPr>
                  <p14:cNvContentPartPr/>
                  <p14:nvPr/>
                </p14:nvContentPartPr>
                <p14:xfrm>
                  <a:off x="7657407" y="3465878"/>
                  <a:ext cx="487800" cy="80820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45140C4A-5919-49EB-AEAD-FA42DABA5136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7632740" y="3446802"/>
                    <a:ext cx="537637" cy="8467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E59F636C-0E61-49AE-96CE-F463FB9E948E}"/>
                      </a:ext>
                    </a:extLst>
                  </p14:cNvPr>
                  <p14:cNvContentPartPr/>
                  <p14:nvPr/>
                </p14:nvContentPartPr>
                <p14:xfrm>
                  <a:off x="7929927" y="3423038"/>
                  <a:ext cx="448200" cy="84924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E59F636C-0E61-49AE-96CE-F463FB9E948E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7904775" y="3403958"/>
                    <a:ext cx="498000" cy="887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C6B735C6-0764-4BD7-A945-FC9C7BEEA5E2}"/>
                      </a:ext>
                    </a:extLst>
                  </p14:cNvPr>
                  <p14:cNvContentPartPr/>
                  <p14:nvPr/>
                </p14:nvContentPartPr>
                <p14:xfrm>
                  <a:off x="8173287" y="3549038"/>
                  <a:ext cx="386280" cy="70884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C6B735C6-0764-4BD7-A945-FC9C7BEEA5E2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8148609" y="3529954"/>
                    <a:ext cx="436139" cy="7473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B3BB413F-752E-4DAC-B689-FBF8DDC93CC6}"/>
                      </a:ext>
                    </a:extLst>
                  </p14:cNvPr>
                  <p14:cNvContentPartPr/>
                  <p14:nvPr/>
                </p14:nvContentPartPr>
                <p14:xfrm>
                  <a:off x="8458407" y="3590078"/>
                  <a:ext cx="469440" cy="73656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B3BB413F-752E-4DAC-B689-FBF8DDC93CC6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8433222" y="3570603"/>
                    <a:ext cx="519305" cy="7751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063EB871-C05B-4DC6-ADAE-DEEE8C3D9308}"/>
                      </a:ext>
                    </a:extLst>
                  </p14:cNvPr>
                  <p14:cNvContentPartPr/>
                  <p14:nvPr/>
                </p14:nvContentPartPr>
                <p14:xfrm>
                  <a:off x="8400447" y="3502238"/>
                  <a:ext cx="374040" cy="79200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063EB871-C05B-4DC6-ADAE-DEEE8C3D9308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8375276" y="3483158"/>
                    <a:ext cx="423878" cy="8305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C89F116F-DA27-480E-BE6B-0516E3F81E2C}"/>
                      </a:ext>
                    </a:extLst>
                  </p14:cNvPr>
                  <p14:cNvContentPartPr/>
                  <p14:nvPr/>
                </p14:nvContentPartPr>
                <p14:xfrm>
                  <a:off x="8001207" y="3384158"/>
                  <a:ext cx="417240" cy="8762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C89F116F-DA27-480E-BE6B-0516E3F81E2C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7976042" y="3365075"/>
                    <a:ext cx="467067" cy="91479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5CC8454-1914-4309-8D7A-807148DA9DD2}"/>
                    </a:ext>
                  </a:extLst>
                </p14:cNvPr>
                <p14:cNvContentPartPr/>
                <p14:nvPr/>
              </p14:nvContentPartPr>
              <p14:xfrm>
                <a:off x="5607567" y="1619798"/>
                <a:ext cx="1385640" cy="2580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5CC8454-1914-4309-8D7A-807148DA9DD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582392" y="1600715"/>
                  <a:ext cx="1435487" cy="261903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5DBDCAA-F10F-485C-A694-D07B5FF5C83F}"/>
                </a:ext>
              </a:extLst>
            </p:cNvPr>
            <p:cNvGrpSpPr/>
            <p:nvPr/>
          </p:nvGrpSpPr>
          <p:grpSpPr>
            <a:xfrm>
              <a:off x="7753167" y="1736438"/>
              <a:ext cx="509760" cy="2589840"/>
              <a:chOff x="7753167" y="1736438"/>
              <a:chExt cx="509760" cy="258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0E167DB1-214F-413B-A0BE-72315CFA6A4A}"/>
                      </a:ext>
                    </a:extLst>
                  </p14:cNvPr>
                  <p14:cNvContentPartPr/>
                  <p14:nvPr/>
                </p14:nvContentPartPr>
                <p14:xfrm>
                  <a:off x="7871247" y="1789718"/>
                  <a:ext cx="333360" cy="112680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0E167DB1-214F-413B-A0BE-72315CFA6A4A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7846107" y="1770243"/>
                    <a:ext cx="383138" cy="116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2ED7B861-C0AC-4BEC-9147-877CED421A6B}"/>
                      </a:ext>
                    </a:extLst>
                  </p14:cNvPr>
                  <p14:cNvContentPartPr/>
                  <p14:nvPr/>
                </p14:nvContentPartPr>
                <p14:xfrm>
                  <a:off x="7753167" y="3406118"/>
                  <a:ext cx="509760" cy="920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2ED7B861-C0AC-4BEC-9147-877CED421A6B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7727981" y="3386648"/>
                    <a:ext cx="559628" cy="9587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206B0CF1-2062-46EC-B633-F87AA5E9857E}"/>
                      </a:ext>
                    </a:extLst>
                  </p14:cNvPr>
                  <p14:cNvContentPartPr/>
                  <p14:nvPr/>
                </p14:nvContentPartPr>
                <p14:xfrm>
                  <a:off x="7810047" y="1736438"/>
                  <a:ext cx="366480" cy="1015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206B0CF1-2062-46EC-B633-F87AA5E9857E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7784877" y="1717357"/>
                    <a:ext cx="416317" cy="105411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23342F-ABF9-4C87-B9FF-5CEE849A01F0}"/>
              </a:ext>
            </a:extLst>
          </p:cNvPr>
          <p:cNvGrpSpPr/>
          <p:nvPr/>
        </p:nvGrpSpPr>
        <p:grpSpPr>
          <a:xfrm>
            <a:off x="7207462" y="1498478"/>
            <a:ext cx="4399630" cy="3796544"/>
            <a:chOff x="6586999" y="1498478"/>
            <a:chExt cx="4575420" cy="46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77EF6EC-6DD5-4548-AEF9-05A30EB19438}"/>
                    </a:ext>
                  </a:extLst>
                </p14:cNvPr>
                <p14:cNvContentPartPr/>
                <p14:nvPr/>
              </p14:nvContentPartPr>
              <p14:xfrm>
                <a:off x="7194859" y="3200468"/>
                <a:ext cx="1310400" cy="1238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77EF6EC-6DD5-4548-AEF9-05A30EB1943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76139" y="3178887"/>
                  <a:ext cx="1347466" cy="1281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E14E748-E081-4690-951D-D1061BEA477F}"/>
                    </a:ext>
                  </a:extLst>
                </p14:cNvPr>
                <p14:cNvContentPartPr/>
                <p14:nvPr/>
              </p14:nvContentPartPr>
              <p14:xfrm>
                <a:off x="10149739" y="3228908"/>
                <a:ext cx="1012680" cy="1095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E14E748-E081-4690-951D-D1061BEA477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131395" y="3206884"/>
                  <a:ext cx="1049743" cy="113908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C60FB9A2-7B67-4979-A7E4-E6B6304ABE91}"/>
                </a:ext>
              </a:extLst>
            </p:cNvPr>
            <p:cNvGrpSpPr/>
            <p:nvPr/>
          </p:nvGrpSpPr>
          <p:grpSpPr>
            <a:xfrm>
              <a:off x="8370799" y="4304318"/>
              <a:ext cx="59040" cy="622440"/>
              <a:chOff x="6216327" y="4304318"/>
              <a:chExt cx="59040" cy="622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C451C33-ACF6-4782-8582-DC6BFF03A8B9}"/>
                      </a:ext>
                    </a:extLst>
                  </p14:cNvPr>
                  <p14:cNvContentPartPr/>
                  <p14:nvPr/>
                </p14:nvContentPartPr>
                <p14:xfrm>
                  <a:off x="6236487" y="4707518"/>
                  <a:ext cx="24120" cy="2192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C451C33-ACF6-4782-8582-DC6BFF03A8B9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6218304" y="4685506"/>
                    <a:ext cx="60857" cy="2628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96842BDF-7DB2-488E-9E67-7763DA6F24AA}"/>
                      </a:ext>
                    </a:extLst>
                  </p14:cNvPr>
                  <p14:cNvContentPartPr/>
                  <p14:nvPr/>
                </p14:nvContentPartPr>
                <p14:xfrm>
                  <a:off x="6216327" y="4495838"/>
                  <a:ext cx="41400" cy="748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96842BDF-7DB2-488E-9E67-7763DA6F24AA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6197509" y="4473814"/>
                    <a:ext cx="78660" cy="1184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DFC3C29-318A-4282-BC89-8B5D14B2E1C1}"/>
                      </a:ext>
                    </a:extLst>
                  </p14:cNvPr>
                  <p14:cNvContentPartPr/>
                  <p14:nvPr/>
                </p14:nvContentPartPr>
                <p14:xfrm>
                  <a:off x="6252687" y="4304318"/>
                  <a:ext cx="22680" cy="471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DFC3C29-318A-4282-BC89-8B5D14B2E1C1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6234165" y="4282721"/>
                    <a:ext cx="60102" cy="907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5E7AD7BD-B5D7-434E-A217-A36C7DDB3578}"/>
                </a:ext>
              </a:extLst>
            </p:cNvPr>
            <p:cNvGrpSpPr/>
            <p:nvPr/>
          </p:nvGrpSpPr>
          <p:grpSpPr>
            <a:xfrm>
              <a:off x="9126799" y="1498478"/>
              <a:ext cx="1014840" cy="1851120"/>
              <a:chOff x="6972327" y="1498478"/>
              <a:chExt cx="1014840" cy="1851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E9A00431-3F51-481B-B52C-EE0AE2535373}"/>
                      </a:ext>
                    </a:extLst>
                  </p14:cNvPr>
                  <p14:cNvContentPartPr/>
                  <p14:nvPr/>
                </p14:nvContentPartPr>
                <p14:xfrm>
                  <a:off x="7257807" y="1498478"/>
                  <a:ext cx="729360" cy="18511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E9A00431-3F51-481B-B52C-EE0AE2535373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7239461" y="1476457"/>
                    <a:ext cx="766427" cy="18947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106C4540-1748-4D0D-AE78-75A99056C8CD}"/>
                      </a:ext>
                    </a:extLst>
                  </p14:cNvPr>
                  <p14:cNvContentPartPr/>
                  <p14:nvPr/>
                </p14:nvContentPartPr>
                <p14:xfrm>
                  <a:off x="7224327" y="1650758"/>
                  <a:ext cx="99360" cy="9612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106C4540-1748-4D0D-AE78-75A99056C8CD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7205580" y="1628712"/>
                    <a:ext cx="136479" cy="1397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33A43C2-2B8F-4C30-A985-38FFD2BBE816}"/>
                      </a:ext>
                    </a:extLst>
                  </p14:cNvPr>
                  <p14:cNvContentPartPr/>
                  <p14:nvPr/>
                </p14:nvContentPartPr>
                <p14:xfrm>
                  <a:off x="7044687" y="1878998"/>
                  <a:ext cx="117000" cy="2635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333A43C2-2B8F-4C30-A985-38FFD2BBE816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7026371" y="1857001"/>
                    <a:ext cx="154006" cy="3070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6149F628-7E21-40B2-A7A4-6F274CAC014C}"/>
                      </a:ext>
                    </a:extLst>
                  </p14:cNvPr>
                  <p14:cNvContentPartPr/>
                  <p14:nvPr/>
                </p14:nvContentPartPr>
                <p14:xfrm>
                  <a:off x="6972327" y="2524838"/>
                  <a:ext cx="18000" cy="7164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6149F628-7E21-40B2-A7A4-6F274CAC014C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6953960" y="2502863"/>
                    <a:ext cx="54367" cy="1151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CE69A086-5727-4438-9F4A-F5CE8EFD6E2B}"/>
                      </a:ext>
                    </a:extLst>
                  </p14:cNvPr>
                  <p14:cNvContentPartPr/>
                  <p14:nvPr/>
                </p14:nvContentPartPr>
                <p14:xfrm>
                  <a:off x="6980967" y="3099398"/>
                  <a:ext cx="22680" cy="3528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CE69A086-5727-4438-9F4A-F5CE8EFD6E2B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6962377" y="3077348"/>
                    <a:ext cx="59489" cy="7893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0DB190A4-799F-4F58-ADA0-835D530D5499}"/>
                </a:ext>
              </a:extLst>
            </p:cNvPr>
            <p:cNvGrpSpPr/>
            <p:nvPr/>
          </p:nvGrpSpPr>
          <p:grpSpPr>
            <a:xfrm>
              <a:off x="9276919" y="5160398"/>
              <a:ext cx="893880" cy="983160"/>
              <a:chOff x="7122447" y="5160398"/>
              <a:chExt cx="893880" cy="983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5F41A8D2-E6D8-4827-81D9-18182A286172}"/>
                      </a:ext>
                    </a:extLst>
                  </p14:cNvPr>
                  <p14:cNvContentPartPr/>
                  <p14:nvPr/>
                </p14:nvContentPartPr>
                <p14:xfrm>
                  <a:off x="7122447" y="5160398"/>
                  <a:ext cx="862560" cy="87804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5F41A8D2-E6D8-4827-81D9-18182A286172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7104103" y="5138821"/>
                    <a:ext cx="899623" cy="921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A5845FC5-6272-4142-BA8E-B8AE151A4E54}"/>
                      </a:ext>
                    </a:extLst>
                  </p14:cNvPr>
                  <p14:cNvContentPartPr/>
                  <p14:nvPr/>
                </p14:nvContentPartPr>
                <p14:xfrm>
                  <a:off x="7653447" y="5266598"/>
                  <a:ext cx="362880" cy="87696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A5845FC5-6272-4142-BA8E-B8AE151A4E54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7635097" y="5245015"/>
                    <a:ext cx="399954" cy="92056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C0ABB30D-E7C6-4497-881F-9FC5C270258B}"/>
                </a:ext>
              </a:extLst>
            </p:cNvPr>
            <p:cNvGrpSpPr/>
            <p:nvPr/>
          </p:nvGrpSpPr>
          <p:grpSpPr>
            <a:xfrm>
              <a:off x="10124359" y="4090838"/>
              <a:ext cx="66600" cy="773280"/>
              <a:chOff x="7969887" y="4090838"/>
              <a:chExt cx="66600" cy="773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8C1B9D6A-21F5-43BE-8410-017C577B1EC1}"/>
                      </a:ext>
                    </a:extLst>
                  </p14:cNvPr>
                  <p14:cNvContentPartPr/>
                  <p14:nvPr/>
                </p14:nvContentPartPr>
                <p14:xfrm>
                  <a:off x="8009487" y="4671878"/>
                  <a:ext cx="27000" cy="19224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8C1B9D6A-21F5-43BE-8410-017C577B1EC1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7991112" y="4649883"/>
                    <a:ext cx="64125" cy="2357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58D578CF-E45F-45C2-89C6-D07783337744}"/>
                      </a:ext>
                    </a:extLst>
                  </p14:cNvPr>
                  <p14:cNvContentPartPr/>
                  <p14:nvPr/>
                </p14:nvContentPartPr>
                <p14:xfrm>
                  <a:off x="7969887" y="4532558"/>
                  <a:ext cx="21960" cy="13356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58D578CF-E45F-45C2-89C6-D07783337744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7951335" y="4511030"/>
                    <a:ext cx="59443" cy="177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67C4AA16-8513-42D5-8ECE-35B6D7F88DCD}"/>
                      </a:ext>
                    </a:extLst>
                  </p14:cNvPr>
                  <p14:cNvContentPartPr/>
                  <p14:nvPr/>
                </p14:nvContentPartPr>
                <p14:xfrm>
                  <a:off x="7988247" y="4357238"/>
                  <a:ext cx="20520" cy="7308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67C4AA16-8513-42D5-8ECE-35B6D7F88DCD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7969592" y="4335226"/>
                    <a:ext cx="57456" cy="1166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998EDE89-4C18-4715-B42D-354D8516B117}"/>
                      </a:ext>
                    </a:extLst>
                  </p14:cNvPr>
                  <p14:cNvContentPartPr/>
                  <p14:nvPr/>
                </p14:nvContentPartPr>
                <p14:xfrm>
                  <a:off x="7972407" y="4090838"/>
                  <a:ext cx="28440" cy="17244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998EDE89-4C18-4715-B42D-354D8516B117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7953696" y="4068843"/>
                    <a:ext cx="65487" cy="21599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39FD265-7099-4371-B250-F431A168CA48}"/>
                    </a:ext>
                  </a:extLst>
                </p14:cNvPr>
                <p14:cNvContentPartPr/>
                <p14:nvPr/>
              </p14:nvContentPartPr>
              <p14:xfrm>
                <a:off x="9029959" y="1575518"/>
                <a:ext cx="529200" cy="4286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39FD265-7099-4371-B250-F431A168CA4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11607" y="1553935"/>
                  <a:ext cx="566278" cy="43297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DE6C838-7D74-4356-8C69-E5041AB550F9}"/>
                    </a:ext>
                  </a:extLst>
                </p14:cNvPr>
                <p14:cNvContentPartPr/>
                <p14:nvPr/>
              </p14:nvContentPartPr>
              <p14:xfrm>
                <a:off x="6586999" y="1619078"/>
                <a:ext cx="1796400" cy="4410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DE6C838-7D74-4356-8C69-E5041AB550F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568657" y="1597497"/>
                  <a:ext cx="1833458" cy="4453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BDB93E5-E6E4-4A6D-9F3D-3E8CF1833AE2}"/>
                    </a:ext>
                  </a:extLst>
                </p14:cNvPr>
                <p14:cNvContentPartPr/>
                <p14:nvPr/>
              </p14:nvContentPartPr>
              <p14:xfrm>
                <a:off x="7190719" y="1525478"/>
                <a:ext cx="1357920" cy="1913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BDB93E5-E6E4-4A6D-9F3D-3E8CF1833AE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71999" y="1503896"/>
                  <a:ext cx="1394985" cy="195736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8BE85BB-CDD6-4937-A79F-7EA01F3AB205}"/>
              </a:ext>
            </a:extLst>
          </p:cNvPr>
          <p:cNvGrpSpPr/>
          <p:nvPr/>
        </p:nvGrpSpPr>
        <p:grpSpPr>
          <a:xfrm>
            <a:off x="6836479" y="810878"/>
            <a:ext cx="1404720" cy="663480"/>
            <a:chOff x="4682007" y="810878"/>
            <a:chExt cx="140472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787D2CE-1D73-4770-A544-5F1BC2205742}"/>
                    </a:ext>
                  </a:extLst>
                </p14:cNvPr>
                <p14:cNvContentPartPr/>
                <p14:nvPr/>
              </p14:nvContentPartPr>
              <p14:xfrm>
                <a:off x="4682007" y="1008878"/>
                <a:ext cx="230040" cy="465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787D2CE-1D73-4770-A544-5F1BC220574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64367" y="991238"/>
                  <a:ext cx="26568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0DAB560-ECC9-4988-8404-4C054FCFB821}"/>
                    </a:ext>
                  </a:extLst>
                </p14:cNvPr>
                <p14:cNvContentPartPr/>
                <p14:nvPr/>
              </p14:nvContentPartPr>
              <p14:xfrm>
                <a:off x="4961007" y="1129838"/>
                <a:ext cx="165960" cy="146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0DAB560-ECC9-4988-8404-4C054FCFB82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943367" y="1111838"/>
                  <a:ext cx="201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21C0DE7-DABE-4ADD-ACCD-5BC7E09F1AD0}"/>
                    </a:ext>
                  </a:extLst>
                </p14:cNvPr>
                <p14:cNvContentPartPr/>
                <p14:nvPr/>
              </p14:nvContentPartPr>
              <p14:xfrm>
                <a:off x="5193207" y="970718"/>
                <a:ext cx="174600" cy="266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21C0DE7-DABE-4ADD-ACCD-5BC7E09F1AD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75567" y="953078"/>
                  <a:ext cx="210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8E3935A-FC3B-4A62-8EC3-5035C4C7018D}"/>
                    </a:ext>
                  </a:extLst>
                </p14:cNvPr>
                <p14:cNvContentPartPr/>
                <p14:nvPr/>
              </p14:nvContentPartPr>
              <p14:xfrm>
                <a:off x="5589207" y="810878"/>
                <a:ext cx="286200" cy="414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8E3935A-FC3B-4A62-8EC3-5035C4C7018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71567" y="792878"/>
                  <a:ext cx="3218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14EBB2F-7FFC-444F-A266-4FFD5D2A3AB7}"/>
                    </a:ext>
                  </a:extLst>
                </p14:cNvPr>
                <p14:cNvContentPartPr/>
                <p14:nvPr/>
              </p14:nvContentPartPr>
              <p14:xfrm>
                <a:off x="5669487" y="1073678"/>
                <a:ext cx="207000" cy="145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14EBB2F-7FFC-444F-A266-4FFD5D2A3AB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51487" y="1055678"/>
                  <a:ext cx="242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DA7BAD3-62E2-41A9-97A4-2BA01C88BCB5}"/>
                    </a:ext>
                  </a:extLst>
                </p14:cNvPr>
                <p14:cNvContentPartPr/>
                <p14:nvPr/>
              </p14:nvContentPartPr>
              <p14:xfrm>
                <a:off x="6018687" y="1079078"/>
                <a:ext cx="68040" cy="237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DA7BAD3-62E2-41A9-97A4-2BA01C88BCB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000687" y="1061078"/>
                  <a:ext cx="10368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E4CAD03-CB98-4BAE-A25D-61A1BD161D4F}"/>
              </a:ext>
            </a:extLst>
          </p:cNvPr>
          <p:cNvGrpSpPr/>
          <p:nvPr/>
        </p:nvGrpSpPr>
        <p:grpSpPr>
          <a:xfrm>
            <a:off x="9753919" y="641318"/>
            <a:ext cx="2306520" cy="691200"/>
            <a:chOff x="7599447" y="641318"/>
            <a:chExt cx="2306520" cy="69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9423278-FF20-4CF5-A743-2EDFD3FE43E4}"/>
                    </a:ext>
                  </a:extLst>
                </p14:cNvPr>
                <p14:cNvContentPartPr/>
                <p14:nvPr/>
              </p14:nvContentPartPr>
              <p14:xfrm>
                <a:off x="7599447" y="770198"/>
                <a:ext cx="342720" cy="511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9423278-FF20-4CF5-A743-2EDFD3FE43E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581807" y="752558"/>
                  <a:ext cx="37836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1569B68-0B45-4E8B-BCCD-38AEC154C9C8}"/>
                    </a:ext>
                  </a:extLst>
                </p14:cNvPr>
                <p14:cNvContentPartPr/>
                <p14:nvPr/>
              </p14:nvContentPartPr>
              <p14:xfrm>
                <a:off x="7941447" y="976118"/>
                <a:ext cx="223920" cy="271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1569B68-0B45-4E8B-BCCD-38AEC154C9C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23447" y="958478"/>
                  <a:ext cx="2595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7436AED-C488-4743-B15F-B482BF450D16}"/>
                    </a:ext>
                  </a:extLst>
                </p14:cNvPr>
                <p14:cNvContentPartPr/>
                <p14:nvPr/>
              </p14:nvContentPartPr>
              <p14:xfrm>
                <a:off x="8269047" y="901598"/>
                <a:ext cx="266400" cy="299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7436AED-C488-4743-B15F-B482BF450D1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251047" y="883598"/>
                  <a:ext cx="3020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08AD1BE-89A1-4799-9CF6-71EF5D7DEF8F}"/>
                    </a:ext>
                  </a:extLst>
                </p14:cNvPr>
                <p14:cNvContentPartPr/>
                <p14:nvPr/>
              </p14:nvContentPartPr>
              <p14:xfrm>
                <a:off x="8840007" y="641318"/>
                <a:ext cx="372600" cy="500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08AD1BE-89A1-4799-9CF6-71EF5D7DEF8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822367" y="623318"/>
                  <a:ext cx="40824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706EE13-4E6F-47E4-B3C4-980E89C73591}"/>
                    </a:ext>
                  </a:extLst>
                </p14:cNvPr>
                <p14:cNvContentPartPr/>
                <p14:nvPr/>
              </p14:nvContentPartPr>
              <p14:xfrm>
                <a:off x="9014247" y="935798"/>
                <a:ext cx="285480" cy="195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706EE13-4E6F-47E4-B3C4-980E89C7359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996607" y="917798"/>
                  <a:ext cx="321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80CFD6A-C828-491C-A370-074C91383475}"/>
                    </a:ext>
                  </a:extLst>
                </p14:cNvPr>
                <p14:cNvContentPartPr/>
                <p14:nvPr/>
              </p14:nvContentPartPr>
              <p14:xfrm>
                <a:off x="9443727" y="943358"/>
                <a:ext cx="462240" cy="389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80CFD6A-C828-491C-A370-074C9138347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26087" y="925718"/>
                  <a:ext cx="497880" cy="42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3C2D77C-2822-43AF-A611-FF8A00B22B5A}"/>
              </a:ext>
            </a:extLst>
          </p:cNvPr>
          <p:cNvGrpSpPr/>
          <p:nvPr/>
        </p:nvGrpSpPr>
        <p:grpSpPr>
          <a:xfrm>
            <a:off x="3777808" y="2472558"/>
            <a:ext cx="1901160" cy="2419200"/>
            <a:chOff x="9495927" y="618710"/>
            <a:chExt cx="1901160" cy="241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7F078D8-63DE-4F2A-A368-1CBBA0F59019}"/>
                    </a:ext>
                  </a:extLst>
                </p14:cNvPr>
                <p14:cNvContentPartPr/>
                <p14:nvPr/>
              </p14:nvContentPartPr>
              <p14:xfrm>
                <a:off x="9495927" y="646430"/>
                <a:ext cx="1143360" cy="2391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7F078D8-63DE-4F2A-A368-1CBBA0F5901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478287" y="628430"/>
                  <a:ext cx="1179000" cy="24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7230729-D1EF-46D7-82A0-7574331DAAB8}"/>
                    </a:ext>
                  </a:extLst>
                </p14:cNvPr>
                <p14:cNvContentPartPr/>
                <p14:nvPr/>
              </p14:nvContentPartPr>
              <p14:xfrm>
                <a:off x="10637847" y="1906070"/>
                <a:ext cx="695520" cy="1060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7230729-D1EF-46D7-82A0-7574331DAAB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19847" y="1888430"/>
                  <a:ext cx="731160" cy="10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E045501-00AA-4FA8-ABEF-5D570F903AE2}"/>
                    </a:ext>
                  </a:extLst>
                </p14:cNvPr>
                <p14:cNvContentPartPr/>
                <p14:nvPr/>
              </p14:nvContentPartPr>
              <p14:xfrm>
                <a:off x="10055367" y="2844590"/>
                <a:ext cx="930600" cy="137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E045501-00AA-4FA8-ABEF-5D570F903AE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37727" y="2826950"/>
                  <a:ext cx="966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B16C061-426B-4CCF-A99B-ABBF448C629C}"/>
                    </a:ext>
                  </a:extLst>
                </p14:cNvPr>
                <p14:cNvContentPartPr/>
                <p14:nvPr/>
              </p14:nvContentPartPr>
              <p14:xfrm>
                <a:off x="10205127" y="618710"/>
                <a:ext cx="851400" cy="108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B16C061-426B-4CCF-A99B-ABBF448C629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187127" y="600710"/>
                  <a:ext cx="887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96BBD9F-68A5-408A-A2AC-6CA829623197}"/>
                    </a:ext>
                  </a:extLst>
                </p14:cNvPr>
                <p14:cNvContentPartPr/>
                <p14:nvPr/>
              </p14:nvContentPartPr>
              <p14:xfrm>
                <a:off x="11014407" y="710870"/>
                <a:ext cx="382680" cy="843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96BBD9F-68A5-408A-A2AC-6CA82962319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996407" y="692870"/>
                  <a:ext cx="418320" cy="87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9A454DC-659B-4672-BE66-4D4D5BC2E9B7}"/>
                    </a:ext>
                  </a:extLst>
                </p14:cNvPr>
                <p14:cNvContentPartPr/>
                <p14:nvPr/>
              </p14:nvContentPartPr>
              <p14:xfrm>
                <a:off x="10981287" y="783950"/>
                <a:ext cx="21960" cy="28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9A454DC-659B-4672-BE66-4D4D5BC2E9B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963647" y="766310"/>
                  <a:ext cx="57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FDDC5D5-0F0C-4859-9101-762311EA8CB6}"/>
                    </a:ext>
                  </a:extLst>
                </p14:cNvPr>
                <p14:cNvContentPartPr/>
                <p14:nvPr/>
              </p14:nvContentPartPr>
              <p14:xfrm>
                <a:off x="10925847" y="862430"/>
                <a:ext cx="18000" cy="29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FDDC5D5-0F0C-4859-9101-762311EA8CB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908207" y="844790"/>
                  <a:ext cx="53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0E5431B-A4DE-436A-8F9C-CB62A9C669A8}"/>
                    </a:ext>
                  </a:extLst>
                </p14:cNvPr>
                <p14:cNvContentPartPr/>
                <p14:nvPr/>
              </p14:nvContentPartPr>
              <p14:xfrm>
                <a:off x="10443807" y="1824350"/>
                <a:ext cx="5760" cy="38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0E5431B-A4DE-436A-8F9C-CB62A9C669A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425807" y="1806350"/>
                  <a:ext cx="41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9C29582-07BC-4510-86D6-9106DC15C251}"/>
                    </a:ext>
                  </a:extLst>
                </p14:cNvPr>
                <p14:cNvContentPartPr/>
                <p14:nvPr/>
              </p14:nvContentPartPr>
              <p14:xfrm>
                <a:off x="10448487" y="2028110"/>
                <a:ext cx="9000" cy="33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9C29582-07BC-4510-86D6-9106DC15C25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30487" y="2010470"/>
                  <a:ext cx="44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ED4ED2F-19C1-4BC9-86CF-738AA2A64445}"/>
                    </a:ext>
                  </a:extLst>
                </p14:cNvPr>
                <p14:cNvContentPartPr/>
                <p14:nvPr/>
              </p14:nvContentPartPr>
              <p14:xfrm>
                <a:off x="10453167" y="1551830"/>
                <a:ext cx="82800" cy="214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ED4ED2F-19C1-4BC9-86CF-738AA2A6444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435167" y="1534190"/>
                  <a:ext cx="118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025A896-B962-4328-AB69-DFA7D86801B4}"/>
                    </a:ext>
                  </a:extLst>
                </p14:cNvPr>
                <p14:cNvContentPartPr/>
                <p14:nvPr/>
              </p14:nvContentPartPr>
              <p14:xfrm>
                <a:off x="10452447" y="1973390"/>
                <a:ext cx="539280" cy="835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025A896-B962-4328-AB69-DFA7D86801B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434447" y="1955390"/>
                  <a:ext cx="574920" cy="87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2FC0417-F7BB-4526-8539-A051E107E904}"/>
                    </a:ext>
                  </a:extLst>
                </p14:cNvPr>
                <p14:cNvContentPartPr/>
                <p14:nvPr/>
              </p14:nvContentPartPr>
              <p14:xfrm>
                <a:off x="10393047" y="743270"/>
                <a:ext cx="246960" cy="978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2FC0417-F7BB-4526-8539-A051E107E90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75047" y="725270"/>
                  <a:ext cx="282600" cy="10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2F330F5-93D3-4300-91A7-0AC038D01B6B}"/>
                    </a:ext>
                  </a:extLst>
                </p14:cNvPr>
                <p14:cNvContentPartPr/>
                <p14:nvPr/>
              </p14:nvContentPartPr>
              <p14:xfrm>
                <a:off x="10635687" y="764150"/>
                <a:ext cx="198360" cy="746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2F330F5-93D3-4300-91A7-0AC038D01B6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618047" y="746510"/>
                  <a:ext cx="234000" cy="78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7D5CF48-8D90-4F87-8781-1B1D9CDF9414}"/>
                    </a:ext>
                  </a:extLst>
                </p14:cNvPr>
                <p14:cNvContentPartPr/>
                <p14:nvPr/>
              </p14:nvContentPartPr>
              <p14:xfrm>
                <a:off x="10921527" y="737150"/>
                <a:ext cx="136080" cy="707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7D5CF48-8D90-4F87-8781-1B1D9CDF941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903527" y="719150"/>
                  <a:ext cx="171720" cy="74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1583691-9F7F-4C8A-97E0-EBFD9409618A}"/>
                    </a:ext>
                  </a:extLst>
                </p14:cNvPr>
                <p14:cNvContentPartPr/>
                <p14:nvPr/>
              </p14:nvContentPartPr>
              <p14:xfrm>
                <a:off x="10422567" y="2050430"/>
                <a:ext cx="267120" cy="881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1583691-9F7F-4C8A-97E0-EBFD9409618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404927" y="2032790"/>
                  <a:ext cx="302760" cy="9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D38AAF6-0B90-446D-8800-64EC95EABEDD}"/>
                    </a:ext>
                  </a:extLst>
                </p14:cNvPr>
                <p14:cNvContentPartPr/>
                <p14:nvPr/>
              </p14:nvContentPartPr>
              <p14:xfrm>
                <a:off x="10629207" y="2111270"/>
                <a:ext cx="281160" cy="706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D38AAF6-0B90-446D-8800-64EC95EABED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611207" y="2093270"/>
                  <a:ext cx="316800" cy="7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EDCC93C-B2BF-407E-812E-80DFA2788DA6}"/>
                    </a:ext>
                  </a:extLst>
                </p14:cNvPr>
                <p14:cNvContentPartPr/>
                <p14:nvPr/>
              </p14:nvContentPartPr>
              <p14:xfrm>
                <a:off x="10874007" y="2232590"/>
                <a:ext cx="203400" cy="532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EDCC93C-B2BF-407E-812E-80DFA2788DA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856007" y="2214950"/>
                  <a:ext cx="2390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AA9D546-45BE-4456-AE89-19A4606D0DBF}"/>
                    </a:ext>
                  </a:extLst>
                </p14:cNvPr>
                <p14:cNvContentPartPr/>
                <p14:nvPr/>
              </p14:nvContentPartPr>
              <p14:xfrm>
                <a:off x="11038167" y="2056550"/>
                <a:ext cx="40680" cy="138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AA9D546-45BE-4456-AE89-19A4606D0DB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020167" y="2038550"/>
                  <a:ext cx="76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5BB8CD0-46D4-4657-95C3-C6FC2EEDBB68}"/>
                    </a:ext>
                  </a:extLst>
                </p14:cNvPr>
                <p14:cNvContentPartPr/>
                <p14:nvPr/>
              </p14:nvContentPartPr>
              <p14:xfrm>
                <a:off x="9739647" y="1080878"/>
                <a:ext cx="362160" cy="1602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5BB8CD0-46D4-4657-95C3-C6FC2EEDBB6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722007" y="1063238"/>
                  <a:ext cx="397800" cy="16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D3A87BC-A4C7-40C1-BEC7-C61DDC4A72B4}"/>
                    </a:ext>
                  </a:extLst>
                </p14:cNvPr>
                <p14:cNvContentPartPr/>
                <p14:nvPr/>
              </p14:nvContentPartPr>
              <p14:xfrm>
                <a:off x="9945567" y="1500278"/>
                <a:ext cx="155520" cy="1016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D3A87BC-A4C7-40C1-BEC7-C61DDC4A72B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27927" y="1482638"/>
                  <a:ext cx="191160" cy="10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778E7CD-5BD7-4E96-BF7C-DAF59F1C5B3E}"/>
                    </a:ext>
                  </a:extLst>
                </p14:cNvPr>
                <p14:cNvContentPartPr/>
                <p14:nvPr/>
              </p14:nvContentPartPr>
              <p14:xfrm>
                <a:off x="10115487" y="1640318"/>
                <a:ext cx="144000" cy="750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778E7CD-5BD7-4E96-BF7C-DAF59F1C5B3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097487" y="1622318"/>
                  <a:ext cx="179640" cy="78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52286CA-49DC-4431-B8F9-253C503F5741}"/>
                    </a:ext>
                  </a:extLst>
                </p14:cNvPr>
                <p14:cNvContentPartPr/>
                <p14:nvPr/>
              </p14:nvContentPartPr>
              <p14:xfrm>
                <a:off x="10308447" y="1798718"/>
                <a:ext cx="35640" cy="352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52286CA-49DC-4431-B8F9-253C503F574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290447" y="1780718"/>
                  <a:ext cx="712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2E45613-384A-476D-A715-F5E621525C4B}"/>
                    </a:ext>
                  </a:extLst>
                </p14:cNvPr>
                <p14:cNvContentPartPr/>
                <p14:nvPr/>
              </p14:nvContentPartPr>
              <p14:xfrm>
                <a:off x="10006767" y="1214798"/>
                <a:ext cx="235080" cy="505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2E45613-384A-476D-A715-F5E621525C4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988767" y="1196798"/>
                  <a:ext cx="27072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91C233D-1E17-4F56-900E-E533A514D295}"/>
                    </a:ext>
                  </a:extLst>
                </p14:cNvPr>
                <p14:cNvContentPartPr/>
                <p14:nvPr/>
              </p14:nvContentPartPr>
              <p14:xfrm>
                <a:off x="10077687" y="1224518"/>
                <a:ext cx="187200" cy="602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91C233D-1E17-4F56-900E-E533A514D29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060047" y="1206878"/>
                  <a:ext cx="222840" cy="63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1B081D-6B9B-4C71-931A-51C60E0D1B52}"/>
                  </a:ext>
                </a:extLst>
              </p14:cNvPr>
              <p14:cNvContentPartPr/>
              <p14:nvPr/>
            </p14:nvContentPartPr>
            <p14:xfrm>
              <a:off x="4646367" y="3452198"/>
              <a:ext cx="945000" cy="42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1B081D-6B9B-4C71-931A-51C60E0D1B5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628367" y="3434198"/>
                <a:ext cx="98064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BFE3215-8513-439A-910F-72C247561D3A}"/>
              </a:ext>
            </a:extLst>
          </p:cNvPr>
          <p:cNvGrpSpPr/>
          <p:nvPr/>
        </p:nvGrpSpPr>
        <p:grpSpPr>
          <a:xfrm>
            <a:off x="4657527" y="3189758"/>
            <a:ext cx="965520" cy="354600"/>
            <a:chOff x="4657527" y="3189758"/>
            <a:chExt cx="96552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11CF71C-55C7-4AFB-9872-94A10819D25A}"/>
                    </a:ext>
                  </a:extLst>
                </p14:cNvPr>
                <p14:cNvContentPartPr/>
                <p14:nvPr/>
              </p14:nvContentPartPr>
              <p14:xfrm>
                <a:off x="4657527" y="3392798"/>
                <a:ext cx="929160" cy="151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11CF71C-55C7-4AFB-9872-94A10819D25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639887" y="3375158"/>
                  <a:ext cx="964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0D076A4-6A66-4CB3-97C4-3AD199A00597}"/>
                    </a:ext>
                  </a:extLst>
                </p14:cNvPr>
                <p14:cNvContentPartPr/>
                <p14:nvPr/>
              </p14:nvContentPartPr>
              <p14:xfrm>
                <a:off x="5555367" y="3189758"/>
                <a:ext cx="67680" cy="306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0D076A4-6A66-4CB3-97C4-3AD199A0059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537727" y="3171758"/>
                  <a:ext cx="103320" cy="34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E764C16-613D-434F-8DC2-2C2FC3714CF1}"/>
              </a:ext>
            </a:extLst>
          </p:cNvPr>
          <p:cNvGrpSpPr/>
          <p:nvPr/>
        </p:nvGrpSpPr>
        <p:grpSpPr>
          <a:xfrm>
            <a:off x="3234502" y="5725582"/>
            <a:ext cx="469800" cy="388440"/>
            <a:chOff x="3234502" y="5725582"/>
            <a:chExt cx="46980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87DADBB-3B2B-4387-A1F5-FCF1AED9069B}"/>
                    </a:ext>
                  </a:extLst>
                </p14:cNvPr>
                <p14:cNvContentPartPr/>
                <p14:nvPr/>
              </p14:nvContentPartPr>
              <p14:xfrm>
                <a:off x="3234502" y="5725582"/>
                <a:ext cx="409680" cy="375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87DADBB-3B2B-4387-A1F5-FCF1AED9069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16862" y="5707582"/>
                  <a:ext cx="4453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C2C0E40-0299-4D5F-B783-91390014275C}"/>
                    </a:ext>
                  </a:extLst>
                </p14:cNvPr>
                <p14:cNvContentPartPr/>
                <p14:nvPr/>
              </p14:nvContentPartPr>
              <p14:xfrm>
                <a:off x="3489382" y="5904142"/>
                <a:ext cx="214920" cy="209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C2C0E40-0299-4D5F-B783-91390014275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471742" y="5886142"/>
                  <a:ext cx="25056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6E3B7C40-4F40-4C3A-9D2D-1B5241CABADB}"/>
                  </a:ext>
                </a:extLst>
              </p14:cNvPr>
              <p14:cNvContentPartPr/>
              <p14:nvPr/>
            </p14:nvContentPartPr>
            <p14:xfrm>
              <a:off x="3944422" y="6064702"/>
              <a:ext cx="17640" cy="23292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6E3B7C40-4F40-4C3A-9D2D-1B5241CABADB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926422" y="6046702"/>
                <a:ext cx="532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C1D1C8B3-3214-48B0-8955-6321F374E228}"/>
                  </a:ext>
                </a:extLst>
              </p14:cNvPr>
              <p14:cNvContentPartPr/>
              <p14:nvPr/>
            </p14:nvContentPartPr>
            <p14:xfrm>
              <a:off x="4238182" y="5545582"/>
              <a:ext cx="93240" cy="15732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C1D1C8B3-3214-48B0-8955-6321F374E228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220182" y="5527942"/>
                <a:ext cx="128880" cy="19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A8F11E7-1AB1-4C7F-B2DE-897D3556A0D1}"/>
              </a:ext>
            </a:extLst>
          </p:cNvPr>
          <p:cNvGrpSpPr/>
          <p:nvPr/>
        </p:nvGrpSpPr>
        <p:grpSpPr>
          <a:xfrm>
            <a:off x="4772782" y="5840062"/>
            <a:ext cx="249840" cy="177480"/>
            <a:chOff x="4772782" y="5840062"/>
            <a:chExt cx="249840" cy="17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D4A8ED3-BD0E-44D8-85C0-3B0F64108EEB}"/>
                    </a:ext>
                  </a:extLst>
                </p14:cNvPr>
                <p14:cNvContentPartPr/>
                <p14:nvPr/>
              </p14:nvContentPartPr>
              <p14:xfrm>
                <a:off x="4772782" y="5840062"/>
                <a:ext cx="237600" cy="62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D4A8ED3-BD0E-44D8-85C0-3B0F64108EE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755142" y="5822062"/>
                  <a:ext cx="273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2AC7D73-22F2-492A-9B54-8EB3EF4A279D}"/>
                    </a:ext>
                  </a:extLst>
                </p14:cNvPr>
                <p14:cNvContentPartPr/>
                <p14:nvPr/>
              </p14:nvContentPartPr>
              <p14:xfrm>
                <a:off x="4854502" y="5979382"/>
                <a:ext cx="168120" cy="38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2AC7D73-22F2-492A-9B54-8EB3EF4A279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836862" y="5961382"/>
                  <a:ext cx="20376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C3DE09EA-E81A-4B30-B2D5-A87E24370AD0}"/>
              </a:ext>
            </a:extLst>
          </p:cNvPr>
          <p:cNvGrpSpPr/>
          <p:nvPr/>
        </p:nvGrpSpPr>
        <p:grpSpPr>
          <a:xfrm>
            <a:off x="5544622" y="5651782"/>
            <a:ext cx="549360" cy="545400"/>
            <a:chOff x="5544622" y="5651782"/>
            <a:chExt cx="54936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053E76D-A70C-4B94-B99E-5BF33E87CB8F}"/>
                    </a:ext>
                  </a:extLst>
                </p14:cNvPr>
                <p14:cNvContentPartPr/>
                <p14:nvPr/>
              </p14:nvContentPartPr>
              <p14:xfrm>
                <a:off x="5544622" y="5651782"/>
                <a:ext cx="327240" cy="314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053E76D-A70C-4B94-B99E-5BF33E87CB8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526622" y="5634142"/>
                  <a:ext cx="3628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FE1ACFE-2D6B-4A4F-B855-3E0A64D6DE8F}"/>
                    </a:ext>
                  </a:extLst>
                </p14:cNvPr>
                <p14:cNvContentPartPr/>
                <p14:nvPr/>
              </p14:nvContentPartPr>
              <p14:xfrm>
                <a:off x="5748382" y="5847262"/>
                <a:ext cx="174600" cy="176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FE1ACFE-2D6B-4A4F-B855-3E0A64D6DE8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730742" y="5829262"/>
                  <a:ext cx="210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9933BC6-620C-4626-99A3-2BB3C7349AFF}"/>
                    </a:ext>
                  </a:extLst>
                </p14:cNvPr>
                <p14:cNvContentPartPr/>
                <p14:nvPr/>
              </p14:nvContentPartPr>
              <p14:xfrm>
                <a:off x="6074182" y="6008542"/>
                <a:ext cx="19800" cy="188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9933BC6-620C-4626-99A3-2BB3C7349AF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056182" y="5990542"/>
                  <a:ext cx="5544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77D84120-83D0-42BA-AA6E-A14FDB1436EE}"/>
              </a:ext>
            </a:extLst>
          </p:cNvPr>
          <p:cNvGrpSpPr/>
          <p:nvPr/>
        </p:nvGrpSpPr>
        <p:grpSpPr>
          <a:xfrm>
            <a:off x="6371182" y="5760142"/>
            <a:ext cx="263160" cy="280800"/>
            <a:chOff x="6371182" y="5760142"/>
            <a:chExt cx="26316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82DA478-3A45-4CAF-81F3-1FF32ABFEF5D}"/>
                    </a:ext>
                  </a:extLst>
                </p14:cNvPr>
                <p14:cNvContentPartPr/>
                <p14:nvPr/>
              </p14:nvContentPartPr>
              <p14:xfrm>
                <a:off x="6520222" y="5760142"/>
                <a:ext cx="29520" cy="280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82DA478-3A45-4CAF-81F3-1FF32ABFEF5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502582" y="5742142"/>
                  <a:ext cx="65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41A1043-4566-4C13-9996-B440F8E47F26}"/>
                    </a:ext>
                  </a:extLst>
                </p14:cNvPr>
                <p14:cNvContentPartPr/>
                <p14:nvPr/>
              </p14:nvContentPartPr>
              <p14:xfrm>
                <a:off x="6371182" y="5895862"/>
                <a:ext cx="263160" cy="33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41A1043-4566-4C13-9996-B440F8E47F2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353182" y="5877862"/>
                  <a:ext cx="29880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4DBE6BF7-A2C2-4DBA-AD4C-E02593E905BB}"/>
              </a:ext>
            </a:extLst>
          </p:cNvPr>
          <p:cNvGrpSpPr/>
          <p:nvPr/>
        </p:nvGrpSpPr>
        <p:grpSpPr>
          <a:xfrm>
            <a:off x="7207462" y="5687062"/>
            <a:ext cx="543960" cy="396000"/>
            <a:chOff x="7207462" y="5687062"/>
            <a:chExt cx="54396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B2F1988-A46E-46BB-BF7A-602634FFD556}"/>
                    </a:ext>
                  </a:extLst>
                </p14:cNvPr>
                <p14:cNvContentPartPr/>
                <p14:nvPr/>
              </p14:nvContentPartPr>
              <p14:xfrm>
                <a:off x="7210342" y="5712262"/>
                <a:ext cx="87840" cy="370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B2F1988-A46E-46BB-BF7A-602634FFD55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192702" y="5694262"/>
                  <a:ext cx="1234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6FBD56A-67BA-4EFD-8A95-1A4849E13EE7}"/>
                    </a:ext>
                  </a:extLst>
                </p14:cNvPr>
                <p14:cNvContentPartPr/>
                <p14:nvPr/>
              </p14:nvContentPartPr>
              <p14:xfrm>
                <a:off x="7207462" y="5687062"/>
                <a:ext cx="543960" cy="230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6FBD56A-67BA-4EFD-8A95-1A4849E13EE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89822" y="5669062"/>
                  <a:ext cx="57960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AE7C45B0-CC5F-48D0-8384-44DD9EC59850}"/>
              </a:ext>
            </a:extLst>
          </p:cNvPr>
          <p:cNvGrpSpPr/>
          <p:nvPr/>
        </p:nvGrpSpPr>
        <p:grpSpPr>
          <a:xfrm>
            <a:off x="3254302" y="6583462"/>
            <a:ext cx="1010520" cy="781200"/>
            <a:chOff x="3254302" y="6583462"/>
            <a:chExt cx="1010520" cy="78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9B3DDD9-0358-4B71-AAF3-5C797DF11F6E}"/>
                    </a:ext>
                  </a:extLst>
                </p14:cNvPr>
                <p14:cNvContentPartPr/>
                <p14:nvPr/>
              </p14:nvContentPartPr>
              <p14:xfrm>
                <a:off x="3254302" y="6825022"/>
                <a:ext cx="522000" cy="437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9B3DDD9-0358-4B71-AAF3-5C797DF11F6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236662" y="6807382"/>
                  <a:ext cx="55764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BF518A1-85B5-4A00-B790-46ACCF8E36C0}"/>
                    </a:ext>
                  </a:extLst>
                </p14:cNvPr>
                <p14:cNvContentPartPr/>
                <p14:nvPr/>
              </p14:nvContentPartPr>
              <p14:xfrm>
                <a:off x="3561022" y="7017262"/>
                <a:ext cx="214920" cy="2790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BF518A1-85B5-4A00-B790-46ACCF8E36C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543382" y="6999622"/>
                  <a:ext cx="2505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3D04FC7-FBB8-4393-98E0-AE5D6BA76FDB}"/>
                    </a:ext>
                  </a:extLst>
                </p14:cNvPr>
                <p14:cNvContentPartPr/>
                <p14:nvPr/>
              </p14:nvContentPartPr>
              <p14:xfrm>
                <a:off x="3955222" y="7171342"/>
                <a:ext cx="179280" cy="193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3D04FC7-FBB8-4393-98E0-AE5D6BA76FD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937222" y="7153702"/>
                  <a:ext cx="214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66B42D9-599F-49E3-80BD-FBF7389DD2E6}"/>
                    </a:ext>
                  </a:extLst>
                </p14:cNvPr>
                <p14:cNvContentPartPr/>
                <p14:nvPr/>
              </p14:nvContentPartPr>
              <p14:xfrm>
                <a:off x="4173382" y="6583462"/>
                <a:ext cx="91440" cy="176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66B42D9-599F-49E3-80BD-FBF7389DD2E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155382" y="6565462"/>
                  <a:ext cx="12708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2651EDAB-4B88-4498-8087-D1361991ACE5}"/>
              </a:ext>
            </a:extLst>
          </p:cNvPr>
          <p:cNvGrpSpPr/>
          <p:nvPr/>
        </p:nvGrpSpPr>
        <p:grpSpPr>
          <a:xfrm>
            <a:off x="4737142" y="6882262"/>
            <a:ext cx="261000" cy="189360"/>
            <a:chOff x="4737142" y="6882262"/>
            <a:chExt cx="26100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325BED0-E497-464F-92A5-F9A7D97551BE}"/>
                    </a:ext>
                  </a:extLst>
                </p14:cNvPr>
                <p14:cNvContentPartPr/>
                <p14:nvPr/>
              </p14:nvContentPartPr>
              <p14:xfrm>
                <a:off x="4737142" y="6882262"/>
                <a:ext cx="261000" cy="51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325BED0-E497-464F-92A5-F9A7D97551B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719502" y="6864622"/>
                  <a:ext cx="296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3209E42-5FAA-4D52-ABFA-FA154F0D9B76}"/>
                    </a:ext>
                  </a:extLst>
                </p14:cNvPr>
                <p14:cNvContentPartPr/>
                <p14:nvPr/>
              </p14:nvContentPartPr>
              <p14:xfrm>
                <a:off x="4769902" y="7015102"/>
                <a:ext cx="192960" cy="56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3209E42-5FAA-4D52-ABFA-FA154F0D9B7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752262" y="6997462"/>
                  <a:ext cx="22860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68759BB7-AD58-46DA-89E1-86332BE22AD5}"/>
              </a:ext>
            </a:extLst>
          </p:cNvPr>
          <p:cNvGrpSpPr/>
          <p:nvPr/>
        </p:nvGrpSpPr>
        <p:grpSpPr>
          <a:xfrm>
            <a:off x="5492422" y="6729982"/>
            <a:ext cx="727560" cy="575280"/>
            <a:chOff x="5492422" y="6729982"/>
            <a:chExt cx="727560" cy="57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3C78873-9CC7-48CC-B76B-70A15440D529}"/>
                    </a:ext>
                  </a:extLst>
                </p14:cNvPr>
                <p14:cNvContentPartPr/>
                <p14:nvPr/>
              </p14:nvContentPartPr>
              <p14:xfrm>
                <a:off x="5492422" y="6729982"/>
                <a:ext cx="446400" cy="421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3C78873-9CC7-48CC-B76B-70A15440D52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474782" y="6712342"/>
                  <a:ext cx="4820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5446246-77F1-46AA-8DD8-E7412720FE6A}"/>
                    </a:ext>
                  </a:extLst>
                </p14:cNvPr>
                <p14:cNvContentPartPr/>
                <p14:nvPr/>
              </p14:nvContentPartPr>
              <p14:xfrm>
                <a:off x="5808142" y="7011502"/>
                <a:ext cx="239760" cy="226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5446246-77F1-46AA-8DD8-E7412720FE6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90502" y="6993862"/>
                  <a:ext cx="275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8A42644-676B-41D0-8E4E-B38AC97E3A9F}"/>
                    </a:ext>
                  </a:extLst>
                </p14:cNvPr>
                <p14:cNvContentPartPr/>
                <p14:nvPr/>
              </p14:nvContentPartPr>
              <p14:xfrm>
                <a:off x="6191182" y="7147222"/>
                <a:ext cx="28800" cy="158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8A42644-676B-41D0-8E4E-B38AC97E3A9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173542" y="7129582"/>
                  <a:ext cx="6444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14861150-954D-4B83-A029-8725F9973498}"/>
              </a:ext>
            </a:extLst>
          </p:cNvPr>
          <p:cNvGrpSpPr/>
          <p:nvPr/>
        </p:nvGrpSpPr>
        <p:grpSpPr>
          <a:xfrm>
            <a:off x="6532822" y="6592462"/>
            <a:ext cx="1170720" cy="533880"/>
            <a:chOff x="6532822" y="6592462"/>
            <a:chExt cx="117072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3A9263F-873A-460E-8E94-A9F1328C7985}"/>
                    </a:ext>
                  </a:extLst>
                </p14:cNvPr>
                <p14:cNvContentPartPr/>
                <p14:nvPr/>
              </p14:nvContentPartPr>
              <p14:xfrm>
                <a:off x="6532822" y="6907102"/>
                <a:ext cx="367920" cy="36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3A9263F-873A-460E-8E94-A9F1328C798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514822" y="6889462"/>
                  <a:ext cx="403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970B801-8419-4A21-B629-597D4C5A85CD}"/>
                    </a:ext>
                  </a:extLst>
                </p14:cNvPr>
                <p14:cNvContentPartPr/>
                <p14:nvPr/>
              </p14:nvContentPartPr>
              <p14:xfrm>
                <a:off x="7176142" y="6656542"/>
                <a:ext cx="96840" cy="469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970B801-8419-4A21-B629-597D4C5A85C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158142" y="6638902"/>
                  <a:ext cx="13248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16BF8CA-8A6A-43EF-9C57-A90E037978AB}"/>
                    </a:ext>
                  </a:extLst>
                </p14:cNvPr>
                <p14:cNvContentPartPr/>
                <p14:nvPr/>
              </p14:nvContentPartPr>
              <p14:xfrm>
                <a:off x="7211062" y="6592462"/>
                <a:ext cx="429480" cy="979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16BF8CA-8A6A-43EF-9C57-A90E037978A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193422" y="6574462"/>
                  <a:ext cx="465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72AF093-CAF4-4824-89E4-027EE1EF5064}"/>
                    </a:ext>
                  </a:extLst>
                </p14:cNvPr>
                <p14:cNvContentPartPr/>
                <p14:nvPr/>
              </p14:nvContentPartPr>
              <p14:xfrm>
                <a:off x="7271902" y="6777862"/>
                <a:ext cx="431640" cy="40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72AF093-CAF4-4824-89E4-027EE1EF506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253902" y="6760222"/>
                  <a:ext cx="467280" cy="76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32757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23B5E0-842A-4D12-AF36-A9549D5DE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45" b="6681"/>
          <a:stretch/>
        </p:blipFill>
        <p:spPr>
          <a:xfrm>
            <a:off x="0" y="0"/>
            <a:ext cx="11887200" cy="1465545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EA68207B-3DEC-4222-BDDE-8977F8774246}"/>
              </a:ext>
            </a:extLst>
          </p:cNvPr>
          <p:cNvGrpSpPr/>
          <p:nvPr/>
        </p:nvGrpSpPr>
        <p:grpSpPr>
          <a:xfrm>
            <a:off x="-3698" y="1524887"/>
            <a:ext cx="11954520" cy="1377720"/>
            <a:chOff x="-3698" y="178342"/>
            <a:chExt cx="11954520" cy="13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832F5D3-57EC-4782-919F-632474140210}"/>
                    </a:ext>
                  </a:extLst>
                </p14:cNvPr>
                <p14:cNvContentPartPr/>
                <p14:nvPr/>
              </p14:nvContentPartPr>
              <p14:xfrm>
                <a:off x="570862" y="327742"/>
                <a:ext cx="540360" cy="628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832F5D3-57EC-4782-919F-63247414021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2862" y="309742"/>
                  <a:ext cx="57600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94F2A5D-433B-4E52-81A5-A12A6B8895AB}"/>
                    </a:ext>
                  </a:extLst>
                </p14:cNvPr>
                <p14:cNvContentPartPr/>
                <p14:nvPr/>
              </p14:nvContentPartPr>
              <p14:xfrm>
                <a:off x="828262" y="670822"/>
                <a:ext cx="359280" cy="267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94F2A5D-433B-4E52-81A5-A12A6B8895A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0262" y="653182"/>
                  <a:ext cx="3949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62CAD54-26DF-4EBA-BA04-3CA775E769AA}"/>
                    </a:ext>
                  </a:extLst>
                </p14:cNvPr>
                <p14:cNvContentPartPr/>
                <p14:nvPr/>
              </p14:nvContentPartPr>
              <p14:xfrm>
                <a:off x="1430542" y="754702"/>
                <a:ext cx="23760" cy="312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62CAD54-26DF-4EBA-BA04-3CA775E769A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12902" y="737062"/>
                  <a:ext cx="594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27B61B3-7901-495C-8D9C-6CF5F8979536}"/>
                    </a:ext>
                  </a:extLst>
                </p14:cNvPr>
                <p14:cNvContentPartPr/>
                <p14:nvPr/>
              </p14:nvContentPartPr>
              <p14:xfrm>
                <a:off x="1577422" y="178342"/>
                <a:ext cx="93240" cy="209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27B61B3-7901-495C-8D9C-6CF5F897953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59422" y="160702"/>
                  <a:ext cx="1288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88B98F7-4B13-43C6-BFE8-ED740E119806}"/>
                    </a:ext>
                  </a:extLst>
                </p14:cNvPr>
                <p14:cNvContentPartPr/>
                <p14:nvPr/>
              </p14:nvContentPartPr>
              <p14:xfrm>
                <a:off x="1973422" y="431062"/>
                <a:ext cx="262440" cy="65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88B98F7-4B13-43C6-BFE8-ED740E11980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55782" y="413062"/>
                  <a:ext cx="298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6795278-A18D-4CF7-980A-C2B1F9C7E82A}"/>
                    </a:ext>
                  </a:extLst>
                </p14:cNvPr>
                <p14:cNvContentPartPr/>
                <p14:nvPr/>
              </p14:nvContentPartPr>
              <p14:xfrm>
                <a:off x="2064142" y="535822"/>
                <a:ext cx="328680" cy="82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6795278-A18D-4CF7-980A-C2B1F9C7E8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46142" y="518182"/>
                  <a:ext cx="364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C154BB5-36E1-4CF0-8B75-6A263D845040}"/>
                    </a:ext>
                  </a:extLst>
                </p14:cNvPr>
                <p14:cNvContentPartPr/>
                <p14:nvPr/>
              </p14:nvContentPartPr>
              <p14:xfrm>
                <a:off x="2738062" y="299662"/>
                <a:ext cx="520560" cy="543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C154BB5-36E1-4CF0-8B75-6A263D84504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20422" y="282022"/>
                  <a:ext cx="55620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F98ED2F-7744-4BEC-9C24-0808816F92AD}"/>
                    </a:ext>
                  </a:extLst>
                </p14:cNvPr>
                <p14:cNvContentPartPr/>
                <p14:nvPr/>
              </p14:nvContentPartPr>
              <p14:xfrm>
                <a:off x="2983222" y="633022"/>
                <a:ext cx="316440" cy="259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F98ED2F-7744-4BEC-9C24-0808816F92A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65582" y="615022"/>
                  <a:ext cx="3520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AF3BAB9-1289-484B-ABD1-EA7BAC4937B8}"/>
                    </a:ext>
                  </a:extLst>
                </p14:cNvPr>
                <p14:cNvContentPartPr/>
                <p14:nvPr/>
              </p14:nvContentPartPr>
              <p14:xfrm>
                <a:off x="3423862" y="876022"/>
                <a:ext cx="33840" cy="253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AF3BAB9-1289-484B-ABD1-EA7BAC4937B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06222" y="858022"/>
                  <a:ext cx="694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C077D2A-7072-457F-9A7C-834D72D8FC28}"/>
                    </a:ext>
                  </a:extLst>
                </p14:cNvPr>
                <p14:cNvContentPartPr/>
                <p14:nvPr/>
              </p14:nvContentPartPr>
              <p14:xfrm>
                <a:off x="4056742" y="396502"/>
                <a:ext cx="24480" cy="379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C077D2A-7072-457F-9A7C-834D72D8FC2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38742" y="378862"/>
                  <a:ext cx="601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C6F9323-C2FE-4199-B327-38C8736A3814}"/>
                    </a:ext>
                  </a:extLst>
                </p14:cNvPr>
                <p14:cNvContentPartPr/>
                <p14:nvPr/>
              </p14:nvContentPartPr>
              <p14:xfrm>
                <a:off x="3882862" y="570382"/>
                <a:ext cx="398160" cy="80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C6F9323-C2FE-4199-B327-38C8736A381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64862" y="552382"/>
                  <a:ext cx="433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A9E959A-B7DD-45BC-B368-001D71D9673C}"/>
                    </a:ext>
                  </a:extLst>
                </p14:cNvPr>
                <p14:cNvContentPartPr/>
                <p14:nvPr/>
              </p14:nvContentPartPr>
              <p14:xfrm>
                <a:off x="4553182" y="384262"/>
                <a:ext cx="33840" cy="451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A9E959A-B7DD-45BC-B368-001D71D9673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35542" y="366262"/>
                  <a:ext cx="6948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FDC0DE2-F445-4B89-9C55-921CE26B4265}"/>
                    </a:ext>
                  </a:extLst>
                </p14:cNvPr>
                <p14:cNvContentPartPr/>
                <p14:nvPr/>
              </p14:nvContentPartPr>
              <p14:xfrm>
                <a:off x="4561462" y="327742"/>
                <a:ext cx="451080" cy="27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FDC0DE2-F445-4B89-9C55-921CE26B426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43462" y="309742"/>
                  <a:ext cx="4867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264ED12-9F88-41FB-81A9-DCBED32BA35A}"/>
                    </a:ext>
                  </a:extLst>
                </p14:cNvPr>
                <p14:cNvContentPartPr/>
                <p14:nvPr/>
              </p14:nvContentPartPr>
              <p14:xfrm>
                <a:off x="6122062" y="703222"/>
                <a:ext cx="235080" cy="410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264ED12-9F88-41FB-81A9-DCBED32BA35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04062" y="685222"/>
                  <a:ext cx="2707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C091A51-CAFD-4829-97F4-E25266FE3510}"/>
                    </a:ext>
                  </a:extLst>
                </p14:cNvPr>
                <p14:cNvContentPartPr/>
                <p14:nvPr/>
              </p14:nvContentPartPr>
              <p14:xfrm>
                <a:off x="7162822" y="365542"/>
                <a:ext cx="513720" cy="458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C091A51-CAFD-4829-97F4-E25266FE351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145182" y="347902"/>
                  <a:ext cx="54936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A5920D5-0093-4BF0-BD51-D52A443474C6}"/>
                    </a:ext>
                  </a:extLst>
                </p14:cNvPr>
                <p14:cNvContentPartPr/>
                <p14:nvPr/>
              </p14:nvContentPartPr>
              <p14:xfrm>
                <a:off x="7397902" y="637342"/>
                <a:ext cx="234000" cy="365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A5920D5-0093-4BF0-BD51-D52A443474C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80262" y="619702"/>
                  <a:ext cx="2696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ECDFAAD-204F-4FF0-86A9-70CF0BEE77C7}"/>
                    </a:ext>
                  </a:extLst>
                </p14:cNvPr>
                <p14:cNvContentPartPr/>
                <p14:nvPr/>
              </p14:nvContentPartPr>
              <p14:xfrm>
                <a:off x="7718302" y="927142"/>
                <a:ext cx="289440" cy="256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ECDFAAD-204F-4FF0-86A9-70CF0BEE77C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00302" y="909142"/>
                  <a:ext cx="3250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DD093AB-3D3B-4D53-82DA-9AE90D8A1C95}"/>
                    </a:ext>
                  </a:extLst>
                </p14:cNvPr>
                <p14:cNvContentPartPr/>
                <p14:nvPr/>
              </p14:nvContentPartPr>
              <p14:xfrm>
                <a:off x="8175862" y="253582"/>
                <a:ext cx="153000" cy="259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DD093AB-3D3B-4D53-82DA-9AE90D8A1C9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57862" y="235942"/>
                  <a:ext cx="188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AD73EE4-A89E-42ED-8D44-BEDA0A593A80}"/>
                    </a:ext>
                  </a:extLst>
                </p14:cNvPr>
                <p14:cNvContentPartPr/>
                <p14:nvPr/>
              </p14:nvContentPartPr>
              <p14:xfrm>
                <a:off x="8630182" y="508102"/>
                <a:ext cx="294480" cy="20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AD73EE4-A89E-42ED-8D44-BEDA0A593A8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612542" y="490462"/>
                  <a:ext cx="330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7F7C51C-AAAE-4CEE-AEE4-030848FCE4A3}"/>
                    </a:ext>
                  </a:extLst>
                </p14:cNvPr>
                <p14:cNvContentPartPr/>
                <p14:nvPr/>
              </p14:nvContentPartPr>
              <p14:xfrm>
                <a:off x="8738182" y="660742"/>
                <a:ext cx="315360" cy="28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7F7C51C-AAAE-4CEE-AEE4-030848FCE4A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20542" y="642742"/>
                  <a:ext cx="351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E28ECC4-45E7-4F5D-8770-8670C6732743}"/>
                    </a:ext>
                  </a:extLst>
                </p14:cNvPr>
                <p14:cNvContentPartPr/>
                <p14:nvPr/>
              </p14:nvContentPartPr>
              <p14:xfrm>
                <a:off x="9382582" y="392542"/>
                <a:ext cx="515520" cy="425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E28ECC4-45E7-4F5D-8770-8670C673274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64942" y="374542"/>
                  <a:ext cx="5511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5754C9C-5268-4A0D-BF9E-8DE19C3FCB12}"/>
                    </a:ext>
                  </a:extLst>
                </p14:cNvPr>
                <p14:cNvContentPartPr/>
                <p14:nvPr/>
              </p14:nvContentPartPr>
              <p14:xfrm>
                <a:off x="9605062" y="660022"/>
                <a:ext cx="239760" cy="199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5754C9C-5268-4A0D-BF9E-8DE19C3FCB1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87062" y="642022"/>
                  <a:ext cx="275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25442F-746A-49E3-9D65-655068EEFFE7}"/>
                    </a:ext>
                  </a:extLst>
                </p14:cNvPr>
                <p14:cNvContentPartPr/>
                <p14:nvPr/>
              </p14:nvContentPartPr>
              <p14:xfrm>
                <a:off x="10007542" y="843262"/>
                <a:ext cx="39960" cy="227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25442F-746A-49E3-9D65-655068EEFFE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89542" y="825262"/>
                  <a:ext cx="75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A3CDD5C-AEF0-4538-B246-8BDF4D548197}"/>
                    </a:ext>
                  </a:extLst>
                </p14:cNvPr>
                <p14:cNvContentPartPr/>
                <p14:nvPr/>
              </p14:nvContentPartPr>
              <p14:xfrm>
                <a:off x="10293022" y="611062"/>
                <a:ext cx="274680" cy="38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A3CDD5C-AEF0-4538-B246-8BDF4D54819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75022" y="593422"/>
                  <a:ext cx="310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C946852-81E6-4BEE-9A7B-150CB3BAD383}"/>
                    </a:ext>
                  </a:extLst>
                </p14:cNvPr>
                <p14:cNvContentPartPr/>
                <p14:nvPr/>
              </p14:nvContentPartPr>
              <p14:xfrm>
                <a:off x="10783342" y="352942"/>
                <a:ext cx="169560" cy="536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C946852-81E6-4BEE-9A7B-150CB3BAD3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65342" y="334942"/>
                  <a:ext cx="20520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DF5AC85-4737-4599-9B9B-A898F75CDD4A}"/>
                    </a:ext>
                  </a:extLst>
                </p14:cNvPr>
                <p14:cNvContentPartPr/>
                <p14:nvPr/>
              </p14:nvContentPartPr>
              <p14:xfrm>
                <a:off x="10897102" y="309742"/>
                <a:ext cx="414720" cy="119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DF5AC85-4737-4599-9B9B-A898F75CDD4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79102" y="292102"/>
                  <a:ext cx="450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8557434-BA64-4F9F-9EAF-66A51023F557}"/>
                    </a:ext>
                  </a:extLst>
                </p14:cNvPr>
                <p14:cNvContentPartPr/>
                <p14:nvPr/>
              </p14:nvContentPartPr>
              <p14:xfrm>
                <a:off x="10921942" y="620422"/>
                <a:ext cx="540360" cy="31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8557434-BA64-4F9F-9EAF-66A51023F55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03942" y="602782"/>
                  <a:ext cx="576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36894A0-16F8-4B1E-97EF-CD7138B0D9D0}"/>
                    </a:ext>
                  </a:extLst>
                </p14:cNvPr>
                <p14:cNvContentPartPr/>
                <p14:nvPr/>
              </p14:nvContentPartPr>
              <p14:xfrm>
                <a:off x="-3698" y="1058902"/>
                <a:ext cx="11954520" cy="497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36894A0-16F8-4B1E-97EF-CD7138B0D9D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-21338" y="1041262"/>
                  <a:ext cx="11990160" cy="532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597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23B5E0-842A-4D12-AF36-A9549D5DE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45" b="6681"/>
          <a:stretch/>
        </p:blipFill>
        <p:spPr>
          <a:xfrm>
            <a:off x="0" y="0"/>
            <a:ext cx="11887200" cy="1465545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EA68207B-3DEC-4222-BDDE-8977F8774246}"/>
              </a:ext>
            </a:extLst>
          </p:cNvPr>
          <p:cNvGrpSpPr/>
          <p:nvPr/>
        </p:nvGrpSpPr>
        <p:grpSpPr>
          <a:xfrm>
            <a:off x="-3698" y="1524887"/>
            <a:ext cx="11954520" cy="1377720"/>
            <a:chOff x="-3698" y="178342"/>
            <a:chExt cx="11954520" cy="13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832F5D3-57EC-4782-919F-632474140210}"/>
                    </a:ext>
                  </a:extLst>
                </p14:cNvPr>
                <p14:cNvContentPartPr/>
                <p14:nvPr/>
              </p14:nvContentPartPr>
              <p14:xfrm>
                <a:off x="570862" y="327742"/>
                <a:ext cx="540360" cy="628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832F5D3-57EC-4782-919F-63247414021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2862" y="309742"/>
                  <a:ext cx="57600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94F2A5D-433B-4E52-81A5-A12A6B8895AB}"/>
                    </a:ext>
                  </a:extLst>
                </p14:cNvPr>
                <p14:cNvContentPartPr/>
                <p14:nvPr/>
              </p14:nvContentPartPr>
              <p14:xfrm>
                <a:off x="828262" y="670822"/>
                <a:ext cx="359280" cy="267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94F2A5D-433B-4E52-81A5-A12A6B8895A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0262" y="653182"/>
                  <a:ext cx="3949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62CAD54-26DF-4EBA-BA04-3CA775E769AA}"/>
                    </a:ext>
                  </a:extLst>
                </p14:cNvPr>
                <p14:cNvContentPartPr/>
                <p14:nvPr/>
              </p14:nvContentPartPr>
              <p14:xfrm>
                <a:off x="1430542" y="754702"/>
                <a:ext cx="23760" cy="312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62CAD54-26DF-4EBA-BA04-3CA775E769A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12902" y="737062"/>
                  <a:ext cx="594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27B61B3-7901-495C-8D9C-6CF5F8979536}"/>
                    </a:ext>
                  </a:extLst>
                </p14:cNvPr>
                <p14:cNvContentPartPr/>
                <p14:nvPr/>
              </p14:nvContentPartPr>
              <p14:xfrm>
                <a:off x="1577422" y="178342"/>
                <a:ext cx="93240" cy="209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27B61B3-7901-495C-8D9C-6CF5F897953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59422" y="160702"/>
                  <a:ext cx="1288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88B98F7-4B13-43C6-BFE8-ED740E119806}"/>
                    </a:ext>
                  </a:extLst>
                </p14:cNvPr>
                <p14:cNvContentPartPr/>
                <p14:nvPr/>
              </p14:nvContentPartPr>
              <p14:xfrm>
                <a:off x="1973422" y="431062"/>
                <a:ext cx="262440" cy="65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88B98F7-4B13-43C6-BFE8-ED740E11980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55782" y="413062"/>
                  <a:ext cx="298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6795278-A18D-4CF7-980A-C2B1F9C7E82A}"/>
                    </a:ext>
                  </a:extLst>
                </p14:cNvPr>
                <p14:cNvContentPartPr/>
                <p14:nvPr/>
              </p14:nvContentPartPr>
              <p14:xfrm>
                <a:off x="2064142" y="535822"/>
                <a:ext cx="328680" cy="82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6795278-A18D-4CF7-980A-C2B1F9C7E8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46142" y="518182"/>
                  <a:ext cx="364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C154BB5-36E1-4CF0-8B75-6A263D845040}"/>
                    </a:ext>
                  </a:extLst>
                </p14:cNvPr>
                <p14:cNvContentPartPr/>
                <p14:nvPr/>
              </p14:nvContentPartPr>
              <p14:xfrm>
                <a:off x="2738062" y="299662"/>
                <a:ext cx="520560" cy="543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C154BB5-36E1-4CF0-8B75-6A263D84504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20422" y="282022"/>
                  <a:ext cx="55620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F98ED2F-7744-4BEC-9C24-0808816F92AD}"/>
                    </a:ext>
                  </a:extLst>
                </p14:cNvPr>
                <p14:cNvContentPartPr/>
                <p14:nvPr/>
              </p14:nvContentPartPr>
              <p14:xfrm>
                <a:off x="2983222" y="633022"/>
                <a:ext cx="316440" cy="259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F98ED2F-7744-4BEC-9C24-0808816F92A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65582" y="615022"/>
                  <a:ext cx="3520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AF3BAB9-1289-484B-ABD1-EA7BAC4937B8}"/>
                    </a:ext>
                  </a:extLst>
                </p14:cNvPr>
                <p14:cNvContentPartPr/>
                <p14:nvPr/>
              </p14:nvContentPartPr>
              <p14:xfrm>
                <a:off x="3423862" y="876022"/>
                <a:ext cx="33840" cy="253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AF3BAB9-1289-484B-ABD1-EA7BAC4937B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06222" y="858022"/>
                  <a:ext cx="694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C077D2A-7072-457F-9A7C-834D72D8FC28}"/>
                    </a:ext>
                  </a:extLst>
                </p14:cNvPr>
                <p14:cNvContentPartPr/>
                <p14:nvPr/>
              </p14:nvContentPartPr>
              <p14:xfrm>
                <a:off x="4056742" y="396502"/>
                <a:ext cx="24480" cy="379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C077D2A-7072-457F-9A7C-834D72D8FC2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38742" y="378862"/>
                  <a:ext cx="601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C6F9323-C2FE-4199-B327-38C8736A3814}"/>
                    </a:ext>
                  </a:extLst>
                </p14:cNvPr>
                <p14:cNvContentPartPr/>
                <p14:nvPr/>
              </p14:nvContentPartPr>
              <p14:xfrm>
                <a:off x="3882862" y="570382"/>
                <a:ext cx="398160" cy="80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C6F9323-C2FE-4199-B327-38C8736A381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64862" y="552382"/>
                  <a:ext cx="433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A9E959A-B7DD-45BC-B368-001D71D9673C}"/>
                    </a:ext>
                  </a:extLst>
                </p14:cNvPr>
                <p14:cNvContentPartPr/>
                <p14:nvPr/>
              </p14:nvContentPartPr>
              <p14:xfrm>
                <a:off x="4553182" y="384262"/>
                <a:ext cx="33840" cy="451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A9E959A-B7DD-45BC-B368-001D71D9673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35542" y="366262"/>
                  <a:ext cx="6948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FDC0DE2-F445-4B89-9C55-921CE26B4265}"/>
                    </a:ext>
                  </a:extLst>
                </p14:cNvPr>
                <p14:cNvContentPartPr/>
                <p14:nvPr/>
              </p14:nvContentPartPr>
              <p14:xfrm>
                <a:off x="4561462" y="327742"/>
                <a:ext cx="451080" cy="27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FDC0DE2-F445-4B89-9C55-921CE26B426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43462" y="309742"/>
                  <a:ext cx="4867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264ED12-9F88-41FB-81A9-DCBED32BA35A}"/>
                    </a:ext>
                  </a:extLst>
                </p14:cNvPr>
                <p14:cNvContentPartPr/>
                <p14:nvPr/>
              </p14:nvContentPartPr>
              <p14:xfrm>
                <a:off x="6122062" y="703222"/>
                <a:ext cx="235080" cy="410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264ED12-9F88-41FB-81A9-DCBED32BA35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04062" y="685222"/>
                  <a:ext cx="2707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C091A51-CAFD-4829-97F4-E25266FE3510}"/>
                    </a:ext>
                  </a:extLst>
                </p14:cNvPr>
                <p14:cNvContentPartPr/>
                <p14:nvPr/>
              </p14:nvContentPartPr>
              <p14:xfrm>
                <a:off x="7162822" y="365542"/>
                <a:ext cx="513720" cy="458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C091A51-CAFD-4829-97F4-E25266FE351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145182" y="347902"/>
                  <a:ext cx="54936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A5920D5-0093-4BF0-BD51-D52A443474C6}"/>
                    </a:ext>
                  </a:extLst>
                </p14:cNvPr>
                <p14:cNvContentPartPr/>
                <p14:nvPr/>
              </p14:nvContentPartPr>
              <p14:xfrm>
                <a:off x="7397902" y="637342"/>
                <a:ext cx="234000" cy="365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A5920D5-0093-4BF0-BD51-D52A443474C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80262" y="619702"/>
                  <a:ext cx="2696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ECDFAAD-204F-4FF0-86A9-70CF0BEE77C7}"/>
                    </a:ext>
                  </a:extLst>
                </p14:cNvPr>
                <p14:cNvContentPartPr/>
                <p14:nvPr/>
              </p14:nvContentPartPr>
              <p14:xfrm>
                <a:off x="7718302" y="927142"/>
                <a:ext cx="289440" cy="256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ECDFAAD-204F-4FF0-86A9-70CF0BEE77C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00302" y="909142"/>
                  <a:ext cx="3250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DD093AB-3D3B-4D53-82DA-9AE90D8A1C95}"/>
                    </a:ext>
                  </a:extLst>
                </p14:cNvPr>
                <p14:cNvContentPartPr/>
                <p14:nvPr/>
              </p14:nvContentPartPr>
              <p14:xfrm>
                <a:off x="8175862" y="253582"/>
                <a:ext cx="153000" cy="259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DD093AB-3D3B-4D53-82DA-9AE90D8A1C9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57862" y="235942"/>
                  <a:ext cx="188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AD73EE4-A89E-42ED-8D44-BEDA0A593A80}"/>
                    </a:ext>
                  </a:extLst>
                </p14:cNvPr>
                <p14:cNvContentPartPr/>
                <p14:nvPr/>
              </p14:nvContentPartPr>
              <p14:xfrm>
                <a:off x="8630182" y="508102"/>
                <a:ext cx="294480" cy="20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AD73EE4-A89E-42ED-8D44-BEDA0A593A8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612542" y="490462"/>
                  <a:ext cx="330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7F7C51C-AAAE-4CEE-AEE4-030848FCE4A3}"/>
                    </a:ext>
                  </a:extLst>
                </p14:cNvPr>
                <p14:cNvContentPartPr/>
                <p14:nvPr/>
              </p14:nvContentPartPr>
              <p14:xfrm>
                <a:off x="8738182" y="660742"/>
                <a:ext cx="315360" cy="28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7F7C51C-AAAE-4CEE-AEE4-030848FCE4A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20542" y="642742"/>
                  <a:ext cx="351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E28ECC4-45E7-4F5D-8770-8670C6732743}"/>
                    </a:ext>
                  </a:extLst>
                </p14:cNvPr>
                <p14:cNvContentPartPr/>
                <p14:nvPr/>
              </p14:nvContentPartPr>
              <p14:xfrm>
                <a:off x="9382582" y="392542"/>
                <a:ext cx="515520" cy="425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E28ECC4-45E7-4F5D-8770-8670C673274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64942" y="374542"/>
                  <a:ext cx="5511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5754C9C-5268-4A0D-BF9E-8DE19C3FCB12}"/>
                    </a:ext>
                  </a:extLst>
                </p14:cNvPr>
                <p14:cNvContentPartPr/>
                <p14:nvPr/>
              </p14:nvContentPartPr>
              <p14:xfrm>
                <a:off x="9605062" y="660022"/>
                <a:ext cx="239760" cy="199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5754C9C-5268-4A0D-BF9E-8DE19C3FCB1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87062" y="642022"/>
                  <a:ext cx="275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25442F-746A-49E3-9D65-655068EEFFE7}"/>
                    </a:ext>
                  </a:extLst>
                </p14:cNvPr>
                <p14:cNvContentPartPr/>
                <p14:nvPr/>
              </p14:nvContentPartPr>
              <p14:xfrm>
                <a:off x="10007542" y="843262"/>
                <a:ext cx="39960" cy="227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25442F-746A-49E3-9D65-655068EEFFE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89542" y="825262"/>
                  <a:ext cx="75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A3CDD5C-AEF0-4538-B246-8BDF4D548197}"/>
                    </a:ext>
                  </a:extLst>
                </p14:cNvPr>
                <p14:cNvContentPartPr/>
                <p14:nvPr/>
              </p14:nvContentPartPr>
              <p14:xfrm>
                <a:off x="10293022" y="611062"/>
                <a:ext cx="274680" cy="38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A3CDD5C-AEF0-4538-B246-8BDF4D54819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75022" y="593422"/>
                  <a:ext cx="310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C946852-81E6-4BEE-9A7B-150CB3BAD383}"/>
                    </a:ext>
                  </a:extLst>
                </p14:cNvPr>
                <p14:cNvContentPartPr/>
                <p14:nvPr/>
              </p14:nvContentPartPr>
              <p14:xfrm>
                <a:off x="10783342" y="352942"/>
                <a:ext cx="169560" cy="536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C946852-81E6-4BEE-9A7B-150CB3BAD3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65342" y="334942"/>
                  <a:ext cx="20520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DF5AC85-4737-4599-9B9B-A898F75CDD4A}"/>
                    </a:ext>
                  </a:extLst>
                </p14:cNvPr>
                <p14:cNvContentPartPr/>
                <p14:nvPr/>
              </p14:nvContentPartPr>
              <p14:xfrm>
                <a:off x="10897102" y="309742"/>
                <a:ext cx="414720" cy="119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DF5AC85-4737-4599-9B9B-A898F75CDD4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79102" y="292102"/>
                  <a:ext cx="450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8557434-BA64-4F9F-9EAF-66A51023F557}"/>
                    </a:ext>
                  </a:extLst>
                </p14:cNvPr>
                <p14:cNvContentPartPr/>
                <p14:nvPr/>
              </p14:nvContentPartPr>
              <p14:xfrm>
                <a:off x="10921942" y="620422"/>
                <a:ext cx="540360" cy="31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8557434-BA64-4F9F-9EAF-66A51023F55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03942" y="602782"/>
                  <a:ext cx="576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36894A0-16F8-4B1E-97EF-CD7138B0D9D0}"/>
                    </a:ext>
                  </a:extLst>
                </p14:cNvPr>
                <p14:cNvContentPartPr/>
                <p14:nvPr/>
              </p14:nvContentPartPr>
              <p14:xfrm>
                <a:off x="-3698" y="1058902"/>
                <a:ext cx="11954520" cy="497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36894A0-16F8-4B1E-97EF-CD7138B0D9D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-21338" y="1041262"/>
                  <a:ext cx="11990160" cy="532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92656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23B5E0-842A-4D12-AF36-A9549D5DE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45" b="6681"/>
          <a:stretch/>
        </p:blipFill>
        <p:spPr>
          <a:xfrm>
            <a:off x="0" y="0"/>
            <a:ext cx="11887200" cy="1465545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EA68207B-3DEC-4222-BDDE-8977F8774246}"/>
              </a:ext>
            </a:extLst>
          </p:cNvPr>
          <p:cNvGrpSpPr/>
          <p:nvPr/>
        </p:nvGrpSpPr>
        <p:grpSpPr>
          <a:xfrm>
            <a:off x="-3698" y="1524887"/>
            <a:ext cx="11954520" cy="1377720"/>
            <a:chOff x="-3698" y="178342"/>
            <a:chExt cx="11954520" cy="13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832F5D3-57EC-4782-919F-632474140210}"/>
                    </a:ext>
                  </a:extLst>
                </p14:cNvPr>
                <p14:cNvContentPartPr/>
                <p14:nvPr/>
              </p14:nvContentPartPr>
              <p14:xfrm>
                <a:off x="570862" y="327742"/>
                <a:ext cx="540360" cy="628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832F5D3-57EC-4782-919F-63247414021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2862" y="309742"/>
                  <a:ext cx="57600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94F2A5D-433B-4E52-81A5-A12A6B8895AB}"/>
                    </a:ext>
                  </a:extLst>
                </p14:cNvPr>
                <p14:cNvContentPartPr/>
                <p14:nvPr/>
              </p14:nvContentPartPr>
              <p14:xfrm>
                <a:off x="828262" y="670822"/>
                <a:ext cx="359280" cy="267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94F2A5D-433B-4E52-81A5-A12A6B8895A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0262" y="653182"/>
                  <a:ext cx="3949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62CAD54-26DF-4EBA-BA04-3CA775E769AA}"/>
                    </a:ext>
                  </a:extLst>
                </p14:cNvPr>
                <p14:cNvContentPartPr/>
                <p14:nvPr/>
              </p14:nvContentPartPr>
              <p14:xfrm>
                <a:off x="1430542" y="754702"/>
                <a:ext cx="23760" cy="312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62CAD54-26DF-4EBA-BA04-3CA775E769A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12902" y="737062"/>
                  <a:ext cx="594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27B61B3-7901-495C-8D9C-6CF5F8979536}"/>
                    </a:ext>
                  </a:extLst>
                </p14:cNvPr>
                <p14:cNvContentPartPr/>
                <p14:nvPr/>
              </p14:nvContentPartPr>
              <p14:xfrm>
                <a:off x="1577422" y="178342"/>
                <a:ext cx="93240" cy="209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27B61B3-7901-495C-8D9C-6CF5F897953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59422" y="160702"/>
                  <a:ext cx="1288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88B98F7-4B13-43C6-BFE8-ED740E119806}"/>
                    </a:ext>
                  </a:extLst>
                </p14:cNvPr>
                <p14:cNvContentPartPr/>
                <p14:nvPr/>
              </p14:nvContentPartPr>
              <p14:xfrm>
                <a:off x="1973422" y="431062"/>
                <a:ext cx="262440" cy="65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88B98F7-4B13-43C6-BFE8-ED740E11980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55782" y="413062"/>
                  <a:ext cx="298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6795278-A18D-4CF7-980A-C2B1F9C7E82A}"/>
                    </a:ext>
                  </a:extLst>
                </p14:cNvPr>
                <p14:cNvContentPartPr/>
                <p14:nvPr/>
              </p14:nvContentPartPr>
              <p14:xfrm>
                <a:off x="2064142" y="535822"/>
                <a:ext cx="328680" cy="82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6795278-A18D-4CF7-980A-C2B1F9C7E8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46142" y="518182"/>
                  <a:ext cx="364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C154BB5-36E1-4CF0-8B75-6A263D845040}"/>
                    </a:ext>
                  </a:extLst>
                </p14:cNvPr>
                <p14:cNvContentPartPr/>
                <p14:nvPr/>
              </p14:nvContentPartPr>
              <p14:xfrm>
                <a:off x="2738062" y="299662"/>
                <a:ext cx="520560" cy="543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C154BB5-36E1-4CF0-8B75-6A263D84504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20422" y="282022"/>
                  <a:ext cx="55620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F98ED2F-7744-4BEC-9C24-0808816F92AD}"/>
                    </a:ext>
                  </a:extLst>
                </p14:cNvPr>
                <p14:cNvContentPartPr/>
                <p14:nvPr/>
              </p14:nvContentPartPr>
              <p14:xfrm>
                <a:off x="2983222" y="633022"/>
                <a:ext cx="316440" cy="259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F98ED2F-7744-4BEC-9C24-0808816F92A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65582" y="615022"/>
                  <a:ext cx="3520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AF3BAB9-1289-484B-ABD1-EA7BAC4937B8}"/>
                    </a:ext>
                  </a:extLst>
                </p14:cNvPr>
                <p14:cNvContentPartPr/>
                <p14:nvPr/>
              </p14:nvContentPartPr>
              <p14:xfrm>
                <a:off x="3423862" y="876022"/>
                <a:ext cx="33840" cy="253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AF3BAB9-1289-484B-ABD1-EA7BAC4937B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06222" y="858022"/>
                  <a:ext cx="694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C077D2A-7072-457F-9A7C-834D72D8FC28}"/>
                    </a:ext>
                  </a:extLst>
                </p14:cNvPr>
                <p14:cNvContentPartPr/>
                <p14:nvPr/>
              </p14:nvContentPartPr>
              <p14:xfrm>
                <a:off x="4056742" y="396502"/>
                <a:ext cx="24480" cy="379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C077D2A-7072-457F-9A7C-834D72D8FC2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38742" y="378862"/>
                  <a:ext cx="601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C6F9323-C2FE-4199-B327-38C8736A3814}"/>
                    </a:ext>
                  </a:extLst>
                </p14:cNvPr>
                <p14:cNvContentPartPr/>
                <p14:nvPr/>
              </p14:nvContentPartPr>
              <p14:xfrm>
                <a:off x="3882862" y="570382"/>
                <a:ext cx="398160" cy="80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C6F9323-C2FE-4199-B327-38C8736A381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64862" y="552382"/>
                  <a:ext cx="433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A9E959A-B7DD-45BC-B368-001D71D9673C}"/>
                    </a:ext>
                  </a:extLst>
                </p14:cNvPr>
                <p14:cNvContentPartPr/>
                <p14:nvPr/>
              </p14:nvContentPartPr>
              <p14:xfrm>
                <a:off x="4553182" y="384262"/>
                <a:ext cx="33840" cy="451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A9E959A-B7DD-45BC-B368-001D71D9673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35542" y="366262"/>
                  <a:ext cx="6948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FDC0DE2-F445-4B89-9C55-921CE26B4265}"/>
                    </a:ext>
                  </a:extLst>
                </p14:cNvPr>
                <p14:cNvContentPartPr/>
                <p14:nvPr/>
              </p14:nvContentPartPr>
              <p14:xfrm>
                <a:off x="4561462" y="327742"/>
                <a:ext cx="451080" cy="27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FDC0DE2-F445-4B89-9C55-921CE26B426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43462" y="309742"/>
                  <a:ext cx="4867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264ED12-9F88-41FB-81A9-DCBED32BA35A}"/>
                    </a:ext>
                  </a:extLst>
                </p14:cNvPr>
                <p14:cNvContentPartPr/>
                <p14:nvPr/>
              </p14:nvContentPartPr>
              <p14:xfrm>
                <a:off x="6122062" y="703222"/>
                <a:ext cx="235080" cy="410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264ED12-9F88-41FB-81A9-DCBED32BA35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04062" y="685222"/>
                  <a:ext cx="2707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C091A51-CAFD-4829-97F4-E25266FE3510}"/>
                    </a:ext>
                  </a:extLst>
                </p14:cNvPr>
                <p14:cNvContentPartPr/>
                <p14:nvPr/>
              </p14:nvContentPartPr>
              <p14:xfrm>
                <a:off x="7162822" y="365542"/>
                <a:ext cx="513720" cy="458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C091A51-CAFD-4829-97F4-E25266FE351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145182" y="347902"/>
                  <a:ext cx="54936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A5920D5-0093-4BF0-BD51-D52A443474C6}"/>
                    </a:ext>
                  </a:extLst>
                </p14:cNvPr>
                <p14:cNvContentPartPr/>
                <p14:nvPr/>
              </p14:nvContentPartPr>
              <p14:xfrm>
                <a:off x="7397902" y="637342"/>
                <a:ext cx="234000" cy="365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A5920D5-0093-4BF0-BD51-D52A443474C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80262" y="619702"/>
                  <a:ext cx="2696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ECDFAAD-204F-4FF0-86A9-70CF0BEE77C7}"/>
                    </a:ext>
                  </a:extLst>
                </p14:cNvPr>
                <p14:cNvContentPartPr/>
                <p14:nvPr/>
              </p14:nvContentPartPr>
              <p14:xfrm>
                <a:off x="7718302" y="927142"/>
                <a:ext cx="289440" cy="256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ECDFAAD-204F-4FF0-86A9-70CF0BEE77C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00302" y="909142"/>
                  <a:ext cx="3250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DD093AB-3D3B-4D53-82DA-9AE90D8A1C95}"/>
                    </a:ext>
                  </a:extLst>
                </p14:cNvPr>
                <p14:cNvContentPartPr/>
                <p14:nvPr/>
              </p14:nvContentPartPr>
              <p14:xfrm>
                <a:off x="8175862" y="253582"/>
                <a:ext cx="153000" cy="259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DD093AB-3D3B-4D53-82DA-9AE90D8A1C9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57862" y="235942"/>
                  <a:ext cx="188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AD73EE4-A89E-42ED-8D44-BEDA0A593A80}"/>
                    </a:ext>
                  </a:extLst>
                </p14:cNvPr>
                <p14:cNvContentPartPr/>
                <p14:nvPr/>
              </p14:nvContentPartPr>
              <p14:xfrm>
                <a:off x="8630182" y="508102"/>
                <a:ext cx="294480" cy="20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AD73EE4-A89E-42ED-8D44-BEDA0A593A8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612542" y="490462"/>
                  <a:ext cx="330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7F7C51C-AAAE-4CEE-AEE4-030848FCE4A3}"/>
                    </a:ext>
                  </a:extLst>
                </p14:cNvPr>
                <p14:cNvContentPartPr/>
                <p14:nvPr/>
              </p14:nvContentPartPr>
              <p14:xfrm>
                <a:off x="8738182" y="660742"/>
                <a:ext cx="315360" cy="28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7F7C51C-AAAE-4CEE-AEE4-030848FCE4A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20542" y="642742"/>
                  <a:ext cx="351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E28ECC4-45E7-4F5D-8770-8670C6732743}"/>
                    </a:ext>
                  </a:extLst>
                </p14:cNvPr>
                <p14:cNvContentPartPr/>
                <p14:nvPr/>
              </p14:nvContentPartPr>
              <p14:xfrm>
                <a:off x="9382582" y="392542"/>
                <a:ext cx="515520" cy="425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E28ECC4-45E7-4F5D-8770-8670C673274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64942" y="374542"/>
                  <a:ext cx="5511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5754C9C-5268-4A0D-BF9E-8DE19C3FCB12}"/>
                    </a:ext>
                  </a:extLst>
                </p14:cNvPr>
                <p14:cNvContentPartPr/>
                <p14:nvPr/>
              </p14:nvContentPartPr>
              <p14:xfrm>
                <a:off x="9605062" y="660022"/>
                <a:ext cx="239760" cy="199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5754C9C-5268-4A0D-BF9E-8DE19C3FCB1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87062" y="642022"/>
                  <a:ext cx="275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25442F-746A-49E3-9D65-655068EEFFE7}"/>
                    </a:ext>
                  </a:extLst>
                </p14:cNvPr>
                <p14:cNvContentPartPr/>
                <p14:nvPr/>
              </p14:nvContentPartPr>
              <p14:xfrm>
                <a:off x="10007542" y="843262"/>
                <a:ext cx="39960" cy="227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25442F-746A-49E3-9D65-655068EEFFE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89542" y="825262"/>
                  <a:ext cx="75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A3CDD5C-AEF0-4538-B246-8BDF4D548197}"/>
                    </a:ext>
                  </a:extLst>
                </p14:cNvPr>
                <p14:cNvContentPartPr/>
                <p14:nvPr/>
              </p14:nvContentPartPr>
              <p14:xfrm>
                <a:off x="10293022" y="611062"/>
                <a:ext cx="274680" cy="38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A3CDD5C-AEF0-4538-B246-8BDF4D54819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75022" y="593422"/>
                  <a:ext cx="310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C946852-81E6-4BEE-9A7B-150CB3BAD383}"/>
                    </a:ext>
                  </a:extLst>
                </p14:cNvPr>
                <p14:cNvContentPartPr/>
                <p14:nvPr/>
              </p14:nvContentPartPr>
              <p14:xfrm>
                <a:off x="10783342" y="352942"/>
                <a:ext cx="169560" cy="536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C946852-81E6-4BEE-9A7B-150CB3BAD3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65342" y="334942"/>
                  <a:ext cx="20520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DF5AC85-4737-4599-9B9B-A898F75CDD4A}"/>
                    </a:ext>
                  </a:extLst>
                </p14:cNvPr>
                <p14:cNvContentPartPr/>
                <p14:nvPr/>
              </p14:nvContentPartPr>
              <p14:xfrm>
                <a:off x="10897102" y="309742"/>
                <a:ext cx="414720" cy="119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DF5AC85-4737-4599-9B9B-A898F75CDD4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79102" y="292102"/>
                  <a:ext cx="450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8557434-BA64-4F9F-9EAF-66A51023F557}"/>
                    </a:ext>
                  </a:extLst>
                </p14:cNvPr>
                <p14:cNvContentPartPr/>
                <p14:nvPr/>
              </p14:nvContentPartPr>
              <p14:xfrm>
                <a:off x="10921942" y="620422"/>
                <a:ext cx="540360" cy="31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8557434-BA64-4F9F-9EAF-66A51023F55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03942" y="602782"/>
                  <a:ext cx="576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36894A0-16F8-4B1E-97EF-CD7138B0D9D0}"/>
                    </a:ext>
                  </a:extLst>
                </p14:cNvPr>
                <p14:cNvContentPartPr/>
                <p14:nvPr/>
              </p14:nvContentPartPr>
              <p14:xfrm>
                <a:off x="-3698" y="1058902"/>
                <a:ext cx="11954520" cy="497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36894A0-16F8-4B1E-97EF-CD7138B0D9D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-21338" y="1041262"/>
                  <a:ext cx="11990160" cy="532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50594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4D8775-1ED7-4EED-9E73-9CC2DE48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9308"/>
            <a:ext cx="11887200" cy="55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28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786C84-0BED-4147-9586-9D0E08E8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966"/>
            <a:ext cx="11887200" cy="3251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23B5E0-842A-4D12-AF36-A9549D5DE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314" y="3512749"/>
            <a:ext cx="11887200" cy="341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5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23B5E0-842A-4D12-AF36-A9549D5DE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" y="4389570"/>
            <a:ext cx="11887200" cy="34102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24EE45-F58B-4A2B-B5BD-78ECFC6CB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236"/>
          <a:stretch/>
        </p:blipFill>
        <p:spPr>
          <a:xfrm>
            <a:off x="0" y="110653"/>
            <a:ext cx="11887200" cy="19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1FB534D-6C96-482A-9F34-51EF156A1F79}"/>
              </a:ext>
            </a:extLst>
          </p:cNvPr>
          <p:cNvGrpSpPr/>
          <p:nvPr/>
        </p:nvGrpSpPr>
        <p:grpSpPr>
          <a:xfrm>
            <a:off x="174977" y="166444"/>
            <a:ext cx="8070951" cy="5573047"/>
            <a:chOff x="174977" y="166443"/>
            <a:chExt cx="10504237" cy="7348129"/>
          </a:xfrm>
        </p:grpSpPr>
        <p:pic>
          <p:nvPicPr>
            <p:cNvPr id="3" name="Picture 2" descr="Shape&#10;&#10;Description automatically generated">
              <a:extLst>
                <a:ext uri="{FF2B5EF4-FFF2-40B4-BE49-F238E27FC236}">
                  <a16:creationId xmlns:a16="http://schemas.microsoft.com/office/drawing/2014/main" id="{DB98F521-3A80-4E82-A5A5-FD36C8F09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020344" y="1456579"/>
              <a:ext cx="7031303" cy="464066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440A0B-3BA5-420F-8E96-146AFA36D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2785" y="166443"/>
              <a:ext cx="4425043" cy="70313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782F1C-2AF4-4926-9BBB-CBCF580CF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54172" y="483270"/>
              <a:ext cx="4425042" cy="7031302"/>
            </a:xfrm>
            <a:prstGeom prst="rect">
              <a:avLst/>
            </a:prstGeom>
          </p:spPr>
        </p:pic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C5E4745D-C4A6-45DA-A992-F95B08983DEA}"/>
              </a:ext>
            </a:extLst>
          </p:cNvPr>
          <p:cNvSpPr/>
          <p:nvPr/>
        </p:nvSpPr>
        <p:spPr>
          <a:xfrm>
            <a:off x="902881" y="6310993"/>
            <a:ext cx="1342298" cy="783883"/>
          </a:xfrm>
          <a:prstGeom prst="ellipse">
            <a:avLst/>
          </a:prstGeom>
          <a:solidFill>
            <a:schemeClr val="tx1">
              <a:lumMod val="75000"/>
            </a:schemeClr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932E48-52EA-4F57-8C7D-60DD80D10798}"/>
              </a:ext>
            </a:extLst>
          </p:cNvPr>
          <p:cNvSpPr/>
          <p:nvPr/>
        </p:nvSpPr>
        <p:spPr>
          <a:xfrm>
            <a:off x="1055281" y="6686551"/>
            <a:ext cx="259169" cy="212272"/>
          </a:xfrm>
          <a:prstGeom prst="ellipse">
            <a:avLst/>
          </a:prstGeom>
          <a:solidFill>
            <a:schemeClr val="bg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23C7E5-0FF6-4E9C-8D2A-9EB27BCCFD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46" t="4769" r="12359" b="78306"/>
          <a:stretch/>
        </p:blipFill>
        <p:spPr>
          <a:xfrm>
            <a:off x="2210844" y="6969724"/>
            <a:ext cx="9544833" cy="57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5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1FB534D-6C96-482A-9F34-51EF156A1F79}"/>
              </a:ext>
            </a:extLst>
          </p:cNvPr>
          <p:cNvGrpSpPr/>
          <p:nvPr/>
        </p:nvGrpSpPr>
        <p:grpSpPr>
          <a:xfrm>
            <a:off x="174977" y="122603"/>
            <a:ext cx="8070951" cy="5573047"/>
            <a:chOff x="174977" y="166443"/>
            <a:chExt cx="10504237" cy="7348129"/>
          </a:xfrm>
        </p:grpSpPr>
        <p:pic>
          <p:nvPicPr>
            <p:cNvPr id="3" name="Picture 2" descr="Shape&#10;&#10;Description automatically generated">
              <a:extLst>
                <a:ext uri="{FF2B5EF4-FFF2-40B4-BE49-F238E27FC236}">
                  <a16:creationId xmlns:a16="http://schemas.microsoft.com/office/drawing/2014/main" id="{DB98F521-3A80-4E82-A5A5-FD36C8F09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020344" y="1456579"/>
              <a:ext cx="7031303" cy="464066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440A0B-3BA5-420F-8E96-146AFA36D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2785" y="166443"/>
              <a:ext cx="4425043" cy="70313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782F1C-2AF4-4926-9BBB-CBCF580CF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54172" y="483270"/>
              <a:ext cx="4425042" cy="7031302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8BC632F-64B6-401B-B6B5-87E4090A3444}"/>
              </a:ext>
            </a:extLst>
          </p:cNvPr>
          <p:cNvSpPr/>
          <p:nvPr/>
        </p:nvSpPr>
        <p:spPr>
          <a:xfrm>
            <a:off x="7695514" y="2862201"/>
            <a:ext cx="425568" cy="309047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BD795E-7D27-427E-8435-1554EF2D4018}"/>
              </a:ext>
            </a:extLst>
          </p:cNvPr>
          <p:cNvSpPr>
            <a:spLocks noChangeAspect="1"/>
          </p:cNvSpPr>
          <p:nvPr/>
        </p:nvSpPr>
        <p:spPr>
          <a:xfrm>
            <a:off x="7822002" y="2954057"/>
            <a:ext cx="172592" cy="125336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467C6B-F910-4533-AB4F-F04E8028B9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020" r="28218" b="52411"/>
          <a:stretch/>
        </p:blipFill>
        <p:spPr>
          <a:xfrm>
            <a:off x="460780" y="6607122"/>
            <a:ext cx="8532909" cy="70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6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23B5E0-842A-4D12-AF36-A9549D5DE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45" b="6681"/>
          <a:stretch/>
        </p:blipFill>
        <p:spPr>
          <a:xfrm>
            <a:off x="0" y="0"/>
            <a:ext cx="11887200" cy="14655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7615B1-0B63-452A-B79C-755FF4B6648E}"/>
                  </a:ext>
                </a:extLst>
              </p14:cNvPr>
              <p14:cNvContentPartPr/>
              <p14:nvPr/>
            </p14:nvContentPartPr>
            <p14:xfrm>
              <a:off x="917182" y="2490622"/>
              <a:ext cx="644400" cy="65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7615B1-0B63-452A-B79C-755FF4B664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9182" y="2472622"/>
                <a:ext cx="680040" cy="6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CA11153-7BF8-43A0-800B-2D84DF337C67}"/>
                  </a:ext>
                </a:extLst>
              </p14:cNvPr>
              <p14:cNvContentPartPr/>
              <p14:nvPr/>
            </p14:nvContentPartPr>
            <p14:xfrm>
              <a:off x="1821142" y="2593942"/>
              <a:ext cx="199440" cy="202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CA11153-7BF8-43A0-800B-2D84DF337C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3142" y="2576302"/>
                <a:ext cx="2350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63C0B6-5471-42C8-8A95-22EFF2EADF2C}"/>
                  </a:ext>
                </a:extLst>
              </p14:cNvPr>
              <p14:cNvContentPartPr/>
              <p14:nvPr/>
            </p14:nvContentPartPr>
            <p14:xfrm>
              <a:off x="2318662" y="2505742"/>
              <a:ext cx="207000" cy="407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63C0B6-5471-42C8-8A95-22EFF2EADF2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0662" y="2487742"/>
                <a:ext cx="24264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4D9653-1AF1-4BAD-9D5D-1D2104C1C2F6}"/>
                  </a:ext>
                </a:extLst>
              </p14:cNvPr>
              <p14:cNvContentPartPr/>
              <p14:nvPr/>
            </p14:nvContentPartPr>
            <p14:xfrm>
              <a:off x="2758582" y="2424742"/>
              <a:ext cx="149040" cy="422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4D9653-1AF1-4BAD-9D5D-1D2104C1C2F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40582" y="2407102"/>
                <a:ext cx="18468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B44EDF-8CD3-4CBF-9EE8-0E0248A8BC97}"/>
                  </a:ext>
                </a:extLst>
              </p14:cNvPr>
              <p14:cNvContentPartPr/>
              <p14:nvPr/>
            </p14:nvContentPartPr>
            <p14:xfrm>
              <a:off x="3064582" y="2814262"/>
              <a:ext cx="140040" cy="214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B44EDF-8CD3-4CBF-9EE8-0E0248A8BC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46942" y="2796622"/>
                <a:ext cx="1756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1218285-C0A9-463D-A8F5-32217E1092F2}"/>
                  </a:ext>
                </a:extLst>
              </p14:cNvPr>
              <p14:cNvContentPartPr/>
              <p14:nvPr/>
            </p14:nvContentPartPr>
            <p14:xfrm>
              <a:off x="3125422" y="2505742"/>
              <a:ext cx="20880" cy="45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1218285-C0A9-463D-A8F5-32217E1092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07782" y="2488102"/>
                <a:ext cx="565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DE18612-0845-4734-B7A1-897C597768F4}"/>
                  </a:ext>
                </a:extLst>
              </p14:cNvPr>
              <p14:cNvContentPartPr/>
              <p14:nvPr/>
            </p14:nvContentPartPr>
            <p14:xfrm>
              <a:off x="7666102" y="5993782"/>
              <a:ext cx="651240" cy="527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DE18612-0845-4734-B7A1-897C597768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48462" y="5975782"/>
                <a:ext cx="68688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79622E6-1C59-47A8-A60B-86946E047601}"/>
                  </a:ext>
                </a:extLst>
              </p14:cNvPr>
              <p14:cNvContentPartPr/>
              <p14:nvPr/>
            </p14:nvContentPartPr>
            <p14:xfrm>
              <a:off x="9214462" y="5919262"/>
              <a:ext cx="801000" cy="5828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79622E6-1C59-47A8-A60B-86946E04760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96462" y="5901622"/>
                <a:ext cx="836640" cy="61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CDB3BCFA-CAD2-4276-8E6E-AC954A08EBEB}"/>
              </a:ext>
            </a:extLst>
          </p:cNvPr>
          <p:cNvGrpSpPr/>
          <p:nvPr/>
        </p:nvGrpSpPr>
        <p:grpSpPr>
          <a:xfrm>
            <a:off x="3809782" y="2485222"/>
            <a:ext cx="298080" cy="186840"/>
            <a:chOff x="3809782" y="2485222"/>
            <a:chExt cx="29808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7AC7D54-BA92-462E-8A58-8F73EE3A9629}"/>
                    </a:ext>
                  </a:extLst>
                </p14:cNvPr>
                <p14:cNvContentPartPr/>
                <p14:nvPr/>
              </p14:nvContentPartPr>
              <p14:xfrm>
                <a:off x="3809782" y="2485222"/>
                <a:ext cx="227880" cy="26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7AC7D54-BA92-462E-8A58-8F73EE3A962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92142" y="2467222"/>
                  <a:ext cx="263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FB288B9-22D5-4006-9315-2E9915E563FD}"/>
                    </a:ext>
                  </a:extLst>
                </p14:cNvPr>
                <p14:cNvContentPartPr/>
                <p14:nvPr/>
              </p14:nvContentPartPr>
              <p14:xfrm>
                <a:off x="3837502" y="2640022"/>
                <a:ext cx="270360" cy="32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FB288B9-22D5-4006-9315-2E9915E563F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19862" y="2622022"/>
                  <a:ext cx="30600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E7D9417-25E5-4074-AF75-D932102380A6}"/>
              </a:ext>
            </a:extLst>
          </p:cNvPr>
          <p:cNvGrpSpPr/>
          <p:nvPr/>
        </p:nvGrpSpPr>
        <p:grpSpPr>
          <a:xfrm>
            <a:off x="4661542" y="2001022"/>
            <a:ext cx="6444720" cy="1036080"/>
            <a:chOff x="4661542" y="2001022"/>
            <a:chExt cx="6444720" cy="10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018E061-8190-4818-9180-BF486043437F}"/>
                    </a:ext>
                  </a:extLst>
                </p14:cNvPr>
                <p14:cNvContentPartPr/>
                <p14:nvPr/>
              </p14:nvContentPartPr>
              <p14:xfrm>
                <a:off x="4661542" y="2092102"/>
                <a:ext cx="310320" cy="945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018E061-8190-4818-9180-BF486043437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43902" y="2074462"/>
                  <a:ext cx="345960" cy="9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17070EE-9B48-4BF0-A73D-9D335DCDA661}"/>
                    </a:ext>
                  </a:extLst>
                </p14:cNvPr>
                <p14:cNvContentPartPr/>
                <p14:nvPr/>
              </p14:nvContentPartPr>
              <p14:xfrm>
                <a:off x="5016502" y="2333302"/>
                <a:ext cx="352080" cy="432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17070EE-9B48-4BF0-A73D-9D335DCDA66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98862" y="2315302"/>
                  <a:ext cx="38772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B1C04B5-5C06-4B5E-BAC8-0DC8FAE9CE5A}"/>
                    </a:ext>
                  </a:extLst>
                </p14:cNvPr>
                <p14:cNvContentPartPr/>
                <p14:nvPr/>
              </p14:nvContentPartPr>
              <p14:xfrm>
                <a:off x="5319622" y="2609422"/>
                <a:ext cx="155520" cy="131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B1C04B5-5C06-4B5E-BAC8-0DC8FAE9CE5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01622" y="2591422"/>
                  <a:ext cx="191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C7B1A79-B25D-4CD8-B40E-661C2002C433}"/>
                    </a:ext>
                  </a:extLst>
                </p14:cNvPr>
                <p14:cNvContentPartPr/>
                <p14:nvPr/>
              </p14:nvContentPartPr>
              <p14:xfrm>
                <a:off x="5523022" y="2582422"/>
                <a:ext cx="171000" cy="205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C7B1A79-B25D-4CD8-B40E-661C2002C43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05022" y="2564422"/>
                  <a:ext cx="206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9B810DC-FF49-467F-A3CE-0CA7267D175D}"/>
                    </a:ext>
                  </a:extLst>
                </p14:cNvPr>
                <p14:cNvContentPartPr/>
                <p14:nvPr/>
              </p14:nvContentPartPr>
              <p14:xfrm>
                <a:off x="5940982" y="2372182"/>
                <a:ext cx="146160" cy="379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9B810DC-FF49-467F-A3CE-0CA7267D175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23342" y="2354182"/>
                  <a:ext cx="1818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2505A61-9B14-46F5-8EAF-CE0DBBCE3040}"/>
                    </a:ext>
                  </a:extLst>
                </p14:cNvPr>
                <p14:cNvContentPartPr/>
                <p14:nvPr/>
              </p14:nvContentPartPr>
              <p14:xfrm>
                <a:off x="5877622" y="2602942"/>
                <a:ext cx="236880" cy="38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2505A61-9B14-46F5-8EAF-CE0DBBCE304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59622" y="2584942"/>
                  <a:ext cx="272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196B8E5-1649-4736-9E4B-0DC023A2EF5B}"/>
                    </a:ext>
                  </a:extLst>
                </p14:cNvPr>
                <p14:cNvContentPartPr/>
                <p14:nvPr/>
              </p14:nvContentPartPr>
              <p14:xfrm>
                <a:off x="6152662" y="2566942"/>
                <a:ext cx="112680" cy="165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196B8E5-1649-4736-9E4B-0DC023A2EF5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34662" y="2549302"/>
                  <a:ext cx="148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C8E69C9-8C03-424D-A605-E5CA9241CCA1}"/>
                    </a:ext>
                  </a:extLst>
                </p14:cNvPr>
                <p14:cNvContentPartPr/>
                <p14:nvPr/>
              </p14:nvContentPartPr>
              <p14:xfrm>
                <a:off x="6402862" y="2544622"/>
                <a:ext cx="90000" cy="175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C8E69C9-8C03-424D-A605-E5CA9241CCA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84862" y="2526982"/>
                  <a:ext cx="125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3C9AC8C-11E3-4FD3-8FDC-3A4ED45D3BF6}"/>
                    </a:ext>
                  </a:extLst>
                </p14:cNvPr>
                <p14:cNvContentPartPr/>
                <p14:nvPr/>
              </p14:nvContentPartPr>
              <p14:xfrm>
                <a:off x="6568462" y="2540302"/>
                <a:ext cx="219960" cy="182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3C9AC8C-11E3-4FD3-8FDC-3A4ED45D3BF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50462" y="2522662"/>
                  <a:ext cx="255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743CDE6-660F-4D61-9E3D-5CEC22B8DCF5}"/>
                    </a:ext>
                  </a:extLst>
                </p14:cNvPr>
                <p14:cNvContentPartPr/>
                <p14:nvPr/>
              </p14:nvContentPartPr>
              <p14:xfrm>
                <a:off x="7112062" y="2615182"/>
                <a:ext cx="222840" cy="41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743CDE6-660F-4D61-9E3D-5CEC22B8DCF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094062" y="2597542"/>
                  <a:ext cx="258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F54E140-E89B-4D31-8779-E596D5D15BA0}"/>
                    </a:ext>
                  </a:extLst>
                </p14:cNvPr>
                <p14:cNvContentPartPr/>
                <p14:nvPr/>
              </p14:nvContentPartPr>
              <p14:xfrm>
                <a:off x="7665742" y="2318902"/>
                <a:ext cx="320760" cy="456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F54E140-E89B-4D31-8779-E596D5D15BA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47742" y="2301262"/>
                  <a:ext cx="35640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04846F3-E787-41EE-9E1F-D3F6BE13DF55}"/>
                    </a:ext>
                  </a:extLst>
                </p14:cNvPr>
                <p14:cNvContentPartPr/>
                <p14:nvPr/>
              </p14:nvContentPartPr>
              <p14:xfrm>
                <a:off x="8167582" y="2291902"/>
                <a:ext cx="59040" cy="435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04846F3-E787-41EE-9E1F-D3F6BE13DF5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49942" y="2274262"/>
                  <a:ext cx="9468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70679CD-C18A-4B8B-A772-EDD0FBB6307C}"/>
                    </a:ext>
                  </a:extLst>
                </p14:cNvPr>
                <p14:cNvContentPartPr/>
                <p14:nvPr/>
              </p14:nvContentPartPr>
              <p14:xfrm>
                <a:off x="8163262" y="2264902"/>
                <a:ext cx="267120" cy="472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70679CD-C18A-4B8B-A772-EDD0FBB630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45622" y="2246902"/>
                  <a:ext cx="3027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FCFD02D-1D9C-4604-A55F-B5826EB2603D}"/>
                    </a:ext>
                  </a:extLst>
                </p14:cNvPr>
                <p14:cNvContentPartPr/>
                <p14:nvPr/>
              </p14:nvContentPartPr>
              <p14:xfrm>
                <a:off x="8516782" y="2664862"/>
                <a:ext cx="99720" cy="173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FCFD02D-1D9C-4604-A55F-B5826EB260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99142" y="2646862"/>
                  <a:ext cx="135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C2C5AA6-92BF-483D-AB6A-3B11F290A017}"/>
                    </a:ext>
                  </a:extLst>
                </p14:cNvPr>
                <p14:cNvContentPartPr/>
                <p14:nvPr/>
              </p14:nvContentPartPr>
              <p14:xfrm>
                <a:off x="8504902" y="2534902"/>
                <a:ext cx="15120" cy="16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C2C5AA6-92BF-483D-AB6A-3B11F290A01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86902" y="2517262"/>
                  <a:ext cx="50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8B29A34-03CA-4FC6-8080-9312755CAF72}"/>
                    </a:ext>
                  </a:extLst>
                </p14:cNvPr>
                <p14:cNvContentPartPr/>
                <p14:nvPr/>
              </p14:nvContentPartPr>
              <p14:xfrm>
                <a:off x="8821342" y="2064742"/>
                <a:ext cx="363240" cy="875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8B29A34-03CA-4FC6-8080-9312755CAF7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03702" y="2046742"/>
                  <a:ext cx="398880" cy="9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787CCBE-D7DF-4736-83A2-6FED20F3BFE9}"/>
                    </a:ext>
                  </a:extLst>
                </p14:cNvPr>
                <p14:cNvContentPartPr/>
                <p14:nvPr/>
              </p14:nvContentPartPr>
              <p14:xfrm>
                <a:off x="9617302" y="2316382"/>
                <a:ext cx="304560" cy="431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787CCBE-D7DF-4736-83A2-6FED20F3BFE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99302" y="2298382"/>
                  <a:ext cx="34020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7DF8B90-DC9E-4F27-8A96-7C9589BABD3A}"/>
                    </a:ext>
                  </a:extLst>
                </p14:cNvPr>
                <p14:cNvContentPartPr/>
                <p14:nvPr/>
              </p14:nvContentPartPr>
              <p14:xfrm>
                <a:off x="9563302" y="2321062"/>
                <a:ext cx="286200" cy="489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7DF8B90-DC9E-4F27-8A96-7C9589BABD3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545662" y="2303422"/>
                  <a:ext cx="32184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E43135F-EBA1-4676-8281-19E61F1D1823}"/>
                    </a:ext>
                  </a:extLst>
                </p14:cNvPr>
                <p14:cNvContentPartPr/>
                <p14:nvPr/>
              </p14:nvContentPartPr>
              <p14:xfrm>
                <a:off x="10358542" y="2151142"/>
                <a:ext cx="361440" cy="707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E43135F-EBA1-4676-8281-19E61F1D182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340902" y="2133142"/>
                  <a:ext cx="397080" cy="74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ABFE052-9710-4A71-A431-E0FCA0DEF850}"/>
                    </a:ext>
                  </a:extLst>
                </p14:cNvPr>
                <p14:cNvContentPartPr/>
                <p14:nvPr/>
              </p14:nvContentPartPr>
              <p14:xfrm>
                <a:off x="10961182" y="2001022"/>
                <a:ext cx="145080" cy="190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ABFE052-9710-4A71-A431-E0FCA0DEF85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43182" y="1983022"/>
                  <a:ext cx="18072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A69E1A4-F323-4260-81BD-46895B44C816}"/>
              </a:ext>
            </a:extLst>
          </p:cNvPr>
          <p:cNvGrpSpPr/>
          <p:nvPr/>
        </p:nvGrpSpPr>
        <p:grpSpPr>
          <a:xfrm>
            <a:off x="1048582" y="3705262"/>
            <a:ext cx="10162440" cy="3259080"/>
            <a:chOff x="1048582" y="3705262"/>
            <a:chExt cx="10162440" cy="325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5C9F74E-EE2E-4D78-928F-566EE15F7EAE}"/>
                    </a:ext>
                  </a:extLst>
                </p14:cNvPr>
                <p14:cNvContentPartPr/>
                <p14:nvPr/>
              </p14:nvContentPartPr>
              <p14:xfrm>
                <a:off x="1374022" y="3705262"/>
                <a:ext cx="78120" cy="1332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5C9F74E-EE2E-4D78-928F-566EE15F7EA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56382" y="3687262"/>
                  <a:ext cx="113760" cy="13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6D24B03-D8AE-41F7-9FB8-9A58EDDCE611}"/>
                    </a:ext>
                  </a:extLst>
                </p14:cNvPr>
                <p14:cNvContentPartPr/>
                <p14:nvPr/>
              </p14:nvContentPartPr>
              <p14:xfrm>
                <a:off x="1259902" y="4967422"/>
                <a:ext cx="402480" cy="398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6D24B03-D8AE-41F7-9FB8-9A58EDDCE61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241902" y="4949422"/>
                  <a:ext cx="4381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295098E-0982-4D51-B7F0-DF8E8A26AAFB}"/>
                    </a:ext>
                  </a:extLst>
                </p14:cNvPr>
                <p14:cNvContentPartPr/>
                <p14:nvPr/>
              </p14:nvContentPartPr>
              <p14:xfrm>
                <a:off x="1048582" y="5902702"/>
                <a:ext cx="612360" cy="749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295098E-0982-4D51-B7F0-DF8E8A26AAF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0582" y="5884702"/>
                  <a:ext cx="648000" cy="78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119DF7B-6C43-4AC1-9FF2-4478734C0CF8}"/>
                    </a:ext>
                  </a:extLst>
                </p14:cNvPr>
                <p14:cNvContentPartPr/>
                <p14:nvPr/>
              </p14:nvContentPartPr>
              <p14:xfrm>
                <a:off x="1709182" y="6369262"/>
                <a:ext cx="180720" cy="204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119DF7B-6C43-4AC1-9FF2-4478734C0CF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691182" y="6351622"/>
                  <a:ext cx="2163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E194E93-D198-45D2-B0B6-4CE3FA59E9F4}"/>
                    </a:ext>
                  </a:extLst>
                </p14:cNvPr>
                <p14:cNvContentPartPr/>
                <p14:nvPr/>
              </p14:nvContentPartPr>
              <p14:xfrm>
                <a:off x="1999702" y="6355582"/>
                <a:ext cx="133200" cy="166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E194E93-D198-45D2-B0B6-4CE3FA59E9F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982062" y="6337942"/>
                  <a:ext cx="168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A66F14F-80CC-4D00-AD43-DEE563B15FAB}"/>
                    </a:ext>
                  </a:extLst>
                </p14:cNvPr>
                <p14:cNvContentPartPr/>
                <p14:nvPr/>
              </p14:nvContentPartPr>
              <p14:xfrm>
                <a:off x="2416222" y="6143902"/>
                <a:ext cx="141840" cy="379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A66F14F-80CC-4D00-AD43-DEE563B15FA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398222" y="6125902"/>
                  <a:ext cx="17748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7AE567D-D6D6-4F67-80DE-6A55F7739011}"/>
                    </a:ext>
                  </a:extLst>
                </p14:cNvPr>
                <p14:cNvContentPartPr/>
                <p14:nvPr/>
              </p14:nvContentPartPr>
              <p14:xfrm>
                <a:off x="2307142" y="6411382"/>
                <a:ext cx="221400" cy="29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7AE567D-D6D6-4F67-80DE-6A55F773901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89142" y="6393742"/>
                  <a:ext cx="257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E3917D1-1E37-430B-A752-B47DBBE5F2FD}"/>
                    </a:ext>
                  </a:extLst>
                </p14:cNvPr>
                <p14:cNvContentPartPr/>
                <p14:nvPr/>
              </p14:nvContentPartPr>
              <p14:xfrm>
                <a:off x="2622142" y="6338302"/>
                <a:ext cx="153000" cy="153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E3917D1-1E37-430B-A752-B47DBBE5F2F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604142" y="6320302"/>
                  <a:ext cx="188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747231E-9EDA-4790-8FB4-B9871256F363}"/>
                    </a:ext>
                  </a:extLst>
                </p14:cNvPr>
                <p14:cNvContentPartPr/>
                <p14:nvPr/>
              </p14:nvContentPartPr>
              <p14:xfrm>
                <a:off x="2940022" y="6335062"/>
                <a:ext cx="151560" cy="234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747231E-9EDA-4790-8FB4-B9871256F36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922382" y="6317062"/>
                  <a:ext cx="1872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F13DD01-131E-40B5-A0AE-DA2CD4D673B6}"/>
                    </a:ext>
                  </a:extLst>
                </p14:cNvPr>
                <p14:cNvContentPartPr/>
                <p14:nvPr/>
              </p14:nvContentPartPr>
              <p14:xfrm>
                <a:off x="3134422" y="6396982"/>
                <a:ext cx="172440" cy="189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F13DD01-131E-40B5-A0AE-DA2CD4D673B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16422" y="6378982"/>
                  <a:ext cx="208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E71099B-BDF5-4259-999B-AB8FF099CF7E}"/>
                    </a:ext>
                  </a:extLst>
                </p14:cNvPr>
                <p14:cNvContentPartPr/>
                <p14:nvPr/>
              </p14:nvContentPartPr>
              <p14:xfrm>
                <a:off x="3570742" y="6361702"/>
                <a:ext cx="187920" cy="3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E71099B-BDF5-4259-999B-AB8FF099CF7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552742" y="6343702"/>
                  <a:ext cx="223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16BAE80-7E00-4D39-867F-768FCB32042D}"/>
                    </a:ext>
                  </a:extLst>
                </p14:cNvPr>
                <p14:cNvContentPartPr/>
                <p14:nvPr/>
              </p14:nvContentPartPr>
              <p14:xfrm>
                <a:off x="4148542" y="5917822"/>
                <a:ext cx="466920" cy="597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16BAE80-7E00-4D39-867F-768FCB32042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130902" y="5900182"/>
                  <a:ext cx="50256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042564B-AA8B-4318-9FF9-6061757ED3AB}"/>
                    </a:ext>
                  </a:extLst>
                </p14:cNvPr>
                <p14:cNvContentPartPr/>
                <p14:nvPr/>
              </p14:nvContentPartPr>
              <p14:xfrm>
                <a:off x="4892662" y="5934742"/>
                <a:ext cx="96840" cy="466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042564B-AA8B-4318-9FF9-6061757ED3A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874662" y="5916742"/>
                  <a:ext cx="13248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455E359-941C-4656-8895-467B39FB0E9F}"/>
                    </a:ext>
                  </a:extLst>
                </p14:cNvPr>
                <p14:cNvContentPartPr/>
                <p14:nvPr/>
              </p14:nvContentPartPr>
              <p14:xfrm>
                <a:off x="4877902" y="5914222"/>
                <a:ext cx="359640" cy="572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455E359-941C-4656-8895-467B39FB0E9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60262" y="5896222"/>
                  <a:ext cx="39528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CCDDAAD-BBEA-4254-9919-F824B1EB295A}"/>
                    </a:ext>
                  </a:extLst>
                </p14:cNvPr>
                <p14:cNvContentPartPr/>
                <p14:nvPr/>
              </p14:nvContentPartPr>
              <p14:xfrm>
                <a:off x="5306662" y="6477622"/>
                <a:ext cx="175680" cy="217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CCDDAAD-BBEA-4254-9919-F824B1EB295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289022" y="6459622"/>
                  <a:ext cx="211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58A39F6-3170-4C92-91D7-277CD207D183}"/>
                    </a:ext>
                  </a:extLst>
                </p14:cNvPr>
                <p14:cNvContentPartPr/>
                <p14:nvPr/>
              </p14:nvContentPartPr>
              <p14:xfrm>
                <a:off x="5433382" y="6236782"/>
                <a:ext cx="30240" cy="42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58A39F6-3170-4C92-91D7-277CD207D18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15382" y="6219142"/>
                  <a:ext cx="65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8E91084-48D4-4A05-9829-F9D605017B0E}"/>
                    </a:ext>
                  </a:extLst>
                </p14:cNvPr>
                <p14:cNvContentPartPr/>
                <p14:nvPr/>
              </p14:nvContentPartPr>
              <p14:xfrm>
                <a:off x="6088222" y="6131662"/>
                <a:ext cx="194400" cy="16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8E91084-48D4-4A05-9829-F9D605017B0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70582" y="6114022"/>
                  <a:ext cx="230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0ED67F-350E-4107-87C2-E11802AEE2C7}"/>
                    </a:ext>
                  </a:extLst>
                </p14:cNvPr>
                <p14:cNvContentPartPr/>
                <p14:nvPr/>
              </p14:nvContentPartPr>
              <p14:xfrm>
                <a:off x="6149062" y="6257302"/>
                <a:ext cx="199440" cy="13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0ED67F-350E-4107-87C2-E11802AEE2C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131062" y="6239302"/>
                  <a:ext cx="235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E3E278F-A58E-45FB-B1B1-49B1D23E424F}"/>
                    </a:ext>
                  </a:extLst>
                </p14:cNvPr>
                <p14:cNvContentPartPr/>
                <p14:nvPr/>
              </p14:nvContentPartPr>
              <p14:xfrm>
                <a:off x="6711382" y="5720902"/>
                <a:ext cx="792000" cy="1089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E3E278F-A58E-45FB-B1B1-49B1D23E424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693742" y="5703262"/>
                  <a:ext cx="827640" cy="11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7C24ECF-9C44-4D0B-BB67-DA1ED7863DE9}"/>
                    </a:ext>
                  </a:extLst>
                </p14:cNvPr>
                <p14:cNvContentPartPr/>
                <p14:nvPr/>
              </p14:nvContentPartPr>
              <p14:xfrm>
                <a:off x="7458382" y="5475022"/>
                <a:ext cx="3580200" cy="187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7C24ECF-9C44-4D0B-BB67-DA1ED7863DE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440742" y="5457382"/>
                  <a:ext cx="36158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131A0DA-0804-4591-A5E5-0B173D4AE7D0}"/>
                    </a:ext>
                  </a:extLst>
                </p14:cNvPr>
                <p14:cNvContentPartPr/>
                <p14:nvPr/>
              </p14:nvContentPartPr>
              <p14:xfrm>
                <a:off x="6526702" y="6744382"/>
                <a:ext cx="4179240" cy="219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131A0DA-0804-4591-A5E5-0B173D4AE7D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09062" y="6726382"/>
                  <a:ext cx="4214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BA59DFF-517C-4F51-A1E8-A5565ADC1E3C}"/>
                    </a:ext>
                  </a:extLst>
                </p14:cNvPr>
                <p14:cNvContentPartPr/>
                <p14:nvPr/>
              </p14:nvContentPartPr>
              <p14:xfrm>
                <a:off x="10585342" y="5442982"/>
                <a:ext cx="625680" cy="1306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BA59DFF-517C-4F51-A1E8-A5565ADC1E3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567702" y="5424982"/>
                  <a:ext cx="661320" cy="13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27500BB-C075-449B-9FBF-FEF4857A7F9C}"/>
                    </a:ext>
                  </a:extLst>
                </p14:cNvPr>
                <p14:cNvContentPartPr/>
                <p14:nvPr/>
              </p14:nvContentPartPr>
              <p14:xfrm>
                <a:off x="6839182" y="5535502"/>
                <a:ext cx="3968280" cy="1343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27500BB-C075-449B-9FBF-FEF4857A7F9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821182" y="5517862"/>
                  <a:ext cx="4003920" cy="137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354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E62111-C118-4B80-8327-D4DE1D8892D8}"/>
              </a:ext>
            </a:extLst>
          </p:cNvPr>
          <p:cNvGrpSpPr/>
          <p:nvPr/>
        </p:nvGrpSpPr>
        <p:grpSpPr>
          <a:xfrm>
            <a:off x="1791262" y="3954022"/>
            <a:ext cx="8490600" cy="3008880"/>
            <a:chOff x="1791262" y="3954022"/>
            <a:chExt cx="8490600" cy="300888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24FEEEE-C8C0-4484-95B4-CC8B485F3296}"/>
                </a:ext>
              </a:extLst>
            </p:cNvPr>
            <p:cNvGrpSpPr/>
            <p:nvPr/>
          </p:nvGrpSpPr>
          <p:grpSpPr>
            <a:xfrm>
              <a:off x="3736342" y="4788142"/>
              <a:ext cx="4514040" cy="1428120"/>
              <a:chOff x="3736342" y="4788142"/>
              <a:chExt cx="4514040" cy="1428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A97F658E-8BEF-48A7-9AC9-601E0611C7F6}"/>
                      </a:ext>
                    </a:extLst>
                  </p14:cNvPr>
                  <p14:cNvContentPartPr/>
                  <p14:nvPr/>
                </p14:nvContentPartPr>
                <p14:xfrm>
                  <a:off x="3736342" y="4849342"/>
                  <a:ext cx="1552680" cy="13669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A97F658E-8BEF-48A7-9AC9-601E0611C7F6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718342" y="4831702"/>
                    <a:ext cx="1588320" cy="140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7159E144-9EF4-4C48-AD1E-4039065B1DD4}"/>
                      </a:ext>
                    </a:extLst>
                  </p14:cNvPr>
                  <p14:cNvContentPartPr/>
                  <p14:nvPr/>
                </p14:nvContentPartPr>
                <p14:xfrm>
                  <a:off x="6515542" y="4788142"/>
                  <a:ext cx="1734840" cy="130896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7159E144-9EF4-4C48-AD1E-4039065B1DD4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497902" y="4770142"/>
                    <a:ext cx="1770480" cy="1344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24D93A0-D510-4538-808A-5736F4462ACD}"/>
                </a:ext>
              </a:extLst>
            </p:cNvPr>
            <p:cNvGrpSpPr/>
            <p:nvPr/>
          </p:nvGrpSpPr>
          <p:grpSpPr>
            <a:xfrm>
              <a:off x="1791262" y="3954022"/>
              <a:ext cx="8490600" cy="3008880"/>
              <a:chOff x="1791262" y="3954022"/>
              <a:chExt cx="8490600" cy="3008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" name="Ink 1">
                    <a:extLst>
                      <a:ext uri="{FF2B5EF4-FFF2-40B4-BE49-F238E27FC236}">
                        <a16:creationId xmlns:a16="http://schemas.microsoft.com/office/drawing/2014/main" id="{2B2C1B0E-80F7-4B78-A191-AB296921C3B9}"/>
                      </a:ext>
                    </a:extLst>
                  </p14:cNvPr>
                  <p14:cNvContentPartPr/>
                  <p14:nvPr/>
                </p14:nvContentPartPr>
                <p14:xfrm>
                  <a:off x="2035702" y="4555222"/>
                  <a:ext cx="1099080" cy="2040840"/>
                </p14:xfrm>
              </p:contentPart>
            </mc:Choice>
            <mc:Fallback xmlns="">
              <p:pic>
                <p:nvPicPr>
                  <p:cNvPr id="2" name="Ink 1">
                    <a:extLst>
                      <a:ext uri="{FF2B5EF4-FFF2-40B4-BE49-F238E27FC236}">
                        <a16:creationId xmlns:a16="http://schemas.microsoft.com/office/drawing/2014/main" id="{2B2C1B0E-80F7-4B78-A191-AB296921C3B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017702" y="4537222"/>
                    <a:ext cx="1134720" cy="207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ACA1EF2D-9FD8-492C-9327-81A466ED2973}"/>
                      </a:ext>
                    </a:extLst>
                  </p14:cNvPr>
                  <p14:cNvContentPartPr/>
                  <p14:nvPr/>
                </p14:nvContentPartPr>
                <p14:xfrm>
                  <a:off x="3169342" y="4131502"/>
                  <a:ext cx="5577120" cy="39924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ACA1EF2D-9FD8-492C-9327-81A466ED2973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151702" y="4113502"/>
                    <a:ext cx="5612760" cy="43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7521F025-A985-44F9-8AF7-83A37A75BE60}"/>
                      </a:ext>
                    </a:extLst>
                  </p14:cNvPr>
                  <p14:cNvContentPartPr/>
                  <p14:nvPr/>
                </p14:nvContentPartPr>
                <p14:xfrm>
                  <a:off x="1791262" y="6517582"/>
                  <a:ext cx="6902280" cy="4453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7521F025-A985-44F9-8AF7-83A37A75BE6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3262" y="6499942"/>
                    <a:ext cx="6937920" cy="48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2A024A3A-D391-4365-94BC-C61D6BBC9AF2}"/>
                      </a:ext>
                    </a:extLst>
                  </p14:cNvPr>
                  <p14:cNvContentPartPr/>
                  <p14:nvPr/>
                </p14:nvContentPartPr>
                <p14:xfrm>
                  <a:off x="8466022" y="4105582"/>
                  <a:ext cx="1815840" cy="264240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2A024A3A-D391-4365-94BC-C61D6BBC9AF2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8448382" y="4087582"/>
                    <a:ext cx="1851480" cy="267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180AC9FD-8EBC-4E95-8B79-2CBE5CF3CEF2}"/>
                      </a:ext>
                    </a:extLst>
                  </p14:cNvPr>
                  <p14:cNvContentPartPr/>
                  <p14:nvPr/>
                </p14:nvContentPartPr>
                <p14:xfrm>
                  <a:off x="2061622" y="3954022"/>
                  <a:ext cx="7572240" cy="29340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180AC9FD-8EBC-4E95-8B79-2CBE5CF3CEF2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043622" y="3936382"/>
                    <a:ext cx="7607880" cy="2969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3002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514D85-4571-46D1-94C4-28F5DB166E50}"/>
              </a:ext>
            </a:extLst>
          </p:cNvPr>
          <p:cNvGrpSpPr/>
          <p:nvPr/>
        </p:nvGrpSpPr>
        <p:grpSpPr>
          <a:xfrm>
            <a:off x="1791262" y="4105582"/>
            <a:ext cx="8490600" cy="2857320"/>
            <a:chOff x="1791262" y="4105582"/>
            <a:chExt cx="8490600" cy="28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14:cNvPr>
                <p14:cNvContentPartPr/>
                <p14:nvPr/>
              </p14:nvContentPartPr>
              <p14:xfrm>
                <a:off x="2035702" y="4555222"/>
                <a:ext cx="1099080" cy="2040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17702" y="4537222"/>
                  <a:ext cx="1134720" cy="20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14:cNvPr>
                <p14:cNvContentPartPr/>
                <p14:nvPr/>
              </p14:nvContentPartPr>
              <p14:xfrm>
                <a:off x="3169342" y="4131502"/>
                <a:ext cx="5577120" cy="399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51702" y="4113502"/>
                  <a:ext cx="56127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14:cNvPr>
                <p14:cNvContentPartPr/>
                <p14:nvPr/>
              </p14:nvContentPartPr>
              <p14:xfrm>
                <a:off x="1791262" y="6517582"/>
                <a:ext cx="6902280" cy="445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73262" y="6499942"/>
                  <a:ext cx="69379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14:cNvPr>
                <p14:cNvContentPartPr/>
                <p14:nvPr/>
              </p14:nvContentPartPr>
              <p14:xfrm>
                <a:off x="8466022" y="4105582"/>
                <a:ext cx="1815840" cy="2642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48382" y="4087582"/>
                  <a:ext cx="1851480" cy="267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4FEEEE-C8C0-4484-95B4-CC8B485F3296}"/>
              </a:ext>
            </a:extLst>
          </p:cNvPr>
          <p:cNvGrpSpPr/>
          <p:nvPr/>
        </p:nvGrpSpPr>
        <p:grpSpPr>
          <a:xfrm>
            <a:off x="3736342" y="4788142"/>
            <a:ext cx="4514040" cy="1428120"/>
            <a:chOff x="3736342" y="4788142"/>
            <a:chExt cx="4514040" cy="14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7F658E-8BEF-48A7-9AC9-601E0611C7F6}"/>
                    </a:ext>
                  </a:extLst>
                </p14:cNvPr>
                <p14:cNvContentPartPr/>
                <p14:nvPr/>
              </p14:nvContentPartPr>
              <p14:xfrm>
                <a:off x="3736342" y="4849342"/>
                <a:ext cx="1552680" cy="1366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7F658E-8BEF-48A7-9AC9-601E0611C7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18342" y="4831702"/>
                  <a:ext cx="1588320" cy="14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159E144-9EF4-4C48-AD1E-4039065B1DD4}"/>
                    </a:ext>
                  </a:extLst>
                </p14:cNvPr>
                <p14:cNvContentPartPr/>
                <p14:nvPr/>
              </p14:nvContentPartPr>
              <p14:xfrm>
                <a:off x="6515542" y="4788142"/>
                <a:ext cx="1734840" cy="1308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159E144-9EF4-4C48-AD1E-4039065B1D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97902" y="4770142"/>
                  <a:ext cx="1770480" cy="134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E88E5B-8B8D-4827-9AE1-E2E795D68F25}"/>
              </a:ext>
            </a:extLst>
          </p:cNvPr>
          <p:cNvGrpSpPr/>
          <p:nvPr/>
        </p:nvGrpSpPr>
        <p:grpSpPr>
          <a:xfrm>
            <a:off x="5132782" y="5022502"/>
            <a:ext cx="1593000" cy="839880"/>
            <a:chOff x="5132782" y="5022502"/>
            <a:chExt cx="1593000" cy="83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ABD5F7D-59C1-4BFA-BD19-FE88BCF2B142}"/>
                    </a:ext>
                  </a:extLst>
                </p14:cNvPr>
                <p14:cNvContentPartPr/>
                <p14:nvPr/>
              </p14:nvContentPartPr>
              <p14:xfrm>
                <a:off x="5226022" y="5022502"/>
                <a:ext cx="1499760" cy="36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ABD5F7D-59C1-4BFA-BD19-FE88BCF2B1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08022" y="5004502"/>
                  <a:ext cx="1535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7C3DC5F-1120-44CC-98F0-78EFB5EFA843}"/>
                    </a:ext>
                  </a:extLst>
                </p14:cNvPr>
                <p14:cNvContentPartPr/>
                <p14:nvPr/>
              </p14:nvContentPartPr>
              <p14:xfrm>
                <a:off x="5132782" y="5815222"/>
                <a:ext cx="1550880" cy="47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7C3DC5F-1120-44CC-98F0-78EFB5EFA84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14782" y="5797222"/>
                  <a:ext cx="1586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929BC55-D432-45C0-8C99-925F0617E643}"/>
                    </a:ext>
                  </a:extLst>
                </p14:cNvPr>
                <p14:cNvContentPartPr/>
                <p14:nvPr/>
              </p14:nvContentPartPr>
              <p14:xfrm>
                <a:off x="5372542" y="5116102"/>
                <a:ext cx="155520" cy="163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929BC55-D432-45C0-8C99-925F0617E6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54902" y="5098462"/>
                  <a:ext cx="191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2526F8E-95E2-4EB8-A93D-D09CFA3C7C72}"/>
                    </a:ext>
                  </a:extLst>
                </p14:cNvPr>
                <p14:cNvContentPartPr/>
                <p14:nvPr/>
              </p14:nvContentPartPr>
              <p14:xfrm>
                <a:off x="5400982" y="5141662"/>
                <a:ext cx="337320" cy="349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2526F8E-95E2-4EB8-A93D-D09CFA3C7C7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83342" y="5124022"/>
                  <a:ext cx="3729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759750B-9921-4DFF-972B-D2A986E6640D}"/>
                    </a:ext>
                  </a:extLst>
                </p14:cNvPr>
                <p14:cNvContentPartPr/>
                <p14:nvPr/>
              </p14:nvContentPartPr>
              <p14:xfrm>
                <a:off x="5422942" y="5170102"/>
                <a:ext cx="520560" cy="542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759750B-9921-4DFF-972B-D2A986E6640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05302" y="5152462"/>
                  <a:ext cx="55620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8F96DB3-96A0-4D00-9D80-42511F19B921}"/>
                    </a:ext>
                  </a:extLst>
                </p14:cNvPr>
                <p14:cNvContentPartPr/>
                <p14:nvPr/>
              </p14:nvContentPartPr>
              <p14:xfrm>
                <a:off x="5670262" y="5155702"/>
                <a:ext cx="608040" cy="55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8F96DB3-96A0-4D00-9D80-42511F19B92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52622" y="5137702"/>
                  <a:ext cx="64368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F75DE8F-D0D3-4996-92D6-8F5FC229CAAD}"/>
                    </a:ext>
                  </a:extLst>
                </p14:cNvPr>
                <p14:cNvContentPartPr/>
                <p14:nvPr/>
              </p14:nvContentPartPr>
              <p14:xfrm>
                <a:off x="6073822" y="5151022"/>
                <a:ext cx="394200" cy="483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F75DE8F-D0D3-4996-92D6-8F5FC229CA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55822" y="5133382"/>
                  <a:ext cx="42984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737F2E-9540-4F5D-956B-A344C83DADF0}"/>
                    </a:ext>
                  </a:extLst>
                </p14:cNvPr>
                <p14:cNvContentPartPr/>
                <p14:nvPr/>
              </p14:nvContentPartPr>
              <p14:xfrm>
                <a:off x="6302062" y="5443702"/>
                <a:ext cx="171720" cy="291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737F2E-9540-4F5D-956B-A344C83DADF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84422" y="5426062"/>
                  <a:ext cx="207360" cy="32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14:cNvPr>
              <p14:cNvContentPartPr/>
              <p14:nvPr/>
            </p14:nvContentPartPr>
            <p14:xfrm>
              <a:off x="2439622" y="4070302"/>
              <a:ext cx="7328160" cy="2694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21982" y="4052302"/>
                <a:ext cx="7363800" cy="27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4896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AA5EF2-8655-4711-928E-0E2E93D31F3C}"/>
              </a:ext>
            </a:extLst>
          </p:cNvPr>
          <p:cNvGrpSpPr/>
          <p:nvPr/>
        </p:nvGrpSpPr>
        <p:grpSpPr>
          <a:xfrm>
            <a:off x="1515650" y="5886689"/>
            <a:ext cx="1354309" cy="635383"/>
            <a:chOff x="1515650" y="5886689"/>
            <a:chExt cx="1354309" cy="6353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CA9C263-BC5E-4A5E-A10B-577F9F2073F9}"/>
                    </a:ext>
                  </a:extLst>
                </p14:cNvPr>
                <p14:cNvContentPartPr/>
                <p14:nvPr/>
              </p14:nvContentPartPr>
              <p14:xfrm>
                <a:off x="1515650" y="5895613"/>
                <a:ext cx="244181" cy="618359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CA9C263-BC5E-4A5E-A10B-577F9F2073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97669" y="5877617"/>
                  <a:ext cx="279783" cy="653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9634B8B-1258-425C-B467-C1E553722789}"/>
                    </a:ext>
                  </a:extLst>
                </p14:cNvPr>
                <p14:cNvContentPartPr/>
                <p14:nvPr/>
              </p14:nvContentPartPr>
              <p14:xfrm>
                <a:off x="2653064" y="5917305"/>
                <a:ext cx="216895" cy="601609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9634B8B-1258-425C-B467-C1E55372278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35079" y="5899314"/>
                  <a:ext cx="252505" cy="6372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F2881AF-BBFD-4A6B-95B7-2FEBB132A314}"/>
                </a:ext>
              </a:extLst>
            </p:cNvPr>
            <p:cNvGrpSpPr/>
            <p:nvPr/>
          </p:nvGrpSpPr>
          <p:grpSpPr>
            <a:xfrm>
              <a:off x="1626196" y="5886689"/>
              <a:ext cx="1220208" cy="635383"/>
              <a:chOff x="1626196" y="5886689"/>
              <a:chExt cx="1220208" cy="63538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" name="Ink 1">
                    <a:extLst>
                      <a:ext uri="{FF2B5EF4-FFF2-40B4-BE49-F238E27FC236}">
                        <a16:creationId xmlns:a16="http://schemas.microsoft.com/office/drawing/2014/main" id="{8E75E64D-A341-4DE4-967D-2574442B675A}"/>
                      </a:ext>
                    </a:extLst>
                  </p14:cNvPr>
                  <p14:cNvContentPartPr/>
                  <p14:nvPr/>
                </p14:nvContentPartPr>
                <p14:xfrm>
                  <a:off x="1676805" y="5886689"/>
                  <a:ext cx="1169599" cy="27321"/>
                </p14:xfrm>
              </p:contentPart>
            </mc:Choice>
            <mc:Fallback xmlns="">
              <p:pic>
                <p:nvPicPr>
                  <p:cNvPr id="2" name="Ink 1">
                    <a:extLst>
                      <a:ext uri="{FF2B5EF4-FFF2-40B4-BE49-F238E27FC236}">
                        <a16:creationId xmlns:a16="http://schemas.microsoft.com/office/drawing/2014/main" id="{8E75E64D-A341-4DE4-967D-2574442B675A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658806" y="5868715"/>
                    <a:ext cx="1205238" cy="62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35943B04-46E2-42DA-871C-F8B89996A86E}"/>
                      </a:ext>
                    </a:extLst>
                  </p14:cNvPr>
                  <p14:cNvContentPartPr/>
                  <p14:nvPr/>
                </p14:nvContentPartPr>
                <p14:xfrm>
                  <a:off x="1626196" y="6490770"/>
                  <a:ext cx="1087738" cy="31302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35943B04-46E2-42DA-871C-F8B89996A86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608199" y="6472985"/>
                    <a:ext cx="1123372" cy="66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A52F3697-3F4E-4C1D-9429-A1DF48DD1BC6}"/>
                      </a:ext>
                    </a:extLst>
                  </p14:cNvPr>
                  <p14:cNvContentPartPr/>
                  <p14:nvPr/>
                </p14:nvContentPartPr>
                <p14:xfrm>
                  <a:off x="1704447" y="5961398"/>
                  <a:ext cx="853200" cy="5144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A52F3697-3F4E-4C1D-9429-A1DF48DD1BC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686807" y="5943398"/>
                    <a:ext cx="888840" cy="550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10FD74-1BA9-43A3-A49E-052F09AE6C78}"/>
              </a:ext>
            </a:extLst>
          </p:cNvPr>
          <p:cNvGrpSpPr/>
          <p:nvPr/>
        </p:nvGrpSpPr>
        <p:grpSpPr>
          <a:xfrm>
            <a:off x="1542790" y="2694647"/>
            <a:ext cx="1354309" cy="635383"/>
            <a:chOff x="1515650" y="5886689"/>
            <a:chExt cx="1354309" cy="6353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F618C6A-046A-4C15-BD47-9E770AE8AE9E}"/>
                    </a:ext>
                  </a:extLst>
                </p14:cNvPr>
                <p14:cNvContentPartPr/>
                <p14:nvPr/>
              </p14:nvContentPartPr>
              <p14:xfrm>
                <a:off x="1515650" y="5895613"/>
                <a:ext cx="244181" cy="618359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F618C6A-046A-4C15-BD47-9E770AE8AE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97669" y="5877617"/>
                  <a:ext cx="279783" cy="653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10030C-448C-49AD-9315-60F69C0B1118}"/>
                    </a:ext>
                  </a:extLst>
                </p14:cNvPr>
                <p14:cNvContentPartPr/>
                <p14:nvPr/>
              </p14:nvContentPartPr>
              <p14:xfrm>
                <a:off x="2653064" y="5917305"/>
                <a:ext cx="216895" cy="601609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10030C-448C-49AD-9315-60F69C0B111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35079" y="5899314"/>
                  <a:ext cx="252505" cy="6372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83E9F2-8BE7-49DA-8B52-70AD87195EB1}"/>
                </a:ext>
              </a:extLst>
            </p:cNvPr>
            <p:cNvGrpSpPr/>
            <p:nvPr/>
          </p:nvGrpSpPr>
          <p:grpSpPr>
            <a:xfrm>
              <a:off x="1626196" y="5886689"/>
              <a:ext cx="1220208" cy="635383"/>
              <a:chOff x="1626196" y="5886689"/>
              <a:chExt cx="1220208" cy="63538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91222D67-DE79-430B-AE4B-C0304A94AB85}"/>
                      </a:ext>
                    </a:extLst>
                  </p14:cNvPr>
                  <p14:cNvContentPartPr/>
                  <p14:nvPr/>
                </p14:nvContentPartPr>
                <p14:xfrm>
                  <a:off x="1676805" y="5886689"/>
                  <a:ext cx="1169599" cy="27321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91222D67-DE79-430B-AE4B-C0304A94AB8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658806" y="5868715"/>
                    <a:ext cx="1205238" cy="62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744C5B46-9F87-4EA1-B28A-83732C621794}"/>
                      </a:ext>
                    </a:extLst>
                  </p14:cNvPr>
                  <p14:cNvContentPartPr/>
                  <p14:nvPr/>
                </p14:nvContentPartPr>
                <p14:xfrm>
                  <a:off x="1626196" y="6490770"/>
                  <a:ext cx="1087738" cy="31302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744C5B46-9F87-4EA1-B28A-83732C62179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608199" y="6472985"/>
                    <a:ext cx="1123372" cy="66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89D8B717-04BB-4887-BF91-F0B547C6A4CB}"/>
                      </a:ext>
                    </a:extLst>
                  </p14:cNvPr>
                  <p14:cNvContentPartPr/>
                  <p14:nvPr/>
                </p14:nvContentPartPr>
                <p14:xfrm>
                  <a:off x="1704447" y="5961398"/>
                  <a:ext cx="853200" cy="51444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89D8B717-04BB-4887-BF91-F0B547C6A4CB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686807" y="5943398"/>
                    <a:ext cx="888840" cy="550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8543BA-E5AB-4CD6-9507-783C9574D723}"/>
              </a:ext>
            </a:extLst>
          </p:cNvPr>
          <p:cNvGrpSpPr/>
          <p:nvPr/>
        </p:nvGrpSpPr>
        <p:grpSpPr>
          <a:xfrm>
            <a:off x="3247407" y="2566238"/>
            <a:ext cx="1031400" cy="613800"/>
            <a:chOff x="3247407" y="2566238"/>
            <a:chExt cx="1031400" cy="6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AED3F5-BA38-4C87-8F3A-ADC5B6896EE8}"/>
                    </a:ext>
                  </a:extLst>
                </p14:cNvPr>
                <p14:cNvContentPartPr/>
                <p14:nvPr/>
              </p14:nvContentPartPr>
              <p14:xfrm>
                <a:off x="3279087" y="2803118"/>
                <a:ext cx="247680" cy="376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AED3F5-BA38-4C87-8F3A-ADC5B6896EE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61087" y="2785478"/>
                  <a:ext cx="2833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16AB8FE-3344-44CC-A07F-28E7271DD691}"/>
                    </a:ext>
                  </a:extLst>
                </p14:cNvPr>
                <p14:cNvContentPartPr/>
                <p14:nvPr/>
              </p14:nvContentPartPr>
              <p14:xfrm>
                <a:off x="3247407" y="2838758"/>
                <a:ext cx="237960" cy="28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16AB8FE-3344-44CC-A07F-28E7271DD6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29407" y="2820758"/>
                  <a:ext cx="2736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A4A39A9-05BD-40B5-B3B2-E4028339F92A}"/>
                    </a:ext>
                  </a:extLst>
                </p14:cNvPr>
                <p14:cNvContentPartPr/>
                <p14:nvPr/>
              </p14:nvContentPartPr>
              <p14:xfrm>
                <a:off x="3698127" y="2689718"/>
                <a:ext cx="306360" cy="488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A4A39A9-05BD-40B5-B3B2-E4028339F92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80127" y="2671718"/>
                  <a:ext cx="3420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B72DA3-F5EF-4735-9AB0-EB7A51D14344}"/>
                    </a:ext>
                  </a:extLst>
                </p14:cNvPr>
                <p14:cNvContentPartPr/>
                <p14:nvPr/>
              </p14:nvContentPartPr>
              <p14:xfrm>
                <a:off x="4225527" y="2566238"/>
                <a:ext cx="53280" cy="183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B72DA3-F5EF-4735-9AB0-EB7A51D1434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07887" y="2548598"/>
                  <a:ext cx="8892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6EAC3D-0B83-47A3-9C0D-A0627F7F5194}"/>
              </a:ext>
            </a:extLst>
          </p:cNvPr>
          <p:cNvGrpSpPr/>
          <p:nvPr/>
        </p:nvGrpSpPr>
        <p:grpSpPr>
          <a:xfrm>
            <a:off x="4831767" y="2781518"/>
            <a:ext cx="472680" cy="235440"/>
            <a:chOff x="4831767" y="2781518"/>
            <a:chExt cx="47268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01C3B03-27E7-4416-B0B6-8EB4D7CCC6C6}"/>
                    </a:ext>
                  </a:extLst>
                </p14:cNvPr>
                <p14:cNvContentPartPr/>
                <p14:nvPr/>
              </p14:nvContentPartPr>
              <p14:xfrm>
                <a:off x="4913847" y="2781518"/>
                <a:ext cx="390600" cy="31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01C3B03-27E7-4416-B0B6-8EB4D7CCC6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96207" y="2763878"/>
                  <a:ext cx="426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B183AC-1D71-427A-8676-A0A179C7E4A5}"/>
                    </a:ext>
                  </a:extLst>
                </p14:cNvPr>
                <p14:cNvContentPartPr/>
                <p14:nvPr/>
              </p14:nvContentPartPr>
              <p14:xfrm>
                <a:off x="4831767" y="2984558"/>
                <a:ext cx="450720" cy="32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B183AC-1D71-427A-8676-A0A179C7E4A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13767" y="2966558"/>
                  <a:ext cx="48636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C165126-F0DE-4584-875D-EAF2691A1059}"/>
                  </a:ext>
                </a:extLst>
              </p14:cNvPr>
              <p14:cNvContentPartPr/>
              <p14:nvPr/>
            </p14:nvContentPartPr>
            <p14:xfrm>
              <a:off x="6408207" y="1277798"/>
              <a:ext cx="1707120" cy="3279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C165126-F0DE-4584-875D-EAF2691A105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90567" y="1260158"/>
                <a:ext cx="1742760" cy="33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7EE2AB8-C553-4805-9F59-BB74DF0C5B47}"/>
                  </a:ext>
                </a:extLst>
              </p14:cNvPr>
              <p14:cNvContentPartPr/>
              <p14:nvPr/>
            </p14:nvContentPartPr>
            <p14:xfrm>
              <a:off x="7318647" y="1237118"/>
              <a:ext cx="1555920" cy="1180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7EE2AB8-C553-4805-9F59-BB74DF0C5B4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00647" y="1219478"/>
                <a:ext cx="1591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9F4C39D-8301-4841-939F-DFFBC7CDA94F}"/>
                  </a:ext>
                </a:extLst>
              </p14:cNvPr>
              <p14:cNvContentPartPr/>
              <p14:nvPr/>
            </p14:nvContentPartPr>
            <p14:xfrm>
              <a:off x="6928047" y="4564958"/>
              <a:ext cx="1633680" cy="802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9F4C39D-8301-4841-939F-DFFBC7CDA94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910047" y="4546958"/>
                <a:ext cx="16693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5870037-09E0-4E12-A350-6BB3C7D3FAF4}"/>
                  </a:ext>
                </a:extLst>
              </p14:cNvPr>
              <p14:cNvContentPartPr/>
              <p14:nvPr/>
            </p14:nvContentPartPr>
            <p14:xfrm>
              <a:off x="8532207" y="1311638"/>
              <a:ext cx="874080" cy="3399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5870037-09E0-4E12-A350-6BB3C7D3FAF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514567" y="1293998"/>
                <a:ext cx="909720" cy="343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48EF802B-C783-4FDF-9E71-38C2AB3E5B87}"/>
              </a:ext>
            </a:extLst>
          </p:cNvPr>
          <p:cNvGrpSpPr/>
          <p:nvPr/>
        </p:nvGrpSpPr>
        <p:grpSpPr>
          <a:xfrm>
            <a:off x="6843807" y="1946318"/>
            <a:ext cx="1133280" cy="1559520"/>
            <a:chOff x="6843807" y="1946318"/>
            <a:chExt cx="1133280" cy="155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F2FE26E-9F70-4416-91E5-2A10BF7CBB97}"/>
                    </a:ext>
                  </a:extLst>
                </p14:cNvPr>
                <p14:cNvContentPartPr/>
                <p14:nvPr/>
              </p14:nvContentPartPr>
              <p14:xfrm>
                <a:off x="6843807" y="1946318"/>
                <a:ext cx="801360" cy="1559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F2FE26E-9F70-4416-91E5-2A10BF7CBB9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25807" y="1928678"/>
                  <a:ext cx="837000" cy="159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00E90F3-8DF1-499D-B1F5-8990E9EC0F79}"/>
                    </a:ext>
                  </a:extLst>
                </p14:cNvPr>
                <p14:cNvContentPartPr/>
                <p14:nvPr/>
              </p14:nvContentPartPr>
              <p14:xfrm>
                <a:off x="7603407" y="2873678"/>
                <a:ext cx="373680" cy="393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00E90F3-8DF1-499D-B1F5-8990E9EC0F7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85767" y="2856038"/>
                  <a:ext cx="409320" cy="42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A823707-2343-46B5-A4AC-36D391F27824}"/>
                  </a:ext>
                </a:extLst>
              </p14:cNvPr>
              <p14:cNvContentPartPr/>
              <p14:nvPr/>
            </p14:nvContentPartPr>
            <p14:xfrm>
              <a:off x="8743887" y="1358438"/>
              <a:ext cx="35280" cy="48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A823707-2343-46B5-A4AC-36D391F2782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726247" y="1340798"/>
                <a:ext cx="70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BA31A4B-0366-44A7-9683-E93AAE252DEF}"/>
                  </a:ext>
                </a:extLst>
              </p14:cNvPr>
              <p14:cNvContentPartPr/>
              <p14:nvPr/>
            </p14:nvContentPartPr>
            <p14:xfrm>
              <a:off x="8630487" y="1582358"/>
              <a:ext cx="3600" cy="10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BA31A4B-0366-44A7-9683-E93AAE252DE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612847" y="1564358"/>
                <a:ext cx="39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83BA0A0-2F17-421F-BF61-28607CFA1A4A}"/>
                  </a:ext>
                </a:extLst>
              </p14:cNvPr>
              <p14:cNvContentPartPr/>
              <p14:nvPr/>
            </p14:nvContentPartPr>
            <p14:xfrm>
              <a:off x="8559927" y="1668038"/>
              <a:ext cx="31320" cy="31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83BA0A0-2F17-421F-BF61-28607CFA1A4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41927" y="1650038"/>
                <a:ext cx="6696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A0E42D53-FB55-4F13-9654-A41392E75B43}"/>
              </a:ext>
            </a:extLst>
          </p:cNvPr>
          <p:cNvGrpSpPr/>
          <p:nvPr/>
        </p:nvGrpSpPr>
        <p:grpSpPr>
          <a:xfrm>
            <a:off x="8286687" y="2020118"/>
            <a:ext cx="1114560" cy="2670480"/>
            <a:chOff x="8286687" y="2020118"/>
            <a:chExt cx="1114560" cy="267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872607E-D360-4015-87F3-14E3316A68F4}"/>
                    </a:ext>
                  </a:extLst>
                </p14:cNvPr>
                <p14:cNvContentPartPr/>
                <p14:nvPr/>
              </p14:nvContentPartPr>
              <p14:xfrm>
                <a:off x="8427447" y="2020118"/>
                <a:ext cx="47880" cy="303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872607E-D360-4015-87F3-14E3316A68F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09447" y="2002478"/>
                  <a:ext cx="835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EDED3FF-2575-48DA-8E1D-8D2F4C8094EC}"/>
                    </a:ext>
                  </a:extLst>
                </p14:cNvPr>
                <p14:cNvContentPartPr/>
                <p14:nvPr/>
              </p14:nvContentPartPr>
              <p14:xfrm>
                <a:off x="8309367" y="2407478"/>
                <a:ext cx="101160" cy="445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EDED3FF-2575-48DA-8E1D-8D2F4C8094E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91367" y="2389478"/>
                  <a:ext cx="13680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00E3C1E-EFDE-42BE-8B55-962F4E6C7DDB}"/>
                    </a:ext>
                  </a:extLst>
                </p14:cNvPr>
                <p14:cNvContentPartPr/>
                <p14:nvPr/>
              </p14:nvContentPartPr>
              <p14:xfrm>
                <a:off x="8286687" y="3234398"/>
                <a:ext cx="47880" cy="518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00E3C1E-EFDE-42BE-8B55-962F4E6C7DD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269047" y="3216758"/>
                  <a:ext cx="8352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F25B837-59A4-465D-9313-5389075210C4}"/>
                    </a:ext>
                  </a:extLst>
                </p14:cNvPr>
                <p14:cNvContentPartPr/>
                <p14:nvPr/>
              </p14:nvContentPartPr>
              <p14:xfrm>
                <a:off x="8330247" y="3884918"/>
                <a:ext cx="136800" cy="805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F25B837-59A4-465D-9313-5389075210C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312607" y="3866918"/>
                  <a:ext cx="172440" cy="84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0E6D331-A7D4-4483-9CC9-6B9F212C7C69}"/>
                    </a:ext>
                  </a:extLst>
                </p14:cNvPr>
                <p14:cNvContentPartPr/>
                <p14:nvPr/>
              </p14:nvContentPartPr>
              <p14:xfrm>
                <a:off x="8769807" y="2206958"/>
                <a:ext cx="27360" cy="38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0E6D331-A7D4-4483-9CC9-6B9F212C7C6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51807" y="2188958"/>
                  <a:ext cx="63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6116388-4F76-46C2-B3B0-74A6AD282410}"/>
                    </a:ext>
                  </a:extLst>
                </p14:cNvPr>
                <p14:cNvContentPartPr/>
                <p14:nvPr/>
              </p14:nvContentPartPr>
              <p14:xfrm>
                <a:off x="8676567" y="2394158"/>
                <a:ext cx="18000" cy="49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6116388-4F76-46C2-B3B0-74A6AD28241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58927" y="2376518"/>
                  <a:ext cx="53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6D614D6-87E1-4900-9538-E964FC1E6408}"/>
                    </a:ext>
                  </a:extLst>
                </p14:cNvPr>
                <p14:cNvContentPartPr/>
                <p14:nvPr/>
              </p14:nvContentPartPr>
              <p14:xfrm>
                <a:off x="8570727" y="2537798"/>
                <a:ext cx="61920" cy="360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6D614D6-87E1-4900-9538-E964FC1E640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53087" y="2520158"/>
                  <a:ext cx="975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798A07F-D8E4-468B-9103-4A2ED0A9A1BB}"/>
                    </a:ext>
                  </a:extLst>
                </p14:cNvPr>
                <p14:cNvContentPartPr/>
                <p14:nvPr/>
              </p14:nvContentPartPr>
              <p14:xfrm>
                <a:off x="8588007" y="3076358"/>
                <a:ext cx="26280" cy="88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798A07F-D8E4-468B-9103-4A2ED0A9A1B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70367" y="3058358"/>
                  <a:ext cx="61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9F0D531-25B1-4012-BBD0-9B807AC91452}"/>
                    </a:ext>
                  </a:extLst>
                </p14:cNvPr>
                <p14:cNvContentPartPr/>
                <p14:nvPr/>
              </p14:nvContentPartPr>
              <p14:xfrm>
                <a:off x="8624727" y="3225398"/>
                <a:ext cx="161280" cy="77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9F0D531-25B1-4012-BBD0-9B807AC9145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06727" y="3207398"/>
                  <a:ext cx="196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E7BB231-9E98-4AF9-AA8B-FC8B73DE0420}"/>
                    </a:ext>
                  </a:extLst>
                </p14:cNvPr>
                <p14:cNvContentPartPr/>
                <p14:nvPr/>
              </p14:nvContentPartPr>
              <p14:xfrm>
                <a:off x="8841447" y="2921198"/>
                <a:ext cx="171360" cy="286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E7BB231-9E98-4AF9-AA8B-FC8B73DE042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823807" y="2903198"/>
                  <a:ext cx="2070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0ED6B7A-69DA-40BD-AE06-660B476CCD2D}"/>
                    </a:ext>
                  </a:extLst>
                </p14:cNvPr>
                <p14:cNvContentPartPr/>
                <p14:nvPr/>
              </p14:nvContentPartPr>
              <p14:xfrm>
                <a:off x="9026127" y="2719958"/>
                <a:ext cx="20880" cy="69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0ED6B7A-69DA-40BD-AE06-660B476CCD2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008487" y="2702318"/>
                  <a:ext cx="56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6C6E220-F0D1-4D6D-9C15-339EB3DE0B07}"/>
                    </a:ext>
                  </a:extLst>
                </p14:cNvPr>
                <p14:cNvContentPartPr/>
                <p14:nvPr/>
              </p14:nvContentPartPr>
              <p14:xfrm>
                <a:off x="9054567" y="2490638"/>
                <a:ext cx="5760" cy="118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6C6E220-F0D1-4D6D-9C15-339EB3DE0B0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36927" y="2472638"/>
                  <a:ext cx="41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BBFBD49-E152-4BFF-BF59-56EB5F01F90C}"/>
                    </a:ext>
                  </a:extLst>
                </p14:cNvPr>
                <p14:cNvContentPartPr/>
                <p14:nvPr/>
              </p14:nvContentPartPr>
              <p14:xfrm>
                <a:off x="8842887" y="2162678"/>
                <a:ext cx="175320" cy="241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BBFBD49-E152-4BFF-BF59-56EB5F01F90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25247" y="2144678"/>
                  <a:ext cx="2109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F112D96-7BB4-4B4C-80A5-AFEE93D6144C}"/>
                    </a:ext>
                  </a:extLst>
                </p14:cNvPr>
                <p14:cNvContentPartPr/>
                <p14:nvPr/>
              </p14:nvContentPartPr>
              <p14:xfrm>
                <a:off x="9036567" y="2849558"/>
                <a:ext cx="364680" cy="387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F112D96-7BB4-4B4C-80A5-AFEE93D6144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18567" y="2831918"/>
                  <a:ext cx="400320" cy="42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910EB54-0110-4721-B33B-B5C4954B8C42}"/>
              </a:ext>
            </a:extLst>
          </p:cNvPr>
          <p:cNvGrpSpPr/>
          <p:nvPr/>
        </p:nvGrpSpPr>
        <p:grpSpPr>
          <a:xfrm>
            <a:off x="7680807" y="2858558"/>
            <a:ext cx="1653120" cy="541800"/>
            <a:chOff x="7680807" y="2858558"/>
            <a:chExt cx="165312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6514802-2B82-4C97-B3D9-36C40AC01303}"/>
                    </a:ext>
                  </a:extLst>
                </p14:cNvPr>
                <p14:cNvContentPartPr/>
                <p14:nvPr/>
              </p14:nvContentPartPr>
              <p14:xfrm>
                <a:off x="7949007" y="3217838"/>
                <a:ext cx="1384920" cy="182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6514802-2B82-4C97-B3D9-36C40AC0130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931367" y="3200198"/>
                  <a:ext cx="1420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9392475-322A-4148-9805-5756514B570B}"/>
                    </a:ext>
                  </a:extLst>
                </p14:cNvPr>
                <p14:cNvContentPartPr/>
                <p14:nvPr/>
              </p14:nvContentPartPr>
              <p14:xfrm>
                <a:off x="7680807" y="2891678"/>
                <a:ext cx="146880" cy="39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9392475-322A-4148-9805-5756514B570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62807" y="2873678"/>
                  <a:ext cx="182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72961F7-5090-4AED-A0FD-20E6BB9CE474}"/>
                    </a:ext>
                  </a:extLst>
                </p14:cNvPr>
                <p14:cNvContentPartPr/>
                <p14:nvPr/>
              </p14:nvContentPartPr>
              <p14:xfrm>
                <a:off x="7948287" y="2858558"/>
                <a:ext cx="66960" cy="4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72961F7-5090-4AED-A0FD-20E6BB9CE47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930647" y="2840558"/>
                  <a:ext cx="102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969795B-B15D-4F1B-AEDC-C48EE6A06C16}"/>
                    </a:ext>
                  </a:extLst>
                </p14:cNvPr>
                <p14:cNvContentPartPr/>
                <p14:nvPr/>
              </p14:nvContentPartPr>
              <p14:xfrm>
                <a:off x="8196327" y="2867918"/>
                <a:ext cx="264240" cy="52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969795B-B15D-4F1B-AEDC-C48EE6A06C1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178687" y="2849918"/>
                  <a:ext cx="299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90A6E8E-B0B4-42A3-B015-CD1BE8631200}"/>
                    </a:ext>
                  </a:extLst>
                </p14:cNvPr>
                <p14:cNvContentPartPr/>
                <p14:nvPr/>
              </p14:nvContentPartPr>
              <p14:xfrm>
                <a:off x="8522487" y="2885918"/>
                <a:ext cx="551520" cy="2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90A6E8E-B0B4-42A3-B015-CD1BE863120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504487" y="2867918"/>
                  <a:ext cx="587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E6D12AD-96FC-4097-A524-752D340867B9}"/>
                    </a:ext>
                  </a:extLst>
                </p14:cNvPr>
                <p14:cNvContentPartPr/>
                <p14:nvPr/>
              </p14:nvContentPartPr>
              <p14:xfrm>
                <a:off x="7810047" y="2918678"/>
                <a:ext cx="61200" cy="101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E6D12AD-96FC-4097-A524-752D340867B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792047" y="2900678"/>
                  <a:ext cx="96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77B2107-0CCD-43E8-9C25-BA079076402A}"/>
                    </a:ext>
                  </a:extLst>
                </p14:cNvPr>
                <p14:cNvContentPartPr/>
                <p14:nvPr/>
              </p14:nvContentPartPr>
              <p14:xfrm>
                <a:off x="7974207" y="2891678"/>
                <a:ext cx="11520" cy="196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77B2107-0CCD-43E8-9C25-BA079076402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56207" y="2873678"/>
                  <a:ext cx="47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A06AC7D-DB2D-41B0-B7AD-ED9F870B1FD4}"/>
                    </a:ext>
                  </a:extLst>
                </p14:cNvPr>
                <p14:cNvContentPartPr/>
                <p14:nvPr/>
              </p14:nvContentPartPr>
              <p14:xfrm>
                <a:off x="8131167" y="2961518"/>
                <a:ext cx="55800" cy="326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A06AC7D-DB2D-41B0-B7AD-ED9F870B1FD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113527" y="2943518"/>
                  <a:ext cx="914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2D12188-D3B5-48F3-923E-4E0ED107040B}"/>
                    </a:ext>
                  </a:extLst>
                </p14:cNvPr>
                <p14:cNvContentPartPr/>
                <p14:nvPr/>
              </p14:nvContentPartPr>
              <p14:xfrm>
                <a:off x="8210367" y="2944958"/>
                <a:ext cx="129600" cy="291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2D12188-D3B5-48F3-923E-4E0ED107040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92367" y="2926958"/>
                  <a:ext cx="1652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885DFA7-2BE2-4BF1-BDA3-F132FFFC5DD5}"/>
                    </a:ext>
                  </a:extLst>
                </p14:cNvPr>
                <p14:cNvContentPartPr/>
                <p14:nvPr/>
              </p14:nvContentPartPr>
              <p14:xfrm>
                <a:off x="8392887" y="3002198"/>
                <a:ext cx="82080" cy="213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885DFA7-2BE2-4BF1-BDA3-F132FFFC5DD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75247" y="2984558"/>
                  <a:ext cx="1177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29AD645-B906-4D98-A9AA-9283C410721B}"/>
                    </a:ext>
                  </a:extLst>
                </p14:cNvPr>
                <p14:cNvContentPartPr/>
                <p14:nvPr/>
              </p14:nvContentPartPr>
              <p14:xfrm>
                <a:off x="8472807" y="2966198"/>
                <a:ext cx="176400" cy="227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29AD645-B906-4D98-A9AA-9283C410721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455167" y="2948198"/>
                  <a:ext cx="212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4DAC75F-2D97-4673-9F98-DC69C44BC860}"/>
                    </a:ext>
                  </a:extLst>
                </p14:cNvPr>
                <p14:cNvContentPartPr/>
                <p14:nvPr/>
              </p14:nvContentPartPr>
              <p14:xfrm>
                <a:off x="8711127" y="3043958"/>
                <a:ext cx="142200" cy="181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4DAC75F-2D97-4673-9F98-DC69C44BC86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93127" y="3025958"/>
                  <a:ext cx="177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FDD3E3B-4F83-4A58-ABFB-B1F9C2260838}"/>
                    </a:ext>
                  </a:extLst>
                </p14:cNvPr>
                <p14:cNvContentPartPr/>
                <p14:nvPr/>
              </p14:nvContentPartPr>
              <p14:xfrm>
                <a:off x="8842887" y="2922998"/>
                <a:ext cx="215280" cy="284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FDD3E3B-4F83-4A58-ABFB-B1F9C226083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825247" y="2905358"/>
                  <a:ext cx="2509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F455662-CD55-4C20-AF5B-F84E064250C7}"/>
                    </a:ext>
                  </a:extLst>
                </p14:cNvPr>
                <p14:cNvContentPartPr/>
                <p14:nvPr/>
              </p14:nvContentPartPr>
              <p14:xfrm>
                <a:off x="8962407" y="2887718"/>
                <a:ext cx="222480" cy="95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F455662-CD55-4C20-AF5B-F84E064250C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944407" y="2869718"/>
                  <a:ext cx="258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F992829-F2EB-4086-A6B2-705042D61CA4}"/>
                    </a:ext>
                  </a:extLst>
                </p14:cNvPr>
                <p14:cNvContentPartPr/>
                <p14:nvPr/>
              </p14:nvContentPartPr>
              <p14:xfrm>
                <a:off x="9032247" y="2915798"/>
                <a:ext cx="151560" cy="356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F992829-F2EB-4086-A6B2-705042D61CA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014247" y="2898158"/>
                  <a:ext cx="1872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AA29DA6-EBB1-4EC4-90D3-DF2DEBB457A7}"/>
                    </a:ext>
                  </a:extLst>
                </p14:cNvPr>
                <p14:cNvContentPartPr/>
                <p14:nvPr/>
              </p14:nvContentPartPr>
              <p14:xfrm>
                <a:off x="9041607" y="2983838"/>
                <a:ext cx="163440" cy="269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AA29DA6-EBB1-4EC4-90D3-DF2DEBB457A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023607" y="2966198"/>
                  <a:ext cx="1990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B99B71C-9689-4D39-B640-9A5722553744}"/>
                    </a:ext>
                  </a:extLst>
                </p14:cNvPr>
                <p14:cNvContentPartPr/>
                <p14:nvPr/>
              </p14:nvContentPartPr>
              <p14:xfrm>
                <a:off x="8633007" y="2911838"/>
                <a:ext cx="154080" cy="307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B99B71C-9689-4D39-B640-9A572255374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615367" y="2894198"/>
                  <a:ext cx="1897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AD57BB0-A0DA-41C3-AE27-182ACFF3B23E}"/>
                    </a:ext>
                  </a:extLst>
                </p14:cNvPr>
                <p14:cNvContentPartPr/>
                <p14:nvPr/>
              </p14:nvContentPartPr>
              <p14:xfrm>
                <a:off x="8444367" y="2979158"/>
                <a:ext cx="204120" cy="285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AD57BB0-A0DA-41C3-AE27-182ACFF3B23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26727" y="2961518"/>
                  <a:ext cx="2397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AD3C42E-702F-4F28-B908-680B115E7B95}"/>
                    </a:ext>
                  </a:extLst>
                </p14:cNvPr>
                <p14:cNvContentPartPr/>
                <p14:nvPr/>
              </p14:nvContentPartPr>
              <p14:xfrm>
                <a:off x="7755327" y="2939558"/>
                <a:ext cx="160560" cy="251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AD3C42E-702F-4F28-B908-680B115E7B9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37327" y="2921918"/>
                  <a:ext cx="1962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B05C80A-7CA1-440B-949B-9E9A0E8E3DB2}"/>
                    </a:ext>
                  </a:extLst>
                </p14:cNvPr>
                <p14:cNvContentPartPr/>
                <p14:nvPr/>
              </p14:nvContentPartPr>
              <p14:xfrm>
                <a:off x="7928127" y="2955398"/>
                <a:ext cx="192240" cy="204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B05C80A-7CA1-440B-949B-9E9A0E8E3DB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10127" y="2937758"/>
                  <a:ext cx="227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5319E1F-55F1-474D-9189-0F603D5D328E}"/>
                    </a:ext>
                  </a:extLst>
                </p14:cNvPr>
                <p14:cNvContentPartPr/>
                <p14:nvPr/>
              </p14:nvContentPartPr>
              <p14:xfrm>
                <a:off x="8278767" y="3113078"/>
                <a:ext cx="143640" cy="152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5319E1F-55F1-474D-9189-0F603D5D328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261127" y="3095438"/>
                  <a:ext cx="179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EA525F1-D1DD-4BF6-85CE-9D02B307AC59}"/>
                    </a:ext>
                  </a:extLst>
                </p14:cNvPr>
                <p14:cNvContentPartPr/>
                <p14:nvPr/>
              </p14:nvContentPartPr>
              <p14:xfrm>
                <a:off x="8484687" y="3054398"/>
                <a:ext cx="173880" cy="345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EA525F1-D1DD-4BF6-85CE-9D02B307AC5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467047" y="3036758"/>
                  <a:ext cx="209520" cy="38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58117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82550">
          <a:solidFill>
            <a:srgbClr val="FFFF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rgbClr val="7030A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16871</TotalTime>
  <Words>184</Words>
  <Application>Microsoft Office PowerPoint</Application>
  <PresentationFormat>Custom</PresentationFormat>
  <Paragraphs>20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206</cp:revision>
  <dcterms:created xsi:type="dcterms:W3CDTF">2020-09-07T00:11:40Z</dcterms:created>
  <dcterms:modified xsi:type="dcterms:W3CDTF">2020-10-22T00:12:47Z</dcterms:modified>
</cp:coreProperties>
</file>