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73" r:id="rId2"/>
    <p:sldId id="586" r:id="rId3"/>
    <p:sldId id="677" r:id="rId4"/>
    <p:sldId id="681" r:id="rId5"/>
    <p:sldId id="682" r:id="rId6"/>
    <p:sldId id="686" r:id="rId7"/>
    <p:sldId id="687" r:id="rId8"/>
    <p:sldId id="688" r:id="rId9"/>
    <p:sldId id="685" r:id="rId10"/>
    <p:sldId id="680" r:id="rId11"/>
    <p:sldId id="689" r:id="rId12"/>
    <p:sldId id="652" r:id="rId13"/>
    <p:sldId id="653" r:id="rId14"/>
    <p:sldId id="662" r:id="rId15"/>
    <p:sldId id="651" r:id="rId16"/>
    <p:sldId id="692" r:id="rId17"/>
    <p:sldId id="691" r:id="rId18"/>
    <p:sldId id="666" r:id="rId1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7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32:40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3933 2243 17503 0,'0'0'1552'0,"6"-5"-1232"15,-6 5-320-15,0 0 0 0,8-7 0 0,-8 7 0 16,0 0-128-16,0 0 128 0,0 0 0 0,0 0 256 16,0 0-16-16,0 0-16 0,0 0-48 0,0 0-16 15,0 0 0-15,0 0 0 0,-10 9-160 0,0-1 128 16,-1 2-128-16,2-4 128 0,-1 3-128 0,-1-2 0 15,-2 0 0-15,-1 1-176 0,0-4 176 0,-1 0 0 16,-2 1 0-16,0-2 0 0,-2 0 0 0,-2 0 144 16,-3-1-144-16,-4 1 0 0,-4-3 192 0,-1 0-64 0,-6-2 0 15,1 0-128-15,0-2 384 0,-2 0-48 0,1-5 0 0,-2 4 0 16,-1 4 160-16,1-2 16 0,0 2 16 0,0-3 0 16,-5-1 16-16,-1 1 0 0,-1-1 0 0,1-2 0 15,-2 0-48-15,2 4-16 0,2-1 0 0,-1 1 0 16,1-1-208-16,3 4-32 0,0 3-16 0,1-1 0 15,-3-2-80-15,2-1-16 0,0 0 0 0,3 1 0 16,2 1-128-16,3 0 128 0,-1 1-128 0,6-2 128 16,-1 0-128-16,2 4 0 0,-1-1 0 0,4 0 0 15,0-2 0-15,2 0 0 0,3 1 0 0,1 0 0 16,1 3 0-16,1-2 0 0,1-3 0 0,2 1 0 16,0 0 0-16,2 1 160 0,2-2-32 0,0-2-128 15,10 2 256-15,0 0-64 0,-8 0-16 0,8 0 0 16,0 0-176-16,0 0 128 0,0 0-128 0,-3 12 128 15,0-3-128-15,1 3 0 0,2 0 0 0,-3 1 0 0,2 2 0 0,-2 3 0 16,1 1 0-16,-1 5 0 0,-1 5 0 0,2 4 0 16,-2 0 0-16,0 0 0 0,0 3-128 0,1 1 128 15,0 3 0-15,-3 1 0 0,-1 2 0 0,2 0 0 16,-4 3-144-16,3 0 144 0,0 4 0 0,-2 3 0 16,-2-1 0-16,0 1 0 0,1 2 0 0,0 0 0 15,-1-1 0-15,-1 1 0 0,3-2 0 0,-1 2 0 16,1 0 0-16,2-1 0 0,-2-1 0 0,3-1 0 15,0 1 0-15,-3-1 0 0,3 2 0 0,-1-2 0 16,-1-3 0-16,1 0 0 0,0-1 160 0,-1 1-16 16,1-2 0-16,0-1 0 0,-1-1 0 0,1-1 0 15,-2-1 0-15,1 2 0 0,0-4-16 0,0-1-128 0,-2 1 192 0,0-2-64 16,-1 1 0-16,1 0-128 0,0 1 192 0,0-4-64 16,-1-3-128-16,0-1 192 0,0 2-192 0,-2-1 192 15,3-4-192-15,0 2 192 0,-1 0-192 0,3-3 192 16,-2 0-192-16,2-3 192 0,-2-2-192 0,1-1 192 15,-4 1-192-15,4 1 160 0,-2-2-160 0,3 1 160 16,-1-1-32-16,3-2-128 0,0-3 192 0,0-2-64 16,-2-3-128-16,2 1 192 0,2 0-192 0,-1 1 192 15,0-4-192-15,0 1 192 0,0-2-192 0,2-1 192 16,0 4-64-16,1-4-128 0,1-9 192 0,0 11-64 16,1-2 0-16,2 1 0 0,1-2 0 0,-4-8 0 15,0 0 64-15,10 7 0 0,0-2 0 0,3 0 0 16,2 2 32-16,3-5 16 0,1-2 0 0,1 2 0 15,3 0 16-15,4-1 0 0,3-1 0 0,3 0 0 0,3 2-64 0,5 0-16 16,4 3 0-16,5-1 0 0,3-3-16 0,6 1 0 16,3-4 0-16,4 1 0 0,0 1 16 15,3 0 0-15,1 1 0 0,5 2 0 0,5 1-176 0,-4 1 160 16,-2-4-160-16,0 2 160 0,-2-2-160 0,1 4 0 16,-2 1 0-16,-1 1 0 0,-2 0 0 0,-7 4 0 15,-8-4 0-15,-6 3 0 16,-4 3-1984-16,-3-5-464 0</inkml:trace>
  <inkml:trace contextRef="#ctx0" brushRef="#br0" timeOffset="4747.04">4473 2104 7359 0,'0'0'656'0,"12"-4"-528"0,-4 1-128 0,-8 3 0 15,0 0 768-15,0 0 128 0,0 0 32 0,0 0 0 16,0 0-272-16,0 0-48 0,0 0-16 0,-6-7 0 16,-4 3-192-16,-2 3-32 0,0 1-16 0,-4 1 0 15,-1 1 48-15,-4 0 16 0,0 2 0 0,-1-1 0 0,1-2-32 0,-4 0 0 16,-1 3 0-16,-5 0 0 0,-2 2 0 0,0-2-16 15,-3 0 0-15,0 0 0 0,-4 1-96 0,0-1-16 16,-1-3 0-16,-1 3 0 0,-1-3-32 0,-2 3-16 16,1 2 0-16,-5-2 0 0,-4 1-16 0,-5 1 0 15,-6-1 0-15,0 0 0 0,2 1-48 0,0 1-16 16,1 0 0-16,0 1 0 0,-1 0-128 0,2-3 160 16,3-1-160-16,5-2 160 0,3 1-160 0,6-2 160 15,2 2-160-15,4-2 160 0,2-1-16 0,3 1 0 16,0-1 0-16,6 5 0 0,0 1 48 0,2-3 16 15,-1 1 0-15,-1 1 0 0,1-1-64 0,1-1-16 16,1-3 0-16,4 1 0 0,1 0 48 0,3 2 0 0,1 4 0 16,0-3 0-16,0-3 16 0,2 1 16 0,2 3 0 15,2 1 0-15,2-1-32 0,0 4-16 0,-2 1 0 0,0 7 0 16,1 1-160-16,-2 3 0 0,0 5 0 0,0-1-176 16,0 4 176-16,0 2 0 0,-1-2-144 0,0 3 144 15,0-3 0-15,0 4 0 0,-2 3 0 0,0-1 0 16,-2 0 0-16,1 0 0 0,1 2 0 0,1 1 0 15,-3 0 0-15,1 6 0 0,-1-1 0 0,2 1 0 16,-2-2 0-16,0 0 0 0,1 0 0 0,-1 0 0 16,0 4 0-16,-1 0 0 0,-1-1 0 0,2-3 0 15,0-1 0-15,3 2 0 0,0-2 0 0,-2 3 0 16,0-1 0-16,0 5 0 0,1-1 0 0,-2 0 0 16,0 0 0-16,-1 0 128 0,-3 5-128 0,0 5 0 15,0 5 0-15,0 1 128 0,1 3-128 0,-1 4 0 16,-1-1 0-16,1 5 0 0,1 0 0 0,0 1 0 0,-3-1 0 15,3-3 0-15,1-3 128 0,2 0-128 0,2-2 0 0,0-5 0 16,1 1 0-16,-1-1 128 0,-2 5-128 0,0-6 0 16,3-2 144-16,-3 5-144 0,-2-1 0 0,-1 4 144 15,-1-4-144-15,0 2 0 0,1 3 144 0,0-3-144 16,1-1 0-16,2 0 144 0,-2 2-16 0,2 1-128 16,0-3 192-16,0 3-64 0,0 0-128 0,0-3 0 15,0 0 144-15,2-3-144 0,-4 0 176 0,5-1-48 16,-2 0 0-16,1-3 0 0,-1-1 0 0,0-2-128 15,3-2 192-15,0-2-64 0,0-3 96 0,1 0 16 16,1-6 0-16,-1 0 0 0,-1 1-48 0,2-2 0 16,1-1 0-16,0-2 0 0,-1 1-64 0,0-3-128 0,0 0 176 0,2-2-176 15,-2-2 144-15,2 1-144 0,-3 1 0 0,4-3 144 16,1 3-144-16,0-2 0 0,1 1 144 0,0-6-144 16,2-4 0-16,-1-2 0 0,2 0 0 0,2 0 128 15,-1-3-128-15,0 0 0 0,1-3 0 0,0 1 128 16,1-3-128-16,0 0 0 0,-3-11 128 0,7 12-128 15,-7-12 128-15,10 11-128 0,-2 2 160 0,2-6-160 16,-10-7 240-16,15 8-48 0,0-4-16 0,3 1 0 16,1 1 0-16,1-1 0 0,3-2 0 0,3 2 0 15,-1 1 16-15,7-2 16 0,4 0 0 0,4 0 0 16,5 1-80-16,-1-1 0 0,-1-2-128 0,3 3 192 16,1 2-192-16,3-2 144 0,2 0-144 0,5 2 128 15,3 0-128-15,6-1 0 0,1 2 0 0,-1-4 0 16,-2-1 0-16,0 1 0 0,-1 1 0 0,3-1 0 0,0 0 0 15,2 0 128-15,-2 1-128 0,-4-1 0 0,-5-2 0 0,0 2 0 16,1 4 128-16,-2-2-128 0,-2 0 0 0,1 3 0 16,1-4 0-16,0 4 0 0,0-1 0 0,-2-1 0 15,-2 1 0-15,-1-3 0 0,-1 3 0 0,-2-2 0 16,0 2 0-16,0 2 0 0,2-4 0 0,-1 2 0 16,-4-3 0-16,-5 0 0 0,-3 0 0 0,-3 0 128 15,-3-4-128-15,-1 2 0 0,-3 6 144 0,-2-3-144 16,-3-2 160-16,-3 1-160 0,-1 0 208 0,-3-2-48 15,-2-2-16-15,-2 4 0 0,-11-5 160 0,10 4 16 16,-10-4 16-16,0 0 0 0,0 0 16 0,0 0 0 0,0 0 0 0,0 0 0 16,8 8-96-16,-8-8 0 15,0 0-16-15,0 0 0 0,0 0-112 0,0 0-128 0,-8 3 176 0,8-3-176 16,-10 3 0-16,-1-1 0 0,0 0 0 0,1-4-192 31,-1 0-416-31,1-2-80 0,-2 0-16 0,-2 0 0 16,2 4-2528-16,-2-2-512 0</inkml:trace>
  <inkml:trace contextRef="#ctx0" brushRef="#br0" timeOffset="7919.73">4331 6456 7359 0,'0'0'320'0,"-5"6"80"0,5-6-400 0,-5 3 0 0,-2 2 0 0,7-5 0 16,-2 9 2224-16,2-9 352 0,0 0 80 0,0 0 16 16,0 0-1760-16,0 0-336 0,0 0-80 0,0 0-16 15,0 0 32-15,0 0 0 0,0 0 0 0,10-10 0 16,-3 3 128-16,2-5 48 0,2 1 0 0,-1-2 0 16,0-1 112-16,3 1 32 0,-1-1 0 0,2-2 0 15,2-3-192-15,4 0-16 0,-5-3-16 0,5 3 0 0,3 1-64 0,0 2-16 16,0 2 0-16,1 1 0 0,0 0-160 0,-3 6-48 15,-2-1 0-15,-1 4 0 0,-3 2-128 0,-2 3-16 16,-3 3-16-16,1 5 0 0,-4-1 48 0,1 8 16 16,-3 4 0-16,-2 5 0 0,-3 2 96 0,-3 6 0 15,-2 7 16-15,-5 5 0 0,0 1-96 0,-3 8-32 16,-2 7 0-16,-3-2 0 0,-3 1-64 0,-3 2-16 16,-3 1 0-16,0 0 0 0,-1 2-128 0,0-4 192 15,2-4-192-15,-1-6 192 0,-2-4 16 0,1-9 16 16,0-5 0-16,4-4 0 0,1 1 160 0,2-5 16 15,1-1 16-15,2-3 0 0,3-7-160 0,1-4-16 0,1-6-16 0,6-2 0 16,0-2 32-16,7 0 0 16,-6-10 0-16,1-2 0 0,1 1-256 0,3-3 0 0,5-2 128 0,1 0-128 15,1 0 0-15,3 2 0 0,2 0 0 0,3-1-160 16,3-2 160-16,3 1-160 0,4 2 160 0,2 3-160 16,6-1 160-16,2 3 0 15,3 2 0-15,5 4 0 0,3-1 0 0,6-1 0 16,3 2 0-16,2 2 0 0,2 0 0 0,3 1 0 0,3 0 0 0,31 0 0 15,-1 0-160-15,-8 1 0 0,-5 0 0 0,-4 2-11312 16,-4-1-2272 0</inkml:trace>
  <inkml:trace contextRef="#ctx0" brushRef="#br0" timeOffset="9222.42">5051 5895 16703 0,'0'0'736'0,"0"0"160"0,0 0-720 0,0 0-176 15,0 0 0-15,0 0 0 0,0 0 208 0,0 0 16 0,0 0 0 0,0 0 0 16,-3 10 464-16,0-1 80 0,2 3 32 0,0 4 0 16,-2-1-64-16,2 3-16 0,-1 2 0 0,1 2 0 15,0 2-192-15,0 1-32 16,1-3-16-16,0 11 0 0,-4-6-96 0,1-3 0 0,2-7-16 0,0-5 0 15,1-12 160-15,0 0 48 0,-2 10 0 0,2-10 0 16,0 0 368-16,0 0 80 0,0 0 0 0,0 0 16 16,2-10-352-16,-1 0-80 0,2-5-16 0,2-3 0 15,-3-1-304-15,5-4-64 0,-1-4-16 0,2 4 0 16,-1 2-208-16,2-4 0 0,0 1 128 0,2 0-128 16,3 0 0-16,2 2 0 0,0 3 0 0,-1 0 0 15,1 0 0-15,0 3 0 0,-1-1 0 0,-1 7-160 16,-1 5 160-16,0 5 0 0,-2 5-144 0,-1 5 144 15,-3-2-128-15,-1 4 128 0,-2 5-160 0,-1 2 160 0,-5 1 0 0,0 2 0 16,-3 3-128-16,-4 0 128 0,-5 0 0 0,-3-2-144 16,-1 1 144-16,1-2-128 0,-2-2 128 0,-4-2 0 15,-3-4 0-15,2-2-128 0,0 1-192 0,1-4-48 16,3-1 0-16,2-4-9408 16,0-10-1872-16</inkml:trace>
  <inkml:trace contextRef="#ctx0" brushRef="#br0" timeOffset="10075.7">5518 5690 11967 0,'0'0'528'0,"0"0"112"0,0 0-512 0,0 0-128 15,0 0 0-15,0 0 0 0,-9 9 1744 0,-1 2 320 16,0 2 64-16,-2-2 16 0,1 3-1504 0,-2 3-288 15,-1 2-64-15,0 1-16 0,-1-1-48 0,1 2-16 0,1 2 0 0,3-3 0 16,-1-3-80-16,4-5 0 16,2 0-128-16,3-2 192 0,2-10-64 0,0 0 0 15,0 0-128-15,0 0 192 0,10-4 368 0,0-1 64 0,-1-3 16 0,1-3 0 16,1-1 0-16,2 1 16 0,0-3 0 0,0 1 0 16,-2 1-176-16,0-2-32 0,1-2-16 0,-2 4 0 15,0 3-112-15,-1-1-32 0,-1 4 0 16,-2 1 0-16,-6 5-160 0,0 0-128 0,13 2 192 0,-4 1-192 15,-9-3 144-15,6 9-144 0,-1 2 0 0,0 1 144 16,-2 0-144-16,1 0 160 0,-1 2-160 0,0-3 160 16,-3-11-160-16,5 10 0 0,-5-10 0 0,0 0 0 15,6 7 128-15,3 0-128 0,0-5 0 0,3-3 128 0,-2-5-128 0,1-3 128 16,1-3-128-16,-1 2 128 0,2-3-128 0,1 1 192 16,-4-6-192-16,3 5 192 0,-2 0-192 0,-1 3 0 15,-2 1 144-15,1-1-144 0,-3 4 0 0,-6 6 0 16,0 0 0-16,0 0 0 0,0 0 0 0,0 0 0 15,10 5 0-15,-5 6 0 0,-1-2 128 0,-2 4-128 16,0 1 128-16,-2 1-128 0,0-1 0 0,0 0 144 16,3-1-144-16,-1-2 0 0,-2-11 128 0,0 0-128 15,8 8 0-15,-8-8 0 0,0 0 0 0,13 1 128 16,-2-3-128-16,0-2 0 0,1-2 160 0,-1-3-160 16,2-5 128-16,0 0-128 0,-2-3 144 0,1 3-144 15,-1-2 160-15,2 0-160 0,-1 0 0 0,1 3 128 16,-1 2-128-16,-1-2 0 0,-1-1 0 0,0 3 0 15,-2 2 0-15,-2-1 0 0,1 3 0 0,-7 7 0 16,5-2 0-16,-5 2 0 0,0 0 0 0,0 0 0 16,0 0 0-16,0 0 0 0,0 0 0 0,5-9 0 0,-5 9 128 15,5-7-128-15,-1 2 0 0,0-4 0 0,-1 3 0 0,2-4 0 16,1 1 0-16,-1-4 0 0,-2 2 0 0,1-1 0 16,0-2 0-16,0 2 128 0,0-1-128 0,0-1 0 15,-1-3 0-15,4 2 0 0,-3 1 128 0,-1-1-128 16,0 1 0-16,-2 0 0 0,2 0 0 0,-1 1 0 15,1 1 0-15,-1-2 0 0,1-2 0 0,-2 2 0 16,0 6 0-16,1-5 0 0,-1 3 0 0,-1 1 0 16,0-1 0-16,0 2 0 0,0 2 0 0,0 6 0 0,0 0 0 0,0 0 0 15,-4-5 0-15,4 5 0 0,0 0 0 0,-6 7 0 16,-2-2 0-16,4 9 0 0,-2 3 0 0,1 3 0 16,0 2 0-16,0 4 0 0,0 2 0 0,0 4 0 15,2 2 0-15,-1 1 0 0,0-1 0 0,2-2 0 16,1-2 0-16,1 0 0 0,0-6 0 0,1-1 0 15,0-1 0-15,3-1 0 0,1-3 0 0,1-2 0 16,1-1 0-16,0-3 0 0,2-2 0 0,0-5 0 16,1-2 0-16,2-2-160 15,-1-1-288-15,2-1-64 0,0-3-16 0,-1-1 0 16,0-5-2464-16,-2 1-480 0</inkml:trace>
  <inkml:trace contextRef="#ctx0" brushRef="#br0" timeOffset="10240.78">5987 5541 20383 0,'14'-4'896'0,"-5"2"192"0,4-2-864 0,2 2-224 16,3-4 0-16,1 4 0 0,1-1 240 0,4 1 0 16,4-1 0-16,4 1 0 0,2-5 144 0,-1 2 48 0,0 1 0 0,12-4-6992 15,-7 0-1392-15</inkml:trace>
  <inkml:trace contextRef="#ctx0" brushRef="#br0" timeOffset="10642.69">6759 5333 24351 0,'0'0'1088'0,"0"0"208"0,0 0-1040 0,6-7-256 16,2 2 0-16,0 2 0 0,3 1 192 0,1 1-32 16,4 0 0-16,-1-1 0 0,0-1 224 0,0 1 64 0,-1 2 0 0,-2 7 0 15,0 0-16-15,-3 5 0 16,-1-2 0-16,-4 4 0 0,-3 2-48 0,-2 1 0 15,-3 2 0-15,-4 1 0 0,-2 5 128 0,-3-1 32 0,-3 2 0 0,-3 1 0 16,-1-1-176-16,0-2-48 16,1-3 0-16,2-2 0 0,0-1 144 0,3 0 32 15,3-4 0-15,3-4 0 0,4 2 16 0,3-6 0 0,1-6 0 0,5 9 0 16,4-3-224-16,4-1-32 0,4 0-16 0,1-2 0 16,4-2-240-16,1-1 144 0,0-2-144 0,0-1 128 15,-1-2-128-15,3 1 0 0,0 0 144 0,0 0-144 16,2-6-128-16,-3 4-112 0,0-4-16 0,-1 3-10688 15,1-1-2160-15</inkml:trace>
  <inkml:trace contextRef="#ctx0" brushRef="#br0" timeOffset="21558.94">8014 3525 7599 0,'0'0'320'0,"0"0"96"0,0 0-416 0,0 0 0 15,12 4 0-15,-1-1 0 0,1-1 368 0,-2 1-16 16,-10-3 0-16,14 5 0 0,-1-1 80 0,1-3 16 16,-2 1 0-16,2 1 0 0,2 0 64 0,1 2 32 0,4-2 0 0,-2 1 0 15,2 1-160-15,5 2-16 0,0-3-16 0,5 2 0 16,-1 0-96-16,5-1 0 0,0-1-16 0,2 1 0 16,0 2-240-16,1-4 176 0,0 1-176 0,4 0 160 15,0 0 32-15,3 0 16 0,1-1 0 0,2 1 0 16,3-1-208-16,2 1 128 0,2-3-128 0,-1 1 0 15,0 1 272-15,-2-2-32 0,-4 3-16 0,6 2 0 16,2 0 0-16,-2-3 0 0,3 2 0 0,1 2 0 16,0-3-96-16,-2 1-128 0,-1 2 176 0,2-2-176 15,-3-1 176-15,4 4-176 0,-1-2 160 0,1 1-160 16,1-2 160-16,-3-3-160 0,-4-2 160 0,1 3-160 16,1-1 208-16,0 3-48 0,0 4-16 0,2-4 0 15,1-1-16-15,1-1-128 0,1 0 192 0,1-1-64 16,1-2 16-16,-2 2 0 0,0 0 0 0,2 1 0 0,2 2-144 0,3 1 0 15,1-6 0-15,-3 0 0 0,1-2 0 0,-3 1 0 16,1-2 144-16,-2 3-144 0,1 0 128 0,3 0-128 16,-3-2 160-16,-1-1-160 0,-2 0 304 0,0 1-48 15,-1 0 0-15,0 0 0 0,2-1 16 0,2 3 0 16,2-4 0-16,0 1 0 0,1 2-16 0,-1 0-16 16,-2 1 0-16,2 1 0 0,-1 0-240 0,5 2 0 15,0-1 0-15,2-2 0 0,-1-2 0 0,-2 1 0 16,-2 1 0-16,1 2 0 0,0 3 144 0,0-2-16 15,2-3 0-15,-2-2 0 0,0-1-128 0,-1 3 0 16,-2 0 0-16,1 2 0 0,-1-1 0 0,2-1 0 16,1 2 0-16,0-2 0 0,-1-3 0 0,0-1 0 0,-1 2 0 0,-2 1 0 15,1-1 0-15,2 1 0 0,3 0 0 16,-1-2 0-16,2 1 128 0,-3-2 0 0,-1 1 0 0,-2 3 0 16,1 2-128-16,2 1 192 0,2 0-192 0,2-3 192 15,-1-1-192-15,-3-1 128 0,-1 0-128 0,0 4 128 16,-2 2-128-16,3-1 0 0,2-1 0 0,-1 0 0 15,0-4 0-15,0 1 128 0,-1 0-128 0,-3 1 0 16,1 2 0-16,-1 1 0 0,1-2 128 0,1-1-128 16,2 0 0-16,-2 1 128 0,-2 1-128 0,1 1 128 15,-2 1-128-15,2-1 0 0,1-1 0 0,1 0 0 16,0-1 0-16,-3 0 128 0,0 3-128 0,-1-1 0 16,-3-2 0-16,2 1 0 0,0 0 128 0,1 0-128 15,3-2 0-15,-2 1 0 0,-2 2 0 0,-1 1 128 16,-2-2-128-16,2 1 0 0,0-1 0 0,-2 2 128 0,1-1-128 0,-1-1 0 15,1 1 0-15,-1-1 0 0,-3 1 0 16,-3-2 128-16,-1 2-128 0,0-2 0 0,0-2 128 16,-3-1-128-16,-4 0 0 0,1 1 128 0,3-2 0 0,-3-1 0 15,-3 3 0-15,-3-2 0 0,-1 1 96 0,-2-1 16 16,-2 2 0-16,-2 1 0 0,-2 1-48 0,0 3-16 16,-1-1 0-16,-2-1 0 0,-1-2-176 0,1-1 0 15,-5-2 144-15,-1 1-144 0,1-1 128 0,-2 2-128 16,-1 1 128-16,1-1-128 0,-6-2 128 0,-1 1-128 15,-1-3 160-15,-5 2-160 0,-7 3 176 0,0 0-176 16,0 0 192-16,0 0-192 0,0 0 0 0,0 0 0 16,0 0 0-16,-19 8-8480 0,-10 1-1696 15</inkml:trace>
  <inkml:trace contextRef="#ctx0" brushRef="#br0" timeOffset="24628.47">3893 7612 16815 0,'-7'-19'736'0,"3"7"160"0,0-2-704 0,2-1-192 16,0-1 0-16,5-2 0 0,2-1 256 0,3-2 0 15,2 1 16-15,4-5 0 0,4-2-80 0,4-5 0 0,3-1-16 0,-1 1 0 16,4 4-176-16,2-3 0 0,2-4 0 0,2 1 128 15,2-2 64-15,1-1 0 0,0-2 0 0,2-2 0 16,2-6 96-16,6 0 32 0,2 3 0 0,7-6 0 16,4 1 80-16,2-5 32 0,3-4 0 0,1-2 0 15,-2-1-208-15,4 0-32 0,2-4-16 0,5 3 0 16,3-3-176-16,-2 0 128 0,-2-5-128 0,1 3 128 16,-3-2-128-16,5 8 0 0,1 3 144 0,0 2-144 15,-4 1 0-15,-6 6 0 0,-4 4 0 0,-3 6 0 16,-3 1 0-16,0 5 176 0,-1 3-48 0,-1 6 0 15,-2 0-128-15,-3 4 0 0,-4 0 0 0,-5 2 128 16,-5 0-128-16,-4 3 0 0,0 5 0 0,-7-2 0 16,-6 3 0-16,-6-1 0 0,-1 5 0 0,-3 0 0 15,-10 5 0-15,0 0 0 0,0 0 0 0,0 0 0 0,0 0 0 0,-9 7 0 16,-6 4 0-16,-6 4 128 0,-7 5-128 0,-7 4 0 16,-7 2 0-16,-10 4 0 0,-8 7 0 0,-5 0 0 15,-1 1 0-15,-4 9 0 0,-1 7 0 0,-8 3 0 16,-6 5 0-16,-7 7 0 0,-2 7 224 0,0 3-32 15,4 5-16-15,-5 1 0 0,-7 4-16 0,7-3 0 16,2-1 0-16,10-6 0 0,9-6 16 0,7-7 0 16,4-4 0-16,4-9 0 0,6-8 96 0,6-3 32 15,6-3 0-15,5-8 0 0,5-5-32 0,4-4 0 16,5-3 0-16,5-2 0 0,3-3-112 0,3-7-32 16,11-7 0-16,-5 8 0 0,5-8-128 0,0 0 0 15,0 0 0-15,0 0 0 0,0 0 0 0,0-14 0 0,4-1 0 0,6-6-176 16,2-7 176-16,8-2 0 0,2-7-144 0,6-4 144 15,5-2 0-15,6-7 0 0,7-7 0 0,5-8 0 16,3-7 0-16,9-6 0 0,3-8 0 0,9-4 0 16,7-3-144-16,7-6 144 0,5 0 0 0,2-2 0 15,-1 6 0-15,3 2-128 0,2 3 128 0,-6 7 0 16,-7 7 0-16,-7 7 0 0,-3 7 0 0,-4 13 0 16,-4 3 0-16,-8 9 0 0,-5 6 0 0,-8 9 0 15,-8 4 0-15,-6 6 0 0,-9 6 0 0,-7 5 0 16,-7 5 0-16,-4 6 0 0,-7 1 0 0,-6 12 0 15,-6 4-160-15,-14 12 32 0,-12 8 0 0,-14 13 0 16,-13 10 128-16,-7 14 0 0,-7 7 160 0,-9 15-160 16,-11 7 0-16,-4 11 0 0,-5 12 0 0,-4 4 0 0,-2 4 0 15,-3-3 0-15,-1-5 0 0,7-9 0 16,8-11 144-16,4-20-144 0,2-11 128 0,6-16-128 0,8-12 464 0,8-10 16 16,7-7 0-16,5-8 0 0,5-8 192 0,7-7 32 15,7-4 16-15,7-8 0 0,5-2-128 0,8-6-16 16,6-7-16-16,7-4 0 0,4-6-224 0,10-7-32 15,7-9-16-15,9-5 0 0,6-12-288 0,7-8-192 16,6-5 16-16,5-9 16 0,6-3-32 0,3-8 0 16,4 0 0-16,7-2 0 0,7-1-32 0,1 3-16 15,1-7 0-15,0 8 0 0,-1 1 240 0,0 9-144 16,-2 4 144-16,-1 7-128 0,-4 10 128 0,-4 9 0 16,-8 3 160-16,-6 12-160 0,-8 4 320 0,-4 11-48 15,-4 6 0-15,-6 8 0 0,-5 2-272 0,-5 7 0 0,-7 6 0 16,-7 10 0-16,-7 14 0 0,-8 8 0 0,-8 11-176 15,-7 5 176-15,-4 2-160 0,-7 2 160 0,-6 2-128 0,-3-4 128 16,-6-4-224-16,1-3 32 0,0 1 16 0,2-3 0 16,-2-3 176-16,2-3-192 0,0-8 192 0,3 0-192 15,-2-4 192-15,6-8 0 0,4-3 0 0,8-9 0 16,6-5-176-16,8-2 176 0,3-9-208 0,4-2 80 16,6-5 128-16,0-6-208 0,5-7 80 0,3-4 128 15,4-5-208-15,4-5 80 0,2-6 128 0,7-7-208 16,4-2 32-16,5-4 16 0,4-3 0 0,7-6 0 15,3-2 160-15,4-5-160 0,-1 2 160 0,3 4-160 16,0-2 160-16,1 7 0 0,0 4 0 0,-3 9 0 16,-2 9 0-16,-3 6 128 0,-6 6 0 0,-7 7 0 15,-9 8 128-15,-7 6 16 0,-11 2 16 0,4 12 0 16,-7 6-288-16,-9 6 0 0,-11 10 0 0,-9 13 0 0,-12 8 128 16,-7 15-128-16,-6 8 144 0,-7 10-144 0,-1 5 128 0,-7 6-128 15,-8 0 0-15,5-3 144 0,7-10-144 0,7-11 0 16,8-12 0-16,6-12 0 0,6-10 0 0,6-10 0 15,3-12 144-15,8-7-144 0,7-5 160 0,7-9-32 16,10 2-128-16,2-19 192 0,6-11 48 0,9-12 0 16,4-10 0-16,10-7 0 0,6-6-240 0,6-3 0 15,6-5 0-15,9-3 0 0,5-3 0 0,6-6-128 16,3-6 128-16,4-1-208 0,1 1-16 0,-4 7 0 16,0 11 0-16,-6 11 0 0,-3 10 224 0,-8 11-176 15,-8 8 176-15,-7 10-160 0,-7 8-192 0,-2 10-32 16,-7 6-16-16,-1 12-13360 0</inkml:trace>
  <inkml:trace contextRef="#ctx0" brushRef="#br0" timeOffset="25538.37">4365 7818 11055 0,'-6'-16'480'0,"-1"10"112"0,0 1-464 0,7 5-128 0,0 0 0 0,-5-8 0 15,2-2 1216-15,4 3 208 0,3-4 48 0,3 3 16 16,0-6-880-16,5 1-176 0,0 0-48 0,6-2 0 0,2 0 0 0,6-3-16 16,-1 0 0-16,6 0 0 0,3 0-112 0,3 1-32 15,2 3 0-15,1-2 0 16,-1 1-80-16,2 1-16 0,-9-1 0 0,1 0 0 0,0 2 96 0,-3 3 16 15,-4 0 0-15,-3 6 0 0,-1 3 144 0,-1 2 48 16,-3 0 0-16,-4 4 0 0,-2 4-176 0,-2 0-48 16,-2 4 0-16,-3 2 0 0,-2-1-208 0,-5 4 128 15,-3 2-128-15,-5 3 0 0,-4 5 160 0,-4 0-160 16,-3 4 160-16,-5 1-160 0,2-4 176 0,-3 0-176 16,0-1 192-16,0-1-192 0,-4 2 192 0,1-5-192 15,-5 0 192-15,0-2-192 0,1-8 192 0,1 1-64 16,3-1 0-16,2 0-128 0,2-2 192 0,4-1-192 15,4-1 192-15,3-3-192 0,2-4 128 0,6 0-128 16,7-3 0-16,0 0 0 0,0 0 304 0,0 0-48 0,0 0-16 0,0 0 0 16,0 0 64-16,0 0 16 0,11 0 0 0,7 0 0 15,2-1-48-15,4-2 0 0,3-2 0 0,2 2 0 16,1 1-16-16,4-2 0 0,1 0 0 0,5 1 0 16,-3-6-64-16,2 0 0 0,3-1-16 0,3 1 0 15,2 0-176-15,1 2 160 0,1 2-160 0,1-2 160 16,0-1-160-16,-2 2 160 0,-5-4-160 0,-1 3 160 15,-4 2-160-15,-1 3 0 0,-1 0 0 0,-2 4 0 32,-1 0-1856-32,-2 6-256 0</inkml:trace>
  <inkml:trace contextRef="#ctx0" brushRef="#br0" timeOffset="34107.14">10205 8470 6447 0,'0'0'576'0,"2"-8"-576"16,1-3 0-16,-2 3 0 0,0-3 1488 0,-1 3 192 16,0-3 48-16,0 3 0 0,0-2-720 0,-1 2-144 15,0-3-32-15,-1 3 0 0,2 8-160 0,-1-9-32 0,1 9-16 0,0 0 0 16,-4-7-96-16,4 7-16 0,-6-5 0 0,6 5 0 16,-9-3-32-16,9 3-16 0,-11 0 0 0,0 4 0 15,1 3-16-15,-1 0-16 0,1 3 0 0,-2 0 0 16,1 4-64-16,-1 3-16 0,-2 0 0 0,0 4 0 15,0 0 128-15,-1 6 32 0,0 0 0 0,-3 3 0 16,-2 2-48-16,-2 4 0 0,-1 3 0 0,-1 7 0 16,-3 0-96-16,3 3-32 0,-4 3 0 0,-2 0 0 15,2 2-128-15,0 2-16 0,0 0-16 0,2-1 0 16,2-1-16-16,1-3 0 0,-1-2 0 0,4-2 0 16,0 2-16-16,4-4 0 0,1-3 0 0,1-1 0 15,1-3 64-15,3 2 16 0,-1-9 0 0,2 1 0 16,-3 0-32-16,2 1-16 0,-1-4 0 0,1-2 0 15,1-7 16-15,1 1 16 0,2-2 0 0,-2-2 0 16,2-3 0-16,1 0 0 0,-2-5 0 0,5 3 0 16,-2-1-64-16,2-2-16 0,-1 0 0 0,3-9 0 15,0 0-128-15,0 8 192 0,0 2-192 0,0-10 192 0,0 0-64 0,0 0-128 16,0 0 192-16,0 0-64 0,0 0 0 0,0 0-128 16,8-12 192-16,-2 2-64 0,-1 1 0 0,1-4 0 15,3-3 0-15,0 1 0 0,1 1-128 0,2-3 128 16,1-3-128-16,0-4 128 0,1 1-128 0,3-5 128 15,1-1-128-15,5-4 128 0,2 0-128 0,2-4 0 16,-2-3 0-16,3-3 0 0,1 1 0 0,2-1 0 16,-2-5 128-16,4-2-128 0,3-1 0 0,-3 0 0 15,1 0 0-15,-1-1 128 0,-1 2-128 0,-2 0 0 16,-3 5 0-16,-1 0 0 0,-4 2 0 0,1-1 0 16,2 5 0-16,-4 3 0 0,-3 2 0 0,0-2 0 0,-3 2 0 0,0 2 0 15,-1 4 0-15,-2 0 0 0,-2 5 0 0,-1 3 0 16,-3-1 0-16,-3 3 0 0,0 4 0 0,0-1 0 15,-4 2 0-15,1 3 0 0,-2-2 128 0,1 6-128 16,1 6 0-16,0 0 0 0,0 0 0 0,-7-3 0 16,-1 3 0-16,0 4 0 0,-1 2 0 0,-1 5 0 15,-1-5 0-15,-2 7 0 0,-1 2-128 0,-1 4 128 16,-2 3 0-16,0 3 0 0,-3 4 0 0,0 6 0 16,-3 4 0-16,-3 7 0 0,-5 2 0 0,1 4 0 15,-2 4 0-15,-3 6 0 0,-4 1 0 0,0 5 0 16,-2 5 0-16,2 0 128 0,-1 4-128 0,1-4 0 15,1-3 128-15,1 0-128 0,1-1 0 0,3-2 128 16,3-1-128-16,0-10 192 0,4-5-192 0,1-5 192 16,5 2 48-16,2-3 16 0,1-5 0 0,3-4 0 15,0-3-128-15,2-8 0 0,3-2-128 0,2-1 192 0,3-4-192 0,3-6 0 16,1-12 0-16,0 0 0 16,10 8-1216-16,1-7-304 0,2-3-48 15,0-10-13920-15</inkml:trace>
  <inkml:trace contextRef="#ctx0" brushRef="#br0" timeOffset="35458.28">6872 9380 15663 0,'0'0'688'0,"-12"1"144"0,0 0-656 0,-2 1-176 16,-2-1 0-16,2 2 0 0,0-2 640 0,2 0 112 15,-2-1 16-15,0 0 0 0,-4 0-256 0,0 0-32 16,3 0-16-16,0-1 0 0,-1-4-304 0,2 1-160 16,0-1 160-16,2 1-160 0,-2-5 384 0,2 1-32 15,2-4 0-15,1-1 0 0,2-3 320 0,-2-4 64 16,1-2 16-16,3-4 0 0,0-4 16 0,1-2 16 16,0 1 0-16,0 1 0 0,1-4-272 0,1-2-48 15,-2 0-16-15,1-1 0 0,0-1-288 0,2 3-160 16,-2 0 160-16,3 2-160 0,0 5 0 0,3 3 128 15,2-3-128-15,-1 3 0 0,2 4 0 0,2 2 0 0,-1 0 128 0,2 3-128 16,0 2 0-16,1 3 0 0,1 4 0 0,-3 1 0 16,-1-2 0-16,-7 8 0 0,0 0 0 0,10 5 0 15,-10-5 128-15,8 16-128 0,-1 7 176 0,-3 5-176 16,-1 7 144-16,-5 5-144 0,-2 6 0 0,-1 6 144 16,0 7-144-16,-2 5 0 0,-4 4 144 0,1-1-144 15,0 1 0-15,1-4 0 0,-1-6 0 0,1-5 128 16,0-2-128-16,0-7 0 0,2 0 0 0,-3-8 128 15,-1-6 144-15,1-2 48 0,0-7 0 0,0-2 0 16,0-1 304-16,-2-5 64 0,-2-4 16 0,3-3 0 16,2-3-144-16,-1-3-32 0,0-2 0 0,1-8 0 15,0-1-144-15,1-8-48 0,2-7 0 0,1 1 0 0,1-6-176 0,0 1-32 16,0-5-128-16,4-3 192 0,-2-4-192 0,1-5 0 16,1 0 0-16,2-2 0 0,3-3 0 0,2 0 0 15,0-2 0-15,3 2 0 0,3 2 0 0,4 3-128 16,4-2 128-16,1 3-160 0,-4 5 160 0,4 5-128 15,5 3 128-15,1 3-128 0,0 1 128 0,1 7-128 16,-2 6 128-16,0 3-128 0,-2 6 128 0,1 3-128 16,-2 8 128-16,-1 3-128 0,-3 8 128 0,-1 7 0 15,-3 5 0-15,-3 3-128 0,-5 7 128 0,-6 9-128 16,-2 7 128-16,-5 8-128 0,-5 7 128 0,-4 5 0 16,-4 7 0-16,2-5-128 0,1-5 128 0,1-9 0 0,-3-5 0 0,3-5 0 15,-2-4 0-15,0-7 0 16,-1-5 0-16,0-3 0 0,0-8 128 0,1-2 48 0,-2-3 16 0,2-3 0 15,-1-4 128-15,3-2 16 0,1-5 16 0,2-4 0 16,2-2-96-16,-1-8 0 0,2-2-16 0,1-6 0 16,2-2-96-16,1-5-16 0,2-3 0 0,-1-5 0 15,1-4-128-15,2-1 0 0,2-3 0 0,1-4 128 16,-1-3-128-16,0-3 0 0,2 1 0 0,1-2-176 16,3-6 16-16,3 3 0 0,3 2 0 0,3 5 0 15,1 0 160-15,-1 5-208 0,0 4 80 0,-2 10 128 16,3 5-160-16,-2 7 160 0,1 2 0 0,-3 9-144 15,-1-1 144-15,-2 9 0 0,1 5 0 0,-4 9 0 16,-1 6 0-16,-2 9 0 0,-4 4 0 0,-2 7-128 16,-7 4 128-16,-2 8 0 0,-6 6 0 0,-2 3 0 15,-1 5 0-15,-2-2 0 0,2-2 0 0,1-4-128 16,2-7 128-16,1-10 0 0,-1-4 0 0,2-5-128 16,0-4 128-16,3-5 0 0,0-5 0 0,0-5 0 0,3-7 0 0,-3-1 192 15,1-6-32-15,1-4-16 0,0-6 112 0,3-6 0 16,-2-6 16-16,3-4 0 0,2-7-80 0,1-2-32 15,6-3 0-15,-1 0 0 0,2-5-160 0,5-1 0 16,-1-5 0-16,1 0 128 0,-1-4-128 0,4-1 0 16,2-1 0-16,1 2 0 0,5 2-192 0,-2 10 48 15,-1 6 0-15,-2 9 0 0,-1 5 144 0,-2 6 0 16,-3 7 0-16,-10 6-128 0,10 6 128 0,-1 9 0 16,-4 7 0-16,-2 10 0 0,-4 5 0 0,-3 7 128 15,-4 9-128-15,-2 7 128 0,-3-1-128 0,-3-1 0 16,1-2 128-16,-2-5-128 0,0-3 0 0,1-7 144 0,-2-6-144 0,2-4 0 15,-1-11 160-15,1-1-160 0,-4-3 128 0,3-2-128 16,1-4 144-16,2-3-144 0,0-2 160 0,3-6-160 31,1-8-288-31,4-1-160 0,0-6-16 0,1-2-16 16,5 0-2352-16,0-4-480 0,0-4-80 0</inkml:trace>
  <inkml:trace contextRef="#ctx0" brushRef="#br0" timeOffset="46085.78">12466 3627 5519 0,'0'0'240'0,"0"0"64"0,0 0-304 0,0 0 0 0,0 0 0 0,-6-5 0 16,-1 1 1264-16,7 4 192 0,-10-5 32 0,0 2 16 15,10 3-992-15,-8 3-192 0,8-3-32 0,-10 4-16 16,10-4-272-16,0 0 128 0,-6 5-128 0,6-5 0 15,0 0 0-15,0 0 0 0,-8 5 0 0,8-5 0 0,0 0 304 0,0 0-48 16,0 0-16-16,0 0 0 0,0 0 784 0,0 0 144 16,0 0 48-16,0 0 0 0,0 0-208 0,0 0-48 15,0 0 0-15,17 0 0 0,2 0-272 0,5 0-64 16,4-1-16-16,4 1 0 0,4-2-288 0,6 1-48 16,3-1-16-16,3 0 0 0,3 0-256 0,4 1 128 15,2-1-128-15,4 1 0 0,8-2 128 0,2 2-128 16,2-1 0-16,2 0 0 0,0 1 144 0,4 1-144 15,4 0 0-15,2 1 144 0,4 1-144 0,-3-2 0 16,1 0 0-16,3 3 128 0,4 4-128 0,2-3 0 16,5-2 144-16,-4 2-144 0,-2 0 0 0,3 0 0 15,5-2 0-15,-3 1 0 0,1-1 0 0,1 2 0 16,2 4 0-16,3-4 0 0,2-2 0 0,-4 2 0 0,-3 1 0 0,1 0 0 16,1 5 128-16,-1-3-128 0,-1-2 160 0,-3 2-160 15,-7 0 128-15,2 0-128 0,1 0 0 0,-5-4 144 16,-6 3-16-16,-3 2 0 0,-6 1 0 0,3 1 0 15,0-3 16-15,2-1 0 0,1-2 0 0,-4 0 0 16,-4 2-144-16,-2 4 0 0,-1-1 0 0,-4 0 0 16,3-1 0-16,-6 1 0 0,-4-6 0 0,-3 3 0 15,-4-1 0-15,-4-2 0 0,-3 0 0 0,-3 1 128 16,-3-2-128-16,-5 3 192 0,-4-1-192 0,-2-2 192 16,-4-2-192-16,-5 0 0 0,-4-4 0 0,-4-1 0 15,-2 2 0-15,-9 3 0 0,0 0 0 0,0 0 128 16,0 0 0-16,0 0-128 0,-6-8 192 0,-3-2-64 15,-7 1 0-15,-4-2 0 0,-4 2 0 0,-5-1 0 16,-4 5-128-16,-8-2 0 0,-3 0 0 0,-7 3 0 0,-4 1 0 0,-9-2 0 16,-5 2 0-16,-4-3 0 0,-4-1 0 0,-3 1 0 15,-3 0 0-15,-6-1 0 0,-7 0 0 0,0 1 0 16,0-4 0-16,-3 4 0 0,2-1 0 0,-7 1 0 16,-6-2 0-16,0 1 0 0,-1 3 0 0,-6 0 0 15,-6-2-192-15,0 2 192 0,1 0-144 0,-7-1 144 16,-7 1 0-16,4 0 0 0,0 0 0 0,-3 3 0 15,-5-3 0-15,4-1 0 0,5 0 0 0,2 1 0 16,-2-1 0-16,6 0 0 0,11 1 0 0,3 3 0 16,1 0 0-16,3 0 0 0,3 1 0 0,3 0 0 15,2 3 0-15,1 1 0 0,2 1 0 0,0 0 0 16,7-2 0-16,2 3 0 0,1 3 0 0,0-2 0 16,2 1 0-16,7-1 0 0,5 0 0 0,8 0 0 0,5-3 0 0,8 3 0 15,8 0 0-15,4-1 0 0,4 5 192 0,6-4-48 16,5 0-144-16,6-2-176 0,5 1 48 0,4 0 0 15,9-6 128-15,0 0-160 0,0 0 160 0,12 6-160 16,3 4 160-16,8-5 0 0,5-2-144 0,9 0 144 16,7-2 0-16,8 1-176 0,7 3 176 0,10-1-128 15,9-5 128-15,4 0 0 0,0-2-144 0,6-1 144 16,5 3 0-16,7-3 0 0,6-2 0 0,3 0 0 16,2 4-144-16,6 1 144 0,5 0 0 0,0 0 0 15,-2-2 0-15,6 3 0 0,5 1 0 0,1 1 0 16,-4-1 0-16,5 1 0 0,3 3 0 0,-1-1 0 15,-4-1 0-15,3-1 0 0,6 0 0 0,-5 1 0 16,-4 5 0-16,2-2 0 0,5 2 0 0,-5-2 0 16,-5-3 0-16,5 3 0 0,1 3 0 0,-3-3 0 0,-5 3 0 15,0-4 0-15,4 6 0 0,-6-5 0 0,-4 2 176 16,-2 1-176-16,0-2 192 0,-5 2-192 0,-5-3 128 0,-5 3-128 16,-6-2 0-16,-2 0 0 0,-1 0 0 0,-7-4 0 15,-10 1 0-15,-6 0 0 0,-4 0 0 0,-8 0 0 16,-4-2 0-16,-5 2 0 0,-5 0 0 0,0 1 0 15,-6-2 0-15,-6-2 0 0,-6 0 0 0,-5 0 0 16,-6 1 0-16,-4 0 0 0,-12-2 0 0,0 0 0 16,0 0 0-16,0 0 0 0,-11 5 0 0,-6-2 0 15,-6-3 0-15,-9 0 0 0,-4 1 0 0,-3-1 0 16,-8-1 0-16,-4-2 0 0,-6-2 0 0,-8 1 0 16,-9 2-208-16,-7-2 80 0,-7-1 128 0,-2 1 0 0,-4-1 0 0,-5 2 0 15,-7-3 0-15,-4 1-128 0,-3 0 128 0,-4 0 0 16,-4 2 0-16,0-1 0 0,-1-1 0 0,-5 0 0 15,4 0 0-15,-6 0 0 0,2-2 0 0,0-1 0 16,0 3 0-16,0 1 0 0,0-4 0 0,2 3 0 16,2 3 0-16,-2 0 0 0,-2 0 0 0,4 1 0 15,5-3 0-15,-2 4 176 0,-3 4-176 0,5-2 192 16,4-1-192-16,3 2 0 0,-1 5 0 0,4-3 128 16,2-3-128-16,7 2 0 0,5 4 0 0,0 1-176 15,-3-6 176-15,7 0 0 0,5-3 0 0,4 2 0 16,3 4 0-16,2-3 0 0,1 0 128 0,1-2-128 15,3-1 0-15,4 1 0 0,4 1 0 0,5-1 0 16,4 0 0-16,5 3 0 0,3-1 0 0,4-1 0 16,3-3 0-16,6 1 0 0,5 1 0 0,5 2 0 0,5-1 0 0,4 2 0 15,4 1 0-15,10-5 128 0,0 0-128 0,1 8 0 16,-1-8 0-16,13 10 0 0,5-4 0 0,6 4 0 16,6-1 0-16,6 0 0 0,3-4 0 0,7 0 0 15,4-1 0-15,7 1 0 0,4-1 0 0,10-1 0 16,8-1 0-16,3 2 0 0,2 0 0 0,7-2 0 15,4 1 0-15,7-2 0 0,6 0 0 0,2 1-160 16,1-1 160-16,7-1-160 0,8-1 160 0,2-1 0 16,1 1 0-16,4 1 0 0,3 0 0 0,0 3 0 15,-4-1 0-15,6 1 0 0,3-1 0 0,-3 1 0 16,-3 1 0-16,1-2 0 0,-1 3 0 0,2 3 0 16,-2-3 0-16,-3 1 0 0,-2 1 0 0,-6-3 0 15,-6 1 0-15,-2 1 128 0,0-3-128 0,-8-1 0 0,-9-1 0 0,-4 3 0 16,-6 0 0-16,-5 1 0 0,-1-2 0 0,-11-2 0 15,-8 1 0-15,-7 4 0 0,-5-1 0 0,-7 0 0 16,-5-3 0-16,-8 2 128 0,-4 0-128 0,-6 1 0 16,-6-2 0-16,-4-2 0 0,-12-1 0 0,0 0-192 15,0 0-160-15,0 0-32 0,-13 0-16 0,-6 0 0 16,-7 0 240-16,-4-1 160 0,-8-1-192 0,-7 1 192 16,-4 0-144-16,-11-3 144 0,-11 1 0 0,-4 0-144 15,-4-1 144-15,-5 1 0 0,-5-2 0 0,-9 0-128 16,-9 1 128-16,-1-1 0 0,0-5 0 0,-6 4 0 15,-9-3 0-15,-2 2 0 0,-2-3 0 0,-5 3 0 16,-3-4 0-16,0 4 176 0,-2 0-48 0,-5 0 0 16,-5 0-128-16,0 0 0 0,0 0 0 0,-3 4 128 15,-3-4-128-15,-1 2 0 0,-3 0 0 0,3 0 0 0,-1 0 128 16,3 1-128-16,0 2 0 0,11-2 128 0,7-5-128 0,9 4 0 16,5 0 0-16,12-2 128 0,11 2-128 0,15 4 0 15,9-2 0-15,11 2 128 0,9 0-128 0,7 1 0 16,8 0 0-16,8 2 0 0,8 1 0 0,8-2 0 15,14-1 144-15,0 0-144 0,0 0 0 0,19 10 0 16,10-3 0-16,13-1 0 0,14-1-128 0,15-1 128 16,17-1-128-16,16-2 128 0,14 0 0 0,17-1-160 15,14 0 160-15,6 3 0 0,5 3-256 0,13 0 64 16,10-1 16-16,10 6-7120 16,5-4-1440-16</inkml:trace>
  <inkml:trace contextRef="#ctx0" brushRef="#br0" timeOffset="50901.46">19087 2782 3679 0,'0'0'320'0,"0"0"-320"0,0 0 0 0,5-5 0 0,-5 5 1776 0,0 0 272 16,5-7 64-16,-5 7 16 15,0 0-1184-15,0 0-240 0,0 0-64 0,7-3 0 0,-7 3-288 0,0 0-64 16,0 0-16-16,0 0 0 0,6-7 224 0,-6 7 32 16,5-9 16-16,-5 9 0 0,3-9 160 0,-2-2 16 15,-1 2 16-15,3-2 0 0,-6 0-16 0,2-1 0 16,-2-2 0-16,-1 1 0 0,1 2-144 0,-4-3-16 16,2 0-16-16,0 0 0 0,-4 1-208 0,-1-4-32 15,-3 0-16-15,-2-4 0 0,-3 0 32 0,-3 0 16 16,-5 2 0-16,-2 1 0 0,-1 2-32 0,-2 1-16 15,-5 1 0-15,1-2 0 0,1 1-288 0,-2 1 0 0,-3 0 0 16,-2 4 0-16,-1-3 0 0,-1 4 0 0,0-1 0 16,-2 4 0-16,-3-2 160 0,1 2-32 0,0-4 0 0,3 1 0 15,2 0-128-15,1 3 0 0,0-5 0 0,2 4 0 16,-2-2 0-16,3 4 0 0,0 1 0 0,-3 0 0 16,-1-5 0-16,0 3 0 0,2-3 144 0,-2 0-144 15,0-4 0-15,1 5 0 0,3-1 0 0,0 4 128 16,0 2-128-16,-2 2 0 0,1-1 0 0,-4 2 0 15,-1 0 0-15,0 0 0 0,-2-3 0 0,-2 0 0 16,-2 2 0-16,3 0 0 0,4-1 0 0,0 1 128 16,0 0-128-16,-1 0 0 0,2-1 0 0,-5 2 0 15,-1 0 0-15,-1 2 0 0,0-1 0 0,-2-1 0 16,1 1 0-16,-1 0 0 0,0-1 0 0,-1 3 0 16,2 1 0-16,-2 2 0 0,-1-2 0 0,-1 1 0 0,1-1 0 15,1 1 0-15,1-3 0 0,3 2 0 16,2 1 0-16,3 3 0 0,-2-2 0 0,4 4 0 0,2-2 0 0,-2 3 0 15,-2-2 0-15,0 2 0 0,1-5 0 0,0 4 0 16,0-2 0-16,1 2 0 0,3-4 0 16,1 6 0-16,2-3 0 0,1 5-128 0,-1 1 128 0,2 3 0 15,1-3 0-15,-2 3 0 0,-2 1 0 0,3 1 0 16,-2 3 0-16,-1 2-128 0,-2-1 128 0,5 1 0 16,0-1 0-16,3-3 0 0,0-3 0 0,4 3 0 15,1-2 0-15,-1 0 0 0,0 0 0 0,2 0 0 16,3-1 0-16,0-1 0 0,0 1 0 0,2-1 0 15,-1-3 0-15,1 2 0 0,-3-2 0 0,0-2 0 16,0 3 0-16,1-2 128 0,-2 1-128 0,0-3 0 16,0 0 128-16,-1 2-128 0,-3-3 128 0,3 2-128 0,0 2 160 0,1 1-160 15,0 0 0-15,0 2 128 0,0-2-128 0,1 3 0 16,-1 1 0-16,1 1 128 0,2-2-128 0,-1 1 0 16,2 1 0-16,-1-2 0 0,1-3 0 0,0 6 0 15,0 3 128-15,0-2-128 0,0-1 0 0,1 2 0 16,0-1 128-16,3-3-128 0,0 0 0 0,-1 1 144 15,2 2-144-15,0-2 0 0,3 2 144 0,1-3-144 16,1-1 160-16,2 1-32 0,2-2-128 0,3 4 192 16,1-1-16-16,2 3-16 0,1 0 0 0,2-2 0 15,1-1-160-15,3 0 0 0,2 0 0 0,1 3 128 16,2 0-128-16,1-1 160 0,1-1-160 0,3 2 160 16,3-1-160-16,1-1 160 0,1 0-160 0,1-1 160 15,1-2-160-15,1 0 160 0,1-2-160 0,4 2 160 0,0-2-160 0,5 2 128 16,-1-1-128-16,6-1 128 15,4-1-128-15,3-1 0 0,2 3 144 0,-1 1-144 0,-1-4 0 16,2 0 0-16,-2 0 0 0,2-3 128 0,-1 2-128 0,4 1 0 16,0-4 0-16,-1 0 128 0,3-1-128 0,-1 0 0 15,1-1 0-15,-2-1 0 0,0-3 0 0,-1 2 128 16,-2 2-128-16,4-3 0 0,2 1 0 0,1 3 0 16,1-2 0-16,1-2 0 0,-2-3 0 0,0 2 0 15,1-3 0-15,-3 5 128 0,4 1-128 0,2-2 0 16,1 0 0-16,1 0 0 0,-2-3 0 0,0 0 128 15,-4-1-128-15,-1 2 0 0,-3 0 0 0,3 0 0 16,0 4 0-16,2-3 128 0,0-4-128 0,-2 0 0 16,-3-3 128-16,0 0-128 0,-1 0 0 0,-1 0 144 0,-1-1-144 0,2 2 0 15,1-2 144-15,1-1-144 0,-3-1 0 0,-2-2 144 16,1-5-144-16,-1 2 128 0,-2 2-128 0,-1-1 128 16,-1 3-128-16,-1-2 128 0,-1 2-128 0,3-5 128 15,1 3-128-15,0-3 0 0,0-2 144 0,-2 2-144 16,-3-2 0-16,-2-1 0 0,1 1 0 0,-2-1 128 15,-1 0-128-15,-1-2 128 0,-1-1-128 0,0 2 128 16,-2-1-128-16,1-2 0 0,2-4 0 0,-2 3 128 16,-4 1-128-16,1 0 128 0,0-3-128 0,-3 2 128 15,-3-3 32-15,-2-2 16 0,-3 0 0 0,1-1 0 16,1 2-48-16,-2 1-128 0,-1-1 192 0,-1 1-64 16,-2-3-128-16,1 0 192 0,-1 1-192 0,-1-3 192 15,-2 0-192-15,-1 1 0 0,0 1 144 0,-2-2-144 16,1 3 0-16,-4-2 144 0,-1 4-144 0,-3-4 0 0,1 1 176 0,-3-2-176 15,-1 0 160-15,-1-3-160 0,-1 6 160 0,-1-4-160 16,-3-2 160-16,0 3-160 0,-2-4 128 0,0 2-128 16,-2 1 0-16,0-2 144 0,-1 3-144 0,-1 0 0 15,1-4 0-15,0 5 0 0,0 0 0 0,-4 0 0 16,1 0 0-16,-2 1 0 0,-2-1 0 0,0 2 0 16,-2-2-144-16,-2 3 144 0,1-2-128 0,-3 2 128 15,-1-4-192-15,-4-1 192 0,-4-4-128 0,-1 2 128 16,-1 6 0-16,-1-4 0 0,-1-4 0 0,0 2-128 15,0 3 128-15,0 5 0 0,-3 1 0 0,1 1 0 16,1 1-128-16,-2 1 128 0,-3 1 0 0,-4 0 0 16,-3-1-128-16,-2 4 128 0,-1 1 0 0,0 1 0 0,-1-1-128 15,0 0 128-15,-2 2 0 0,0 1 0 0,-3 0-128 16,-1 2 128-16,-4-2 0 0,1 3 0 0,1-1-128 0,1 3 128 16,1-3 0-16,0 2 0 0,3 1 0 0,-2 0 0 15,-5 1 0-15,2 1 0 0,-1-1-128 0,1 2 128 16,4 1 0-16,0 0 0 0,-2 2 0 0,5 0 0 15,-4-1 0-15,-1 1 0 0,-4 0-128 0,4 1 128 16,0 2 0-16,2-1 0 0,0 4 0 0,2-1 0 16,2 2-128-16,-3 2 128 0,-2-2 0 0,1 3 0 15,0-1 0-15,2 2-128 0,3 3 128 0,0-3 0 16,-1 1 0-16,1 3 0 0,1-1 0 0,-3 0 0 16,-3 4 0-16,0 0 0 0,-3-1 0 0,4 1 0 15,3 1 0-15,2 2 0 0,0-4 0 0,3 3 0 16,1 0 0-16,1 0 0 0,-1 7 0 0,1-3 0 15,3-6 0-15,3 0 0 0,0 1 0 0,3 1 0 16,4 3 0-16,3 2 0 0,-1-2 0 0,3-1 0 0,-1-1 0 0,2 4-128 16,4-5 128-16,1 2 0 0,-1-1 0 0,2 2 0 15,2 0-128-15,0 0 128 0,-1 3 0 0,2-3 0 16,0 0 176-16,3 3-176 0,1-2 0 0,0-1 0 16,1 1 0-16,1-1 0 0,1 0 0 0,3 2 0 15,-1-1-192-15,2-1 48 0,2 2 144 0,1-2-128 16,1 1 128-16,1 2-128 0,2-4 128 0,2-2 0 15,1 1 0-15,1 5 0 0,0-2 0 0,1-1 0 16,0 0 128-16,4-2-128 0,0 0 0 0,2-1 0 16,0-1 0-16,1 0 0 0,2 2 0 0,3-1 0 15,-2 0 0-15,3 1-128 0,-2-1 128 0,1 0 0 0,-1 2-144 16,2-1 144-16,1 2 0 0,3-1 0 0,1 1 0 0,1-2 0 16,0-2 0-16,2 2 0 0,0-2 0 0,3 4 0 15,3-2 0-15,3 5 0 0,1-3 192 0,4-4-64 16,0-1-128-16,2-3 0 0,-1-4 0 0,1 2 0 15,-1 1 0-15,1 2 0 0,1 0-192 16,0-4 192-16,2 2 0 0,0 0 0 0,6-1 0 0,-1-3 0 16,2 2 0-16,-1-3 0 0,-3 1 128 0,2 1-128 15,0-3 0-15,1-1 0 0,0 1 0 0,3-3 0 16,1 3 0-16,3-2 0 0,0 2 0 0,-1 1 0 16,-2-4 0-16,1 0 0 0,1 1 0 0,0-2 0 15,3 1 0-15,2 1 0 0,2 1 144 0,-1-2-144 16,-2 1 0-16,-1-2 0 0,1-1 0 0,-4 0 0 15,3 1 0-15,2 1 144 0,3-2-144 0,0-3 160 0,-1-1-160 16,-1-2 0-16,2-1 0 0,-4 0-176 16,-1 1 176-16,1 1 0 0,2-1 0 0,1-3 0 0,-2 1 0 0,-2 2 128 15,-3-1-128-15,-1-3 0 0,-2 1 0 0,-2 0 0 16,0-6 0-16,0 2 0 0,1 0 0 0,1-3 0 16,-1 3 0-16,-5-4 0 0,-3-2 176 0,-2-2-48 15,0-1 0-15,-1-2 0 0,-2-2-128 0,0 3 0 16,0 0 0-16,-1-1 128 0,0 1-128 0,2-5 0 15,0-1 0-15,-2 3 0 0,-3-1 0 0,-1 3 0 16,-2 0 0-16,-2 1 0 0,2-3 0 0,-2-1 0 16,-4 1 0-16,1-1 0 0,-1-4 0 0,-1 2 0 15,-1 0 128-15,-2-1-128 0,0-3 0 0,-2-3 0 0,-2-2 0 0,-2 2 128 16,-4-1-128-16,1 2 0 0,-4-4 0 0,-1 1 0 16,-4-2 0-16,-1-2 0 0,-2-1 128 0,1 1-128 15,-6 2 0-15,1 1 0 0,-2 1 0 0,-1 2 128 16,-3 2-128-16,-1 2 0 0,-2-3 0 0,-1-2 0 15,-2 0 0-15,0 2 0 0,-5 3 0 0,0-3 0 16,-1 1 0-16,-3 0 0 0,1-1 0 0,-3-1 0 16,-2-2 0-16,-1 5 0 0,-1 2 0 0,-1-1 0 15,2 3 0-15,-2 2 0 0,-1 4 0 0,-2 2 0 16,-3 0-160-16,0 0 160 0,-1 1 0 0,-2-1-144 16,1 0 144-16,1 1 0 0,0 1 0 0,-2 1 0 15,-3 1 0-15,1 1 0 0,1 2 0 0,-4 3-128 16,-3-5 128-16,0 3 0 0,1-1-144 0,1-2 144 15,-1 1 0-15,0 1-144 0,2 1 144 0,0 2 0 16,0-2 0-16,1 2-128 0,1 2 128 0,-3 1 0 16,1 2 0-16,-3 2 0 0,-1 1-128 0,-1 1 128 0,1-1 0 0,1 4 0 15,-1 3-128-15,1-4 128 0,-4 3 0 0,0 0-192 16,-5-1 192-16,0 0-160 0,-1 3-80 0,0-3-16 16,1-1 0-16,1 2 0 0,-1 3 96 0,3-3 16 15,2 4 0-15,-4-3 0 0,-3 0 144 0,-1 0-208 16,0-1 80-16,1 0 128 0,5-2-192 0,1 3 192 15,0 1-192-15,1-1 192 0,3 3-144 0,-1-2 144 16,-4 0 0-16,-1 0 0 0,-1 4 0 0,2-2-128 16,3 1 128-16,-1 3 0 0,-1-7 0 0,2 4 0 15,2-1 0-15,-3 3 0 0,-1 1 0 0,0-1 0 16,0 1 0-16,3-2 0 0,2-3 0 0,3 1 0 0,1 3 0 0,2 0 0 16,0 2-128-16,3 1 128 0,1 2 0 15,-1-1 0-15,-1-2 0 0,-2 3 0 0,2 0 0 0,-1 2 0 16,1 2-144-16,2-2 144 0,3 0 0 0,2 1-144 15,1-2 144-15,3-2 0 0,0 1 0 0,3 3 0 16,1 1 704-16,2 6 208 0,3-3 48 0,1-1 16 31,2 1-1648-31,2-2-336 0,-1 2-64 0,2 0-16 0,1 0 800 0,2 2 160 0,-3-4 128 0,3 2-192 16,0-1 192-16,1-1-192 0,2 4 192 0,3-3-192 16,-3 1 192-16,5-1 0 0,2-3-144 0,1 0 144 15,2 5 0-15,2-2 0 0,-1 0 0 0,2 3 0 16,3-4 0-16,1 1 0 0,-1 0 0 0,2-1 0 15,2 2 0-15,1 2 0 0,3 0 0 0,0 2 0 16,1-1 0-16,4-3 0 0,3 2 0 0,1-2 0 16,0 2 0-16,2-1 0 0,3-2 0 0,-1 1 0 0,5-2 0 0,0 1 0 15,1 0 0-15,-1-1 0 0,4 1 0 0,-3 2 0 16,0-5 0-16,0 2 0 0,-2-5-144 0,2 1 144 16,0 3 0-16,1 2 0 0,0-3 0 0,5 1 0 15,3-2 0-15,2 2 0 0,-2-2 0 0,5-1 0 16,1-1 0-16,0 0 0 0,-2-1 0 0,1-1 0 15,3-2 0-15,6 3 0 0,2-5 0 0,5 1 0 16,1-5 0-16,2 2 0 0,-2-4 0 0,2 3 0 16,-1-3 128-16,6 2-128 0,5-2 0 0,-2-2 0 15,0-4 0-15,-2 3 0 0,0-2 0 0,0 0 0 16,4-1 0-16,3-2 0 0,2-3 128 0,0-4-128 0,-1 0 0 16,2-4 144-16,1 2-144 0,2-1 0 0,0-4 0 15,-2-1 0-15,-5-2 0 0,2-1 0 0,-3-4 144 16,4 1-144-16,4 1 0 0,-3-1 144 0,-5-2-144 0,-3 2 0 15,0-4 176-15,2 1-176 0,3-5 160 0,-1-5-160 16,-3-5 0-16,-2-1 128 0,-3-4-128 0,-2-4 0 16,-2-4 192-16,-5-1-16 0,-4 3 0 0,-4-2 0 15,-6-4 272-15,-6 1 64 0,-7 0 16 0,-1 1 0 16,-6 6-192-16,-3 2-32 0,-6-2-16 0,-3 4 0 16,-4-2-128-16,-5 2-32 0,-1 3 0 0,-8 5 0 15,0 1-128-15,-8 2 128 0,-2-1-128 0,-5 2 128 16,-4 3-384-16,-4 6-64 0,-4-1-32 0,-7 3 0 15,-11 3-1840-15,-7 1-368 16,-36-3-80-16,13 5-16 0</inkml:trace>
  <inkml:trace contextRef="#ctx0" brushRef="#br0" timeOffset="55162.75">16956 4299 5519 0,'0'0'240'0,"0"0"64"0,0 0-304 0,10-1 0 0,0 0 0 0,-10 1 0 16,9-3 576-16,-9 3 48 0,10-1 16 0,-10 1 0 15,0 0-448-15,9 4-64 0,-9-4-128 0,9 6 176 16,-9-6-176-16,7 12 0 0</inkml:trace>
  <inkml:trace contextRef="#ctx0" brushRef="#br0" timeOffset="55353.99">17034 4302 21183 0,'5'-24'1888'0,"3"7"-1504"0,0-1-384 16,2 2 0 0,0-1-1824-16,0 6-432 0,-1 3-96 0,1 5-16 0,0 0 1872 0,1 3 496 0,-3 4-144 0</inkml:trace>
  <inkml:trace contextRef="#ctx0" brushRef="#br0" timeOffset="55526.97">17145 4383 21183 0,'6'-14'1888'16,"-1"4"-1504"-16,-5 10-384 0,0 0-6208 0,0 0-1328 0</inkml:trace>
  <inkml:trace contextRef="#ctx0" brushRef="#br0" timeOffset="72546.52">2954 11827 19343 0,'-2'-13'848'0,"2"8"192"0,0 5-832 0,1-5-208 0,-1-3 0 0,0 8 0 16,0 0 176-16,0 0-16 15,0 0 0-15,0 0 0 0,0 0 256 0,0 0 48 0,0 10 16 0,-1 4 0 16,-2 2 16-16,-1 3 0 0,-2 4 0 0,-2 3 0 16,-1 6 80-16,-2 5 0 0,-2 2 16 0,-1 6 0 15,-2 2 16-15,-2 0 0 16,0 2 0-16,-1 5 0 0,-1-5-256 0,1 0-48 15,1-2-16-15,0 0 0 0,1-7-32 0,3 0-16 0,2-5 0 0,2-3 0 16,1-3 240-16,1-4 48 0,3-3 16 0,2-1 0 16,3-5-96-16,3 0-32 0,1-1 0 0,5 0 0 15,2-4-112-15,3 1-32 0,3 1 0 0,3-3 0 16,3 0-48-16,7-2-16 0,2 0 0 0,5 1 0 0,4 3-80 0,2-1 0 16,0-2-128-16,-1 1 192 0,3-3-192 0,-3 2 0 15,-2-2 0-15,-3 0 0 0,-1-1 160 0,-3-1-160 16,-2 0 160-16,-1 1-160 0,-4 0 0 0,-1-3 128 15,-5-1-128-15,-4-2 0 0,-2-2-160 0,-3 1-80 16,-4-1-16-16,-7 2-10144 16,1-9-2032-16</inkml:trace>
  <inkml:trace contextRef="#ctx0" brushRef="#br0" timeOffset="72752.07">2871 12527 27647 0,'0'0'2448'0,"0"0"-1952"16,0 0-496-16,0 0 0 0,8-6 624 0,4 1 16 16,3 0 16-16,5-1 0 0,6 0-528 0,5-2-128 0,7 5 0 0,4-4 0 15,3-5 192-15,1 0 48 16,-2-3 16-16,1 5 0 0,-1-2-48 0,-1 5 0 0,-2-4 0 0,-5 5 0 16,-1 0-208-16,-6-1 0 15,-1 2-192-15,-5 0 192 16,-5-2-2368-16,-8 0-384 0</inkml:trace>
  <inkml:trace contextRef="#ctx0" brushRef="#br0" timeOffset="72932.7">2785 12008 30111 0,'-4'-15'1344'0,"4"15"256"16,5-10-1280-16,4 0-320 0,4 4 0 0,5-3 0 0,2 1 192 15,5-1-16-15,6 1-16 0,7 2 0 0,10-4 256 0,6 1 48 16,4-2 16-16,3-1 0 0,2 1-32 0,-1-2-16 15,0 2 0-15,2 0 0 0,1-1-256 0,-6 3-48 16,-5-3-128-16,-7 6 192 16,-8-2-2352-16,-8 3-464 0,-2-6-112 0,-14 1-16 0</inkml:trace>
  <inkml:trace contextRef="#ctx0" brushRef="#br0" timeOffset="73204.57">4094 11864 22111 0,'0'0'1968'0,"5"8"-1584"16,0-1-384-16,3 4 0 0,2 2 448 0,3 6 0 16,1 6 0-16,2 0 0 0,2 4-144 0,1 0-32 15,0 5 0-15,0 3 0 0,2 4 112 0,0 0 32 0,1 1 0 0,1 1 0 16,-1-1-32-16,-1-3-16 15,2-2 0-15,-1-1 0 0,-2 0-112 0,-1 0 0 0,-1-2-16 0,-2-3 0 16,0-3-48-16,-1-4 0 0,-1-2 0 16,1-3 0-16,0-3-64 0,1-1-128 0,-1-1 176 0,0-5-176 15,0 1-448 1,-2-3-208-16,0-5-48 0,-2 0-11664 0</inkml:trace>
  <inkml:trace contextRef="#ctx0" brushRef="#br0" timeOffset="73405.86">4774 12189 28559 0,'-15'-1'2544'0,"6"1"-2032"15,-2 1-512-15,-2 4 0 0,-3 1 544 0,2 8 16 16,-4 3 0-16,-4 5 0 0,-3 4 480 0,-3 2 112 16,2 3 0-16,0 3 16 0,-1 2-336 0,0-2-64 15,1 4 0-15,-1 0-16 0,-1 2-432 0,0 3-64 16,1 1-32-16,-1-3 0 0,0-2-224 0,0-2 0 15,0-1 0-15,5-6 0 16,4 1-1728-16,3-8-448 0</inkml:trace>
  <inkml:trace contextRef="#ctx0" brushRef="#br0" timeOffset="74000.32">5983 12166 19407 0,'-16'-11'848'0,"4"6"192"0,2-1-832 0,-5-1-208 15,1-2 0-15,-4 4 0 0,0 4 0 0,-2 3 128 16,-2 2-128-16,-4 1 0 0,-4 5 464 0,1 2 0 15,-4 4 0-15,-1 7 0 0,-1 1 160 0,4 7 16 16,0-2 16-16,6 4 0 0,3 0-144 0,4 1-48 16,3-2 0-16,2-1 0 0,7-1-192 0,2-2-32 15,3-8-16-15,3-4 0 0,2-6 112 0,1 1 32 16,3-4 0-16,2-4 0 0,3-6 560 0,2-2 112 16,3-7 32-16,2 1 0 0,3-5-144 0,1-5-32 15,2-8 0-15,-2 4 0 0,-3 0-496 0,-1 2-96 16,-4-5-32-16,-3 3 0 0,1 3-64 0,-4 2-16 15,-2 2 0-15,-2 4 0 0,-1 3 64 0,-5 11 0 0,0 0 0 0,0 0 0 16,0 0-256-16,5 12 0 0,-2 2 0 0,-3 5 0 16,-2 4 0-16,1 3 0 0,0 0 0 0,1 0 0 15,2 2 0-15,2-3 0 0,1 3 0 0,3-6 0 16,2-4 0-16,1-5 0 0,2 0 0 0,-1-4 0 16,3 1-208-16,-1-5 16 0,1-5 0 0,4-1 0 15,4-1-1488 1,-1-6-304-16,1-1-48 0,1-6-12048 0</inkml:trace>
  <inkml:trace contextRef="#ctx0" brushRef="#br0" timeOffset="74470.42">6653 12144 19343 0,'0'0'848'0,"-13"7"192"0,3 6-832 0,-1 4-208 16,-3 4 0-16,2 2 0 0,-3 3 1984 0,0 0 368 15,0 4 64-15,3-11 16 0,-2 3-1152 0,-1-1-208 16,0 4-48-16,2-3-16 0,1 3-432 0,2-2-64 16,1-6-32-16,3-3 0 0,1-2-224 0,2-2-64 15,3-4 0-15,0-6 0 0,0 0 256 0,9-2 64 16,3-6 0-16,7-6 0 0,1-8-64 0,1 0-16 16,-2-3 0-16,3-1 0 0,0 3-240 0,0 1-64 15,-2-3 0-15,-3 10 0 0,2-3-128 0,1 3 0 16,2 1 144-16,-2 3-144 0,-1 4 0 0,-1 3 128 15,-3 3-128-15,0 2 0 0,1 4 0 0,-4 6 0 16,-2 0 0-16,-2 4 0 0,-3 4 0 0,-4 1 0 0,-2 3 0 0,-1 0 128 16,-2 1-128-16,-3 3 0 0,0-2 0 0,-1-3 128 15,-1-4-128-15,2-3 0 0,0-2 128 0,2-6-128 16,3 1 160-16,2-8-32 0,0 0-128 0,7-5 192 16,1-1 144-16,6-6 32 0,4-6 0 0,1-1 0 15,2-1-96-15,2-2-16 0,0 1 0 0,1-5 0 16,-1 2-256-16,1 4 0 0,-3-1 128 0,0 4-128 15,-4 3 0-15,1 2 0 0,-1 3 0 0,1 2 0 0,0 4 256 0,-2 3 32 16,0 5 16-16,-2 2 0 0,1 7-496 0,-4 5-112 16,-2 3-16-16,-4 3 0 0,-1 1 320 0,-3 0 0 15,-2 7 0-15,-3-1 0 0,-2-1 0 0,0-1 0 16,-3 0 0-16,5 1 0 16,0-2-1984-16,2 0-320 0,2-6-80 0</inkml:trace>
  <inkml:trace contextRef="#ctx0" brushRef="#br0" timeOffset="75156.12">8747 11880 13823 0,'-21'-10'1216'0,"9"2"-960"16,-2 1-256-16,2-5 0 0,5 2 2112 0,-1 1 384 16,3-2 80-16,4 2 16 0,3-1-1296 0,6 2-256 15,3-3-48-15,7 2-16 0,6-5-464 0,7 0-112 16,3 1-16-16,5 3 0 0,5-2-16 0,1 5-16 15,2-3 0-15,-1 6 0 0,-1 0 0 0,-2 3 0 16,-1 3 0-16,-3 5 0 0,-2 7-160 0,-6 3-16 16,-6 2-16-16,-5 7 0 0,-4 4-160 0,-9 6 0 15,-7 5 0-15,-6 4 0 0,-8 8 0 0,-7 1 192 16,-5 6-192-16,-5 1 192 0,-3-3 64 0,-4-2 0 16,-5-4 16-16,-3 1 0 0,-4-4 160 0,-1-3 16 15,1-7 16-15,-4-4 0 0,3-7 272 0,3-3 48 16,4-1 16-16,5-2 0 0,5-4-128 0,6-1-32 15,7-3 0-15,4-4 0 0,6-1-288 0,3-2-64 16,4 3-16-16,4-10 0 0,0 0-80 0,0 0 0 0,9 6-16 0,5 2 0 16,4 0-48-16,3-3 0 0,6 5 0 0,6-1 0 15,5 3-128-15,6-3 0 0,4 0 0 0,3-2 0 16,2 3 176-16,2-4 0 0,-1 3 0 0,-2-4 0 16,-2 1 32-16,-2 3 16 0,-1-2 0 0,-3 2 0 15,-4-6-224-15,-4-1 128 0,-7-2-128 0,-5-2 0 16,-3-1 0-16,-5-5-208 0,-2 0 16 0,-6-4 0 15,-3-2-2784-15,-3-5-544 0,-3-17-128 16,-9 2 0-16</inkml:trace>
  <inkml:trace contextRef="#ctx0" brushRef="#br0" timeOffset="75569.06">10547 11950 24815 0,'0'0'1088'0,"0"0"256"0,0 0-1088 0,0 0-256 0,-4-3 0 0,4 3 0 15,0 0 1408-15,-5-7 240 16,3 0 32-16,2 1 16 0,0-4-400 0,2 4-80 0,4-6 0 0,0 1-16 16,2-1-432-16,1-3-96 0,1 0-16 0,0 1 0 15,2 2-144-15,0 1-48 0,-1 2 0 0,-1-1 0 16,-3 3-128-16,1 1-16 0,-3 1-16 0,-5 5 0 15,0 0-144-15,0 0-32 0,0 0 0 0,0 0 0 16,0 0-128-16,0 0 0 0,-4 6 0 0,-2 3 0 16,-2-1-240-16,1 3-16 0,-1-2-16 0,0 0 0 15,2 4-2672-15,1-4-544 0</inkml:trace>
  <inkml:trace contextRef="#ctx0" brushRef="#br0" timeOffset="76001.78">10571 12561 23327 0,'0'0'1024'0,"-8"3"224"0,-1 2-992 0,-1 0-256 15,0 0 0-15,1 3 0 0,0-4 1296 0,0-1 224 16,-1 3 32-16,1-1 16 0,0-3-160 0,3-1-16 16,-1-2-16-16,7 1 0 0,0 0-176 0,0 0-48 15,-1-9 0-15,1 0 0 0,1-1-320 0,5 4-64 16,-1-4 0-16,2-1-16 0,1-3-304 0,2 2-64 0,0 4-16 0,2-1 0 16,-2 0-96-16,0 2-16 0,0 2 0 0,-1 3 0 15,-9 2-48-15,8 2-16 0,-8-2 0 0,6 10 0 16,-2-1-192-16,-4 5 128 0,-3 0-128 0,-3-2 0 15,-4 2 192-15,-3 2-48 0,-3 0-16 0,-4 1 0 16,0-5 48-16,-1-1 0 0,-4 0 0 0,2-5 0 0,2 3 80 16,3-4 0-16,2-5 16 0,3 0 0 0,1-3 64 0,5-5 16 15,2-1 0-15,3-6 0 0,4-3-32 0,3-1 0 16,2 1 0-16,4-4 0 0,1-2-320 16,4 1 128-16,0 2-128 0,1 2 0 15,-2 1-256-15,-1 3-128 0,-1-1-32 0,-1 4 0 16,1 2-2464-16,0-2-512 0,-3 3-80 0</inkml:trace>
  <inkml:trace contextRef="#ctx0" brushRef="#br0" timeOffset="76406.13">10487 11717 23039 0,'-7'0'2048'0,"0"-1"-1648"0,-1 1-400 0,-2-1 0 16,-1 1 1120-16,-2 1 144 0,3 0 16 0,0-1 16 16,2 0-80-16,2 0 0 0,6 0-16 0,0 0 0 15,0 0-80-15,0 0-16 0,0 0 0 0,10-2 0 16,2-2-368-16,4-1-80 0,0 0-16 0,3 0 0 15,2-3-176-15,0 2-32 0,2 1-16 0,0-3 0 16,-4 3-32-16,0 1-16 0,-1-1 0 0,-3 4 0 16,-3 1-96-16,-4 4-16 0,-1 1 0 0,-3 0 0 15,-4-5-256-15,-3 11 128 0,-3-1-128 0,-4 2 0 0,-6 2 224 0,-3-3-64 16,-4 1-16-16,-1 0 0 0,-1-3-144 0,-1 1 192 16,1-3-192-16,2-1 192 0,3-1-192 0,2-3 0 15,4-1 0-15,3-1 0 16,-1-1-368-16,6-1-96 0,-1-3-32 0,7 5 0 15,2-9-2112-15,4 3-416 0,5-4-96 0,5 2-7232 16,1-3-1440-16</inkml:trace>
  <inkml:trace contextRef="#ctx0" brushRef="#br0" timeOffset="76750.93">10376 12385 12895 0,'0'0'1152'0,"-5"7"-928"0,0-3-224 0,0 0 0 15,-1 1 1728-15,-1 4 320 0,0-4 48 0,-1 0 16 16,0 3-64-16,1-4 0 0,-1 1 0 0,2 2 0 15,-1-4-336-15,7-3-80 0,0 0-16 0,0 0 0 16,0 0-496-16,0 0-96 0,0 0-32 0,0 0 0 16,0 0-272-16,11-3-48 0,-3-1-16 0,4-3 0 15,3 0-272-15,-2 0-48 0,0 2-16 0,1 1 0 0,0 1-128 0,-4 1-16 16,-1-2-16-16,-3 3 0 0,-6 1-160 16,0 0 160-16,0 0-160 0,0 0 160 0,0 0-160 0,0 0-192 15,0 0 32-15,-9 4-18208 16</inkml:trace>
  <inkml:trace contextRef="#ctx0" brushRef="#br0" timeOffset="80475.23">12742 12654 16527 0,'-12'0'720'16,"12"0"176"-16,0 0-720 0,-6 7-176 0,0-4 0 0,-1 4 0 15,2 0 272-15,0 0 32 0,3 4 0 0,-2-6 0 0,4-5 528 0,0 0 96 16,0 0 32-16,0 0 0 0,0 0 256 0,0 0 64 16,0 0 16-16,0 0 0 0,0 0-16 0,9-5 0 15,1-8 0-15,0-3 0 0,1-6-240 0,3-8-48 16,2-3-16-16,1-7 0 0,4-2-464 0,0-8-80 16,2-8-32-16,3-8 0 0,0-6-176 0,4-6-32 15,1-8-16-15,4-6 0 0,0-4-176 0,1 3 128 16,-3 3-128-16,-3 7 128 0,-3 11-128 0,-3 11 0 15,-2 6 0-15,-4 9 0 0,-1 9 0 0,-1 9 0 16,-4 5 0-16,0 11 0 0,-3 3-176 0,-9 9 176 16,9 13-128-16,-4 4 128 0,-3 10-144 0,-2 10 144 15,-2 7-160-15,-2 10 160 0,-2 3 0 0,-1 10 0 16,0 6 0-16,0 3 0 0,1 7-160 0,1-5 16 16,1 0 0-16,1-9 0 0,3-7-48 0,3-10 0 15,1-11 0-15,3-8 0 0,5-8 320 0,4-8 48 16,0-7 16-16,5-11 0 0,3-10 528 0,4-8 112 15,4-7 32-15,4-9 0 0,2-5-208 0,-3-6-32 0,1-7-16 16,0-3 0-16,-3-9-320 0,-3 1-64 0,-2-2-16 0,-4 8 0 16,-1 0-208-16,-2 10 0 0,-4 5 128 0,-1 6-128 15,-4 7 0-15,-2 2 0 0,-1 7 0 0,3-2-160 32,-6 8-256-32,-2 6-48 0,-4 9-16 0,0 0-11360 0,-3 9-2288 0</inkml:trace>
  <inkml:trace contextRef="#ctx0" brushRef="#br0" timeOffset="80805.17">14109 12034 21183 0,'-1'9'1888'0,"1"1"-1504"15,3-4-384-15,3 4 0 0,4-3 1296 0,3 0 192 16,4 0 48-16,-1-5 0 0,2-3-624 0,1-1-112 15,0-4-32-15,0 0 0 0,-1-2-208 0,0-4-48 16,-1-2-16-16,0 0 0 0,-2 0-48 0,-3-1 0 16,-3-2 0-16,-3 2 0 0,-2-2 64 0,-2 5 0 15,-6 0 0-15,-3 1 0 0,-5 3 128 0,-3-1 48 16,0 5 0-16,-5 6 0 0,-3-1-272 0,-5 4-48 16,-3 4-16-16,-2 2 0 0,-4 5-144 0,4 0-16 15,3 2-16-15,6 1 0 0,3 1-32 0,6 2 0 16,5-1 0-16,2-1 0 0,6-3-144 0,5 1 0 15,6 0 0-15,5-2 0 0,8-2 0 0,3-2 0 0,5-1 0 16,12 3 0 0,-4-4-352-16,-4 2-48 0,-2-4-16 0,-3-2 0 15,-5-4-2608-15,2 1-528 0</inkml:trace>
  <inkml:trace contextRef="#ctx0" brushRef="#br0" timeOffset="81030.25">14974 11735 30399 0,'0'0'2704'0,"0"0"-2160"0,-7 5-544 0,2 5 0 0,2 1 736 0,-2 3 32 16,3 3 16-16,1 4 0 0,1 2-80 0,3 1 0 16,0 0-16-16,1 4 0 0,4-1-368 0,-1 2-80 15,2-4-16-15,0 4 0 0,0 1-224 0,0-4 0 16,-1 2 0-16,-1-5 0 15,1-1-384-15,-1-4-112 0,1-3-16 0,0-1-16 16,-1-7-2320-16,1 0-464 0</inkml:trace>
  <inkml:trace contextRef="#ctx0" brushRef="#br0" timeOffset="81210.98">15318 11748 27119 0,'0'0'1200'0,"-2"-9"256"0,2 9-1168 0,0 0-288 16,-7-1 0-16,-1 2 0 0,-4 4 1504 0,-2 5 240 15,-4 5 48-15,-3 5 16 0,-6 1-800 0,-2 6-176 16,-3-2-16-16,0 7-16 0,0 2-128 0,1 1-32 16,0 0 0-16,1 0 0 0,2-4-208 0,0 5-48 0,5-3-16 0,0 0 0 15,3 0-240-15,2-5-128 16,1-1 128-16,-1 7-128 16,6-8-2064-16,4-6-496 0,3-6-80 0</inkml:trace>
  <inkml:trace contextRef="#ctx0" brushRef="#br0" timeOffset="81540.48">16743 11091 33167 0,'-14'-12'1472'0,"8"11"304"0,-3 4-1424 0,-2 4-352 15,-2 3 0-15,-1 8 0 0,-4 6 240 0,-4 6-32 16,1 5 0-16,-2 7 0 0,-2 4 272 0,-2 6 48 16,0 5 16-16,-1 5 0 0,0 2-80 0,2 5-16 15,-1 3 0-15,1 1 0 0,1-2-272 0,1-3-176 16,1-2 192-16,3-8-192 0,2-5 0 0,3-3-176 15,1-7 0-15,-5 10 0 16,3-10-304-16,5-11-64 0,1-4-16 0,2-9 0 16,2-5-2352-16,6-14-480 0</inkml:trace>
  <inkml:trace contextRef="#ctx0" brushRef="#br0" timeOffset="81706.7">15968 11866 34431 0,'5'-6'1536'0,"1"3"304"0,4-3-1472 0,6 3-368 0,4 1 0 0,7-2 0 16,3 4 256-16,8-1 0 0,7 1-16 0,20-2 0 16,-7 0-240-16,-2-4 176 0,-1 2-176 0,-3 1 160 15,-4 2-160-15,-2 0 0 0,2 1 0 0,-12-2-15744 16</inkml:trace>
  <inkml:trace contextRef="#ctx0" brushRef="#br0" timeOffset="82444.58">18984 11733 18431 0,'-2'-9'1632'0,"-1"4"-1312"15,3 5-320-15,0 0 0 0,0 0 1888 0,0 0 304 16,0 0 64-16,-10 3 16 0,-1 5-976 0,-3 4-192 15,-4 5-32-15,-1 7-16 0,-2 4-512 0,-3 4-96 16,0 1-32-16,0 3 0 0,0 1 16 0,1 0 0 16,0-2 0-16,4 1 0 0,4-1-128 0,2-3-32 15,5-8 0-15,6-2 0 0,4-3-80 0,5-3-32 16,2-3 0-16,5-4 0 0,5-6 176 0,5-6 48 16,8-1 0-16,2-1 0 0,1-8-48 0,2-2 0 15,-2-1 0-15,-4-3 0 0,-4-4-176 0,-1 1-32 16,-4 4-128-16,-1 1 192 0,-5 4-192 0,-2 5 176 15,-5 1-176-15,-9 7 160 0,0 0-160 0,0 0 0 16,0 12 0-16,0 7 0 0,-2 4 144 0,-3 4-144 16,-2-3 160-16,2 4-160 0,1 0 0 0,2 0 0 15,-2-3 0-15,4-2 0 0,2-5 0 0,5-5 0 16,3-3 0-16,4-6 0 0,3-6 192 0,5-4-48 0,6-8-16 0,5-5 0 16,6-9 256-16,3-1 64 0,3-4 0 0,-2-3 0 15,-3-1-128-15,-6-2-32 0,-3-5 0 0,-8 2 0 16,-3-2-96-16,-4 1-32 0,-4-1 0 0,-4 2 0 15,-3 6-160-15,-3 6 128 0,-2 4-128 0,-1 5 128 16,-3 3-272-16,-1 4-64 0,-4 1-16 0,0 8 0 16,-2 4-864-16,-1 2-160 0,0 4-32 15,-2 4-16 1,0-1-2000-16,1 4-400 0</inkml:trace>
  <inkml:trace contextRef="#ctx0" brushRef="#br0" timeOffset="82826.57">19790 11940 28559 0,'0'0'2544'0,"-6"6"-2032"15,6-6-512-15,0 0 0 0,4 8 256 0,6 1-64 16,4-4 0-16,5 1 0 0,6 2-32 0,4-4-16 15,5-3 0-15,1-2 0 0,2-3-16 0,0-5-128 16,-2 1 192-16,2-3-64 0,0 2 128 0,-4-4 0 16,-5 4 16-16,-2 0 0 0,-5 3-80 0,-3-3-32 15,-5 3 0-15,-4-2 0 0,-9 8 464 0,0 0 80 16,-4-7 32-16,-6-1 0 0,-6 4 64 0,-7 3 16 0,-6 2 0 16,-5 5 0-16,-7 1-432 0,-1 6-96 0,-6-2-16 15,-3 5 0-15,-3 5 112 0,3 2 32 0,5 0 0 0,5-1 0 16,11-1-96-16,7 2 0 0,8 0-16 0,6-1 0 15,6 0-176-15,8 1-128 0,5-3 144 0,8-1-144 16,6-1 0-16,9-1 0 0,8-6 0 0,4 1-160 31,3 0-288-31,-1-3-48 0,-4 0-16 0,-12-6 0 0,2-1-2096 0,0-1-416 0,28-3-96 0,-9-1-16 16</inkml:trace>
  <inkml:trace contextRef="#ctx0" brushRef="#br0" timeOffset="83187.93">20583 12061 13823 0,'-28'-2'1216'0,"12"4"-960"16,-2 0-256-16,0 3 0 0,2 0 2880 0,4 0 544 15,3 0 96-15,9-5 32 0,0 0-2352 0,5 12-480 16,6-2-80-16,-1-5-32 0,5-4 32 0,3 1 16 15,2-4 0-15,12 0 0 0,1-8-144 0,0 2-16 16,3-5-16-16,-5 4 0 0,2 1-208 0,-3 0-32 16,-4-5-16-16,-8 8 0 0,-1-4 96 0,-2 3 32 15,-2-4 0-15,-4 1 0 0,-3-3 336 0,-4 0 64 16,-5 2 16-16,-7-1 0 0,-6 4 48 0,-4 2 16 16,-7 2 0-16,-5 8 0 0,-4 0-528 0,-1 7-112 0,0-2 0 15,1 8-16-15,2 3 16 0,2 3 0 0,3-2 0 16,6 1 0-16,8-3-192 0,5 4 160 0,6-3-160 15,6-1 160-15,9 0-160 0,4-2 0 0,4 1 0 0,-1-5 0 16,3 3 0-16,7-5-272 0,5-184 64 0,2 362 16 31,0-185-1520-31,2-2-288 0,0-2-64 0,18-3-14368 0</inkml:trace>
  <inkml:trace contextRef="#ctx0" brushRef="#br0" timeOffset="83627.64">22437 11163 4607 0,'-7'-18'192'0,"7"18"64"0,-4-8-256 0,1 2 0 15,3 6 0-15,0 0 0 0,-8 0 5824 0,0 6 1104 16,-1 2 240-16,-1 5 32 0,-2 6-5424 0,-2 5-1088 16,-2 6-224-16,-1 0-32 0,-5 12 208 0,0 4 64 15,-3 7 0-15,0 8 0 0,-2-2-128 0,-5 8-32 16,-1 3 0-16,-3 0 0 0,1-2-352 0,2-5-64 16,4-6 0-16,4-6-128 0,5-8 288 0,4-4-48 0,2-7-16 15,3-4 0-15,5-8 480 0,2 0 80 16,4-6 32-16,4-7 0 0,4 0-48 0,4-6 0 0,5-4 0 0,4-7 0 15,4-1-240-15,1-8-48 0,4-7-16 0,0-3 0 16,1-2-192-16,2-3-32 0,1-5-16 0,3-1 0 16,2 0-80-16,3-1-16 0,4-4 0 0,3 5 0 15,5 0-128-15,-1 2 0 0,-1 0 0 0,0 6 0 16,-2 1 0-16,-2 3 0 0,-2 2 0 0,-3 3 0 16,-2 2 0-16,-5 7 0 0,-5 1 0 0,-4 3 0 15,-5 2-368-15,-6 6 0 0,-4 2 0 0,-12 0 0 16,0 0-1536-16,-3 9-304 0,-5 3-64 0</inkml:trace>
  <inkml:trace contextRef="#ctx0" brushRef="#br0" timeOffset="83825.11">22358 11932 23039 0,'0'0'1024'0,"0"0"192"16,0 0-960-16,4 9-256 0,6 1 0 0,3 4 0 0,3 1 3520 0,6-1 640 15,3 3 144-15,6 1 32 0,3 1-2864 0,3 1-560 16,2-5-112-16,2 6-32 0,1-6-304 0,1 3-64 16,0 1-16-16,3-1 0 0,-2-2-256 0,3 1-128 15,1-1 0-15,-3 1 128 16,0-1-1824-16,-5 1-368 0,-1-2-80 0</inkml:trace>
  <inkml:trace contextRef="#ctx0" brushRef="#br0" timeOffset="113930.81">1750 12921 2751 0,'0'0'256'0,"0"0"-256"15,7-8 0-15,-1 3 0 0,-1-4 2288 0,1 6 400 16,-6 3 96-16,11-8 16 0,-4 2-1536 0,1 2-304 15,0-1-64-15,-2 0-16 0,-6 5 80 0,9-4 0 16,-9 4 16-16,0 0 0 0,0 0-112 0,0 0-32 16,7 4 0-16,-7-4 0 0,4 11-352 0,0 1-80 15,-4-1-16-15,-1 6 0 0,-4 0-96 0,1 5-32 16,-1 2 0-16,-2-1 0 0,0 2-96 0,-1 2-32 16,1-1 0-16,-1 3 0 0,2 4 144 0,0 0 32 15,3-1 0-15,-1 1 0 0,-1 1-32 0,-4 0 0 0,1 2 0 16,1-3 0-16,-2 0-80 0,2-4-32 0,4-1 0 0,-1-2 0 15,0-1-160-15,3-3 192 0,1-2-192 0,0-2 192 16,0-4 112-16,1 1 16 0,1-4 16 0,2 0 0 16,-4-11 176-16,7 10 48 0,-2-4 0 0,4 0 0 15,0 2 16-15,-9-8 0 0,10 3 0 0,2-1 0 16,2 2-208-16,3-3-48 0,1-1 0 0,3-1 0 16,2 4-144-16,4-2-48 0,3-2 0 0,2 1 0 15,0 0-128-15,5 0 0 0,5 1 0 0,1-2 128 16,-1-2-128-16,2 2 160 0,2 1-160 0,2 1 160 15,3 2-160-15,3 0 192 0,0 0-192 0,1-2 192 16,0 0-192-16,-2-1 128 0,-1 0-128 0,-1 2 128 16,0-2-128-16,0 0 0 0,-2 1 0 0,3 0 0 15,1 1 128-15,0-1-128 0,2 0 0 0,-1 0 128 16,0-1-128-16,0 0 0 0,2 0 0 0,3 0 0 0,2 0 160 16,2 2-160-16,1-2 192 0,-2-2-192 0,2 0 224 0,-1-2-64 15,1 1-16-15,-2 0 0 0,-1-4-16 0,0 5 0 16,0 0 0-16,1 0 0 0,1-2-128 0,-1-4 192 15,-1 2-192-15,-3 4 192 0,-3-1-192 0,1 3 128 16,1 0-128-16,0 1 128 0,1-1-128 0,-1 0 160 16,1 0-160-16,2-1 160 0,-1 0-32 0,0 1 0 15,2 0 0-15,3 2 0 0,2 1-128 0,1-3 0 16,-1-3 0-16,2 2 0 0,-2 4 0 0,0-1 0 16,3-2 0-16,-1 4 0 0,3-4 0 0,1 0 0 15,-4 0 0-15,0-1 0 0,-2-2 0 0,0 3 0 16,0-1 0-16,1 1 0 0,-3 0 0 0,-1-3 0 15,-2-6 0-15,-1 4 128 0,-1 3-128 0,-3-2 0 0,-2-2 0 16,1 2 0-16,1 3 0 0,-2-1 0 0,0 0 128 0,-2 0-128 16,-1-4 0-16,-2 2 0 0,0 2 0 0,-2 0 0 15,-2 4 128-15,-1-1-128 0,0-1 0 0,1 3 128 16,-1 2-128-16,3 0 0 0,1-4 0 0,0 2 0 16,-4-1 0-16,2 2 0 0,0 2 0 0,-1-3 0 15,-3-2 0-15,3 2 0 0,-1 0 128 0,-1 0-128 16,-1 1 0-16,0-2 0 0,0 0 0 0,-2-1 0 15,-3-1 0-15,-1 1 0 0,-1 0 0 0,0 1 0 16,-3-4 0-16,-1 4 0 0,-1 1 0 0,2 0 0 16,-3 1 0-16,2-2 0 0,0 1 0 0,1-1 0 15,0 0 0-15,1 0 0 0,1-2 0 0,1 0 0 16,-2 2 0-16,-3-1 0 0,5-1 0 0,-2 2 0 16,0-2 0-16,0 3 0 0,0 1 0 0,0-2 0 15,-1 0 0-15,-1 1 0 0,2 2 0 0,-1-1 0 0,-3-1 0 0,3-1 0 16,0 1 0-16,-2-1 0 0,-3 2 0 0,0 0 0 15,-2-3 0-15,-1 3 0 0,-1 0 128 0,0 1-128 16,0-2 0-16,-3-1 128 0,2-1 0 0,-2 2 0 16,-1-3 0-16,-1 2 0 0,-1 4 0 0,-1-3 0 15,1 0 0-15,-3-1 0 0,-2-2 32 0,0 3 0 16,-2 1 0-16,2-2 0 0,-1-4 32 0,0 2 0 16,0 2 0-16,-3 0 0 0,-8-2-32 0,11 2 0 15,-11-2 0-15,10 3 0 0,-1-1-160 0,-9-2 160 16,11 4-160-16,-11-4 160 0,10-1-160 0,-10 1 128 15,12 4-128-15,-12-4 128 0,0 0-128 0,9-2 0 16,-9 2 0-16,0 0 128 0,0 0-128 0,11-1 128 0,-11 1-128 0,0 0 128 16,0 0 32-16,0 0 0 0,12-2 0 0,-12 2 0 15,0 0-160-15,0 0 192 0,0 0-192 0,6-4 192 16,-6 4-192-16,8-4 160 0,-8 4-160 0,0 0 160 16,6-9-160-16,-2 3 128 0,-4 6-128 0,0 0 128 15,5-11-128-15,-3 4 192 0,2-6-192 0,-4 6 192 16,0-5-32-16,0 4 0 0,1-3 0 0,-1-2 0 15,-1-2 0-15,1 2 0 0,0-1 0 0,0-2 0 16,0-1-32-16,0 0-128 0,-2-1 192 0,0-4-64 16,1-1-128-16,0-3 128 0,1 0-128 0,0-4 128 15,-1-3-128-15,1-3 192 0,-2-1-192 0,2-1 192 16,0 1-64-16,0 0 0 0,0 3 0 0,0 1 0 16,0 1 64-16,0 5 0 0,0 1 0 0,0 2 0 0,-1 2-192 0,0-1 0 15,-1 3 0-15,1 3 0 0,1 5 0 0,0-1 0 16,0 3 0-16,0 2 0 0,0 8 0 0,0 0 0 15,0 0 0-15,0 0 0 16,0 0-1088-16,0 0-80 0,0 0-32 0,9 11-12432 16,0 2-2480-16</inkml:trace>
  <inkml:trace contextRef="#ctx0" brushRef="#br0" timeOffset="139960.47">1740 13574 5519 0,'0'0'496'0,"0"0"-496"16,0 0 0-16,0 0 0 0,0 0 1296 0,-7 4 176 0,7-4 16 15,0 0 16-15,-9 3-800 0,9-3-144 0,0 0-48 16,0 0 0-16,0 0-80 0,0 0-32 0,0 0 0 0,-2 10 0 15,2-10 240-15,0 0 32 0,0 0 16 0,13 5 0 16,-1 1-64-16,-1 1-16 0,2-3 0 0,2-3 0 16,1 1-192-16,4 1-32 0,-1-1-16 0,2 2 0 15,2-2-64-15,5-2-16 0,-3-2 0 0,5 2 0 16,-4 0 48-16,2-1 16 0,2-3 0 0,-1 3 0 16,4 1 0-16,-1-1 0 0,-1-2 0 0,1 1 0 15,1 0-176-15,0 0-48 0,0-1 0 0,3-1 0 16,1-1-128-16,1 3 128 0,0 2-128 0,1-2 128 15,-2 0-128-15,3-3 192 0,0 0-192 0,1 1 192 16,0 3-16-16,-1-2 0 0,1 1 0 0,0-1 0 0,-2 2 16 16,2 1 0-16,0 4 0 0,1-4 0 0,-1-4-64 15,3 1 0-15,-1 1 0 0,0-1 0 0,2 1-128 16,0-5 0-16,-1 3 0 0,0 2 128 0,1 1-128 0,2-1 192 16,2 2-192-16,1-1 192 0,-2 1-192 0,2 0 0 15,0-1 0-15,1-2 128 0,-1-1-128 0,-3 4 0 16,1 3 0-16,1 0 0 0,-1-1 160 0,1 2-160 15,-2-2 192-15,2 2-192 0,0 1 0 0,0-2 0 16,-2-3 0-16,-2 0-192 0,1 1 192 0,-1 0 0 16,-2 2 0-16,1 0 0 0,3-1 128 0,0 3-128 15,-3-2 192-15,3-1-192 0,1-3 240 0,3 0-64 16,-3-2-16-16,2 2 0 0,-1 2-160 0,1 0 160 16,-2-1-160-16,2 2 160 0,2-1-160 0,-3 2 0 15,2-2 144-15,-1-1-144 0,-3-1 0 0,0-1 0 0,1 2 0 0,0 0 128 16,0-1-128-16,0 1 0 0,1 0 0 0,-2 0 0 15,-2 1 0-15,-1 2 0 0,2-4 128 0,-3-1-128 16,-2 1 144-16,-3 2-144 0,0-1 192 0,-1 0-192 16,0 0 288-16,-3 2-48 0,1-1-16 0,-1 1 0 15,3 3-32-15,0-2-16 0,-2-4 0 0,2 2 0 16,1 1-176-16,-1 0 160 0,-1-4-160 0,-2 2 160 16,-1 2-160-16,1 0 0 0,1 1 0 0,-1-2 0 15,-1-2 0-15,-1 2 0 0,0 2 128 0,0-1-128 16,-1-2 0-16,2-2 0 0,-2 0 0 0,1 1 128 15,-2 0-128-15,2 0 192 0,0-2-192 0,-1 2 192 16,0-1 0-16,1 2 16 0,0 2 0 0,-1-2 0 16,0-2-64-16,1 2-16 0,-1 2 0 0,2 0 0 15,0 0-128-15,1-2 160 0,-3-2-160 0,2 2 160 0,3 2-160 0,-2-2 0 16,1-3 144-16,-4 2-144 0,0 1 0 0,-1 0 144 16,1-2-144-16,-1 2 0 0,-2-1 144 0,2 2-144 15,-1 1 0-15,3-1 144 0,-1-2-144 0,1 1 0 16,-1 1 0-16,2 2 128 0,2-1-128 0,1 1 0 15,1-1 144-15,-2 1-144 0,-2-1 0 0,3 1 128 16,-2 2-128-16,1 0 0 0,-4-2 128 0,0 0-128 16,-2 1 128-16,-2 1-128 0,0 0 0 0,-1-1 0 15,0-3 0-15,0 3 0 0,1 3 0 0,2-4 0 16,2-1 0-16,-3-1 0 0,-2-1 0 0,1 2 0 16,-1 1 0-16,-1-2 0 0,0 1 0 0,1 1 0 15,-5 2 0-15,1-3 0 0,-2-2 0 0,1 0 0 16,-3 0 0-16,1 0 128 0,0 0-128 0,-2 0 0 0,0-2 128 15,1 2-128-15,0-1 128 0,-3 1-128 0,1 0 128 0,1-1-128 16,-3-4 320-16,0 2-16 0,-1 1 0 0,1-2 0 16,-1 1-32-16,3 0 0 0,-1-3 0 0,0 3 0 15,1 0-112-15,-4 2-32 0,3-3 0 0,-1 3 0 16,2 1-128-16,-4 1 128 0,2 0-128 0,-2-1 128 16,-2 0-128-16,1 2 0 0,0 0 0 0,-1-1 0 15,1-1 0-15,-11 0 0 0,0 0 0 0,9 5 0 16,-9-5 0-16,8 8 0 0,-8-8 0 0,0 0 0 15,0 0 0-15,7 5 0 0,-7-5 0 0,0 0 0 16,0 0 0-16,0 0 0 0,0 0 0 0,0 0 0 16,0 0 144-16,0 0-144 0,0 0 160 0,0 0-160 15,-10 14 128-15,-2-2-128 0,-2 0 0 0,-4 2 144 16,-4 4-2096-16,-7 0-416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52:16.12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3052 9084 15663 0,'-11'-10'1392'0,"4"4"-1120"0,2-2-272 0,-1 1 0 15,6 7 352-15,-7-4 16 0,7 4 0 0,-9-2 0 16,2-1 272-16,7 3 48 0,-9 5 16 0,3-1 0 16,6-4-208-16,-7 12-48 0,3-3 0 0,3 2 0 15,4-2 256-15,3 2 64 0,2-2 0 0,6 3 0 16,5 2 0-16,5-3 16 0,5 1 0 0,8 0 0 15,7-5-80-15,6-1-32 0,5-1 0 0,11-2 0 0,8-2-64 16,9-1-16-16,10-3 0 0,4-4 0 0,2-1-160 16,6-3-48-16,7-1 0 0,1-3 0 0,2-2 80 0,1 2 16 15,2 1 0-15,1 1 0 0,1-2 96 0,2 4 32 16,-1 7 0-16,-3-4 0 0,-3-1-256 0,-3 6-48 16,-4 1-16-16,-1 5 0 0,0-1-288 0,-7 4 160 15,-6-3-160-15,-9 6 128 0,-7 0-128 0,-4 4 0 16,-3 1 0-16,-4-1 0 0,-3-5 0 0,-7 4 0 15,-6-3 0-15,-5 2 0 0,-4-2 0 0,-6-1 0 16,-4-3 144-16,-8-1-144 0,-3-2 0 0,-5 2 128 16,-4-1-128-16,-12-3 0 0,0 0 144 0,0 0-144 15,0 0 192-15,0 0-192 0,0 0 480 0,-17-7-16 16,-6 3 0-16,-8-1 0 0,-9-1-128 0,-11-2-16 16,-8 3-16-16,-9 0 0 0,-2-1-304 0,-7 3 128 0,-2 1-128 0,-4 0 0 15,-3 1 208-15,-6 0-64 0,-6 0-16 16,1-1 0-16,-3 5-128 0,-4-3 128 0,-4-1-128 0,-2-3 128 15,0-1-128-15,-4 0 0 0,-2 0 0 0,-1-2 128 16,-2 2-128-16,-2 1 0 0,-4-2 0 0,0 0 0 16,-3 0 0-16,3 4 0 0,-2 1 128 0,6-3-128 15,5-3 0-15,12 2 0 0,11-2 0 0,7 0 0 16,4 4 0-16,11-5 0 0,8 2 0 0,10-3 0 16,10 1 0-16,9 3 0 0,6-4 0 0,10 4 0 15,7 0 0-15,11 5 0 0,0 0 0 0,7-6 0 16,9 2 0-16,8 1 0 0,11 3 0 0,15-2 0 15,10-6 0-15,7 2 0 0,5 2 0 0,11 3 0 16,7-1 0-16,9-1 0 0,8-4 0 0,5 5 0 16,10 2 0-16,7-3 0 0,5-1 0 0,6 2 0 0,4 4 0 15,4 0 0-15,7-2 0 0,-1 2 0 0,3 2 0 0,-7 1 0 16,-4 3 0-16,0-3 0 0,1 2 0 0,-5 2 0 16,-5-2 128-16,-4 3-128 0,1-4 0 0,-8 3 0 15,-8-3 0-15,-6 5 0 0,-4-5 0 0,-7 0 0 16,-7-1 0-16,-6-2 128 0,-12-1-128 0,-6 1 0 15,-9 1 0-15,-5-2 128 0,-7 1-128 0,-6-3 160 16,-6 0-160-16,-9 1 160 0,-9 2 32 0,-8-2 16 16,-11-1 0-16,0 0 0 0,-13 0 0 0,-9 0 0 15,-9 0 0-15,-11-1 0 0,-9-3-32 0,-7-1-16 16,-8 1 0-16,-13 1 0 0,-11 1-160 0,-8-7 0 16,-4-4 0-16,-9 3 0 0,-5 6 0 0,-5-5 0 15,-4-1 128-15,1 0-128 0,-3 5 0 0,-1-3 0 0,1 1 0 16,7 3 0-16,5 0 0 0,6 0 0 0,0 3 0 0,9 0 0 31,8-2-1712-31,6 6-208 0,6 8-64 0</inkml:trace>
  <inkml:trace contextRef="#ctx0" brushRef="#br0" timeOffset="1441.36">1272 11036 15663 0,'0'0'1392'0,"0"0"-1120"0,0 0-272 0,-9-8 0 16,9 8 960-16,0 0 128 0,-7-5 16 0,7 5 16 15,0 0-448-15,0 0-96 0,0 0 0 0,0 0-16 16,0 0-176-16,6 11-16 0,4-8-16 0,4 4 0 16,4 0 128-16,6 1 32 0,6 3 0 0,8-4 0 0,6-1 16 15,11-2 16-15,5-4 0 0,7-1 0 16,5-3-64-16,11 1-16 0,7-1 0 0,7 1 0 16,1-5 128-16,2 4 32 0,2 2 0 0,7 0 0 0,8 2-112 0,-1-1 0 15,-4 1-16-15,5 0 0 0,6 0-64 0,1 0-16 16,-3 0 0-16,6 0 0 0,7 3-32 0,-1-3-16 15,-2-3 0-15,4 3 0 0,6 0-96 0,-1 1-16 16,-5-1 0-16,2 2 0 0,3-1-32 0,-4 2-16 16,0 0 0-16,0 1 0 0,0-3 0 0,-5 2 0 15,-7 1 0-15,2 2 0 0,1-1-80 0,-6-2-128 16,-8-3 176-16,-2 1-176 0,-1 5 128 0,-4-1-128 16,-6-5 0-16,-4 3 0 0,-9 1 0 0,0 0 0 15,-5 3 0-15,-2-2 0 0,-7-3 128 0,-10-1-128 16,-4 3 0-16,-8-2 0 0,-7 2 128 0,-4-1-128 0,-10-2 0 15,-4 0 0-15,-7 2 128 0,-7-1-128 16,-12-2 144-16,0 0-144 0,0 0 384 0,0 0-32 0,0 0 0 0,-20-4 0 16,-7 1 112-16,-8-2 32 0,-9 2 0 0,-9-1 0 15,-13 2-320-15,-3-5-176 0,-3-2 192 0,-7 3-192 16,-1-2 128-16,-6 2-128 0,-6 0 0 0,-3-3 0 16,-6 5 144-16,0-4-144 0,-2 2 0 0,-8 1 144 15,-10-4-144-15,-1 4 0 0,0 2 0 0,-6 0 0 16,-9-5 0-16,1 4 0 0,1 3 128 0,-5 0-128 15,-5-3 0-15,3 2 0 0,2 2 0 0,-1-1 128 16,-2-3-128-16,1 4 0 0,0 5 0 0,2-5 0 16,-2-6 0-16,4 4 0 0,2 5 0 0,5-4 0 15,5-5 0-15,6 4 0 0,1 4 0 0,5-1 0 16,2-1 0-16,4 1 0 0,5-1 0 0,3 4 0 0,1 4 0 16,6-4 0-16,6-4 0 0,9 2 0 0,8 1 0 0,7 0 0 15,7 4 0-15,6-3 0 0,4 1 0 0,6 1 0 16,7-1 0-16,8-1 0 0,6 0 0 0,6-2 0 15,6-2 0-15,7 0 0 0,0 0-192 0,8 12 192 16,8-1-192-16,8-3 192 0,10-3-208 0,9 0 80 16,7-2 128-16,8-1-208 0,9 1 208 0,10 0 0 15,16 1 0-15,6-2 160 0,4-6-160 0,9 6 0 16,10 1 0-16,6-1-176 0,6-2 176 0,9 2 0 16,9 1 0-16,3 1 0 0,2 1 0 0,7 0 128 15,5-1-128-15,6 5 0 0,2-4 0 0,0 2 128 16,-4 0-128-16,2-2 0 0,5 3 0 0,1 0 0 15,1-6 0-15,-6 2 0 0,-9 2 0 0,1-1 0 16,1-1 0-16,-6 1 128 0,-8 2-128 0,-4-4 0 0,-3 2 0 0,-5-2 0 16,-4-2 0-16,-4 3 0 0,-8-1 0 0,-8-1 0 15,-7-2 0-15,-4 0 144 0,-1 3-144 0,-10-2 0 16,-11-1 128-16,-6 0-128 0,-7 0 0 0,-11 0 0 16,-9-1 144-16,-6 1-144 0,-7 0 0 0,-11 0 144 15,-10-2-144-15,-9 1 0 0,-10 1 0 0,-7-4 128 16,-11-5-128-16,-13 3 128 0,-11-4-128 0,-9 5 128 15,-5 2-128-15,-10-1 0 0,-9-4 0 0,-12 3 0 16,-15-6 0-16,0 5 0 0,-2 0 0 0,-10-3 0 16,-11 2 0-16,-3 0 0 0,-3 0 0 0,-10 1 0 15,-11 1 160-15,-5 4-160 0,-5 2 192 0,-7 4-192 16,-9 0 192-16,-2 0-192 0,-7 3 192 0,-1-1-192 16,-2 4 144-16,4-5-144 0,0 2 0 0,6 2 144 15,0-3-144-15,6 1 0 0,4-5 0 0,6 2 0 0,6 2 0 16,4 0 0-16,2-4 0 0,11 1 0 0,10 1 0 0,9-1 0 15,5-4 0-15,10 0 0 0,12 1 0 0,7-1 128 16,11 0-128-16,9 0 0 0,10-1 0 0,7 1 0 16,8-2 0-16,10-2 0 0,8-3 0 0,10 2-224 15,9 0 80-15,11-2 16 16,10 0-304-16,11-3-48 0,9 1-16 0,12-3 0 16,8-1-848-16,14 3-160 0,11-3-32 0,7-1-15424 0</inkml:trace>
  <inkml:trace contextRef="#ctx0" brushRef="#br0" timeOffset="2891.87">30946 7738 12895 0,'0'0'576'0,"0"0"112"0,6-3-560 0,-6 3-128 0,0 0 0 0,0 0 0 16,0 0 784-16,0 0 128 0,0 0 32 0,0 0 0 15,0 0-736-15,0 0-208 0,0 0 0 0,-6-1 128 0,-2-2 272 0,-1 2 64 16,0 1 16-16,-4-3 0 0,2 1 528 0,0-2 96 16,-2 2 32-16,0-1 0 0,0 1-96 0,-2 0-16 15,-3 0 0-15,-2-1 0 0,1-2-224 0,-4 1-48 16,-2 2-16-16,-1 0 0 0,0 1-192 0,-5 1-32 15,-2 1-16-15,-3 1 0 0,-2 0 0 0,-2 2 0 16,-4 1 0-16,2-1 0 0,0-1 16 0,2 3 0 16,2 1 0-16,1 1 0 0,0 4-128 0,5-2 0 15,4 2-16-15,4 4 0 0,6-1-176 0,4 0-48 16,4 2 0-16,4-2 0 0,3 1-16 0,6 0-128 16,3-1 192-16,6 2-64 0,3-1 32 0,5 1 0 15,4-2 0-15,5 0 0 0,2-2 32 0,7 0 0 16,-1-1 0-16,1-3 0 0,-1 3-32 0,1-6 0 15,0 2 0-15,0-3 0 0,-1-4 32 0,0-1 16 16,0-4 0-16,1 2 0 0,-4-2 80 0,1 0 16 16,-2-1 0-16,-3 0 0 0,0-5 16 0,-2 2 0 15,-3-2 0-15,-2 2 0 0,-3-5 0 0,-2-2 16 0,-3 4 0 16,-2-2 0-16,-4-2 32 0,-2-2 0 0,0-1 0 16,-3 2 0-16,-4-1 0 0,-2 1 0 0,-1-1 0 15,-3 2 0-15,0 2-176 0,-3 1-16 0,-2-2-16 0,-2 4 0 16,-2-2-160-16,-3 2 0 0,-4 1 0 0,1 4 0 15,-2-1 0-15,0 2-304 0,0 1 48 0,2 3 16 16,1 3-1168 0,4 1-256-16,2 2-32 0,4-1-16 0,3 3-1648 0,6 1-336 15</inkml:trace>
  <inkml:trace contextRef="#ctx0" brushRef="#br0" timeOffset="3669.7">30421 7729 9215 0,'0'0'816'0,"0"0"-656"0,7-3-160 0,1 2 0 16,2-2 1280-16,-2 2 240 0,-1-1 32 0,2 0 16 16,0 1-576-16,-1 0-112 0,-8 1-32 0,7-1 0 0,-7 1 128 0,0 0 32 15,0 0 0-15,0 0 0 16,0 0 160-16,0 0 48 0,-2 6 0 0,-2 3 0 16,-1-2-448-16,-2 5-96 0,0 6-16 0,-2-1 0 0,-1 2-80 0,-2 3 0 15,0 4-16-15,-5-2 0 0,-2-1-160 0,1 3-16 16,0 0-16-16,1 2 0 0,-2-3-112 0,2 3-32 15,-1 0 0-15,2 0 0 0,-1-4 48 0,1 2 16 16,0-2 0-16,1-4 0 0,-3 0 64 0,3-1 16 16,-1-1 0-16,-1 0 0 0,-1-1-16 0,1 0 0 15,-1 0 0-15,0-1 0 0,0 1-64 0,0-1-16 16,1 0 0-16,0-4 0 0,2 2-96 0,-1-1-32 16,1 0 0-16,0-3 0 0,0 3-144 0,-1 2 192 15,0-1-192-15,-1-3 192 0,0 1-192 0,-1-2 160 16,0 1-160-16,2 5 160 0,-1-2-160 0,0 0 160 15,1 1-160-15,-1 0 160 0,1 0-160 0,2 2 128 16,-3-3-128-16,2-1 128 0,-1 2-128 0,0-1 128 16,1 0-128-16,-1-2 128 0,-2 0-128 0,1 1 0 15,2 1 144-15,0-3-144 0,-1 3 224 0,1 0-32 16,-1-3 0-16,0 2 0 0,4 1-192 0,-1 3 0 16,2-1 128-16,2-2-128 0,0-1 0 0,2 1 0 0,5 0 128 0,-2 0-128 15,3-5 0-15,1 3 0 0,0 4 0 16,5-5 0-16,-1 2 0 0,3 0 0 0,2-3 0 0,3 2 0 15,0 1 0-15,2-3 0 0,2 0 0 0,0 2 0 16,2-4-368-16,2 0-64 16,2-1-16-16,-2-3 0 0,1-1-2160 0,-1-1-432 15,2-2-96-15,-1-4 0 0</inkml:trace>
  <inkml:trace contextRef="#ctx0" brushRef="#br0" timeOffset="4226.6">30793 8177 15663 0,'0'0'1392'0,"8"-3"-1120"15,-3-4-272-15,0 2 0 0,-5 5 1072 0,6-2 144 16,-6 2 48-16,8 0 0 0,-8 0-384 0,0 0-80 16,0 0-16-16,0 0 0 0,0 0-288 0,0 0-64 15,0 6-16-15,-1 4 0 0,-3-1 304 0,-3 3 64 16,-2 0 16-16,-2 0 0 0,-3 0 16 0,-1 4 0 16,-2 4 0-16,-2 2 0 0,-1 2-240 0,-2 0-32 15,4 0-16-15,-1 3 0 0,-1-4-240 0,0 3-48 0,-2-2-16 16,-1 1 0-16,-2 0-32 0,-1-3 0 0,1 1 0 0,0-2 0 15,-2 1 128-15,1-3 0 0,0-1 16 0,-2-2 0 16,2-1 16-16,-2 3 0 0,3-1 0 0,-1-2 0 16,1-1-32-16,0 1-16 0,-1-2 0 0,1 0 0 15,1 3-80-15,0-1-16 0,2 1 0 0,-2 0 0 0,1 1-80 0,1-1 0 16,3 1-128-16,1 1 192 0,2-6-192 0,1 3 128 16,-1 2-128-16,-4 5 0 0,1-5 0 15,11-5 128-15,1-3-128 0,-2 3 0 0,4 2 0 0,0 3 0 16,0-1 128-16,2 2-128 0,2 1 0 0,1 16 0 15,1-7 128-15,7 1-128 0,2-4 0 0,4 2 128 16,2-2-128-16,2 1 0 0,0-5 160 0,1-2-160 16,0-1 160-16,1 0-160 0,1 1 144 0,-1-4-144 15,0-2 128-15,1-4-128 0,-2 1 0 0,0-3 128 16,-1-2-128-16,-1 1 0 16,0-2-1008-16,-2-3-272 0,-2 3-64 0,-3-5-14976 0</inkml:trace>
  <inkml:trace contextRef="#ctx0" brushRef="#br0" timeOffset="5613.51">29641 13806 11055 0,'-12'-8'976'0,"12"8"-784"15,-8-2-192-15,8 2 0 0,-8-3 1408 0,8 3 256 16,0 0 32-16,0 0 16 0,0 0-576 0,0 0-112 16,0 0-32-16,0 0 0 0,12-1-208 0,-1-1-32 15,1 2-16-15,0-1 0 0,1-3-96 0,-1 1-32 0,3 0 0 0,-1-1 0 16,0 0-16-16,1-1 0 0,0-2 0 0,1 0 0 15,0-3 112-15,2 3 0 0,0-4 16 0,1 5 0 16,0-3-112-16,1 3-32 0,0 1 0 0,1-2 0 16,0 4-160-16,1 0-32 0,1 2-16 0,-4 1 0 15,-2 0-64-15,-4 4-16 0,0 3 0 0,-3 3 0 16,-3 3-48-16,-3 2-16 0,-4 7 0 0,-3-2 0 16,-3 2-48-16,-3 3-16 0,-3-2 0 0,-4 3 0 15,-7-1-160-15,0-5 192 0,1-1-192 0,1-2 192 16,-1-4 112-16,-1-3 16 0,-1 0 16 0,0-7 0 15,0-3 256-15,1-3 48 0,3-1 16 0,3-2 0 16,4-2-96-16,5-3-32 0,2-2 0 0,5-1 0 16,4-5-80-16,4-3-32 0,3-1 0 0,7-1 0 0,3-4-240 0,6 4-48 15,3-1-128-15,2 3 192 0,2 2-192 16,1 2 0-16,1 2 0 0,1 3 0 0,-3 4 0 16,-1 0 0-16,-2 4 0 0,-3 4 0 0,-5 4 0 0,-6 6 0 15,-3 2 0-15,-5 4 0 0,-5 3-176 0,-3 3 176 16,-3 5-160-16,-8-1 160 0,-3 4 0 0,-3 2-144 15,-5-2 144-15,-3 2 0 0,-5-5 0 0,0 1 0 16,-3-4 0-16,1-4 0 0,2-3 0 0,-1-3 0 16,0-8 0-16,4-1 0 0,0-1 0 0,4-6 144 15,4-1-144-15,2-2 160 0,5-7 96 0,5-2 32 16,2-5 0-16,6-1 0 0,5 2-32 0,5-1 0 16,6-7 0-16,3 2 0 0,4-5-256 0,3 6 128 0,-1 1-128 15,6 2 0-15,4 0 0 0,-2 5 0 0,-2 5 0 0,-3-1 0 16,-2 6 0-16,-2-1 0 0,-1 6 0 0,-5 4 0 15,-6 4 0-15,-4 3 0 0,-6 3-160 16,-3 6 160-16,-2 3 0 0,-5 4-144 0,-6-1 144 0,-4 3 0 16,-4-2 0-16,-3 4-128 0,-4-4 128 0,-1 0 0 15,-7-7 0-15,4-1 0 0,3-5 0 0,-2-4 0 16,-2-2 0-16,3-6 0 0,2-5 0 0,4-1 144 16,2-1 48-16,6-6 16 0,2-3 0 0,5-3 0 15,1-1 80-15,7-2 16 0,3-4 0 0,6-1 0 16,3 0-128-16,6-3-32 0,2 1 0 0,6 0 0 15,6 5-144-15,2 0 0 0,-1 3 0 0,1 2 0 16,0 8 0-16,-3 1 0 0,-3 5 0 0,-4 3 0 16,-5 4 0-16,-4 7-144 0,-4 4 144 0,-8 7 0 15,-4 2-144-15,-6 8 144 0,-4 1 0 0,-6 4-144 16,-6 5 144-16,-3-4 0 0,-5-3 0 0,-1 1 0 0,0-4 0 16,1-4 0-16,2-9 0 0,3-3 0 0,2-1 0 0,2-4 0 15,2 0 0-15,5-6 128 0,2-2-128 0,4-4-128 16,0-3 128-16,6-6-192 15,1-2-1664-15,3-3-320 0,1-5-80 0,2-2-16464 0</inkml:trace>
  <inkml:trace contextRef="#ctx0" brushRef="#br0" timeOffset="7408.92">29978 7825 15663 0,'4'-17'688'0,"-3"10"144"0,-2-2-656 0,1 2-176 15,1 0 0-15,1-2 0 0,-2 4 1296 0,0-2 240 16,-2 0 32-16,2 7 16 0,3-6-672 0,-1-2-128 15,-2 8-16-15,0 0-16 0,0 0-48 0,0 0 0 16,0 0 0-16,0 0 0 0,0 0 160 0,0 0 32 16,0 0 0-16,0 0 0 0,0 0-208 0,-5 7-48 0,-1-1 0 0,0 8 0 15,-2 3-64-15,0 3 0 0,1 3-16 0,-1 5 0 16,-1 1-272-16,2 5-48 16,0 3-16-16,-2 18 0 0,-1 0-48 0,4-1-16 0,2 5 0 0,1-3 0 15,2-1 16-15,-1 3 0 0,2-2 0 0,0 2 0 16,0-1-176-16,0 3 192 0,-4 5-192 0,0-3 192 15,1 4-192-15,0-5 128 0,-2 0-128 0,-1-4 128 0,1-1-128 16,2-1 0-16,0-2 144 0,3 1-144 0,-3-2 208 0,1 0-16 16,-1-1-16-16,3 0 0 0,0-4 96 0,0 1 32 15,0 0 0-15,2-3 0 0,0 1-144 0,1-3-32 16,1 4 0-16,-1-4 0 0,0 3-128 16,-1-4 128-16,1 4-128 0,0-5 128 0,-2-1-128 0,-1 1 192 15,0 0-192-15,0-2 192 0,4-3-192 0,-4 3 160 16,-2 0-160-16,2 2 160 0,0-4-160 0,0-1 0 15,0-1 144-15,2-1-144 0,-1-1 128 0,1 0-128 16,1 0 160-16,0-2-160 0,-2-6 208 0,1 4-48 0,2-2-16 0,0 1 0 16,1-3 32-16,0 2 0 0,-1-3 0 0,-2 3 0 15,1-3-176-15,1 4 160 0,0-5-160 0,-2 0 160 16,-2-2-160-16,0 2 0 0,0-1 144 0,0 0-144 16,-1 4 0-16,-2-2 144 0,0 2-144 0,-1 0 0 15,-3-1 128-15,2 1-128 0,-2 0 0 0,-1 0 0 16,0-1 128-16,0-3-128 0,-3 4 0 0,1-3 0 15,3-2 176-15,-1 2-176 0,0 0 160 0,1-1-160 16,-1-3 224-16,2 1-48 0,-1-2-16 0,1 1 0 16,1-1-32-16,1 0 0 0,0-1 0 0,0 2 0 15,1 1-128-15,0-1 128 0,1-2-128 0,0-1 128 16,2-2-128-16,-2-3 0 0,2-3 0 0,0 1 0 16,0-9 192-16,0 0-64 0,-2 7 0 0,2-7 0 0,2 8-128 0,-2-8 0 15,0 0 0-15,0 0 0 0,0 0 0 0,0 0 0 16,0 0 0-16,0 0 0 0,0 0 128 0,0 0-128 15,0 0 192-15,0-14-64 0,-2-3-128 16,2-2 160-16,0-4-160 0,0-1 160 0,-1-5-160 0,2-3 128 16,3-7-128-16,-1-4 128 0,1-4-128 0,1 0 0 15,1-4 0-15,-1-1 0 0,0-3 0 0,0 0 0 16,2-3 0-16,-1-4 0 0,2 1 0 0,-6-2 0 16,1 2 0-16,-1-6 0 0,1-4 0 0,-3 0 0 15,-4-2 0-15,0-3 0 0,-1-8 0 0,-1-3 0 16,-1-2 0-16,2 1-176 0,-1-1 176 0,2 2 0 0,2 6-144 15,-1-1 144-15,1 7 0 0,-1 4 0 0,-1 1 0 16,2 7 0-16,-1-1 0 0,1 4 0 0,-2-2 0 0,0 4 0 16,-2 1 0-16,1-1 0 0,-3-1 0 0,2 4 0 15,-2 2 0-15,0-1 0 0,2 1 0 0,-3-1 0 16,0 2 0-16,1 3 0 0,1 0 0 0,1 2 0 16,0 4 0-16,3 0 0 0,-1 1-176 0,3 5 176 15,-2 3 0-15,3 1 0 0,0 2 0 0,3-2-128 16,-2 1 128-16,1 4 0 0,2 3 0 0,0-3 0 15,0 4 0-15,1 4 0 0,0-1 0 0,1 3 0 16,1-1 0-16,0 0 0 0,1 0 0 0,0 5 0 16,-3 0 0-16,1 4 0 0,0 1 0 0,-1 3-128 15,-5 6 128-15,0 0 0 0,0 0 0 0,0 0 0 16,0 0 0-16,0 0 0 0,0 0 0 0,0 0-128 16,0 0 128-16,0 0 0 0,0 0 0 0,7 10-128 0,-2 3 128 0,0-1 0 15,-3-1 0-15,2 4-128 0,3 1 128 0,-2 2 0 16,1-3 0-16,-2 2 0 0,2 0 0 0,2 2 0 15,-2-2 0-15,1 5 0 0,-2 1 0 16,1 6-128-16,3 0 128 0,-3 3 0 0,-1 1 0 16,-1 7 0-16,0 3 0 0,-4 5 0 0,-1 7 0 0,-1 7-128 15,1 4 128-15,2 7 0 0,-2 4 0 0,1 10-160 16,3 3 160-16,2 3 0 0,2 1 0 0,5 1-128 16,1-5 128-16,2-1 0 0,-2-4 0 0,-2-2 0 15,-2-2 0-15,0-4 0 0,-2-2 0 0,0-4 0 16,-2-3 0-16,-1 1 0 0,-2-8 0 0,1 0 0 0,-1-2 0 15,2-4 0-15,-3 0 0 0,1-2 0 16,-2 1 0-16,0-1 0 0,0-2 0 0,0-1 0 0,-2-2 0 16,1 3 0-16,-1 1 0 0,-1 1 0 0,2-1 0 15,1 4 0-15,0 0 0 0,-2-1 0 0,0-2 0 0,1-4 0 16,-1-2 0-16,1-4 0 16,0 4 0-16,0-5 0 0,1 1 0 0,2-2 0 0,2-7 0 0,2-2 0 15,-1 0 0-15,2-4 0 0,-1-6 0 0,0-2 0 16,0-5 0-16,-1-4 0 0,-5-11 0 0,0 0 0 15,0 0 0-15,0 0-208 0,7-6 64 0,0-2 16 16,-1-4-144-16,-1-2-32 0,-1-3 0 0,-2 3 0 31,0 0-320-31,-2-1-64 0,0-2-16 0,-2 1 0 0,0-2-1600 16,-2-1-336-16</inkml:trace>
  <inkml:trace contextRef="#ctx0" brushRef="#br0" timeOffset="8330.02">30639 7846 11567 0,'0'0'512'0,"0"0"112"0,5-8-496 16,-5 8-128-16,0 0 0 0,8-5 0 0,-2-1 208 0,1 2 32 15,-7 4 0-15,10-3 0 0,-3-1 160 0,1-1 48 16,-2 0 0-16,-6 5 0 0,8-4 336 0,1 1 80 0,-9 3 16 16,9-5 0-16,-9 5 16 0,10-3 16 0,-10 3 0 0,0 0 0 15,0 0-192-15,0-182-32 0,0 364-16 16,8-171 0-16,-5 3-160 0,-3 2-16 0,-1-1-16 0,-3 8 0 16,-1 2 0-16,-1 7 0 0,-2 2 0 0,1 3 0 15,-1 5-16-15,0 4 0 0,1-4 0 0,-3 2 0 16,-1-3-96-16,1 4-32 0,-1 0 0 0,-1 0 0 15,0-1 32-15,-2-3 0 0,-3-4 0 0,1 0 0 16,-2-4 80-16,-3 0 32 0,-3-1 0 0,0-5 0 16,1 1 32-16,-2-3 16 0,-4 0 0 0,-3-3 0 15,0-5-144-15,-3 1-16 0,-1-3-16 0,-2 1 0 16,0-2-64-16,0 1-16 0,1-2 0 0,-1 3 0 16,-3 3-48-16,0 2-16 0,2-4 0 0,-1 0 0 15,1-1-80-15,3 4 0 0,5 0-128 0,1 1 192 16,2 5-192-16,6-3 128 0,-3 3-128 0,6 0 0 0,3-1 0 15,-1 2 128-15,1-4-128 0,2-2 0 0,2 1 0 0,2-3 0 16,2 0 0-16,2-1 0 0,-1-3 0 0,1-1 0 16,1 0 0-16,2 1-160 0,0-1 160 0,2-2 0 15,-1-1 0-15,2 2 0 0,2-4 0 0,-2-9 0 16,7 9 0-16,2-5 0 16,3 1-432-16,0-3 0 0,5-2 0 0,-1-2 0 15,2-2-1728-15,1-1-336 0,0-5-80 0,-1-3-16 16</inkml:trace>
  <inkml:trace contextRef="#ctx0" brushRef="#br0" timeOffset="9043.39">30524 7883 11919 0,'0'0'512'0,"0"0"128"0,0 0-512 0,0 0-128 0,0 0 0 0,0 0 0 0,0 0 768 15,0 0 128-15,0 0 32 0,0 0 0 0,0 0-64 0,0 0-16 16,0 0 0-16,-6 8 0 0,-2 0 144 0,-4 2 32 16,-1-2 0-16,-1 2 0 0,0-2-192 0,-2 2-48 15,-2-3 0-15,-1 4 0 0,-1-4-224 0,-3 3-48 16,-1-1-16-16,0 2 0 0,-1 1-64 0,1-2-16 16,-1 2 0-16,-2 1 0 0,-2-2 0 0,0 2 0 15,-1 1 0-15,0-2 0 0,-2 4-112 0,-3-1-32 16,-4 0 0-16,-1 2 0 0,-4-2-16 0,3 0 0 15,1-2 0-15,2 1 0 0,1 0 112 0,2-1 16 16,0-1 0-16,3 2 0 0,2 1-48 0,2 3 0 0,3 4 0 16,2 0 0-16,1 0-112 0,2 0-32 15,-1-2 0-15,4 3 0 0,0 3-192 0,2-3 144 16,2-1-144-16,3 4 128 0,1-2-128 0,1 4 0 0,1-1 0 16,3 4 0-16,1-3 0 0,1 2 0 0,1-1 0 0,-1-2 0 15,1 0 0-15,0 0 0 0,1 2 0 0,0-3 0 16,0 3 0-16,1-4 0 0,2 2 0 0,-1-1 0 15,2 2 128-15,0-4-128 16,2 1 128-16,-2-2-128 0,0 0 144 0,-2 2-144 0,3 2 160 0,3 0-160 16,2-3 240-16,2 0-48 0,-2 1-16 0,4-3 0 15,2-2 80-15,3-1 32 0,2-1 0 0,2 0 0 16,1 0 32-16,5-2 16 0,4 2 0 0,4-3 0 16,2 2-128-16,5-2-16 0,-4-1-16 0,2 3 0 15,-2-3-176-15,-4-2 128 0,3-3-128 0,-8 1 128 16,-4 2-128-16,-3-6 0 0,-4 1 0 0,-2-1 0 15,-5-2-928-15,-2 0-224 16,-2 1-32-16,-9-5-15104 0</inkml:trace>
  <inkml:trace contextRef="#ctx0" brushRef="#br0" timeOffset="64694.54">2015 11327 11055 0,'0'0'976'0,"-9"9"-784"15,-3-3-192-15,2 2 0 0,3 1 352 0,-4-3 32 16,0 3 0-16,1-2 0 0,-2 3-128 0,2-4 0 15,-2-1-16-15,0 0 0 0,-2-1 96 0,4-1 32 16,-3-2 0-16,0 0 0 0,2-2 272 0,-2 1 64 0,-1 0 16 0,0 0 0 16,-1-1 128-16,-3 1 32 0,-1-3 0 0,0 3 0 15,-2 1-256-15,-1 1-48 0,-1 0-16 0,-2 1 0 16,-5 0-144-16,-1 4-32 0,-4-2 0 0,0-1 0 16,-2-3 336-16,0 0 64 0,0 2 16 0,2-2 0 15,0-1 16-15,2-1 0 0,0-3 0 0,1 1 0 16,3 1-16-16,1-1 0 0,0-3 0 0,-1-3 0 15,-2 3-272-15,2-4-48 0,1-1-16 0,2 0 0 16,-2-3-176-16,1-1-32 0,1-3-16 0,2 0 0 16,0-2-64-16,3 0-16 0,0-2 0 0,2 0 0 15,1-2 32-15,2 0 0 0,1-4 0 0,1 1 0 16,1-3 80-16,5 15 32 0,2-2 0 0,-2-3 0 0,1-4-64 16,-1-3-16-16,0-2 0 0,1-6 0 0,0-4-96 0,-4-37-128 15,1 11 176-15,5 9-176 0,1 8 144 0,3 1-144 16,-1 5 0-16,4-5 144 0,0-3-144 15,2-7 0-15,2-4 0 0,1-1 128 0,0-1-128 0,2 9 160 16,0 5-160-16,-4 25 160 0,2-6-160 0,-1-5 0 16,0-4-160-16,1 1 160 0,-1-2 0 0,-1 0 0 15,0-1 0-15,2-29 0 0,-5 14 0 0,2 9 0 16,-4 6 0-16,-1 5 0 0,-2 3 0 0,1 5 0 16,-1 1 0-16,2 7 0 0,-2 1 0 0,2 2 0 15,0 0 0-15,-1 3 0 0,1 3 0 0,1-2 0 16,0 2-128-16,0 2 128 0,0-1 0 0,0 10 0 15,3-8 0-15,-3 8 0 0,5-11 0 0,0 4 0 16,-5 7 0-16,9-3 0 0,1-2-128 0,0 2 128 0,0 0 0 0,3 2-144 16,2 0 144-16,4 1 0 0,3 0 0 0,3 2 0 15,6 1 0-15,1 0 0 0,1 2 0 0,3-3 0 16,4-2 0-16,7 1 0 0,2 2 0 0,4-2 0 16,1-1 0-16,7 0 0 0,7 3 0 0,4-1 0 15,4 2 0-15,3-1 0 0,3-2 0 0,4 0 0 16,4 3 0-16,4-3 0 0,5-2 0 0,2 0 0 15,1-2 0-15,3-1 0 0,3-2 0 0,1-2 0 16,-1 0 0-16,0-1 0 0,2 0 0 0,2 0 0 16,2-4 0-16,0 5 0 0,0 0 0 0,0 1 0 15,0-4 0-15,-2 4 0 0,-2-1 0 0,1 1 0 16,3 1 0-16,-3-3 0 0,1 4 0 0,0-4 0 16,-3 0 0-16,3-1 0 0,0 2 0 0,1-1 0 15,-5 3 0-15,2 0 0 0,-5-3 0 0,-1 2 0 16,-3 2 0-16,-2-1 0 0,0 1 0 0,0 1 0 0,-1-4 0 0,-1 3 0 15,-3 3 0-15,-1-1 128 0,-2 1-128 0,1-2 0 16,-2 0 0-16,-2 0 0 0,-2 3 0 0,-2-3 0 16,0-2 0-16,-2-1 128 0,0 2-128 0,-2-2 0 15,-5 3 0-15,-1 1 0 0,-1 1 0 0,0-4 0 16,0 3 0-16,-1-1 0 0,-2-1 0 0,-3 1 0 16,-2 0 0-16,1 2 0 0,-1-2 0 0,-3 0 0 15,-2-5 0-15,-2 3 0 0,1 2 0 0,-3-2 0 16,-3 0 128-16,-1 2-128 0,-5-4 0 0,1 4 0 15,2 2 0-15,-3 0 0 0,-4 0 0 0,-1-2 0 16,0-1 0-16,-4 2 0 0,-2 1 0 0,-4 1 0 16,-4 1 0-16,-2-2 0 0,-2 2 0 0,-3 0 0 15,-5 0 0-15,0 2 0 0,-2-1 0 0,-3 3 0 0,-2 2 0 0,-1-1 0 16,-8-5 128-16,7 5-128 0,0 5 128 0,-2-1-128 16,-2 3 0-16,0 0 128 0,-3-1-128 0,3 4 0 15,-3 4 128-15,0 4-128 0,-4 4 128 0,1 1-128 16,1 6 0-16,-1 4 0 0,-1 6 0 0,-1 5-192 15,-2 4 192-15,-1 4 0 0,-5 4 0 0,3 9 0 16,2 7 0-16,-3 0 0 0,-3-3-128 0,3 1 128 16,-2 5 0-16,1 1 0 0,5 3 0 0,-3-6 0 15,-2-5 0-15,2 0 0 0,1-2 0 0,1-5 0 16,2-5 0-16,0 1 128 0,-2-2 0 0,2 2 0 16,-1-3-128-16,5-4 0 0,-3-3-176 0,-2-3 176 15,1-1 0-15,-2 1 208 0,0-2-16 0,-1-4 0 16,-2 2 32-16,1-4 0 0,0 5 0 0,0-5 0 0,-3-4-48 15,1 0-16-15,-2-3 0 0,-2-4 0 0,0-3 32 16,-2-3 0-16,0-3 0 0,2-6 0 0,-3-1 64 0,-3-1 0 16,2-6 16-16,-3 0 0 0,-1-5 48 0,-3-1 0 15,-2 2 0-15,-4-3 0 0,1-3-160 0,-5 3-32 16,-4 0 0-16,-1 0 0 0,-1 0-128 0,-3 0-144 16,-4-1 144-16,0 2-208 15,-1 6-1376-15,-2 2-272 0,-4-3-48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54:11.8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30621 6817 18431 0,'0'0'1632'0,"11"-7"-1312"0,0 0-320 0,0 4 0 16,1-1 416-16,-1 0 16 0,-2 0 0 0,3 0 0 16,-3 2-160-16,-1-1-16 0,-8 3-16 0,11-5 0 15,-2 0 80-15,-9 5 32 0,5-6 0 0,1-2 0 16,-6 8 384-16,5-8 80 0,-5 8 16 0,0-8 0 15,-2-1-80-15,-5 0-16 0,-2 0 0 0,-5 0 0 16,-4-1-48-16,-2-3-16 0,-3 3 0 0,-1-1 0 16,-4-2-96-16,-1 1 0 0,-3-3-16 0,-2 0 0 15,-1 2-144-15,-1 2-32 0,-5-3 0 0,3-2 0 16,2 1-48-16,1 1-16 0,-2 2 0 0,0-1 0 0,0-4-64 16,0 3 0-16,-1 4-16 0,-4 0 0 0,-5 4-16 15,-6-3 0-15,-6 1 0 0,-1-2 0 0,-1 2-48 0,2-1-16 16,-1 4 0-16,0 2 0 0,0 1 32 0,-3 1 16 15,2 1 0-15,-3 0 0 0,1 1 112 0,2 2 32 16,1-1 0-16,4 7 0 0,5 4-64 0,0 2-16 16,-1 3 0-16,0 0 0 0,0 0-128 0,2-1-16 15,3 0-128-15,3 5 192 0,2 0-192 0,1 1 0 16,2-4 0-16,3 2 0 0,3 2 160 0,3-2-160 16,-1 1 160-16,2-2-160 0,1 2 144 0,0-2-144 15,0 2 128-15,3 2-128 0,-1-1 128 0,5 1-128 16,0 0 0-16,5-1 128 0,4-2-128 0,4 4 0 15,2 0 0-15,5-2 0 0,5 0 0 0,5 1 0 0,5-2 128 0,2 2-128 16,6 1 0-16,5-2 0 0,2 2 0 0,3 1 128 16,1-3-128-16,2-2 128 0,2-3-128 0,3 1 128 15,0 3-128-15,5-3 0 0,2 0 144 0,4-1-144 16,2-2 128-16,0 0-128 0,0-1 160 0,-1-3-160 16,-3-1 176-16,1-2-176 0,1 2 192 0,1-1-192 15,0 2 192-15,3 2-64 0,-1 0 0 0,1-3-128 16,-3 2 176-16,-1-2-176 0,-3-3 160 0,-1-1-160 15,1 1 144-15,2-2-144 0,1 2 128 0,2-2-128 16,2 1 144-16,-2 2-144 0,-2-4 160 0,0 0-160 16,-1 0 144-16,-2-1-144 0,0 1 128 0,-2-1-128 15,-2-1 224-15,1-1-32 0,-2-1-16 0,3-1 0 16,1-1-176-16,-3-1 192 0,0-1-192 0,-2-1 192 16,-4-3 16-16,-1 0 16 0,-3 0 0 0,0 1 0 0,1-4-32 15,-2 2 0-15,0-3 0 0,-2 2 0 16,2-3-16-16,-1 2-16 0,1 3 0 0,-1-6 0 0,-3-1-32 0,1 0-128 15,-1-2 192-15,0-4-64 0,-2 0-128 0,-2-4 160 16,1 1-160-16,-6-1 160 0,-1-2-160 0,-1 4 192 16,-4-4-192-16,-3 1 192 0,-2 1-64 0,-4-6-128 15,-4 1 192-15,-3 0-64 0,-4-4-128 0,-5 1 160 16,-3 0-160-16,-5 3 160 0,-4-1-160 0,-5 2 0 16,-5 0 144-16,-2-2-144 0,-5 0 128 0,-4-2-128 15,-6 0 128-15,0 2-128 0,-5 4 0 0,-1-2 128 16,-1 4-128-16,-3 0 0 0,-2-3 0 0,-3 7 0 15,-1 4 0-15,1 2 0 16,1 2-464-16,5 2-16 0,4 6 0 0,4 4 0 16,4 4-2016-16,5 7-384 0,5 1-96 0</inkml:trace>
  <inkml:trace contextRef="#ctx0" brushRef="#br0" timeOffset="15907.13">28598 9693 6447 0,'0'0'272'0,"0"0"80"0,9-8-352 0,1 2 0 0,-3-5 0 0,2 4 0 16,-2-2 1904-16,-1 0 304 0,0 3 64 0,1-5 16 15,-1 5-1040-15,0-2-208 0,-6 8-32 0,7-7-16 0,-7 7-288 0,2-4-48 16,1-1-16-16,-3 5 0 16,0 0-256-16,0 0-48 0,0 0-16 0,-1-5 0 0,1 5-96 0,-8-6-32 15,-1-1 0-15,-1 3 0 0,-3 2-48 0,-1 2-16 16,-4-1 0-16,-1 2 0 0,-2 0 128 0,-2 3 32 15,-3 2 0-15,-3-1 0 0,-3-1 16 0,-1 3 0 16,-2 0 0-16,-5-1 0 0,-4 5 0 0,-4-4 0 16,-3 3 0-16,-1 1 0 0,-2 1-48 0,-3 4 0 15,0-4 0-15,0 1 0 0,-2 4-80 0,-2-2-32 16,-2 0 0-16,0-2 0 0,1-2 48 0,0 2 0 16,-3 0 0-16,3-2 0 0,2 4 32 0,-1-2 16 15,0-4 0-15,0 1 0 0,4 0 80 0,2-1 32 16,2 3 0-16,-1-4 0 0,1 3 48 0,2-2 16 15,3 2 0-15,-1 2 0 0,0-8-144 0,-2 0-16 16,0 4-16-16,2 0 0 0,0 3-112 0,1 2 0 0,0-1-128 0,2 1 192 16,1 1-192-16,1 2 0 0,-2-4 128 0,0-2-128 15,3-1 0-15,1 0 0 0,0 4 128 0,5-1-128 16,2-7 192-16,3 3 0 0,0-4 0 0,2 0 0 16,2-1 64-16,1-2 0 0,0-2 0 0,-1 1 0 15,3 1-112-15,1 1-16 0,-3 1 0 0,2-2 0 16,-2-3 0-16,4 1 0 0,-2 2 0 0,4-2 0 15,2-1-128-15,3 2 0 0,1-1 0 0,4 0 0 16,0 3 0-16,5-2 0 0,6-1 0 0,0 0 0 16,0 0 0-16,0 0-144 0,0 0 0 0,0 0 0 31,0 0-704-31,0 0-144 0,0 0-32 0,0 0-8848 0,10-5-1776 0</inkml:trace>
  <inkml:trace contextRef="#ctx0" brushRef="#br0" timeOffset="16205.3">25402 10080 19343 0,'-27'-14'1728'0,"10"5"-1392"16,-2 4-336-16,-2 3 0 0,2 3 1088 0,-1 3 128 15,-3 0 48-15,3 5 0 0,-1-2-912 0,4 6-176 16,-1 1-48-16,0 0 0 0,4 0-128 0,4 4 0 15,3 2 144-15,7 0-144 0,7 3 400 0,3-1 16 16,3-2 0-16,6 2 0 0,5-2 736 0,5-2 128 0,9-2 48 0,4 1 0 16,5-2-480-16,3 2-80 0,4 0-32 0,7 0 0 15,4-3-96-15,0-1 0 0,-4-1-16 0,4 0 0 16,-1-7-192-16,-1 1-48 0,-1 2 0 0,1 0 0 16,0 7-208-16,-3-3-48 0,-5-5-128 0,-3 3 192 31,-3-1-1824-31,-3 1-368 0,-4-4-80 0,2 0-16 0</inkml:trace>
  <inkml:trace contextRef="#ctx0" brushRef="#br0" timeOffset="17687.14">17249 9606 9215 0,'-2'-16'816'0,"0"9"-656"16,1-4-160-16,1-2 0 0,0-2 1472 0,0-2 256 15,0 0 48-15,1-1 16 0,-1 5-112 0,0-2-16 16,0-2 0-16,0 2 0 0,0 0-336 0,0-1-80 16,0 5-16-16,0 0 0 0,0 3-304 0,-1 0-64 15,1 3-16-15,0 5 0 0,0 0-352 0,-6 7-80 16,-2 3-16-16,-1 6 0 0,-1 3-272 0,0 8-128 0,-3 4 0 0,-1 5 128 16,-1 1 32-16,-2 7 0 0,0 0 0 0,-1 4 0 15,0-2-160-15,1 0 192 0,3-2-192 0,1-4 192 16,-1-9 48-16,2-1 16 0,1-6 0 0,0-1 0 15,1-4 368-15,3-3 80 0,0-4 0 0,4-2 16 16,3-10 16-16,0 0 0 0,0 0 0 0,0 0 0 16,8-11 160-16,3-5 16 0,-1-3 16 0,2-2 0 15,1-4-416-15,4-5-96 0,-1-2-16 0,5-3 0 0,0-4-192 0,6 0-32 16,0-5-16-16,3-1 0 0,2-1-160 0,2 2 0 16,3 3 0-16,0 0 0 0,0 6-192 0,0 4 192 15,-2 3-160-15,1 7 160 0,-2 3-176 0,-1 7 176 16,-2 4-192-16,-3 7 192 0,-3 1-160 0,-6 6 160 15,-4 4-128-15,-3 5 128 0,-6 0-208 0,-2 3 32 16,-8 1 16-16,-3 3 0 0,-6 1-16 0,-5-1 0 16,-4-2 0-16,-3 0 0 0,-2-2 176 0,-2-1 0 15,-1-3 0-15,-2 1-128 0,0-2 128 0,-1-5 0 16,2-1 0-16,-12-1 0 16,6-3-1296-16,7-2-288 0,2-2-48 0,6-1-14896 0</inkml:trace>
  <inkml:trace contextRef="#ctx0" brushRef="#br0" timeOffset="18008.18">18093 9581 25103 0,'0'0'1104'0,"0"0"240"0,0 0-1072 15,5-4-272-15,2-1 0 0,3 2 0 0,3 1 832 0,4 0 128 16,5 0 0-16,7-1 16 0,7 0-80 0,7 0-32 16,5-2 0-16,6-1 0 0,0-1-112 0,4 3-32 15,0-2 0-15,3 1 0 0,1 1-416 0,-1 0-96 16,-1-1-16-16,-8 0 0 0,-2 1-192 0,-8-1 176 15,-5 0-176-15,-7 3 160 0,-5-2-416 0,-7 4-96 16,-5-1-16-16,-13 1 0 16,0 0-1568-16,0 0-320 0,-10 2-64 0</inkml:trace>
  <inkml:trace contextRef="#ctx0" brushRef="#br0" timeOffset="18188.25">18157 9782 24015 0,'-16'5'1056'0,"16"-5"224"0,-3 5-1024 0,3-5-256 15,2 7 0-15,6 0 0 0,5-1 960 0,3 2 144 16,6-3 32-16,4 1 0 0,9 0 192 0,4-3 32 16,7 0 16-16,3-3 0 0,2-2-352 0,3 1-80 15,-1 0-16-15,3-3 0 0,1-1-448 0,-1 1-96 16,-2 0 0-16,-4 0-16 0,-3-3-368 0,-6 0 128 16,-4-3-128-16,-5 3 0 15,-6-4-1712-15,-1 4-400 0,-4-3-96 0</inkml:trace>
  <inkml:trace contextRef="#ctx0" brushRef="#br0" timeOffset="18477.22">18933 9129 34559 0,'0'0'1536'0,"-5"-2"304"0,5 2-1472 0,0 0-368 15,-6 2 0-15,-3 10 0 0,-1 4 0 0,-4 6 0 16,-4 7 0-16,-6 3 128 0,1 7 192 0,-4 2 64 16,-2 2 0-16,-1 4 0 0,-1 4 0 0,1 1 0 15,-2 2 0-15,1-1 0 0,0 1-192 0,4-6-48 16,0-1 0-16,2-5 0 0,1-2-16 0,1-4 0 16,1-8 0-16,2 1 0 0,2-2-128 0,4 0 192 15,3-7-192-15,3-1 192 16,2-2-1152-16,3-3-240 0,6-3-32 0,3-2-14720 0</inkml:trace>
  <inkml:trace contextRef="#ctx0" brushRef="#br0" timeOffset="18881.68">20447 9503 36287 0,'0'0'1600'0,"-5"-4"336"0,-1-3-1552 0,-2 3-384 0,-1 1 0 0,-3 5 0 16,-2 3 0-16,-5 5-224 0,-6 6 32 0,-4 2 0 16,-4 5 192-16,-4 6 0 0,-3 4-160 0,-4 6 160 15,-1 0 0-15,1 4 0 0,2 2 0 0,7-5 0 0,6 2 0 16,6-5 0-16,8-4 0 0,6-2 0 0,7-2 176 0,7-5 96 15,6-2 32-15,5-5 0 0,7-5 608 0,6-6 128 16,6-4 32-16,4-6 0 0,4-1-64 0,4-8-16 16,2-1 0-16,0-1 0 0,2-7-384 0,-3-2-80 15,-2-4-16-15,-3-1 0 0,-3-6 128 0,-5 1 0 16,-3-3 16-16,-7-1 0 0,-6-5-240 0,-6 2-48 16,-6 2-16-16,-9 3 0 0,-4 2-224 0,-4 5-128 15,-4 3 128-15,-5 2-128 0,-5 0-176 0,-3 4-96 16,-2 1-32-16,-4 3 0 15,-6 7-2064-15,3 2-400 0,-5 7-96 0</inkml:trace>
  <inkml:trace contextRef="#ctx0" brushRef="#br0" timeOffset="20141.64">16650 10931 14223 0,'13'-18'624'0,"-3"6"144"0,-1 1-624 0,1-2-144 15,-1 2 0-15,0 3 0 0,-2-3 1216 0,1 3 192 16,-5-1 64-16,-3 9 0 0,0 0-288 0,0 0-48 15,0 0-16-15,0 0 0 0,0 0-208 0,0 0-32 16,-6 7-16-16,-3 3 0 0,-5 6-592 0,-1 10-112 16,-2 3-32-16,-2 5 0 0,-3 2 224 0,1 7 32 15,-3 1 16-15,-3 9 0 0,0 0 0 0,3 0 0 16,0-2 0-16,2-4 0 0,-2-1-208 0,2-4-32 16,3-4-16-16,4-5 0 0,2-2-16 0,3-3-128 15,1-4 192-15,3-4-64 0,2-3 16 0,3-1 0 16,2-2 0-16,2-2 0 15,1-1-592-15,-4-11-112 0,8 6-16 0,-8-6-12816 0</inkml:trace>
  <inkml:trace contextRef="#ctx0" brushRef="#br0" timeOffset="20546.05">16009 11361 23951 0,'0'0'2128'0,"0"0"-1696"0,14-5-432 0,3-1 0 15,5 2 448-15,7 2 16 0,4 0 0 0,5 1 0 0,4 0-112 0,7-3-32 16,3-1 0-16,4-1 0 16,1-3 32-16,0 2 0 0,-1 4 0 0,-1-1 0 0,-2 1-160 0,-6 1-16 15,-5-1-16-15,-4 3 0 0,-5 3-16 0,-5 2 0 16,-6-1 0-16,-4-1 0 0,-7 4 32 0,-5 0 0 16,-3 4 0-16,-6 0 0 0,-2 3 208 15,-7 2 32-15,-4 5 16 0,-4 0 0 0,0 5-96 0,-2-3-16 16,-1-4 0-16,0 0 0 0,2 1 96 0,0-1 16 15,5-1 0-15,3-3 0 0,5-1-176 0,6-2-16 16,3 0-16-16,8 0 0 0,4-6 160 0,7-1 48 16,6 0 0-16,4-2 0 0,3-2 96 0,4-2 32 15,1-2 0-15,0-3 0 0,-1-3-336 0,-1 0-64 16,-3 0-16-16,-1-3 0 0,-3-4-16 0,-1 2-128 16,-4-1 192-16,-5-1-64 0,-5-1 128 0,-5-1 0 15,-4 1 16-15,-5-3 0 0,-5 1 0 0,-4 2 0 16,-5-2 0-16,-3 2 0 0,0 3-112 0,-4 1-32 15,-3 4 0-15,0 1 0 0,0 2-416 0,1 4-96 16,4-1 0-16,-3 3-16 16,3 0-1824-16,3 3-352 0,2-1-80 0,4 2-16 0</inkml:trace>
  <inkml:trace contextRef="#ctx0" brushRef="#br0" timeOffset="21174.85">17456 11217 13871 0,'0'0'608'0,"0"0"144"0,0 0-608 0,9-4-144 0,-9 4 0 0,0 0 0 16,0 0 1152-16,9-2 192 0,-9 2 32 0,9 6 16 15,-5 5-336-15,-2 0-64 0,0 5-16 0,-5 4 0 16,-2 0-272-16,-4 5-48 0,2-3-16 0,-4 5 0 16,1 1 32-16,-1 3 0 0,-1-6 0 0,0 2 0 0,-1-4-32 0,0-2 0 15,4-2 0-15,0-2 0 0,4-3 160 0,0-5 32 16,1 0 0-16,4-9 0 0,0 0 112 0,0 0 16 16,0 0 16-16,0 0 0 0,12-7 192 0,2-4 48 15,1-6 0-15,2 2 0 0,-1 0-640 0,2-1-112 16,1-3-16-16,0 0-16 0,-2-1-304 0,-1 1-128 15,-1 1 128-15,2 2-128 0,-2 2 0 0,-1 3 0 16,-1 0 0-16,-2 6 0 0,-1 0 0 0,-1 1 0 16,-9 4 0-16,8 1 0 15,-8-1-1008-15,8 7-224 0,-2-4-48 0,-1 4-10400 16,-1 2-2080-16</inkml:trace>
  <inkml:trace contextRef="#ctx0" brushRef="#br0" timeOffset="21506.52">18019 11327 26719 0,'0'0'2368'0,"-8"4"-1888"0,0-1-480 0,-2 4 0 15,-2 3 256-15,-2 4-64 0,-1 5 0 0,-1 2 0 16,-2 2 80-16,1-1 16 0,1 3 0 0,3 0 0 15,3-3-128-15,2-2-32 0,3-2 0 0,4 5 0 16,5-4 320-16,1-4 64 0,7-4 16 0,1-3 0 16,2-3 496-16,3-4 112 0,1-1 16 0,2-2 0 15,-1-6-80-15,5 1-16 0,1-6 0 0,-2 1 0 16,-2 0-448-16,-1-4-96 0,-2 0 0 0,0-2-16 0,-1 2-176 16,-1-3-48-16,-3-3 0 0,-5 7 0 0,1-2-32 15,-1-1-16-15,-3 1 0 0,0-1 0 0,-1 3-224 0,0 1 0 16,-1 2 128-16,-1-1-128 0,-1 3-160 0,0 3-80 15,-2 2-16-15,0 5 0 16,0 0-2320-16,0 0-480 0,-7-4-80 0</inkml:trace>
  <inkml:trace contextRef="#ctx0" brushRef="#br0" timeOffset="21923.94">19122 11320 27647 0,'0'0'1216'0,"-3"-8"256"0,0 2-1168 0,0 0-304 16,3 6 0-16,-8-3 0 0,-2 0 496 0,-3 2 32 0,-3 2 16 0,-5 4 0 16,-3 2-352-16,-1 0-192 15,-6 2 192-15,2-1-192 0,0 2 240 0,2-2-64 0,0 3-16 0,4-1 0 16,3 3 160-16,4 1 48 0,2 2 0 0,3 0 0 15,4-1-32-15,4-2 0 0,2-1 0 0,2 2 0 16,2 0 80-16,4-1 16 0,0 0 0 0,2 1 0 16,1-3-48-16,0 2-16 0,0 1 0 0,0 1 0 0,-2-5-112 15,1 0-32-15,-3 1 0 0,-1-1 0 16,-2 1-80-16,-2-2-16 0,-2-1 0 0,-4-2 0 16,-3 2 176-16,-2-1 16 0,-4-3 16 15,-11 2 0-15,-3 0 112 0,-3-5 0 0,-2-2 16 0,-3-6 0 0,-2 1-192 0,0-6-32 16,-1 6-16-16,11 0 0 0,-3-3-96 0,2 1-128 15,4-2 176-15,3 2-176 16,4 1-672-16,6-1-240 0,3-2-48 0,5 2-10688 16,4-1-2112-16</inkml:trace>
  <inkml:trace contextRef="#ctx0" brushRef="#br0" timeOffset="22424.12">19887 10962 8287 0,'0'0'736'0,"0"0"-592"0,0 0-144 0,0 0 0 0,1-7 2288 0,-1 7 416 16,0 0 96-16,0 0 16 0,0 0-1408 0,-1 7-256 15,-4 0-64-15,-2 4-16 0,-2 6-240 0,-1 3-32 16,-2 3-16-16,-4 6 0 0,0 2 112 0,-2 4 32 16,-1 2 0-16,-1 4 0 0,-3-2-32 0,2-1-16 15,-2 2 0-15,4-2 0 0,3-3-304 0,1-3-48 16,-1-3-16-16,2-4 0 0,2 1-160 0,0-3-32 16,3-5-16-16,0-2 0 0,4-2-144 15,0-2-32-15,3-1 0 0,0-3 0 16,2-8-128-16,0 0 0 0,6 6 0 0,1-4 0 15,2-4-1920-15,1-3-352 0,0-2-80 0</inkml:trace>
  <inkml:trace contextRef="#ctx0" brushRef="#br0" timeOffset="22753.35">20262 11054 13823 0,'0'0'1216'0,"0"0"-960"0,-3-8-256 0,1 3 0 16,2 5 1952-16,0 0 352 0,0 0 64 0,-8-1 0 16,-1 2-1280-16,0 3-256 0,-1 2-48 0,-3 1-16 0,-3 3-224 0,1-1-48 15,-3 2-16-15,-3-1 0 16,0 3 80-16,-3 4 16 0,-3-2 0 0,0-4 0 0,1 3 0 0,0 2 0 16,1-1 0-16,1 3 0 0,-1-7 16 0,4 0 16 15,2 2 0-15,4 2 0 0,1-4-96 0,2-1 0 16,2 1-16-16,2-2 0 0,3 3-96 0,3-4-16 15,0 3 0-15,2-1 0 0,3 2-64 0,2 4 0 16,0-1-16-16,3 3 0 0,2 3-48 16,1-2-16-16,2 2 0 0,1-2 0 0,0 0-48 0,0 0 0 15,-1-1 0-15,-1 0 0 0,1-1 0 0,0 1 0 16,0-1 0-16,-2-1 0 0,-2-1-64 0,0 1 0 16,-2-2-128-16,0-2 192 0,-1 1-192 0,-2 0 128 15,0-4-128-15,-2 1 0 0,0-4 0 0,-2-6 0 16,2 9 0-16,-2-9 0 15,0 0-1504-15,0 0-288 0,0 0-64 0,0 0-14144 0</inkml:trace>
  <inkml:trace contextRef="#ctx0" brushRef="#br0" timeOffset="23187.97">20527 11274 20271 0,'0'0'896'0,"3"-5"192"0,1 0-880 0,-4 5-208 0,0 0 0 0,0 0 0 15,0 0 1120-15,0 0 176 0,0 0 48 0,0 7 0 16,-4 7-768-16,0 0-128 0,-2 1-48 0,-2 5 0 16,-1 2 320-16,0 4 64 0,-1 4 16 0,-1-2 0 0,-3 0 32 0,-3 1 16 15,3-2 0-15,0 2 0 0,2-6-144 0,0-1-48 16,1-4 0-16,0-1 0 0,1-1 16 0,1-1 0 15,2-2 0-15,2-4 0 0,-2 0 96 0,7-9 32 16,-3 5 0-16,3-5 0 0,0 0-80 0,0 0-16 16,6-4 0-16,2-4 0 0,0 1-224 0,4-5-48 15,-1 2-16-15,3-3 0 0,0 2-272 0,2-1-144 16,-2-2 160-16,-2 0-160 0,3 0 0 0,1 3 128 16,0-2-128-16,1 3 0 0,-1 1 0 15,0 0 0-15,-2 3 0 0,-2 3 0 0,0 2 0 0,-1 1 0 16,-3 1 0-16,-1 4 0 0,-2 6 0 0,-1-2-128 15,-1 2 128-15,-2 3 0 0,-2-1-160 0,-2 1 160 16,-1 2-128-16,2 1 128 16,-3-1-448-16,1 1 0 0,0-3 0 0,2-2 0 15,-1 1-464-15,3 0-112 0,0-6 0 0,3 2-16 16,2-1-1744-16,2 0-352 0,2-3-64 0,7-4-10752 0</inkml:trace>
  <inkml:trace contextRef="#ctx0" brushRef="#br0" timeOffset="23610.12">21229 11328 24815 0,'0'0'1088'0,"0"0"256"0,0 0-1088 0,0 0-256 0,-2-2 0 0,-5 2 0 0,0 2 928 0,-7 2 128 16,-2 4 32-16,-3 0 0 0,-4 3-256 0,-2 3-64 15,-3 4 0-15,3 0 0 0,-1 1-16 0,2 1-16 16,1-1 0-16,3 3 0 0,3 0-192 0,5 3-32 16,3-5-16-16,4 0 0 0,5-1-112 0,1-1 0 15,4-1-16-15,3-1 0 0,2-2 144 0,0-2 16 16,4-2 16-16,1-1 0 0,2-2 32 0,0-3 0 16,2-1 0-16,2-3 0 0,0-2-144 0,1-1-32 15,-3-1 0-15,-1-5 0 0,-3-1-176 0,-1-3-32 16,-1-1-16-16,-3-1 0 0,-4-2-48 0,-2-1-128 15,-4-2 192-15,-2 1-64 0,-2-1-128 0,-4-1 192 0,-2 2-192 16,-3 0 192-16,1 1-192 0,-2 3 0 0,-2 1 0 16,1 5 0-1,-1 0-480-15,0 4-32 0,1-2 0 0,0 2 0 16,5 2-2368-16,-2 2-464 0,2 1-112 0</inkml:trace>
  <inkml:trace contextRef="#ctx0" brushRef="#br0" timeOffset="23864.16">21806 10833 23951 0,'1'-21'2128'0,"2"15"-1696"0,1-3-432 0,1 3 0 0,0 2 672 0,-5 4 48 15,0 0 16-15,0 0 0 0,0 0-192 0,0 0-32 16,-3 8-16-16,-2 4 0 0,-4 5-192 0,-1 1-48 15,-1 6 0-15,-3 2 0 0,-1 1 144 0,-2 6 32 16,-2 4 0-16,-3 6 0 0,-2 2 64 0,-1 6 16 16,-3 2 0-16,2 2 0 0,4 1-272 0,2-2-48 15,6-4-16-15,4-6 0 0,1 0-176 0,3-6 160 16,2 0-160-16,2-5 160 0,0-3-160 0,2-4 160 16,0 2-160-16,0-5 160 0,-1-6-160 0,-1 1 0 15,-2-6 0-15,-1-6-10112 16,-4-2-1920-16</inkml:trace>
  <inkml:trace contextRef="#ctx0" brushRef="#br0" timeOffset="23997.34">21240 11334 23039 0,'16'-13'2048'0,"-5"6"-1648"16,4 2-400-16,8 2 0 0,5 3 1200 0,4 0 144 16,2 0 48-16,6 2 0 0,3 2-368 0,7 0-64 15,3 0 0-15,4-1-16 0,3 1-160 0,5 3-16 16,0 0-16-16,1 1 0 0,0-1-416 0,-5-2-80 15,-3 2 0-15,-4 2-16 16,-7-3-1776-16,-5 3-336 0</inkml:trace>
  <inkml:trace contextRef="#ctx0" brushRef="#br0" timeOffset="47194.82">22878 11238 17215 0,'0'0'768'0,"2"-5"144"0,-2 5-720 0,7-4-192 0,-7 4 0 0,0 0 0 16,7-4 1056-16,-7 4 176 0,0 0 48 0,7 6 0 0,-7-6-192 0,5 8-48 15,-3 5 0-15,-2 4 0 16,-1 0-112-16,-2 3-32 0,-2 1 0 0,-1 2 0 0,-2 4-240 0,1-3-48 16,-2 3-16-16,0-2 0 0,0-2-336 0,0 1-80 15,-1-2-16-15,1-2 0 0,1-4-160 0,1 0 128 16,-2-1-128-16,1-5 128 0,3 0-272 0,-1-1-64 16,1-1-16-16,5-8 0 15,0 0-2288-15,0 0-464 0</inkml:trace>
  <inkml:trace contextRef="#ctx0" brushRef="#br0" timeOffset="47545.21">23202 11341 17503 0,'-12'1'768'0,"12"-1"176"0,-7 8-752 0,-2 1-192 15,0 0 0-15,-2 4 0 0,-3 2 1488 0,0 3 272 16,0 1 48-16,0 0 16 0,0-4-656 0,2 2-128 15,-1-4-16-15,3-2-16 0,1 0-256 0,3-3-48 16,2-1-16-16,4-7 0 0,0 0 144 0,0 0 48 0,0 0 0 0,12 0 0 16,2-6 64-16,3-2 16 0,5-2 0 0,1-1 0 15,0-7-352-15,2-2-64 0,1-1-16 16,2 1 0-16,0 0-208 0,1-1-64 0,-1 1 0 0,-2 2 0 16,1 0-128-16,-3 6-128 0,-1 3 192 0,-1 0-192 15,-4 4 128-15,-3 5-128 0,-2 2 0 0,-5 7 0 16,1 1 0-16,-5 4 0 0,-4 3 128 0,-2 2-128 15,-5 3 0-15,-2 4 128 0,-3 0-128 0,-2 3 0 0,-3-2 128 16,1 2-128-16,-2-4 0 0,1 2 0 0,1-5-160 16,-1-3-96-16,1 0 0 0,3-2-16 15,2 0-1744-15,2-2-352 16,1-5-64-16</inkml:trace>
  <inkml:trace contextRef="#ctx0" brushRef="#br0" timeOffset="47923.04">24393 11077 16575 0,'0'-21'1472'0,"2"13"-1168"15,1-3-304-15,1 2 0 0,0 1 656 0,-2 1 80 0,1 0 16 0,-3 7 0 16,0 0 384-16,0 0 80 0,0 0 0 0,0 0 16 16,0 0-272-16,-5 12-64 0,-2 1-16 0,-2 4 0 15,-2 5-144-15,-1 4-32 0,1 4 0 0,-3 3 0 16,-1 4-272-16,0 1-64 0,1-1-16 0,0 3 0 15,0 3-144-15,1-5-16 0,0-2-16 0,0-3 0 16,1-3-176-16,0-1 192 0,1-2-192 0,1-2 192 16,1-4-192-16,1-3 192 0,2-2-192 0,1-2 192 0,1-1-400 15,1-3-80-15,1-2-16 0,2-8 0 16,0 0-2192-16,0 0-432 0</inkml:trace>
  <inkml:trace contextRef="#ctx0" brushRef="#br0" timeOffset="48293.37">24130 11054 19343 0,'0'0'1728'16,"5"-9"-1392"-16,5 1-336 0,1 2 0 0,7 0 1504 0,4 1 224 16,2 1 64-16,3-1 0 0,3 2-1024 0,3 3-192 15,4 6-32-15,3 0-16 0,1 0-64 0,3 5-16 16,-1 6 0-16,-2 1 0 0,-8 2-160 0,-4 0-32 15,-4 5-16-15,-4 2 0 0,-6 7-32 0,-6-1 0 16,-5 1 0-16,-7 4 0 0,-5 0 176 0,-6 2 16 16,-6 0 16-16,-5 2 0 0,-7-5-96 0,1-1-32 0,-2-3 0 15,-1-3 0-15,-2 1 160 0,0-2 48 0,-1-5 0 0,0-1 0 16,0 0-112-16,0-5 0 0,0-3-16 16,3-1 0-16,1-1-192 0,4-2-48 0,1-5 0 0,4-3 0 15,4-2-320-15,6-3-64 0,6-3 0 0,4-6-16 16,4-1-2448-1,6-2-480-15</inkml:trace>
  <inkml:trace contextRef="#ctx0" brushRef="#br0" timeOffset="48670.81">24816 10881 23951 0,'8'-6'2128'15,"1"-3"-1696"-15,3 2-432 0,4 1 0 0,-1-2 848 0,0 5 96 16,0-4 16-16,-1 1 0 0,0 3-288 0,-2 1-48 16,-2 2-16-16,-1-1 0 0,-1 1 32 0,-8 0 0 15,0 0 0-15,0 0 0 0,0 6-64 0,-4 5-16 16,-5 2 0-16,-4 0 0 0,-2 3-256 0,-3 1-48 15,-2-2-16-15,1 2 0 0,-2 0 192 0,2-3 32 16,3-2 16-16,3 1 0 0,0-1 96 0,6-2 32 16,3 3 0-16,4-1 0 0,6-6-256 0,3 2-48 15,5-1-16-15,5 0 0 0,4 1 80 0,2-4 16 0,3 0 0 0,3-3 0 16,2 2-192-16,1 1-48 0,1-1 0 16,-2-1 0-16,-2-4-144 0,-1 1 0 0,-4 0 144 0,-3-3-144 15,-2 0 0-15,-4 2 0 0,-1-1-192 0,-5 2 64 16,-2 1-1664-1,-9 0-336-15,0 0-64 0,0 0-14000 0</inkml:trace>
  <inkml:trace contextRef="#ctx0" brushRef="#br0" timeOffset="48922.28">25300 11312 30863 0,'0'0'672'0,"0"0"144"0,7 11 16 0,-1 0 64 0,1 1-720 0,-2 2-176 15,0 3 0-15,0 1 0 0,0 2 352 0,0 1 32 16,0-1 16-16,1-1 0 0,1-2-400 0,-1 2 0 16,0 3 128-16,1-3-128 0,-2-2 0 0,1-3-192 15,1 1 32-15,0-1 16 0,-2 0 144 0,4-3 176 16,0 1-48-16,-1-1 0 0,-2-4-304 0,-2-1-64 15,-4-6-16-15,0 0-9152 16,9 4-1856-16</inkml:trace>
  <inkml:trace contextRef="#ctx0" brushRef="#br0" timeOffset="49175.31">25545 11325 24879 0,'0'0'2208'0,"-8"6"-1760"0,0 0-448 0,-3-1 0 15,-3 2 752-15,-4 3 64 0,-4 3 16 0,0-1 0 16,-1 6-32-16,-1 0 0 0,1 0 0 0,-2 1 0 16,0 0-288-16,0-1-64 0,0-1-16 0,3 4 0 15,-1-2-240-15,1 0-32 0,1-3-16 0,-1-2 0 16,2 0-144-16,1 0 0 0,2 0 0 0,3-3 0 16,3-1-1024-16,4-3-272 0,0 4-64 0,7-11-11888 15</inkml:trace>
  <inkml:trace contextRef="#ctx0" brushRef="#br0" timeOffset="49568.7">26526 11222 24879 0,'0'0'2208'0,"0"0"-1760"16,2-8-448-16,-2-1 0 0,-2 3 464 0,-3-3 16 15,-4 3 0-15,-3 0 0 0,-2 0-16 0,-6 2 0 16,-2 2 0-16,-3 0 0 0,-4 2 16 0,-3 4 0 16,-2 4 0-16,-2 0 0 0,-2 4 32 0,0 2 16 0,1 1 0 0,3 3 0 15,2 4-208-15,4-2-64 0,3 1 0 0,5-1 0 16,6 2-80-16,6 3-32 0,2-2 0 0,5 0 0 15,5 2 176-15,5-3 16 0,1-2 16 0,5 2 0 16,2-1 128-16,2 3 32 0,3-2 0 16,0 2 0-16,1 2-224 0,-1-2-32 0,-4-3-16 0,-4 0 0 15,-3-1 48-15,-3-1 16 0,-3-1 0 0,-4-2 0 0,-3 0 160 0,-5-2 48 16,-4-2 0 0,-4 1 0-16,-6-3-256 0,-3-1-64 0,-4-5 0 0,-1 0 0 0,-3-2 16 15,0 0 0-15,0-2 0 0,2-2 0 0,-2 0-208 0,3-1 176 16,1-1-176-16,4-3 160 15,2-1-480-15,6-3-80 0,3 1-32 16,5-4 0-16,3 0-2880 0,10-3-576 16</inkml:trace>
  <inkml:trace contextRef="#ctx0" brushRef="#br0" timeOffset="49961.3">27275 10889 30399 0,'7'-18'2704'0,"-2"10"-2160"16,0 3-544-16,0-2 0 0,-1 0 256 0,-4 7-64 16,0 0-16-16,0 0 0 0,0 0 96 0,-7-1 32 15,-4 2 0-15,-1 6 0 0,-2 3-128 0,-4 5-32 0,-1 3 0 0,-4 1 0 16,0 4 32-16,-2 3 0 0,-3 2 0 0,2 2 0 15,3-4 64-15,2 2 16 0,0-1 0 0,2-2 0 16,2-4 448-16,1-2 112 0,1-4 16 0,4-1 0 16,-2-4 96-16,3 2 32 0,1-5 0 0,3 0 0 0,6-7-208 15,0 0-48-15,0 0 0 0,0 0 0 16,2-11-96-16,1 1-32 0,2-4 0 0,2-1 0 16,1-3-288-16,1-1-64 0,1-2-16 0,1-4 0 0,-2 1-208 0,2 1 176 15,0-3-176-15,0 1 160 0,1-1-160 16,-3 4 0-16,0 6 144 0,0 2-144 0,-3 4 0 0,-1-1 0 15,-5 11 0-15,0 0 0 0,0 0 0 0,0 0 0 16,-5 9-144-16,-3 1 144 0,-2 8 0 0,-1 0 0 16,-3-1-144-16,0 2 144 0,-2 3 0 0,2 1 0 15,2-1-128-15,0 1 128 16,2 1-1104-16,3-1-176 0,0 2-16 0,2 1-11536 16,0-6-2304-16</inkml:trace>
  <inkml:trace contextRef="#ctx0" brushRef="#br0" timeOffset="95246.56">16942 10334 4607 0,'-8'4'400'0,"0"-2"-400"16,-1-4 0-16,-1 2 0 0,-1 2 896 0,-2-2 80 15,-1 0 32-15,-1 1 0 0,0-2-496 0,-1 1-112 16,1 0-16-16,0 0 0 0,1-2-128 0,0 1-48 16,0 1 0-16,0 0 0 0,0 0 32 0,1 0 0 15,0 0 0-15,2 0 0 0,1 0 144 0,1 0 48 16,0-1 0-16,1 1 0 0,1-4 112 0,0 4 32 16,1 2 0-16,6-2 0 0,-6-2 64 0,6 2 0 15,-5-1 16-15,5 1 0 0,0 0-208 0,0 0-64 16,0 0 0-16,0 0 0 0,0 0-128 0,0 0-16 15,0 0-16-15,0 0 0 0,0 0 64 0,0 0 16 16,7 7 0-16,1-4 0 0,3 1 16 0,3-2 16 16,3 1 0-16,1 1 0 0,1-2 80 0,4 1 16 15,2-2 0-15,3 1 0 0,3 0-48 0,3 0 0 0,3 2 0 16,2-1 0-16,2-1-64 0,3 1 0 0,2 3-16 0,2 2 0 16,2-3 32-16,2 1 16 0,1 2 0 0,1-3 0 15,-1 4-192-15,-1-4-32 0,-1-1-128 0,1 3 192 16,-1 0-64-16,0 1-128 0,0 1 176 0,0-1-176 15,-1 0 144-15,1-3-144 0,-1 1 0 0,-1 0 144 0,1-2-144 16,-2 0 160-16,2 0-160 0,-2 2 160 0,1-1-160 0,0 2 192 16,2-2-192-16,-1-1 192 0,-1-3-48 15,-2 1 0-15,-1 1 0 0,-2-2 0 0,-2 0 48 0,-1 3 16 16,-3 0 0-16,0-1 0 0,-1-1-64 0,-3 1-16 16,0-1 0-16,-1 2 0 0,-3-1 0 0,3-2-128 15,-4-1 192-15,2 0-64 0,-1 1 32 0,2 0 0 16,0 2 0-16,1-2 0 0,-1-2-32 0,1 2 0 15,1 2 0-15,3-1 0 0,0 2 0 0,1 0 0 16,-1-2 0-16,1 1 0 0,0 0 0 0,2-1-128 16,-4 2 192-16,3-3-64 0,-4 0 0 0,-2 1 0 15,1-2 0-15,1 1 0 0,-2 0 16 0,0 2 0 16,1-2 0-16,2 2 0 0,-1 2-144 0,1-3 0 16,0 1 0-16,0-3 0 0,1 0 0 0,-1 0 192 15,-1 1-192-15,2 2 192 0,-1-2-192 0,0 1 0 16,-2 0 0-16,0 2 0 0,0-2 0 0,0 1 0 15,-1-2 0-15,-2 0 0 0,-1-1 0 0,-4 0 0 16,-2 1 0-16,-2-1 0 0,-3 0 0 0,-2 0 0 16,-5 0 0-16,0 0 0 0,-2-1 0 0,-2 1 0 15,-8 0 0-15,0 0 0 0,0 0 128 0,0 0-128 16,0 0 128-16,0 0-128 0,0 0 128 0,0 0-128 0,0 0 128 0,0 0-128 16,0 0 128-16,-8-1-128 0,2 0 0 0,-3 1 128 15,-1-2-128-15,-2 0 0 0,1-1 144 0,-5 1-144 16,-1 0 0-16,-2 1 144 0,-4 0-144 0,-1 0 0 15,-6-2 0-15,1 2 0 0,-1 1 0 0,-9-3 0 16,1-1 128-16,-2-1-128 0,-5 2 0 0,-4 0 0 16,-2-1 0-16,-5-1 0 0,-4 0 0 0,-5 1 0 0,-3-2 128 15,-5 0-128-15,-1 2 0 0,-2 1 0 0,-4-7 160 0,1 4-160 16,0-1 128-16,-1 0-128 0,-1 2 0 0,-4-6 0 16,1 2 0-16,-3-1 0 0,0 4 0 0,-3 2 0 15,-5-2 0-15,1-1 0 0,2 0 0 0,-1-2 0 16,-1 5 128-16,2-4-128 0,-2 1 0 0,1 0 0 15,2-3 0-15,2 4 0 0,1-2 0 0,4 2 0 16,-1 2 0-16,4-1 0 0,2 1 0 0,5 0 0 16,4 2 0-16,4-1 0 0,1 2 0 0,6 1 0 15,1 1 0-15,5-1 0 0,3-2 0 0,5-2 0 16,0 3 0-16,5 1 0 0,1-2 0 0,4 2 0 16,2 0 0-16,2 2 0 0,1 3 0 0,6-1 0 15,-1-2 0-15,5-1 0 0,1 2 0 0,3 1 0 16,0 1 0-16,4-1 0 0,0-3 0 0,3 0 0 15,0 3 0-15,3-1 0 0,6-3 0 0,0 0 0 16,0 0 0-16,0 0 0 0,0 0 0 0,0 0 0 16,0 0 0-16,0 0 0 0,9 3 0 0,1 0 0 15,3 0 0-15,5-2 0 0,2-2 0 0,4 1 0 16,3 1 0-16,7 1 0 0,4 0 0 0,7-2 0 0,4 0 0 0,6 0 0 16,3 1 0-16,7 0 0 0,3-1 0 0,4 3 0 15,4 2 128-15,4-3-128 0,3 0 128 0,2-2-128 16,0 0 144-16,4 2-144 0,2 2 160 0,1 1-160 15,4-4 192-15,-1 1-64 0,-1-1-128 0,3 1 192 16,1 5-192-16,-1 0 176 0,1-3-176 0,0 1 160 16,1 4-16-16,-1-2 0 0,-2 0 0 0,-4 1 0 15,0-3-144-15,-6 2 0 0,-3 1 0 0,-2 2 0 0,-3-3 176 0,-3 0-48 16,-4 0-128-16,0-4 192 0,-3 1-192 0,-2 0 0 16,-3 1 0-16,-2 0 0 0,-2-2 144 0,-2 2-16 15,-1 0 0-15,-3-1 0 0,-3-6 0 0,-2 4 0 16,-3-1 0-16,-3-1 0 0,-3 1-128 0,-2 1 0 15,-3 0 0-15,-2-1 0 0,-4-1 192 0,-3 0 128 16,-3 0 0-16,-6-1 16 0,-3-1-176 0,-1 0-32 16,-2 1-128-16,-10 1 192 0,6-1-192 0,-6 1 128 15,0 0-128-15,0 0 0 0,0 0 224 0,0 0-48 16,-4-5-16-16,-1 0 0 0,-2 2-160 0,-2 0 0 16,-2 2 0-16,1-1 0 0,-1-2 0 0,1-1 0 15,-3 1 0-15,-1 1 0 0,-3 0 0 0,1-2 0 16,-2 2 0-16,-2-1 0 0,-2 2 0 0,-2-2-192 15,-4-1 0-15,-13 0 16 16,5 2-2128-16,-1 2-416 0,0 1-96 0</inkml:trace>
  <inkml:trace contextRef="#ctx0" brushRef="#br0" timeOffset="97190.65">28304 17552 13823 0,'-14'2'1216'0,"-1"-2"-960"0,-5 0-256 0,2 0 0 16,-1 0 512-16,-2 3 48 0,-2-2 16 0,1 1 0 16,-1 1 192-16,0-3 32 0,0 1 16 0,0 2 0 15,1-1-96-15,2 0-16 0,0-2 0 0,2 3 0 16,0 0 32-16,3 0 0 0,1-2 0 0,4 1 0 15,0-3 96-15,1 1 32 0,9 0 0 0,0 0 0 16,0 0-64-16,0 0-16 0,0 0 0 0,0 0 0 16,0 0-16-16,0 0-16 0,0 0 0 0,16-2 0 15,5-1 32-15,4-3 16 0,4-1 0 0,7 2 0 16,5-2-272-16,6 2-48 0,6 2-16 0,5-1 0 16,2 0-176-16,8 2-32 0,-1-3-16 0,5 3 0 15,5 1-48-15,1 0-16 0,2 1 0 0,1 0 0 16,-1-1-16-16,2 1 0 0,2-2 0 0,3 2 0 15,2 2-32-15,-3-2 0 0,-2 0 0 0,-1 1 0 16,0 1-128-16,1-2 160 0,2 3-160 0,-9 1 160 0,-5 1-160 16,-2-1 0-16,-3-2 144 0,-4 1-144 0,-3 1 0 0,0 2 128 15,-6-1-128-15,-2-1 0 0,-2-2 128 0,-8 1-128 16,-4 1 128-16,-2-3-128 0,-3-1 192 0,-5 0-48 16,-6 0 0-16,-4 0 0 0,-2 0-16 0,-6 0 0 15,-10 0 0-15,0 0 0 0,0 0 48 0,0 0 0 16,0 0 0-16,0 0 0 0,-16 0-48 0,-5 1 0 15,-8 1 0-15,-2-2 0 0,-6-2-128 0,-6 1 0 16,-9-2 144-16,-7 1-144 0,-3 1 128 0,-8-1-128 16,-5 0 160-16,-1-1-160 0,-9 2 0 0,-2-2 0 15,-3 0 0-15,-4-2 0 0,0 2 0 0,-4-1 0 16,-4 0 0-16,2-1 0 0,0 0 0 0,2 1 144 0,4-1-144 16,0-2 192-16,-3-1-64 0,7-1-128 15,7 4 192-15,4 3-64 0,8-1 16 0,6 2 0 0,3-1 0 0,6 0 0 16,6 2-144-16,10 2 192 0,5 0-192 0,10 0 192 15,3 1-64-15,8 1-128 0,6 1 192 0,8-5-64 16,0 0-128-16,5 9 0 0,5-2 0 0,9 1-176 16,6-3 320-16,11 0 64 0,7 0 16 0,8-1 0 15,7-1-224-15,9 0 128 0,6 4-128 0,14-2 0 16,7 0 144-16,5 2-144 0,3 0 128 0,6-1-128 16,5 4 128-16,2-1-128 0,1 1 0 0,2 2 128 15,1-5-128-15,-4 4 0 0,-3-5 0 0,-3-1 0 16,-2-4 0-16,-3 2 128 0,-2 1-128 0,-8-3 0 15,-7-2 0-15,-10-1 128 0,-7 2-128 0,-8 0 0 16,-4 0 128-16,-11-2-128 0,-9 1 128 0,-9-1-128 0,-10 1 128 16,-4 0-128-16,-15 1 128 0,0 0-128 0,0 0 240 0,-11-7-48 15,-12 0 0-15,-13 0 0 0,-11 1-192 0,-10-3 144 16,-14 3-144-16,-14-3 128 0,-13 1-128 0,-13-1 0 16,-11 3 0-16,-7 4 0 0,-9-1 0 0,0 0 0 15,-1 0 0-15,-1 0 0 0,-3-2 0 0,9 2 0 16,10 1 0-16,3-2 0 0,3-1 0 0,10 3 0 15,9 0 0-15,12 4 0 0,10-1 0 0,9 1 128 16,7 0-128-16,9 0 0 0,11 3 0 0,11-1 128 16,8-3-128-16,8 2 0 0,14-3 0 0,0 0 0 15,0 0 128-15,17 4-128 0,10-4 0 0,9-2 192 16,10 0-192-16,16-1 192 0,8 1-64 0,13-2 0 16,11-1 0-16,10 2 0 0,7 2-128 0,11 0 0 15,10 1 0-15,5 0 0 0,3 1 0 0,8 2 0 0,2 2 0 0,-7-3 0 16,-5 1 0-16,-6-1 0 0,-5 3 0 0,-11 2 0 15,-12-2 0-15,-9-3 128 0,-8 1-128 0,-9 3 0 16,-8 1 0-16,-10 0 128 0,-4 1-128 0,-14-3 0 16,-9 1 0-16,-8 2 0 0,-7-4 0 0,-4 0 0 15,-14-4 0-15,0 0 0 0,0 0 0 0,0 0 0 32,-9 10-1088-32,-5-5-160 0,-10 0-32 0,-5 3 0 15,-5-1-1952-15,-6 2-400 0,-22-5-80 0,11 7 0 0</inkml:trace>
  <inkml:trace contextRef="#ctx0" brushRef="#br0" timeOffset="100355.62">11370 18922 10127 0,'-11'-5'896'0,"-2"-3"-704"0,-2 4-192 0,1 0 0 16,-1-2 1088-16,1 1 176 0,0 2 32 0,1 2 16 16,0-1-912-16,2-1-176 0,-2 3-32 0,2 0-16 15,-3 0 0-15,2-1 0 0,2-2 0 0,0 3 0 16,2 3 368-16,2-2 80 0,-2 0 16 0,2 2 0 0,6-3 16 0,-6 1 16 16,6-1 0-16,0 0 0 0,-6 5 16 0,6-5 0 15,0 0 0-15,0 10 0 0,0-10 208 0,8 8 32 16,2-2 16-16,3-2 0 0,3-1 208 0,5-1 64 15,3-2 0-15,4-1 0 0,5 0-192 0,5-2-48 16,8 3 0-16,6-1 0 0,1 0-304 0,5 1-64 16,0 1-16-16,3-1 0 0,4-1-128 0,4-1-16 15,4 2-16-15,4 0 0 0,1 2-96 0,1-1-16 16,-3 0 0-16,4 1 0 0,4-2 0 0,0 0-16 16,3 1 0-16,-1 1 0 0,-1 0-16 0,0-2 0 15,4-2 0-15,2 5 0 0,0 1-96 0,2 1 0 16,-1-3-16-16,3 0 0 0,4 0 0 0,0 2 0 0,-2 2 0 15,-3-1 0-15,-3-2-48 0,0-1 0 0,-1 0 0 0,0-1 0 16,-2 3-128-16,0-3 128 0,-3-1-128 0,-3 1 128 16,3 1-128-16,-2-2 160 0,0 0-160 0,-3 0 160 15,-3 0-32-15,-2 0 0 0,2 0 0 0,-1 0 0 16,1 0-128-16,-4 0 128 0,-3 1-128 0,-2-1 128 16,0 0-128-16,-2 0 0 0,0 0 0 0,-1 0 128 15,0 0-128-15,-2 0 0 0,1 1 0 0,-1-1 0 16,0-1 128-16,-1 1-128 0,0 0 0 0,2 1 128 15,2-1-128-15,-1 1 0 0,-4-1 0 0,0 2 0 16,-2 0 0-16,1 0 0 0,-5-1 144 0,2 3-144 16,1-2 128-16,2 1-128 0,0-2 128 0,-3-1-128 15,-1 0 0-15,-1 0 128 0,-1 0-128 0,0 0 0 0,-5 0 0 16,5 3 144-16,2-2-144 0,-2 1 0 16,0 1 144-16,-3 1-144 0,1 0 0 0,-3-1 144 0,1 2-144 0,-1 2 0 15,-2-3 0-15,2 2 128 0,-3 2-128 0,-1-3 0 16,0 0 144-16,-1 2-144 0,1-3 0 0,-3-1 128 15,-4 2-128-15,0-1 0 0,1-2 0 0,-1 1 144 16,-4-2-144-16,0 0 0 0,-1 1 176 0,1-2-176 16,-1 0 160-16,0 0-160 0,2 0 192 0,4 0-64 15,0-2-128-15,0 1 192 0,-4 1-192 0,1-1 176 16,1-1-176-16,0 1 160 0,-2 0-160 0,-1 1 0 16,-2 0 0-16,0 0 128 0,-2 0-128 0,-3 0 0 15,-1 0 0-15,-1 0 0 0,-5 0 0 0,-3 0 128 16,-3 0-128-16,-1 0 0 0,-3 0 0 0,-10 0 0 15,0 0 128-15,0 0-128 0,0 0 0 0,0 0 0 0,0 0 0 0,0 0 128 16,0 0-128-16,0 0 0 0,-16 0 0 0,0 0 0 16,-3 0 0-16,-3 0 0 0,-4-1 128 0,-4-2-128 15,1 2 0-15,-6 0 0 0,-6-1 0 0,-4 1 0 16,-2 1 0-16,-6 0 0 0,-8 1 128 0,-1 2-128 16,-1-3 0-16,-3 0 0 0,-2 0 0 0,-5 1 0 15,-3 3 0-15,-5-3 0 0,-2-1 0 0,0 0 0 16,-1 0 0-16,-2 0 0 0,-4 0 0 0,-2 0 0 15,-1 0 0-15,2 0 0 0,-1-1 0 0,2 1 0 16,-3-1 0-16,1-2 0 0,0 3 0 0,0-1 0 16,1-2 0-16,-2 1 0 0,2-1 128 0,-2 3-128 15,-1-2 0-15,0 0 0 0,0 0 0 0,0-2 0 16,-2 3 0-16,3-2 0 0,2 1 0 0,1 0 0 0,1 2 0 16,1-1 0-16,0 0 128 0,2 0-128 0,1-1 0 0,1 2 0 15,1-1 0-15,1 1 0 0,-2 0 0 16,1 0 0-16,0 0 0 0,2 0 0 0,0 0 0 0,1 0 0 15,1 1 0-15,1 1 0 0,2-2 0 0,2 0 0 16,4 0 128-16,3 0-128 0,1 1 0 0,2-1 0 16,1 0 0-16,2 1 0 0,4 0 0 0,-2 1 0 15,1-2 0-15,2 1 0 0,0 1 0 0,2 1 0 16,2 2 0-16,0-1 0 0,0-3 0 0,2 2 0 16,3-2 0-16,2 0 0 0,-2 1 0 0,3-2 0 15,1 0 0-15,0 0 0 0,0 0 0 0,3-2 0 16,-2 2 0-16,3 0 0 0,-2 0 0 0,1 0 0 15,3 0 0-15,-1 2 0 0,-2-1 0 0,2-1 0 0,-1 0 0 16,1 0 0-16,-1 0 0 0,5 0 0 0,-4-1 0 16,1 1 0-16,0 1 0 0,-2-1 0 0,-1-1 0 0,2 1 0 15,3 0 0-15,-2 0 0 0,-1 0 0 0,-2 0 0 16,2 0-128-16,4 1 128 0,0 3 0 0,2-2 0 16,0 1 0-16,3-2 0 0,0 0 0 0,2 3 0 15,1-1 0-15,1 2 0 0,1-3 0 0,1 1 0 16,1-1-144-16,3 2 144 0,2-1 0 0,1-2 0 15,2-1-144-15,3 2 144 0,2 1 0 0,1-2-144 16,2-1 144-16,6 0 0 0,0 0-144 0,0 0 144 16,0 0 0-16,0 0-176 0,0 0 176 0,0 0-128 15,0 0 128-15,0 0 0 0,14-1 0 0,0-2-128 16,0-2 128-16,5 3 0 0,3-1 0 0,3 1 0 16,0-3 0-16,6-2 0 0,3 2 0 0,4 1 0 15,1-2 0-15,2 0 0 0,7 1 0 0,1-4 0 0,3 2 0 16,4 2 0-16,3-4 0 0,3 4 0 0,4-5 0 0,1 4 0 15,5-4 0-15,4 2 0 0,4-1 0 0,4 3 0 16,-2 2 0-16,2-1 0 0,1-3 0 0,2 3 0 16,2-5 0-16,2 4 0 0,0 3 0 0,-2 1 0 15,1-5 0-15,3 3 0 0,1 2 0 0,0 1 0 16,-3 1 0-16,2-2 0 0,1 0 0 0,2 2 0 16,1 2 0-16,0 1 0 0,-3-3 0 0,-1 0 0 15,-2 2 0-15,1 2 0 0,-3 1 0 0,-1-1 0 16,-3 0 0-16,1-2 0 0,-1-2 0 0,1 3 0 15,-4 2 0-15,3-1 0 0,-2-2 0 0,0 1 0 16,3-1 0-16,-1 1 128 0,-1 1-128 0,0 0 0 16,2-2 0-16,1-1 0 0,1 2 0 0,2-2 0 15,0-1 0-15,0 0 128 0,1 0-128 0,1 2 0 0,2 0 0 0,4 2 128 16,1 0-128-16,1 1 0 0,-1 2 0 0,2 0 128 16,2 2-128-16,2 0 0 0,-1-2 0 0,0 3 0 15,0 6 128-15,-2-6-128 0,-3 1 128 0,-1 3-128 16,-1-1 0-16,-2 2 0 0,-2 0 0 0,1 1 128 15,-3-4-128-15,-3-1 0 0,0 0 0 0,-4 3 0 16,-2-4 0-16,-3 0 0 0,-1-6 0 0,-5 1 0 16,-4 0 0-16,-3 0 144 0,-1 4-144 0,-4 0 0 15,-3-5 128-15,0 1-128 0,-3 0 0 0,-1-2 0 16,-3-3 128-16,-4 0-128 0,-3-2 0 0,-2 2 0 16,-2 0 128-16,-4 2-128 0,-3-1 0 0,-3-1 0 15,-5 1 0-15,-1-1 0 0,-2 3 0 0,-4-3 0 16,-3-1 128-16,-4 1-128 0,-3 0 0 0,-8 0 0 15,0 0 0-15,0 0 0 0,0 0 0 0,0 0 0 0,0 0 0 16,-11-3 0-16,-3 0 0 0,-4 1 0 0,-3 1 0 16,-3-2 0-16,-1 1 0 0,-7-2 0 0,-6 1 0 15,-4 1 0-15,-1 2 0 0,-8-3 0 0,-5-2 0 16,-6 0 0-16,-6 0 0 0,-3-3 0 0,-5 2 0 0,-7 0 0 16,-6-3 0-16,-1 1 0 0,-9-5 0 0,-4 2-144 15,-5-1 144-15,-6-2 0 0,-5 0 0 0,1 0 0 16,-3 2 0-16,-1-1-128 0,-4 2 128 0,2 0 0 15,-2-3 0-15,-1 2 0 0,0 0 0 0,0 0 0 16,-2-4 0-16,2 4 0 0,-4 3 0 0,3-3 0 16,1 2 0-16,0-3 0 0,-2-2 0 0,0 2 0 15,-1 2 128-15,4-2-128 0,-1 3 0 0,2 1 0 16,1 0 0-16,1 2-128 0,-1 0 128 0,5-2 0 0,1 1 0 16,2 0 0-16,2 5 0 0,3 0 0 0,3-3 0 15,4-1 0-15,2 2 0 0,3 2 0 0,1 3 0 0,3-1 0 16,-1-5 0-16,7 2 0 0,4 3 0 0,-1 1 128 15,-1 0-128-15,2-2 0 0,1 0 0 0,-1 0 0 16,2 4 0-16,1-1 0 0,-1 2 0 16,3-2 128-16,1-2-128 0,4 1 0 0,2 1 0 0,3 1 0 15,4 1 0-15,2 2 0 0,2-1 0 0,1-3 0 16,2 0 0-16,3 1 128 0,3-4-128 0,1 4 0 16,4 0 0-16,0 2 0 0,4 1 0 0,1-2 128 15,3 0-128-15,3 1 0 0,2 1 0 0,3-2 0 16,2-1 0-16,3 0 0 0,3 1 0 0,1 0 0 15,5 0 0-15,3 0 0 0,1 0 0 0,5-2 0 16,9-1 0-16,0 0-128 0,0 0 128 0,0 0 0 16,0 0 0-16,0 0-128 0,14 5 128 0,4 3 0 0,1-2 0 15,4-2-160-15,3 0 160 0,7 1 0 0,4-1 0 16,5-2 0-16,1 1 0 0,6-1 0 0,3-2 0 0,6 0 0 16,6-1 0-16,3 0 0 15,4 1 0-15,4 1 0 0,2 0 0 0,4 1 0 0,3-4 0 16,6 1 0-16,4 0 0 0,0 0 0 0,4-2 0 0,4 0 0 15,3 1 0-15,5-3 0 0,2-2 0 0,2 4 0 16,0-4 0-16,6 2 0 0,3 1 0 0,7 4 0 16,2-1 0-16,1 1 0 0,1 1 0 0,1 1 0 15,-1 2 0-15,0 3 0 0,-3-2 0 0,-3 3 0 16,-4 1 0-16,-2-2 0 0,-4 6 0 0,-6 0 0 16,-4-4 0-16,-5 3 0 0,-4-3 0 0,-8 1 0 15,-7 3 0-15,-6-1 0 0,-7 0 0 0,-8 0 0 16,-10-5 0-16,-8 2 0 0,-7-4 0 0,-7 0 0 15,-11 3 0-15,-6-5 0 0,-5-1 0 0,-9-2 0 0,0 0 0 0,-10-1 0 16,-6-3 0-16,-5-2 0 0,-4 1-128 16,-3 0 128-1,-3-6-1264-15,0 4-144 0,-4-3-16 0,6 1-16 16,0-4-1792-16,3-4-352 0</inkml:trace>
  <inkml:trace contextRef="#ctx0" brushRef="#br0" timeOffset="102037.48">27957 17580 13823 0,'-13'0'608'0,"13"0"128"0,-12-4-592 0,-1-1-144 0,-1 1 0 0,0 3 0 15,-1-1 720-15,2 1 112 0,-2 0 32 0,2-1 0 16,0 2-256-16,2 0-48 0,-1-1-16 0,1 1 0 16,0-2 112-16,-1-1 32 0,3 2 0 0,-2 1 0 15,1 0 16-15,-1 0 0 0,0-1 0 0,1 1 0 16,1 1 0-16,9-1 16 0,-11 0 0 0,2 0 0 15,9 0 16-15,0 0 0 0,0 0 0 0,0 0 0 16,0 0 192-16,0 0 32 0,0 0 16 0,0 0 0 16,0 0-16-16,14-3-16 0,3 1 0 0,6 1 0 0,3-1-384 15,3 2-80-15,3 0-16 0,7-1 0 0,4 0-144 16,11 2-16-16,6-1-16 0,8 1 0 16,8 1 96-16,4 1 0 0,2 4 16 0,2-2 0 0,2-1-144 15,6 1-48-15,2 1 0 0,-3-2 0 0,-3-2 0 0,0 1 0 16,1-1 0-16,2 4 0 0,2-1-16 0,-1-3 0 15,-5 1 0-15,1-3 0 0,0-2 0 0,-1 2 0 16,1 0 0-16,-2-1 0 0,-5-1-64 0,-4 0 0 16,-2 0-128-16,-5 2 192 15,0 2-192-15,-3 0 128 0,-2-1-128 0,-5 0 0 0,-5 2 128 0,-3-1-128 16,-7 3 0-16,-3-2 0 0,-2-2 0 0,-6 0 0 16,-3 6 0-16,-5-1 0 0,-5-3 0 0,-5-1 128 15,-3-1-128-15,-3 2 0 0,-10-3 0 0,0 0 0 0,0 0 0 0,0 0 0 16,0 0 0-16,-14 5 0 0,-6 0 0 0,-6-1 0 15,-4-4 0-15,-7 3 128 16,-9-1-128-16,-5 1 0 0,-6-3 0 0,-9-2 128 0,-8 0-128 0,-7-1 0 16,-4 2 0-16,-8-3 0 15,-4-2 0-15,-6 1 0 0,-5 0 0 0,0 1 0 0,-1 0 0 0,-3 0 0 16,-5-1 0-16,4 0 128 0,1-1-128 0,2 1 0 16,2 0 0-16,3-2 0 0,2 3 128 0,7 2-128 15,3 2 128-15,7 0 0 0,0-1-128 0,8-1 192 16,6 5-192-16,10 2 176 0,5 3-176 0,9-3 160 15,6 0-160-15,6 2 0 0,7 1 0 0,6-2 128 16,6-1-128-16,7-1 0 0,10-4 0 0,0 0 0 16,0 0 0-16,0 0 128 0,13 4-128 0,6 0 0 15,5 0 176-15,8-4-48 0,5 0-128 0,9-3 192 0,6 2-64 16,7 1-128-16,9 4 176 0,3-4-176 0,3-3 0 16,5 2 0-16,3-2 0 0,8 3 0 0,6 3 144 0,2 1-144 15,1-7 0-15,4 6 144 0,2-1-144 0,2-1 160 16,0-2-160-16,0 0 160 0,-1-4-32 0,0 4-128 15,-1 1 192-15,-3-3-64 0,-3-2-128 0,-4 2 0 16,-4 2 0-16,-5 2 0 0,-3 2 0 0,-7-2 0 16,-6-1 0-16,-5 0 0 0,-7 1 0 0,-3 3 0 15,-4 0 128-15,-5 1-128 0,-7-1 0 0,-6-1 0 16,-2 0 0-16,-6 2 0 0,-7-1 0 0,-7-1 0 16,-11-3 0-16,0 0 0 0,0 0 0 0,-10 2 0 15,-7 0 0-15,-9 0 0 0,-12 1-128 0,-11-1 128 16,-7-2 0-16,-8-2 0 0,-9 0 0 0,-8 0 0 15,-8-3 0-15,-8 0 0 0,-5-3 0 0,-2 2 0 16,0-4 0-16,0 1 0 0,-2-7 0 0,3 2 0 0,3 0 0 0,-1 3 0 16,-3-3 0-16,6 3 0 0,6 0 0 0,5 1 0 15,6 3 0-15,7-2 0 0,0 4 0 0,10-2 0 16,8 1 128-16,9 3-128 0,7 2 0 0,10 2 128 16,4 2-128-16,8-1 0 0,8 0 0 0,10-2 0 15,0 0 0-15,0 0 0 0,9 6 0 0,10-2 0 16,9 1 0-16,13 1 0 0,8-1 0 0,14 1 0 15,9 1 0-15,13 0 128 0,11 4-128 0,10 0 0 16,10 6 0-16,5-2 0 0,1 0 0 0,1-2 0 16,2-1 0-16,-3-2 0 0,-3-8 128 0,-3 2-128 15,-4 4 128-15,-9-3 0 0,-9 1 0 0,-8-1 0 16,-6-2 0-16,-6-1-128 0,-9 1 192 0,-4 1-64 0,-6-1-128 16,-7 3 192-16,-9-4-192 0,-6-1 192 0,-7 2-192 15,-6-3 128-15,-5-3-128 0,-3 2 128 0,-12 1-128 0,0 0 0 16,0 0 144-16,0 0-144 0,-7-10 0 0,-4 4 0 15,-3 1 0-15,-8-3 0 16,-3 0-800-16,-4-2-176 0,-4 2-48 0,-2-2 0 16,-1 3-1264-16,0-3-256 0,-2 2-48 0,5-1-14896 0</inkml:trace>
  <inkml:trace contextRef="#ctx0" brushRef="#br0" timeOffset="104783.73">15969 11916 2751 0,'0'0'256'0,"0"0"-256"0,0 0 0 0,0 0 0 16,0 0 1200-16,0 0 192 0,0 0 32 0,0 0 16 15,0 0-864-15,0 0-160 16,0 0-32-16,0 0-16 0,0 0-32 0,0 0 0 15,0 0 0-15,0 0 0 0,0 0 192 0,0 0 48 0,0 0 0 16,0 0 0-16,0 0-272 0,0 0-48 16,0 0-16-16,0 0 0 0,0 0-240 0,0 0 128 15,0 0-128-15,0 0 0 0,0 0 256 0,0 0-32 16,0 0-16-16,0 0 0 0,0 0 208 0,0 0 32 0,0 0 16 0,0 0 0 16,0 0-48-16,-7 5-16 0,7-5 0 0,0 0 0 15,0 0-208-15,0 0-64 0,0 0 0 0,0 0 0 16,0 0 64-16,0 0 16 0,0 0 0 0,0 0 0 15,-8 5-208-15,8-5 144 0,0 0-144 0,0 0 128 16,0 0 64-16,0 0 16 0,-5 6 0 0,5-6 0 0,0 0 48 16,0 0 0-16,0 0 0 0,0 0 0 0,0 0 64 0,0 0 0 15,0 0 16-15,0 0 0 0,9 3-16 0,1 1-16 16,1-4 0-16,3-2 0 0,2 1 16 0,1 1 16 16,5 3 0-16,2-2 0 0,4-4 32 0,1 1 0 15,4 0 0-15,2 1 0 0,-1 1-64 0,4-2-16 16,4-2 0-16,-1 0 0 0,2 3-64 0,1-1-16 15,1 1 0-15,2 1 0 0,3 1-32 0,3 2-16 0,3 1 0 16,0-3 0-16,4-2 48 0,-1-2 16 0,2 2 0 16,2 1 0-16,-1 4 16 0,1-2 0 0,4 0 0 15,-1 0 0-15,2 1-64 0,-3-1-16 0,0 1 0 0,-3 1 0 16,-2-2-160-16,0 3 160 0,-1 5-160 0,1-4 160 16,-1-4-160-16,-2 1 0 0,-2-2 0 0,-2 1 0 15,-2 2 0-15,-2-1 0 0,1-2 128 0,-2 2-128 16,0 0 0-16,3 1 0 0,-1 0 144 0,-1-4-144 15,1-3 144-15,0 3-144 0,0 3 192 16,1-3-192-16,0-3 272 0,1 6-48 0,0 0-16 0,-1-1 0 16,-4-1-32-16,-1-1-16 0,0-1 0 0,-4 0 0 15,-4 1-160-15,0 0 128 0,0 0-128 0,-1 0 128 16,-1 0-128-16,-2 0 0 0,-1 1 144 0,1-1-144 16,2-1 0-16,-2 1 144 0,-1-1-144 0,3-1 0 0,2-2 128 15,1 1-128-15,0-2 0 0,0 2 0 16,-1 0 192-16,0 2-192 0,0-1 192 0,2 2-192 0,-1 2 224 15,-2 2-64-15,1-1-16 0,-1-1 0 0,-3-2-144 0,1 1 128 16,0 2-128-16,1-1 128 0,-2-3-128 16,-3 0 0-16,-1-3 0 0,1 3 0 0,-1 1 0 0,-1 0 128 15,-3-1-128-15,2 1 128 0,0 1-128 0,-2 1 128 16,1 1-128-16,0-1 128 0,1-2 0 0,0 3 0 16,-3 0 0-16,-1-1 0 0,-1-2-128 0,-1 0 0 15,-1-1 0-15,0 0 0 0,-2 1 0 0,-3 1 0 16,0-2 0-16,-4 1 0 0,1 0 0 0,-4 1 0 15,-9-1 0-15,0 0 0 0,0 0 0 0,0 0 128 16,0 0-128-16,0 0 128 0,0 0-128 0,0 0 160 0,0 0-160 16,0 0 160-16,0 0-160 0,-12 0 192 0,1-1-192 15,-2 1 192-15,-1 0-192 0,0 1 0 0,-2 0 0 0,-2 0 128 16,0-2-128-16,-1 1 0 0,-1 3 0 16,-6-3 0-16,-4-2 0 0,-2 2 0 15,-2-3 128-15,-3 0-128 0,-2 0 0 0,-6 2 0 0,-3-1 0 0,-4 2 128 16,-4 0-128-16,-3 0 0 0,1 0 0 0,-2-3 0 15,-4-2 0-15,-2 1 0 16,-5 0 128-16,-1 2-128 0,-6-1 0 0,-1 1 0 0,-2-5 0 0,-3 0 128 16,-2 3-128-16,-2 1 0 0,-5 0 0 0,2-2 0 15,-6-2 0-15,0 3 0 0,1 2 128 0,-2-2-128 16,-2-2 0-16,3 2 0 0,4-2 0 0,-1 3 0 16,-1-1 0-16,1 0 0 0,1-5 0 0,3 3 0 0,2 2 0 15,2 0 0-15,-1 1 0 0,2 0 0 16,0 1 0-16,2-2 0 0,1 0 0 0,0 1 0 0,5 3 0 15,-1-2 0-15,1-1 0 0,0 1 0 16,0-2 0-16,4 3 0 0,5-2 0 0,7 2 0 0,-2 1 0 16,6-1 0-16,1-3 0 0,5 1 0 0,3 2 0 0,4 0 0 15,2-2 0-15,5 3 0 0,2-1 0 0,6 0 0 16,3-1 0-16,1 2 0 0,2 2 0 0,6-1 0 16,3 0 0-16,1-1 0 0,3 1 0 0,10-1 0 15,0 0 0-15,0 0 0 0,0 0 0 0,0 0 0 16,0 0 0-16,0 0 0 0,0 0 0 0,0 0 0 15,10 8 0-15,3-2 0 0,1-3 0 0,1-1 0 16,0 0 0-16,3-1 0 0,2 2 0 0,4-2 0 16,1-1 0-16,6 2 0 0,5 1 0 0,1-1 0 15,1 0 0-15,4-2 0 0,5 0 0 0,3 0 0 16,3 0 0-16,4 0 0 0,2-2 0 0,7 2 0 0,1 2 0 16,6-2 0-16,3 0 0 0,1 0 0 0,1 0 0 0,3 1 0 15,4 3 0-15,4 0 0 0,4-3 0 0,0 3 0 16,-2-2 128-16,4 3-128 0,1 6 128 0,5-5-128 15,0-2 0-15,0 2 0 0,-5-1 0 0,5 3 0 16,3 2 0-16,-1-4 0 0,-1 1 144 0,1 0-144 16,0 7 0-16,-2-5 128 0,2-1-128 0,-1-3 0 15,-3 2 128-15,3 2-128 0,1 0 128 0,0 0-128 16,-2-6 0-16,-3 6 0 0,-1 0 0 0,-3 1 128 16,-3-5-128-16,0-1 0 0,-4 1 128 0,0 4-128 15,-2-2 0-15,-1 2 0 0,-3-4 0 0,-2 0 128 16,-1 2-128-16,-3-2 128 0,-6 4-128 0,3-3 128 15,-1-1-128-15,-1 1 144 0,-2-1-144 0,-3-1 160 0,-3 1-32 16,-3 2-128-16,-7-6 192 0,-1 2-64 0,-4 2-128 0,-4-2 160 16,-2 3-160-16,-6-3 160 0,-4-1-160 15,-2 0 128-15,-2 1-128 0,-6-1 128 0,-3 2-128 0,-4-3 0 16,-14-1 0-16,0 0 128 0,0 0-128 0,0 0 0 16,-11 4 0-16,-6-3 128 15,-4-1-432-15,-3 3-80 0,-4 1-32 0,-2 2 0 16,-1-2-1968-16,-1 0-400 0,-1 1-80 0</inkml:trace>
  <inkml:trace contextRef="#ctx0" brushRef="#br0" timeOffset="105897.66">15191 11243 9215 0,'0'0'816'0,"-5"-4"-656"15,1 1-160-15,4 3 0 0,-4-4 1344 0,1-3 256 16,3 7 32-16,0 0 16 0,0 0-688 0,0 0-128 16,0 0-16-16,0 0-16 0,0 0-80 0,0 0-16 15,0 0 0-15,9 8 0 0,1-4 224 0,4 1 32 16,2 0 16-16,5 0 0 0,1-2-256 0,3 2-48 0,0 1-16 0,3-2 0 15,1 1-208-15,2 1-32 0,-1-1-16 0,2 1 0 16,-1 2-32-16,-3-1-16 16,-2-1 0-16,-2 3 0 0,-1-4-160 0,-5 4-48 0,-3-3 0 0,-2 3 0 15,-4-1 224-15,-3 0 32 0,-2 0 16 0,-4 0 0 16,-2 4 0-16,-5-2 0 0,-2 1 0 0,-2 3 0 0,-3-1-144 16,-3-2-16-16,1 2-16 0,-5 1 0 0,0-5-112 0,-2 2 0 15,-1-1-128-15,0 1 192 0,0-1-192 16,-1-4 128-16,0 1-128 0,5 1 0 0,-2-1 128 0,2 2-128 15,-2-4 0-15,3 1 0 16,1-1-336-16,3-1-176 0,2-1-16 0,1-3-9280 16,3-3-1856-16</inkml:trace>
  <inkml:trace contextRef="#ctx0" brushRef="#br0" timeOffset="106225.16">15421 11400 23439 0,'0'0'1024'0,"-7"-2"240"0,-4 0-1008 0,0 1-256 15,-2-2 0-15,-2 2 0 0,-4 1 1200 0,-3 0 192 16,-3 1 32-16,-2 2 16 0,-2-2-560 0,-1 1-112 16,-2 2-32-16,-1-1 0 0,0 1-96 0,0-2 0 15,0 1-16-15,0 2 0 0,-2-2-112 0,2 3-32 0,0-3 0 0,0 1 0 16,-1 4-224-16,2-2-32 0,0-2-16 15,0 1 0-15,1 1-208 0,-4-3 144 0,2 1-144 16,1 0 128-16,2-1-128 0,5 1 0 0,2-1 144 0,4-2-144 16,2 2 0-16,4-1 0 0,3 1-160 0,3 0 160 15,7-3-2576 1,0 0-416-16</inkml:trace>
  <inkml:trace contextRef="#ctx0" brushRef="#br0" timeOffset="107362.34">12396 11332 9215 0,'0'0'816'0,"0"0"-656"16,0 0-160-16,0-5 0 0,0 1 2880 0,0 4 560 16,-3-2 96-16,3 2 32 0,0 0-2176 0,0 0-432 15,-7 2-96-15,-2 3-16 0,0 1-144 0,0 1-16 16,-2 3-16-16,1 0 0 0,-1 4-224 0,0 0-32 16,-2 2-16-16,2 4 0 0,1 0-176 0,2 2-32 15,-1-3-16-15,3 1 0 0,3-1-48 0,3 1-128 16,1-3 192-16,5 0-64 0,2-2 192 0,3-1 16 15,-1-6 16-15,2 2 0 0,4-6 160 0,0-2 48 0,2-1 0 0,2-2 0 16,2-4-160-16,1 0-16 0,0-5-16 16,0 0 0-16,-2-2 64 0,0-2 16 0,-2 0 0 0,-3-1 0 15,-4 0-240-15,-2-2-32 0,-3 1-16 0,0 1 0 16,-6-2-32-16,-1 0 0 0,-1 2 0 0,-6 1 0 16,1 3 0-16,-2-3 0 0,-2 4 0 0,1 2 0 15,0-1-128-15,1 1 0 0,-3 5 0 0,3-1 0 0,-1-1-288 16,1 2-96-16,0 1 0 0,2-1-16 15,0 2-2192-15,1-2-432 16,-1 0-96-16</inkml:trace>
  <inkml:trace contextRef="#ctx0" brushRef="#br0" timeOffset="107653.83">12788 11289 22511 0,'0'0'992'0,"-4"11"224"0,-3-2-976 0,5 4-240 15,-2 1 0-15,1-4 0 0,0 3 560 0,-1 2 64 16,0 0 16-16,0 1 0 0,0 0 288 0,1 2 64 16,-1-3 16-16,2-1 0 0,-1 0 0 0,3-4 0 15,-2 1 0-15,1-5 0 0,1-6 16 0,0 0 0 16,0 0 0-16,0 0 0 0,0 0-48 0,0 0 0 16,8-9 0-16,-1-4 0 0,2 1-208 0,1-1-64 15,1-4 0-15,0 0 0 0,-1-1-320 0,2-1-80 16,0 0-16-16,2 1 0 0,-1 1-288 0,1 3 160 15,3 0-160-15,-3 2 128 0,1 1-128 0,-1 0 0 16,0 2 0-16,-2-2 0 0,4 4 0 0,-2 0-176 16,0 2 176-16,-2 3-192 15,1 1-1344-15,1 1-256 0,1 0-64 0,-1 1-9664 0,-1 2-1936 16</inkml:trace>
  <inkml:trace contextRef="#ctx0" brushRef="#br0" timeOffset="108087.03">13351 11204 18431 0,'0'0'1632'0,"0"0"-1312"16,0 0-320-16,-4 7 0 0,-3 0 1568 0,0 3 240 15,-2-1 48-15,-1 4 16 0,-2-3-624 0,1 4-128 16,-2 1-32-16,-1 2 0 0,0 0-320 0,1 1-80 16,2-3-16-16,1 1 0 0,1-5-192 0,3 2-32 15,1 1-16-15,2-7 0 0,3-7 144 0,0 0 16 16,4 5 16-16,3-2 0 0,2-7 32 0,4 0 16 15,2-1 0-15,-1-4 0 0,4 1-256 0,-1-6-48 16,0-2-16-16,2 0 0 0,2-2-96 0,-3 0-32 16,-4-1 0-16,2-1 0 0,2-2-80 0,-2 1 0 15,1-5-128-15,-1 2 192 0,1-5-192 0,0 0 0 16,-2-6 128-16,0-2-128 0,-1-5 0 0,-1 0 144 16,-3-1-144-16,-1-3 128 0,1 5-128 0,-2 1 0 0,-3 8 0 15,0 2 0-15,-1 6 0 0,-1 2 0 16,1 8 0-16,-3 1 0 0,-2 7 0 0,1 6 0 15,0 0 0-15,-6 8 0 0,-2 6 0 0,-1 2-144 16,-2 6 144-16,-1 7 0 0,1 3-176 0,-2 5 176 16,3 2-160-16,0 2 160 0,1-3 0 0,1 1 0 0,2-1 0 15,1 1 0-15,-1-4-368 0,1-1 32 0,1-1 0 0,1-3 0 32,1-4-1712-32,-1 0-352 0,3-6-64 0,0 9-12192 0</inkml:trace>
  <inkml:trace contextRef="#ctx0" brushRef="#br0" timeOffset="108281.56">13802 10990 18431 0,'0'0'1632'0,"-3"12"-1312"15,2-1-320-15,-1 1 0 0,-2 2 1792 0,2 2 304 16,-1 2 48-16,-1 1 16 0,0-1-1136 0,1 0-208 15,1-1-48-15,1 0-16 0,-1-1-432 0,1-2-96 16,-1-2-16-16,0 1 0 0,1-1-208 0,0-2 176 16,1 1-176-16,-2-5 160 0,2-6-160 0,0 0-272 15,0 0 64-15,0 0-12912 0</inkml:trace>
  <inkml:trace contextRef="#ctx0" brushRef="#br0" timeOffset="108680.17">14021 10882 25743 0,'0'0'1136'0,"0"0"240"0,0 0-1104 0,-6 10-272 0,1 4 0 0,-1 0 0 15,-2 3 464-15,2 1 48 0,-4 1 0 0,2 2 0 16,-1-2 112-16,2 2 16 0,-1-2 16 0,2 0 0 15,1-1-224-15,0-3-48 0,1-4-16 0,1 0 0 16,1-4 336-16,0 1 80 0,1-4 16 0,1-4 0 16,0 0 160-16,0 0 48 0,0 0 0 0,8-2 0 0,1-4-240 0,1-5-64 15,1-2 0-15,1-1 0 0,0 1-384 0,1-2-64 16,0-3-32-16,1-1 0 0,0-1-224 16,1-1 144-16,2 1-144 0,-1 1 128 0,-1 0-128 15,-1 2 0-15,3 5 0 0,-2-1 0 0,0 4 0 0,-2 3 0 16,-2 2 0-16,0 1 0 0,-4 6 0 0,0 1 0 15,-2 2 0-15,-1 4 0 0,-2 4-192 0,-2 3 192 16,-2 1-160-16,-2 1 160 0,-1-3 0 0,1 2 0 16,-3 0-128-16,2-2 128 0,0-4 0 0,0-1 0 15,1-1 0-15,1 0-144 16,-1 2-272-16,1-6-48 0,3-6-16 0,0 0 0 16,0 7-2496-16,0-7-496 0</inkml:trace>
  <inkml:trace contextRef="#ctx0" brushRef="#br0" timeOffset="109051.45">14567 10759 5519 0,'-11'-8'240'0,"6"7"64"0,-2-1-304 0,0-5 0 0,-1 3 0 0,0 4 0 15,-1 2 5312-15,-1-1 992 0,0 1 208 0,-1 5 32 16,-2-2-4576-16,1 5-928 0,1-2-176 0,0 4-32 15,-2 1-272-15,0 2-48 0,0-1-16 0,3 2 0 16,3-4-80-16,0-2-16 0,2 2 0 0,3-4 0 16,2-8 16-16,2 8 0 0,3-2 0 0,-5-6 0 0,9 2 160 0,0-2 16 15,0-2 16-15,0-1 0 0,1-1-192 0,0-3-32 16,2 0-16-16,-2-2 0 0,0 0-160 0,0 3-16 16,-1-3-16-16,0 3 0 0,0-3-176 0,-3 4 0 15,1 2 144-15,-7 3-144 0,0 0 0 0,0 0 0 16,0 0 0-16,3 7 0 0,1 3 0 0,-1-1 0 15,-2 2 0-15,0-1 0 0,1 2 0 0,-1 0 0 16,1-1 0-16,1-1 0 0,-3-10 0 0,4 5 0 16,-4-5-128-16,6 6 128 15,2-2-512-15,-1-1 0 0,1-5-16 0,-2 0 0 16,2-1-1680-16,0-3-336 0,-2 1-64 0,3-8-12064 0</inkml:trace>
  <inkml:trace contextRef="#ctx0" brushRef="#br0" timeOffset="109388.78">14870 10660 21999 0,'0'0'960'0,"-7"6"224"0,0 4-944 0,-2-1-240 0,-1 4 0 0,-1 0 0 16,0-1 1024-16,0 2 144 0,-2 0 48 0,1 0 0 16,0-2 64-16,1-1 32 0,3 1 0 0,-1-3 0 15,0 1-416-15,2-4-96 0,2-1-16 0,5-5 0 16,0 0 0-16,0 0 0 0,0 0 0 0,0 0 0 15,0 0-64-15,0 0-16 0,9-4 0 0,1-1 0 16,2-4-240-16,1 2-48 0,-1-5-16 0,2 3 0 16,0-5-192-16,1 0-32 0,1-2-16 0,0 1 0 0,0 2-32 15,1-1-128-15,-1 0 192 0,-1 4-64 0,1 0-128 0,1 2 0 16,-2 0 144-16,0 5-144 0,1-4 0 0,-1 1 144 16,-1 1-144-16,-1 4 0 0,-2 1 160 0,-3 1-160 15,-8-1 128-15,0 0-128 0,5 9 0 0,0 0 0 16,-5-9 0-16,0 11 0 0,1-2 0 0,-1 4-192 15,-1-4 64-15,1 2 128 16,-4-2-640-16,1 1-16 0,1 3 0 0,1-7 0 16,1-6-2320-16,0 0-464 0</inkml:trace>
  <inkml:trace contextRef="#ctx0" brushRef="#br0" timeOffset="109666.88">15354 10309 17503 0,'0'0'1552'0,"0"0"-1232"0,0 0-320 16,0 0 0-16,0 0 1808 0,0 0 304 0,0 0 64 0,0 0 16 15,1 9-448-15,-1-9-80 0,4 6-32 0,-1 4 0 16,-1-1-544-16,1 4-96 0,0-3-32 0,1 4 0 15,0 0-384-15,0 4-96 0,0 0-16 0,0 1 0 16,-1-3-288-16,1 1-176 0,-1-2 192 0,-2 2-192 16,4-2 128-16,-1 1-128 0,-2 0 0 0,1 0 0 0,-1-2 0 15,0 0-224-15,2-2 32 0,-3 0 16 16,-1-3-2576-16,0-1-528 0</inkml:trace>
  <inkml:trace contextRef="#ctx0" brushRef="#br0" timeOffset="109879.56">15636 10183 23039 0,'0'0'1024'0,"0"0"192"16,0 0-960-16,0 0-256 0,0 0 0 0,4 12 0 0,-3 0 1664 0,-2 5 272 16,-3 4 64-16,-2 2 16 0,-4 3-848 0,-3 4-160 15,-2 5-48-15,-2 1 0 0,-2 4-528 0,0 3-112 16,-1-1-32-16,-3 0 0 0,0 1-144 0,0-2-16 15,0 1-128-15,1 0 192 0,3-4-336 0,2-1-80 16,-1-2-16-16,0 0 0 16,-2-1-2480-16,1-6-496 0</inkml:trace>
  <inkml:trace contextRef="#ctx0" brushRef="#br0" timeOffset="110105.72">14445 10242 38703 0,'0'0'3440'0,"-5"-3"-2752"0,5 3-560 0,0 0-128 0,0 0 160 0,-6-1 0 15,-1 2 0-15,7-1 0 0,0 0-160 0,-6 1 0 16,0 2 0-16,-2 1-176 16,-1-2-1712-16,-1 1-352 0,0 2-64 0</inkml:trace>
  <inkml:trace contextRef="#ctx0" brushRef="#br0" timeOffset="110461.24">12765 11883 13823 0,'0'0'1216'0,"0"0"-960"0,10-11-256 0,-5-1 0 16,0 0 3104-16,-1 5 576 0,-4 7 112 0,0 0 32 15,0 0-2272-15,0 0-448 0,0 0-80 0,0 0-32 16,0 0-192-16,0 0-32 0,-7 6-16 0,1 7 0 16,0 1-192-16,-2 4-48 0,0 2 0 0,1 1 0 0,-1 2-208 15,2 3-48-15,1-1-16 0,1 2 0 0,-1-2-240 0,4-1 144 16,1 1-144-16,0-4 128 0,0-2-128 0,1-2 0 16,4-1 0-16,0-2 0 15,0-5-368-15,0 0-48 0,0-4-16 0,0 2 0 16,-5-7-2240-16,0 0-448 0,0 0-80 0</inkml:trace>
  <inkml:trace contextRef="#ctx0" brushRef="#br0" timeOffset="110627.5">12611 12095 9215 0,'0'0'400'0,"0"0"96"0,0 0-496 0,10-3 0 16,-1-3 0-16,4 1 0 0,-2 1 4128 0,0 2 736 15,5-2 128-15,2-3 48 0,1 2-3184 0,2 0-640 16,1-4-128-16,1 3-32 0,0 2-480 0,-2-3-80 15,-2-1-32-15,-2 0 0 0,-2 4-464 0,-1 1 0 16,-1-2 0-16,-3-2 0 16,0 3-2432-16,0 2-416 0</inkml:trace>
  <inkml:trace contextRef="#ctx0" brushRef="#br0" timeOffset="110814.77">13215 11919 21935 0,'0'0'960'0,"0"0"224"0,0 0-944 0,-5 13-240 0,-1 0 0 0,0 1 0 15,0 6 1152-15,-2 1 176 0,-1-2 32 0,-1 0 16 16,-1-2-176-16,-1 3-48 0,2 0 0 0,0-2 0 16,0-3-352-16,1 1-80 0,2-4-16 0,1-2 0 15,1-2-480-15,5-8-96 0,0 0-128 0,0 0 176 16,0 0-320-16,0 0-64 0,0 0-16 0,0 0 0 16,0 0-2176-16,11-5-432 0</inkml:trace>
  <inkml:trace contextRef="#ctx0" brushRef="#br0" timeOffset="111181.21">13546 11547 12895 0,'0'0'1152'0,"0"0"-928"16,-5 5-224-16,-1-1 0 0,6-4 3760 0,-8 11 704 15,2 0 144-15,-2 3 16 0,1 3-3056 0,-1 1-608 16,-2 1-128-16,4-1-32 0,-3 2 16 0,1 3 0 15,-1 4 0-15,0-3 0 0,-1 0-224 0,1-1-32 16,2-3-16-16,-1 1 0 0,0-5-16 0,1 2 0 16,-1-3 0-16,2 2 0 0,-1-7-112 0,2 0-32 15,0-3 0-15,5-7 0 0,-2 10-64 0,2-10-32 16,0 0 0-16,0 0 0 0,0 0-32 0,0 0 0 16,5 5 0-16,-5-5 0 0,0 0-128 0,10 4-128 15,-10-4 192-15,11 5-192 0,-11-5 0 0,12 5 0 0,-2-1 0 0,0 3 0 16,0 0 0-16,-2 0 0 0,-8-7 0 0,0 0 0 15,7 10 0-15,-1-3 0 0,-6-7 0 0,0 0 0 16,0 0 0-16,0 10 0 0,-6-5 0 0,6-5 0 16,-10 5 0-16,0-1-176 0,0-3 32 0,-1-1 0 15,-2-1-176-15,1 0-16 0,1-3-16 0,1 1 0 16,0 1-1088-16,1-1-224 16,1-2-32-16,8 5-9456 0,-5-11-1904 0</inkml:trace>
  <inkml:trace contextRef="#ctx0" brushRef="#br0" timeOffset="111541.33">13691 11786 23039 0,'0'0'2048'0,"0"0"-1648"15,7-6-400-15,-1 1 0 0,2 1 1744 0,2-1 272 16,-1-3 48-16,2 2 16 0,2-3-544 0,0 1-96 15,1-5-32-15,0 3 0 0,-1-2-688 0,1-2-144 16,0 1-16-16,-2 0-16 0,-3-2-224 0,0-2-32 16,-3 2-16-16,0 2 0 0,-1 1 48 0,-1-2 0 15,-2 1 0-15,-2 5 0 0,-2 0-64 0,2 8-16 16,0 0 0-16,-7-2 0 0,-5 4-48 0,1 3-16 16,-2 1 0-16,0 5 0 0,-1 1-176 0,0 3 0 0,2 0 0 0,-1 3 128 15,2-1-128-15,-1-1 0 16,2 1 0-16,1-1 0 0,1-1 0 0,3 1 0 0,3-2 0 15,-1 0 0-15,3-4 0 0,3-1 0 0,1-2 0 16,-4-7 0 0,7 5-672-16,1-1-16 0,1-2 0 0,1-2 0 15,0-4-2752-15,2-4-544 0</inkml:trace>
  <inkml:trace contextRef="#ctx0" brushRef="#br0" timeOffset="111824.87">14172 11411 21183 0,'0'0'1888'16,"-8"4"-1504"-16,-1 3-384 0,-2 4 0 0,-2 1 1664 0,3 1 272 15,-3 4 48-15,1 0 16 0,-1 1-832 0,0 1-160 16,2-1-48-16,0 0 0 0,3-2-304 0,0 0-64 16,0-1-16-16,5-1 0 0,-3-5-128 0,3 0-16 15,3-9-16-15,0 0 0 0,0 0 320 0,0 0 64 16,0 0 16-16,0 0 0 0,0 0-48 0,7-3-16 15,1-5 0-15,1 1 0 0,1-6-320 0,1 2-64 16,1-1-16-16,-1-2 0 0,2 2-128 0,0-1-32 16,-1-1 0-16,1-1 0 0,-1 1-192 0,2 0 128 15,-2 2-128-15,1-2 0 0,0 3 0 0,-1 1 0 16,1-2 0-16,-1 5 0 0,-2-4 0 0,0 5-192 16,-1-3 192-16,-2 3-208 15,1 1-1776-15,-2-2-368 0,1 2-64 0,-1-2-14112 0</inkml:trace>
  <inkml:trace contextRef="#ctx0" brushRef="#br0" timeOffset="112159.43">14496 11246 15663 0,'0'0'1392'0,"0"0"-1120"0,-5 0-272 0,-4 1 0 0,1 0 2624 0,-1 2 480 15,-1-2 96-15,0 0 0 0,-1 3-1376 0,-2 3-288 16,-2-1-48-16,1 0-16 0,0 4-368 0,0-1-80 15,0 2 0-15,2 1-16 0,2-2-336 0,2 2-64 16,3-3-16-16,3 1 0 0,2-1 16 0,2 1 0 16,2-1 0-16,3 0 0 0,-1 0-144 0,2 1-16 15,-2 3-16-15,3-5 0 0,-2 4-192 0,1-3-48 16,-3 1 0-16,-1 3 0 0,-1-4 48 0,-3 2 0 16,-3-3 0-16,-2 3 0 0,-5-2 272 0,0 2 64 15,-6 0 16-15,-2-4 0 0,-2 6-208 0,-3-4-32 16,-5 1-16-16,-2-4 0 15,-2 5-944-15,-4-6-192 0,-2 0-32 0,-9 4-19200 0</inkml:trace>
  <inkml:trace contextRef="#ctx0" brushRef="#br0" timeOffset="114236.27">14258 11331 5519 0,'0'0'240'0,"0"0"64"0,0 0-304 0,0 0 0 0,0 0 0 0,0 0 0 16,0 0 1072-16,0 0 144 0,5-4 48 0,-5 4 0 0,0 0-704 0,7-4-144 15,-7 4-32-15,0 0 0 0,6-2 176 0,0-3 16 16,-6 5 16-16,8-3 0 0,-2-1 224 0,-6 4 32 16,7-3 16-16,-2-1 0 0,-5 4-96 0,0 0 0 15,6-5-16-15,-6 5 0 0,0 0-112 0,0 0 0 16,0 0-16-16,0 0 0 0,0 0-128 0,0 0-32 16,4 10 0-16,-3 1 0 0,-2-1 112 0,-2 3 0 15,-2 4 16-15,2 2 0 0,-3 2-176 0,0 3-32 16,0 1-16-16,-2-1 0 0,0 4-128 0,1-4-32 15,-1 3 0-15,1-3 0 0,-1-4-80 0,0 2 0 16,2-2-128-16,0-2 192 0,1 0 32 0,1-4 0 16,0-2 0-16,1-3 0 0,1 4 192 0,2-3 32 15,0-10 16-15,0 0 0 0,0 5 96 0,0-5 16 16,0 0 0-16,0 0 0 0,0 0 80 0,0 0 32 16,4-4 0-16,1-5 0 0,-1 2-208 0,1-6-32 15,-3 0-16-15,2 2 0 0,0-3-192 0,0-3-48 16,1 1 0-16,0-1 0 0,0 1-64 0,1-1-128 15,1 1 176-15,0 1-176 0,2-1 192 0,0 1-192 16,0-1 192-16,1 2-192 0,0-3 144 0,2 1-144 16,-1 3 0-16,2 0 144 0,-2 0-144 0,2 3 0 0,1-2 0 0,0 1 0 15,0 5 0-15,0 2 0 0,1-1 0 0,-1 4 0 16,0 1 0-16,0 1 0 0,-1 3 0 0,-3 1 0 16,-1-4 0-16,-2 4 0 0,0 3 0 0,-1-2 0 15,-3 5 0-15,-2-5 0 0,-1-6 0 0,-1 7 0 16,-2 5-192-16,-1-1-32 0,-1-3 0 0,0 2 0 15,-1-2-1776-15,-2 1-368 16,1-3-64-16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53:42.82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15409 9576 9215 0,'0'0'816'0,"0"0"-656"16,0 0-160-16,0 0 0 0,0 0 384 0,0 0 64 0,0 0 0 0,0 0 0 15,0 0-96-15,0 0-16 16,0 0 0-16,7 0 0 0,2 1 160 0,-9-1 16 16,0 0 16-16,0 0 0 0,0 0 16 0,6-4 0 15,-6 4 0-15,4-5 0 0,-2-4 368 0,-2 3 80 16,0-4 16-16,0-3 0 0,-3-4-48 0,2 0 0 15,-1-3 0-15,2-5 0 0,2-3-192 0,0-4-32 16,3-3-16-16,2-3 0 0,0-4-320 0,4-3-64 0,0-6-16 16,2 0 0-16,1-1-144 0,1-1-48 15,3-3 0-15,1 0 0 0,1 0-128 0,2-1 192 0,2-7-192 16,1 7 192-16,1 3-48 0,0-1 0 0,1-1 0 0,0 3 0 16,-3 2 48-16,4 2 0 0,0 6 0 0,-1 0 0 15,2 4-64-15,1-1-128 0,3 5 192 0,0 0-64 16,2 5-128-16,0 3 0 0,2-3 144 0,1 5-144 15,-1 0 0-15,1 1 128 0,2 1-128 0,-5-4 0 16,-3 2 0-16,2-2 0 0,1 3 0 0,-2 2 0 16,-1-2 0-16,-1 0 0 0,0 1 0 0,-2-1 128 0,2 1-128 0,0 2 0 15,1 0 0-15,0 1 0 0,-2 1 0 0,3-1 0 16,1-1 128-16,-3 0-128 0,0-1 0 0,-1-3 0 16,0 0 0-16,-3 0 0 0,-1-4 128 0,-2 0-128 15,-1-2 160-15,-3-1-160 0,-3-1 224 0,-3-2-48 16,-4-1-16-16,-4-1 0 0,-2-2 208 0,-5-1 32 15,-3 0 16-15,-5 2 0 0,-4-1-32 0,-1 5-16 16,-3 4 0-16,-4-1 0 0,-2-3-16 0,-1 1 0 16,0 2 0-16,-1 3 0 0,-1-1-128 0,1 0-32 0,-2 2 0 0,3 3 0 15,0-3-192-15,1 4 144 0,3 2-144 16,-3 2 128-16,2-2-128 0,4 7-176 0,0 0 48 0,2 2 0 31,1 3-1232-31,2 0-240 0,2 5-64 0,3-1-12256 0</inkml:trace>
  <inkml:trace contextRef="#ctx0" brushRef="#br0" timeOffset="694.91">15946 5943 17727 0,'-14'5'784'0,"4"3"176"0,-1-3-768 0,-2 1-192 0,0 2 0 0,-2-3 0 15,1 1 368-15,1 2 32 0,2-6 16 0,-2 3 0 16,2-3 176-16,-1-2 48 0,1-3 0 0,1-1 0 16,-2-8-16-16,1 1 0 0,-1-4 0 0,3-1 0 15,-2-1 80-15,1-1 0 0,0-5 16 0,-1-5 0 16,0-2-384-16,1-2-80 0,0 2 0 0,1-3-16 16,1 1-80-16,2-1-16 0,1 0 0 0,1-3 0 15,4 3 32-15,4 1 0 0,2 3 0 0,4 1 0 16,3-4 48-16,2 3 16 0,4 2 0 0,4 1 0 0,1 0-240 15,7 2 0-15,-1-4 0 0,3 3 0 0,2-4 0 0,5 1 0 16,4-2 0-16,3-1 0 0,1-1 0 0,4 3 0 16,-1-3 0-16,1 3 0 0,-1 3 0 15,-3-2 0-15,0 1 0 0,1-2 0 0,-1 3 0 0,0-2 0 16,-2 3 0-16,1-1 0 0,-1 0 0 0,-4-2 0 16,-4 3 0-16,-4-2 0 0,-6 3 0 0,-4-3 0 15,-3 1 0-15,-5-5 0 0,-4-1 0 0,-2 3 0 16,-4-3 0-16,-2 2 0 0,-1 1 0 0,-3-2 0 15,0 2 0-15,-2 2 0 0,1-2 0 0,-1 4 0 16,-2-3 0-16,0 2 0 16,0-2-384-16,-2 4-112 0,1-1-16 0,-4 1-11968 0</inkml:trace>
  <inkml:trace contextRef="#ctx0" brushRef="#br0" timeOffset="1217.73">15472 4071 28559 0,'0'0'2544'0,"0"0"-2032"16,0 0-512-16,0 0 0 16,14-3-1616-16,-4 4-432 0,0 3-64 0,2 6-32 0,-1 2 1680 0,1 2 336 15,0 1 128-15,1 2 0 0,2 0 0 0,-1 4 0 16,3 3 0-16,1 0 0 0,0 0 0 0,-1 2 0 15,2-4 0-15,2 1 0 0,2 0 0 0,0-1 0 16,-1-2 0-16,1 0 0 0,-1 2-128 0,-1 2 128 16,0-2 0-16,0-1 0 0,1 2 0 0,-2 4 0 15,-1-3 0-15,-1 3 0 0,0-3 0 0,0 4 0 16,-2-4 0-16,-2 4 0 0,0 4 0 0,-2 0 0 0,-3-1 0 16,0 1 0-16,-3-1 224 0,0 0 48 0,-1 3 16 15,0 0 0-15,1 3-112 0,-1 0-32 0,0-2 0 0,1 1 0 16,-1-3-144-16,0 0 0 0,2 1 0 0,-2-2 0 15,0-2 0-15,-1 0 128 0,-1-5-128 0,0 2 0 16,-3-3 128-16,-1-2-128 0,-2-2 0 0,1-2 128 16,-2-3-128-16,0-1 0 0,0-1 0 0,0-3 0 31,-1-1-1312-31,5-9-288 0</inkml:trace>
  <inkml:trace contextRef="#ctx0" brushRef="#br0" timeOffset="1988.87">16253 5822 19407 0,'-23'-14'848'0,"7"10"192"0,-3 4-832 0,-1 2-208 15,-2-1 0-15,2 4 0 0,0-2 0 0,-1 2 0 0,0 5 128 0,0-1-128 16,1 3 0-16,-1 4 0 0,0 1 0 0,-2 1 0 15,2 0 0-15,0 2 0 0,1-1 0 0,0 3 0 16,-2 5 0-16,0-1 0 0,0 6-128 0,-3 1 128 16,0 2 0-16,1 0-128 0,0 2 128 0,0 0 0 15,-1-2 0-15,1 1 0 0,3-4 0 0,2 3 0 16,1 4-128-16,0-1 128 0,4 0 0 0,0-1 0 16,1 5 0-16,2 1 0 0,-1-2 0 0,4 0 0 15,0 3 0-15,5-4 0 0,0 6 0 16,1-5 0-16,1-3 0 0,2-1 128 0,2-3-128 15,2 2 0-15,1 1 0 0,2-3 144 0,1-1-144 0,1-3 128 16,1 2 32-16,2-1 0 0,4 0 0 0,-2-1 0 16,3 0 96-16,2 2 0 0,-1-4 16 0,3 1 0 15,-1 3-144-15,2 0-128 0,1-4 192 0,-1 0-192 0,-2-4 144 16,-1 4-144-16,0-2 0 0,2 5 144 0,-3 0-144 0,4-5 0 16,0 2 0-16,1-4 128 15,-4-1-128-15,3 1 192 0,0 0-192 0,1-1 192 0,2 2-48 0,-1-3 0 16,3 0 0-16,1 2 0 0,2 2-144 0,-1-4 160 15,1 3-160-15,-1-1 160 0,1-3-160 0,-2 5 160 16,-1 0-160-16,0 0 160 0,1 2-160 0,2 2 0 16,-1-2 0-16,3 3 0 0,0-4 0 0,-1 3 0 15,4 4 0-15,-2-1 0 0,1-5 0 0,0 2 0 16,-3-1 0-16,-2 0 128 0,-1 4-128 0,-2-1 0 16,-3 0 144-16,-4 1-144 0,-2-4 0 0,-1 3 0 15,-3 2 0-15,-2-2 0 0,0-3 0 0,-2 2 0 16,0 2 0-16,-5-3 0 0,2-2 272 0,-1 3-16 0,-3-3 0 15,-1 5 0-15,-2 3 176 0,-1 1 16 0,-3-1 16 16,0 1 0-16,0 1-144 0,1 0-48 16,-1 1 0-16,1 1 0 0,1-1-464 0,0 3-80 0,4-1-32 0,0 3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47:32.39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18843 3693 6447 0,'0'0'272'0,"0"0"80"0,0 0-352 0,0 0 0 0,-4-6 0 0,4 6 0 15,-3-9 2320-15,3 9 400 0,0 0 80 0,0 0 16 0,0 0-1056 0,0 0-208 16,-8-4-32-16,8 4-16 16,-10 3-256-16,0 4-48 0,-2 1-16 0,-1 5 0 15,1-1-320-15,-2 6-64 0,-2 5-16 0,0 0 0 0,-3 2-224 0,0 3-48 16,0 4-16-16,-2-2 0 0,1 2-112 0,2 0-32 15,2 1 0-15,4-6 0 0,3-2 128 0,4-4 32 16,3-4 0-16,2-1 0 0,4-6-96 0,-4-10-16 16,14 9 0-16,6-6 0 0,4-1-16 0,5-5-16 15,4-6 0-15,7-1 0 0,4-6-48 0,2-1 0 16,0-2 0-16,-2-1 0 0,-1-6-160 0,-2 2-32 16,-1 4-128-16,-1-1 192 0,-1-3-192 0,0 3 0 15,-2 0 128-15,-2 6-128 0,-1 5 0 0,-2 0 0 16,-5 3 128-16,-4-2-128 0,-5 3 0 0,-5 5 0 15,-12 1-192-15,0 0 192 16,0 0-640-16,0 0-32 0,0 0 0 0,-11 5 0 16,-4 4-1824-16,-3-2-352 0,-5 4-80 0,-3-2-10016 0</inkml:trace>
  <inkml:trace contextRef="#ctx0" brushRef="#br0" timeOffset="489.34">18542 4162 21183 0,'0'0'1888'0,"0"0"-1504"0,0 0-384 0,0 0 0 16,0 0 512-16,0 0 16 0,0 0 16 0,4-7 0 15,0-4 96-15,2 2 32 0,3-3 0 0,6-1 0 16,2-1 256-16,3-2 48 0,3-2 16 0,3-3 0 16,4-1-144-16,3-1-16 0,4 0-16 0,5-3 0 0,0 0-48 0,-1-4 0 15,-1 4 0-15,1-4 0 0,-1-1-128 0,7 0-16 16,2-2-16-16,3 0 0 0,2 1-112 0,2 1-32 15,1-5 0-15,1 2 0 0,-5-2-80 0,2 3-32 16,-1-1 0-16,1 1 0 0,-2 1-96 0,5 4-32 16,-1 1 0-16,-1 1 0 0,-3-2-48 0,-2-2-16 15,-4 4 0-15,0-1 0 0,0 2-32 0,3-2-128 16,0 1 192-16,4-2-64 0,4 3-128 0,-3-3 160 16,0 1-160-16,-3 1 160 0,-3-1-160 0,2 3 0 15,-3 0 144-15,2 1-144 0,-2-1 0 0,1 1 0 16,-1 4 0-16,-1 1 128 0,-1 0 0 0,-3-1 16 15,-2-1 0-15,-4 2 0 0,-3 1-144 0,-2 2 0 16,1 0 0-16,-3 3-176 0,-2 0 176 0,-1 3 0 16,0-3 0-16,-2 3 0 0,-1 3 0 0,0 1 144 15,0-3-144-15,-2 3 0 0,0 3 128 0,-1-2-128 16,1-1 0-16,-2 2 0 0,-2 2 0 0,1 0 0 16,1 0 128-16,-1-1-128 0,1 1 0 0,-3 1 0 15,-1 0 0-15,-2 3 0 0,-2-1 128 0,1 1-128 0,-2-2 0 0,0 3 0 16,-3-2 128-16,-8-2-128 0,11 3 0 0,-11-3 0 15,0 0 0-15,10 2 0 0,-10-2-176 0,7 7 176 32,-7-7-1952-32,0 0-288 0,0 0-48 0</inkml:trace>
  <inkml:trace contextRef="#ctx0" brushRef="#br0" timeOffset="1536.79">22268 1879 12959 0,'0'0'576'0,"0"0"112"0,0 0-560 0,0 0-128 15,2-11 0-15,2 1 0 0,0 1 1248 0,0-1 224 16,-4 10 32-16,3-8 16 0,1-2-240 0,-4 10-32 16,0 0-16-16,0 0 0 0,7-8-416 0,-7 8-96 15,0 0-16-15,0 0 0 0,10 12-256 0,-3-1-48 16,1 6-16-16,-3 3 0 0,0 5-96 0,0 2-32 16,0 6 0-16,-1 5 0 0,-1 0 80 0,-3 6 16 15,-2-1 0-15,0 3 0 0,-2-4 144 0,-1 3 16 16,-3 0 16-16,2 2 0 0,-4-4-16 0,2-1 0 15,-2-1 0-15,2-7 0 0,1-6-160 0,-1 1-32 16,-1-5-16-16,2-2 0 0,-1 0-176 0,0-5-128 16,2-3 192-16,0-1-192 0,1-2 0 0,5-11 0 15,0 0 0-15,0 0 0 16,0 0-576-16,0 0-240 0,-4-14-32 0,1 2-8752 16,3-1-1760-16</inkml:trace>
  <inkml:trace contextRef="#ctx0" brushRef="#br0" timeOffset="1906.67">22166 1874 14735 0,'0'0'640'0,"0"0"160"0,0 0-640 0,6-7-160 16,1-2 0-16,0 1 0 0,1 2 1232 0,6-2 224 15,1 3 32-15,4 1 16 0,1-3-368 0,5 1-80 16,3 4-16-16,5-1 0 0,2 2-144 0,6 1-16 16,2 3-16-16,0 0 0 0,1 8-304 0,-9-1-64 15,-3 4-16-15,-3 2 0 0,-2 2-32 0,-4 4-16 16,-4 8 0-16,-1 1 0 0,-1 1 0 0,-3 1 0 16,-5 1 0-16,0 0 0 0,-5 2-80 0,-1-3-16 15,-2 0 0-15,-5 0 0 0,-4 1 288 0,-3 3 48 16,-3 3 16-16,-3-2 0 0,-3 0-48 0,-3 0-16 15,-3-3 0-15,-4 0 0 0,0-2-240 0,-3-5-64 16,-3-1 0-16,2-5 0 0,-3 0-176 0,4 0-144 16,4-1 192-16,5-6-192 0,3-7 0 0,6-3 0 15,2-4 0-15,4-2-144 16,9 1-1200-16,-6-7-224 0,1-7-48 0,6-3-8960 16,3-5-1792-16</inkml:trace>
  <inkml:trace contextRef="#ctx0" brushRef="#br0" timeOffset="2340.52">22868 1414 20207 0,'0'0'896'0,"0"0"192"0,3-10-880 0,2 2-208 15,2-1 0-15,0 4 0 0,2-2 576 0,1 0 64 16,6 2 0-16,-1-1 16 0,4 0 336 0,3 2 64 16,1 0 16-16,-2 0 0 0,-1 4-416 0,0 4-80 15,-3 0 0-15,-3 1-16 0,-2 4-240 0,-5 1-32 16,0 3-16-16,-6 2 0 0,-5 4 192 0,-2 1 48 15,-3 4 0-15,-1 2 0 0,-3-5-112 0,-1 0-16 16,-2-2 0-16,2-1 0 0,-3-2 240 0,4-1 32 16,2-4 16-16,2-1 0 0,3-3-48 0,6-7-16 15,0 0 0-15,0 0 0 0,6 8-288 0,3-3-64 16,2-1-16-16,3-5 0 0,2-3 16 0,3 0 0 16,2-5 0-16,1 1 0 0,-1 3-256 0,0-4 176 15,-1 2-176-15,-5-2 160 16,-1 3-528-16,-1 2-96 0,0-3-32 0,-3 4 0 15,-10 3-2768-15,0 0-576 0</inkml:trace>
  <inkml:trace contextRef="#ctx0" brushRef="#br0" timeOffset="2658.08">23454 1933 20271 0,'0'0'1792'0,"0"0"-1424"16,0 0-368-16,7 1 0 0,1-1 1248 0,1 2 176 16,0 1 48-16,1 3 0 0,1 2-48 0,2 0 0 15,0 4 0-15,-2 1 0 0,0-1-464 0,2 1-112 16,-1 3-16-16,0-1 0 0,0-2-400 0,0 1-96 15,1 0-16-15,1 1 0 0,-4-2-128 0,1-2-16 16,-3 2-16-16,1 1 0 0,-1-3-160 0,0 4 0 16,-5 1 0-16,2-1 128 0,-1-2-128 0,1-2 0 15,-2 2 0-15,1 0 0 16,0-2-640-16,-1 2-64 0,0 1-16 0,3-5-9344 16,-6-9-1872-16</inkml:trace>
  <inkml:trace contextRef="#ctx0" brushRef="#br0" timeOffset="2903.45">23762 1816 28559 0,'0'0'2544'0,"-2"6"-2032"0,-3 0-512 0,-2 2 0 15,-1 5 320-15,-4 0-16 0,-1 0-16 0,-4 9 0 0,-5 2 736 0,-1 5 128 16,0-2 48-16,-2 4 0 0,-4-2-352 0,1 1-64 15,1 3-16-15,1 1 0 16,4-5-432-16,-8 13-80 0,6-8-32 0,5-3 0 0,5-1-224 0,4-1 0 16,0-3 0-16,2-5 0 0,3-3 0 0,1-3-192 15,2-2 16-15,2-5 0 16,0-8-2016-16,0 0-416 0</inkml:trace>
  <inkml:trace contextRef="#ctx0" brushRef="#br0" timeOffset="3212.45">24203 1569 31327 0,'0'0'2784'0,"11"-6"-2224"0,0 2-560 0,2-5 0 15,2 1 0-15,4-3-256 0,0 6 32 0,3-5 0 16,-1 1 224-16,2-1 0 0,4 2 0 0,-8 0-144 16,1 2 144-16,2 1 192 0,1-1-32 0,0 1-16 15,0 2-144-15,-2 2 128 0,0 1-128 0,-5 1 128 16,-1 0-368-16,-3 4-80 0,-3 3 0 0,-4-2-8704 15,-5-6-1744-15</inkml:trace>
  <inkml:trace contextRef="#ctx0" brushRef="#br0" timeOffset="3437.42">24455 1456 20271 0,'0'0'1792'0,"0"0"-1424"16,0 0-368-16,0 0 0 0,0 0 1424 0,3 14 224 15,-5 1 32-15,1 4 16 0,0 2-528 0,-3 3-96 16,-1 8-32-16,-3 3 0 0,-1 5-208 0,-1 4-64 16,-1 1 0-16,-3 4 0 0,2 2-320 0,0 1-80 15,-1 1-16-15,-1-4 0 0,0-2-176 0,1-5-48 16,1 0 0-16,-1-5 0 0,0-3-128 0,2-2 0 16,-1-4 0-16,0-2 0 15,-2 0-864-15,-3-6-160 0,-2-1-16 0,8-5-13264 0</inkml:trace>
  <inkml:trace contextRef="#ctx0" brushRef="#br0" timeOffset="3618.48">23854 2566 15663 0,'-5'16'1392'0,"5"-4"-1120"0,2-1-272 0,2 2 0 15,3-6 2192-15,4 4 384 0,4-5 80 0,6 0 16 16,3-3-304-16,6-2-48 0,5-1-16 0,1-2 0 16,4-4-832-16,1 0-160 0,-1-1-32 0,1-6-16 15,-2-1-304-15,1-1-64 0,-1-2-16 0,-2 3 0 16,-4-2-432-16,0 0-64 0,-1-3-32 0,-5 4 0 15,-1 1-352-15,-2 5 0 0,-3-1 0 0,-4 5-128 16,-3-2-2368-16,-3 4-448 0,-2-2-112 16,-9 5-16-16</inkml:trace>
  <inkml:trace contextRef="#ctx0" brushRef="#br0" timeOffset="4659.54">26171 1286 15663 0,'0'0'1392'0,"0"0"-1120"15,0 0-272-15,0 0 0 0,0 0 512 0,0 0 64 16,-9 9 0-16,-2 2 0 0,-6-1 448 0,-2 7 80 16,-5 6 32-16,-5 10 0 0,-5 11 96 0,-6 6 32 15,-2 3 0-15,-4 12 0 0,-7 9-16 0,-4 8 0 16,-7 5 0-16,-6 3 0 0,-5 1-192 0,0 1-32 16,2-2-16-16,-2 4 0 0,1 5-64 0,-5-7-16 15,-5-4 0-15,4-7 0 0,4-2-96 0,5-3 0 16,6 0-16-16,4-4 0 0,5-6-320 0,4-8-64 15,4-5-16-15,4-4 0 0,4-6-160 0,5 0-16 0,4-5-16 0,5-1 0 16,6 0-32-16,2-3-16 16,3-4 0-16,2-6 0 0,4-3-176 0,4-3 0 15,2-4 0-15,3-14 0 0,0 0-368 0,0 0 48 0,0 0 16 0,18-6 0 32,3-8-1936-32,1-4-400 0,8-4-80 0</inkml:trace>
  <inkml:trace contextRef="#ctx0" brushRef="#br0" timeOffset="6306.1">25400 3204 12895 0,'0'0'1152'0,"0"0"-928"0,-9 2-224 0,9-2 0 16,-8 5 928-16,0 3 144 0,0-2 16 0,8-6 16 15,0 0 416-15,0 0 80 0,-9 3 0 0,9-3 16 16,0 0-208-16,0 0-64 0,0 0 0 0,0 0 0 0,-2-9-320 0,6-2-64 16,-3-1 0-16,5 2-16 0,-1-4-384 0,4 3-80 15,1-5-16-15,0 1 0 0,-1-1-80 0,2-2 0 16,3-1-16-16,1-2 0 0,1 2-96 0,2-2-16 15,4-1 0-15,1 2 0 0,0-3-64 0,3 1-32 16,0 3 0-16,1 3 0 0,-3-1-160 0,0 3 192 16,0-4-192-16,-2 6 192 0,-2 0-192 0,-2 5 128 15,-1-2-128-15,-2 5 128 0,-1 1-128 0,0 5 0 16,-1 1 0-16,-1 6 128 0,1 1-128 0,0 4 0 16,1 4 0-16,0 3 0 0,0 1 0 0,0 3 0 15,-2-3 0-15,4 3 0 0,0-5 0 0,2-1 0 16,1-1 0-16,3-2 0 0,1-2 0 0,1 0 0 15,1-1 0-15,2-4 0 0,-3-1 208 0,0-6 16 16,0 1 0-16,2-3 0 0,2-3 192 0,0 2 32 16,0-6 16-16,0-3 0 0,1-1-144 0,0-1-48 15,0-3 0-15,0-3 0 0,-1 1-80 0,-2-1 0 16,-1-4-16-16,1 2 0 0,-2-2-176 0,-1 2 192 16,0 1-192-16,-3 0 192 0,-1 0-192 0,-2 0 160 15,-3 1-160-15,-2 1 160 0,-2 1-160 0,2 1 0 0,-3-2 0 0,1 0 128 16,-1 1-128-16,0 1 0 0,0 1 144 0,-1-2-144 15,-1 2 0-15,-2 4 0 0,-1-1 0 0,-4 11 128 16,0 0-128-16,0 0 0 0,0 0 0 0,0 0 0 16,0 0 0-16,0 0 0 0,0 0 0 0,0 0 0 15,0 0 0-15,-4 15 0 0,-1 0 0 0,-2 6 0 16,1-1 0-16,-1 0-128 0,-2-1 128 0,1 2 0 16,2 2 0-16,-5-2 0 0,0 0 0 0,-2 1 0 0,-2-1 0 0,-3 2 128 15,-1 0 0-15,0-2 0 0,-2 0-128 0,1-1 0 16,0-1 0-16,0-3 0 0,-2-2 128 0,2 0 0 15,1-2 0-15,-2-2 0 0,1 3-128 0,0-4 0 16,-1 1 0-16,2-4 0 0,2 1 128 0,-1-4 0 16,1-1 0-16,2-2 0 0,0 0-128 0,2 0 0 15,-2-2 0-15,1 2 0 0,0-2 0 0,-1-1 176 16,2-1-16-16,0 2 0 0,-1-1-160 0,1 2 0 16,-3 0 0-16,-1 1 0 0,0-3 0 0,-1 1 0 15,-1-3 0-15,2 1 0 0,2 1 0 0,1 2 0 16,0-3-192-16,1 2 192 0,2-5 0 0,-1 2 0 15,2-1 0-15,1-2 0 0,0-1 0 0,1-1 0 16,-1 1 0-16,1-2 0 0,2 1 0 0,-1 1 0 16,1 0 0-16,0 0 128 0,-1-2-128 0,1 2 0 15,0-2 0-15,-2 4 0 0,0-3 0 0,1 2 0 16,0-2 0-16,0 4 0 0,-1-2 0 0,0 2 0 16,2-1 0-16,-4 0 0 0,0 0 0 0,0 3 0 15,-2-1 0-15,1 3 0 0,-2-2 0 0,-1 1 0 0,0 3 0 16,-1 0 0-16,-3 2 0 0,3 0 0 0,-6 2 0 0,1 1 0 15,-4-1 0-15,1 0 0 0,0 0 0 0,-1 6 0 16,0-1-144-16,1 5 144 0,0 1 0 0,3 1 0 16,-1 2 0-16,1 0-128 0,1 0 128 0,1 2 0 15,2 0 0-15,0 2 0 0,1 1-128 0,2-1 128 16,2-2 0-16,1 0 0 0,1 1 0 0,1-2 0 16,2 0 0-16,1-2-128 0,1-1 128 0,1-2 0 0,2-2 0 0,0-3 0 15,1 3 0-15,0-5 0 0,0-7 0 0,0 0 0 16,4 11 0-16,-4-11 0 0,0 0 0 0,0 0 0 15,0 0 0-15,11-3 144 0,1 0-16 0,-5-3-128 16,1 0 192-16,-1-4-64 0,1-1-128 0,0-3 160 16,1-1-160-16,0 0 160 0,-2-2-160 0,0 1 128 15,1 2-128-15,1-3 128 0,4-2-128 0,0-2 0 16,1 3 0-16,2 0 0 0,3-1 0 0,0 1 0 16,3 0 0-16,3 1 0 0,2-4 0 0,0 2 0 15,-1 4 0-15,0 4 0 0,-2-3 0 0,-1 3 0 16,0 4 0-16,-2 0 0 0,1 4 0 0,-2 1 0 15,-1 4 0-15,1 5 0 0,-1 2 0 0,-2 5-176 16,-1 3 176-16,-2 0-128 0,1 3 128 0,-1 0 0 16,1-1-144-16,0 0 144 0,2-1 0 0,1-2 0 15,-1 1 0-15,4-3 0 0,0 1 0 0,1-4 0 16,0 1 0-16,2-1 0 0,0-3 0 0,-1-3 0 16,-2-1 0-16,2-3 0 0,0-1 0 0,1-1 0 15,2-4 0-15,0-2 0 0,1 0 0 0,1-3 0 0,0-1 0 0,0 1 0 16,0-4 0-16,1 3 0 0,0 1 0 0,1-4 128 15,-1 0 16-15,-1-1 0 0,0 2 0 0,0-2 0 16,-5-3 112-16,-3 4 32 0,-5 4 0 0,-2-2 0 16,-3 2-64-16,-1 1-16 0,-1-2 0 0,1 3 0 15,-6-2-80-15,3 2 0 0,-4-1-128 0,-2 9 192 16,3-6-192-16,-3 6 0 0,0 0 128 0,0 0-128 16,0 0-832-16,0 0-224 0,-12 0-32 0,-1 0-18192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52:51.56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FF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12662 7771 13295 0,'0'0'576'0,"-8"1"144"0,-2-2-576 0,1-1-144 16,-1 1 0-16,10 1 0 0,-9 3 1056 0,9-3 176 15,0 0 48-15,0 0 0 0,-6 9-320 0,6-9-48 16,0 0-16-16,-2 7 0 0,2-7-32 0,0 0-16 16,5 10 0-16,-5-10 0 0,9 5 64 0,3-2 16 15,-1 0 0-15,3-3 0 0,4-2-224 0,2 1-64 16,2 0 0-16,6-1 0 0,4-1-80 0,4-2-32 16,6 2 0-16,5-1 0 0,4 0-128 0,5-1-16 15,4-2-16-15,4 2 0 0,3-4-48 0,3 1-16 16,0-1 0-16,3 3 0 0,5 2-176 0,0 0-128 15,-2-5 144-15,-1 3-144 0,-5-2 128 0,1 2-128 16,5 2 0-16,-2-1 144 0,0-3-144 0,1 5 128 0,-3-4-128 0,-1 0 128 16,-1 3 96-16,3-2 16 0,2-3 0 15,1 4 0-15,0-3 48 0,0 2 16 0,1-1 0 0,3-2 0 16,4 4-32-16,-2 0 0 0,1-1 0 0,0 3 0 16,2 1-80-16,1-1-32 0,-1-1 0 0,0 1 0 15,-1-3-160-15,-1 5 192 0,-2 2-192 0,1-1 192 16,-2-2-192-16,1 1 0 0,0-2 0 0,-4 1 128 15,-2-2-128-15,-2 0 0 0,2 0 144 0,-2 4-144 0,-1-2 0 0,3-2 0 16,-2 0 0-16,-1 0 128 0,-1 0-128 0,1 2 0 16,0-1 0-16,2 2 0 0,1-3 0 0,1 0 144 15,0-1-144-15,1 1 0 0,-1 1 176 0,3 1-176 16,1 4 160-16,-1-4-160 0,-2-1 192 0,-1 0-48 16,-1 2-16-16,-2-1 0 0,-2-1-128 0,-1-1 0 15,1 1 0-15,-1 2-176 0,0-2 176 0,-3 1 0 16,-1-1 0-16,-2 2 128 0,-3 2-128 0,-1 1 128 15,-1-2-128-15,0 0 128 0,-1 0 0 0,-2 0 0 0,-1 0 0 0,2 0 0 16,-1-2-128-16,1 4 192 0,2-1-64 0,1 3 0 16,-1-2-128-16,4 0 128 15,0-4-128-15,1 4 128 0,-2 1-128 0,-1 0 0 16,0-2 0-16,0 2 128 0,-1-1-128 0,-1 1 0 16,1-2 0-16,-3-1 0 0,-3-4 0 0,-3 3 0 15,-3 1 0-15,0 1 128 0,-1 3-128 0,0-1 0 16,-3-3 128-16,-3 2-128 0,-1-2 160 0,-2 0-32 15,0 0-128-15,2 0 192 0,-5 0-192 0,-1 1 144 0,0 2-144 0,-3-2 128 16,0-1-128-16,-1 0 0 0,-2 0 0 0,-2 1 128 16,-2 1-128-16,-4-1 0 0,-2-2 0 0,-7 2 128 15,3 2-128-15,-2-1 0 0,-2 2 0 0,-1-4 0 32,-1-3-784-32,-2 3-240 0,-6 0-64 0,0 0 0 0,5-3-1888 0,-2-3-384 0</inkml:trace>
  <inkml:trace contextRef="#ctx0" brushRef="#br0" timeOffset="334.41">20096 6995 17503 0,'6'-20'1552'0,"1"7"-1232"16,5 3-320-16,9 3 0 0,7 4 2080 0,-4 0 352 15,6 2 80-15,5 1 16 0,7 3-2096 0,5-1-432 16,4 1 0-16,1 1-144 0,3 2 352 0,1 0 80 16,2 2 16-16,2 3 0 0,1 5 272 0,0-2 48 15,-1 0 16-15,-1 2 0 0,1 2 144 0,-5 1 48 16,-6 1 0-16,-4 1 0 0,-6 0-160 0,-6 2-32 16,-6 4 0-16,-7 1 0 0,-4 2-208 0,-7 5-48 15,-7-5-16-15,-4 1 0 0,-7 3 256 0,-5 0 48 16,-8 1 16-16,-1-1 0 0,-5 0 16 0,-6-2 0 0,-4-3 0 15,-3 2 0-15,-3 1-208 0,-3-7-48 0,-3 0 0 0,-3-2 0 16,-3-2-224-16,-3 0-48 0,-4 3-16 16,-25 6 0-1,4-2-1664-15,5-7-336 0,4-2-64 0</inkml:trace>
  <inkml:trace contextRef="#ctx0" brushRef="#br1" timeOffset="202172.34">13972 4442 11055 0,'0'0'976'0,"0"0"-784"0,-7 2-192 0,-2 1 0 16,1-1 1216-16,8-2 192 0,-10 4 32 0,2-3 16 16,8-1-96-16,0 0-16 0,-9-5 0 0,9 5 0 0,0 0 32 0,-1-7 0 15,2-6 0-15,4 2 0 0,3-3-304 0,4 0-64 16,3 1-16-16,3 0 0 0,1-2-352 0,4 0-64 15,3 2 0-15,1 3-16 0,-2-2-224 0,1 5-32 16,0-2-16-16,0 5 0 0,-3 0-48 0,-3 3-16 16,-2 1 0-16,-3 5 0 0,-2 1-96 0,-3 5-128 15,-6 3 176-15,0 3-176 0,-4 5 128 0,-4 1-128 16,-4 7 0-16,-3 5 0 0,-5 0 192 0,-4 5-64 16,-3 0 0-16,-2 4-128 0,-3-4 256 0,-1 0-64 15,-3-1-16-15,3-3 0 0,-1-3-176 0,2 0 160 16,2-3-160-16,2-4 160 0,2-3 32 0,3-2 16 15,4-4 0-15,3-2 0 0,6-1 48 0,2-3 16 16,4-11 0-16,0 0 0 0,0 0 48 0,0 0 0 16,0 0 0-16,13-2 0 0,2-6 80 0,3 2 32 15,1-6 0-15,4 5 0 0,1-1-240 0,3 3-64 16,2 3 0-16,0-1 0 0,-1 2-128 0,1 1 0 16,2 1 0-16,-2 0 128 0,-5 1-128 0,0-2 0 15,-1 0 0-15,-2 1 0 0,-4 4 0 0,-3-1 0 0,2 1 128 0,-5-3-128 16,-11-2 0-16,9 3 0 0,-9-3 0 0,0 0-176 31,0 0-1616-31,0 0-320 0,0 0-64 0</inkml:trace>
  <inkml:trace contextRef="#ctx0" brushRef="#br1" timeOffset="202502.2">14777 4461 21935 0,'0'0'960'0,"4"-7"224"0,-4 7-944 0,5-10-240 16,-5 10 0-16,0 0 0 0,0 0 1408 0,0 0 224 16,0 0 48-16,0 0 16 0,0 0-592 0,4 14-112 15,-3 2-32-15,-2 5 0 0,-2 5 64 0,-1 4 16 16,0 3 0-16,2 1 0 0,-3 3-112 0,1 0-32 15,-1 3 0-15,1-2 0 0,-2-3-416 0,2 1-96 16,0-2 0-16,2-2-16 0,-2-3-208 0,1-2-32 16,1-3-128-16,0-1 192 0,1-3-192 0,0-2 176 15,1-4-176-15,0-5 160 0,0-9-160 0,0 0 0 16,0 0 0-16,0 0 0 16,9-5-1632-16,-2-7-256 0,-2 1-48 0,3-3-8864 15,-4-3-1760-15</inkml:trace>
  <inkml:trace contextRef="#ctx0" brushRef="#br1" timeOffset="202754.58">15098 4390 15663 0,'0'0'1392'0,"0"0"-1120"0,0 0-272 0,0 0 0 15,0 0 2304-15,0 0 384 0,-2 14 96 0,-1 0 16 0,0 0-1248 0,-3 5-240 16,3 6-48-16,-5 1-16 0,0 1 48 0,-1 1 16 15,1 3 0-15,-1 1 0 0,0 1-416 0,0-3-64 16,0 1-32-16,1 1 0 0,-1 1-256 0,2-2-48 16,2-1-16-16,0-1 0 0,-2-6-304 0,3-2-176 15,1 0 192-15,-1 0-192 0,0-4 0 0,2-4 0 16,-4-2 0-16,3-5 0 16,-1 2-1120-16,4-8-224 0,0 0-64 0,0 0-9536 15,-12-8-1904-15</inkml:trace>
  <inkml:trace contextRef="#ctx0" brushRef="#br1" timeOffset="202926.01">14647 4504 42383 0,'0'0'1872'0,"12"-9"400"0,0-2-1824 0,7 3-448 16,8-2 0-16,4 4 0 16,0-5-944-16,5 3-272 0,2-5-64 0,4 5-16 0,4 1 1488 0,5 0 288 15,2 3 64-15,0-6 16 0,3 0-96 0,0-3-16 0,0-1 0 0,-4 4 0 16,-6-1-272-16,-5 4-176 0,-7-2 192 15,-6 6-12480-15,-5-1-2496 0</inkml:trace>
  <inkml:trace contextRef="#ctx0" brushRef="#br1" timeOffset="204617.81">13701 3835 13295 0,'0'0'576'0,"0"0"144"0,-5-5-576 0,5 5-144 0,-6-11 0 0,2 7 0 16,-3 4 1200-16,-4 0 208 0,1 0 32 0,-2 1 16 15,-5 3-224-15,-1 5-32 0,-1-1-16 0,-4 6 0 16,-5 4-288-16,-1 4-64 0,0 10-16 0,0 4 0 16,-1 7 48-16,1 4 16 0,-1 5 0 0,2 4 0 15,2 4-240-15,2 5-32 0,1 3-16 0,4 2 0 16,4 3-288-16,3-5-64 0,5-4-16 0,3-6 0 0,3-6 0 0,3-2 0 15,5-2 0-15,3 1 0 0,1-5 0 0,4 3 0 16,5-4 0-16,0 2 0 0,5-5-48 0,2-1-16 16,2-3 0-16,3 0 0 0,4 0-160 0,2-1 0 15,2 0 0-15,1-4 0 16,4-3-1248-16,-1 0-224 0,1-6-64 0,0 2-7616 16,1-2-1520-16</inkml:trace>
  <inkml:trace contextRef="#ctx0" brushRef="#br1" timeOffset="205182.56">15678 3586 7359 0,'0'0'656'0,"0"0"-528"16,0 0-128-16,0 0 0 0,0 0 1280 0,0 0 208 15,9 2 48-15,-1 1 16 0,-1 4-672 0,2-1-144 16,0 4-32-16,2 0 0 0,2 4 192 0,1 3 48 15,4 3 0-15,2 7 0 0,1 0 16 0,-1 6 16 16,-1 4 0-16,1 7 0 0,1 8-176 0,-2 7-32 16,-1 3-16-16,-2 7 0 0,-1 4-176 0,-2 9-48 15,-4 3 0-15,-3 4 0 0,-3-1-80 0,-4-2 0 16,-5-1-16-16,-1-1 0 0,-2-1 272 0,-2-5 48 16,-3-5 16-16,-4-3 0 0,-3-3-48 0,-3-3 0 15,-4-6 0-15,-11 18 0 0,1-13-384 0,-2-10-80 16,2-2 0-16,0-7-16 0,0 0-240 0,0-9 144 15,1-7-144-15,0-1 128 16,0-3-1568-16,3-5-320 0</inkml:trace>
  <inkml:trace contextRef="#ctx0" brushRef="#br1" timeOffset="206034.65">11706 4129 15375 0,'0'0'672'0,"0"0"160"16,0 0-672-16,0 0-160 0,0 0 0 0,0 0 0 0,0 0 960 0,0 0 176 16,0 0 16-16,11 0 16 0,2-1-240 0,1-3-48 15,0 0-16-15,4-1 0 0,1-4 176 0,2 2 48 16,4-4 0-16,2 3 0 0,4-4-368 0,0 3-64 15,-1-1-16-15,2 2 0 0,0-3-112 0,-1 2-16 16,0 0-16-16,-3 3 0 0,-3-3-112 0,-8 6 0 16,-1 1-16-16,1-1 0 0,-2 2-160 0,-1 1-16 15,-1 1-16-15,-1 3 0 0,1 0-176 0,-6 5 160 16,-2 0-160-16,-2 5 160 0,1 1 48 0,-1 3 16 16,-2 2 0-16,0 2 0 0,1 3-16 0,-4 4 0 15,-1 4 0-15,-3 6 0 0,-1-1 112 0,-1 6 0 16,-2 2 16-16,-8 25 0 0,-3-5 304 0,-1-4 64 15,-1-2 16-15,-1-4 0 0,-3 0-128 0,2-4-16 16,1-1-16-16,3-5 0 0,-2-3-176 0,3-4-16 16,1 2-16-16,1-3 0 0,3-4-160 0,4-3-48 15,0-6 0-15,4 0 0 0,0-5-144 0,4-2 0 16,0-3 144-16,2-4-144 0,1 0 0 0,0-11 0 16,0 0 0-16,0 0 128 0,0 0-432 0,0 0-80 0,6-9 0 0,-1-1-16 31,3-3-2032-31,0-2-384 0,2-3-96 0,-1-5-16 0</inkml:trace>
  <inkml:trace contextRef="#ctx0" brushRef="#br1" timeOffset="206298.98">11543 4752 23951 0,'-9'-10'2128'0,"3"-3"-1696"15,2 2-432-15,1 2 0 0,6-3 1792 0,3 6 288 16,6 1 48-16,6-2 16 0,3 2-1456 0,8 0-304 16,11-5-48-16,3 4-16 0,5-3 16 0,7 3 0 15,6-3 0-15,-16 4 0 0,5 1 48 0,4-1 0 16,2-3 0-16,1 3 0 0,-1-1-192 0,-2-1-16 16,-1 5-16-16,-5 0 0 0,-5 2-160 0,-5 4-176 15,-3 4 48-15,-7-2-10464 16,-6 6-2080-16</inkml:trace>
  <inkml:trace contextRef="#ctx0" brushRef="#br1" timeOffset="208079.18">17484 3869 15663 0,'0'0'688'0,"0"0"144"0,0 0-656 0,0 0-176 16,0 0 0-16,0 0 0 0,0 0 800 0,-3 7 128 16,-4 3 32-16,0 0 0 0,-5 4-336 0,-4 3-64 15,-2 2-16-15,-6 3 0 0,-6 6 256 0,-1 5 48 16,-6 4 16-16,0 3 0 0,-5 7 144 0,0 5 16 15,-3 6 16-15,-2 3 0 0,-2 5-400 0,-3 4-96 0,-5 2-16 16,-2 3 0-16,-2 5 272 0,0-1 48 0,0 4 16 16,1-1 0-16,2 1-160 0,3-4-48 0,2 2 0 0,1-2 0 15,0 0-32-15,1-4-16 0,1-2 0 16,3 0 0-16,3-3 0 0,2-3 0 0,0-3 0 0,2-1 0 16,1 4-224-16,0-4-64 0,0 0 0 0,1-3 0 0,-1 0-144 15,-3-1-48-15,0 0 0 0,0-4 0 0,1-5-128 0,2 4 128 16,2-5-128-16,-11 19 128 0,10-6-128 0,6-9 0 15,1-8 0-15,11-4 0 16,5-7-1280-16,3-6-128 0,5-1-16 0,4-11-15520 16</inkml:trace>
  <inkml:trace contextRef="#ctx0" brushRef="#br1" timeOffset="208947.15">16658 5804 2751 0,'-4'2'256'0,"-1"0"-256"16,1 2 0-16,-1-3 0 0,-1 2 3776 0,2-1 720 16,-1 2 144-16,1 0 32 0,4-4-3088 0,0 0-624 15,0 0-112-15,0 0-16 0,0 0 576 0,-2-4 112 16,2-1 16-16,2-3 16 0,1 0-160 0,3-3-48 15,2-1 0-15,3-2 0 0,3 2-448 0,5 1-112 16,3-3-16-16,3-3 0 0,2 1-336 0,5 2-80 16,2 0-16-16,2 2 0 0,1 0 16 0,-1 0 0 15,4 3 0-15,0 4 0 0,-3-2 80 0,0 4 16 16,-2 3 0-16,-4 4 0 0,-4 2-112 0,-5 4-16 16,-5 4 0-16,-4 4 0 0,-7 1-112 0,-6 4-16 15,-6 4-16-15,-7 3 0 0,-6 0 16 0,-5 0 0 0,-5 3 0 16,-3-4 0-16,-3-1-48 0,-1-1 0 0,0 0 0 0,2-6 0 15,2 0 48-15,-1-2 16 0,3-1 0 16,2-2 0-16,7-2 32 0,4 1 0 0,4-2 0 0,4-3 0 16,4 2-240-16,5-4 0 0,5 3 0 0,6-4 0 15,6 3 0-15,5-2 0 0,4 1 0 0,5-1-160 16,2 2 160-16,2-1 0 0,2 2 0 0,0 3 0 16,-1-2 0-16,-2 3 0 0,0 3 0 0,-3 2 0 15,-6 4 0-15,-3-2 256 0,-4-2-64 0,-4 2-16 0,-3-1 144 16,-5 2 16-16,-3-4 16 0,-4-1 0 0,-3-2 160 15,-4 0 16-15,-3-2 16 0,-6-2 0 16,-4 2-32-16,-5-3-16 0,-3 0 0 0,-5 0 0 0,-6-7-176 0,-3 0-48 16,-4 0 0-16,-4-3 0 0,-6-2-80 0,-3 0-32 15,-4-2 0-15,-1 1 0 0,1 0-160 0,3 1 128 16,5 0-128-16,3-1 128 16,1 2-1152-16,1 0-256 0,4 0-32 0,4 2-13184 15,4-1-2640-15</inkml:trace>
  <inkml:trace contextRef="#ctx0" brushRef="#br1" timeOffset="211275.23">23525 1889 8863 0,'0'0'384'0,"0"0"96"0,0 0-480 0,-2-6 0 0,2-4 0 0,0 10 0 0,3-8 432 0,-3 8-16 16,3-10 0-16,-3 10 0 0,0 0 896 0,0 0 176 15,3-7 48-15,-3 7 0 0,0 0 48 0,0 0 16 16,0 0 0-16,0 0 0 0,0 0-192 0,0 0-16 16,0 0-16-16,0 0 0 0,-6 10-480 0,1 4-80 15,0 5-32-15,-2 7 0 0,0 4-160 0,-1 5-48 16,-1 6 0-16,2 0 0 0,-1 2-64 0,0 3 0 15,0 3-16-15,-3 5 0 0,1 3-192 0,1 2-48 16,0 5 0-16,0-7 0 0,1-5 16 0,0-1 0 16,2-5 0-16,1-2 0 0,-1-5-80 0,3-3 0 15,0 0-16-15,1-4 0 0,0-3-48 0,1-1 0 0,0-5 0 16,-1-2 0-16,2 1-128 0,0-5-176 0,0-5 48 16,2 0 0-1,-2-12-512-15,0 0-112 0,0 0-16 0,0 0 0 16,0 0-1440-16,5-10-288 0,0-3-64 0</inkml:trace>
  <inkml:trace contextRef="#ctx0" brushRef="#br1" timeOffset="211712.77">23478 2015 11967 0,'0'0'1072'0,"0"0"-864"0,0 0-208 0,0 0 0 16,0 0 1776-16,0 0 304 0,0 0 64 0,0 0 16 0,0 0-1968 0,9 10-384 15,1-6-64-15,1-1-32 0,2-4 672 0,1-2 128 16,4 0 16-16,-1-4 16 0,5-2 464 0,1-4 80 15,1-1 32-15,3 0 0 0,-2-1-80 0,3-2-16 16,3 1 0-16,2-2 0 0,-1 2-432 0,1 0-80 16,2 1-32-16,2 4 0 0,1-2-288 0,0 3-48 15,-1 2-16-15,-4-2 0 0,-1 4-128 0,-5 2 0 16,-4-2 0-16,-6 3 0 16,-1 2-592-16,-16 1-160 0,7 2-16 0,-7-2-7824 15,-1 13-1568-15</inkml:trace>
  <inkml:trace contextRef="#ctx0" brushRef="#br1" timeOffset="211835.95">23415 2519 34095 0,'0'0'3024'0,"0"0"-2416"0,0 0-480 0,14 5-128 16,-1-3 0-16,7-3-192 0,6-4 64 0,2 0 0 15,2-2 128-15,5-4 0 0,4-2 0 0,3-1-128 16,0-2 128-16,4-1 176 0,2 0-48 0,5-1 0 15,5-1-128-15,-1 2 192 0,0 1-192 0,-5 3 192 16,-7 3-192-16,-6-2 0 0,-6 2 0 0,-5 1 0 16,-3 0-2528-1,-4 3-384-15</inkml:trace>
  <inkml:trace contextRef="#ctx0" brushRef="#br1" timeOffset="-213939.46">20076 2348 1839 0,'0'0'160'0,"-2"-11"-160"16,2 11 0-16,-4-8 0 0,4 8 2784 0,-7-10 528 15,7 10 96-15,-8-5 32 0,-1 5-1936 0,0 1-384 16,0 4-80-16,0 4-16 0,0-1-256 0,-1 6-64 16,-3 4-16-16,2 1 0 0,-2 1-320 0,0 7-64 15,1-1-16-15,0 7 0 0,2 2-96 0,2-1-32 16,2-3 0-16,2-5 0 0,2 1 32 0,2-3 0 15,3-3 0-15,4-1 0 0,0-1-192 0,4-5 192 16,-1-1-192-16,2-8 192 0,1-3-48 0,1-3 0 0,1-3 0 0,3-5 0 16,0-2 112-16,1-7 0 0,0-4 16 15,1-2 0-15,2 0-16 0,-5-4-16 0,-5 1 0 0,-1-2 0 16,-3 3-112-16,-1-2-128 0,-5 2 176 0,0 1-176 16,-4 1 192-16,-3 6-192 0,0 1 192 0,-1 3-192 15,-1 5 176-15,1 2-176 0,6 7 160 0,-11-3-160 16,3 2 0-16,8 1 0 0,0 0-208 0,-8 4 64 31,8-4-1776-31,0 0-368 0</inkml:trace>
  <inkml:trace contextRef="#ctx0" brushRef="#br1" timeOffset="-213624.39">20492 2318 28559 0,'-14'14'2544'0,"9"-1"-2032"0,-3-1-512 0,0 5 0 16,1 2-560-16,2 5-208 0,1 0-32 0,3 4-16 0,2-1 352 0,0-1 64 15,4 0 16-15,0-3 0 0,2-3 384 0,-1-2 0 16,-1-4 0-16,0-1 0 0,-2-5 0 0,-3-8 0 16,7 9 0-16,-7-9 128 0,0 0 0 0,11-1 0 15,-2-4 0-15,-2-6 0 0,1-3 80 0,-3-4 32 16,1-3 0-16,1 0 0 0,-2-5-112 0,0 2 0 15,1 0-128-15,0 0 192 0,0 4-192 0,0 1 0 16,2 1 0-16,-3 3 0 0,1 4 0 0,2 2 0 16,-1 4 0-16,-7 5 0 0,10-3-160 0,-10 3 32 0,13 3 0 0,-1 5 0 31,-2 2-688-31,0-1-128 0,-3 1-16 0</inkml:trace>
  <inkml:trace contextRef="#ctx0" brushRef="#br1" timeOffset="-213164.62">20797 2243 26655 0,'-18'6'1184'0,"7"-1"240"0,-2-1-1136 0,0-1-288 0,-1 3 0 0,3 5 0 16,-3 1-320-16,2 2-112 0,2 4-16 15,-1 3-16-15,-1 1 464 0,1-1 0 0,2 4 0 0,1 1 0 16,1-2 0-16,2 3 0 0,1-4 0 0,3-3 0 0,1-1 0 16,5-5 0-16,2-2 0 0,6-6 0 0,-2-1 0 0,6-5 0 15,3-5 0-15,3-4 0 0,1-2 0 0,3-6 0 16,0-2 128-16,2-5-128 0,1-4 128 0,0 1-128 16,-2 2 144-16,-2-3-144 0,0-1 0 0,-3-3 128 15,0 2-128-15,-3-1 0 0,-4-2 0 0,-4-1 0 16,1-1 0-16,-6 0 0 0,-2-1 0 0,-1-2 128 15,-1-4-128-15,-2 9 0 0,-1 4 128 0,0 6-128 16,-1 5 0-16,-2 4 0 0,1 5 160 0,2 9-160 16,0 0 160-16,-11 7-160 0,0 2 192 0,-1 8-64 0,1 10-128 15,0 0 192-15,-1 6-192 0,2 0 0 0,0 1 0 16,3 0 0-16,2 3 0 0,0 0 0 0,0-1 0 16,1 1-160-16,1-2 160 0,0 1 0 0,0-2 0 0,2-2 0 15,0-5 0-15,2-1-160 16,3-3 160-16,0-3-160 15,3-3-1712-15,4-4-352 0</inkml:trace>
  <inkml:trace contextRef="#ctx0" brushRef="#br1" timeOffset="-212949.5">21303 2196 27647 0,'-18'-3'2448'0,"7"7"-1952"0,-1 5-496 0,-1 4 0 0,2-1 832 0,0 6 64 16,2 5 0-16,4 1 16 15,-1 0-1264-15,3 6-256 0,-1-1-48 0,0 1-16 0,0 2 528 0,2 0 144 16,0-5 0-16,1 1 0 0,-1-3-384 0,0-1-16 16,1-5 0-16,1-4 0 15,1-4-432-15,-1-11-64 0,0 0-32 0,0 0 0 16,12 0-128-16,-2-4-32 0,1-8 0 0,2 0-5264 15,1-6-1072-15</inkml:trace>
  <inkml:trace contextRef="#ctx0" brushRef="#br1" timeOffset="-212429.07">21366 2311 6447 0,'4'-14'576'0,"-4"14"-576"0,0 0 0 0,4-7 0 15,-4 7 2384-15,0 0 368 0,0 0 80 0,0 0 16 16,0 0-1264-16,0 0-256 0,0 0-48 0,0 0-16 16,0 0-624-16,0 0-112 0,1 13-16 0,2-1-16 15,-1 2 16-15,1-2 16 0,-2 0 0 0,2 2 0 16,-1-1-160-16,1-1-48 0,-3 0 0 0,0 1 0 15,0-13 0-15,2 10-16 0,1 2 0 0,-3-12 0 16,4 10-80-16,-1 0-16 0,-3-10 0 0,6 11 0 16,-6-11-32-16,7 5-16 0,-7-5 0 0,13 4 0 15,-3-5-32-15,1-2 0 0,1 1 0 0,-1-2 0 16,0-4-128-16,0 3 160 0,-1 2-160 0,-1-3 160 16,0 1-160-16,-1 2 0 0,-8 3 144 0,10-3-144 15,-10 3 0-15,9-3 0 0,-9 3 0 0,11-2 0 16,-11 2 0-16,9-1 0 0,-9 1 0 0,10 0 0 15,-10 0 0-15,0 0 0 0,10 1 0 0,-10-1 0 16,0 0 0-16,10-1 0 0,-10 1 0 0,8-4 0 0,-8 4 0 16,0 0 0-16,0 0 0 0,0 0 0 0,0 0 0 0,0 0 0 15,0 0 0-15,0 0 128 0,0 0-128 0,0 0 0 16,0 0 0-16,0 0 0 0,0 0 0 0,-1 13 0 16,0-1 0-16,1-12 128 0,0 0-128 0,-3 10 0 15,3-10 0-15,0 12 0 0,0-12 0 0,0 0 0 16,0 0 0-16,0 0 0 0,0 0 176 0,13-3-48 15,-3-3 0-15,0 0 0 0,2-1 32 0,-1-2 0 16,-5 3 0-16,3-2 0 0,0 5-160 0,-9 3 128 16,0 0-128-16,12 3 128 0,-6 5-128 0,-1 1 0 15,-1 5 0-15,-2 1 0 0,-2 3 0 0,2-2 0 16,-4 0 0-16,2-2 128 0,-2 1-128 0,2 0 160 0,0-2-160 16,2-4 160-16,-2-9-160 0,0 0 0 0,0 0 144 0,7 7-144 15,-7-7 0-15,0 0 0 0,11 0 0 0,-2-2 0 31,0-6-576-31,-1 1-128 0,-1-6-16 0,0 0-12528 0</inkml:trace>
  <inkml:trace contextRef="#ctx0" brushRef="#br1" timeOffset="-212242.25">21440 1915 50687 0,'-30'-20'4496'0,"12"11"-3600"0,0 4-704 0,7-1-192 15,11 6-1824-15,0 0-400 0,0 0-80 0,0 0 0 16,0 0 1232-16,2 12 256 0,3-1 48 0,4-3 16 16,4 1 176-16,-2-1 48 0,3 2 0 0,0-3-10896 15,0 3-2176-15</inkml:trace>
  <inkml:trace contextRef="#ctx0" brushRef="#br1" timeOffset="-209229.16">24772 2311 18431 0,'0'0'1632'0,"0"0"-1312"0,0 0-320 0,0 0 0 15,0 0 1408-15,0 0 224 0,0 0 32 0,0 0 16 16,0 0-1232-16,0 0-240 0,9-8-48 0,2 1-16 16,3 3 496-16,5-1 80 0,3 3 32 0,3-2 0 15,4-1-96-15,4 1-16 0,4 0 0 0,3 0 0 16,3-2-320-16,-2-2-64 0,-2 3 0 0,-1 3-16 16,-1-2-240-16,-7 1 0 0,-4 0 0 0,-6 1 0 15,-1 2-1856-15,-5 3-432 0</inkml:trace>
  <inkml:trace contextRef="#ctx0" brushRef="#br1" timeOffset="-209041.79">24750 2656 38175 0,'-8'-9'1696'0,"8"9"352"0,0 0-1648 0,0 0-400 15,4-10 0-15,4 5 0 16,3-3-496-16,5 2-176 0,3-3-32 0,5 1-16 0,2 1 720 0,9-2 160 15,4 2 32-15,6-2 0 0,4 3-192 0,2-1 0 16,0 0 0-16,-4 2 0 16,-3 1-1600-16,-2 0-288 0,-5 2-64 0,-2 1-12192 0</inkml:trace>
  <inkml:trace contextRef="#ctx0" brushRef="#br1" timeOffset="-208010.57">26002 1849 2751 0,'-5'0'256'0,"-3"-1"-256"15,2-1 0-15,6 2 0 0,-8-1 3648 0,8 1 672 16,0 0 144-16,0 0 16 0,0 0-3280 0,0 0-672 16,0 0-128-16,0 0-16 0,0 0 64 0,0 0 0 15,0 0 16-15,0 0 0 0,13-9-32 0,-1 4-16 16,0 1 0-16,1-2 0 0,0 1 80 0,3 2 16 15,-1 1 0-15,3-1 0 0,-1-1-64 0,3 2 0 16,3-3 0-16,-1 1 0 0,2-2-48 0,1 2-16 16,-1 1 0-16,2-1 0 0,-3-5-32 0,0 2-16 15,-2-3 0-15,1 2 0 0,1 4-80 0,-3-1-32 0,2 1 0 0,-2 2 0 16,-1 1-48-16,-1-1-16 0,0 2 0 0,-2 0 0 16,-1 0-32-16,-1 2 0 0,-1 0 0 15,-1 1 0-15,-2-1 0 0,-10-2-128 0,11 5 192 0,-11-5-64 16,12 4-128-16,-12-4 192 0,10 3-192 0,-10-3 192 15,7 10-48-15,1-1 0 0,-3 2 0 0,-2-1 0 16,-2 4 96-16,-1 3 16 0,-1 2 0 0,-4 6 0 16,1 2 32-16,-4 7 16 0,-2 6 0 0,-2 0 0 15,-2 1-16-15,-1 1 0 0,-1 5 0 0,-2-3 0 16,0 3-144-16,0-2-16 0,2 2-128 0,-2 0 192 16,-1 0-48-16,1 1-16 0,2 1 0 0,0-5 0 0,1-4 0 15,1-4-128-15,0 4 192 0,1-7-64 16,1-1-128-16,3-3 0 0,0-5 144 0,1-2-144 0,4-3 0 0,2-3-208 15,-2-3 16-15,4-2 16 16,0-11-1792-16,0 0-352 0,12 2-80 0,-4-10-16 16</inkml:trace>
  <inkml:trace contextRef="#ctx0" brushRef="#br1" timeOffset="-207668.16">25847 2411 32703 0,'0'0'1456'0,"-4"-7"288"0,0 1-1392 0,4 6-352 0,0 0 0 16,9-10 0-16,4 1-208 0,5-1-112 0,0 2-32 0,6-3 0 15,2-1 704-15,6 3 144 0,5-1 16 0,3 8 16 16,4 4-96-16,-1 2-32 0,0 1 0 0,-1-2 0 15,-1-2-64-15,-4 0-16 0,-4 4 0 0,0 2 0 16,-1-2-144-16,-3-2-48 0,-4 2 0 0,0 2 0 16,-5-5-128-16,0 1 0 0,-4-1 0 0,-2 2 0 31,-3 3-480-31,-1-4-128 0,-10-3-32 0,0 0 0 0,12 2-2336 16,-12-2-480-16</inkml:trace>
  <inkml:trace contextRef="#ctx0" brushRef="#br1" timeOffset="-206658.44">26671 2929 19295 0,'0'0'848'0,"-9"4"176"0,1-3-816 0,8-1-208 0,0 0 0 0,0 0 0 16,0 0 224-16,0 0 0 0,0 0 0 0,-2-10 0 16,2 1 368-16,5-5 80 0,4-1 16 0,1-3 0 15,0-2 112-15,3-7 32 0,1-1 0 0,1-4 0 16,1 1-144-16,1-4-32 0,1-4 0 0,1-2 0 15,1-6-304-15,1-4-64 0,-1-1-16 0,1-4 0 16,2-2-64-16,0 2-16 0,3-1 0 0,-2 6 0 16,1 5 128-16,-1 5 32 0,-1 3 0 0,-1 4 0 15,-4 6 64-15,-3 6 16 0,-2 6 0 0,-2 6 0 16,-2 1-176-16,-9 9-16 0,0 0-16 0,0 0 0 16,0 0-224-16,0 0 0 0,-1 14 128 0,-2 4-128 15,-2 6 0-15,-4 5 0 0,-1 2 0 0,-1 0 0 16,-1 4 0-16,-1 1 128 0,1 4-128 0,0-7 0 15,1-3 0-15,2 1 128 0,4-4-128 0,1-2 0 0,1-6 0 16,3-2 0-16,2-3 128 0,3-5-128 0,-5-9 352 16,9 5 32-16,2-7 0 0,3 0 0 0,4-2 0 0,2-6 0 15,2-2 0-15,2-5 0 0,3-9-192 0,-1 2-48 16,1-5 0-16,0 2 0 0,-2-2-144 0,1 1 128 16,-3-3-128-16,-2 1 128 0,2-2-128 0,-1 0 0 15,-2-3 0-15,2 2 128 0,-2 2-128 0,2 7 0 16,-3 1 0-16,-2 9 0 0,-1 1 0 0,-4 7 0 15,1 0 0-15,-3 4 0 0,-10 2 0 0,10 12 0 16,-2 2 0-16,-4 5 0 0,0 4 0 0,-2 4 160 16,-2 6-160-16,0 1 160 0,-1 1-160 0,-2 4 0 0,1 1 144 15,-1-2-144-15,2-1 0 0,-3 1 0 0,3 1 0 16,-3 1 128-16,-1 2-128 0,1-2 0 16,-2-4 128-16,1 0-128 0,-2-4 0 0,0-4 144 0,0-2-144 15,0-1 0-15,0 1 0 0,0-3 0 0,-1-2 0 0,1-2 0 31,2-3-1248-31,-1-1-256 0,3-2-48 0,-1-1-8784 0,1 0-1760 0</inkml:trace>
  <inkml:trace contextRef="#ctx0" brushRef="#br1" timeOffset="-206310.53">28427 2108 17503 0,'0'0'768'0,"0"0"176"0,0 0-752 0,0 0-192 16,0 0 0-16,0 0 0 0,-6 8 2000 0,0-3 368 16,-1 4 80-16,1 1 16 0,-2 5-1392 0,1 3-288 15,-1 1-48-15,-1 1-16 0,-1 2-96 0,0 6-32 16,1 6 0-16,-1 2 0 0,-3-1-32 0,0 2-16 16,-2 1 0-16,1 1 0 0,-1-3-192 0,1-1-32 0,1-5-16 0,2-1 0 15,2-4-304-15,1 0 128 0,3-1-128 0,1-5 0 31,1-6-256-31,0 0-176 0,2-2-16 0,1-11-16 16,0 10-2320-16,0-10-464 0,0 0-80 0,5-10-32 0</inkml:trace>
  <inkml:trace contextRef="#ctx0" brushRef="#br1" timeOffset="-206118.64">28008 2458 35935 0,'-8'-11'1600'0,"8"11"320"0,-3-8-1536 0,3 8-384 0,0 0 0 0,0 0 0 16,5-6-320-16,4 1-128 0,4 3-16 0,3-1-16 16,4 1 480-16,3-1 240 0,4 2-32 0,2 1 0 0,1 0-208 15,2 3 0-15,2-2 128 0,-2 1-128 0,-2 1 0 0,-3-2 0 16,-2-3-144-16,-4 3 144 16,-2 1-1920-16,-3 1-304 0,-4-1-48 0</inkml:trace>
  <inkml:trace contextRef="#ctx0" brushRef="#br1" timeOffset="-205514.46">29039 1995 30351 0,'0'0'1344'0,"0"0"272"0,0-8-1296 0,0 8-320 0,6-9 0 0,2 4 0 15,-2-2-352-15,7 2-144 16,2 1-16-16,3 0-16 0,2-4 672 0,3 2 144 0,3 1 32 0,2 0 0 16,0 4 64-16,2 3 32 0,1 4 0 0,-4 2 0 15,-4 5-32-15,-4 3-16 0,-5 2 0 0,-3 2 0 0,-6 5-96 0,-5 1-16 16,-5-2 0-16,-7 7 0 0,-7 1-80 0,-5-2-32 16,-5 2 0-16,-1-3 0 0,2-8-144 0,2-2 160 15,-1 1-160-15,3-2 160 0,1-3 64 0,4 0 16 16,2-1 0-16,5-2 0 0,4-2-64 0,3-2-16 15,5-8 0-15,3 11 0 0,2 0-160 0,2 1 0 16,5 1 0-16,3 2 0 0,3 0 0 0,1 3 0 16,0 3 0-16,0 1 0 0,0 1 0 0,-2 1 0 15,-3-1 0-15,-2-3 0 0,-2 1 176 0,-3-1 0 16,-5 3 0-16,-4-2 0 0,-6-1 272 0,-2-1 48 16,-3-3 16-16,-4 2 0 0,-4-2 192 0,-2-2 32 15,-3-2 16-15,-5 1 0 0,-3-1-320 0,3-2-64 16,1 1-16-16,-1-8 0 0,-1 1-160 0,1-2-48 0,-2-4 0 15,2 0 0-15,2-1-144 0,2-3-224 0,2-6 48 0,3 2 16 32,7 0-1472-32,3-1-288 0,4 3-64 0,6-6-16 15,4-3-1136-15,9 0-208 0</inkml:trace>
  <inkml:trace contextRef="#ctx0" brushRef="#br1" timeOffset="-204961.93">30168 1947 27871 0,'0'0'1232'0,"0"0"256"0,0 0-1184 0,0 0-304 15,0 0 0-15,0 0 0 0,5 10 176 0,-3 4-32 0,-2 1 0 0,-4 3 0 16,-6 2 528-16,-1 3 96 0,-2 5 32 0,-1 1 0 15,-2 4-96-15,-3 8-32 0,-3 7 0 0,-4 2 0 16,-3-3 160-16,-1 2 16 0,-2 2 16 0,-2-1 0 16,-3-6-112-16,2 0-32 0,5-9 0 0,2-4 0 15,1 0-48-15,4-1-16 0,4-7 0 0,3-3 0 16,3-4-192-16,4 0-32 0,4-5-16 0,3-5 0 16,2-6-64-16,0 0-16 0,5 8 0 0,4-3 0 15,5-5-96-15,3-1-32 0,4-3 0 0,7 0 0 16,5 0-80-16,4 3 0 0,2 1-128 0,2-1 192 15,-1 0-48-15,2 1-16 0,-1-2 0 0,2 2 0 16,0 2 0-16,1 0 0 0,3 1 0 0,-2-1 0 16,1 1-128-16,-1 1 0 0,-2-3 144 0,-1 0-144 15,-3-1 0-15,-1 1-192 0,-1-1 32 0,1 3 0 16,0-2-2080-16,2 4-432 0,-2 6-80 16</inkml:trace>
  <inkml:trace contextRef="#ctx0" brushRef="#br2" timeOffset="-197635.9">23401 9362 5519 0,'0'0'496'0,"-5"9"-496"15,-1-3 0-15,-2 2 0 0,-1 0 1600 0,1-1 240 16,1 2 32-16,-3-1 16 0,0 2-448 0,1-2-96 16,0 3 0-16,1-3-16 0,2 3 208 0,0-5 32 15,-1 3 16-15,2-4 0 0,0 2-176 0,3 0-48 16,2-7 0-16,0 0 0 0,0 0-128 0,0 0-16 15,0 0-16-15,0 0 0 0,-2-11-304 0,4 1-48 16,1-5-16-16,0-3 0 0,0-4-320 0,-1-1-80 16,1-2-16-16,2-2 0 0,0 0-32 0,0-3-16 15,1 1 0-15,1-4 0 0,0-3-16 0,3 0 0 16,-2 0 0-16,3-1 0 0,0 0-80 0,3-1-16 16,0 1 0-16,1 0 0 0,1-2 48 0,2-1 0 15,1 1 0-15,2-3 0 0,-1-1-80 0,2 2-16 16,0-5 0-16,13-12 0 0,-5 6-80 0,-1 5 0 15,-4 5-128-15,-1 4 192 0,-1 2-192 0,1 0 128 0,0 2-128 16,-4 1 0-16,2 2 144 0,-2 1-144 0,2-4 128 16,1 1-128-16,0-2 0 0,-1 3 128 0,0-1-128 0,1 4 0 15,0-1 144-15,0 2-144 0,0 1 160 0,-1-1-160 16,0 1 176-16,1-2-176 0,-1 5 192 0,0-4-192 16,1 1 144-16,0-2-144 0,0 2 0 0,0-3 144 15,1-1 0-15,0 2 0 0,-2-1 0 0,2-1 0 0,0 3-144 16,2-1 0-16,-1 1 0 0,3 3-176 0,0-1 176 15,1-1 0-15,-1 3 0 0,1-2 0 0,-2 0 0 16,2-2 0-16,-5 3 0 0,3-3 128 0,-4 1-128 16,1 0 0-16,-1 2 0 0,0-3 0 0,0 0 0 0,1-2 128 15,1 5-128-15,1-1 0 0,-3 0 0 0,1 0 128 16,3 3-128-16,2 2 0 0,0 0 0 0,2-2 128 16,-1 0-128-16,1 1 0 0,-1 5 0 0,-1-1 128 15,1-1-128-15,-11 5 0 0,1 0 0 0,0-1 144 16,4 1-144-16,2-3 0 0,-1 1 128 0,1-1-128 15,0 1 0-15,10-9 0 0,-2 4 128 0,2 0-128 16,2 1 0-16,-1 1 0 0,-1 1 144 0,-1 2-144 16,2 0 0-16,-4 1 144 0,-1 0-144 0,0-2 0 15,-1 1 0-15,2 1 0 0,2-2 0 0,-4 1 0 16,0 2 128-16,2 2-128 0,4-2 0 0,-2 0 0 16,1 2 0-16,1 1 0 0,0-1 0 0,-2-1 0 0,0 1 0 0,-2 0 0 15,0 0 0-15,1 1 0 16,-2-3 128-16,4-1-128 0,-1-1 0 0,1 2 0 0,-3 3 0 0,4-2 0 15,-1 2 0-15,4-3 128 16,-1-1-128-16,1-1 0 0,-3 2 0 0,-3 2 0 0,-1 1 128 0,-1-3-128 16,-3 3 0-16,-1 1 0 0,-1-4 144 0,1 1-144 15,2 3 128-15,-2-1-128 0,-1 2 128 0,1-4-128 16,1 0 0-16,0 3 128 0,-1 0-128 0,1 1 0 16,2-1 0-16,-1 4 128 0,-2-3-128 0,0 4 0 15,0-1 0-15,-1 0 128 0,0 0-128 0,-2 2 0 16,1-4 0-16,-1 3 0 0,0 1 0 0,2-2 128 15,2 1-128-15,-1 1 0 0,0 3 0 0,0-2 0 0,1-2 0 0,4 1 0 16,1 2 0-16,-1 1 0 0,0-1 0 0,-2 1 0 16,0-1 0-16,1-1 0 0,-4 0 0 0,0 2 0 15,0 1 0-15,0 0 0 0,1-1 0 0,0 0 0 16,0 1 0-16,2 0 128 0,1 1-128 0,-1 1 0 16,2 1 128-16,0 1-128 0,-1 0 0 0,1 1 0 15,-2-3 0-15,-2 3 0 0,-1-1 0 0,-1 1 0 16,-1 2 0-16,1-4 0 0,0 0 0 0,-2 2 0 15,-1 1 0-15,2-1 0 0,0-2 0 0,2 2 0 16,0 1 0-16,0 0 0 0,2 1 0 0,0 2 0 16,1-1 0-16,-1 3 0 0,-1 1 0 0,2-2 0 0,-3 1 0 15,0-2 0-15,1 3 0 0,-1-1 0 16,0-1 0-16,-3 3 0 0,3 0 0 0,-1-1 0 16,-2 2 0-16,5 1 0 0,-4 2 0 0,0-2 0 15,-1 2 0-15,-1-2 0 0,-1 3 0 0,-1 2 0 0,1-5 0 0,-4 3 0 16,-1-1 0-16,-1 1 0 0,-1 1 0 0,1 1 128 15,-1 0-128-15,-2 2 0 0,-2-2 0 0,0 1 0 16,3-2 0-16,-2 1 0 0,-2 2 0 0,-1-1 0 16,1 2 0-16,-1 1 0 0,0 2 0 0,-3-3 128 15,1 2-128-15,0 0 0 0,-1 6 0 0,0-2 0 16,-1 0 0-16,0 3 0 0,0-4 0 0,-1 3 0 16,0 2 0-16,-2 0 0 0,4 1 0 0,-3-2 0 0,-1 1 0 15,-3 0 0-15,3 1 0 0,-3 2 0 0,0 1 0 16,0-3 0-16,-1 0 0 0,-1 1 0 0,0-2 0 15,-1-2 0-15,0 2 0 0,0 2 128 0,-1-1-128 0,2 2 0 16,-3-3 0-16,0 2 0 0,-1 3 0 0,0 2 0 16,-2 3 0-16,2-4 128 0,-4 1-128 0,2-2 0 15,-2 0 0-15,-1 2 0 0,-1-4 0 0,0 1 128 16,-2 0-128-16,-2 0 0 0,0-1 0 0,-2 0 0 16,-4 0 0-16,-1 2 128 0,-1 0-128 0,0 2 0 15,0-1 128-15,0-2-128 0,-3-1 0 0,2-1 0 16,1 1 0-16,-2 1 128 0,0-2-128 0,-1 1 0 0,0-1 128 15,0 2-128-15,-1 3 0 0,-1-2 0 0,-1 0 0 16,-2 0 128-16,-2-1-128 0,-2 0 0 0,-1-2 0 0,-1 0 128 16,1 0-128-16,0 0 0 0,0-1 0 0,2 0 128 15,-1 2-128-15,3-2 0 0,0 0 0 0,-1 2 0 16,-3 0 0-16,-1-1 0 0,0 1 0 0,-3-1 0 16,-3 1 0-16,0 1 128 0,0-3-128 0,1 0 128 15,1 0-128-15,2-3 0 0,2 4 0 0,0-1 0 16,1 0 0-16,-1-1 0 0,0-1 0 0,-2 0 0 15,-5-3 0-15,-1 3 0 0,1 2 0 0,1-2 0 16,-2-4 0-16,2 2 0 0,-1 0 0 0,3-2 0 16,2 2 0-16,-2-2 0 0,-3 1 0 0,-1 3 128 15,-1-6-128-15,2 1 0 0,-1-1 0 0,4-1 0 16,2-2 0-16,4-2 0 0,-3 1 0 0,4 1 128 16,2-4-128-16,-3 0 0 0,2-1 0 0,-3 0 0 0,-4 0 0 15,-1-2 0-15,-5 1 0 0,0-2 0 0,0 0 0 16,0-1 0-16,0 2 0 0,3-1 128 0,1 0-128 15,1-2 0-15,-4 0 0 0,-1-2 0 0,-5-1 0 0,1 2 128 16,0-6-128-16,3 4 0 0,1-2 0 0,1 2 0 16,1-2 0-16,4-1 128 0,1-3-128 15,-1 2 0-15,-2 4 0 0,-3-6 0 0,-1-1 0 0,-1-3 0 16,0-1 0-16,2 1 128 0,0 5-128 0,6-2 0 16,-1-1 0-16,2-1 0 0,-2 0 0 0,0 2 0 15,-1-2 0-15,-4-1 0 0,-3-1 0 0,1-2 0 16,-1 2 0-16,5-2 0 0,-1 0 0 0,3 0 128 15,0 1-128-15,4 0 0 0,1 2 0 0,1-1 0 16,-4 0 0-16,-1 1 0 0,-2-4 0 0,0-1 0 16,-1 1 0-16,0 2 128 0,2-1-128 0,-1-1 0 0,1-2 0 0,4-1 0 15,3 1 0-15,-1-4 0 0,0 2 0 16,-2-1 0-16,-1 4 0 0,-3-2 128 0,-4-2-128 0,4 2 0 16,-2-1 128-16,0 2-128 0,6-1 128 0,0-1-128 15,0-1 144-15,2 2-144 16,5 0 192-16,0-3-192 0,2 1 224 0,1-2-64 0,0-1-16 0,3 0 0 15,0-5 16-15,1 2 0 0,-1 0 0 16,3-3 0-16,3-1-160 0,1 0 160 0,1-4-160 0,-1-1 160 16,3 1-160-16,2-5 128 0,1 1-128 0,1-2 128 15,-1 2-128-15,2-2 0 0,1 2 0 0,1-2 0 16,0 0 0-16,0 1 0 0,1-4 128 0,2 3-128 16,-1 2 0-16,3-1 0 0,-1 1 0 0,1-3 128 15,2-1-128-15,1 4 0 0,1-4 0 0,4 4 128 16,3-3-128-16,2 2 0 0,2 2 0 0,4-2 0 15,3 3 0-15,3-2 0 0,1 2 0 0,0 2 0 0,2-2-128 0,0 3 128 16,0 3-160-16,-4 1 160 16,1 0-512-16,-4 2 0 15,1 2 0-15,-2 4 0 0,0 0-1904 0,-2 4-384 0,-2 3-80 0</inkml:trace>
  <inkml:trace contextRef="#ctx0" brushRef="#br2" timeOffset="-196679.33">23829 10831 18879 0,'0'0'832'0,"0"-8"192"0,1-5-832 0,3 3-192 0,1-3 0 0,1 2 0 16,0-1 528-16,2-1 64 0,0 2 16 0,2 1 0 16,1-4 208-16,2-1 32 0,1-1 16 0,2 1 0 15,1-2 48-15,1 6 16 0,0-2 0 0,-1 6 0 16,2-2-80-16,-1 5-16 0,-3 3 0 0,2-2 0 0,-3-2-144 16,-3 4-48-16,0 5 0 0,-11-4 0 0,9 6-256 0,-3 5-48 15,-2 1-16-15,1 4 0 0,-5 6 80 0,-2 3 16 16,-1 0 0-16,-4 5 0 0,-2-1 144 0,-1 3 16 15,-2 2 16-15,-4-1 0 0,-2 1-16 0,3-3-16 16,-3-1 0-16,1-1 0 0,-2-5-224 0,1 1-32 16,1-4-16-16,2 0 0 0,2 3-160 0,1-1-128 15,-1-5 144-15,3-4-144 0,2 0 0 0,2-1 0 16,1-4 0-16,0 0 0 16,5-9-1408-16,0 0-384 0,0 0-80 0,0 0-9136 15,-6-7-1808-15</inkml:trace>
  <inkml:trace contextRef="#ctx0" brushRef="#br2" timeOffset="-196388.42">23881 10932 24879 0,'-9'-4'2208'0,"2"0"-1760"0,7 4-448 0,-10-2 0 16,-1 2 864-16,-1 4 96 0,1 1 0 0,-3 2 16 15,-3 6 208-15,-2 1 32 0,-2-4 16 0,0 5 0 16,-3 8-96-16,-1 1-32 0,-6 4 0 0,-3 5 0 15,-7 0-80-15,-2 7 0 0,-4 6-16 0,-1 3 0 16,-3 7-288-16,-1 1-48 0,-4 4-16 0,0 4 0 16,0 2-304-16,-1 3-64 0,-4 2-16 0,0-1 0 15,0 1-144-15,4 1-128 0,2-5 192 0,3 0-192 0,2 0 256 16,4 2-48-16,3 3-16 0,3-3 0 0,-2-2-16 0,2 0-16 16,5-6 0-16,4 5 0 0,3 3-160 0,7-6 128 15,3-2-128-15,10-20 128 0,3 4-128 0,2-3 0 16,5 4 144-16,3-4-144 0,4 2 0 0,3-3 128 15,5 3-128-15,3-5 0 0,4-3 0 16,2-3 0-16,1-1 0 0,13 5-192 16,0-10-1424-16,-2-4-304 15,-4-10-48-15</inkml:trace>
  <inkml:trace contextRef="#ctx0" brushRef="#br2" timeOffset="-195593.93">20625 14071 18431 0,'-14'-1'816'0,"5"4"160"15,-1 0-784-15,1 3-192 0,9-6 0 0,-9 7 0 0,4 0 512 0,-1 4 48 16,2 0 16-16,3 1 0 0,1-12 144 0,0 0 48 0,5 15 0 15,3-7 0-15,2-6 288 0,4-2 64 0,4-2 16 0,3-2 0 16,3-5 48-16,0-1 16 0,1-2 0 0,-1 2 0 16,0-4-384-16,0 2-80 0,-4-4-16 0,2 2 0 15,-5-6-224-15,-3 5-48 0,-4 1-16 0,-4-1 0 0,-1-3-32 16,-5 0 0-16,-5 0 0 0,-4 4 0 16,-5-1-64-16,-4 5-16 0,-2 0 0 0,-5 6 0 0,0 4-112 15,-4 5-16-15,0 8-16 0,-4 3 0 0,-3 4-176 0,2 8 0 16,0 9 0-16,1 0 0 0,2-1 0 0,4 1 0 15,3 2 0-15,1 2 0 0,6-3 128 16,6 1-128-16,6-3 128 0,7-4-128 0,4-3 176 0,7-4-48 16,3-3-128-16,5-4 192 0,3-7 64 0,4 2 0 15,6-2 0-15,3-4 0 0,5-7-256 0,0-3 176 16,-2-1-176-16,4-3 160 16,0-1-1584-16,3-6-320 0,1-4-64 15</inkml:trace>
  <inkml:trace contextRef="#ctx0" brushRef="#br2" timeOffset="-195402.49">21282 13946 28271 0,'0'0'1248'0,"0"0"272"0,0 0-1216 0,6 8-304 15,-4 4 0-15,1 1 0 0,-1 4 288 0,2 6 0 16,1 1 0-16,1 3 0 0,2-3 208 0,5 3 32 0,-1 1 16 0,4-1 0 15,2 3-256-15,2 2-48 0,4 1-16 0,0 0 0 16,-1-2-64-16,0-1-16 0,-1 1 0 0,-2-7 0 16,0-4-400-16,-2-1-64 0,-3-2-32 0,0-5-9104 15,-2-9-1808-15</inkml:trace>
  <inkml:trace contextRef="#ctx0" brushRef="#br2" timeOffset="-195179.6">21673 14004 17503 0,'0'0'1552'0,"-12"6"-1232"16,1 7-320-16,-2 0 0 0,-2 0 2432 0,0 8 448 16,-6 3 64-16,0 4 32 0,-2 3-1504 0,-4 2-288 15,0 2-64-15,-1 4-16 0,-2 0-352 0,-2 2-80 16,0-3-16-16,2 0 0 0,2-1-304 0,1-2-64 16,2-2-16-16,3-5 0 0,3-1-272 0,4-4-192 15,3 0 16-15,5-8-15456 0</inkml:trace>
  <inkml:trace contextRef="#ctx0" brushRef="#br2" timeOffset="-194843.15">22482 14073 25791 0,'-16'-17'1152'0,"6"7"224"0,-2 4-1104 0,2-2-272 0,0 4 0 0,-2 0 0 15,0 3 224-15,-2 2-16 0,-1 4 0 0,-3 4 0 0,-3-2-208 0,0 3 0 16,-2-1 0-16,-1 5 0 0,1 4 256 0,-1 1 16 15,0 1 0-15,1 3 0 16,0 4 368-16,1 3 64 0,1-1 0 0,3 2 16 0,1-2-304 0,8-4-64 16,3 3-16-16,5-5 0 0,2-2-176 0,5-4-32 15,6 0-128-15,3-4 192 0,5-4 64 0,6-2 0 16,2-4 0-16,4-5 0 16,1-3-1184-16,0 0-224 0,1 1-64 0,-1-6 0 0</inkml:trace>
  <inkml:trace contextRef="#ctx0" brushRef="#br2" timeOffset="-194499.39">22498 14237 21183 0,'0'0'944'0,"0"0"192"0,0 0-912 0,0 0-224 16,0 0 0-16,6 6 0 0,2 3 1392 0,4-3 224 15,2 3 48-15,5-2 16 0,6-2-960 0,1 1-192 16,3-4-32-16,3-2-16 0,1-1 144 0,-1-5 16 15,-1 0 16-15,-3-6 0 0,1 1-272 0,-5-2-48 16,-2 0-16-16,-2-1 0 0,-2-4-128 0,-4 3-16 0,-4-1-16 0,-4-2 0 16,-2-1 64-16,-5 1 16 0,-4 3 0 0,-4 1 0 15,-1 2-48-15,-4 5 0 0,-4-3 0 0,-3 8 0 16,-1 9 128-16,-3-1 0 0,-1 4 16 16,-1 3 0-16,0 2-16 0,3 4 0 0,1 3 0 0,4 1 0 15,1-3-176-15,4 0-144 0,4 4 192 0,4 2-192 16,3-4 192-16,7-2-64 0,5 1 0 0,4-1-128 0,2-4 320 0,7-1-64 15,3-1 0-15,3-4 0 16,1-1-832-16,2-2-192 16,-3-2-16-16,-5-4-15600 0</inkml:trace>
  <inkml:trace contextRef="#ctx0" brushRef="#br2" timeOffset="-194070.37">23794 14121 18431 0,'-16'-9'1632'0,"5"7"-1312"15,-1 2-320-15,-1 2 0 0,0 1 1984 0,-1 3 320 16,-2 3 64-16,1 4 0 0,-2 4-1872 0,1 5-496 0,-1 1 128 15,-1 7-128-15,-1 0 0 0,-4 5 0 16,-1 5 0-16,0-1 0 0,-3-2 576 0,1 2 16 0,0 3 16 0,-2 1 0 16,3-4 80-16,3-5 16 0,3-6 0 0,3-1 0 15,2-2-64-15,1-6 0 0,4-5 0 0,4-4 0 16,5-10 208-16,0 0 48 0,0 0 0 0,2-16 0 16,5-11 208-16,4-4 48 0,2-4 16 0,3-7 0 15,5-3-736-15,2-3-160 0,2 0-16 0,4-7-16 0,2-7-240 16,4 0 128-16,5-1-128 0,2 6 0 0,-2 2 0 0,2 7 0 15,0 10 0-15,-1 4 0 16,-3 6-128-16,-2 7 128 0,-3 11-192 0,-4 4 192 0,-2 7-192 0,-6 7 192 16,-2 2-192-16,-6 9 192 0,-8 8-240 15,-6 2 64-15,-7-2 16 0,-4 6 0 0,-6 0 160 0,-5 1-208 16,-5 2 80-16,-3-2 128 0,-2-2 0 0,2-4 0 16,0-4 0-16,2-4 0 0,2-6 0 0,2-4 0 15,2-7 0-15,4-6 0 16,2-7-1456-16,6 0-160 0,3-4-48 0,6-5-9408 15,2-5-1904-15</inkml:trace>
  <inkml:trace contextRef="#ctx0" brushRef="#br2" timeOffset="-193861.76">24500 13596 15663 0,'-12'-14'688'0,"6"8"144"0,0 1-656 0,6 5-176 0,0 0 0 15,-9 0 0-15,-3 1 3648 0,-1 7 688 16,-2 7 144-16,-1 4 16 0,-2 1-3200 0,3 8-640 0,-2 3-128 16,1 4-16-16,-2 5-256 0,1-1-32 0,1 0-16 0,0 7 0 15,2 0-208-15,2 4 176 0,-2-1-176 0,0-1 160 16,0-1-160-16,0-1 0 0,-1-4 0 0,1-6 0 16,0-3-2304-16,1-9-400 15,-2-4-80-15,1-7-16 0</inkml:trace>
  <inkml:trace contextRef="#ctx0" brushRef="#br2" timeOffset="-193689.44">24023 14017 18431 0,'15'-7'1632'0,"4"0"-1312"0,4-6-320 0,3 7 0 0,0-1 2032 0,1 2 336 15,0 3 64-15,3-2 0 0,-1-1-992 0,2 2-208 16,1 3-32-16,-1 0-16 0,4-2-768 0,-3 0-160 16,-2 1-16-16,1 1-16 0,-5 0-96 0,1 4-128 15,-7-3 176-15,1 2-9792 16,-1-1-1968-16</inkml:trace>
  <inkml:trace contextRef="#ctx0" brushRef="#br2" timeOffset="-193507.86">25014 13943 29487 0,'-15'13'2624'0,"-1"1"-2112"16,-3 4-512-16,-3 2 0 0,-3 4 384 0,-1 5-16 15,1 4-16-15,-1 0 0 0,3-3 144 0,2 0 16 16,0 2 16-16,4-2 0 0,0-2-320 0,4 0-64 0,3-5-16 0,3-3 0 16,0-3-416-16,5-3-96 0,0-6 0 0</inkml:trace>
  <inkml:trace contextRef="#ctx0" brushRef="#br2" timeOffset="-192604.53">25475 13915 28559 0,'-14'-15'2544'0,"3"11"-2032"15,-1 1-512-15,-2 5 0 0,-1 2 2304 0,-3 4 352 16,-1 8 80-16,-2 1 16 0,0 6-2336 0,-1 2-416 15,-1 0-176-15,2 2 16 0,-1-4 160 0,4-2 0 16,3-3 0-16,4-2 0 0,5 0 0 0,4-1 0 0,2-2 0 0,0-13 0 16,8 5 0-16,4-1 0 15,3-3 0-15,3-4 128 0,1-8-128 0,3 1 192 16,1 0-64-16,-2-2 0 0,2-4-128 0,0-2 176 16,0 0-176-16,-3-1 192 0,-1-4-192 0,-1 3 0 15,0-2 0-15,-3 2 128 0,-1 2-128 0,-2 0 0 16,-2 0 0-16,-1 6 128 0,-2 4-128 0,-3 0 0 15,-4 8 0-15,0 0 0 0,0 0 0 0,0 0 0 0,0 0 0 0,0 0 0 16,0 0 0-16,2 11 0 0,-2 0 0 16,1-2 0-16,0 1 0 0,2-1 0 15,-1 2 0-15,1-4 0 0,-3-7 0 0,0 0 0 0,2 12 0 0,-2-12 0 16,0 0 0-16,0 0 0 0,0 0 0 0,0 0 0 16,9 7 0-16,3-1 0 0,0-6 0 0,2-2 0 15,3-1 144-15,1 1-144 0,-1-1 160 0,1 2-160 0,-1-2 128 16,-2 3-128-16,-1 1 0 0,-1 2 144 15,-2 2-144-15,-1 3 0 0,-10-8 0 0,9 11 0 0,-2 6 0 16,-1-2 0-16,-2-2 0 0,-2-6 0 0,1 3 0 0,-2-2 0 16,0 3 0-16,2-4 0 0,-3-7 0 0,0 0 0 15,6 9 128-15,2-5-128 0,-1-3 0 0,4-1 160 16,3-1-160-16,1-1 160 0,3-3 48 0,3-2 16 16,3 0 0-16,-1-3 0 0,1 2-80 0,2 0-16 15,-1 0 0-15,-1 2 0 0,1-6-128 0,-3 7 160 16,-1-1-160-16,-3 2 160 0,-3 1-160 0,-2 1 128 15,-3 0-128-15,-3 4 128 0,-7-2-128 0,0 0 0 16,0 0 0-16,-1 7 0 0,0 5 0 0,-3-3 0 16,0 1 0-16,-1-2 0 0,0-2 0 0,0-1 0 15,0 3 0-15,0-2 0 0,5-6 0 0,0 0 0 16,-5 5 0-16,5-5 0 0,-4 6 0 0,1 3 0 16,3-9 0-16,0 9 0 0,3 1 0 0,1 2 0 15,1-2 0-15,1 3 0 0,3-4 0 0,0 1 0 16,4-3 0-16,1 2 0 0,0-4 0 0,2 0 0 15,1-2 0-15,2-2 0 0,2-1 0 0,2-5 128 16,3-2-128-16,0-4 192 0,1 2-192 0,1-5 128 16,0-1-128-16,1-1 128 0,0-3-128 0,2-2 0 15,-2 0 144-15,2-3-144 0,-1-7 128 0,2-5-128 0,0-3 128 0,1-5-128 16,0-5 0-16,0-3 144 0,2-8-144 16,2-4 0-16,4-6 144 0,1-3-144 0,0 3 0 0,0 3 144 15,-1 7-144-15,-2 7 0 0,-2 6 0 0,-5 10 0 16,-8 3 0-16,-3 8 0 0,-7 6 0 0,-5 8 0 15,-5 4 0-15,-4 8 0 0,-8 0 0 0,-6 6 0 16,-6 1 0-16,-4 10 0 0,-4 3 0 0,-15 18 0 16,2 3 0-16,2 2 0 0,-3 6 0 0,2 3 0 0,2 4 0 15,3-2 0-15,2 0-144 0,1 2 144 0,0 2 0 0,3 3 0 16,2-2-128-16,5-5 128 16,1-4-800-16,2-4-96 0,1 1-32 0,0-8 0 15,-2-2-1760-15,-2-5-368 0</inkml:trace>
  <inkml:trace contextRef="#ctx0" brushRef="#br2" timeOffset="-192456.16">25641 13508 39615 0,'-21'-39'1760'0,"12"21"352"0,-2 2-1680 0,8 3-432 16,3 3 0-16,0 10 0 0,2-8 1632 0,-2 8 240 15,0 0 48-15,13 1 16 0,0 3-1632 0,-1 0-304 16,1-1 0-16,-3 2-13840 15,-10-5-2656-15</inkml:trace>
  <inkml:trace contextRef="#ctx0" brushRef="#br2" timeOffset="-191859.8">28809 13260 16415 0,'12'-28'720'0,"-3"9"160"0,-1-2-704 0,-2-2-176 0,3 1 0 0,-2 1 0 16,-1-5 912-16,-1 3 160 0,-2 4 16 0,-1 2 16 16,1-4 80-16,-3 3 16 0,-2 1 0 0,0 1 0 15,-2 9-256-15,-1-3-48 0,-1 3-16 0,-5 0 0 16,-3 4-240-16,-2 3-64 0,-4 4 0 0,-6 4 0 16,-3 0-192-16,-3 8-64 0,-2 5 0 0,-2 6 0 15,-1 1 96-15,-2 9 16 0,-2 3 0 0,-1 6 0 16,0 6-80-16,3 4-16 0,3 5 0 0,3-1 0 0,3 5-80 15,3-4 0-15,6 2-16 0,8-3 0 0,4-5-64 0,4-2-16 16,4-1 0-16,3-7 0 0,2-2-160 0,2-5 0 16,1-4 0-16,-1-2 128 0,2-4-128 0,-3-1 0 15,-3-7-192-15,-4-5 192 16,-3-3-2256-16,-4-4-336 0</inkml:trace>
  <inkml:trace contextRef="#ctx0" brushRef="#br2" timeOffset="-191713.6">27735 13766 29487 0,'-9'-15'2624'0,"6"6"-2112"16,3 9-512-16,7-5 0 0,5 0 768 0,7 1 32 16,6 0 16-16,8 4 0 0,6 3 256 0,9 2 48 15,7-1 16-15,8-2 0 0,4 0-480 0,4-2-80 0,4 0-32 0,0 0 0 16,-5 0-272-16,-6 0-48 16,-5 0-16-16,-6-3 0 0,-2-1-208 0,-6-2-192 0,-7 0 48 0,-6 1 0 31,-7-2-2544-31,-5 2-512 0</inkml:trace>
  <inkml:trace contextRef="#ctx0" brushRef="#br2" timeOffset="-191517.09">29144 13632 28559 0,'0'0'2544'0,"0"0"-2032"0,0 0-512 0,-6 17 0 15,-2 4 624-15,-1 5 16 0,-5 1 16 0,-2 5 0 0,-2 1-96 16,-2 1-32-16,-2 1 0 0,-1-2 0 0,0 0-256 15,2 1-48-15,-2 2-16 0,3-2 0 0,2-5-208 0,1-3 0 16,1 0 0-16,4-3 0 0,3-3-144 0,4-4-80 16,5-16-16-16,0 0-9552 15,0 0-1920-15</inkml:trace>
  <inkml:trace contextRef="#ctx0" brushRef="#br2" timeOffset="-191103.55">29946 13038 28047 0,'0'0'1232'0,"-6"-10"272"0,-3 2-1200 0,0 4-304 0,-1 4 0 0,-3 6 0 16,-4 2 304-16,-1 6 0 0,-3 4 0 0,0 5 0 15,-1 4 16-15,2 3 16 0,0 2 0 0,-2 4 0 16,0 3-112-16,1 2-32 0,0-1 0 0,0 6 0 15,-1-1-48-15,3-1-16 0,-2-3 0 0,3-3 0 16,1 0 0-16,4-7-128 0,3-6 192 0,4-1-64 16,1-4 128-16,4-3 0 0,2-3 16 0,4-5 0 15,4 0 224-15,5-4 32 0,5-4 16 0,5-2 0 16,4-3-48-16,3-2-16 0,0 1 0 0,2 2 0 16,0-1-304-16,-1 0-176 0,-1 4 192 0,-7 6-192 15,-4-1 0-15,-5 6 0 0,-2 0 0 0,-5 5 0 16,-4 2 128-16,-6 2-128 0,-3 1 0 0,-5 2 0 0,-5-1 176 0,-4 1-32 15,-7-3 0-15,-3-1 0 0,-3-2 176 16,-3-1 48-16,-3 0 0 0,1-2 0 0,-4-2-32 16,3-3 0-16,0-1 0 0,2-4 0 0,2-4-192 0,3-3-144 15,3-2 192-15,3-4-192 0,1-7 128 0,5 0-128 16,5 1 0-16,4-2 0 16,7-2-2224-16,6 0-544 0,5-1-112 0</inkml:trace>
  <inkml:trace contextRef="#ctx0" brushRef="#br2" timeOffset="-190702.43">30216 13716 26655 0,'0'0'1184'0,"10"2"240"0,3-1-1136 0,1 2-288 0,2 1 0 0,6-2 0 16,3 1 496-16,5-2 32 0,1-1 16 0,2 0 0 15,0-1-160-15,0-4-16 0,-2 1-16 0,-1 0 0 16,-4-5-352-16,-3 2 0 0,-3-6 0 0,-5 3 128 16,-2-3 32-16,-4-1 16 0,-4 0 0 0,-1 1 0 15,-4-3 352-15,-5 2 80 0,-3 1 16 0,-2 7 0 16,-3-3 48-16,-4 5 16 0,-8 1 0 0,0 5 0 16,-6 4-288-16,0 3-48 0,-4 0-16 0,0 2 0 15,-1 5-160-15,3 0-48 0,-1 2 0 0,5 1 0 16,4 0-128-16,4 1 0 0,2 2 0 0,7 0 0 0,6-3 0 15,2-2 0-15,3 0 128 0,5-3-128 0,5 1 176 16,2-2 0-16,3 0 0 0,4-5 0 16,2 4-48-16,3-4 0 0,1 2 0 0,2-3 0 0,0 1-128 0,0-2 0 15,-3 1 0-15,-2 0 0 16,-2-3-784-16,-2 1-48 0,-2-2 0 0,-1 3-9920 16,-1-1-2000-16</inkml:trace>
  <inkml:trace contextRef="#ctx0" brushRef="#br2" timeOffset="-190352.79">31174 13558 28559 0,'0'0'2544'0,"-7"2"-2032"0,-2 4-512 0,-3 4 0 15,-2 2 400-15,-1 4-16 0,-3 4 0 0,1 3 0 16,-4 2-160-16,2 6-32 0,1 3-16 0,1 2 0 16,-4 1-176-16,1-2 0 0,0-1 144 0,-3-2-144 15,2-4 352-15,1-1 0 0,2-4 0 0,3-4 0 16,-2-3 336-16,5-3 64 0,2-8 16 0,10-5 0 16,-7 10 0-16,7-10 0 0,0 0 0 0,0 0 0 15,0 0 256-15,10-12 64 0,3-5 16 0,4-2 0 16,3-8-400-16,3 2-64 0,2-3-32 0,3-3 0 0,1-3-304 15,3 0-64-15,4-1-16 0,2 5 0 16,1 7-224-16,2 5 176 0,0 1-176 0,1 3 160 16,1 3-160-16,1 5 192 0,3 7-192 0,-2 2 192 0,-3 2-64 0,0-1 0 15,0 5 0-15,-2 1 0 0,-2 3-128 0,-3-2 0 16,-3 2 0-16,-3 1 0 0,-2-2 0 0,-3 0-304 16,-5 2 48-16,-3 0 16 15,-2-3-2640-15,-4-1-544 0</inkml:trace>
  <inkml:trace contextRef="#ctx0" brushRef="#br2" timeOffset="-189420.13">20638 15634 37887 0,'0'0'1680'0,"0"0"352"0,-11-4-1632 0,2 2-400 15,9 2 0-15,-8 9 0 0,-1 9 192 0,1 10-64 16,2 4 0-16,-3 7 0 0,0 5 96 0,-1 5 16 15,-1 6 0-15,-1 3 0 0,0 6 80 0,0-2 32 16,1 5 0-16,-1 2 0 0,0 2 32 0,1 2 0 16,2-6 0-16,1-2 0 0,-1-2-192 0,1-2-48 15,0-5 0-15,5-5 0 0,-1-5-144 0,0-5 192 16,0-3-192-16,2-3 192 0,-1-4-192 0,2-6 0 0,-2-3 0 16,2-8 0-1,0-3-1152-15,1-11-320 0,0 0-64 0,0 0-15936 0</inkml:trace>
  <inkml:trace contextRef="#ctx0" brushRef="#br2" timeOffset="-189144.14">20431 15850 23951 0,'-7'-5'2128'0,"4"-2"-1696"0,3 7-432 0,0 0 0 16,-4-9 544-16,4 9 32 0,0-12 0 0,2 3 0 15,3-3 400-15,7 5 96 0,2-5 16 0,4 5 0 0,3-4-32 0,3 1 0 16,3 0 0-16,5-1 0 0,6-6 144 0,4 4 16 16,2 1 16-16,5 0 0 0,4 1-320 0,2-1-64 15,1 2-16-15,-4 1 0 0,1-2-400 0,-2 2-96 16,-3-2-16-16,-4 4 0 0,-5 1-176 0,-3 3-144 15,-5 2 192-15,-3 1-192 0,-6 0 128 0,-3 3-128 16,-4 2 0-16,-1 1 0 0,-1 0-128 0,-7 2-96 16,-6-8-16-16,0 0 0 15,4 10-1568-15,-4 0-320 0,-5 2-64 0,-3-5-8880 16,-2 4-1792-16</inkml:trace>
  <inkml:trace contextRef="#ctx0" brushRef="#br2" timeOffset="-188941.2">20615 16188 38815 0,'0'0'1728'0,"0"0"336"0,12-2-1648 0,3 1-416 0,5 0 0 0,6 1 0 16,3-3 736-16,8 2 64 0,5 1 16 0,6-5 0 16,7 0-224-16,4-1-32 0,5-6-16 0,3 1 0 15,4-1-320-15,1 1-64 0,0 2-16 0,-2-1 0 16,-3 2-144-16,-4-1-224 0,-7 3 48 0,-6-2 16 15,-4 3-2992 1,-6 3-608-16,3 0-112 0,-14 7-32 0</inkml:trace>
  <inkml:trace contextRef="#ctx0" brushRef="#br2" timeOffset="-188294.64">18932 15954 32255 0,'-10'-13'2864'0,"4"2"-2288"0,3-3-576 0,6-2 0 15,2 2 768-15,5 1 32 0,4 0 16 0,6 0 0 16,6-1-384-16,4 4-80 0,3-3-16 0,8 1 0 15,1 1-144-15,9 2-16 0,3 6-16 0,2 1 0 16,3 4 112-16,-5 3 32 0,-4 4 0 0,-6 2 0 16,-5 7-144-16,-6 1-32 0,-8 3 0 0,-3 2 0 15,-8 0-128-15,-5 5 160 0,-9-2-160 0,-7 2 160 0,-6 1 32 0,-4 0 16 16,-5 0 0-16,-2 1 0 16,-3-6 144-16,-1 3 32 0,-2-6 0 0,2-1 0 0,2 1-112 0,2-4-16 15,3-4 0-15,3-2 0 0,4 2-128 0,5-3-128 16,6 1 144-16,7 1-144 0,4-3 0 0,7 4 0 15,5 5 0-15,7 2 0 0,2 0 0 0,4 5 128 16,3-1-128-16,0 6 0 0,-2 3 0 0,-1 3 0 16,-3 1 0-16,-4 1 0 0,-5 3 0 0,-3-1 0 15,-8-3 0-15,-6 1 0 0,-5 0 448 0,-7-5 64 16,-7-4 0-16,-8-2 0 0,-9-4 608 0,-7-2 128 16,-7 0 32-16,-8-5 0 0,-9-1-384 0,-7-4-80 15,-2-4-16-15,-3 1 0 0,1-6-480 0,2-1-80 16,2-3-32-16,2-3 0 0,4-6-208 0,3 0-192 0,5-6 48 15,9-3 0 1,3-5-1792-16,9-3-368 0,8-4-64 0,12-4-18256 0</inkml:trace>
  <inkml:trace contextRef="#ctx0" brushRef="#br2" timeOffset="-186898">22930 16207 31327 0,'-9'4'2784'0,"-3"1"-2224"0,0 0-560 0,0 4 0 0,2 3 192 0,-3 7-64 15,1 8 0-15,2 0-128 0,-3 3 0 0,4-2 0 16,0 0 0-16,1-182 0 0,0 364 0 0,1-182 0 16,2-4 0-16,1-1 0 0,0-4 0 0,4-2-224 15,2-5 64-15,-2-12-9120 16,5 9-1840-16</inkml:trace>
  <inkml:trace contextRef="#ctx0" brushRef="#br2" timeOffset="-186731.48">22875 15906 39615 0,'-14'-14'3520'0,"7"5"-2816"0,0-1-560 0,2 2-144 15,5 8 0-15,0 0 160 0,0 0-160 0,0 0 160 16,0 0-160-16,0 0 0 0,0 0-192 0,0 0 192 31,0 0-1712-31,6 11-208 0,-6-11-64 0,11 10-8544 0,-1 3-1712 0</inkml:trace>
  <inkml:trace contextRef="#ctx0" brushRef="#br2" timeOffset="-186373.2">23785 16152 34095 0,'-26'-4'3024'0,"7"4"-2416"0,-4 2-480 0,-4-1-128 15,-1 1 192-15,-5 1 0 0,-1-2 16 0,-3 7 0 16,-1 1 224-16,-1 3 32 0,5 1 16 0,0 0 0 0,3 2-288 0,5-1-64 15,1 1-128-15,8 2 192 0,4-2-192 0,7-2 0 16,3 2 0-16,6 0 0 0,2 1 224 0,2 1-48 16,5 0-16-16,3-1 0 0,3-3-160 0,1 1 0 15,1 0 0-15,1 3 128 0,-4 0-128 0,-3 1 0 16,-1 0 144-16,-5-1-144 0,-3-3 208 0,-4-3-16 16,-3 0-16-16,-6 2 0 0,-4-4 544 0,-4 1 112 15,-4-3 32-15,-6 4 0 0,-2-3-224 0,-2-3-32 16,-2-1-16-16,0-4 0 0,-1-3-368 0,5-1-80 15,3-2-16-15,3-6 0 16,4 2-720-16,6-4-160 0,-1-2-16 0,8-1-11872 0,2-1-2368 16</inkml:trace>
  <inkml:trace contextRef="#ctx0" brushRef="#br2" timeOffset="-185275.66">24870 15440 8287 0,'1'-11'736'0,"-1"11"-592"0,0 0-144 0,0 0 0 0,-5-8 4192 0,5 8 800 16,0 0 176-16,-14 8 16 0,-4 2-3600 0,-1 9-736 15,0 7-144-15,-3 3-16 0,-2 3-128 0,-1 3-32 16,-1 3 0-16,-4 6 0 0,-3-3 208 16,-4 9 32-16,-1 2 16 0,1 2 0 0,1 0-304 0,4 0-64 15,2-2-16-15,3-7 0 0,2-4-192 0,3-1-32 16,4-9-16-16,3-3 0 0,4-9 96 0,3-2 32 15,3-4 0-15,5-13 0 0,0 0 176 0,0 0 48 16,9 1 0-16,5-8 0 0,1-1-32 0,3-9 0 16,0-2 0-16,3-1 0 0,2 1-240 0,1 0-48 15,2-3-16-15,-1 4 0 0,1 4-176 0,-2 1 0 0,-5 8 0 16,-1-1 128-16,-4 2-128 0,-3 7 0 0,-11-3 0 0,8 12 0 16,-1 6 0-16,-3 0 0 0,-1 1 0 0,-3 0 0 15,-2 4 0-15,0 1 0 0,-1-2 0 0,2-3 0 16,1 0 0-16,1-3 0 0,2-2 0 0,2-5 0 15,-5-9 0-15,13 9 0 0,1-6 0 0,3-6 0 16,4-7 0-16,3 1 0 0,4-6 0 0,0-3 128 16,2-1 0-16,0-1 0 0,-1-3 0 0,1 1 0 15,1 1-128-15,-2-1 160 0,2 0-160 0,-3 3 160 16,-3 2-160-16,-3 3 128 0,-5 1-128 0,-1 4 128 16,-5 4-128-16,-11 5 0 0,0 0 0 0,0 0 0 15,0 10 0-15,-4 1 0 0,-6 6 128 0,-1 1-128 16,-3 1 0-16,-2 4 0 0,0 0 0 0,1-1 0 15,-1 1 0-15,6-1 0 0,1-2 0 0,6-1 0 0,1-3-160 0,5-4 160 16,2 0 0-16,4-2-144 0,3-9 144 0,5-2 0 16,2-4 0-16,4 0-128 0,2-3 128 0,1-3 0 15,-5 1 0-15,0-1 0 0,-3-5 0 0,-4 1 0 16,-2-1 0-16,-4 0 0 0,-3-1 0 0,-3 0 128 16,-3-3-128-16,-3 3 128 0,-2-1-128 0,-2 5 0 15,0 0 128-15,-3 2-128 0,0 5 0 0,-1 3 0 16,0 1 0-16,-1-1 0 0,2 3 0 0,2 3-128 15,9-3 128-15,0 0-192 0,0 0 192 0,0 0 0 16,0 0-144-16,16 0 144 0,6 0 0 0,3-4-144 16,2 0 144-16,1-1 0 0,0-4-144 0,2 1 144 15,1 6 0-15,-1-3-144 0,-4 0 144 0,-2 3 0 0,-4 1 0 16,-2 5 0-16,0 3 0 0,-3 2 0 0,-5 2 0 16,-3 3 0-16,-3 3 0 0,-2 2 0 0,-4 0 0 0,-1 2 0 15,-5-1 0-15,-1 2 0 0,-1 2 0 0,0-4 128 16,0-2-128-16,0-5 128 0,1-2-128 0,1 1 128 15,2-7 0-15,6-5 0 0,0 0 0 0,0 0 0 16,0 0 32-16,0 0 16 0,0 0 0 0,8-8 0 16,2-3 48-16,1-2 16 0,2 1 0 0,2-3 0 15,2-3-112-15,0 2-128 0,1 1 176 0,3 1-176 16,-2 5 128-16,-3-3-128 0,-2 6 0 0,-1-2 0 16,-3 6 0-16,-10 2 0 0,0 0 0 0,0 0 0 15,8 11 0-15,-6-1 0 0,-1 3 0 0,-2 1 0 16,-1-4 0-16,-3 3 0 0,-1 1 0 0,3-1-144 15,-1-3 144-15,4-10 0 0,0 0 0 0,0 0 0 16,1 13 0-16,-1-13 0 0,9 5 0 0,4-3 0 0,2-3 0 0,3-4 0 16,1-4 0-16,1 0 128 0,0-6-128 0,2 1 128 15,2 2-128-15,-1 0 128 0,-1-2-128 0,2 1 0 16,1 3 0-16,-3-2 0 0,-6 7 0 0,0 0 0 16,-2 1 0-16,-2 4 0 0,0 5 0 0,-12-5 0 15,7 11 0-15,0 1 0 0,-2 1 128 0,0 0-128 16,0 2 160-16,0 0-160 0,0 1 0 0,0-1 0 15,4-1 0-15,0-4 0 0,3 3 0 0,0-2 0 16,4-5 0-16,3-2 0 0,2 0 0 0,3 0 0 16,2-4-128-16,0 0 128 15,1 0-2064-15,-1-3-304 0,-4 2-64 0,1-1-16 0</inkml:trace>
  <inkml:trace contextRef="#ctx0" brushRef="#br2" timeOffset="-183548.4">26648 15992 20095 0,'0'0'896'0,"0"0"176"0,0 0-864 0,-6-3-208 16,6 3 0-16,-11 0 0 0,-1 2 528 0,-2 4 64 0,-3 4 16 15,1 5 0-15,-2 2-160 0,0 2-16 16,0 1-16-16,0 2 0 0,-1 2 384 0,4 3 80 0,5-3 16 0,2 1 0 15,3-3-224-15,6-3-32 0,6 1-16 0,3-2 0 16,1-4-176-16,5 1-16 0,3-6-16 0,4-2 0 16,2-7 176-16,2-3 48 0,1-1 0 0,1-2 0 15,1-5-64-15,0 2-16 0,-5-7 0 0,-3 1 0 16,-4-1-240-16,-6-3-32 0,-2-2-16 0,-3 1 0 16,-3-4 16-16,-6 1 0 0,-4 0 0 0,1-2 0 15,-3 0-16-15,-2 4 0 0,-1 3 0 0,-6 3 0 16,-1 3-80-16,1 5-32 0,-3 3 0 0,4 0 0 15,1 4-160-15,3 4-176 0,3 1 48 0,6 5 0 16,3-10 128-16,0 0 0 0,7 10 0 0,7 2-128 0,5-6 0 16,5-2 0-16,3-3 0 0,2-2 0 0,2 0 128 15,-1-2 0-15,2-5 0 0,1-3 0 0,0 2 0 0,-1-5 144 16,-2-2-144-16,1-1 0 0,-1-1 192 16,2-1-64-16,-1-4 0 0,3-2-128 0,0-2 256 0,1-3-64 15,-1-2-16-15,0-4 0 0,-1-2-48 0,0-4 0 16,2-9 0-16,-3 1 0 0,2-4-128 0,-2 1 192 15,-1-1-192-15,-1 4 192 0,-4 3-192 0,-1 3 0 16,-5 9 0-16,-4 9 0 0,-3 4-192 0,-3 4 192 16,-2 6-160-16,-8 12 160 0,0 0-160 0,0 0 160 15,0 0-160-15,-9 13 160 0,-1 5-208 0,-3 6 48 16,-1 10 16-16,-1 2 0 0,-2 1 144 0,0 6-160 0,-5 5 160 16,0 4-160-16,1 2 160 0,0-1 0 0,4 0 0 15,1 1-128-15,2-6 128 0,3-2 0 0,-1 1 0 0,2-4 0 16,0 0 0-16,3-6 0 0,0-4 0 0,3-7 0 15,1-3 0-15,1-3 144 0,1-2-144 0,1-6 0 16,0-12 240-16,0 0-64 0,0 0-16 0,0 0 0 16,11 4 224-16,2-6 32 0,0-5 16 0,0-4 0 15,-1-2-144-15,2 0-32 0,0-3 0 0,1-1 0 16,1 1-256-16,-2 2 128 0,0 3-128 0,-2-2 0 16,1 0 0-16,0 4 0 0,1 2 0 0,0 1 0 15,-1 1 0-15,-3-1 0 0,0 2 0 0,-10 4 0 16,0 0 0-16,9-1 0 0,-9 1 0 0,0 0 0 15,0 0 0-15,0 0 0 0,0 0 0 0,0 0 0 16,0 0 0-16,0 15 0 0,-2-1-160 0,0 0 160 0,-2 3 0 16,3 0 0-16,-4 3 0 0,1 1 0 0,1-1 0 0,3 0-192 15,2-4 64-15,1-3 128 0,4 1 0 16,-3-3 0-16,2-3 0 0,3-1 0 0,2-1 0 0,2-4 0 16,1-3 0-16,1 0 0 0,3-1 0 0,1-4 0 15,1-6 0-15,1 2 128 0,-1 1-128 0,-1-2 0 16,2 0 0-16,-4-2 128 0,0-2-128 0,-1 2 0 15,1 1 0-15,-2-2 128 0,0 3-128 0,-2 2 0 16,2-1 144-16,-2 2-144 0,0 1 0 0,-2 2 0 16,-1 2 0-16,-10 3 0 0,0 0 0 0,0 0 0 15,0 0 0-15,0 0 0 0,0 0 0 0,0 0 0 16,0 0 0-16,-8 5-128 0,-1 3 128 0,-2-3 0 16,0 0 0-16,0 3-128 0,-1-3 128 0,1 1 0 15,-1 3 0-15,1-3 0 0,-1 3 0 0,2-1 0 0,1 3 0 16,4-3-128-16,1 3 128 0,4-2 0 0,0 1 0 15,4-1 0-15,1 1 0 0,3-3 0 0,1 0 0 16,1-2 0-16,1-2 0 0,1 0 0 0,1-5 0 0,-1 0 0 16,1 2 0-16,0-2 0 0,-1 0 0 0,1-2 0 15,0-1 0-15,-2 1 128 0,1 0-128 0,-2 2 0 16,0-4 0-16,0 2 0 0,0 0 0 0,-10 4 128 16,0 0-128-16,9-3 128 0,-9 3-128 0,0 0 128 15,0 0-128-15,0 0 0 0,0 0 0 0,0 0 0 16,0 0 0-16,0 0 0 0,0 0 0 0,0 0 0 15,0 0-224-15,-11 2-16 0,-1-2 0 0,1 0 0 16,0 0-1536 0,-2-2-304-16,-1-4-64 0,-3 0-8624 0,0 1-1728 0</inkml:trace>
  <inkml:trace contextRef="#ctx0" brushRef="#br2" timeOffset="-183392.69">27038 15599 24879 0,'-9'-5'2208'0,"3"-2"-1760"16,6 7-448-16,0 0 0 0,5-12 1312 0,8 1 176 15,1 6 48-15,8 2 0 0,8-2-528 0,4 1-112 16,5 0 0-16,3 0-16 0,2 2-448 0,1-2-96 16,2 0-16-16,2 1 0 0,-1 0-176 0,-1 3-144 15,-4 1 192-15,-1 3-192 16,-4 0-752-16,2 3-256 0,-2 1-48 0</inkml:trace>
  <inkml:trace contextRef="#ctx0" brushRef="#br2" timeOffset="-182622.51">29930 15204 20271 0,'-4'-20'896'0,"2"4"192"0,-2 1-880 0,0 2-208 0,0 4 0 0,4 9 0 16,0 0 2560-16,0 0 480 0,-13 3 96 0,2 7 0 0,-3 9-2288 0,0 4-464 16,-1 4-80-16,-1 6-32 0,-1 4-144 0,0 6-128 15,-1 0 144-15,-1 5-144 0,-1 3 128 0,0 1-128 16,-1 6 0-16,2-4 144 0,1 0-144 0,3-3 160 15,1-4-160-15,4-2 160 0,1-8-160 0,0-1 0 16,0-2 0-16,2-7 128 0,-2-2-128 0,4-6-224 16,0 0 48-16,-3-3 16 15,3-8-1632-15,-1 0-320 0,6-8-64 0,-11-2-10240 0</inkml:trace>
  <inkml:trace contextRef="#ctx0" brushRef="#br2" timeOffset="-182245.53">29353 15801 4607 0,'-19'-26'192'0,"9"7"64"0,-1-3-256 0,5-1 0 0,4 3 0 16,3 3 0-16,3 6 5600 0,4-1 1072 0,6 2 224 0,4 3 32 15,4 5-4752-15,5 1-960 0,4-3-192 0,5 3-48 16,3 2-608-16,5 3-128 0,1 0-32 16,5 5 0-16,5-4-16 0,0 1-16 0,3 6 0 0,-6-4 0 15,-4 3 16-15,-7-5 16 0,-3 3 0 0,-8-1 0 16,-7 3-208-16,-7-2 176 0,-5 1-176 16,-6-1 160-16,-5 4-160 0,-5 2 128 0,-4 1-128 0,-6 3 128 15,-5 2 64-15,-5 2 0 0,1 3 0 0,3 0 0 16,-1 4-192-16,7 0 0 0,3-6 0 0,6 4 128 15,3 1-128-15,10 0 0 0,4-5 0 0,6-1 128 16,2 0 224-16,6-5 32 0,6-3 16 0,2-5 0 16,2-1 128-16,6-4 32 0,4 0 0 0,2-5 0 15,2-3-96-15,-2-4-16 0,1-6 0 0,-4-2 0 16,-6 0 192-16,-3-5 16 0,-4-6 16 0,-8-4 0 0,-7-2 32 16,-6-5 16-16,-4-1 0 0,-9 0 0 0,-6-5-160 15,-9 3-48-15,-5 3 0 0,-7 4 0 0,-8 5-176 0,-7 0-32 16,-3 5-16-16,0 4 0 0,-3 4-288 0,3 8 0 15,1-2 0-15,2 7 0 16,3 7-1728-16,0 7-288 0,1 6-64 0</inkml:trace>
  <inkml:trace contextRef="#ctx0" brushRef="#br1" timeOffset="-178257.86">23377 17713 7359 0,'0'0'656'0,"-9"-1"-528"0,9 1-128 0,-9-2 0 15,9 2 1696-15,0 0 304 0,-7 0 64 0,7 0 16 0,0 0-800 0,0 0-176 16,0 0-16-16,0 0-16 0,0 0-192 0,0 0-48 15,0 0 0-15,0 0 0 0,0 0 64 0,0 0 0 16,0 0 0-16,0 0 0 0,0 0-208 0,0 0-48 16,0 0 0-16,0 0 0 0,0 0-240 0,0 0-48 15,7-7-16-15,0-1 0 0,-7 8-48 0,10-5-16 16,-10 5 0-16,10-5 0 0,2-3 48 0,2 2 0 16,0-2 0-16,3 0 0 0,4 0 80 0,5-5 32 15,5-1 0-15,1 2 0 0,3 1-128 0,1-1-32 16,-1-2 0-16,4 1 0 0,-1 2 0 0,0-1 0 15,-3 1 0-15,2-2 0 0,1 3-48 0,2 1-16 16,2 0 0-16,-4 3 0 0,0 1-80 0,-4 1 0 16,-3-1-128-16,-3 2 192 0,-4 2-192 0,-2 1 128 15,-3 2-128-15,-3 5 0 0,-6-1 0 0,1 3 0 16,-5 1 0-16,-1 4 0 0,-1 0 0 0,-4 0 0 16,0 4 0-16,-3 3 0 0,1-1 128 0,-3-1-128 15,-3-2 0-15,-3-1 0 0,-1 1 240 0,-1-3-48 16,-3 0-16-16,-2 0 0 0,-4 2 0 0,-4-4 0 0,-7 1 0 15,-2 1 0-15,0-3-16 0,0 1 0 16,2 2 0-16,4 1 0 0,3-5-160 0,5 2 0 0,5-2 144 16,2-1-144-16,4 1 0 0,2-4 0 0,8-6 0 0,0 0 0 15,0 0 0-15,11 11 0 0,3-5 0 0,4-2 0 16,4-2 0-16,6 3 128 0,3-1-128 0,8 0 128 16,4 5-128-16,-1-2 0 0,-4 0 0 0,0 3 0 0,0-1 0 15,2 1 0-15,-1 2 0 0,-3-4 0 0,-5 4 0 0,-3-1 0 16,0 6 0-16,-4-1 128 0,-2 1-128 0,-3 1 0 15,-2-1 128-15,-5 3-128 0,-4 0 128 0,-2 1-128 16,-4-5 160-16,-4 2-160 0,-3 2 400 0,-4 0-16 16,-3 1 0-16,-5-1 0 0,-2 1 64 0,-1 5 0 15,2-2 0-15,-2-2 0 0,-3-2-32 0,-3 0 0 16,-2 2 0-16,-1-3 0 0,-1-2 80 0,-2-1 16 16,-3-2 0-16,-3 1 0 0,-6-2-64 0,-2 1 0 15,0-4 0-15,2 2 0 0,-2-5-160 16,3 1-32-16,1-6-16 0,2 0 0 0,4-2-112 0,4-2 0 0,3-1-128 15,4-6 192-15,5 1-192 0,4-5 0 16,3 1 0-16,4-1 0 0,3-1-160 0,2 0-128 16,4 1-32-16,0 2 0 15,4-3-2256-15,2 2-464 0,2 3-96 0</inkml:trace>
  <inkml:trace contextRef="#ctx0" brushRef="#br1" timeOffset="-177521.01">25778 17891 19343 0,'-8'-17'1728'0,"5"6"-1392"0,-2-4-336 0,-3-2 0 0,2-1 512 0,-3 1 48 0,-1 1 0 0,0 2 0 16,-3 3 816-16,-4 0 160 0,-4 3 48 0,-1 2 0 15,-4 4-592-15,-1 6-112 0,-2 6-32 0,-2 6 0 0,-1 3-160 0,1 3-48 16,-1 8 0-16,1-1 0 0,2 4-304 0,4 0-64 15,7 1-16-15,4-1 0 0,5-5-256 0,5-1 128 16,5-3-128-16,6-1 0 0,4-4 288 0,4-5-48 16,4-2-16-16,3-4 0 0,2-8 240 0,5-6 48 15,6-2 16-15,4-6 0 0,3-2 96 0,1-2 16 16,1-2 0-16,-5-3 0 0,-6-5-80 0,-5 3-16 16,-5-5 0-16,-7 1 0 0,-3 0-64 0,-5-2-16 15,-6 2 0-15,-4 2 0 0,-7 3-192 0,-3 3-32 16,-3 4-16-16,-3 3 0 0,-3 0-224 0,-6 4 0 15,-5 4 0-15,0 4 0 16,3 2-912-16,3 3-288 0,3 1-48 0,4 3-16 16,5 0-2160-16,3 3-432 0</inkml:trace>
  <inkml:trace contextRef="#ctx0" brushRef="#br1" timeOffset="-177222.85">26275 17676 8287 0,'0'0'736'0,"-11"7"-592"0,-2-4-144 0,1 4 0 16,-1 5 3664-16,-1 4 704 0,-3 3 144 0,0 2 32 15,-1 5-2992-15,-1 2-592 0,0 5-112 0,0 1-16 16,-2 2-112-16,2-2-16 0,0-4 0 0,3 1 0 16,0-2-48-16,5-6-16 0,4-3 0 0,4-3 0 0,0-3-64 0,-1-4-32 15,4-10 0-15,0 0 0 0,9 6 336 0,3-6 64 16,0-6 16-16,6-3 0 15,3-3-32-15,1-4 0 0,3-3 0 0,1-2 0 16,0 0-480-16,2-3-80 0,-4-3-32 0,2 3 0 0,0-5-176 0,1 4-32 16,2-2-128-16,1 5 192 0,2 3-192 0,-1 3 0 15,-2 0 0-15,-4 9 0 0,-1 2 0 0,-5 3 0 16,1 6 0-16,-4 3 0 16,-2 4-800-16,-1 1-96 0,-3 0-32 0,0 3 0 15,-2 1-2096-15,-2-2-432 0</inkml:trace>
  <inkml:trace contextRef="#ctx0" brushRef="#br1" timeOffset="-176807.22">27172 17778 20271 0,'0'0'896'0,"0"0"192"0,-11-7-880 0,1 1-208 0,0 4 0 0,-3 2 0 16,-1 0 1664-16,-3 2 304 0,-6 4 48 0,-1 1 16 15,-2 0-1328-15,-2 5-256 0,-1 2-48 0,-2 2-16 16,-2 2-48-16,2 3-16 0,-1-1 0 0,4 4 0 16,4 1-80-16,5-3-32 0,5-2 0 0,6-1 0 15,5-2-208-15,6-2 144 0,2-6-144 0,5-1 128 16,3-2 256-16,6-2 32 0,3-5 16 0,3-3 0 16,3-4-48-16,4-6-16 0,1-2 0 0,0-3 0 15,0-3 48-15,-1-3 16 0,0-1 0 0,-1-2 0 0,1-1 32 0,0-3 16 16,-2 0 0-16,1-1 0 0,-2-1-80 0,-1-7-16 15,-1-3 0-15,2-4 0 0,2-3-192 0,-1-3-64 16,1-3 0-16,-6 1 0 0,0 4-128 0,-6 9 0 16,-3 11 0-16,-5 5 0 0,-3 7 0 0,-4 7 0 15,-4 13 0-15,0 0 0 0,-9 8 0 0,-4 7-144 16,0 8 144-16,-5 8 0 0,-3 7-192 0,-6 5 192 16,2 8-192-16,-3 4 192 0,-3 2 0 0,3 4 0 15,2-3 0-15,3-2 0 0,4-5 0 0,5-1 0 16,3-6 0-16,6 1 0 0,5-7-240 0,4-5 64 15,1-5 16-15,4-2 0 16,1-7-1712-16,3-6-352 0,2-3-64 0</inkml:trace>
  <inkml:trace contextRef="#ctx0" brushRef="#br1" timeOffset="-176574.8">27728 17675 23327 0,'-15'23'1024'0,"6"-9"224"0,-1 1-992 0,-1 5-256 0,-3 6 0 0,1-1 0 16,0 3 1136-16,2-1 176 0,-2 2 32 0,2-1 16 15,0 0-624-15,2-5-128 0,2-3-32 0,3-1 0 16,-1-1-256-16,2-3-64 0,2-2-16 0,1-13 0 16,0 0 0-16,0 0 0 0,0 0 0 0,9 4 0 15,-9-4 96-15,13-3 32 0,-2-2 0 0,-1-5 0 16,3 0-624-16,-1-3-128 0,-1-2-32 15,0 0-9216-15,0-2-1840 0</inkml:trace>
  <inkml:trace contextRef="#ctx0" brushRef="#br1" timeOffset="-176116.09">28171 17674 3679 0,'0'0'320'0,"-11"-3"-320"0,0 2 0 0,-2 2 0 16,-1 4 4864-16,-2 7 912 0,-2 0 176 0,-1 4 48 15,-1 1-4032-15,-2 4-816 0,-1 0-144 0,4 0-48 16,0-4-304-16,2 2-64 0,1 1-16 0,6-4 0 16,0-2-224-16,3-4-48 0,7-10-16 0,0 0 0 15,-4 10 336-15,4-10 64 0,0 0 16 0,11 0 0 16,1-5 240-16,5-5 48 0,2-3 16 0,3-1 0 16,2-3-352-16,1-4-64 0,3 0-16 0,-3 2 0 15,3 2-224-15,-1 1-48 0,1-3-16 0,1 7 0 16,1 3-96-16,-2 5 0 0,-2 1-16 0,0 1 0 0,-5 2-48 15,-5 5-128-15,-4 2 192 0,-4 4-64 16,-3 3-128-16,-4 0 0 0,-3 3 0 0,-2-1 128 0,-2 3-128 0,-3 0 0 16,-3 2 0-16,-2-2 0 0,-2 0 0 0,-1-1 0 15,2-2 0-15,1-4 0 0,4-1-144 0,0-5 144 16,1 1-192-16,9-7 192 16,0 0-1552-16,0 0-208 0,0 0-32 0,0 0-14992 15</inkml:trace>
  <inkml:trace contextRef="#ctx0" brushRef="#br1" timeOffset="-175743.3">28874 17625 24879 0,'-5'-9'2208'0,"-2"1"-1760"15,1 0-448-15,-3 4 0 0,-4 2 944 0,-2 2 96 0,-3 1 32 0,-2 3 0 16,-6 3-304-16,1 3-48 15,-2 4-16-15,3-1 0 0,0 1-416 0,4 0-96 0,3 1 0 0,4 1-16 16,6-6-32-16,3 1 0 0,4-11 0 0,4 10 0 16,3 2 160-16,4-3 16 0,1-5 16 0,4-3 0 15,1 0 256-15,4-1 48 0,2-1 16 0,1-4 0 16,0-5-64-16,1-1-16 0,1 1 0 0,-3-1 0 16,-3 1-96-16,-2-3-32 0,-6 1 0 0,0 5 0 15,-5 0-96-15,-7 7-32 0,0 0 0 0,0 0 0 0,0 0-80 0,0 0-32 16,-7 11 0-16,-2 3 0 0,-1 1-208 15,-2 1 0-15,1 1 0 0,1-2 0 0,3 0 0 0,2 1 0 16,1-2 0-16,6 0 0 0,4-3 0 0,4-1 0 16,2-3 0-16,2-1 0 0,3-4 0 0,4-2 0 15,4-2 0-15,3-3 0 0,0-3 0 0,0-1 0 16,-1 2 0-16,-2-1 0 16,-3-2-1312-16,-2 0-160 0,-3-2-16 0,-1-2-15408 0</inkml:trace>
  <inkml:trace contextRef="#ctx0" brushRef="#br1" timeOffset="-175349.67">29618 17572 27519 0,'-20'11'1216'0,"5"1"256"0,-4 1-1168 0,-2 3-304 15,-3 2 0-15,0 0 0 0,-1-2 736 0,1 1 96 0,2-2 0 0,2 0 16 16,-1-2-544-16,5-3-112 0,3-1-32 16,4-4 0-16,9-5 416 0,0 0 64 0,0 0 32 0,0 0 0 15,12 0 448-15,3-2 96 0,3-6 0 0,2-1 16 16,4-5-352-16,3 0-80 0,2-1-16 0,0 0 0 15,2-10-416-15,1 4-96 0,-2 0-16 0,4 1 0 16,3 2 0-16,3 3 0 0,-3 4 0 0,-1 3 0 0,0-1-112 16,-4 5-16-16,-6 3-128 0,-3 2 192 0,-2 2-192 15,-2 3 128-15,-5 1-128 0,-2 4 0 0,0-2 0 0,-2 4 0 16,0-1-208-16,-3 1 64 16,-5 2-2368-16,-4 0-480 0</inkml:trace>
  <inkml:trace contextRef="#ctx0" brushRef="#br1" timeOffset="-175169.93">28490 16920 42623 0,'-8'-13'1888'0,"8"13"384"0,0-6-1824 0,0 6-448 16,0 0 0-16,0 0 0 0,10-3 288 0,2 3-32 15,-1 2-16-15,-1-1 0 0,-1 3-240 0,0-1 0 0,-9-3-144 0,10 7 144 32,-10-7-2560-32,10 5-432 0,-10-5-80 0,11 2 0 0</inkml:trace>
  <inkml:trace contextRef="#ctx0" brushRef="#br1" timeOffset="-174574.19">31157 17262 19919 0,'1'-27'880'0,"1"4"192"0,0-2-864 0,-1-3-208 0,1 2 0 0,-2 6 0 16,-1 1 1024-16,1 4 176 0,-1 2 16 0,-3 7 16 15,4 6-192-15,-11 0-32 0,-2 2-16 0,-7 7 0 16,-3 8-256-16,-3 4-48 0,0 3-16 0,-6 7 0 16,0 1-240-16,-1 7-48 0,0 2-16 0,0 3 0 0,0 6-128 0,2 1-32 15,3 0 0-15,3 1 0 0,2 2-80 0,3-3 0 16,2-6-128-16,4-5 192 0,3-3-192 16,0-4 0-16,1-4 0 0,3-3 0 0,0-5 0 0,2-5 128 15,0-4-128-15,5-12 0 16,0 0-480-16,0 0-144 0,0 0-16 0</inkml:trace>
  <inkml:trace contextRef="#ctx0" brushRef="#br1" timeOffset="-174436.14">30614 17600 22975 0,'0'0'1024'0,"0"0"192"0,10-1-960 0,1 2-256 16,2 1 0-16,2 6 0 0,4 0 1328 0,3 3 208 16,6-1 64-16,2 3 0 0,5-5-560 0,3 2-96 15,3 3-32-15,-2-5 0 0,-1 1-368 0,-2-4-80 16,-3 0-16-16,-5 1 0 0,-4 0-272 0,-4-4-176 15,-1 1 192-15,-3-2-192 16,-4 1-1616-16,0-2-432 0</inkml:trace>
  <inkml:trace contextRef="#ctx0" brushRef="#br1" timeOffset="-174206.48">31451 17684 14735 0,'-11'9'1312'0,"1"0"-1056"0,-4-2-256 0,-1 6 0 15,-1 3 1408-15,-4 5 240 0,0 2 32 0,-2 2 16 16,-1-1-400-16,2 2-80 0,0 2 0 0,3 1-16 16,1-2-720-16,4-1-144 0,1-2-16 0,4-3-16 0,2-2-176 0,4-1-128 15,1-3 192-15,2-2-192 16,1-3-960-16,-2-10-288 0,0 0-64 0,18-2-16 0</inkml:trace>
  <inkml:trace contextRef="#ctx0" brushRef="#br1" timeOffset="-173820.58">32030 17330 23039 0,'-1'9'2048'0,"-3"4"-1648"15,-1 1-400-15,-4 4 0 0,-3 2 304 0,0 4-32 16,-4 4 0-16,0 4 0 0,-3-1 240 0,-2 3 64 16,0 1 0-16,-3-1 0 0,-2-3-64 0,1 1 0 15,1-8 0-15,1-2 0 0,2 1 32 0,2-6 0 0,2-3 0 0,1-1 0 16,4-1 128-16,1-6 32 0,3 0 0 0,8-6 0 16,0 0-48-16,0 0 0 0,0 0 0 0,0 0 0 15,12 4-160-15,3-3-48 0,3 2 0 0,1-2 0 16,0 0-256-16,0 3-64 0,1 0-128 0,-3 1 192 15,-1-1-192-15,-2 2 128 0,-3 5-128 0,2-3 0 16,-4 4 144-16,-3 2-144 0,-2 0 128 0,-4-1-128 0,-4-1 128 16,-2 2-128-16,-3-4 0 0,-4-1 128 0,-1-5 144 15,-2 0 32-15,-2 0 0 0,-1 0 0 0,-2-2 0 0,-2-2 0 16,2-1 0-16,0 1 0 0,2-5-304 0,3 0 0 16,2 0 128-16,4-4-128 15,1 0-976-15,4-3-256 0,2 2-48 0,4-4-15072 16</inkml:trace>
  <inkml:trace contextRef="#ctx0" brushRef="#br1" timeOffset="-173542.07">32107 17822 23951 0,'0'0'2128'0,"0"0"-1696"15,0 0-432-15,0 0 0 0,12-2 576 0,0 1 48 16,1-2 0-16,2 2 0 0,1-1 96 0,2 1 32 15,1-3 0-15,0-2 0 0,-2 0-512 0,1-1-112 16,0 1 0-16,-9 2-128 0,2 0 224 0,1 0-64 16,-2-2-16-16,-1 1 0 0,-2 1 288 0,-1 2 48 0,-3-5 16 0,-3 7 0 15,-6-5 80-15,-2 5 0 0,-4 2 16 0,-5 1 0 16,1 5-144-16,-3 0-48 0,-2 4 0 0,1 2 0 16,0-4-80-16,-15 18-32 0,7-3 0 0,8-3 0 15,6 0-48-15,5-2-16 0,4-1 0 0,2-1 0 16,7 0-96-16,1-3-128 0,3-3 176 0,2-1-176 15,-1-4 0-15,5-1-192 0,1-2 0 0,3-2 0 16,1-3-2496-16,0-2-480 16</inkml:trace>
  <inkml:trace contextRef="#ctx0" brushRef="#br1" timeOffset="-173251.22">32631 18037 20271 0,'-18'22'1792'0,"7"-4"-1424"15,-3 3-368-15,-1 2 0 0,-3 2 736 0,-1 0 80 16,0-3 16-16,0 3 0 0,0-2 624 0,1-4 128 16,0-4 16-16,3-5 16 0,2 1-880 0,3-3-176 15,10-8-48-15,0 0 0 0,0 0 256 0,0 0 64 16,0 0 0-16,0 0 0 0,0 0 192 0,14-1 64 16,1-4 0-16,2 0 0 15,0-8-544-15,4 0-96 0,-2-3-32 0,0 3 0 0,1-1-112 0,2 3-32 16,-2 0 0-16,2 0 0 0,-1 3 64 0,2 1 16 0,-1 2 0 0,-1 5 0 15,4 0 32-15,-4 0 0 16,-3 6 0-16,0 4 0 0,-4-1-192 0,-7-1-48 0,2-1 0 0,-2 3 0 16,-2-1-144-16,1 3 0 0,-1-5 0 0,-4 4 128 15,-1-11-128-15,-1 14 0 0,-1-4-160 0,-3 1 160 32,-3-1-1504-32,0 1-208 0,-2 0-32 0</inkml:trace>
  <inkml:trace contextRef="#ctx0" brushRef="#br1" timeOffset="-173111.48">32173 17637 41471 0,'-10'-21'3680'15,"1"2"-2944"-15,4-1-592 0,3 5-144 0,0 2 528 16,4 4 80-16,2 0 16 0,1 5 0 0,-5 4-352 0,11-2-64 16,2-2-16-16</inkml:trace>
  <inkml:trace contextRef="#ctx0" brushRef="#br1" timeOffset="-165892.08">5761 4315 11167 0,'0'0'496'0,"0"0"96"0,0 0-464 0,0 0-128 15,0 0 0-15,0 0 0 0,0 0 1216 0,4-5 208 16,-4 5 48-16,0 0 16 0,0 0-176 0,0 0-32 15,0 0-16-15,0 0 0 0,0 0-208 0,-7 0-32 16,1 1-16-16,-3 3 0 0,-1-2-128 0,-2 5-32 16,1 3 0-16,-3 1 0 0,-4-1-112 0,-1 4-32 15,-6 2 0-15,-2 0 0 0,-1 2-48 0,1 1-16 16,-5 1 0-16,-1 1 0 0,-2 0-64 0,-2 0 0 16,-1 0-16-16,1 0 0 0,-1-4-144 0,2 0-32 15,3-4 0-15,3-1 0 0,-3 1-128 0,1-5-16 16,1 1-16-16,3-4 0 0,3-2-32 0,1 0 0 15,2-2 0-15,3-1 0 0,3 0 0 0,2-1 0 0,1-2 0 0,4 1 0 16,3-1 0-16,6 3-16 16,-7-1 0-16,7 1 0 0,0 0-176 0,0 0 128 0,0 0-128 0,0 0 128 15,0 0-128-15,0 0 0 0,8 6 0 0,2 3 0 16,0-2 0-16,0 4 0 0,1 1 0 0,0 2 0 16,1 1 0-16,-2 0 0 0,0 3 0 0,-1 0 0 15,0-2 0-15,-2 1 0 0,0 0 0 0,0 3 0 16,1 0 0-16,1-1 0 0,-2 1 0 0,1 1 0 15,-2-2 0-15,2 1 0 0,0 2 0 0,1-3 0 16,-3-2 0-16,0 0 0 0,1-4 0 0,-1 1 0 16,0 0 0-16,-1-2 0 0,-2-1 0 0,2 0 0 15,-2-5 0-15,-3-6 0 0,0 0 0 0,0 0 0 16,0 0 144-16,0 0-144 0,0 0 160 0,0 0-160 16,0 0 192-16,0 0-64 0,0 0-128 0,0 0 192 0,0 0 16 0,0 0 0 15,0 0 0-15,0 0 0 0,0 0-80 0,0 0-128 16,5-7 176-16,0-2-176 0,-5 9 144 0,7-8-144 15,0-2 0-15,0 5 144 0,4-1-144 0,0-3 0 16,-1 0 0-16,4-1 0 0,1 2 0 0,2-2 128 16,-2-2-128-16,3 2 0 0,2-2 0 0,1 3 128 15,-1-4-128-15,3 0 0 0,1 3 144 0,1-3-144 16,1 3 160-16,2 1-160 0,2-2 192 0,3 3-64 16,2-1-128-16,-1 3 192 0,-1 0-192 0,-2-2 128 15,2 3-128-15,-2 0 0 0,0-2 128 0,-1 2-128 16,0 2 0-16,-1-4 144 0,0 2-144 0,-1 3 0 0,-3-2 144 15,1-3-144-15,-3 2 144 0,0 1-144 16,0 1 192-16,-1-2-192 0,-3-1 288 0,-1 3-48 16,-2-2-16-16,0 0 0 0,-3 1 32 0,-1 1 0 15,-1-2 0-15,-2 0 0 0,-9 5-128 0,0 0-128 16,0 0 176-16,5-8-176 0,-2-1 320 0,-3 1-32 16,0 8-16-16,-8-14 0 0,-1-2 144 0,-7 0 32 15,-1-2 0-15,-4-4 0 0,-3-3-64 0,-4-7 0 0,-1-3 0 0,-4-1 0 16,-3-2-192-16,1 1-32 0,-2 1-16 0,-1 2 0 15,0 1-144-15,1 4 0 0,2 2 0 16,4-1 0-16,1 3 0 0,1 2 0 0,1 4 128 0,3 2-128 16,2 5 0-16,-1 3 0 0,3 2-160 0,4 5 160 15,3 3-1680-15,5 4-240 16,2 7-64-16,7 2-17936 0</inkml:trace>
  <inkml:trace contextRef="#ctx0" brushRef="#br1" timeOffset="-164454.4">7561 12718 5519 0,'0'0'496'0,"0"0"-496"0,0 0 0 0,0 0 0 16,0 0 2960-16,0 0 496 0,3-4 112 0,-3 4 16 15,0 0-1584-15,0 0-304 0,0 0-64 0,0 0-16 0,0 0-336 0,0 0-64 16,0 0 0-16,0 0-16 0,0 0-64 0,0 0-16 15,0 0 0-15,0 0 0 0,0 0-32 16,-6 1 0-16,-3 2 0 0,0-2 0 0,-1 3-304 0,-9 1-64 16,-1 1-16-16,-3-3 0 0,-1 1-176 0,-3 1-32 15,-3 2-16-15,-1-3 0 0,0 0-96 0,1 1 0 16,-2-1-16-16,2 0 0 0,-2 1-96 0,3 0-16 16,1-4 0-16,2 2 0 0,3-2-96 0,3 0-32 15,1-1 0-15,1 0 0 0,-1 0-128 0,3 0 128 16,3 1-128-16,1-1 128 0,2 0-128 0,3 2 0 15,7-2 0-15,0 0 0 0,0 0 128 0,0 0-128 16,0 0 128-16,0 0-128 0,0 0 192 0,0 0-32 0,0 0-16 0,11 9 0 16,1-3-16-16,-1 2 0 15,0 2 0-15,1 4 0 0,-7-4-128 0,1 3 0 0,1 2 0 16,-4 1-176-16,1 2 176 0,-1 0 0 16,-2 0 128-16,-2 2-128 0,-2 0 0 0,-1 2 0 15,1-3 0-15,-7 1-128 0,-3 3 128 0,0-1 0 0,2-2 128 0,-3 1-128 16,0-2 224-16,0 0-32 0,-3-1 0 0,3-2 0 15,0 1-64-15,1-3 0 16,1-2-128-16,0-3 192 0,1 0-192 0,1-4 128 16,1 0-128-16,9-5 0 0,0 0 128 0,0 0-128 0,-9 2 0 0,9-2 144 15,0 0-144-15,0 0 160 0,0 0-160 0,10-7 160 16,2 3-160-16,3-2 192 0,3 0-192 0,3-1 192 16,3-2-192-16,4 4 0 0,4 0 144 0,2-2-144 15,3-1 0-15,0 0 0 0,1 5 0 0,2-1 128 16,0 1-128-16,2 1 0 0,0-2 0 0,1 1 0 15,-3 1 0-15,-12 0 0 0,1 1 0 0,0 1 128 0,-1 0-128 16,-1 0 0-16,-2 0 0 0,0 0 128 0,-3 0-128 0,0 1 0 16,-3 2-128-16,-1-2 128 0,-3 1 0 15,0-1 0-15,-1-1 144 0,2 0-144 0,-2 0 0 0,0 0 0 16,-2 0 0-16,0 0 0 0,-2 0 0 0,-1-1 160 16,-2-1-160-16,1 0 128 0,0-1-128 0,-8 3 160 15,0 0-160-15,5-4 160 0,-1-3-16 0,-1 0 0 16,-3 7 0-16,2-7 0 0,-2-5 96 0,0-2 16 15,-2 0 0-15,0 2 0 0,-2-4 0 0,0 0 0 16,-1-2 0-16,-1-4 0 0,-1-2-64 0,1 0-16 16,0 0 0-16,-2-4 0 0,-1-4 64 0,0 3 16 15,0-1 0-15,2-2 0 0,0 0-256 0,0 3 176 16,2-3-176-16,0 8 160 0,0 2-160 0,-1 3 0 16,1 1 144-16,2 6-144 0,-1-1 0 0,0 3 0 15,4 10 0-15,-6-5 0 0,2-2 0 0,-1 2-128 16,5 5 0-16,-9 5 0 15,9-5-2048-15,-5 9-416 0,5-9-80 0</inkml:trace>
  <inkml:trace contextRef="#ctx0" brushRef="#br1" timeOffset="-162566.47">7041 5681 14111 0,'0'0'624'0,"0"0"128"16,0 0-608-16,0 0-144 0,0 0 0 0,0 0 0 16,-9 6 880-16,9-6 144 0,-9 4 16 0,9-4 16 0,-9 3 176 0,0 1 48 15,9-4 0-15,0 0 0 0,0 0 208 0,-5 6 48 16,5-6 16-16,0 0 0 0,-8 6-384 0,8-6-80 15,-1 8 0-15,1 2-16 0,0 3-288 0,4-4-48 16,2 2-16-16,3-2 0 0,3 2-32 0,3 0-16 16,3 0 0-16,2 2 0 0,4-4 0 0,3 2 0 15,3 1 0-15,2-2 0 0,1 4-144 0,2-3-16 16,-1-2-16-16,0 1 0 0,1-5-112 0,-2 2-32 16,1 0 0-16,-4-2 0 0,-2 3-112 0,-3 0-32 15,-6-5 0-15,-3 4 0 0,-2-1-208 0,-2-1 144 16,-4 0-144-16,-8-5 128 0,0 0-128 0,0 0-176 15,0 0 48-15,0 0 0 16,-11 7-2304-16,-2-5-464 0,-5 0-96 0</inkml:trace>
  <inkml:trace contextRef="#ctx0" brushRef="#br1" timeOffset="-162253.42">7325 5574 24879 0,'-3'-11'1088'0,"3"11"256"0,-4-9-1088 0,4 4-256 0,0 5 0 0,0 0 0 15,0 0 1888-15,0 0 320 0,0 0 64 0,0 0 16 16,-6 1-432-16,-2 7-64 0,-2 4-32 0,-3 5 0 16,0 5-496-16,-5 4-112 0,-3 1 0 0,-2 4-16 0,-1 4-272 15,0-1-48-15,-2 2-16 0,0 1 0 0,3-2-384 0,-3 2-80 16,1-1-16-16,-1 1 0 0,2-2-320 0,-2 0 144 15,0-1-144-15,2-1 0 0,0-4 0 0,2 1-176 16,3-4 0-16,-4 12 0 16,7-7-2848-16,8-2-576 0</inkml:trace>
  <inkml:trace contextRef="#ctx0" brushRef="#br1" timeOffset="-161477.83">8014 11416 17327 0,'0'0'768'0,"0"0"160"0,-10 0-736 0,0-1-192 0,1 0 0 0,0 1 0 16,0 0 1536-16,4 1 256 0,-1 0 64 0,-2 3 16 15,8-4-96-15,-6 8-32 0,6-8 0 0,-4 5 0 16,3 2-256-16,2 5-48 0,-1-12-16 0,7 10 0 16,1-1-336-16,5 2-80 0,2-2-16 0,8 3 0 0,3-6-208 0,4 4-32 15,6-1-16-15,4 1 0 16,5 2-208-16,22 2-32 0,-4-2-16 0,-7 4 0 0,-6-4-160 15,-17-3-48-15,-1 4 0 0,14 5 0 0,-9-2-80 0,-17-4-32 16,-1 0 0-16,5 7 0 0,-5-1-160 0,-3-3 0 16,-7-1 0-16,-3-2 128 0,-1-3-128 0,-5-9 0 15,0 0 0-15,-8 11-176 16,2-4-1280-16,-3-4-256 0,-2 0-48 0,-2-3-10464 16,-1-1-2112-16</inkml:trace>
  <inkml:trace contextRef="#ctx0" brushRef="#br1" timeOffset="-161217.33">8641 11247 28559 0,'0'0'1264'0,"-2"-9"272"0,-5 3-1232 0,7 6-304 15,0 0 0-15,-7-3 0 0,-2 5 1760 0,0 3 288 16,-1 7 64-16,-4 6 16 0,-5 4-560 0,5-4-112 15,-5 6-32-15,-12 20 0 0,1 2-352 0,8-12-80 0,-2 6-16 0,-14 23 0 16,2-2-144-16,3 0-48 16,1-2 0-16,5-2 0 0,1-6-320 0,3-3-64 0,1-6-16 15,5 1 0-15,1-2-208 0,4-6-48 0,3-4-128 0,2-4 192 16,5-3-192-16,0-3 0 0,4-3 0 0,2-6 0 16,-4-12-1728-16,10 2-272 15,4-4-64-15</inkml:trace>
  <inkml:trace contextRef="#ctx0" brushRef="#br1" timeOffset="-160209.15">8219 4413 13295 0,'0'0'576'0,"4"-11"144"0,-3-5-576 0,2 2-144 0,-1 5 0 0,-2-1 0 16,-2-2 928-16,-2 1 160 0,-1-3 16 0,-2 1 16 15,-1 4 0-15,-1-3 0 0,-3-1 0 0,0 3 0 16,-1-4 160-16,0 4 16 0,-5 2 16 0,1 2 0 0,-1 1-224 0,-3 3-32 15,-4 5-16-15,-3 7 0 0,-3 4-96 0,-4 5-32 16,-6 4 0-16,-2 6 0 0,-1 4-208 0,-4 5-64 16,0 4 0-16,4 5 0 0,3-1-256 0,10 1-48 15,6-6-16-15,9-3 0 0,5-5-112 0,10-1-16 16,6-7-16-16,7 1 0 0,7-7 80 0,6-5 0 16,8-6 16-16,9-2 0 0,8-6 112 0,8-7 32 15,8-5 0-15,2-5 0 0,-2-3 32 0,0-3 16 16,0-4 0-16,-4-1 0 0,0-5-128 0,-2 0-16 15,-1-3-16-15,-6-2 0 0,-6-4 48 0,-4-3 16 16,-5 0 0-16,-4-2 0 0,-5 3 48 0,-5-3 16 16,-9 0 0-16,-6 2 0 0,-6 1-144 0,-7 5-32 15,-6 8 0-15,-9 5 0 0,-8 7-256 0,-10 6 128 16,-11 8-128-16,-9 8 0 0,-11 8 0 0,-1 6-272 16,1 3 16-16,4 2 16 15,7 6-2064-15,6-2-400 0,5 5-96 0</inkml:trace>
  <inkml:trace contextRef="#ctx0" brushRef="#br1" timeOffset="-159352.93">5588 11783 6447 0,'6'-12'272'0,"-6"12"80"0,7-12-352 0,-2 3 0 15,-5-2 0-15,0 11 0 0,-7-10 2800 0,1 1 480 16,-4 3 112-16,-2-1 0 0,-2 3-1744 0,-5 4-368 15,-5 3-64-15,0 5 0 0,-3 0-240 0,-3 8-32 16,-5 2-16-16,0 6 0 0,-1 4-128 0,2 6-32 16,-4 2 0-16,1 0 0 0,1 4-128 0,3 0-16 15,4 2-16-15,6-3 0 0,7-6-96 0,7 0-32 16,8-3 0-16,7-1 0 0,9-6-96 0,8-4 0 16,6-3-16-16,9-5 0 0,8-7 192 0,6-3 32 15,5-3 16-15,4-9 0 0,2-3 144 0,0-3 16 16,1-4 16-16,-4 0 0 0,-1-3-80 0,-5-4 0 15,-6-2-16-15,-6 0 0 0,-5 2 32 0,-8 1 16 16,-10-6 0-16,-6 3 0 0,-8 0-64 0,-8-1-16 16,-5-2 0-16,-8 1 0 0,-7 1-304 0,-6 2-64 0,-5 6-16 0,-7 5 0 15,-1 4-272-15,-5 5 0 0,-1 9 0 0,2 8-144 16,3 1-1520 0,5 5-288-16,6 3-64 0,3 0-17120 0</inkml:trace>
  <inkml:trace contextRef="#ctx0" brushRef="#br1" timeOffset="-158218.87">5007 9285 3679 0,'0'0'320'0,"0"0"-320"15,0 0 0-15,0 0 0 0,0 0 2960 0,0 0 528 16,0 0 96-16,0 0 32 0,0 0-1728 0,9-2-352 16,-2 1-64-16,5 1 0 0,4-1-368 0,2-3-64 15,4 0-16-15,1 2 0 0,1-1-224 0,3-1-48 16,1-1-16-16,1 3 0 0,-5-2-336 0,1 1-64 16,-2-1-16-16,-1 2 0 0,-3 3-48 0,-4 0-16 15,-2 2 0-15,-3 1 0 0,-1 5-48 0,-4 0-16 16,-4 5 0-16,-5 2 0 0,-2 4 272 0,-5 3 48 15,-5 7 16-15,-3-4 0 0,-5 3 0 0,-2 1 0 16,-2-2 0-16,-3 1 0 0,1-5-128 0,0 3-16 16,1-3-16-16,1 0 0 0,1 1-112 0,3-4-32 15,3-1 0-15,0-1 0 0,4-4-224 0,1-1 0 16,4-5 0-16,3 1 0 16,2-4-1056-16,7-6-304 0,0 0-64 0,0 0-13600 0</inkml:trace>
  <inkml:trace contextRef="#ctx0" brushRef="#br1" timeOffset="-158018.66">5215 9451 24191 0,'0'0'1072'0,"0"0"208"0,0 0-1024 0,0 0-256 0,-8 8 0 0,-4-2 0 0,-2 3 1008 16,-6 5 144-16,-7 4 16 0,-6 2 16 0,-5 3-16 0,-4 1 0 15,-3 5 0-15,-3 2 0 0,-3 2-224 0,-3 1-48 16,-4 2-16-16,-3-1 0 0,-2-2-336 0,1 2-64 15,-1-1-16-15,4-5 0 0,0-2-112 0,3 1-32 16,2 1 0-16,1 0 0 0,3-4-192 0,0 3-128 16,-1-2 160-16,5 3-160 0,2-2-176 0,2 1-128 15,3-5-16-15,3 1-11008 16,4 2-2208-16</inkml:trace>
  <inkml:trace contextRef="#ctx0" brushRef="#br1" timeOffset="-157252.78">1236 10615 15135 0,'-6'-16'672'0,"1"8"144"0,-1 2-656 0,-3 1-160 16,-1 0 0-16,0 2 0 0,-5-1 1456 0,-2 4 256 0,0 5 48 0,0 1 16 15,-6 4-624-15,-1 4-128 0,-2 5-32 0,1 4 0 16,-1-1-320-16,3 5-64 0,3-1-16 0,0 2 0 16,5-3-208-16,6-1-64 0,5-2 0 0,8-3 0 15,6-3-16-15,4-3-16 0,6-2 0 0,7 0 0 0,7-6 224 0,3-3 32 16,0 1 16-16,1-2 0 16,0 0-112-16,-2 2-32 0,-6-1 0 0,-1 4 0 0,-2 0-112 0,-4 7-32 15,-5-1 0-15,-3 1 0 0,-6 2 80 0,-4 4 16 16,-5 2 0-16,-5 2 0 0,-5-2 208 0,-5 5 64 15,-4 3 0-15,-3 1 0 0,-2-2-128 0,-3 2-32 16,-3-5 0-16,2 3 0 0,2-4-224 0,1-2-64 16,1-3 0-16,2-5 0 0,2-3-192 0,4-6 0 15,2-2 128-15,14-3-128 16,-3-8-848-16,5-7-224 0,7-4-32 0</inkml:trace>
  <inkml:trace contextRef="#ctx0" brushRef="#br1" timeOffset="-156996.55">1646 10394 17903 0,'0'0'784'0,"0"0"176"0,0 0-768 16,0 8-192-16,1 3 0 0,-1 5 0 0,-1-3 1168 0,1 7 192 15,0 4 48-15,-1 5 0 0,-3 1-80 0,1 7-16 0,2 5 0 0,-1 0 0 16,0 5-352-16,1-4-64 0,1 1 0 0,0-2-16 16,3 1-512-16,-3-4-112 0,2-6 0 0,1-5-16 15,2-5-240-15,0-4 128 0,-3-2-128 0,5-3 0 16,-1 0-192-16,-6-14-144 0,0 0-32 0,0 0-8864 16,10-2-1776-16</inkml:trace>
  <inkml:trace contextRef="#ctx0" brushRef="#br1" timeOffset="-156621.28">2082 10332 21183 0,'-15'5'944'0,"6"-1"192"0,0 3-912 0,1 7-224 15,1 4 0-15,-2 1 0 0,-3 2 1168 0,1 0 192 16,0 1 48-16,-1 1 0 0,2 5-96 0,0-3-16 15,0 3 0-15,2-4 0 0,2 3-496 0,1-3-96 16,2-5-32-16,2-1 0 0,2-4-208 0,2-5-32 16,-3-9-16-16,6 9 0 0,-6-9 128 0,11-2 32 15,1-6 0-15,1-1 0 0,2-4 128 0,1-5 16 16,2-5 16-16,1-3 0 0,0 0-368 0,0-3-80 16,0 0-16-16,0 1 0 0,-1-3-144 0,0 4-128 0,0-2 192 0,-2 5-192 15,0-1 128-15,0 4-128 16,2 6 0-16,-4 6 0 0,-4 2 0 0,-10 7 0 0,11 5 0 0,-2 4 0 15,-2 6 0-15,-3 3 0 0,-2 3-160 16,-3 7 160-16,-3 1 0 0,-4 3 0 0,-2 1 0 0,0 4 0 16,0 5 0-16,1-3-144 0,0-7 144 0,4-3 0 15,1-3-576 1,2-5-16-16,-1-8 0 0,4-3 0 0,-1-10-1360 16,0 0-272-16,0 0-48 0,16-6-12496 0</inkml:trace>
  <inkml:trace contextRef="#ctx0" brushRef="#br1" timeOffset="-156188.25">2730 10164 18431 0,'-14'-6'816'0,"5"1"160"0,-1 0-784 0,0 1-192 16,-1-1 0-16,-5 1 0 0,-3 4 1120 0,0 5 176 15,-1 1 48-15,2 3 0 0,-2-2-656 0,2 1-128 16,3 6-32-16,1 3 0 0,1-2-16 0,2 2-16 15,2-3 0-15,4 0 0 0,3 0-64 0,5-2-16 16,1-4 0-16,3 0 0 0,5-5 96 0,1 1 32 16,2-4 0-16,0-1 0 0,5-5 160 0,2-4 48 15,1 1 0-15,0-4 0 0,-3-2-240 0,3-2-32 16,-4-1-16-16,-1 1 0 0,-3-1-208 0,-1 0-32 16,-1 0-16-16,-2 3 0 0,-2 3-16 0,-1 1 0 15,-2 5 0-15,-6 6 0 0,0 0-48 0,0 0-16 16,0 0 0-16,0 0 0 0,4 14 0 0,-2 3 0 0,1 5 0 15,-3 3 0-15,-3 6 0 0,1 3-128 0,-1 1 192 16,0 4-64-16,-4 8 128 0,-3 0 0 0,-3 3 16 0,2-1 0 16,1-6 16-16,-2 2 0 0,-2-4 0 15,2-5 0-15,0 0-112 0,1-4-32 0,-2-8 0 0,2-1 0 16,-1-4-144-16,1-3 160 0,-1-2-160 0,2-3 160 16,10-11-160-16,-9 1 0 0,9-1 0 0,-7-9 0 15,0-1-1984 1,2-4-368-16,5-5-80 0,0-7 0 0</inkml:trace>
  <inkml:trace contextRef="#ctx0" brushRef="#br1" timeOffset="-155886.83">3027 9241 28559 0,'-7'-24'2544'0,"3"13"-2032"15,-1 2-512-15,5 9 0 0,-4-10 128 0,4 10-128 16,0 0 0-16,-7 7 144 0,0 2 848 0,2 8 160 16,3 4 48-16,1 9 0 0,-2 3-752 0,1 1-128 15,0 3-48-15,0 3 0 0,2 9 128 0,-2 3 32 16,0 3 0-16,1 0 0 0,-1 3-80 0,1 3-16 16,-1-2 0-16,-1 1 0 0,2-5-336 0,1-4 0 15,0-2 0-15,2-8 0 16,1-4-592-16,-1-3-192 0,2-3-48 0,4-9 0 15,2-5-1808-15,1-7-368 0,5-9-80 0,-1-7-16 0</inkml:trace>
  <inkml:trace contextRef="#ctx0" brushRef="#br1" timeOffset="-155655.72">3208 10033 25455 0,'0'0'1120'0,"0"0"240"0,10-1-1088 0,2-3-272 0,1-1 0 0,-2 1 0 0,3-2 1280 0,4-4 208 15,1 0 48-15,11-12 0 0,0-2-512 16,-1-3-80-16,1 0-32 0,-4-2 0 0,-1 2-192 0,-1-4-32 16,-2-2-16-16,-3 1 0 0,-4 1-64 0,-4 0-16 15,-4-2 0-15,-4 7 0 0,-5 2-64 0,-1 7-16 16,-2 6 0-16,-3 1 0 0,-4 6-112 0,-2 8-16 16,-2 7-16-16,-3 7 0 0,-3 5-368 0,1 9 144 15,-2 3-144-15,2 3 0 0,4-1 128 0,1 5-128 16,5 4 0-16,6-14 0 0,1 1 0 0,3 1 0 15,3 4 0-15,3-2 0 0,3-1-144 0,2-3-96 16,2-3-16-16,4 7 0 16,-1-8-1760-16,-2-9-352 0,-3-9-80 0,-10-10-16 0</inkml:trace>
  <inkml:trace contextRef="#ctx0" brushRef="#br1" timeOffset="-155475.03">2488 9569 38703 0,'-9'-6'3440'0,"2"1"-2752"16,7 5-560-16,0 0-128 0,-5-5 240 0,5 5 16 15,0 0 0-15,0 0 0 0,0 0-256 0,3 9-192 0,-3 1 48 0,0 1-11504 16,-4-2-2304-16</inkml:trace>
  <inkml:trace contextRef="#ctx0" brushRef="#br1" timeOffset="-155054.24">1524 11944 26719 0,'-9'-28'1184'0,"5"10"240"0,-3-2-1136 0,2 0-288 15,0-1 0-15,-2 4 0 0,1 3 976 0,1 3 144 16,-3 5 32-16,8 6 0 0,-10 2-240 0,0 8-32 15,0 3-16-15,-1 6 0 0,-1 4-400 0,-1 5-80 16,0 10 0-16,1 1-16 0,-1-2 16 0,3 3 0 0,1 0 0 0,1 7 0 16,2 0-112-16,6 0-16 0,0-3 0 0,2 0 0 15,2-3-256-15,0 1 0 0,0-4 0 16,0-8-144-16,1-3 144 0,-1-4 0 0,-1-1 0 0,1-6 0 16,0-4 0-16,-4-12 0 0,0 0 0 0,5 12-128 15,-5-12-1024-15,0 0-192 16,0 0-32-16,0 0-8832 0,0 0-1760 0</inkml:trace>
  <inkml:trace contextRef="#ctx0" brushRef="#br1" timeOffset="-154924.25">1243 12423 24879 0,'13'-8'2208'0,"3"-2"-1760"16,5 0-448-16,4-4 0 0,3 1 960 0,6-3 96 15,5-5 32-15,3-2 0 0,2-1-96 0,-1-2-16 16,-1-1 0-16,-2 0 0 0,-4 4-576 0,-3 0-112 15,-2 1-32-15,-4 2 0 0,-4 3-416 0,-4-1-96 16,-4 0 0-16,0 3-9424 16,-3 3-1888-16</inkml:trace>
  <inkml:trace contextRef="#ctx0" brushRef="#br1" timeOffset="-154675.28">2071 11435 18431 0,'0'0'1632'0,"0"0"-1312"0,0 0-320 16,-4 14 0-16,3 3 1888 0,-5 2 304 15,0 4 64-15,0 6 16 0,-6 3-800 0,2 5-176 0,-1 3-16 0,1 3-16 16,1 4-496-16,0 0-112 0,-1-3-16 0,1 4 0 16,1-1-352-16,2 0-80 0,-1-4-16 0,1 2 0 15,-2-3-192-15,3 0 0 0,1-4 0 0,1-5 0 16,3-5 0-16,-2-2-288 0,2-4 32 0,0-7-9728 15,2-6-1968-15</inkml:trace>
  <inkml:trace contextRef="#ctx0" brushRef="#br1" timeOffset="-152949.72">1208 12467 17615 0,'0'0'768'0,"0"0"192"0,0 0-768 0,0 0-192 0,0 0 0 0,10-14 0 16,4-3 1072-16,5-5 176 0,4-7 32 0,6-2 16 15,5-4 16-15,4-4 0 0,3 0 0 0,4-2 0 16,-1-6-496-16,-1 3-112 0,-1-4 0 0,1-1-16 0,-1 0-80 0,2-1-16 16,0 1 0-16,1 5 0 15,-1 0-16-15,-5 7-16 0,-3 9 0 0,-4 3 0 0,-7 8-176 0,-3 9-48 16,-6 6 0-16,-3 7 0 0,-8 6-160 0,-6 10-48 16,-7 5 0-16,-4 11 0 0,-5 8 48 0,-8 4 0 15,-14 4 0-15,0 5 0 0,-7 0-16 0,-3 6 0 16,-2-3 0-16,-1-1 0 0,-2-4 64 0,2-7 16 15,3-4 0-15,4-10 0 0,3-9 336 0,7-7 64 16,5-5 0-16,8-12 16 0,6-8 208 0,7-11 32 16,6-12 16-16,6-4 0 0,8-5-256 0,8-5-48 15,9-8-16-15,5-2 0 0,5-2-464 0,6 2-128 0,6-3 0 16,2 0 0-16,3 1 0 0,3 3 144 16,2 2-144-16,-2 12 0 0,-3 6 0 0,-4 12 0 0,-9 4 0 15,-5 12-192-15,-8 6-128 0,-8 6 0 0,-5 6-16 0,-9 8 0 31,-7 7-1488-31,-7 6-288 0,-9 6-64 0,-6 9-15120 0</inkml:trace>
  <inkml:trace contextRef="#ctx0" brushRef="#br1" timeOffset="-152568.71">733 13606 26719 0,'-5'-11'2368'0,"0"-2"-1888"16,0 3-480-16,1 1 0 0,1 3 576 0,-3-2 32 16,4 4 0-16,2 4 0 0,0 0 352 0,-6 3 64 15,-1 4 0-15,3-2 16 0,-1 7-528 0,2-2-128 16,-1 3 0-16,1 3-16 0,3 1-48 0,0 1-16 15,4 1 0-15,2-2 0 0,3-1-32 0,4-4 0 16,2-1 0-16,8 0 0 0,2-7 160 0,2-3 16 16,1-5 16-16,1-6 0 0,-1-4 128 0,-1-4 32 15,-2-5 0-15,0 1 0 0,-4-3-144 0,5-8-32 16,-10 3 0-16,-7 1 0 0,-4 5-192 0,-7 2-64 16,-7 2 0-16,-3 2 0 0,1 3-32 0,-3 2-16 15,-3 5 0-15,0 2 0 0,-3 3-144 0,1 2 0 16,2 1 0-16,3 1 0 15,2 2-1488-15,5-1-176 0,7-2-48 0</inkml:trace>
  <inkml:trace contextRef="#ctx0" brushRef="#br1" timeOffset="-152280.65">1331 13161 21183 0,'-6'18'944'0,"0"-5"192"0,4 8-912 0,-2 2-224 15,4 3 0-15,0 2 0 0,0 2 992 0,-1-1 160 0,0 2 16 0,1-12 16 16,0 3-16-16,0 2 0 0,-2-3 0 0,2 0 0 16,3-3-48-16,-2-1-16 0,2-3 0 0,-1-5 0 0,2 1-240 15,-4-10-48-15,8 2-16 0,0-9 0 0,0 0-64 0,4-10-16 16,-4-3 0-16,4-3 0 0,-2-4-368 0,0-1-80 16,2-4-16-16,0-1 0 0,4 2-256 0,4-1 0 15,-1 0 128-15,-2 9-128 0,0 2 0 0,5 0 0 16,-2 1 0-16,1 2 0 0,-1 2 0 0,-1 4-192 15,-1 6 192-15,3 1-192 16,0 2-2000-16,-7 4-400 0,-2 2-80 0</inkml:trace>
  <inkml:trace contextRef="#ctx0" brushRef="#br1" timeOffset="-151830.78">2181 13011 27583 0,'-10'-9'1216'0,"8"7"256"0,-4 1-1168 0,-1 1-304 15,-2 1 0-15,-3 1 0 0,-1 1 432 0,-4 3 16 16,-2 5 16-16,-1-1 0 0,-3 2-144 0,-1 4-16 16,-1 0-16-16,0 4 0 0,2 3 32 0,3 3 0 0,1-3 0 0,3 1 0 15,4 3-144-15,3-3-32 0,4-3 0 0,1 0 0 16,4-7-144-16,5-2 0 0,4 0 0 0,1-7 0 15,5-3 288-15,3-4 32 0,2-5 0 0,6-7 0 16,2-3 64-16,1-5 0 0,2-5 16 0,-2-1 0 16,-2-3-144-16,-1-4-48 0,0 0 0 0,-1-3 0 15,-1-4 96-15,-1 0 16 0,-3 0 0 0,-2-4 0 0,-3 3 16 16,1-7 16-16,-4-2 0 0,-3 0 0 16,-2 0-176-16,-2-3-48 0,-5-1 0 0,-5-19 0 0,-2 16-128 0,1 10 0 15,1 11 0-15,-1 9 0 0,-1 9 0 16,2 8 0-16,5 12 0 0,-8 1 0 0,0 8-176 0,-1 7 176 15,0 5-128-15,-1 12 128 0,-2 5-144 0,3 3 144 16,4 4-160-16,1 2 160 0,1 6 0 0,0 7-144 16,3-2 144-16,5 2 0 0,4 0 0 0,0-2 0 15,1-2 0-15,2-5-128 0,0-9 128 0,3-4-208 16,1-5 80-16,0-4 128 16,1-6-2016-16,1-6-288 0,-6-6-48 0</inkml:trace>
  <inkml:trace contextRef="#ctx0" brushRef="#br1" timeOffset="-151651.79">2549 12575 25791 0,'0'12'2304'0,"0"1"-1856"0,0 2-448 0,0 4 0 16,0 1 560-16,3 6 16 0,4-1 0 0,-2 4 0 15,-3-1 96-15,3 4 32 0,3 1 0 0,1 0 0 16,1-5-368-16,0 0-64 0,-1-4-16 0,1 0 0 16,-1-3-128-16,-1-4-128 0,-3 0 192 0,3-8-192 0,-8-9-192 0,0 0-160 15,0 0-32-15</inkml:trace>
  <inkml:trace contextRef="#ctx0" brushRef="#br1" timeOffset="-151201.83">2793 12598 18431 0,'0'0'1632'0,"-5"12"-1312"16,1 2-320-16,-3-2 0 0,-3 2 2000 0,3 4 336 15,0 0 64-15,0 1 16 0,-2 0-1088 0,1 0-224 16,3-1-32-16,0-3-16 0,0-1-224 0,1-5-64 16,4-9 0-16,0 0 0 0,0 0-192 0,0 0-64 15,0 0 0-15,0 0 0 0,0 0 48 0,10-9 0 0,-5-5 0 0,3-5 0 16,1-1-192-16,0-2-48 16,-3-2 0-16,0 0 0 0,2 1-192 0,-2-1-128 0,-1 1 128 0,3 1-128 15,-2 1 0-15,3 0 128 0,0 1-128 0,1 2 0 16,2 0 0-16,-1 5 0 0,-2-1 0 0,5 0 128 15,-2 8 0-15,0 3 16 0,1-1 0 0,0 4 0 16,-1 4-144-16,0 1 0 0,-1 2 144 0,1 2-144 16,-3-2 0-16,2 4 0 0,-5 0 0 0,3 2 0 15,-2 0 0-15,-2-3 128 0,-3 2-128 0,1 1 0 16,-1 1 0-16,1-1 0 0,-2 0 0 0,2 1 0 16,-2 0-528-16,2-3-32 0,-2 2 0 0,0-2 0 15,-1-11-2656-15,0 0-544 0</inkml:trace>
  <inkml:trace contextRef="#ctx0" brushRef="#br1" timeOffset="-150805.4">3226 12144 21935 0,'-4'-12'960'0,"4"12"224"0,-6-7-944 15,-2 1-240-15,2 2 0 0,6 4 0 0,-10 8 864 0,-3-1 128 16,-3 7 32-16,-2 3 0 0,0 3-288 0,-1 3-48 16,0 5-16-16,1 1 0 0,0 4-144 0,4-2-16 0,3-2-16 0,3-3 0 15,3-2-80-15,4-1-16 16,3-6 0-16,3-4 0 0,3-1 0 0,2-5 0 16,2 0 0-16,2-7 0 0,1-6 208 0,1 0 32 0,0-1 16 15,0-7 0-15,-2-3-112 0,0 0-32 0,-1 1 0 0,-2-2 0 16,-2-2-192-16,0 1-64 0,0-2 0 0,-3 1 0 15,-2-3-64-15,0 4 0 0,-1 1-16 16,-2 6 0-16,-1 0-48 0,-1 2 0 0,1 10 0 0,0 0 0 16,0 0-128-16,0 0 0 0,-7 9 0 0,2 0 0 15,0 2 0-15,1 3 0 0,0 0 0 0,3-1 0 16,0 1 0-16,1 1 0 0,2-2 0 0,2-3 0 0,1 1 0 0,3-4 0 16,2-1 0-16,0-3 0 0,-10-3 0 0,16-2 0 15,1-3 0-15,0 0 0 0,-3-1 0 0,1-3 0 16,0 3 144-16,1-3-144 0,-1 1 0 0,0 3-192 15,-2 1 32-15,-2 7 0 16,-11-3-1744-16,13 7-336 0,-2 4-80 0</inkml:trace>
  <inkml:trace contextRef="#ctx0" brushRef="#br1" timeOffset="-150409.02">3530 11955 24879 0,'0'0'2208'0,"0"0"-1760"0,0 0-448 0,0 0 0 16,0 0 720-16,2 14 64 0,-4 1 16 0,-2 3 0 15,-2 1 176-15,-2 2 48 0,-1 1 0 0,0 3 0 16,-1-4-272-16,1-1-48 0,0 1-16 0,0-1 0 16,1 0-256-16,2-3-48 0,3-6-16 0,0 1 0 15,3-12-80-15,0 0-16 0,0 0 0 0,0 0 0 16,0 0 208-16,6-12 32 0,2 1 16 0,2-3 0 0,2-6-160 0,-1-1-48 16,-1 0 0-16,2-1 0 0,-2-1-192 15,0-1-128-15,0 0 160 0,2 4-160 0,-1 1 0 0,1 1 0 16,-2 3 0-16,1 1 0 0,2 2 0 0,-2 6 0 15,0 2 0-15,-1 1 0 0,1 3 0 0,-11 0 0 16,9 4-160-16,1 4 160 16,0 1-1152-16,-2-3-128 0,-8-6-48 0,5 10-9488 15,0-1-1920-15</inkml:trace>
  <inkml:trace contextRef="#ctx0" brushRef="#br1" timeOffset="-150192.24">3827 11796 24879 0,'0'12'2208'0,"0"-1"-1760"0,-1-1-448 0,2 3 0 15,2 0 448-15,1 2 16 16,0 5 0-16,1-2 0 0,0 0 352 0,2 0 64 0,3 1 16 0,1-2 0 16,-1 0-576-16,0 1-128 15,-1-4 0-15,4 9-16 0,-2-3-176 0,-1-3 0 0,-2-6-160 0,-3 0-8816 16,-3 1-1776-16</inkml:trace>
  <inkml:trace contextRef="#ctx0" brushRef="#br1" timeOffset="-150021.89">3916 11714 29487 0,'0'0'2624'0,"-3"15"-2112"16,0 0-512-16,0 0 0 0,0 6 432 0,-2 5-32 15,-1 5 0-15,3 1 0 0,-2 1 224 0,1 1 32 16,0 0 16-16,1 3 0 0,1 1-256 0,-1 4-48 16,2-1-16-16,-2 0 0 0,1 2-352 0,-1-1 128 15,1 0-128-15,-2 3-10240 16,0-3-2080-16</inkml:trace>
  <inkml:trace contextRef="#ctx0" brushRef="#br1" timeOffset="-149832.16">3038 12034 33167 0,'-28'-14'1472'0,"14"6"304"0,3 2-1424 0,2 2-352 0,4 0 0 0,5 4 0 16,0 0 1824-16,0 0 288 0,-9 3 64 0,1 2 16 15,0 1-1808-15,2 3-384 0,-2 3 0 0,-2-3 0 31,1 4-2720-31,-3 1-480 0</inkml:trace>
  <inkml:trace contextRef="#ctx0" brushRef="#br1" timeOffset="-149383.43">1225 14179 20271 0,'0'-21'896'0,"2"6"192"0,-2-8-880 0,0 2-208 16,0 2 0-16,-2 3 0 0,0 4 800 0,-1 1 112 0,1 2 32 0,2 9 0 16,0 0 368-16,0 0 80 15,-8 9 16-15,-1 4 0 0,-1 3-496 0,-1 7-80 16,-1 2-32-16,2 7 0 0,1 3-80 0,-1 3-16 15,-2 4 0-15,4 2 0 0,3-1-144 0,2 4-48 0,-1 2 0 0,2-4 0 16,2 2-256-16,3-2-48 0,3-1-16 16,0-3 0-16,-1-3-192 0,3-3 0 0,2-4 128 0,1-7-128 31,-4-4-1024-31,4-6-240 0,-2-6-48 0</inkml:trace>
  <inkml:trace contextRef="#ctx0" brushRef="#br1" timeOffset="-149234.66">1063 14633 31679 0,'0'0'1408'0,"0"0"272"0,0 0-1344 16,14-2-336-16,1 2 0 0,3-2 0 0,-1-3 384 0,6 0 0 15,4 0 0-15,6 0 0 0,0-5 0 0,1 1 0 16,2-4 0-16,2 1 0 0,0 3-240 0,-1-4-144 16,-2-1 192-16,-5 3-10432 15,-3-1-2096-15</inkml:trace>
  <inkml:trace contextRef="#ctx0" brushRef="#br1" timeOffset="-149090.96">1741 14296 24879 0,'0'0'2208'0,"0"18"-1760"16,0 1-448-16,-2 5 0 0,-3 2 688 0,-2 3 48 16,0-2 16-16,-1 2 0 0,-2 0-48 0,1 0 0 15,2 2 0-15,1-7 0 0,3-1-448 0,0 0-112 0,2-4-16 16,1-4-9120-16,2-5-1824 0</inkml:trace>
  <inkml:trace contextRef="#ctx0" brushRef="#br1" timeOffset="-148712.39">2076 13671 17503 0,'0'0'768'0,"-9"13"176"0,0 2-752 0,0 3-192 0,-1 2 0 0,1 3 0 0,-1 7 2368 0,2 6 448 16,-2 0 96-16,0 1 16 0,0-2-1456 0,0 1-272 15,-1 2-64-15,1-1-16 0,-3-2-496 0,5 1-112 16,-3-3 0-16,1-3-16 0,1-4-304 0,0-2-48 16,1-2-16-16,1-5 0 0,3-5 128 0,4-12 0 15,0 0 16-15,0 0 0 0,0 0 112 0,0 0 0 16,13-9 16-16,1-4 0 0,1 2-144 0,3 2-48 15,1-3 0-15,0 6 0 0,0 1-208 0,-1 4 0 16,-1 2 0-16,-1 4 0 0,-1 1 0 0,1 6 0 16,-2 3 0-16,-4 3 0 0,-6 1 0 0,-3 0 0 15,-2 1 0-15,-4 5 0 0,-4 0 192 0,-3-5-48 16,-3-1-16-16,-2-1 0 0,1-1-128 0,-3-2-192 0,-2-5 32 0,2-2 16 31,2-8-2352-31,-2-4-480 0</inkml:trace>
  <inkml:trace contextRef="#ctx0" brushRef="#br1" timeOffset="-148393.62">2310 14116 28735 0,'0'0'1280'0,"0"0"256"0,0 0-1232 0,0 0-304 0,12 2 0 0,1-2 0 16,-2-3 624-16,2-1 64 0,0-5 16 0,1 1 0 0,2-2-64 0,0 0 0 15,-2-5 0-15,2-2 0 0,1 2-320 0,-1-2-64 16,1 1 0-16,-2-2-16 0,-6 0-32 0,1 3 0 16,-1 4 0-16,-4-2 0 0,-1 4 64 0,-4 9 16 15,0 0 0-15,0 0 0 0,0 0 80 0,0 0 16 16,-1 11 0-16,-4 7 0 0,-2 6-192 0,1 2-16 16,-4 3-16-16,2-2 0 0,-1-1 112 0,1 0 32 15,2 2 0-15,-1-4 0 0,-1-4-160 0,2 1-16 16,2-2-128-16,2-2 192 0,2-1-192 0,2-2 0 15,-4-3 0-15,2-11 0 16,0 0-448-16,12 7-96 0,1-1-16 0,1-1 0 16,-3-5-1664-16,3-3-336 0,3 3-64 0,-2 0-11456 0</inkml:trace>
  <inkml:trace contextRef="#ctx0" brushRef="#br1" timeOffset="-148174.85">2799 13857 2751 0,'0'0'256'0,"0"0"-256"0,0 0 0 0,0 0 0 16,0 0 4176-16,1 6 800 0,-1-6 144 0,2 6 48 16,-2-6-4144-16,0 0-816 0,0 0-208 0,0 0 0 15,0 0 0-15,3 8 0 0,-3-8 0 0,0 0 0 16,4 6 128-16,0 1-128 0,-4-7 0 0,0 0 0 15,4 7 0-15,0-2 0 0,-1 3 0 0,-3-8 0 0,0 0-208 0,8 6-48 16,-8-6 0-16,0 0 0 0</inkml:trace>
  <inkml:trace contextRef="#ctx0" brushRef="#br1" timeOffset="-147862.71">2611 13757 5519 0,'0'0'496'0,"0"0"-496"0,0 0 0 16,-8 3 0-16,8-3 3616 0,-9 3 624 0,2 0 128 0,7-3 32 15,-8 2-2032-15,8-2-384 0,-6 1-96 16,6-1-16-16,-7 0-1232 0,7 0-256 16,0 0-64-16,0 0 0 0,0 0-1312 15,-7 4-272-15</inkml:trace>
  <inkml:trace contextRef="#ctx0" brushRef="#br1" timeOffset="-146919.78">4393 10504 7359 0,'0'0'656'0,"0"-8"-528"16,-3-2-128-16,3 10 0 0,0 0 1536 0,0 0 256 15,0 0 64-15,0 0 16 0,0 0-1008 0,0 0-208 0,0 0-32 0,4 6-16 16,1 3-128-16,2 1-32 15,5 3 0-15,1 3 0 0,5 1 48 0,5 3 0 16,4 3 0-16,7 3 0 0,4-1 48 0,5 3 16 16,4-5 0-16,2 5 0 0,4-3-64 0,3-1-16 0,0 0 0 0,5-4 0 15,4-1 288-15,3 2 48 0,1 2 16 0,-16-10 0 16,4-2-160-16,4-1-32 0,3 2 0 16,3 3 0-16,5 0-256 0,0-2-64 0,1 0-16 0,-2 1 0 15,-3-3-176-15,0 1-128 0,-5 0 144 0,0 1-144 16,-4-3 0-16,0 2 128 0,-2-5-128 0,-2 1 0 15,-2-4 0-15,0-3 144 0,-2 2-144 0,18-2 128 16,-13-2 112-16,-7 1 16 0,-4-2 0 0,-2 4 0 0,-1 0-128 0,0-1 0 16,0-3-128-16,1-1 192 0,-2 2-192 15,-2 0 128-15,-1-1-128 0,-2 0 0 0,-2-3 144 16,-3 1-144-16,-5 0 128 0,-5 3-128 0,-3 1 0 0,-4 0 0 16,-2-1 0-16,-12 1 0 0,0 0-272 0,0 0-96 15,0 0-16-15,0 0-8896 16,0 0-1776-16</inkml:trace>
  <inkml:trace contextRef="#ctx0" brushRef="#br1" timeOffset="-146642.18">6723 10793 13823 0,'0'-9'608'0,"0"9"128"0,6-2-592 0,3-2-144 15,3 3 0-15,-1 2 0 0,3 4 1536 0,3-1 256 16,0 4 64-16,2 3 16 0,2-2-960 0,-2 4-192 0,0 2-32 0,0 1-16 16,1 6-32-16,-2 0-16 15,-3 1 0-15,-1-1 0 0,-1 1-32 0,-3 4 0 0,-2-2 0 16,-2 6 0-16,-2-2 0 0,-4 2 0 0,-4-2 0 0,-2-4 0 15,-4 2-80-15,-4-3 0 0,-4-1-16 0,-4 0 0 16,-3-3-176-16,-2-1-16 0,-1-1-16 0,2-3 0 16,0-3-144-16,3 0-16 0,-2 1-128 0,2-6-9552 15,3-2-2032-15</inkml:trace>
  <inkml:trace contextRef="#ctx0" brushRef="#br1" timeOffset="-145485.86">4305 10590 1839 0,'0'0'0'0,"0"0"160"0,-7-1-160 0,-2 2 0 0,-1 0 0 0,-1 3 0 16,3 6 1760-16,-1-1 320 0,-2 4 64 0,3 0 16 16,-1-2-1136-16,4 5-208 0,2 4-48 0,3 0-16 0,4 3 16 0,6 1 0 15,1 4 0-15,6 1 0 0,2 5 96 0,5 2 32 16,2 1 0-16,3 2 0 0,0 6-512 0,3 1-80 15,1 1-32-15,5 2 0 0,5 1-144 0,2-1-128 16,1 1 144-16,3 1-144 0,7-3 144 0,-1-6-144 16,1-4 128-16,0 0-128 0,-1-2 304 0,5-3-32 15,3-3 0-15,3 1 0 0,2-4 272 0,3-1 48 16,2-2 16-16,1-2 0 0,2 3 64 0,4-2 16 16,4-1 0-16,0 0 0 0,-3-5-272 0,0 2-48 15,-7 2-16-15,1 0 0 0,1 1-192 0,-1-3-32 16,-1-4-128-16,-3-5 192 0,-2 1-192 0,-3-5 0 15,-4 3 0-15,1-7 0 0,-2 1 208 0,1-3-48 16,2-3-16-16,-6 1 0 0,-2-7-144 0,-4 1 192 16,-1-2-192-16,-18 4 192 0,4-1-192 0,5-3 0 0,0-2 144 15,1 1-144-15,1-3 128 0,1 2-128 16,-3-4 128-16,-1 2-128 0,-3-2 128 0,-1-2-128 16,-2-2 160-16,-1-1-160 0,-3 2 0 0,-1-1 128 15,0 0-128-15,-4 1 0 0,-1 0 0 0,-3 1 0 16,3 0 128-16,-4 3-128 0,-1-1 0 0,-2 3 0 15,-1 0 0-15,-3-1 0 0,-1 2 320 0,-2 2-48 0,-1-4 0 16,0 3 0-16,-2 3-80 0,0-1 0 0,-2 3-16 0,-1 2 0 16,-5 4-176-16,0 0 160 0,5-4-160 0,-5 4 160 15,0 0-160-15,0 0 0 0,0 0 0 0,0 0 0 16,0 0-176-16,0 0 48 0,0 0 0 0,-1 5 0 16,1-5-1808-16,0 0-368 0</inkml:trace>
  <inkml:trace contextRef="#ctx0" brushRef="#br1" timeOffset="-145205.92">7536 11351 3679 0,'9'-5'320'0,"3"-2"-320"16,4-5 0-16,6 1 0 0,3 1 4928 0,6-1 928 15,3 2 176-15,3-1 48 0,1 4-4112 0,2 0-816 16,2-1-176-16,0 5-16 0,-2-1-48 0,-2 4 0 16,-1 5 0-16,-4 4 0 0,-10-1-208 0,-1 5-64 15,-2 2 0-15,-2 6 0 0,-4 6-304 0,-4 0-64 16,-4 2-16-16,-4 3 0 0,-5 15-32 0,-7-2-16 16,-7 3 0-16,-4 3 0 0,-7-5-48 0,-3 0-16 0,-2-2 0 15,-2-3 0-15,-3 3-144 0,-2-4 0 0,-2-5 0 0,-16 15-10864 31,3-5-2192-31</inkml:trace>
  <inkml:trace contextRef="#ctx0" brushRef="#br2" timeOffset="-139616.33">6834 4298 22399 0,'0'0'992'0,"0"0"208"0,-3-4-960 0,3 4-240 0,0 0 0 0,-4-5 0 16,-1 3 1072-16,5 2 160 0,-6-2 48 0,1 2 0 16,0 4-80-16,-2 3-16 0,1-4 0 0,0 8 0 15,0-3-320-15,0 8-64 0,0 0-16 0,-1 2 0 16,1 1-256-16,0 4-48 0,-2 2-16 0,-1 0 0 16,2 0-80-16,0 3-32 0,2-3 0 0,1 2 0 15,3-4-48-15,2-3-16 0,3-3 0 0,2-3 0 0,3-3-32 16,3-4 0-16,2-2 0 0,2-5 0 0,3-4 192 0,0-2 48 15,2-6 0-15,-1-2 0 0,2-5-208 16,-1-1-32-16,2-1-16 0,0-2 0 16,-1-1-240-16,-1 3 144 0,0-1-144 0,-1 2 128 0,-1 1-128 0,-1 2 0 15,-2 2 0-15,0 3 128 0,-5 5-368 0,0-2-80 16,-2 4 0-16,0 0-16 16,-9 5-2032-16,0 0-416 0,0 0-80 0,0 0-12368 0</inkml:trace>
  <inkml:trace contextRef="#ctx0" brushRef="#br2" timeOffset="-139111.43">6893 4669 23039 0,'0'0'2048'0,"-7"0"-1648"16,-1-5-400-16,0 3 0 0,2-1 208 0,0-1-32 15,-1 1-16-15,1-4 0 0,-2 1 576 0,3-1 112 16,0-3 32-16,1 1 0 0,1-2 432 0,3-4 96 0,0-2 0 0,5-2 16 15,1-1-544-15,0-2-112 16,1-5-32-16,2 1 0 0,2-5-160 0,2 1-48 0,1-1 0 0,0-1 0 16,1-2-64-16,2 1-16 0,2 0 0 0,0-1 0 15,0-2-48-15,2-1-16 0,3-2 0 0,1-1 0 16,3-3 32-16,1 1 0 0,3 2 0 0,1-4 0 16,0 2-128-16,0 2-32 0,1-5 0 0,2 2 0 15,-5-5-64-15,4-1-32 0,-1 1 0 0,0-3 0 16,-2 3-32-16,0 4 0 0,2-1 0 0,-2 4 0 0,0 3-128 0,2 1 192 15,0 4-192-15,0 0 192 0,-3 3-192 16,0 2 0-16,-2-1 144 0,0 2-144 0,-2-1 0 0,0 5 128 16,-2-1-128-16,2 2 0 0,-1 2 0 0,1 0 144 15,0 1-144-15,2 0 0 0,-1-2 128 0,4 2-128 16,1 1 0-16,3 2 0 0,2-1 0 0,0-1 0 16,-1-2 0-16,-3 2 0 0,0 2 128 0,-2-1-128 15,1 1 0-15,-4-1 0 0,1 5 0 0,-4 0 160 16,-2-1-160-16,-1 2 128 0,-2 2 16 0,-2 0 0 15,-2 3 0-15,0-1 0 0,-3 0-16 0,-1 3-128 16,-2 0 192-16,-1-1-64 0,0 3-128 0,-2 0 128 16,-8 2-128-16,8 0 128 0,-8 0-128 0,7 3 0 15,-7-3 0-15,7 5 0 0,-7-5-208 0,0 0-32 16,0 0 0-16,2 10 0 16,-2-10-2128-16,-2 14-416 0</inkml:trace>
  <inkml:trace contextRef="#ctx0" brushRef="#br2" timeOffset="-138331.85">9784 2207 15775 0,'0'0'704'0,"-4"-2"128"0,-1-5-656 0,-1 4-176 0,-2 0 0 0,0 3 0 0,-2 3 960 0,-3 3 176 16,-3-1 16-16,-11 9 16 0,1-1-272 16,0 4-48-16,-1 6-16 0,5 0 0 0,-4 4-64 0,5 1-32 15,-1 2 0-15,5-2 0 0,2 2-96 0,6-4 0 16,4 0-16-16,6-6 0 0,7-1-224 0,5-4-32 16,3-2-16-16,6-7 0 0,3-4-16 0,3-4 0 15,3 0 0-15,1-7 0 0,1 1 112 0,1-6 32 16,2-3 0-16,-1-4 0 0,-1 0 32 0,-2-5 16 15,-6 1 0-15,-1 1 0 0,-5-2-144 0,-4 5-16 16,-6 2-16-16,-5-1 0 0,-6 1-80 0,-4 4-16 16,-6 1 0-16,-4 1 0 0,-3 2-80 0,-3 0-32 15,-5 3 0-15,0 3 0 0,-2 4-144 0,2 2-192 16,3 3 32-16,2 2 16 16,3 0-1344-16,4 6-272 0,3-1-48 0,2-2-7808 15,9-9-1568-15</inkml:trace>
  <inkml:trace contextRef="#ctx0" brushRef="#br2" timeOffset="-138014.55">10191 2125 16575 0,'-13'3'1472'0,"5"3"-1168"0,-1 0-304 0,-1 5 0 16,0 1 2064-16,0 4 368 0,-2 3 64 0,0 4 0 15,-2-2-1744-15,0-1-368 0,0 4-64 0,2 3 0 16,2-4 336-16,1 2 80 0,0-2 16 0,3-4 0 15,1-1 80-15,2-2 0 0,1-2 16 0,1-2 0 16,1-1-176-16,0-11-32 0,3 10-16 0,-3-10 0 0,11-3-112 0,1-5-32 16,4-7 0-16,1-3 0 0,1-1-32 0,1-4-16 15,0-5 0-15,0 3 0 0,-1-1-272 0,0 4-160 16,1 2 192-16,-1 1-192 0,-2 4 128 0,1 1-128 16,-2 5 0-16,0-1 0 0,-1 3 0 0,-1 5 0 15,-2 3 0-15,0 4 0 0,-2 3 0 0,-2 3 0 16,-3 5-128-16,0 0 128 0,-3 4 0 0,-2 3 0 15,-2 5-128-15,-1-1 128 0,-3 2 0 0,-1 0 0 16,1 1 0-16,0-1 0 0,1-6 0 0,2-4 0 16,3-5-160-16,-1-5 160 15,2-9-560-15,0 0-32 0,0 0-16 0,0 0 0 16,13-2-2160-16,0-1-432 0</inkml:trace>
  <inkml:trace contextRef="#ctx0" brushRef="#br2" timeOffset="-137640.35">10543 2294 23951 0,'0'0'1056'0,"0"0"224"16,0 0-1024-16,0 0-256 0,0 0 0 0,0 14 0 0,0 1 752 0,4-1 80 16,3-1 32-16,3-7 0 0,3-1 288 0,4-1 64 0,0-2 16 0,2-3 0 15,3-4-160-15,2-4-48 0,2 0 0 0,-1-3 0 16,-1-2-304-16,-1 0-64 0,-1-3-16 0,-2 3 0 15,-2 1-240-15,-4 1-48 0,-3 3-16 0,-6-4 0 16,-3-2-48-16,-5 3-16 0,-3 3 0 0,-7 6 0 0,-5 0-64 0,-6 6-16 16,-3 2 0-16,-3 7 0 0,-3 4-192 0,-2 1 0 15,1 4 128-15,2 2-128 0,2 6 0 0,3 0 0 16,4 2 0-16,8 2 0 0,5-4 0 0,6 1 0 16,9 1 0-16,7-6 0 0,5 1 128 0,9-6-128 15,6-7 0-15,1-4 144 0,2 0-144 0,6-4 0 16,3-4 0-16,-9-1 0 15,5-3-960-15,4 0-240 0,0-2-32 0,-1-2-15616 0</inkml:trace>
  <inkml:trace contextRef="#ctx0" brushRef="#br2" timeOffset="-137010.46">11532 2261 17439 0,'-14'9'768'0,"14"-9"176"0,-8 8-752 0,3 0-192 16,5-8 0-16,0 11 0 0,0-11 512 0,10 13 64 15,4-6 0-15,5-2 16 0,4-4 496 0,2-2 80 16,3-3 32-16,2-3 0 0,0-5-176 0,2 3-48 15,2-3 0-15,1 1 0 0,-2-2-288 0,0-1-64 16,-2-1-16-16,0 1 0 0,-2 0-160 0,-5 3-16 16,-5-3-16-16,-5 2 0 0,-5 2-160 0,-4 0-48 0,-5 10 0 15,-5-8 0-15,-6 1 16 0,-8 4 0 0,-7 2 0 16,-3 5 0-16,-4 6-224 0,-1 1 128 0,-3 2-128 16,0 5 0-16,-1 1 128 0,2 4-128 0,3 0 0 0,4-2 0 15,2 7 208-15,6-4-48 0,4 0-16 0,7 1 0 16,5-4 0-16,6-2 0 0,6-1 0 0,4-1 0 15,6 0 48-15,4-1 16 0,6-4 0 0,3-2 0 16,2-3-80-16,2-2-128 0,2-4 176 0,3-3-176 0,5-5 0 16,-1 2 0-16,1-5 0 0,-2 1 0 31,-4-2-1520-31,-2 2-400 0,-4-3-96 0</inkml:trace>
  <inkml:trace contextRef="#ctx0" brushRef="#br2" timeOffset="-136804.54">12289 2117 25791 0,'0'0'2304'0,"0"0"-1856"15,0 0-448-15,0 0 0 0,3 13 160 0,-3-2-160 16,0 4 160-16,0 2-160 0,0 1 320 0,2 0-48 16,2 1 0-16,0 1 0 0,0 2 288 0,2 0 48 15,3-3 16-15,1 2 0 0,0-2-272 0,2 1-48 16,1 1-16-16,0-4 0 0,1-3-288 0,3 0 128 15,0-4-128-15,-1-1 0 16,-1-5-1392-16,-1 0-384 0,-1-1-80 0,-3-5 0 0</inkml:trace>
  <inkml:trace contextRef="#ctx0" brushRef="#br2" timeOffset="-136597.9">12603 2064 28271 0,'0'0'1248'0,"0"0"272"0,0 0-1216 0,-7 7-304 0,-6 3 0 0,-1 4 0 16,-4-1 0-16,-4 5 0 0,-4 3 0 0,-2 2 0 16,-1 2 400-16,-2 2 176 0,1 0 48 0,-1 2 0 0,1 4-48 0,0 2 0 15,4 0 0-15,3 2 0 0,2-1-400 16,6-6-176-16,4-3 128 0,3-3-128 0,4-1 0 16,3-5-192-16,1-5 0 0,3-2 16 15,-3-11-2256-15,0 0-448 0</inkml:trace>
  <inkml:trace contextRef="#ctx0" brushRef="#br2" timeOffset="-136273.78">13037 2083 22223 0,'-16'3'976'0,"6"1"224"0,-2 3-960 0,-5 0-240 0,-2 6 0 15,-3 2 0-15,-3 3 656 0,-2 2 96 0,-2 1 16 0,0 3 0 16,-1 1 208-16,4-1 48 0,-1 3 16 0,4-4 0 15,5 1-272-15,6-1-48 0,3-4-16 0,6 1 0 16,3-2-384-16,8-1-96 0,2-5-16 0,4 0 0 0,4-6-80 0,3-1 0 16,4-6-128-16,-6-3 192 15,2-1-528-15,3 0-112 0,2-4-32 16</inkml:trace>
  <inkml:trace contextRef="#ctx0" brushRef="#br2" timeOffset="-135930.52">13063 2231 24991 0,'0'0'1104'0,"0"0"240"0,0 0-1088 0,8 5-256 16,1-1 0-16,2-1 0 0,2-3 592 0,4 0 64 15,3 0 16-15,3-3 0 0,0-3 64 0,1 0 16 16,0-1 0-16,1-3 0 0,1 1-176 0,-3-4-16 15,0 2-16-15,-3 1 0 0,-2-3-160 0,-3 2-48 16,-4 2 0-16,-2-3 0 0,-2 3-160 0,-5-1-48 16,-3 4 0-16,-3-3 0 0,-4 1-128 0,-3 6 0 15,-4 1 0-15,-3 3 0 0,-4 3 0 0,-2 5-144 16,-2 1 144-16,-4 3-208 0,2 2 208 0,0 3 0 0,3 3 0 16,-7 7-144-16,7-5 144 0,8 0 0 0,6-1 160 0,7-8-160 15,4 1 128-15,4-2-128 0,3 1 0 16,6-1 144-16,5-3-144 0,5-3 0 0,2-2 0 0,2-1 0 31,2-5-1024-31,2-1-272 0,0-4-64 0</inkml:trace>
  <inkml:trace contextRef="#ctx0" brushRef="#br2" timeOffset="-135498.52">13776 2064 11055 0,'0'0'480'0,"-5"9"112"0,-2 1-464 0,-2 4-128 16,-3 1 0-16,0 3 0 0,-2 3 2352 0,-2 0 448 16,1 2 80-16,-3 1 32 0,3-3-960 0,-1 2-192 15,-1 4-32-15,1-3-16 0,0 1-496 0,4 1-112 16,0-5-16-16,-1 9 0 0,3-9-368 0,4-3-80 16,3-8 0-16,3-10-16 0,0 0 64 0,0 0 16 15,12-2 0-15,2-5 0 0,2-3 0 0,-4 3 16 16,0-6 0-16,1 1 0 0,0-3-336 0,2-1-80 15,0-3-16-15,2 0 0 0,-2-3-144 0,0 2-16 16,1-1-128-16,0 1 192 0,1-2-192 0,1 3 144 16,-2 0-144-16,2 3 128 0,1 0-128 0,-1 2 0 15,-3 5 0-15,0 2 0 0,-1 3-144 0,-4 4 144 0,-1 3 0 0,-2 4 0 16,-5 2-192-16,-2 6 192 16,-2-1-192-16,-3 0 192 0,-4 3-160 0,-3 1 160 15,-3 7-128-15,-4-3 128 0,-3 1 0 0,-3-1 0 0,-3-2 0 16,-10 5 0-16,3-3 0 0,6-6 0 0,5-3 0 15,4-8 0-15,2 0 0 0,5-3 0 0,3-5 0 0,10 3-128 32,-4-5-1264-32,3 0-240 0,4-4-48 0,9-5-14288 0</inkml:trace>
  <inkml:trace contextRef="#ctx0" brushRef="#br2" timeOffset="-135246.65">14455 1715 27647 0,'0'0'2448'0,"0"0"-1952"16,0 0-496-16,0 0 0 0,0 0 0 0,0 0-288 15,0 0 32-15,0 0 16 0,-5 9 416 0,0 3 80 16,-1 0 0-16,-1 6 16 0,1 5 496 0,0 2 80 15,-2 6 32-15,0 3 0 0,-2 4-128 0,-2 2-32 16,1-3 0-16,-1 1 0 0,-4 1-256 0,1 1-48 16,0-2-16-16,-7 11 0 0,4-4-400 0,4-8 128 15,3-4-128-15,3-8 0 0,3-2 0 0,3-8-224 0,2-2 32 16,0-13 0 0,0 0-1840-16,10 8-352 0,-10-8-80 0,10-7-16 0</inkml:trace>
  <inkml:trace contextRef="#ctx0" brushRef="#br2" timeOffset="-135059.58">14174 2132 24879 0,'0'0'1088'0,"0"0"256"0,7-1-1088 0,2 0-256 0,-1 1 0 0,3 1 0 15,0 2 576-15,3-2 48 0,1 0 16 0,2 0 0 16,1-1 64-16,2 0 32 0,2 0 0 0,0 0 0 0,1-1-96 16,0 0 0-16,-5 1-16 0,1-1 0 0,0-1-384 0,0 1-80 15,0 0-16-15,2 1 0 0,-4 0-432 0,-1 1-96 16,-2 0 0-16,1 2-16 15,-4-2-912-15,-2 3-176 0,-9-4-48 0,5 6 0 16,-5-6-432-16,0 0-80 0,0 0-32 0</inkml:trace>
  <inkml:trace contextRef="#ctx0" brushRef="#br2" timeOffset="-134000.6">14957 2073 5519 0,'0'0'496'0,"0"0"-496"16,0 0 0-16,0 0 0 0,0 0 3648 0,0 0 640 0,0 0 128 0,-6 8 32 15,-4 0-2448-15,-2 2-480 0,-2 4-112 0,-2 1 0 16,-3 1-192-16,0 1-48 15,-2 5 0-15,2-2 0 0,0-1-192 0,1 1-32 0,3-1-16 0,5 0 0 16,0 0-496-16,5-1-112 16,2-3 0-16,3 0-16 0,4-4-176 0,2 0-128 0,5-5 192 0,1-1-192 15,2-2 368-15,3-3-48 0,1-3 0 0,-1-3 0 16,0-2 0-16,-1-3-16 0,2 3 0 0,-1-3 0 16,-3-2-112-16,-2 0 0 0,0-1-16 0,-2-1 0 15,-2 1-16-15,-3 1 0 0,-3-3 0 0,-2-1 0 0,-1-1-160 0,-3 3 192 16,-1 0-192-16,-2 2 192 0,-1 2-192 0,-2-1 0 15,2 6 0-15,-2 0 0 0,2 1 0 0,1 2 0 16,-1 2 0-16,8 1-176 0,0 0 176 0,0 0 0 16,0 0 0-16,0 0 0 0,0 0-128 0,9-4 128 15,2 0-128-15,3 2 128 0,0-2 0 0,3 1-128 16,2 2 128-16,1-2 0 0,1 1 0 0,0-1-160 16,1 3 160-16,-4 3 0 0,-1-1 0 0,1 2-128 15,-1 0 128-15,-5 5 0 0,-1-1 0 0,-5 3-128 16,-2-1 128-16,-4 4 0 0,-3 1-160 0,-2 2 160 15,-2-3-128-15,-1-1 128 0,-2-2 0 0,2 2 0 16,-1-4 0-16,-1 1 0 0,2-5 0 0,2 0 0 16,6-5 0-16,0 0 0 0,-5 6 160 0,5-6 16 15,0 0 0-15,0 0 0 0,0 0 48 0,0 0 16 16,9-3 0-16,1-1 0 0,0-1-112 0,3-2 0 16,1 0-128-16,0 2 192 0,0-3-192 0,1 2 0 15,-1 0 0-15,0 3 0 0,-1 0 0 0,-2 3 0 16,1 3 0-16,-5-1 0 0,2 2 0 0,-2 0 0 0,-2 1 0 15,0 3 0-15,-5-8 0 0,4 6-128 0,-4-6 128 0,5 10 0 16,0-4 0-16,1 0 0 0,2-3 0 0,1-3 0 16,-1 0 0-16,4 0 0 0,1 0 0 0,1-3 0 15,0-3 0-15,2 3 0 0,2-1 128 0,0-1-128 16,-2-3 0-16,2 3 0 0,-1-3 0 0,-1 3 0 16,1 0 0-16,-2-2 128 0,0 2-128 0,-1 2 0 15,-2 0 0-15,-4 2 0 0,-2 1 0 0,-6 0 0 0,0 0 0 0,0 0 0 16,1 5 0-16,-2 2 0 0,1-7 0 0,-6 7-128 15,0 0 128-15,0 1 0 0,-2-1 0 0,0-2 0 16,1 1 0-16,0 1 0 0,1-4 0 0,2 1 0 16,4-4 0-16,0 0 0 0,0 0 0 0,0 0 0 15,5 8 0-15,3-6 0 0,1 0 0 0,1-2 0 16,4-2 0-16,-1 2 0 0,1-1 0 0,1 0 0 16,-4-3 128-16,2 0-128 0,0 2 0 0,0 0 0 15,-2 1 0-15,3-1 0 0,-3 2 0 0,0-2 0 16,-2 2 0-16,1 0 0 0,-3-1 0 0,4-1 0 15,-4-2 0-15,2 1 0 0,0 1 0 0,2-1 0 16,3 1 0-16,3-9 0 0,2 2 0 0,3-3 0 16,0-1 128-16,3 2-128 0,0-5 0 0,11-4 144 15,-1 0-144-15,1-4 128 0,-2-1-128 0,2-4 160 16,-1-5-160-16,0-2 160 0,-4-1-160 0,1-2 160 16,0-3-160-16,-3-6 160 0,-1 1-160 0,-5 5 128 15,-4 2-128-15,-4 6 128 0,-3 6-128 0,-5 6 0 16,-3 7 0-16,-5 8 0 0,-4 3 0 0,-7 4-176 0,-2 4 176 15,-3 3-192-15,-5 7 192 0,-2 4-208 0,-3 4 80 16,0 6 128-16,1 3 0 0,-9 13 0 0,2 4 0 16,5-1 0-16,4 2-128 0,4 0 128 0,5-5 0 15,3 1 0-15,3-6 0 0,4-1 0 0,1-2 0 0,3-3 0 16,1-1-1200 0,1-6-112-16,2 1-32 0,-2 2-15280 0</inkml:trace>
  <inkml:trace contextRef="#ctx0" brushRef="#br2" timeOffset="-133501.65">11923 2903 17503 0,'-5'-14'1552'0,"4"6"-1232"0,-2-4-320 0,3 0 0 15,-2-1 800-15,-1 0 96 0,1-1 32 0,-2 3 0 16,0 1 544-16,-1 0 96 0,-1 3 32 0,-3 3 0 16,-3 2-512-16,1 2-80 0,-2 1-32 0,0 4 0 15,-1 2-448-15,0 4-80 0,-1 4-32 0,1 4 0 0,-2 2-144 0,3 3-16 16,0 1-16-16,4-1 0 15,2 4 16-15,3-1 16 0,3 0 0 0,2-4 0 0,1-3-128 0,2 0-16 16,0-2-128-16,0-3 192 16,-2-1-192-16,2-4 0 0,-1 1 128 0,-3-11-128 0,4 11-208 0,-4-11-96 15,0 0-16-15,0 0 0 16,0 0-2464-16,0 0-496 0</inkml:trace>
  <inkml:trace contextRef="#ctx0" brushRef="#br2" timeOffset="-133349.49">11477 3141 24639 0,'0'0'1088'0,"0"0"240"0,11 0-1072 0,2-1-256 16,1 0 0-16,4 1 0 0,2-1 864 0,4-1 112 16,2 1 32-16,2-3 0 0,2-3-144 0,3-1-32 15,2-5 0-15,2 4 0 0,1-1-64 0,1 4-32 16,-1-4 0-16,-1 2 0 0,-1-3-448 0,-5 3-96 16,-4-1 0-16,-3 3-16 0,-3-3-464 0,-4 3-96 15,0-2 0-15,-3 3-9616 16,-4 1-1920-16</inkml:trace>
  <inkml:trace contextRef="#ctx0" brushRef="#br2" timeOffset="-133195.45">12143 3026 13823 0,'0'0'608'0,"4"6"128"0,1 6-592 0,-3-1-144 0,1 3 0 0,-2 1 0 16,-3 2 1904-16,-1-1 336 0,-3 2 80 0,1 0 16 16,-5 1-1008-16,2-1-208 0,-2 0-32 0,1-2-16 15,0-2-336-15,3-2-64 0,-1-1-16 0,0-3 0 16,2 2-368-16,5-10-80 0,0 0-16 0,0 0 0 15,0 0-1008-15,0 0-208 16,0 0-32-16</inkml:trace>
  <inkml:trace contextRef="#ctx0" brushRef="#br2" timeOffset="-132803.24">12671 2685 26031 0,'0'0'1152'0,"0"0"240"0,-6 7-1120 0,3 4-272 15,-4-1 0-15,-2 3 0 0,-1 3 256 0,-1 1-16 16,-1 2 0-16,-8 8 0 0,2-1 496 0,0-2 96 16,-1 3 32-16,2-1 0 0,0 2-48 0,3-4-16 15,0-1 0-15,3-1 0 0,0-2-352 0,4-6-80 16,0-3-16-16,4 0 0 0,3-11-96 0,0 0-32 15,0 0 0-15,0 0 0 0,11 3 112 0,2-4 32 16,1-3 0-16,4-4 0 0,2-1-96 0,-5 2-16 0,0 0 0 0,2-2 0 16,1 2-256-16,1 2 0 0,0 0 0 15,-1 3 0-15,-2 2 0 0,-2 5 0 0,-1 1 0 16,-4 2 0-16,-3 1 0 0,-3 4 0 0,-5-3 0 0,-1 4 0 16,-5 1 0-16,-5-1 0 0,-6-1 0 0,-11 7 0 15,-2-2 0-15,0-1 128 0,-2-3 0 0,3 0-128 16,5-3 0-16,1-2 0 0,3-5 0 0,9-4 0 31,1-3-1360-31,4 0-384 0,1-3-80 0,2-6-13008 0</inkml:trace>
  <inkml:trace contextRef="#ctx0" brushRef="#br2" timeOffset="-132491.12">12767 3012 14735 0,'0'0'1312'0,"0"0"-1056"16,0 0-256-16,0 0 0 0,0 0 2224 0,8 6 384 15,-3-1 80-15,3-1 0 0,-1-3-1712 0,2-1-336 16,0 0-80-16,1 0-16 0,4-3 480 0,1-4 112 16,2 1 16-16,2-3 0 0,1-1-320 0,2-2-64 15,-1 1-16-15,1-3 0 0,-2-1-272 0,1 2-48 16,-3 1-16-16,-3 0 0 0,-4-1-64 0,-2 4-16 16,-2-1 0-16,-2 4 0 0,-4-1-64 0,-1 7-16 15,0 0 0-15,-10 4 0 0,-4 0-128 0,-2 2-128 16,-1 6 192-16,-2 0-192 0,-2 1 304 0,2 4-48 15,4-2-16-15,0 1 0 0,3 1 16 0,1 1 0 16,2 0 0-16,3-2 0 0,2 1-256 0,2-2 176 0,4-2-176 0,3-1 160 16,4 1-160-16,1-5 0 0,5 1 0 15,3-4 128 1,2-2-1072-16,2 0-208 0,1-2-64 0,7-1-9728 0,0-2-1968 0</inkml:trace>
  <inkml:trace contextRef="#ctx0" brushRef="#br2" timeOffset="-132205.95">13456 2850 22111 0,'0'0'976'0,"0"0"208"0,-2 7-944 0,-4 3-240 0,3-2 0 0,-2 3 0 0,1 6 1408 0,-4-1 224 15,1 2 48-15,-1 0 16 0,-1-1-720 0,1 1-144 16,1 0-16-16,-2 4-16 0,-1-1 352 0,1 0 80 16,0-4 16-16,1 1 0 0,2 0-400 0,1-4-80 15,1-3 0-15,0-3-16 0,2 0-368 0,2-8-80 16,0 0-16-16,0 0 0 0,9-8 96 0,1-1 32 15,0-4 0-15,3-2 0 0,-2 4-176 0,2-2-48 16,1-2 0-16,2-4 0 0,1-2-192 0,1 0 0 16,-2 0 128-16,4 0-128 0,7-2 0 0,-3 3 0 15,0 3 0-15,-2 3 0 0,-2 4 0 0,2 4 0 16,0 2 0-16,-1 1 0 0,-2 2 0 0,0 2 0 16,0 3 0-16,-1 1-160 0,-1 4 160 0,-2-3 0 15,-2 3 0-15,-2-1 0 0,-1 2-272 0,-2-4 16 16,-2 1 16-16,-6-7-11856 15,0 0-2384-15</inkml:trace>
  <inkml:trace contextRef="#ctx0" brushRef="#br2" timeOffset="-132050.89">12795 2634 43311 0,'-14'-26'3840'0,"10"18"-3072"0,3-2-608 0,0 2-160 16,1 8 432-16,0 0 48 0,0 0 16 0,0 0 0 15,0 0-496-15,0 0 0 0,4 12 0 0,3 0-160 16,1 1-1232-16,-1 1-240 0</inkml:trace>
  <inkml:trace contextRef="#ctx0" brushRef="#br3" timeOffset="-118459.08">1247 16048 16575 0,'-11'-14'736'0,"4"5"160"0,0 0-720 0,-2 0-176 16,-2 0 0-16,1 2 0 0,-1 2 944 0,-3 0 144 16,1 2 48-16,-2 0 0 0,0 5 176 0,-2 2 32 15,1 2 16-15,-1 2 0 0,2 3-464 0,6-5-80 16,-1 4-32-16,-3 1 0 0,0 1-96 0,-2 2-32 15,-3 2 0-15,1 1 0 0,-1 5-112 0,-12 20-32 16,8 0 0-16,4-1 0 0,4-3-112 0,5 1-16 16,6-2-16-16,5-3 0 0,4-2-64 0,5-7-16 15,6 0 0-15,1-5 0 0,1-3-288 0,4-6 0 16,2-1 128-16,3-4-128 0,3-2 144 0,0-4-16 16,4-6-128-16,-1 0 192 0,0-6-192 0,2 2 144 0,0-5-144 0,-2-1 128 15,-1 0-128-15,0-1-256 0,-3 0 64 0,-2 0 16 31,-3 2-2608-31,-4-3-528 0</inkml:trace>
  <inkml:trace contextRef="#ctx0" brushRef="#br3" timeOffset="-118128.11">1684 15900 20271 0,'0'0'1792'0,"0"0"-1424"0,0 0-368 0,0 0 0 16,-5 14 1280-16,-1-1 192 0,-1 4 48 0,0 4 0 0,-2 2-896 0,1 3-176 16,3 4-48-16,0 2 0 0,-3-7 64 0,3 7 16 15,0 0 0-15,2-2 0 0,-1 1-16 0,-1 1 0 16,-2-2 0-16,2-3 0 0,1-4 48 0,2-5 0 16,-1-6 0-16,2 0 0 0,1-12 96 0,0 0 32 15,0 0 0-15,0 0 0 0,6-12 256 0,1-4 48 16,-1-8 16-16,3-7 0 0,2-1-544 0,2-2-96 15,1-3-32-15,0 0 0 0,0 0-128 0,3 2-32 16,2 0 0-16,1 4 0 0,-1-1-128 0,3 1 0 16,1 7 0-16,2 1 0 0,2 8 0 0,-1 2 0 15,-3 2 0-15,0 6 0 0,-3 4-144 0,1 2-16 16,-3 1 0-16,-3 4 0 16,0 0-1936-16,-2-1-384 0,-2 6-80 0</inkml:trace>
  <inkml:trace contextRef="#ctx0" brushRef="#br3" timeOffset="-117804.33">2499 15771 23951 0,'0'0'2128'0,"0"0"-1696"0,0 0-432 0,-9-1 0 16,-1 2 448-16,-1 4 16 0,-2 6 0 0,-1 5 0 15,-3 4 416-15,0 3 80 0,-3 0 0 0,0 6 16 16,1 0-144-16,1 4-16 0,0-2-16 0,6 3 0 15,3 2-288-15,4-5-64 0,1-4-16 0,4-4 0 16,5-3-240-16,6-6-64 0,6-1 0 0,2-7 0 16,5-6 64-16,5-3 0 0,3-4 0 0,4-4 0 0,-1-3 208 0,1-5 48 15,0-5 16-15,-2-2 0 0,-2-3 48 0,-3 0 16 16,-1 1 0-16,-4-2 0 0,-5 4 160 0,-5-1 16 16,-5 4 16-16,-4 0 0 0,-4-1-48 15,-6 4-16-15,-6-1 0 0,-6 5 0 0,-4 3-272 0,-5 4-64 16,-4-1-16-16,-2 8 0 0,0 3-304 0,-3 3 0 15,0 2 0-15,4-1 0 16,1 5-1472-16,4 1-320 0,1 2-48 0,6-1-15984 0</inkml:trace>
  <inkml:trace contextRef="#ctx0" brushRef="#br3" timeOffset="-117463.11">3323 15430 21183 0,'-13'1'1888'0,"0"2"-1504"0,2 0-384 0,-3 2 0 16,-5 4 1088-16,-2-2 128 0,0 5 48 0,-2-2 0 15,-2 6-176-15,0 1-48 0,3 1 0 16,1 1 0-16,2 1-336 0,1 0-64 16,3-2 0-16,5-3-16 0,4-1-240 0,3 0-64 15,4 2 0-15,6-6 0 0,4-1-32 0,4-3-16 0,4 0 0 0,7-2 0 16,1-1-64-16,3-3-16 0,2-3 0 0,-3 2 0 15,2 1-192-15,-3 1 176 0,1 0-176 0,-5 2 160 16,-4 0 80-16,-2 3 16 0,-8 3 0 0,-2 1 0 16,-8-10 224-16,2 14 48 0,-4 2 16 0,-7 2 0 15,-8-1 144-15,-3 2 16 0,-4 1 16 0,-4 1 0 16,-6-1-144-16,-2-1-48 0,-1 1 0 0,3-2 0 16,2-5-288-16,3-3-64 0,0 1-16 0,3-6 0 0,3-1-160 15,5-2 0-15,5-4 0 0,4 0-176 16,9 2-2576-16,-2-8-528 0</inkml:trace>
  <inkml:trace contextRef="#ctx0" brushRef="#br3" timeOffset="-117114.48">4021 15278 25791 0,'-7'-19'2304'0,"1"8"-1856"15,1 1-448-15,0 0 0 0,-2 1 1728 0,0 2 240 16,7 7 48-16,-13-4 16 0,3-1-816 0,-3 5-144 16,0 0-48-16,1 2 0 0,-2 3-576 0,1 4-112 15,0 0-16-15,-1 4-16 0,-3 3-112 0,5 2 0 16,3 0-16-16,4 1 0 0,3 0-48 0,3-1 0 16,0-3 0-16,4 2 0 0,5-3 32 0,1 0 0 15,1 2 0-15,2-2 0 0,0 0-32 0,1 1-128 16,-1-2 192-16,0 1-64 0,-1 1-128 0,-3 1 192 15,-2 0-192-15,-4-1 192 0,-4 1 16 0,-3-4 16 0,-1 1 0 16,-3 1 0-16,-3-8 400 0,-3 4 80 0,-2-1 0 0,-3 3 16 16,-3-3-208-16,1 1-64 0,0-5 0 15,-3 4 0-15,-4-2-208 0,-1 2-48 0,-1-4-16 0,1 1 0 16,1-3-176-16,4 2 0 0,6-1 0 0,1-1 0 16,4-3-2096-1,0-1-448-15</inkml:trace>
  <inkml:trace contextRef="#ctx0" brushRef="#br3" timeOffset="-116602.02">1861 16869 25791 0,'-9'-10'1152'0,"4"2"224"0,-3 1-1104 0,-1-2-272 0,1 4 0 0,-4 2 0 15,-1 3 704-15,-1 3 96 0,2 0 16 0,-6 6 0 16,-5-1 80-16,1 6 32 0,1 2 0 0,-1 2 0 16,1 1-288-16,1 0-64 0,4 0-16 0,2 2 0 15,1-1-240-15,8 0-64 0,4-2 0 0,5-1 0 16,3-3-96-16,5 0-32 0,2-4 0 0,6-2 0 16,6-6 0-16,2 1 0 0,-3-1 0 0,4 1 0 15,3-1 0-15,1 0 0 0,0-1 0 0,-1 1 0 16,-3 3 0-16,-5 3-128 0,-3-2 192 0,-9 2-64 15,-12-8 112-15,7 11 16 0,-6 3 0 0,-5-2 0 0,-4-1 304 16,-6 5 64-16,-3 0 16 0,-4 1 0 0,-5-1-256 16,-4 2-32-16,-3-2-16 0,-1-2 0 15,1 3-208-15,-1-3-128 0,2-1 160 0,5-4-160 0,2-2 0 0,3-4-256 16,3-6 16-16,6-2 16 16,8-1-2784-16,4-2-576 0</inkml:trace>
  <inkml:trace contextRef="#ctx0" brushRef="#br3" timeOffset="-116305.68">2210 16950 18431 0,'0'0'1632'16,"0"0"-1312"-16,0 0-320 0,0 0 0 0,14-6 2256 0,2 0 384 0,-1-3 80 0,3-1 16 15,2-4-1424-15,3-3-288 0,0-1-48 0,1-1-16 16,-1 0-400-16,-1 1-96 15,-2 2-16-15,-1-1 0 0,-3 1-192 0,-4 3-64 16,-3 2 0-16,-4-1 0 0,-5 3 368 0,0 9 64 0,-9-10 16 16,-1 6 0-16,-3 4 128 0,-1 5 16 0,-5 6 16 0,-4 1 0 15,-1 2-368-15,-1 5-80 0,-2 8-16 0,1 0 0 16,2 3-80-16,0 2-32 0,0-4 0 0,4 0 0 16,6 1-224-16,4-5 176 0,3-2-176 0,6-3 160 15,3-2-160-15,6-2 0 0,5-4 0 0,2-6 0 16,4-3-224-16,4-4 32 0,2 0 0 0,1-7 0 15,2-1-2544-15,-2-4-496 16</inkml:trace>
  <inkml:trace contextRef="#ctx0" brushRef="#br3" timeOffset="-116035.06">2948 16689 21183 0,'-5'-4'1888'0,"0"-3"-1504"15,-2 1-384-15,-2 3 0 0,2 1 1280 0,-2 1 176 16,-5 1 32-16,1 3 16 0,-1 1-240 0,-1 5-48 16,0 1-16-16,-3 4 0 0,0 3-352 0,1 1-64 15,2 2-16-15,4 2 0 0,2 2-208 0,1-3-48 16,1-2-16-16,4 0 0 0,7 1-160 0,0-4-16 16,0-2-16-16,3-4 0 0,8 0-32 0,3-3 0 15,0 0 0-15,1-3 0 0,3-3-32 0,2-1-16 16,0-2 0-16,0-2 0 0,-1-4-80 0,0 2-16 15,2-3 0-15,-2 0 0 0,-2-1-128 0,-1 1 0 0,-2-2 0 16,-2 2 0 0,-2-3-1680-16,0 2-320 0,-1 0-64 0</inkml:trace>
  <inkml:trace contextRef="#ctx0" brushRef="#br3" timeOffset="-115813.02">3365 16295 29663 0,'0'0'1312'0,"0"0"272"0,0 0-1264 0,0 0-320 0,-4 16 0 0,0 1 0 0,0 2 1008 0,-1 1 144 16,0 2 16-16,0 4 16 0,-1 1-256 0,-2 3-48 15,-1 4-16-15,3-1 0 0,3-3-128 0,-1 2-32 16,-2-2 0-16,2 2 0 0,2-1-384 16,0-1-96-16,1-2-16 0,1-2 0 0,3-1-208 0,-1-1 0 15,-1-5-144-15,-1-4 144 16,-1-4-2192-16,1-11-352 0,4 11-64 0,-4-11-16 0</inkml:trace>
  <inkml:trace contextRef="#ctx0" brushRef="#br3" timeOffset="-115663.35">3180 16634 28559 0,'0'0'1264'0,"0"0"272"0,0 0-1232 0,0 0-304 0,9-9 0 0,3 4 0 16,0 2 1200-16,5 2 176 0,2 0 32 0,4 0 16 15,1-3-528-15,3-1-128 16,3 1 0-16,2 1-16 0,0 2-304 0,-3-2-64 15,-2 1-16-15,-3-1 0 0,-3 6-368 0,-1-3 0 16,-4-5 0-16,-2 2 0 16,-3 1-2432-16,-11 2-576 0</inkml:trace>
  <inkml:trace contextRef="#ctx0" brushRef="#br3" timeOffset="-115436.85">3793 16408 13823 0,'-8'14'608'0,"3"0"128"0,3 1-592 0,-3 4-144 0,-3 1 0 0,0 3 0 0,1 4 3536 0,-1-2 688 15,-1 3 128-15,0-4 16 0,3 1-2176 0,-2 0-432 16,1-5-96-16,2-2 0 0,0 0-896 0,-2 0-192 16,2-1-16-16,1-1-16 0,2-2-416 15,2-4-128-15,1 0 0 0,2 0 0 16,-3-10-1392-16,0 0-336 0,11 3-64 0,-1-6-13088 0</inkml:trace>
  <inkml:trace contextRef="#ctx0" brushRef="#br3" timeOffset="-114948.02">4127 16408 20271 0,'-15'6'1792'0,"5"-1"-1424"0,-2 3-368 16,-2 3 0-16,-1 4 1568 0,-1 1 240 16,-2 4 48-16,-1-1 16 0,0 3-464 0,1 1-80 15,1-1-32-15,2 0 0 0,3-3-432 0,3 0-96 0,2-2 0 0,5-5-16 16,2 0-304-16,4-2-48 0,2-5-16 0,4-2 0 16,4-5 64-16,1-1 0 0,6-3 0 0,-2-4 0 15,2-2-16-15,2-2 0 0,0-4 0 0,-4 0 0 16,-1-1-160-16,0 0-16 0,-2-1-16 0,-3 0 0 15,-3 3 64-15,-2 0 16 0,-3-1 0 0,-1 6 0 16,-1-2 32-16,-1 3 16 0,-2 4 0 0,0 7 0 0,0 0-48 16,0 0-16-16,-5 0 0 0,5 0 0 0,0 0-304 15,0 0 0-15,0 0 0 0,0 0 0 0,0 0 0 16,0 0 0-16,10 5 0 0,4-3 0 0,4-3 0 16,2-1 0-16,3-2 0 0,0 1 0 0,-2 1 0 0,3-2 0 15,2 1 0-15,-1 3 0 0,-1 2 0 16,-2 3 0-16,-3 0 0 0,-1 6 0 0,0-1 0 0,-2 4 0 15,-4 4 0-15,-1 0 0 0,-2 2 0 0,-3 1 0 16,-1-1 0-16,2 0 0 0,-2 2 0 16,0-3 192-16,-2-4-64 0,0-3-128 0,2 0 336 0,-5-12-32 15,0 0-16-15,0 0 0 0,9 8-96 0,1-3 0 16,-10-5-16-16,13-1 0 0,-3-2-16 0,1 2 0 16,-1-3 0-16,-3 0 0 0,-7 4-160 0,12-3 0 15,-3-2 0-15,-9 5 0 16,0 0-816-16,6-8-192 0,-2 0-32 0,-4 8-11952 15,0 0-2368-15</inkml:trace>
  <inkml:trace contextRef="#ctx0" brushRef="#br3" timeOffset="-114745.71">4000 16097 50687 0,'-37'-24'4496'0,"18"12"-3600"0,2 1-704 0,3 4-192 15,2 3-448-15,3-1-112 0,3 4-16 0,6 1-16 0,0 0 720 0,0 0 128 16,0 0 48-16,0 0 0 15,0 0-304-15,4 11 0 0,-2 1 0 0,3-4 0 16,-1 5-832 0,0-1-288-16,0 2-48 0,-2 1-12848 0,0 1-2576 0</inkml:trace>
  <inkml:trace contextRef="#ctx0" brushRef="#br3" timeOffset="-112616.38">5904 13258 13071 0,'0'0'576'0,"0"0"128"0,0 0-576 0,0 0-128 16,-9 9 0-16,3-3 0 0,6-6 976 0,-5 13 176 15,-1-5 16-15,2 2 16 0,-4-4-160 0,8-6-48 16,-5 11 0-16,5-11 0 0,0 0 304 0,-5 7 64 16,5-7 16-16,0 0 0 0,0 0-112 0,-6 10-32 15,6-10 0-15,0 0 0 0,0 0-192 0,-5 8-32 0,5-8-16 0,0 0 0 16,0 0-144-16,-4 10-16 0,4-10-16 0,0 0 0 15,0 0-160-15,0 0-16 0,0 0-16 0,0 0 0 16,0 0-128-16,0 0-32 0,0 0 0 0,5-10 0 16,1-2-112-16,3 1-16 0,1-6-16 0,3-2 0 15,2-5-80-15,2 0-16 0,-1-2 0 0,3-4 0 16,4-2-48-16,0-2-16 0,4-2 0 0,0-1 0 0,3 1 32 16,2-3 0-16,1 0 0 0,1 0 0 15,2-5-16-15,-2 5 0 0,-1-2 0 0,0-1 0 0,-2 2-32 16,-1 3-128-16,1 2 192 0,-3 2-64 0,-3-1-128 0,-1 4 128 15,0-3-128-15,-1 1 128 0,-4 4-128 0,3 1 160 16,-3-2-160-16,-1 2 160 0,-2-3-160 0,-2 7 192 16,2 2-192-16,-4 2 192 0,-2-1-64 0,-4 6 0 15,1 1 0-15,-2 3 0 0,-2 1 32 0,-3 9 0 16,0 0 0-16,1-5 0 0,-1 5-16 0,0 0 0 16,0 0 0-16,0 0 0 0,0 0-16 0,0 0-128 15,-8 7 192-15,0 4-64 0,-3 0-128 0,1 3 160 16,0 2-160-16,-3 2 160 0,3 1-160 0,-3 1 160 15,1 2-160-15,-2 3 160 0,-1-2-160 0,-2 5 192 16,0 0-192-16,0 4 192 0,-1 1-192 0,-1 1 0 16,-5 0 0-16,1 4 0 0,0 3 0 0,0 2 128 15,-2 3-128-15,-3-2 128 0,-2 1-128 0,1-4 0 16,0-5 0-16,-2 5 128 0,-2-3-128 0,3-2 0 16,-2-2 144-16,2-2-144 0,-1 1 160 0,2-1-32 0,2 2-128 15,2-3 192-15,-1-2-192 0,2 1 0 16,1 1 128-16,3-4-128 0,1 1 0 0,1-6 0 0,0 0 0 15,2-3 0-15,2-2 128 0,2-3-128 0,2-3 0 0,4-5 0 16,6-6 128-16,0 0-128 0,0 0 0 0,0 0 144 16,0 0-144-16,0 0 0 0,7-10 0 0,4-4 128 15,-1-5-128-15,4-4 0 0,2 0 0 0,3-5 0 16,2-2 0-16,3-3 0 0,1-1 0 0,1-2 0 16,0-1 0-16,6 2 0 0,1-1 0 0,4-3 0 0,1-7 0 15,3-4 0-15,-2 2 144 0,3-5-144 0,0-3 160 0,-2-3-32 16,-2 1-128-16,0 2 192 0,0 0-64 15,-1 4-128-15,-2 1 176 0,0 4-176 0,-2 2 160 16,0 1-160-16,-3 2 128 0,2 4-128 0,-4 1 144 0,-2 3-144 16,-2 4 160-16,-1 5-160 0,-2-2 144 0,-2 7-144 15,-5 2 128-15,-4 7-128 0,-1-1 144 0,-2 6-144 16,-7 6 160-16,0 0-160 0,0 0 144 0,0 0-144 16,0 0 128-16,0 0-128 0,-11 6 0 0,0 6 0 15,-4-2 0-15,1 3 0 0,0 2-192 0,0 0-112 16,0-1-16-16,0 3-16 15,0-1-2272-15,2 2-448 0,4-3-80 0</inkml:trace>
  <inkml:trace contextRef="#ctx0" brushRef="#br3" timeOffset="-111173.27">7292 11919 7359 0,'-10'-2'656'0,"-2"1"-528"15,-2-1-128-15,0 1 0 0,0 0 1440 0,2-2 256 16,2-2 48-16,1 3 16 0,0-1-768 0,0 1-160 15,2-1-16-15,-1 1-16 0,0 0 64 0,8 2 16 16,0 0 0-16,-8-2 0 0,0 0 288 0,-1 2 64 16,9 0 16-16,-9 0 0 0,9 0 160 0,0 0 16 15,-8-1 16-15,8 1 0 0,0 0-48 0,0 0-16 16,0 0 0-16,0 0 0 0,0 0-496 0,0 0-112 16,9 0 0-16,5 1-16 0,-1-1-112 0,4 4-32 15,2-1 0-15,4 2 0 0,3 5-64 0,3-1-16 16,2 2 0-16,2 2 0 0,0 5-80 0,3 2-32 0,2-2 0 0,1 0 0 15,2 1-32-15,2 2-16 0,3 1 0 16,5 0 0-16,2 1-80 0,2-1-16 0,1-1 0 0,-3 0 0 16,-2 2-32-16,0 1-16 0,1-2 0 0,-1 1 0 15,0 0-48-15,-3-3-16 0,-1-2 0 0,-3 0 0 16,2-2 0-16,-3-2 0 0,-2-1 0 0,-2 0 0 16,-2-6 80-16,-1 3 16 0,-2-2 0 0,-1 0 0 15,0-4-32-15,-3-3 0 0,-1 1 0 0,-10 0 0 0,1-1-64 0,1 0-16 16,-2-1 0-16,0 1 0 0,-2 1-144 15,1 2 128-15,-2-2-128 0,-4 1 128 0,-2-3-128 0,1 1 128 16,-4 1-128-16,-7-2 128 0,0 0-128 0,7 3 0 16,-7-3 144-16,0 0-144 0,0 0 0 0,0 0 144 15,0 0-144-15,0 0 0 0,0 0 160 0,0 0-160 16,0 0 128-16,0 0-128 0,0 0 128 0,-7 2-128 16,-2-2 128-16,-1 0-128 0,-3-2 128 0,-1-1-128 15,-1-2 128-15,-1 2-128 0,-3-5 128 0,-2 2-128 16,0-2 0-16,-11-2 128 0,1-2-128 0,0 3 0 15,-2-3 0-15,-1 0 0 0,0 1 0 0,0-3 0 16,-3 0 0-16,0 0 0 0,0 2 0 0,-1 0 0 16,-6-1 128-16,0 3-128 0,1-4 0 0,1 1 0 15,2 3 0-15,-2-3 0 0,-2 2 0 0,1 1 0 16,4-2 0-16,-3 2 0 0,0-3 0 0,-5 1 0 16,0-1 0-16,0 1 128 0,0-2-128 0,1 3 0 15,0 2 0-15,4-1 0 0,-1 4 0 0,2 2 0 0,1-4 0 16,0 6 0-16,2 2 0 0,1 0 0 15,2-2 0-15,5 1 0 0,1 0-128 0,5 2 128 16,2 2 0-16,3-3 0 0,3-2 0 0,2 2 0 0,1 2 0 16,4-2 0-16,9 0 0 0,0 0 0 0,0 0 0 0,0 0 0 15,0 0-144-15,0 0 144 0,0 0 0 0,10 1 0 16,3-1-128-16,4 0 128 0,2 1 0 16,4 0 0-16,3 2-128 0,6 0 128 0,1-1 0 0,2 1 0 15,0 0 0-15,3 5 0 0,0 0 0 0,4 3 0 16,3-1 0-16,2 2 0 0,4 2 0 0,1 0 0 0,5 2 0 15,1 2 0-15,1 1 0 0,-2 1 0 0,-2-2 0 16,1 1 0-16,-3 0 0 0,1 2 0 0,-1-2 0 0,-1 0 0 16,1-3 0-16,-4 2 0 0,-4 0 0 0,-3-2 0 15,-3 0 0-15,-3-2 0 0,0 1 0 0,-3-1 0 16,-2 0 0-16,-11-8 0 0,0 2 0 0,1-2 0 16,-2 2 0-16,0 1 0 0,-2-4 144 0,0 1-144 15,-2-2 128-15,-1 0-128 0,-4 0 128 0,2-1-128 16,-2 1 0-16,-1-2 128 0,-9-2-128 0,5 1 0 15,-5-1 144-15,0 0-144 0,0 0 128 0,0 0-128 16,0 0 128-16,0 0-128 0,0 0 128 0,0 0-128 16,-3-8 160-16,-3 3-160 0,-3 3 128 0,-1-4-128 15,-1-2 0-15,-5 1 144 0,-1-2-144 0,-11-1 0 16,-2 0 0-16,1 0 128 0,-3-4-128 0,1-1 0 16,-1 1 0-16,-1-2 0 0,-2 1 0 0,-3 1 0 15,-2-2 0-15,-5-1 0 0,-2-1 0 0,-1-1 0 16,1-1 0-16,0-3 0 0,0 0 0 0,0 3 0 15,-2-3 0-15,1-1 0 0,0 1 0 0,-3 1 0 16,-2 1 0-16,-1-1 0 0,2 3 0 0,1 0 0 16,4 4 0-16,0 3 0 0,-1 2 0 0,1 2 0 0,1 0-144 0,0 1 144 15,0 1 0-15,1-1 0 0,0 5 0 0,5-1 0 16,3-2-128-16,2 1 128 0,9 2 0 0,3 1 0 16,5 1 0-16,4 0-128 0,1-2 128 0,6 1 0 15,7 1 0-15,0 0 0 0,0 0-128 0,0 0 128 0,0 0 0 16,0 0-128-16,10 4 128 0,5 2 0 0,5-1-160 15,7 0 160-15,5 6-128 0,7-4 128 0,7 5 0 16,5-5-128-16,4 2 128 0,2 0 0 0,6 3 0 0,5 0 0 16,4 1 0-16,4 2-128 0,2 2 128 0,2 1 0 15,-2-1 0-15,-3 5 0 0,1 3 0 0,-2-2 0 16,-2 1 0-16,-2 3 128 0,-3-4 0 0,-4 2 0 16,-6-4 0-16,-5 0 0 0,-4-3-128 0,-16-4 0 15,0-2 0-15,-2 0-128 0,-3 1 128 0,-2-2 0 16,-2 0 128-16,-5-4-128 0,-4 1 128 0,-4-4-128 15,-2-2 128-15,-8-2-128 16,0 0-432-16,0 0-144 0,0 0-48 0,-6-4 0 16,-5 2-2480-16,0-6-496 0</inkml:trace>
  <inkml:trace contextRef="#ctx0" brushRef="#br3" timeOffset="-109141.29">6372 18909 2751 0,'0'0'256'0,"-6"9"-256"0,-1-3 0 0,1 3 0 15,1-2 3888-15,0 0 720 0,-1 1 160 0,0-3 32 16,1 4-2496-16,5-9-512 0,-9 5-80 0,9-5-32 16,0 0-16-16,0 0-16 0,0 0 0 0,0 0 0 15,-1-5-368-15,1-4-80 0,3 1-16 0,4-4 0 16,1-4-352-16,2-1-64 0,0-4 0 0,3-3-16 15,2-4-112-15,2-2 0 0,-1-5-16 0,6 0 0 0,1-2-160 16,2-3-16-16,2-3-16 0,2-3 0 16,-1 2-80-16,8-6-16 0,-2 1 0 0,5-2 0 0,0-2-64 0,0-3-16 15,0-3 0-15,0 2 0 0,-3-1-64 16,1-2 0-16,0-1-16 0,-3-3 0 0,0 4-48 0,-4 1-128 16,-1 4 192-16,-2-1-64 0,-2 3 112 0,-3-1 16 15,0 0 0-15,-2 3 0 0,-1 3-80 0,0-1-16 16,1 4 0-16,-2 3 0 0,-1 2-160 0,-1 0 160 15,2-4-160-15,0 5 160 0,0 2-160 0,-1 1 0 16,3 0 0-16,1-3 0 0,1-1 0 0,2 2 0 16,-1 0 0-16,1 1 0 0,0 1 0 0,-1 4 0 15,1 3 0-15,-4 0 0 0,1 5 0 0,-2-3 0 16,-5 3 128-16,0 2-128 0,-1 2 0 0,-2 0 128 16,-1 2-128-16,-1 0 128 0,1-1 0 0,-2 0-128 15,-1 2 192-15,0 1-64 0,-2-2-128 0,0 3 0 0,-1-2 0 0,2 1 0 16,-2-2 128-16,1 0-128 15,-2 2 128-15,2-1-128 0,-2-1 128 0,3 3-128 16,1 2 0-16,-2 2 128 0,-2-3-128 0,-1 2 0 0,-2 4 0 0,3-3 0 16,-3 11 0-16,4-7 160 0,-2-3-160 0,-2 10 160 15,0 0-160-15,3-9 160 0,-4-2-160 16,-1 5 160-16,2 6-32 0,0 0-128 0,-2-10 192 0,2 10-64 16,-4-6-128-16,4 6 160 0,0 0-160 0,0 0 160 15,-8-11-160-15,3 6 160 0,5 5-160 0,0 0 160 16,0 0-160-16,0 0 0 0,-6-1 144 0,6 1-144 15,0 0 0-15,0 0 0 0,0 0 0 0,0 0 128 0,0 0-128 0,0 0 0 16,0 0 0-16,0 0 0 0,0 0 0 0,0 0 0 16,0 0 0-16,0 0 0 0,0 0 0 0,0 0 0 15,0 0 0-15,0 0 0 0,0 0 0 0,0 0 0 16,0 0 0-16,0 0 0 0,0 0 0 0,0 0 0 16,-5 8 0-16,5-8 128 0,0 0-128 0,0 0 0 15,0 0 0-15,0 0 0 0,-4 10 0 0,4-10 0 16,0 0 0-16,0 0 0 0,0 11 0 0,0-11 0 15,0 0 0-15,1 9 0 0,2-2 0 0,-3-7 0 16,5 7 0-16,0-3-128 0,-5-4 128 0,0 0 0 16,6 5 0-16,2 4 0 0,1-5 0 0,-3 2 0 15,-6-6 0-15,9 9 0 0,0-1 0 0,2 2 0 0,0 1 0 16,-3-2 0-16,1 3 0 0,2-2 0 16,0 4 0-16,2 2 0 0,2 1 0 0,1 1 0 0,4 4 0 0,2 1-128 15,4 2 128-15,2-4 0 16,-2 1 0-16,5 3 0 0,3-2 0 0,2 2 0 15,2 2 0-15,3-1 0 0,-1 2 0 0,4-3 0 16,-1 3 0-16,-1-4 0 0,-2 3 0 0,1-3 0 0,-3 4 0 0,0-1 0 16,1 2 0-16,0-4 144 0,-2 2-144 15,2-3 0-15,1 0 144 0,-2 3-144 0,-1-3 0 0,-2 3 144 16,-1-3-144-16,0 0 0 0,-4 4 0 0,3-1 128 16,-5 1-128-16,3-2 0 0,-2 1 144 0,1 2-144 15,1-3 0-15,-10-7 0 0,2 1 0 0,3 2 128 16,0 1-128-16,2-2 144 0,2 1-144 0,-1-1 160 15,0-1-32-15,-1-1 0 0,0-3 0 0,0 1 0 16,-3-1-128-16,1-1 192 0,-2 1-192 0,0-4 192 0,0 0-192 16,-1 1 128-16,-2 0-128 0,-2-1 128 0,0 1-128 15,0 1 0-15,-4-3 0 0,0 1 128 0,-1 0-128 0,-1 2 0 16,0-1 0-16,-1 0 128 0,1-1-128 0,0 0 0 16,-1 0 0-16,1 1 0 0,0 2 0 0,1-3 128 15,0-1-128-15,-1 3 0 0,-2-2 0 0,0 0 0 16,1 1 128-16,4 1-128 0,0-2 0 0,-1-1 0 15,0 0 144-15,-1-3-144 0,-1 2 160 0,0-3-32 16,-1-2-128-16,1 2 192 0,0-2-64 0,-2 0-128 16,1-1 176-16,-1 1-176 0,-1-1 128 0,0-1-128 0,-1-2 0 15,-9-1 0-15,10 3 0 0,1-3 128 16,-11 0-128-16,10-2 0 0,-10 2 128 0,11-1-128 0,1 0 0 16,-5-2 0-16,-7 3 0 0,7-5 0 15,0-1 0-15,-7 6 0 16,4-8-576-16,-4 8-112 0,-1-14-16 0,-3 0-16 15,-2-1-1888-15,-3-5-368 0</inkml:trace>
  <inkml:trace contextRef="#ctx0" brushRef="#br3" timeOffset="-107962.34">9364 16825 13471 0,'0'0'592'0,"8"0"128"0,0 0-576 0,-1 2-144 15,-7-2 0-15,9 1 0 0,-1 1 1536 0,-8-2 256 16,7 0 64-16,1 1 16 0,-8-1-208 0,8 1-32 15,-8-1-16-15,0 0 0 0,0 0-128 0,7 4-16 16,-7-4-16-16,0 0 0 0,5 8-160 0,-1-5-16 16,-4-3-16-16,0 0 0 0,-2 7-368 0,-2 0-80 15,-1-2-16-15,1-1 0 0,4-4-208 0,0 0-32 16,-6 5-16-16,0 0 0 0,6-5-48 0,-7 3-16 0,-1-3 0 0,-1 1 0 16,0 1-80-16,1 0-16 0,-1-1 0 15,-3 1 0-15,-2-1-48 0,2-1-16 0,-4 0 0 0,0 1 0 16,-2-1-32-16,-1 0-16 0,-1-1 0 15,-1 0 0-15,2-1-16 0,-4 0 0 0,0-2 0 0,-1 1 0 16,-1-3-48-16,-2 1-16 0,0 0 0 0,1-3 0 0,-2 2-32 16,0 1-16-16,1-1 0 0,-1-2 0 15,0 2-16-15,0-3 0 0,4 4 0 0,0-3 0 0,1 2-128 16,1 0 192-16,2-1-192 0,4 3 192 0,2 2-192 16,2 0 192-16,2 0-192 0,2 0 192 0,8 2-192 0,0 0 0 15,0 0 0-15,-3 3 128 0,3-3-128 0,0 0 0 16,-4 4 0-16,2 1 0 0,2-5 0 0,0 10 0 15,0 3 0-15,2-2 0 0,-1 4 0 0,2 2 0 16,-3 1 0-16,1 2 0 0,0 2 0 0,0 2 0 16,1-1 0-16,0 5 0 0,-1-2 0 0,2 6 0 15,-1-6 0-15,2 2 128 0,-1-3-128 0,2 4 128 16,0-1-128-16,1 1 128 0,1 2-128 0,0-3 192 16,1 1-192-16,2 8 192 0,2-4-32 0,-1-1 0 15,0-4 0-15,1 0 0 0,-3-5 32 0,2-1 16 16,-2 1 0-16,0-4 0 0,0-2-16 0,-1-3-16 15,-1 0 0-15,-2-1 0 0,-2-4 0 0,-1-1 0 16,-2-8 0-16,4 8 0 0,-1 0-176 0,-3-8 192 16,0 0-192-16,0 0 192 0,0 0-192 0,0 0 0 15,0 0 0-15,0 0 0 16,-3-8-576-16,1 2-208 0,-2-1-48 0,-1-2 0 16,-3 3-2080-16,-1-3-416 0</inkml:trace>
  <inkml:trace contextRef="#ctx0" brushRef="#br3" timeOffset="-107271.22">6663 17572 18431 0,'0'0'1632'0,"0"0"-1312"0,0 0-320 0,0 0 0 16,0 0 1392-16,0 0 208 0,-1 8 32 0,1-8 16 15,0 0 208-15,0 0 64 0,0 0 0 0,0 0 0 16,0 0-384-16,6-6-64 0,4-1 0 0,-2 0-16 16,5-4-464-16,2-2-96 0,3 1 0 0,2-5-16 0,3-1-176 0,3-1-48 15,1-4 0-15,3 0 0 0,-1 1-128 0,1 1-16 16,1 1-16-16,-1 1 0 0,1 2-48 0,-1 1-16 15,0 1 0-15,-2 1 0 0,-3 5-112 16,-1 1 0-16,-2 6-16 0,-1 5 0 0,0 4-112 0,-2 2 0 16,0 6-16-16,-4 4 0 0,-2 5 32 0,-3 4 16 15,-1 6 0-15,0 3 0 0,-4 0 80 0,0 2 16 16,0 1 0-16,-2-1 0 0,-6-1 64 0,1-2 32 16,-1-4 0-16,-1 0 0 0,0-2-64 0,-1-3-16 15,0-1 0-15,0-3 0 0,0-1-176 0,1-2-32 16,0-1-128-16,1-2 192 0,-1-4-192 0,3-2 0 15,1 0 0-15,0-11 0 16,0 0-768-16,0 0-192 0,0 0-32 0,0 0-16 16,7-10-1872-16,0-5-368 0</inkml:trace>
  <inkml:trace contextRef="#ctx0" brushRef="#br3" timeOffset="-106160.64">8111 12167 10127 0,'0'0'448'0,"0"0"96"15,0 0-544-15,0 0 0 0,-5 7 0 0,0-1 0 0,5-6 2112 0,-6 4 304 16,2 1 64-16,-4 1 16 0,2-1-976 0,-2-1-192 16,-1 1-48-16,0 2 0 0,0-4-96 0,1 3-32 15,-1 0 0-15,-2-1 0 0,1-1 0 0,0 3 0 16,-3-3 0-16,3-1 0 0,0 1-96 0,0-2-32 15,-2 1 0-15,1 2 0 0,0-4-208 0,0-1-48 16,2-1-16-16,2-2 0 0,-2-4-64 0,4 2-16 16,0-4 0-16,5 1 0 0,5-3-128 0,1 0-32 15,6-1 0-15,-1-1 0 0,3 3-320 0,3-4-192 16,2 1 192-16,0 2-192 0,1-2 128 0,-1 3-128 16,0 3 0-16,-2 4 0 0,-3-1 144 0,-2 4-16 15,0 2-128-15,-1 3 192 0,0 6 48 0,-5-1 0 16,-1 4 0-16,-3 4 0 0,-3-1 64 0,-3 4 16 0,-2 0 0 15,-2 0 0-15,0-2-160 0,-4-2-32 0,-1 0 0 16,-2 0 0-16,-1-2 128 0,0-1 0 0,1-5 16 0,1 0 0 16,0-3 48-16,3-1 16 0,1-8 0 0,2 0 0 15,2-2 16-15,2-6 0 0,1-1 0 0,4-4 0 16,3 0-80-16,3-4-16 0,2-5 0 0,2 3 0 16,3-1-256-16,1-2 0 0,6 4 128 0,-4 1-128 15,1 3 0-15,0 0 0 0,-3 2 0 0,0 5 0 16,-2 2 0-16,-1 6 0 0,-4 4 0 0,0 7 0 0,-4-1 0 0,-3 5-144 15,-2 2 144-15,-3 3 0 0,-2 2 0 0,-3 2 0 16,-3 3 0-16,-3-2 0 0,-3-3 0 0,-1-1 0 16,0-3 0-16,1-1 0 0,1-2 0 0,0-5 128 15,3 1-128-15,1-4 128 0,2-5-128 0,1-2 176 16,2-4-176-16,2-2 192 0,2-2-192 0,3-2 128 16,1-3-128-16,1-1 128 0,5-2-128 0,2 0 0 15,1-1 0-15,4-4 0 16,3 5-928-16,-1 3-112 0,-1 0-32 0,-1 6-13392 15,0 2-2672-15</inkml:trace>
  <inkml:trace contextRef="#ctx0" brushRef="#br3" timeOffset="-105122.2">6394 12640 11055 0,'0'0'976'0,"0"0"-784"0,0 0-192 0,-4 3 0 15,-1-2 1728-15,0 2 288 0,0-2 64 0,-2 1 16 16,-2 0-368-16,1-1-64 0,-4 5 0 0,-1-1-16 0,-2-1-80 15,-3 1-16-15,1 2 0 0,-1-5 0 0,0 2-64 0,0 0-16 16,-1 1 0-16,4-5 0 0,2-4-320 0,2 1-64 16,1 1 0-16,2-2-16 0,2-5-304 0,2 0-64 15,2-1-16-15,2 1 0 0,0-6-272 0,4 0-48 16,1-3-16-16,4 3 0 0,4 2-160 0,3-2-16 16,2-1-16-16,4 0 0 0,1 2-160 0,2 1 128 15,2 4-128-15,0 0 128 0,-2 1-128 0,2 5 0 16,-1 4 0-16,1 1 0 0,-5 3 0 0,-3 4 0 15,-4-1 0-15,-2 5 0 0,-3 2 128 0,-2 3-128 16,-5 0 128-16,-3 2-128 0,-1 1 0 0,-5 2 0 16,-2 1 0-16,-2-3 0 0,-2-2 256 0,-5 2-16 15,-4-2-16-15,0-3 0 0,-1 0 96 0,-1-5 32 16,0-3 0-16,3-2 0 0,0-1-32 0,2-5-16 16,1-5 0-16,3-1 0 0,0-2-64 0,4-5-16 15,3-3 0-15,2-1 0 0,2-2-96 0,4 1-128 16,4 1 176-16,4-2-176 0,1-3 0 0,4 2 0 15,7-1 0-15,0 6 0 0,2 2 0 0,1-1 0 16,4 3 0-16,0 3 0 0,-2 7 0 0,-1 1 0 0,-2 4 0 16,-3 5 0-16,-2-2 0 0,-3 6-144 0,-4 2 144 0,-5-1 0 15,-2 4 0-15,-3 0 0 0,-2 3 0 0,-6 0 0 16,0-1 0-16,-3-1 0 0,-3 2 0 0,-2-2 0 16,-10 2 304-16,-3-3-16 0,3-4 0 0,-3-3 0 15,0-5 48-15,4-4 16 0,1-2 0 0,2-5 0 16,-1-1-80-16,2-6-16 0,2-6 0 0,5 1 0 0,2-2-112 15,4 1-16-15,3-1-128 0,4 1 192 16,4 0-192-16,3 2 0 0,4-1 0 0,6-2 0 16,3 2-1008-16,7 6-240 15,4 5-48-15,1 3-20464 0</inkml:trace>
  <inkml:trace contextRef="#ctx0" brushRef="#br2" timeOffset="-100887.27">7852 16075 17727 0,'-17'2'784'0,"10"-1"176"0,-5 2-768 0,1 0-192 15,-6 0 0-15,2 1 0 0,-2-1 1360 0,1-2 240 16,1 0 64-16,-1-1 0 0,0 0-64 0,1-1-16 16,-1-3 0-16,1-1 0 0,-1 0-112 0,2 1-32 15,1-5 0-15,3 2 0 0,0-5-160 0,3 2-48 16,2-4 0-16,3-1 0 0,2-2-336 0,2 1-64 16,-1-2 0-16,6-1-16 0,4 0-304 0,3 0-64 15,1 0-16-15,4 1 0 0,2 0-272 0,5 0-160 16,1 0 192-16,4 5-192 0,-2 2 208 0,0 1-64 0,0 5-16 0,-1 0 0 15,-2 4-128-15,-3 5 160 16,-3 2-160-16,0 3 160 0,-4 1-160 0,-2 4 0 0,-6 1 144 0,-2 4-144 16,-5 3 160-16,-4-1-32 0,-3 5-128 0,-4-2 192 15,-4 5 32-15,-4-3 0 0,-2 3 0 0,-3-5 0 16,0-1 16-16,-5-1 0 0,-1-2 0 0,-2-5 0 16,-1 0 16-16,2-3 16 0,-1-4 0 0,6-2 0 15,1-4-16-15,3-3 0 0,5-6 0 0,2-1 0 0,3-1 48 16,4-1 0-16,5-7 0 0,2 1 0 0,2-2-176 0,6-1-128 15,5 0 192-15,4-2-192 0,5 0 0 0,5-2 0 16,2 3 0-16,3 1 0 0,2 1 0 0,2 0 0 16,-7 7 0-16,1 2 0 0,2 4 0 0,-1 0 0 15,-3 5 0-15,-3 5 0 0,-3 1 0 0,-5 7 0 16,-3 3-128-16,-2 7 128 0,-7 6 0 0,-6 2 0 16,-7 3 0-16,-6 0 0 0,-5 1 0 0,-7-1 0 15,-3 2 0-15,-4-3 0 0,-1-2 0 0,-4-3 0 16,-3 2 144-16,0-5-144 0,1 1 192 0,2-6-64 15,6-4-128-15,3-7 192 0,2-1-16 0,5-7-16 16,4-7 0-16,4-2 0 0,3-8 96 0,5-6 0 16,3-10 16-16,7-2 0 0,6 0-272 0,5-1 128 15,7 0-128-15,5-1 0 0,4-1 0 0,6 2 0 16,4 0 0-16,4 6 0 0,-10 8 128 0,5 1-128 0,0 3 0 16,1 5 0-16,-2 2 0 0,-3 8 0 15,-4 5 0-15,-3 8-144 0,-4 3 144 0,-4 3 0 0,-6 6-144 16,-6 3 144-16,-5 4 0 0,-6 4 0 0,-4 3-144 15,-5 3 144-15,-6-2 0 0,-5-3 0 0,-3 2 0 16,-4-2 0-16,-4-1 128 0,-2-4 0 0,-2-4-128 0,1-3 192 16,-1-5-32-16,2-7-16 0,1-2 0 0,-8-5 0 15,9-6-16-15,6-9 0 0,7-6 0 0,5-8 0 16,5-9 80-16,1-3 16 0,5-5 0 0,7 0 0 16,4 3-224-16,8-1 0 0,6-4 128 0,4 4-128 15,4 5 0-15,6 2 0 0,-1 3 0 0,2 4 0 0,-7 8 0 0,0 5 0 16,0 4 0-16,-1 7 0 15,-2 2-832-15,-3 2-224 16,-6 6-32-16,1 5-16 0,5 20-2224 0,-11 6-432 0</inkml:trace>
  <inkml:trace contextRef="#ctx0" brushRef="#br4" timeOffset="-95914.05">6258 18904 8287 0,'0'0'736'0,"0"0"-592"15,0 0-144-15,0 0 0 0,-4 9 1552 0,4-9 288 0,-4 9 48 0,2 2 16 16,0-2-800-16,2-9-144 0,0 0-48 0,2 14 0 16,0-1-16-16,2-3 0 15,1 1 0-15,1-2 0 0,1 3 64 0,3 0 16 0,1-4 0 0,2 2 0 16,0-3 16-16,1 5 0 0,1-4 0 16,2 1 0-16,-1-3-224 0,3 2-64 0,0 2 0 0,2-4 0 15,0 1-96-15,3-3-32 0,2-3 0 0,3 3 0 16,0-3 0-16,7-1 0 0,2-3 0 0,1 2 0 15,3 1-160-15,3-1-32 0,-1-3-16 0,1-1 0 16,-1 2-112-16,1-2-32 0,-2 0 0 0,0-1 0 16,2 1-64-16,-1 1-16 0,2-1 0 0,-2-3 0 15,0 2-144-15,0-4 192 0,3 2-192 0,0-3 192 0,-2 0-48 0,-1-1 0 16,-1 0 0-16,3 2 0 0,1-1-16 0,3-1-128 16,2 1 192-16,1-4-64 0,-1-1 64 0,0 2 16 15,1 3 0-15,-3-3 0 0,0-1-16 0,0 2 0 16,-2 4 0-16,0-2 0 0,0 2-192 0,-1-3 176 15,-2 1-176-15,-2-1 160 0,0-3-160 0,-1 1 0 16,-2 1 144-16,2 1-144 0,0-3 0 0,0-1 128 16,-3 4-128-16,2 0 0 0,2-4 144 0,-4-3-144 15,2 1 192-15,0 0-192 0,1 1 208 0,2 0-64 16,-1-4-16-16,1 0 0 0,-4 2 32 0,0-2 0 16,-2 1 0-16,0 0 0 0,-1 1-16 0,-3-2 0 0,-1-2 0 15,-4 4 0-15,-1 0-144 0,-2 0 0 16,-3-1 0-16,2-1 128 0,0 4-128 0,0-2 0 15,-3 0 0-15,0 1 128 0,-2 1-128 0,1-1 0 16,-2 1 0-16,2-2 0 0,0-3 0 0,-1 0 0 16,-3 3 128-16,0 0-128 0,0 0 0 0,1 1 0 0,-2 1 0 15,1 0 0-15,-1 0 0 0,0 5 0 0,-2-2 0 0,-2 1 0 16,0 2 0-16,-1-1 0 0,-1-1 0 0,1 5 0 16,-3-5 0-16,0 1 0 0,1 5 0 15,-3-2 0-15,-1 0 0 0,-1-1 0 0,0 2 0 16,-4 8 0-16,1-11 0 0,-1 11 0 0,0 0 0 0,0 0 0 15,2-7 0-15,-2 7 0 0,0 0 0 0,0 0 0 16,1-10 0-16,-1 10 0 0,0 0 0 0,0 0 0 16,0 0 0-16,0 0 0 0,0 0 0 0,0 0 0 0,0 0-128 0,0 0 128 15,0 0 0-15,0 0 0 16,0 0 0-16,-12 8 0 0,1 1-144 0,1 1 144 16,0-2 0-16,1 3 0 0,-1 4 0 0,-1 2 0 0,0 1-144 0,-2 2 144 15,-2 0 0-15,-2 4-144 0,0 4 144 0,-2 0 0 16,-3 2 0-16,-5 4-128 0,-2 4 128 0,-4 1 0 15,-3 3 0-15,0-2 0 0,-6-1 0 0,-2 2 0 16,-1 2 0-16,0-2 0 0,1-1 0 0,-5 1 0 16,0-3 0-16,-1-1 0 0,1 0 0 0,-2-1 0 15,-4-2 0-15,0-1 0 0,-1-4 128 0,-1 2-128 16,-5 2 128-16,2-4-128 0,1 1 0 0,-1 1 128 16,-3-3-128-16,0-1 0 0,-2-3 0 0,0 1 0 0,-1-3 0 15,1 1 128-15,1 1-128 0,-1-3 0 16,1-2 128-16,-3 1-128 0,-3 0 0 0,-3 0 128 15,1-5-128-15,0 2 0 0,-2-2 144 0,0 2-144 0,-1-5 192 0,-1-1-192 16,2-4 0-16,3 2 0 16,1-4 0-16,5 3 0 0,0-3 0 0,4-2 0 15,4-1 0-15,4-2 0 0,3-2 144 0,6-1-144 0,3-2 0 0,3-1 144 16,2-1-144-16,3 1 0 0,3 1 144 0,2 0-144 16,2 0 0-16,1-3 0 0,1 2 0 15,1-1 128-15,3 1-128 0,0 0 0 0,1-5 0 0,3 5 0 16,1 0 0-16,-1-2 0 0,4 0 0 0,-2-1 0 15,-2 4 0-15,2-3 0 0,-1-1 0 0,4-2 0 16,-2 3 0-16,2-3 0 0,-1 2 0 0,2-1 0 16,-1 4 0-16,0 1 0 0,2-4 0 0,3 5 0 15,1-1 0-15,-1-3 0 0,1 3 0 0,5 5 0 0,0 0 0 16,0 0-128-16,0 0 128 0,0 0 0 0,0 0 0 0,0 0-128 16,0 0 128-16,0 0 0 0,14 4-160 0,1 5 160 15,1-4-192-15,2 3 192 0,0 2-144 0,5-1 144 16,1-2 0-16,6 1-144 0,2 2 144 0,3-2 0 15,3 1 0-15,1-2 0 0,1 1 0 0,3-2 0 16,4 3 0-16,2 0 0 0,3 3 0 0,2-6 0 16,0-2 0-16,1 0 0 0,2 3 0 0,-1-3 0 15,-2 0 0-15,-2 0 0 0,5 0 0 0,1-2 0 16,2-2 0-16,0-2 128 0,0-5-128 0,2 1 176 16,0-1-176-16,3 0 192 0,0 0-64 0,1-3-128 15,0 1 192-15,-1-5-64 0,0 0-128 0,-2-2 128 16,0-2-128-16,-1 2 128 0,0 2 64 0,0-3 0 15,1-2 0-15,-1 4 0 0,-1 1-64 0,-2-3-128 16,-5-1 192-16,0 2-64 0,-4 1 96 0,0-1 16 0,-2-1 0 16,-1 0 0-16,-3 2-240 0,-1-3 176 0,-1 0-176 15,-3-3 160-15,1-1-160 0,-4 0 160 16,3 2-160-16,-1-3 160 0,-1-3-160 0,-1 1 192 16,1-1-192-16,0 2 192 0,1-4-192 0,0 2 0 0,-1-3 0 0,-1 4 0 15,-2-3 0-15,0 3 0 0,-2 3 0 16,0-6 0-16,-1 2 0 0,-2-1 0 0,-4 3 0 0,-2-4 128 15,-3 2-128-15,1-2 0 0,-1 4 0 0,-2-3 128 16,-2 1-128-16,1-2 0 0,-2 3 144 0,0 3-144 0,-1 3 0 16,0 2 128-16,-1-1-128 0,0 1 0 15,0 3 0-15,-1 2 0 0,1 0 0 0,-2 1 0 0,2 0 0 0,-4 4 0 16,-1 1 0-16,-1-1 0 0,1 3 0 16,-8 4 0-16,6-3 0 0,-6 3 0 0,0 0 0 0,0 0 0 15,0 0 0-15,9-4 0 0,-9 4 0 0,0 0 0 16,0 0 0-16,0 0 0 15,0 0-1024-15,0 0-160 0,0 0-32 0,-9 12-12288 16,-2 4-2432-16</inkml:trace>
  <inkml:trace contextRef="#ctx0" brushRef="#br4" timeOffset="-89611.29">14069 15060 8287 0,'0'0'736'0,"0"0"-592"16,0 0-144-16,0 0 0 0,5-2 1040 0,-1-5 176 16,0 2 48-16,-4 5 0 0,3-3-128 0,-3 3-32 15,2-9 0-15,-1 4 0 0,-1 5 80 0,0 0 16 16,0-6 0-16,-3 1 0 0,3 5 16 0,-5-5 16 15,0 1 0-15,-1 2 0 0,-3-1-272 0,1 1-48 16,-2 1-16-16,1-2 0 0,-2 3-144 0,-2 0-48 16,-1-1 0-16,-1 2 0 0,-3 3-64 0,-1-2-32 15,-3 1 0-15,-1 1 0 0,-1 3-32 0,-1 1-16 16,-3 3 0-16,-1 1 0 0,-2 4-112 0,-1 1-32 16,-2-1 0-16,-1 2 0 0,-4 1-144 0,3 2-16 15,0-1-16-15,2 3 0 0,-1 1 80 0,2 4 0 0,1 0 16 16,2 4 0-16,-2 1-32 0,2 2-16 0,-2 2 0 15,3 1 0-15,-3 4-96 0,0 3 0 0,2-3-16 0,-5 2 0 16,0-2-16-16,0 6 0 0,4-2 0 0,-1 1 0 16,1-1 64-16,2 0 16 0,1 1 0 0,0-3 0 15,1 2 32-15,3-3 16 0,3 4 0 0,2-5 0 0,1 3-288 0,3-3 160 16,1-2-160-16,-2 21 128 16,5-11 0-16,3-4-128 0,2-6 192 0,2 4-64 0,2-1-128 15,0-1 128-15,2-2-128 0,3 1 128 0,-2-4-128 16,5 2 0-16,0 1 0 0,0-1 0 0,3-1 0 0,0 0 0 15,3-1 128-15,2 4-128 0,3-2 0 0,1 1 0 16,1-5 0-16,2 2 0 0,1 1 0 0,2-2 0 16,2-2 0-16,0 1 0 0,2-1 0 0,3-4 0 15,3 1 0-15,2 1 0 0,-2-2 0 0,0-1 0 16,1-2 128-16,-4-1-128 0,2-1 0 0,2 0 0 16,0-3 0-16,2 1 0 0,0 1 0 0,5-2 0 15,-1-3 144-15,3-2-144 0,3 0 0 0,0 1 0 16,0-2 0-16,-2 1 128 0,-3-6-128 0,0 2 0 15,2 1 0-15,1-4 128 0,-1 0-128 0,4 3 144 16,1-5-144-16,2 1 160 0,-1-4-160 0,1 0 0 0,-1-1 0 0,-3-2 0 16,0-4 0-16,0 0 0 0,0-2 0 0,1 1 0 15,2-6 0-15,3 0 0 0,-1 2 0 0,2-4 128 16,-2 0-128-16,-3-2 0 0,-2-4 0 0,2 1 0 16,0 1 0-16,1-2 160 0,-3 1-160 0,5 0 160 15,-1 1-160-15,0-2 0 0,-2 0 0 0,-3-2 0 16,-4-2 0-16,1 0 0 0,0-1 0 0,1-2 0 15,-1 1 0-15,0 0 0 0,0-4 0 0,4 2 0 16,2-4 0-16,-1 2 0 0,-1-3 0 0,-5 2 0 16,-3-2 0-16,-2-1 128 0,-2-1-128 0,-1 0 0 0,-1-3 128 15,-1-1-128-15,-3-1 128 0,-1-2-128 0,-1 2 128 16,-2-3-128-16,0 1 0 0,1 0 128 0,-1-2-128 0,-2 2 128 16,-4-2-128-16,0-1 128 0,-2-6-128 0,-2-1 0 15,-2 5 0-15,1-3 0 0,-3 2 0 0,-1-2 160 16,-1 1-160-16,-1 3 160 0,-2 3-160 0,-1-2 0 15,-1 0 0-15,-1 2-176 0,-3-2 176 0,0 4 0 16,-3-1 0-16,2 2 0 0,-2 3 0 0,-1-1 0 16,-2 0 0-16,-1-2 0 0,-4 1 0 0,2 2 0 15,-1 2 0-15,-1 2 0 0,-1-5 0 0,1 2 0 16,-2 2 0-16,-1 1 128 0,-1 0-128 0,0 1 0 16,-2 2 0-16,3 0 0 0,-4 3 0 0,2 1 0 0,-2-1 0 15,0 1 0-15,1 2 0 0,-1 0 0 0,0 3 0 0,-1 1 0 16,-1-1 0-16,2-1 0 0,-3-2 0 15,2 4-128-15,-1 3 128 0,2-3 0 0,-1 1 0 0,1 0 0 16,-1 5 0-16,0 1 0 0,-1-2 0 0,1 3-128 16,-2-3 128-16,1 0 128 15,0 6-128-15,5 0 176 0,1-3-176 0,-3 2-176 0,-1-3 48 0,0 4 0 16,1-4 128-16,-1 3 0 16,1-3 0-16,1 4 0 0,1-3 0 0,-1 0 0 15,1-3 0-15,1 5 0 0,0-3 0 0,0 3 0 0,1-3 0 16,-2 3 0-16,1-2 0 0,-1 1 0 0,0 3 0 15,1-3 0-15,0 2 0 0,-2 2 0 0,1-4 0 0,0 3 0 16,-2 3 0-16,0-2-128 0,-2-1 128 0,-2 2 0 16,1-2 0-16,0 3 0 0,-2-1 0 0,-1-2-128 15,-4 1 128-15,4-1 0 0,1 1 0 0,-1-2 0 16,1 2 0-16,0 0 0 0,2 1 0 0,2-1 0 16,2 1 0-16,-1 1 0 0,2 0 0 0,-1 1 0 0,4 0 0 15,-1 1 0-15,1 0 0 0,0 0 0 16,1 0 0-16,-1 0 0 0,2 1 0 0,0 0 0 0,0 1 0 0,0-1 0 15,1 0 0-15,-1 1 0 0,-1 1 0 0,1 0 0 16,0-1 0-16,-1 0 0 0,-2 2 0 0,0-1 0 16,-1 2 0-16,-1-1 0 0,-2 0 0 0,0-1 0 15,-1 3 0-15,-1-2 0 0,-2-2 0 0,1 2 0 16,2 0 128-16,-1 1-128 0,0 0 176 16,1-1-48-16,1 1 0 0,0 1 0 0,2-2-128 0,-2 1 128 15,3 2-128-15,2-2 128 0,1 0-128 0,-1 1 0 16,0-2 0-16,2-1 128 0,1-3-128 0,2 1 128 15,0 0-128-15,7-1 128 0,-6 1-128 0,6-1 160 16,0 0-160-16,0 0 160 0,0 0-160 0,0 0 160 16,0 0-160-16,0 0 160 0,0 0-160 0,0 0 0 15,0 0 0-15,0 0 0 0,0 0 0 0,0 0 0 16,0 0 0-16,0 0 0 16,0 0-464-16,0 0 16 0,-4-5 16 0,4 5 0 15,0 0-2528-15,-6-7-512 0</inkml:trace>
  <inkml:trace contextRef="#ctx0" brushRef="#br2" timeOffset="-85476.88">14403 16418 11055 0,'0'0'976'0,"0"0"-784"0,0 0-192 0,0 0 0 16,0 0 1744-16,0 0 304 16,0 0 64-16,0 0 16 0,0 0-272 0,0 0-48 15,0 0-16-15,0 0 0 0,-4 5-224 0,4-5-48 16,-4 4-16-16,4-4 0 0,-3 7-128 0,3-7-32 0,-5 4 0 0,5-4 0 16,0 0-400-16,0 0-96 0,0 0-16 0,0 0 0 15,0 0-208-15,0 0-48 0,0 0-16 0,0 0 0 16,0 0-128-16,6-1-32 0,4-2 0 0,3 0 0 15,1-4-112-15,2 2-32 0,3 1 0 0,3-2 0 16,0 2-64-16,-1 3 0 0,0 1-16 0,-2 2 0 16,-2 2-48-16,-1 4 0 0,-5-1 0 0,-1 5 0 0,-3 3 0 15,-2-1-128-15,-4-1 192 0,-2 1-64 0,-3 1 0 16,-1-1 0-16,-3 1 0 0,-2-3 0 0,-3 0 128 0,2-3 32 16,-3 1 0-16,-1 2 0 0,-1-7 48 0,2 0 16 15,0-2 0-15,2-2 0 0,0-1-48 0,2-3-16 16,1-2 0-16,3 0 0 0,2-4-32 0,3 2-16 15,3-6 0-15,3 0 0 0,4-1-240 0,4-2 176 16,2-2-176-16,6-1 160 0,4-1-160 0,3 0 0 16,2 1 0-16,4 2 0 0,-1 0 0 0,-3 4 0 15,2-1 0-15,-4 3 0 0,-3 5-128 0,-1 4 128 16,-5 4 0-16,-1 5 0 0,-4 5 0 0,-5 4-144 16,-5 1 144-16,-5 3 0 0,-6 5-128 0,-4 3 128 0,-6 3 0 15,-3-2 0-15,-5 3 0 0,-5 0 0 16,-1-7 0-16,-5 1 0 0,-2-5 0 0,0-2 0 15,0-1 0-15,3-4 0 0,1-4 224 0,3 0-48 16,5-5-16-16,3-3 0 0,3-6 16 0,3-1 0 0,6-7 0 0,3 0 0 16,5-2 16-16,6-3 16 15,3-6 0-15,4-2 0 0,4-2-208 0,4-1 0 0,3-1 128 0,4 1-128 16,3-1 0-16,4 3 0 0,2-2 0 0,0 6 0 16,2-4 0-16,-3 7 0 0,-4 4 0 0,-2 5 0 15,-5 6-128-15,-5 4 128 0,-4 2 0 16,-3 7 0-16,-3 8-144 0,-10 3 144 0,-3 6 0 15,-7 0-144-15,-7 5 144 0,-4 3 0 0,-7 2 0 0,-2-3 0 16,-4-7 0-16,0 1 0 0,-1-5 0 0,1-2 0 16,0-3 0-16,4-2 176 0,3-5-48 0,3-1 0 15,4-3 128-15,5-1 32 0,3-3 0 0,5-8 0 0,5-1-64 16,4-6-16-16,3 2 0 0,5-7 0 16,3-5-208-16,4-1 176 0,4-3-176 0,4 0 160 0,4-2-160 0,3 4 0 15,3-3 0-15,2 2 0 0,3 4 0 0,-1 0 0 16,-3 4 0-16,-3 7 0 0,-3 2 0 15,-6 6 0-15,-3 7 0 0,-4 5 0 0,-5 1 0 0,-4 5-144 16,-5 4 144-16,-5 4 0 0,-6 2-128 0,-3 0 128 16,-4 2 0-16,-2-4 0 0,-3 2 0 0,1-5 0 15,0-2 0-15,2-5 0 0,2-3 0 0,4 0 0 16,2-2 0-16,3-3 0 0,2-3-160 0,7-2-128 16,0 0-32-16,0 0 0 15,-3-7-1472-15,4-3-288 0,3-1-64 0,3-6-18720 0</inkml:trace>
  <inkml:trace contextRef="#ctx0" brushRef="#br3" timeOffset="-81115.99">13616 17377 2751 0,'-6'4'256'0,"-2"0"-256"15,-2 2 0-15,-1 2 0 0,-1-2 2240 0,-2 2 416 16,0-2 80-16,2-1 16 0,0 1-1488 0,1 0-304 16,3-4-48-16,0 2-16 0,2 0 352 0,0 1 64 15,6-5 16-15,-5 3 0 0,5-3 128 0,0 0 16 0,-5 1 16 0,5-1 0 16,0 0-352-16,0 0-80 16,-7 0-16-16,7 0 0 0,0 0-16 0,0 0 0 15,0 0 0-15,0 0 0 0,-6-1-128 0,6 1-48 16,0 0 0-16,0 0 0 0,-1-9-144 0,2 1-16 15,1 1-16-15,5-4 0 0,2 0-144 0,2-2-16 16,3-1-16-16,5-2 0 0,4-1-176 0,1-1-48 16,2-2 0-16,3-4 0 0,3-1-144 0,1-1-128 0,1-3 192 0,4-3-192 15,5-1 176-15,3 1-176 0,1-1 160 0,4-1-160 16,1 0 224-16,1-1-48 0,0 0-16 0,-3-1 0 16,-4 3 32-16,-3 1 0 0,-7 4 0 0,-2 0 0 15,-3 4 32-15,-4 3 16 0,-6 2 0 0,-2 2 0 16,-2 0-112-16,-3 2 0 0,-3-1-128 0,1-1 192 0,-5 6-64 15,-7 11 0-15,4-9-128 0,-4 9 192 16,0 0-192-16,0 0 176 0,0 0-176 0,-13-3 160 0,1 3-160 16,-5 3 0-16,-1 4 144 0,-3 4-144 0,-5 1 0 0,1 0 128 15,-2 3-128-15,-5 5 0 0,-3 6 0 16,-3-2 144-16,-2 1-144 0,-6 3 0 0,-1 4 192 16,0 0-64-16,2 0 0 0,0 2-128 0,-1 0 176 15,-2 3-176-15,1 3 160 0,-1 0-160 0,-2 0 192 0,1 0-48 16,-5 0-16-16,2 2 0 0,4-4 16 0,5-1 0 15,1 1 0-15,6-4 0 0,3 0 0 0,4-2 0 16,1-4 0-16,4-1 0 0,5-6-144 0,3-1 160 16,4-3-160-16,1 0 160 0,3-6-160 0,2-4 0 15,6-7 144-15,0 0-144 0,0 0 128 0,0 0-128 16,0 0 160-16,9-5-160 0,3-7 176 0,4-1-176 16,3-3 192-16,7-2-192 0,2-4 192 0,5 0-192 15,4-8 192-15,3 1-192 0,5-5 128 0,3-1-128 16,2 2 0-16,2-2 0 0,-1-3 0 0,0 0 0 15,-2-2 0-15,2 3 0 0,-4 4 0 0,0 0 0 16,-1 0 0-16,-3 3 0 0,-5 2 0 0,-4 1 0 16,-4 5 0-16,-9 5 0 0,0-1 0 0,-4 4 0 15,-4 5 0-15,-3 0 0 0,-5 4 0 0,-5 5-144 0,0 0 16 16,0 0 0 0,0 0-1184-16,-6-4-224 0,6 4-64 0,-13-1 0 15,-2 1-1744-15,1 2-368 0</inkml:trace>
  <inkml:trace contextRef="#ctx0" brushRef="#br3" timeOffset="-80635.81">13462 16865 26655 0,'0'0'1184'0,"0"0"240"0,0 0-1136 0,-7-2-288 15,-1-1 0-15,8 3 0 0,0 0 1056 0,0 0 160 16,0 0 16-16,0 0 16 0,0 0-32 0,0 0-16 16,0 0 0-16,0 0 0 0,0 0-48 0,14 4-16 15,3-4 0-15,4-1 0 0,6-1-208 0,4 0-32 16,0-3-16-16,4 2 0 0,3 1-256 0,1 0-48 15,2 1-16-15,-2 1 0 0,-1 0-96 0,1 3-16 16,-3 3 0-16,-1 3 0 0,-4-1-16 0,-3 3-16 16,-2 3 0-16,-2-1 0 0,-4-1-112 0,-3 5-32 15,-6 2 0-15,-2 0 0 0,-2 0 32 0,-5 1 0 16,-3 3 0-16,-3-1 0 0,-4-2 32 0,-2 4 16 0,-1 3 0 16,-3-7 0-16,-3 0-96 0,0 0 0 0,-3 3-16 0,1 0 0 15,0-2-240-15,0 0 144 0,1 0-144 0,3-2 128 16,1 3-128-16,0-4-256 0,-4-1 64 0,3 1 16 15,1-2-2160 1,3-3-432-16,1 0-96 0</inkml:trace>
  <inkml:trace contextRef="#ctx0" brushRef="#br3" timeOffset="-78292.88">5309 16101 6447 0,'-15'-4'272'0,"5"2"80"0,-4-4-352 0,3-1 0 0,-2 1 0 0,3-2 0 15,1 4 2000-15,0 1 336 0,1-2 64 0,2-2 16 16,6 7-1024-16,0 0-208 0,0 0-32 0,0 0-16 16,-4-5-176-16,4 5-48 0,0 0 0 0,0 0 0 15,8-2-384-15,3-1-80 0,3-1 0 0,3 4-16 16,1 4 208-16,2 0 64 0,3-3 0 0,1 7 0 15,1 2-288-15,3 4-48 0,2-3-16 0,-1 6 0 16,0-1-48-16,3 2-16 0,2 3 0 0,2 3 0 0,-1-1 144 16,1 4 16-16,-2 0 16 0,1 1 0 0,-1-1 80 0,-1 1 16 15,0-4 0-15,-3 5 0 0,0-3-144 0,-4 2-32 16,0-4 0-16,-3 1 0 0,-4 2-112 0,-3-3-16 16,0 0-16-16,-5-2 0 0,0-3-240 0,-4-1 144 15,2-1-144-15,-3-1 128 0,0-4-128 0,-1 1 128 16,-1-1-128-16,-4-12 128 0,5 8-128 0,-5-8 0 15,0 0 0-15,0 0 128 16,0 0-448-16,0 0-112 0,-3 12-16 0,3-12 0 16,0 0-2144-16,-11-5-432 0,-3-8-96 0,2 3-16 0</inkml:trace>
  <inkml:trace contextRef="#ctx0" brushRef="#br3" timeOffset="-78006.11">6173 16283 15663 0,'19'0'1392'0,"-7"0"-1120"0,2 0-272 0,0 4 0 16,-1 0 1008-16,-2 2 144 0,1 8 16 0,-1 1 16 16,1 1 176-16,-3 1 48 0,-3 2 0 0,-3 4 0 15,-5 1-320-15,-1 4-64 0,-5-3-16 0,-1 5 0 16,-2 4-96-16,-2 1-16 0,-2-6 0 0,-2-1 0 15,-3-3-128-15,-2 1-16 0,-1-5-16 0,0 2 0 16,-5-4-96-16,-1 0-32 0,1-1 0 0,-1-1 0 16,0-1-192-16,-1-1-32 0,0-1-16 0,1 0 0 15,1-2-240-15,1-1-128 0,2-2 160 0,2-1-160 16,2-3-768-16,5-1-256 0,3-3-64 16,4-4-14848-16</inkml:trace>
  <inkml:trace contextRef="#ctx0" brushRef="#br3" timeOffset="-77071.72">6442 15048 9727 0,'0'0'432'0,"0"0"80"0,6-17-512 0,5 4 0 16,1-1 0-16,4 2 0 0,-1 3 1104 0,3-3 112 15,2 1 32-15,5 2 0 0,7-1-480 0,6 2-112 16,5-5-16-16,7 1 0 0,5-2 112 0,-12 2 16 15,8 1 0-15,6 1 0 0,4-2-128 0,6 2-32 16,7-3 0-16,6 1 0 0,8 2-256 0,0-2-48 0,1 2-16 16,2 2 0-16,3 2-96 0,0-2 0 0,0 3-16 15,2 0 0-15,-1 3 48 0,2 2 16 0,-1 0 0 16,1 5 0-16,-2 2 16 0,0 6 0 0,3 0 0 0,0 2 0 16,1 0 0-16,0 4 16 0,1 0 0 0,34 11 0 15,-13-4-16-15,-12-2-16 0,-7 1 0 0,-7 1 0 16,-3 0-48-16,-4 0-16 0,-2-1 0 0,-3-5 0 0,-6-4 80 0,-2 1 32 15,-5 1 0-15,-1 2 0 16,-6 3 112-16,-2-4 32 0,-3-4 0 0,-4 3 0 0,-2 2-64 0,-2 1-16 16,-7-3 0-16,-3 1 0 0,-5 0 624 15,-3-3 128-15,-3-4 32 0,-11-1 0 16,-3 1-1712-16,3-1-352 0,-3 2-64 0,-3-2-16 16,0-2 848-16,-1 1 160 0,-2-3 0 0,-2 0 0 0,1 2 128 0,-3-4-128 15,1 3 0-15,-3-3 128 0,-3-5-400 0,0 0-96 16,0 0-16-16,-8 1 0 15,-2-2-1920-15,-1-3-384 0</inkml:trace>
  <inkml:trace contextRef="#ctx0" brushRef="#br3" timeOffset="-76699.2">10333 14872 11055 0,'8'-10'480'0,"-2"7"112"0,4 3-464 0,5 0-128 0,4-1 0 0,3 4 0 16,6 1 1680-16,4 2 320 0,6 4 64 0,5-4 16 16,5 6-800-16,5 2-176 0,4 0-16 0,4 6-16 15,2 3-192-15,5 0-48 0,3 4 0 0,1 1 0 16,0 3-64-16,-1 5-32 0,-1 5 0 0,-3 3 0 15,-3-1-208-15,-7 6-32 0,-5-4-16 0,-9 5 0 16,-9 1-80-16,-7-2-16 0,-7-4 0 0,-7 1 0 0,-6-2 80 16,-7-2 16-16,-7-4 0 0,-4-3 0 0,-8-5-32 0,-6-2-16 15,-1-3 0-15,-6 0 0 0,-5-5-112 0,-2-2 0 16,-2-4-16-16,-1-2 0 0,-2 4-304 0,-3-2 128 16,-3 1-128-16,-1-1-10496 15,-5 1-2176-15</inkml:trace>
  <inkml:trace contextRef="#ctx0" brushRef="#br1" timeOffset="-66955.79">7233 18540 13823 0,'0'0'608'0,"0"0"128"0,0 0-592 0,0 0-144 0,0 0 0 0,0 0 0 16,0 0 1664-16,-7-5 288 0,7 5 64 0,-7-2 16 16,7 2-736-16,-9-1-144 0,9 1-16 0,0 0-16 15,0 0-416-15,0 0-64 0,0 0-32 0,0 0 0 16,0 0-416-16,0 0-64 0,0 0-128 0,10 3-8080 15,-10-3-1712-15</inkml:trace>
  <inkml:trace contextRef="#ctx0" brushRef="#br1" timeOffset="-59101.79">7815 18439 15887 0,'0'0'704'0,"-9"4"144"0,9-4-672 0,-9 2-176 0,9-2 0 0,-9 3 0 16,9-3 1376-16,0 0 240 0,0 0 48 0,0 0 16 15,0 0-304-15,0 0-64 0,-4-8-16 0,4 8 0 16,0-11-352-16,4-1-80 0,3-2-16 0,3 1 0 15,1 0-320-15,4 1-64 0,3-3-16 0,1 2 0 16,0 4-128-16,2-3-48 0,-1-1 0 0,-2 4 0 16,0-1 48-16,-2 3 16 0,-2 0 0 0,-1 3 0 15,-3 3 32-15,-10 1 0 0,0 0 0 0,6 10 0 16,-6-10-176-16,-1 15-48 0,-4 3 0 0,-5 2 0 16,-7 1 288-16,-2-2 48 0,-6 1 16 0,-2 0 0 15,-3-2-48-15,-1 0-16 0,3-3 0 0,0-1 0 0,1-4 96 16,3-1 32-16,3-4 0 0,3-2 0 0,4-4-32 0,4-2 0 15,10 3 0-15,-4-10 0 0,5-4-96 0,7-3-32 16,3-3 0-16,8-4 0 0,7-2-256 0,6 4-144 16,-1-4 160-16,2 3-160 0,-1 4 0 0,0 1 0 15,0 1 0-15,-3 3 0 0,-2 5 0 0,-3 1 0 16,-3 6 0-16,-2 3 0 0,-3 3 0 0,-5 3 0 16,-3 0 0-16,-3 5 0 0,-4 0 0 0,-5 3 0 15,-3 3 0-15,-6 5 0 0,-4 1 0 0,-4 0 0 16,-6 1 0-16,-5-2 0 0,-1-1 0 0,-2-2 144 15,-2-1-144-15,-3-2 192 0,4-4-64 0,1-2 0 16,4-6 0-16,1-1 0 0,4-2 80 0,7-3 16 16,1-4 0-16,6 0 0 0,5-5-32 0,3 0 0 0,4-3 0 0,5-4 0 15,6-2-192-15,5 0 176 0,3 0-176 0,4-1 160 16,3-2-160-16,4 4 0 0,0 2 0 16,2 3 0-16,1 1 0 0,0 1 0 0,-4 2 128 0,0 7-128 15,-2 2 0-15,-2 4 0 0,-3 3-144 0,-4 4 144 16,-4 2-144-16,-4 3 144 0,-4 2 0 0,-4 1-144 15,-5 1 144-15,-3-1 0 0,-3 0 0 0,-3-1 0 16,-4-2 0-16,-3-2 0 0,-3-1 0 0,-1 1 0 16,0-1 0-16,-1-3 176 0,-1-2-176 0,2-5 192 15,3 0 32-15,2-2 16 0,0-2 0 0,5-3 0 16,1-2 0-16,1-6 0 0,4-2 0 0,2-2 0 16,5-3-96-16,5-2-16 0,1 0 0 0,6 0 0 15,3-3-128-15,0 4 0 0,6 1 0 0,-1 4 128 0,4 2-128 16,3 0 0-16,-4 4 0 0,1 3 0 0,-1 2 0 0,-3 4 0 15,-2 5 0-15,-3 7 128 0,0-1-128 0,-5 3 0 16,-3 1-192-16,-5 2 192 0,-4 3 0 0,-3 2 0 16,-5-3 0-16,-2-1 0 0,-4-2 0 0,-2-1 0 15,-3-1 0-15,0 2 0 0,2-4 0 0,-2-3 128 16,1-1-128-16,5-2 128 0,3-4-128 0,3-4 0 16,2-2 0-16,2-3 0 15,1-1-2032-15,3-4-432 0,2-2-96 0</inkml:trace>
  <inkml:trace contextRef="#ctx0" brushRef="#br1" timeOffset="-58095.22">7418 18215 8287 0,'0'0'736'0,"5"-9"-592"16,-2 3-144-16,-3 6 0 0,0 0 2688 0,0 0 512 16,6-8 112-16,-6 8 16 0,0 0-1552 0,0 0-304 15,0 0-64-15,0 0-16 0,8 9-272 0,-3 1-48 16,-2 6-16-16,-3 1 0 0,0 2 96 0,-3 6 0 15,2 3 16-15,-3 5 0 0,-1 2-128 0,0 3-16 16,-3 4-16-16,0 3 0 0,1-2-288 0,-1 3-48 16,1-4-16-16,4-3 0 0,-2-3-336 0,0-2-64 0,0-1 0 15,1-4-16-15,0-6-48 0,0-1-16 0,1-2 0 16,0-2 0-16,3-4 48 0,0-1 16 16,0-13 0-16,3 8 0 0,-3-8 48 0,0 0 16 0,0 0 0 0,0 0 0 15,10-3 96-15,1-5 32 0,1-5 0 16,0 1 0-16,4-4-208 0,0 2-32 0,2-2-16 0,1 1 0 15,1-2-176-15,2 3 0 0,-3 0 0 0,4 3 0 16,2-1 0-16,3 3 0 0,3-2 0 0,2 3 0 16,1-1 0-16,0 6 0 0,1-1 0 0,2-3 0 15,-2 1 0-15,0 0 0 0,-2-2 0 0,-2 4 0 16,0-1 0-16,-3-3 0 0,-3 2 0 0,1-3 0 16,-2 4 0-16,-3 1 0 0,0-1 0 0,-1-1 128 15,-2 1-128-15,0 2 0 0,-3 3 0 0,-1-2 0 16,-1-3 0-16,-3 2 0 0,3 2 0 0,-3 1 0 15,0 1-128-15,-10-1 128 0,0 0 0 0,10 3 0 16,-1 4 0-16,-9-7 0 0,0 0 0 0,0 0 0 0,0 0 0 16,6 9 0-16,-2-1 0 0,-4-8 0 0,0 0 0 0,0 0 0 15,0 0 0-15,0 0 0 0,0 0 192 0,0 0 0 16,0 0 0-16,-4-8 0 0,-1 1 16 0,3-4 16 16,-2 2 0-16,3-3 0 0,1-1-96 0,1 2 0 15,-1-3-128-15,2 0 192 0,1-3-192 0,1-1 128 16,0-1-128-16,-1 0 0 0,1-1 0 0,0 1 128 15,2-2-128-15,1 1 0 0,-2-3 0 0,4 2 0 16,-2 0 0-16,2 4 0 0,-1-1 0 0,-1 2 0 16,1 2 0-16,0 3 0 0,-4-3 0 0,-1 4 0 0,-3 10 0 15,5-9 0-15,1-4 0 0,-4 6 0 0,2-1 0 16,-4 8 0-16,0 0 0 0,0 0 0 0,0 0 0 16,4-8 0-16,-4 8 0 0,0 0 0 0,0 0 0 0,0 0 0 15,0-12 0-15,0 12 0 16,0 0 0-16,0 0 0 0,-7-5 0 0,7 5 0 0,-10-4 0 0,-1 3 0 15,-2 2 0-15,-1 0 128 0,-3 0-128 0,-2 1 0 16,-3-1 144-16,-5 1-16 0,-6 0 0 0,-3-1 0 16,-3 0 64-16,-4 3 0 0,-3 1 0 0,-1-2 0 15,-4-1-192-15,0-1 192 0,2-1-192 0,2 0 192 16,-3 4-192-16,4-4 0 0,3-2 0 0,4 0 0 16,3 2 0-16,3 0-272 0,1 0 32 0,8-1 16 15,6-3-2160-15,8-1-432 16</inkml:trace>
  <inkml:trace contextRef="#ctx0" brushRef="#br1" timeOffset="-56714.38">6976 12766 10079 0,'0'0'448'0,"0"0"80"0,0-9-528 0,0 9 0 0,0 0 0 0,6-5 0 15,-6 5 896-15,5-9 80 0,0 4 16 0,-5 5 0 16,0 0-96-16,8-4-32 0,-8 4 0 0,0 0 0 15,0 0 208-15,0 0 32 0,8-4 16 0,-8 4 0 16,0 0-208-16,0 0-32 0,11 4-16 0,-3 3 0 0,-2 3-208 0,-1 2-32 16,-1 6-16-16,-1 5 0 15,-3 0-64-15,0 5-16 0,-2 0 0 0,1 5 0 16,-3 4-208-16,2 0-32 0,-3 1-16 0,2-4 0 0,-1-2-112 0,0 0-32 16,3 1 0-16,0-3 0 0,-4 0 32 0,1-6 0 15,-1 0 0-15,1-3 0 0,2-2 160 0,0-1 16 16,2-4 16-16,4-2 0 0,-3-1 16 0,3-2 0 15,0 0 0-15,-4-9 0 0,0 0-128 0,5 6-32 16,-5-6 0-16,6 8 0 0,-6-8-80 0,0 0-128 16,0 0 176-16,0 0-176 0,11 4 192 0,-11-4-192 15,11 0 192-15,0 0-192 0,-2-2 192 0,4 1-192 16,2-1 192-16,3 0-192 0,1-3 0 0,2 0 0 16,0 3 0-16,5-6 0 0,0-1 128 0,3 0-128 15,-1-1 0-15,4-1 0 0,3 0 0 0,0-3 128 0,2-1-128 0,0 0 0 16,-2 0 128-16,1 2-128 0,-3 0 0 15,-1 1 0-15,-3 3 0 0,-2 0 0 0,-2 2 0 0,-1 2 0 16,2 0 0-16,-2 3 0 0,-4-1 0 0,-1 2 0 16,-2 1 0-16,-1 0 0 0,1 0 0 0,-2 0 0 15,-1 0 0-15,0 0 0 0,-1-3 0 0,0 2 0 16,-3-1 128-16,-10 2-128 0,9-4 0 0,-9 4 0 16,9-4 288-16,-9 4-48 0,8-4-16 0,-8 4 0 15,0 0 48-15,7-6 16 0,-7 6 0 0,6-8 0 16,-6 8-96-16,0 0-32 0,0 0 0 0,4-10 0 15,-1-1 32-15,-1-1 16 0,-2 12 0 0,1-10 0 16,-1-5 48-16,0-1 0 0,-1 2 0 0,0 0 0 16,0 2-64-16,-1-3 0 0,2-3 0 0,-1 0 0 15,-3 3-64-15,0 1 0 0,1 1-128 0,-1 0 192 0,-1 1-192 16,0 3 128-16,-2-3-128 0,0 6 0 0,-4-4 288 0,1 2-32 16,0-3-16-16,0 3 0 0,0-2-64 0,0 3-16 15,-1-3 0-15,0 3 0 0,-3-6-160 0,0 4 128 16,-1 0-128-16,-3-1 128 0,-2 0 0 0,-2-2 0 15,-1 5 0-15,0-5 0 0,-2 1-128 0,-1 2 0 16,1 4 0-16,0-1 0 0,0 2 0 0,2 2 0 16,-2 1 0-16,2 4 0 15,0 1-336-15,2 2-112 0,0-1 0 0,2 3-16 16,0 1-2432-16,1-2-496 0</inkml:trace>
  <inkml:trace contextRef="#ctx0" brushRef="#br1" timeOffset="-55780.52">8184 11684 3679 0,'0'0'160'0,"0"0"32"0,-4 5-192 0,4-5 0 0,-7 6 0 0,2-4 0 16,-1 1 1776-16,-2-3 304 0,8 0 64 0,-5 1 16 15,0 1-1072-15,-3 0-192 0,8-2-64 0,-6 0 0 16,6 0-16-16,-6 1-16 0,-1-1 0 0,1 1 0 0,0 0-224 0,6-1-32 16,-8 3-16-16,2-3 0 0,-3-3-16 0,1 3 0 15,2 0 0-15,-2-1 0 0,-2-3 144 0,1 1 32 16,0 0 0-16,2-3 0 0,-1-1 112 0,3 1 32 16,-1-3 0-16,-1 3 0 0,3-4 0 0,1 2 16 15,-1-5 0-15,1 3 0 0,2-3-80 0,1 1 0 16,1 1-16-16,2 0 0 0,1 1-336 0,1 1-64 15,1-2-16-15,0 3 0 0,1 3-144 0,2-3-48 16,-2 3 0-16,1-3 0 0,-2 6-144 0,1-1 0 16,0 1 0-16,1 1 128 0,1 1-128 0,0 2 192 15,1 2-192-15,3 2 192 0,-1-2 0 0,3 1 16 16,3 4 0-16,3-1 0 0,0 4 64 0,5-1 16 16,0 0 0-16,1 2 0 0,0-3-16 0,1 1 0 0,1-3 0 0,0 2 0 15,0-4-16-15,-2 3 0 16,-3-4 0-16,-1 3 0 0,-1 0-96 0,-3-3-32 15,-3 2 0-15,-3-1 0 0,-4-4-128 0,-1 2 0 16,-8-4 0-16,0 0 128 16,0 0-1296-16,0 0-272 0,0 0-48 0,0 0-9088 0,-8 1-1824 15</inkml:trace>
  <inkml:trace contextRef="#ctx0" brushRef="#br1" timeOffset="-55514.29">8691 11252 19343 0,'-4'-18'1728'0,"3"9"-1392"0,-1 1-336 0,1-1 0 0,0 0 1968 0,1 4 320 16,0 5 64-16,0 0 16 0,0 0-1184 0,0 0-224 15,-8 5-64-15,-1 6 0 0,-1 2 48 0,-3 6 0 16,-2 6 0-16,-5 2 0 0,-2 6-48 0,-2 0 0 16,-1 3 0-16,-1-1 0 0,-2 1-80 0,3 0-32 15,-2-1 0-15,2 1 0 0,1-1-336 0,-1 0-80 16,0-6-16-16,2 0 0 0,0 0-224 0,4-6-128 15,-1-1 160-15,-3 5-160 16,8-8-512-16,6-5-208 0,5-6-48 0,4-8-11248 16,0 0-2256-16</inkml:trace>
  <inkml:trace contextRef="#ctx0" brushRef="#br1" timeOffset="-54593.84">5889 11827 16575 0,'0'0'1472'0,"0"0"-1168"0,0 0-304 0,0 0 0 15,3-7 224-15,-3 0-16 0,-3 0 0 0,3 7 0 16,-1-5 208-16,0-2 32 0,-2 2 16 0,0-1 0 15,1 0 64-15,-2 1 16 0,-1 0 0 0,-1-3 0 16,-2 2 160-16,-1 0 16 0,-2-2 16 0,-3 4 0 0,-3-6-144 0,-1 4-16 16,1 3-16-16,-4 1 0 0,-2 0-112 0,-2 1 0 15,-3-2-16-15,0 7 0 0,0 1-192 0,-1 2-48 16,0 3 0-16,-2 0 0 16,-1 2 64-16,2 3 0 0,-3 0 0 0,0 2 0 0,0 0-256 0,-2 2 128 15,0 2-128-15,0 3 0 0,1 1 128 0,1-2-128 16,0 1 0-16,4 2 144 0,2 0-144 0,3 6 192 15,4 0-192-15,3-4 192 0,6 0-192 0,3-1 160 16,7 2-160-16,5-4 160 0,3-3 0 0,6-4 0 16,5-4 0-16,5-2 0 0,5 2 128 0,5-7 32 15,3-1 0-15,4-5 0 0,1-2-128 0,0-3 0 16,5 0-16-16,-1-1 0 0,0-1-32 0,4-5 0 16,-1-2 0-16,2 1 0 0,1-2 64 0,-3-1 16 15,-1 0 0-15,-3 0 0 0,-3-1 16 0,-4 2 0 16,-5-3 0-16,-6-1 0 0,-3 0 112 0,-5 2 32 15,-5-4 0-15,-6 1 0 0,-2-2 432 0,-5 0 80 16,-5 0 32-16,-2 1 0 0,-7-3-272 0,-5-2-48 16,-3 4-16-16,-3 1 0 0,-3-2-384 0,0 4-80 15,0 2 0-15,-9-3-128 16,6 3-960-16,5 6-320 0,-1 5-48 0</inkml:trace>
  <inkml:trace contextRef="#ctx0" brushRef="#br1" timeOffset="-42508.53">1988 17941 11055 0,'-3'-12'976'0,"1"1"-784"0,1-5-192 0,-1 1 0 15,0 2 1792-15,1 5 304 0,1 8 64 0,-8-11 16 16,0 5-512-16,1 1-80 0,-1 0-32 0,8 5 0 15,-10-1-624-15,1 3-128 0,-1 2-32 0,1 5 0 16,-1 5-224-16,1 4-48 0,-1-1-16 0,-2 6 0 16,3 5 80-16,-2 1 16 0,0 3 0 0,-1 3 0 15,1 1-144-15,0 1-32 0,1-1 0 0,1 1 0 16,3-2-224-16,0-2-48 0,-1-1-128 0,2-1 192 0,1-5-192 0,3-1 128 16,1-4-128-16,0-7 0 15,-1-2 160-15,0 0-160 0,-1-3 160 0,2-9-160 0,0 0 144 16,0 0-144-16,-3 10 128 0,3-10-128 0,-9 3 128 0,0-2-128 15,0-2 128-15,0 0-128 0,-3-2 128 0,1-3-128 16,-2-1 128-16,1 0-128 0,-1-5 0 0,0 2 0 16,2 1 128-16,1 0-128 0,1 2 0 0,1 2 0 15,8 5 0-15,-1-12 0 0,2 3 0 0,3-2 0 16,1 1-144-16,3 2 144 0,2-1-128 0,2 2 128 16,2-1-192-16,7-1 192 0,-3 3-144 0,3-2 144 15,2 4 0-15,1-1-144 0,-1-4 144 0,3 2 0 16,-2 3 0-16,0-1 0 0,0 0 0 0,-1 1 0 15,2-5 0-15,-3 5 0 0,-2 2 0 0,-1-1 0 0,-2-2 0 0,-2 1 0 16,0 3 128-16,-2 1-128 0,-2 1 160 0,-2-1-160 16,-9 0 144-16,0 0-144 0,11 9 128 0,-5 2-128 15,-5-2 0-15,-2 5 128 0,-3 2-128 0,0 0 0 16,-5 2 160-16,0 0-160 0,1 1 192 0,-1-1-192 16,0-2 240-16,5-1-64 0,0 1-16 0,5-4 0 15,-1-12-160-15,8 13 0 0,1-7 0 0,4-1 0 16,2-3 128-16,5-4-128 0,2-3 0 0,2-2 128 15,-1-6 0-15,2-2 0 0,1-3 0 0,-2-1 0 16,-4 0 32-16,-1-2 0 0,-2 1 0 0,-4-1 0 16,-2-2 32-16,-6 2 16 0,-1 4 0 0,-4-1 0 15,-3 0 32-15,-2 1 0 0,-4 1 0 0,-1 4 0 16,-1 2-112-16,-6 5 0 0,-3-1-128 0,-2 6 192 16,1 6-192-16,0 2 144 0,4 2-144 0,0-4 128 0,0 1-128 0,7-1 0 15,1-2 0-15,9-4 0 16,0 0 0-16,0 0 0 0,0 0 0 0,14 1 0 0,3 0 0 0,2-4-176 15,3-4 176-15,2-2-128 0,1 4 128 0,1-4 0 16,-1 2 0-16,3-3 0 0,-1 1 0 0,2-3 0 16,0 3 0-16,-1-3 0 0,-1-1 0 0,-2 3 0 15,1-3 0-15,-2 2 0 0,0 0 0 0,0 0 0 16,-1 2 128-16,-4 1-128 0,-1 6 128 0,-3 2-128 16,0 1 128-16,-1 4-128 0,-1 3 0 0,-2 1 0 15,0 4 0-15,-4 3 128 0,2 1-128 0,-1 0 0 16,-1 2 0-16,1 2 0 0,-2 2 0 0,1 0 128 15,-1-4-128-15,0 1 128 0,1 0 32 0,-2 1 16 0,0-4 0 16,0 1 0-16,0-1-176 0,3-2 128 0,1-2-128 16,1-3 128-16,0 0-128 0,3-4 0 0,2 1 144 0,2 0-144 31,0-4-608-31,2 1-192 0,0-3-32 0,3-1-16096 0</inkml:trace>
  <inkml:trace contextRef="#ctx0" brushRef="#br1" timeOffset="-41473.7">1120 19217 13183 0,'0'0'576'0,"-4"9"128"0,-1-3-560 0,0 3-144 15,5-9 0-15,-8 10 0 0,4 1 1264 0,1 1 208 16,3-12 64-16,-2 10 0 0,4 2-384 0,1-5-64 15,-3-7 0-15,11 8-16 0,3-4-368 0,-2-2-64 16,2-3 0-16,3 0-16 0,2 1-64 0,1-4-16 0,-1-4 0 0,4 2 0 16,-3 1-144-16,2-5-16 0,-2-2-16 0,0 3 0 15,-1 0-112-15,-3 2 0 0,-2-1-16 0,-4-3 0 16,0-1-96-16,-3 2-16 0,-3-1 0 0,-4 2 0 16,0-3-128-16,-4 1 192 0,-1 2-192 0,-2 0 192 15,1 3-192-15,-3 1 0 0,-2-2 144 0,-1 5-144 16,-1 2 0-16,0 1 0 0,-3 1 0 0,1 4 0 15,-2-1 0-15,5 1 0 0,-2 3 0 0,6-3 0 16,-1 4 0-16,2-3-128 0,-2-1 128 0,1 3 0 16,2-3 0-16,6-6 0 0,-8 7 0 0,2-2-128 15,1 4 128-15,5-9 0 0,-4 9 0 0,0 2-128 16,-1-3 128-16,1 3 0 0,2-2 0 0,-1 0 0 16,3-9 0-16,-4 8 0 0,4-8 0 0,-5 12 0 15,1-2 0-15,2 2 0 0,2-12 0 0,-3 15 0 16,2-1 144-16,0-1-144 0,-1-1 192 0,2 2-192 15,3-2 208-15,-2 1-64 0,1-1-16 0,0 1 0 0,3-2 48 0,0 1 0 16,-5-12 0-16,9 10 0 0,1 2 16 0,2-1 0 16,-5-5 0-16,5 1 0 0,2-1 48 0,2-3 16 15,3-1 0-15,4-2 0 0,1-1 0 0,2 0 16 16,4-3 0-16,0-3 0 0,-2 1-112 0,0 1-32 16,1-1 0-16,-4-1 0 15,1 0-944-15,-2-5-192 0,-3 1-32 0,-2 2-13056 0</inkml:trace>
  <inkml:trace contextRef="#ctx0" brushRef="#br1" timeOffset="-41238.42">1797 19199 23039 0,'0'-13'2048'0,"0"3"-1648"0,0 1-400 0,3 0 0 16,-1 2 400-16,-2 7 0 0,0 0 0 0,0 0 0 15,0 0 368-15,0 0 80 0,11 1 16 0,-2 3 0 16,-2 3-352-16,2 5-80 0,1 0-16 0,0 4 0 16,-1 2-160-16,4-1-48 0,-2 0 0 0,1 1 0 15,1-1-208-15,-2 1 0 0,0 0 128 0,1 0-128 16,-3-7 0-16,0 3 0 0,0 1 0 0,-2-3 0 16,0-1-304-16,-1 0-144 0,-6-11-48 0,0 0-12352 15</inkml:trace>
  <inkml:trace contextRef="#ctx0" brushRef="#br1" timeOffset="-41038.46">2016 18989 14735 0,'0'0'1312'0,"0"0"-1056"16,0 0-256-16,0 0 0 0,0 0 1856 0,-4 9 320 16,-3 5 64-16,-1 4 16 0,-2 3-720 0,0 7-160 15,-7-1-32-15,2 4 0 0,-2 0-400 0,0-1-96 16,-4 1-16-16,-2 1 0 0,2 1-384 0,-2-4-96 15,1 2-16-15,7-2 0 0,2-5-208 0,2-1-128 16,-4-4 160-16,4-2-160 16,5-3-320-16,5-1-144 0,3-6-48 0,-2-7-13280 0</inkml:trace>
  <inkml:trace contextRef="#ctx0" brushRef="#br1" timeOffset="-40781.83">2531 19006 21423 0,'-14'2'944'0,"4"1"208"0,-4-1-928 0,0 5-224 0,-4 2 0 0,-1 3 0 16,-2 0 1408-16,1 3 224 0,1-1 48 0,0 4 16 16,0 0-768-16,1 3-160 0,3-2-16 0,2 2-16 15,0 1-336-15,3-1-64 0,3-2-16 0,4-3 0 16,4-3-160-16,3 1-32 0,0 0-128 0,4-1 192 15,3-6-192-15,3 1 176 0,3-4-176 0,0-2 160 0,2 2-160 0,2-1 160 16,-1-2-160-16,0 0 160 0,2-1-160 0,-3 3 0 16,-1-6 0-16,-3 2 128 15,0 0-2048-15,-1-2-432 0</inkml:trace>
  <inkml:trace contextRef="#ctx0" brushRef="#br1" timeOffset="-40448.78">2649 19114 20271 0,'0'0'1792'0,"0"0"-1424"0,8-7-368 0,1 2 0 0,1 1 704 0,1-3 80 0,3-2 16 0,5-1 0 16,3 0 160-16,1-7 16 0,0-1 16 0,-2 2 0 15,1-1-416-15,-1 1-64 0,-3 0-32 0,0 2 0 16,-5 3-288-16,-1-3-48 0,-3 1-16 0,-2 3 0 15,-4-4 16-15,-3 5 0 0,-2 0 0 0,-3 4 0 16,-5 0 96-16,-2 4 16 0,-3 4 0 0,-2 4 0 16,-2 1 96-16,-1 4 32 0,-2 5 0 0,-2 2 0 15,-2 3-112-15,0 4-16 0,2 2 0 0,2 2 0 16,1 1 48-16,4-5 0 0,6 0 0 0,3-1 0 16,6-5-112-16,4-2 0 0,3-2-16 0,7-3 0 15,2-5-48-15,4-1-128 0,1-4 192 0,5-2-64 16,5-3-128-16,0-5 0 0,-2 0 0 0,1-5 0 15,1 1-2656-15,-1-7-512 16</inkml:trace>
  <inkml:trace contextRef="#ctx0" brushRef="#br1" timeOffset="-40090.09">3179 18852 7359 0,'-11'10'656'0,"2"-4"-528"16,-3 8-128-16,1 3 0 0,-1 3 3136 0,1 3 608 15,-2 5 112-15,2-1 32 0,-1 5-1360 0,2-1-272 16,-2-3-48-16,0 3-16 0,1 2-848 0,-1-5-160 16,1 0-32-16,-1-8-16 0,2-1-496 0,1-1-112 15,2-3-16-15,2-2 0 0,5-13-176 0,0 0-32 16,0 0-16-16,0 0 0 0,0 0 144 0,8-8 16 0,3-2 16 16,1-5 0-16,1-4 0 0,1-3 0 0,1-4 0 0,1-5 0 15,-1-3-336-15,1-4-128 0,1-4 0 16,1 5 144-16,1 1-144 0,2 4 0 0,0 4 144 0,-1 2-144 15,-1 5 0-15,-1 4 0 0,-2 1 0 0,0 10 0 16,-4 3 0-16,0 6 0 0,-2 1 0 16,-4 9 0-16,-3 1 0 0,-4 6-128 0,-5 1 128 0,-4 1-128 15,-1 2 128-15,-4 4 0 0,-3 1 0 0,-1-2 0 16,-2 1 0-16,1-5 0 0,1-4 0 0,1-1 128 16,2-3-128-16,4-6 0 0,5-1 0 0,7-8 0 15,0 0-224-15,0 0-112 0,-3-13-32 0,9-1-11200 16,6-4-2240-16</inkml:trace>
  <inkml:trace contextRef="#ctx0" brushRef="#br1" timeOffset="-39856.06">3618 18363 22111 0,'-7'-13'1968'0,"7"13"-1584"0,-4-5-384 0,4 5 0 0,0 0 1408 0,0 0 192 15,0 0 32-15,-8 9 16 0,-1 5-208 0,1 3-32 16,-1 4-16-16,2 5 0 0,0 4-672 0,2 0-128 16,-1 3-16-16,-1 3-16 0,-2 3-336 0,1-1-64 15,-1 2-16-15,0 3 0 0,1-1-144 0,1 0 0 16,-1 1 144-16,2-6-144 0,-1-5-240 0,1-4-112 16,-2 1-32-16,2-6 0 15,-1-4-2576-15,1-4-528 0,-2-3-96 0</inkml:trace>
  <inkml:trace contextRef="#ctx0" brushRef="#br1" timeOffset="-39628.79">3379 18802 13823 0,'7'-10'608'0,"1"0"128"0,0 1-592 0,2-1-144 0,2 5 0 0,0-2 0 15,3 2 2608-15,2 2 480 0,0-2 112 0,4-1 0 16,2 5-1536-16,1 1-304 0,0 0-64 0,0 0-16 16,5-1-448-16,-1 0-80 0,-1 2-32 0,-2 1 0 15,-2 2-464-15,-4-1-112 0,-5 1-16 0,-2-2 0 16,-12-2-128-16,0 0 0 0,0 0 0 0,0 0 0 15,2 15 0-15,1-6-256 0,-3-9 64 0,-3 10 16 16,0-2-320 0,-1 1-64-16,-1-3-16 0,5-6 0 0,-7 10 192 0,2-3 16 0,5-7 16 0,-5 11 0 15,1-3 208-15,4-8 144 0,0 0-192 0,-1 13 192 16,1-1-704-16,-3-3-48 0,3 3 0 16,0-5-7312-16,0-7-1456 0</inkml:trace>
  <inkml:trace contextRef="#ctx0" brushRef="#br1" timeOffset="-38742.85">4070 18674 20271 0,'0'0'1792'0,"0"0"-1424"15,-7 0-368-15,-2 4 0 0,-4 3 1840 0,-1 0 288 16,-1 2 64-16,-1 2 16 0,0 6-736 0,1 0-160 15,1 1-32-15,2 0 0 0,2-1-640 0,4 0-144 0,2 0-32 0,4-1 0 16,2-3-288-16,2-3-176 0,-4-10 192 0,10 12-192 16,2-7 192-16,2-4-192 0,-3-4 192 0,5 0-192 15,0-7 448-15,2 1 0 0,0-4-16 0,-2 0 0 16,-1-2-64-16,-2 1-16 0,-1-3 0 0,-2 1 0 16,-3-2-128-16,0 2-32 0,-3-1 0 0,-2 2 0 15,-1-2-64-15,-2 2-128 0,-1 2 176 0,-2 1-176 16,2 1 128-16,0 4-128 0,2 7 0 0,0 0 0 15,0 0 0-15,0 0 0 0,0 0 0 0,0 0 0 16,0 0 0-16,0 0 0 0,0 0 0 0,0 0 0 16,11-4 0-16,3-1 0 0,3 0 0 0,1 1 0 15,1 1 0-15,0-3 0 0,-1 1 0 0,1 0 0 16,0-3 0-16,-3 3 0 0,-2 1 0 0,0 2 0 16,-1-1 0-16,-3 2 0 0,-10 1 0 0,8 6 160 15,-8-6-160-15,4 9 0 0,-6 3 144 0,0 3-144 0,-1 0 160 0,-2 1-32 16,-1-4-128-16,-1 1 192 0,0 0-64 0,4-4-128 15,2 1 176-15,1-10-176 0,0 0 144 0,0 0-144 16,10 6 0-16,2-2 144 0,-1-2-144 0,3-5 0 16,2-2 144-16,2-2-144 0,1 0 272 0,0 0-16 15,-1-6 0-15,1 5 0 0,0-4 0 0,0 5 0 16,0-4 0-16,2 6 0 0,-2-4-64 0,-1 4 0 16,-3 1-16-16,0 1 0 0,-1-2-176 0,-1 2 160 15,-3 0-160-15,-10 3 160 0,10-1-160 0,-10 1 0 16,0 0 0-16,12 0 128 0,-12 0-128 0,10 0 0 0,-10 0 0 0,9-1 0 15,0-3 0-15,0-2 0 0,1 1 0 16,0 0 0-16,-4-3 0 0,2 2 128 16,-1-1-128-16,1-3 0 0,0 2 128 0,-1-3-128 15,2 0 0-15,-2 2 128 0,-1-3-128 0,2 3 160 16,-1-2-160-16,1 3 160 0,1-1-160 0,0 4 0 0,-6-4 0 0,4 2 0 16,0-2 0-16,-1 3 0 0,-1 0 0 0,0-2 0 15,0 1 0-15,-1-2 0 0,-1 0-160 0,1 1 160 16,1-1 0-16,0-5-144 0,0 0 144 0,-1-4 0 15,-2-2-160-15,3-2 160 0,-2 0-192 0,0-1 192 16,0-2-320-16,0 1 32 0,2-7 16 0,1 2 0 16,-1 1 80-16,1-4 0 0,2 2 16 0,0-1 0 15,3 0 176-15,0-4 0 0,1 1 0 0,-1 1-128 16,0-1 128-16,1 4 0 0,-3 2-144 0,0 4 144 16,-3 0 0-16,-2 5 0 0,-3 2 0 0,-2 7 0 15,-4 0 0-15,-2 5 0 0,-3 3 0 0,-3 3 0 0,-3 3-192 16,-3 10 192-16,-4 3-192 0,-2 5 192 0,-3 7-160 15,1 6 160-15,3 4 0 0,0 4-144 0,-3 4 144 0,7 3 0 16,3-2 0-16,4 2 0 0,3-1 0 0,5 1 0 16,4-6 0-16,2 2 0 0,3-5 0 0,1-2 0 15,1-1 0-15,3-3 0 16,0-4-1008-16,-1-1-112 0,-2-8-32 0,-1-2-10224 16,-1-5-2048-16</inkml:trace>
  <inkml:trace contextRef="#ctx0" brushRef="#br1" timeOffset="-38576.81">4374 18063 33119 0,'0'0'1472'0,"-6"-6"288"0,6 6-1408 0,0 0-352 0,0 0 0 0,0 0 0 15,0 0 656-15,0 0 64 0,0 0 16 0,0 0 0 16,0 0-736-16,0 0 0 0,2 11 0 0,-2 3-10560 16,3 2-2096-16</inkml:trace>
  <inkml:trace contextRef="#ctx0" brushRef="#br1" timeOffset="-38180.18">3346 19547 21183 0,'0'0'1888'0,"-8"4"-1504"15,-1-1-384-15,-1-1 0 0,-2 2 1440 0,1 0 224 16,0 0 32-16,-1 1 16 0,-1 1-240 0,2-1-64 15,0 3 0-15,-1 3 0 0,1 3-640 0,-2 1-128 16,0 3-16-16,1 2-16 0,-4 5-96 0,1 1-32 16,-1-2 0-16,3 4 0 0,1-2-288 0,5 2-48 0,2-4-16 0,2 3 0 15,1-2-128-15,2-2 0 0,0 4 0 0,2-3 0 16,2 1 0-16,0-1 0 16,-2-3 0-16,1-2 0 0,-1-3 0 0,1-2 0 15,-2-4 0-15,-1-10-176 16,0 9-1120-16,0-9-240 0,0 0-32 0,0 0-13104 0</inkml:trace>
  <inkml:trace contextRef="#ctx0" brushRef="#br1" timeOffset="-38043.88">2916 19865 19343 0,'0'0'1728'0,"0"0"-1392"0,0 0-336 0,0 0 0 16,11-5 1936-16,0 4 320 0,1 1 64 0,6 0 16 16,4-2-672-16,2 1-144 0,1-1-32 0,4 0 0 0,6-2-448 0,-2-2-80 15,1 0-32-15,-1 1 0 0,0-2-416 16,-1 1-96-16,0 2-16 0,-4-1 0 0,-3-1-400 0,-3 1 128 15,-4-1-128-15,-3 0 0 16,-2 2-1472-16,-3 2-368 0,-10 2-80 0,9-5 0 16</inkml:trace>
  <inkml:trace contextRef="#ctx0" brushRef="#br1" timeOffset="-37858.86">3578 19677 26031 0,'0'0'1152'0,"3"13"240"0,-3-1-1120 0,-2 2-272 16,1 3 0-16,-3 2 0 0,-1 0 1408 0,-1 1 208 15,-3-1 48-15,0 0 16 0,-2 2-752 0,1-2-160 16,1-1-16-16,2-2-16 0,2-1-544 0,1-2-192 0,3-2 144 16,2 1-144-1,-1-12-1824-15,0 0-448 0</inkml:trace>
  <inkml:trace contextRef="#ctx0" brushRef="#br1" timeOffset="-37468.92">4046 19168 24927 0,'5'-22'1104'0,"-5"22"240"0,8-7-1088 0,-8 7-256 0,0 0 0 0,0 0 0 0,0 0 1472 15,-2 13 256-15,-1 2 32 0,-4 5 16 0,-2 1-608 0,-1 4-112 16,-3 4-32-16,0 6 0 0,-3 0-192 15,1 5-64-15,-2 2 0 0,2 2 0 16,1-2-176-16,3 1-32 0,-2-5-16 0,3-2 0 0,1-7-336 16,3-3-64-16,2-5-16 0,1-5 0 0,3-5-128 15,0-11 160-15,5 6-160 0,-5-6 160 0,12 0 96 16,1-6 32-16,1-5 0 0,1-6 0 0,1-1-32 0,1-1-16 16,1 0 0-16,-1-1 0 0,1-1-240 0,-1 2 144 15,1-1-144-15,-1 5 128 16,1 1-128-16,0 2 0 0,0 7 0 0,-4 4 0 0,-2 4 0 15,-3 4 0-15,0 6-128 0,-4 2 128 0,-2 3 0 0,-6 0 0 16,-2 2 0-16,-4 2 0 0,-2-2 0 0,-6 5 0 16,-3 0 0-16,-3 0 0 0,-2-3 0 0,-1-5 0 15,1 0 0-15,1-4 0 0,1-2 0 0,2-1 0 16,2-5 0-16,3-1-176 16,2-1-848-16,2-5-160 0,2-3-32 0,4-4-10576 15,1 1-2112-15</inkml:trace>
  <inkml:trace contextRef="#ctx0" brushRef="#br1" timeOffset="-37144.28">4277 19489 11967 0,'0'0'528'0,"0"0"112"0,0 0-512 0,0 0-128 0,0 0 0 0,12-2 0 15,-1 0 3840-15,-1-1 720 0,3-3 160 0,2 0 16 0,2-6-2976 0,1 1-608 16,-3-2-112-16,5-1-16 0,-2-1-368 0,0 0-64 15,-3-1-16-15,-2 2 0 0,-3 3-192 16,-4-2-32-16,-2 3-16 0,-1 0 0 16,-5 2 112-16,2 8 0 0,0 0 16 0,-11 0 0 0,-3 5-80 0,-1 3 0 15,-3 3-16-15,-1 7 0 0,-1 1-144 0,-1 3-32 16,1 3 0-16,0-2 0 0,2-4-192 0,5 3 176 16,2 1-176-16,3-2 160 0,5-2-160 15,3-2 0-15,2-3 0 0,3-3 128 0,2-2-128 0,4-4 0 16,1-3 0-16,4-4 0 0,0 1-144 0,2-5-64 15,0-1-16-15,-1 0 0 16,1-5-1680-16,0 1-336 0,0-1-64 0,-2-3-12832 0</inkml:trace>
  <inkml:trace contextRef="#ctx0" brushRef="#br1" timeOffset="-36881.24">4765 19327 26783 0,'0'0'1184'0,"-7"10"240"0,-3 3-1136 0,-2 4-288 0,-2-2 0 0,0 1 0 15,0 2 1600-15,2-2 272 0,-1 1 48 0,3-1 16 16,2-2-656-16,2 0-128 0,-1-2-16 0,5-2-16 16,-2 1-416-16,4-11-96 0,0 0-16 0,0 0 0 15,0 0-80-15,10-6-32 0,2-2 0 0,0-5 0 16,1-1-16-16,4-1 0 0,0-6 0 0,2 1 0 16,-1 0-144-16,0-1-48 0,0 2 0 0,-2 3 0 15,1 0 48-15,1 5 16 0,-1 0 0 0,0 2 0 16,5 5-32-16,-2 3-16 0,0-1 0 0,1 5 0 15,1 3-288-15,-2 1 128 0,-3 4-128 0,-3-2 0 0,-2 4 0 16,-2-3 0-16,-4 1 0 0,-1 3 0 0,-1-4 0 16,-3 2-144-16,-2 1-16 0,-3-6 0 15,-2 5-1824-15,-4-5-384 0,-3 2-64 16,-2-5 0-16</inkml:trace>
  <inkml:trace contextRef="#ctx0" brushRef="#br1" timeOffset="-36724.63">3824 19073 29487 0,'-17'-19'1296'0,"12"10"288"0,1-1-1264 0,4 10-320 0,3-8 0 0,-3 8 0 15,0 0 3408-15,12-2 624 0,2 0 128 0,-1 4 32 16,-1 0-3360-16,-2 2-688 0,-3 2-144 16,-3 5-19776-16</inkml:trace>
  <inkml:trace contextRef="#ctx0" brushRef="#br3" timeOffset="-195189.28">6395 17801 12895 0,'0'0'1152'0,"0"0"-928"0,0 0-224 0,10-5 0 15,0-4 0-15,3 0 176 0,2-1-176 0,3 1 160 16,2-3-16-16,5 1 0 0,3-6 0 0,6 1 0 15,3 2 80-15,7 0 16 0,1-3 0 0,2-2 0 16,0-1-16-16,-1 0 0 0,-4 2 0 0,-1 0 0 16,0 3 176-16,-3 0 48 0,-1 1 0 0,-3 2 0 15,0-1-16-15,-4 6 0 0,-5-3 0 0,-2 7 0 16,-5 2 0-16,-6 2 0 0,-12-1 0 0,3 13 0 16,1-4-48-16,-8 5-16 0,1 3 0 0,-6 1 0 15,-3 4 16-15,-1 3 0 0,1-1 0 0,-1 1 0 16,0 1-256-16,4-3-128 0,2 0 128 0,3-3-128 15,1 3-512-15,3-2-192 0,2 3-16 16,3-4-8784-16</inkml:trace>
  <inkml:trace contextRef="#ctx0" brushRef="#br3" timeOffset="-194578.75">9345 16872 10127 0,'0'0'896'15,"0"0"-704"-15,0 0-192 0,0 0 0 0,0 0 1024 16,0 0 192-16,0 0 16 0,0 0 16 15,-10-2-416-15,10 2-96 0,-9-4-16 0,3 1 0 0,1-4-336 0,5 7-64 16,-8-5 0-16,1 1-16 0,-2-2 112 0,-2-3 32 16,-1 3 0-16,-3-3 0 0,-3 1 32 0,-3-3 16 15,-3 2 0-15,-2-4 0 0,-5-1-48 0,-2 5-16 16,-1-1 0-16,-3 3 0 0,-1-6-176 0,1-1-16 16,1 0-16-16,2 2 0 0,2 0-32 0,2 2-16 15,4 1 0-15,3 0 0 0,4 5-176 0,5 3 160 16,3-1-160-16,2 4 160 0,9-2-160 0,0 0 0 15,-4 10 0-15,0-1 0 0,4 3-160 0,4 2 160 16,2 2 0-16,2 2-144 0,1 1 144 0,1 1 0 16,2 0 0-16,0 4 0 0,1 3 0 0,2 0 0 0,-2 3 0 15,-3 6 128-15,-3-1 32 0,-5 7 16 0,-3 5 0 16,-2 0 0-16,1-5 352 0,-3 2 80 0,2-1 16 0,1-4 0 16,-1-3-336-16,3-1-64 0,3-3-16 0,0-1 0 15,4 0-208-15,0 0 176 0,2-7-176 0,1 3 160 16,2-4-160-16,2 1-192 0,5 1 32 0</inkml:trace>
  <inkml:trace contextRef="#ctx0" brushRef="#br1" timeOffset="-116689.56">6509 17760 3679 0,'0'0'320'0,"0"0"-320"15,0 0 0-15,-1-10 0 0,1 10 1920 0,5-14 320 16,2-1 64-16,3-1 16 0,4 0-1280 0,5-1-256 15,4 0-48-15,6-4-16 0,3-2-176 0,3-3-32 16,3 1-16-16,4-2 0 0,3 1-288 0,-1-4-48 16,0 0-16-16,-2 2 0 0,-4 2-144 0,-1 2 160 15,-3 2-160-15,-4 4 160 0,-2 3-160 0,-5 7 0 0,-4 2 144 0,-2 5-144 16,-3 4 0-16,-7 8 128 0,0 6-128 0,-3 5 0 16,-1 6 0-16,-3 5 0 0,-3 5 0 0,-4 9 0 15,-2 8 0-15,-1 0 0 0,-3 2 0 0,1 0 0 16,-1 0 0-16,3-2 0 0,1-4 0 0,3-7 0 15,4-3-128-15,2-4 128 0,2-3-128 0</inkml:trace>
  <inkml:trace contextRef="#ctx0" brushRef="#br1" timeOffset="-116117.6">9500 16737 5519 0,'0'0'496'0,"4"-8"-496"0,-4 8 0 0,0 0 0 16,0 0 1488-16,-11-5 208 0,-4 1 32 0,-5 1 16 16,-4-3-1104-16,-6 4-240 0,-1-1-32 0,-4 1-16 15,-1-7 96-15,-3 4 0 0,-3 2 16 0,-1 1 0 16,-5-6 64-16,1 3 16 0,0 2 0 0,0 1 0 16,2-1-192-16,5 0-32 0,5-3-16 0,5 3 0 15,8 1-176-15,2 0-128 0,6-3 192 0,4 1-192 16,10 4 176-16,0 0-176 0,0 0 160 0,0 0-160 15,13-1 128-15,2 5-128 0,2 3 0 0,3 2 144 0,3 5 48 16,2 4 0-16,2 2 0 0,-1 6 0 0,-2-1-16 16,-5 8 0-16,-3 5 0 0,-4 5 0 15,-7 4-176-15,-5 7 192 0,-5 6-192 0,-3-2 192 0,-3-3 32 0,-2-2 16 16,-1 0 0-16,-1 1 0 0,-1-2-112 0,2-4 0 16,2-1-128-16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46:42.67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10641 9840 11055 0,'0'0'976'0,"-7"5"-784"16,-2 1-192-16,-1 1 0 0,-1 0 1216 0,-3 5 192 16,-3 3 32-16,-2 0 16 0,-2 1-448 0,-2-1-96 15,-3 1-16-15,2 1 0 0,-1-2-320 0,1 0-80 16,-1 1-16-16,4-1 0 0,0-1-32 0,4 0 0 0,1-1 0 16,2 1 0-16,2-3 64 0,3 0 0 0,5 2 0 0,-1-1 0 15,4-1-80-15,2 1-16 0,4-5 0 0,0 2 0 16,4-3 352-16,2 1 64 0,3-1 0 0,3-1 16 15,2-2-144-15,3-1-16 0,-1 1-16 0,2-182 0 16,5 363-368-16,-3-183-80 0,3 0-16 0,-2 1 0 16,-2-1-208-16,0-1 144 0,-1 1-144 0,-3-1 128 15,-2 0-128-15,-3 2 0 0,-1-1 144 0,2 0-144 16,-6 2-1184-16,-10-3-304 0,0 0-64 0,0 0-11472 16</inkml:trace>
  <inkml:trace contextRef="#ctx0" brushRef="#br0" timeOffset="309.24">10310 10165 23151 0,'0'0'1024'0,"0"0"208"0,0 0-976 0,0 0-256 15,0 0 0-15,0 0 0 0,0 0 992 0,0 0 160 16,5-6 16-16,5-2 16 0,1 2-288 0,4 1-48 15,4-4-16-15,4 1 0 0,1-3-256 0,5 2-48 16,4-1-16-16,4-1 0 0,-1-2-208 0,2 0-48 16,1 5-16-16,1 0 0 0,0-1-96 0,2-1-16 15,0 3 0-15,1 2 0 0,1 3-128 0,-2-1 0 16,-6 0 0-16,0 3 0 0,-3 4 0 0,-1 4 0 16,-3-3 0-16,-2-1 0 0,-3 1 0 0,-4 2 0 0,-1 2 0 0,-1 3-176 31,-1 1-240-31,-1-2-48 0,-1 2-16 0,-1-2 0 15,-1 1-480-15,2 0-80 0,-2 5-32 0,0-3-7648 0,-2-5-1536 0</inkml:trace>
  <inkml:trace contextRef="#ctx0" brushRef="#br0" timeOffset="912.69">11914 9991 15663 0,'0'0'688'0,"-5"-4"144"0,5 4-656 16,0 0-176-16,0 0 0 0,0 0 0 0,-2-7 1184 0,2 7 208 15,0 0 32-15,7-8 16 0,3 2-336 0,6 2-64 16,1-2-16-16,5 1 0 0,2 1-208 0,3 0-48 16,3-7-16-16,2 2 0 0,0 2-416 0,2 2-80 15,3 0 0-15,0-3-16 0,0 5 80 0,0 1 32 16,0 4 0-16,-3 0 0 0,-1 2-160 0,-3 1-48 16,-3 0 0-16,-3 0 0 0,-3 5-144 0,-2-3 0 15,-7-1 0-15,-1 4-176 16,-5 6-1344-16,-5-1-272 0,-2 3-48 0</inkml:trace>
  <inkml:trace contextRef="#ctx0" brushRef="#br0" timeOffset="1171.83">12275 9993 22975 0,'0'0'1024'0,"0"0"192"0,0 0-960 0,0 0-256 0,0 0 0 0,0 0 0 16,0 0 640-16,0 0 64 0,0 0 32 0,2 17 0 16,-2 1-272-16,-2 4-48 0,1 1-16 0,-2 3 0 15,1 5-48-15,-2 3-16 0,0 4 0 0,-1 3 0 16,-2 2-112-16,-2 2-32 0,0 4 0 0,0 1 0 16,0-3-64-16,0-4-128 0,-1 0 176 0,-2 2-176 15,2-3 192-15,-2 0-192 0,-1-3 192 0,-1-3-192 16,-1-3-464-16,-2-3-208 0,-1-1-32 15,1 1-11776-15</inkml:trace>
  <inkml:trace contextRef="#ctx0" brushRef="#br0" timeOffset="1341.71">11802 10876 18431 0,'0'0'1632'0,"0"0"-1312"16,8-8-320-16,2 3 0 0,3 1 1552 0,1 2 240 15,0-2 64-15,6 2 0 0,3 0-608 0,3 2-112 16,0-1-32-16,6-2 0 0,-3 0-208 0,3 1-64 15,0 2 0-15,-2-1 0 0,-2-1-320 0,-2 0-64 16,-5 0 0-16,0 2-16 0,-4 2-432 0,-3 0-224 16,-1-2 32-16,-1 2 0 15,-4 1-2304-15,-8-3-448 0</inkml:trace>
  <inkml:trace contextRef="#ctx0" brushRef="#br0" timeOffset="1552.91">12550 10561 20271 0,'0'0'1792'0,"0"0"-1424"0,0 0-368 0,10-5 0 16,4 2 2160-16,0 1 352 0,0-5 80 0,4 2 16 0,2 4-1840 0,0-4-384 15,1-2-64-15,-1 1 0 0,0 1-320 0,1-1 0 16,-2 2 128-16,-1 0-128 15,-3 1-1984-15,-1 1-464 0</inkml:trace>
  <inkml:trace contextRef="#ctx0" brushRef="#br0" timeOffset="2065.55">13421 9674 25167 0,'0'0'1104'0,"0"0"240"0,0 0-1072 0,0 0-272 0,0 0 0 0,0 0 0 15,0 0 0-15,3 15 0 0,-1 5 0 0,-2 4-144 16,-2 3 144-16,0 5 0 0,-1 3 0 0,-2 5 0 16,-1 3 0-16,-2 3 0 0,-2 8 0 0,-1 4-128 15,-3 0 128-15,-2 0 0 0,-3 1 0 0,3-1 0 16,-1-2 0-16,3-12 144 0,3-10-144 0,-1-4 0 16,2-3 320-16,1-4-32 0,3-9-16 0,1-3 0 15,1 0 528-15,4-11 96 0,-1 6 32 0,1-6 0 16,0 0 176-16,6-12 48 0,4 1 0 0,2-4 0 15,0-4-624-15,5 1-112 0,3 1-32 0,2 1 0 0,-2 3-384 0,1 3 0 16,0 0-144-16,1 6 144 0,-1 0-208 0,0 7 64 16,-2 3 16-16,-3 7 0 0,0-2 0 0,-4 2 0 15,-2 3 0-15,-3 2 0 0,-5 0 128 0,-3 1 0 16,-4 1-144-16,-4 0 144 0,-2-3 0 0,-1-1 0 16,-4-4 0-16,-2 1 0 0,-1-4 192 0,-1 4-32 15,-1-2-16-15,-2-3 0 0,0-3 32 0,3 0 0 16,1-3 0-16,3-2 0 0,0-5-176 0,5-1 0 15,2 0-160-15,1-3 160 16,6 1-2928-16,2-5-480 0</inkml:trace>
  <inkml:trace contextRef="#ctx0" brushRef="#br0" timeOffset="2358.73">13802 10295 20671 0,'0'0'912'0,"-6"10"192"0,-1 3-880 0,1 0-224 0,-3 2 0 0,3 4 0 16,-2-1 656-16,0 5 96 0,2 1 16 0,1-4 0 15,0-2 256-15,4-3 64 0,2-1 16 0,1-5 0 16,2 4 16-16,-4-13 0 0,0 0 0 0,12 7 0 16,-2 1-160-16,0-4-16 0,0-4-16 0,2 0 0 15,-1-9-144-15,2-1-16 0,2 2-16 0,-1-2 0 16,-3-4-96-16,1-3-16 0,-1-3 0 0,-1 2 0 0,1 2-256 0,-3-1-48 15,0 2-16-15,-2 2 0 0,0-1-192 0,-1 3-128 16,-2 2 160-16,1-1-160 0,-1 3 0 0,-3 7 0 16,2-10 0-16,-2 10 0 15,0 0-1376-15,0 0-272 0,0 0-48 0,0 0-9456 16,0 0-1904-16</inkml:trace>
  <inkml:trace contextRef="#ctx0" brushRef="#br0" timeOffset="2721.75">14234 10233 19343 0,'0'0'1728'0,"-10"9"-1392"16,1 1-336-16,-1 5 0 0,-3 2 1184 0,0 0 160 16,-1 1 48-16,0 3 0 0,-2-2-176 0,1 2-16 15,-1 1-16-15,1-1 0 0,1-5-48 0,1-2-16 16,2-2 0-16,2-3 0 0,3 0-64 0,1-2-16 15,5-7 0-15,0 0 0 0,0 0-48 0,0 0-16 16,0 0 0-16,9 1 0 0,1-5-32 0,2 0-16 0,2 0 0 0,2-6 0 16,-2-4-544-16,2 0-96 0,1-2-32 0,2 0 0 15,-1 1-256-15,-1 2 0 0,2 2 0 16,-1 0 0-16,-3 2 0 0,-1 2 0 0,0 4 0 0,-2 0 0 16,-12 3 0-16,10 4 0 0,-2 2 0 0,-3 6 0 15,-3-3 0-15,1 4 0 0,-3 3 0 0,-3 0 0 16,1 1 0-16,-3 1 0 0,-2-3-192 0,1 0 192 15,-2-1 0-15,2 0 0 0,-2 0 0 0,2-1 0 0,0-6 0 16,2 5 0-16,0-2 0 0,1 0 0 0,3-10-320 0,0 0 16 16,0 0 16-16,0 0 0 15,0 0-2208-15,0 0-432 0,0 0-80 0</inkml:trace>
  <inkml:trace contextRef="#ctx0" brushRef="#br0" timeOffset="3259.01">15011 10108 16575 0,'2'-18'1472'0,"1"12"-1168"15,-2-5-304-15,0 0 0 0,-1 3 1136 0,-1-3 160 16,-1 4 48-16,-2-2 0 0,-1 3 0 0,-3 4 0 15,-1 0 0-15,-9 2 0 0,1 2-720 0,-6 5-144 0,-3 5-32 0,0 6 0 16,-4 1-112-16,1 4-16 0,-1 2-16 0,-1 3 0 16,-3 4 160-16,3 3 48 0,5 0 0 0,3-1 0 15,1-3-240-15,5-4-32 0,6-2-16 0,3-3 0 16,5-5 352-16,3-1 64 0,3-4 0 0,4-3 16 16,3-6 144-16,3-2 32 0,2-1 0 0,5-4 0 15,3-7-224-15,3-1-32 0,0-5-16 0,2-5 0 16,-1-1-208-16,0 0-32 0,-2-5-16 0,-6 8 0 15,3-3-144-15,-1-7-32 0,3-3 0 0,1-4 0 16,-1-7-128-16,1-4 160 0,1-3-160 0,-1-3 160 0,2-5-160 0,-1-3 0 16,-1 0 0-16,-1-1 128 0,-3 7-128 0,3 8 0 15,-2 4-160-15,-3 5 160 0,-2 5-160 0,-2 5 160 16,-2 5-160-16,-2 3 160 0,-2 4-128 0,-3 4 128 16,-2 5 0-16,-4 8-144 0,0 0 144 0,0 0 0 15,-6 12 0-15,-3 4-128 0,-3 2 128 0,-2 9 0 16,-1 3 0-16,-1 8-128 0,-3 4 128 0,-2 8 0 15,1 1 0-15,0 2 0 0,-1 2 0 0,2-3-128 16,-1-3 128-16,1 2 0 0,0-1 0 0,2-1 0 16,1-3 0-16,0 0 0 0,2-5 0 0,-6 12 0 15,2-6 0-15,3-9 0 0,1-2 0 0,3-2 0 16,-1-6 0-16,3-1 0 16,2-7-960-16,0-1-272 0,6-1-48 0,0-4-9792 15,1-14-1936-15</inkml:trace>
  <inkml:trace contextRef="#ctx0" brushRef="#br0" timeOffset="3684.24">15885 9316 15663 0,'0'0'688'0,"0"0"144"0,9-1-656 0,0-1-176 16,-9 2 0-16,0 0 0 0,0 0 1280 0,0 0 208 15,0 0 48-15,0 0 16 0,3 10-224 0,-3 2-48 16,-3 0-16-16,-2 3 0 0,-1 0-544 0,-3 3-96 15,-3 4-32-15,0 3 0 0,-5 1 16 0,-1 5 0 16,-1 1 0-16,0 2 0 0,-1 2 176 0,-1 2 48 16,-1 2 0-16,1 0 0 0,-2 3-144 0,0-2-32 15,2 0 0-15,-3 2 0 0,1-5-288 0,2 0-64 16,2-1-16-16,2 0 0 0,-1-1-128 0,3 0-32 16,2-2 0-16,0-4 0 0,2-3-128 0,1-2 160 15,-1 1-160-15,2-5 160 0,2 2-160 0,0-4 0 16,1-1 0-16,1-2 128 0,0 0-400 0,1-2-96 15,-1 2-16-15,3-4 0 16,-1-6-2448-16,3-6-496 0</inkml:trace>
  <inkml:trace contextRef="#ctx0" brushRef="#br0" timeOffset="4182.08">15776 10041 3679 0,'0'0'320'0,"-3"9"-320"16,3-9 0-16,0 0 0 0,-1 7 2720 0,2 2 480 16,2-2 80-16,5-1 32 0,-2-1-1360 0,3-1-272 15,2-2-48-15,3-2-16 0,3-1-400 0,1-1-64 16,1-3-32-16,2 1 0 0,2-1-576 0,0 0-112 16,0-4-32-16,-2 1 0 0,1-2 112 0,-2 1 0 15,-1-2 16-15,-1 3 0 0,-1-2-64 0,-2 2-16 16,-5-1 0-16,-1 2 0 0,-3-5 112 0,-2 1 16 15,-4 1 0-15,-4-1 0 0,-2 5 96 0,-4 2 32 16,-4-1 0-16,-3 8 0 0,-2 2-416 0,-3 1-80 16,-4 4-16-16,1 0 0 0,-1 4 64 0,2 4 16 0,1 3 0 0,3 0 0 15,2 2-16-15,4-1 0 16,3 2 0-16,4 1 0 0,5-2 160 0,2 0 32 0,4 0 0 16,3-3 0-16,3 1-32 0,3-4 0 0,1 0 0 15,3-2 0-15,2-3-256 0,2 0-160 0,3 2 192 0,2-5-192 16,1 1 0-16,2-3-352 0,-1 2 48 0,5-3-11696 15,-1 0-2336-15</inkml:trace>
  <inkml:trace contextRef="#ctx0" brushRef="#br0" timeOffset="4952.29">17998 9512 18431 0,'0'0'816'0,"0"0"160"0,-3-8-784 0,1 5-192 15,-1-2 0-15,3 5 0 0,0 0 704 0,0 0 112 16,-7-2 16-16,-4 4 0 0,-1 1-384 0,-5 2-80 16,-4 6-16-16,-5 1 0 0,-1 4 96 0,-7 3 0 15,-3 6 16-15,-24 17 0 0,2 6 16 0,-4 4 0 16,-3 6 0-16,-5 4 0 0,-5 7 224 0,-4 9 32 15,-4 5 16-15,-1 2 0 0,1 2-16 0,-3 2 0 16,0 0 0-16,-1-1 0 0,-1 0 160 0,0 1 16 16,0 1 16-16,0-2 0 0,-4-4-96 0,-1 0 0 15,-3 1-16-15,2-2 0 0,0 1-176 0,-1-1-16 16,0-6-16-16,2-1 0 0,2 4 0 0,1-6 0 16,2-2 0-16,5-2 0 0,0-4-96 0,6-6 0 0,5-4-16 0,4-4 0 15,4-4-112-15,4-4-32 0,3 1 0 0,8-5 0 16,2-3-160-16,2-4-48 0,4-7 0 0,8 0 0 15,6-7-144-15,5-5 0 0,4-5 0 0,6-6 0 16,4-4-1632 0,7-8-256-16,4-8-48 0</inkml:trace>
  <inkml:trace contextRef="#ctx0" brushRef="#br0" timeOffset="7516.53">16157 12010 19007 0,'-14'1'832'0,"14"-1"192"0,-10 4-832 0,1-2-192 15,9-2 0-15,-6 3 0 0,-3-2 960 0,9-1 160 16,0 0 32-16,-9-2 0 0,9 2 240 0,-6-8 48 16,2 0 16-16,1-3 0 0,3 2-224 0,3-4-32 15,1 1-16-15,3 0 0 0,4-2-464 0,1-2-80 16,5-1-32-16,1-2 0 0,1-1-224 0,1-3-32 16,3-1-16-16,2 0 0 0,2-3 16 0,0 0 0 15,-1 0 0-15,2 1 0 0,0-2-32 0,1 1-16 16,2 0 0-16,0 3 0 0,-2 4-112 0,0 1 0 15,1 1-16-15,1 2 0 0,-1-2-176 0,0 4 0 16,-2 4 0-16,0-1 0 0,-4 6 128 0,0 0-128 16,-1 1 0-16,-3 4 128 0,1 4-128 0,-2 4 0 15,-2-2 0-15,0 6 128 0,-2 0-128 0,-1 1 0 16,3 1 0-16,-2 1 0 0,0 2 0 0,2 1 0 16,0-1 0-16,3 0 0 0,-1-6 128 0,1 3-128 0,0 0 0 0,3 2 128 15,0-6 16-15,2 1 0 0,1 1 0 0,2-6 0 16,1 0 112-16,-1 1 32 0,0-3 0 0,-1-2 0 15,1 2-80-15,-2-2-16 0,-1 2 0 0,-4-2 0 16,-1-2 32-16,0 0 0 0,1-2 0 0,0-2 0 16,0 2 48-16,-7-3 16 0,1-1 0 0,2-6 0 15,1 4 0-15,-1-3 0 0,3-4 0 0,-1 1 0 16,0-1-112-16,0 1-32 0,0-3 0 0,0 0 0 16,0 1-144-16,0-2 128 0,-2 0-128 0,-2 1 128 0,-1-1-128 0,0 0 0 15,-2-1 144-15,1 1-144 0,0 2 0 16,-4-1 128-16,0 2-128 0,0 0 0 0,-1 3 0 0,-1-1 0 15,-1 2 0-15,-1 2 0 0,-1 0 0 0,0 2 0 16,-2 1 0-16,1 0 0 0,-3 6 0 0,0 0 0 16,0 0 0-16,0 0 0 0,0 0 0 0,0 0 0 15,0 0 0-15,0 0 0 0,0 0 0 0,0 0 0 16,0 0 0-16,0 0 0 0,0 0 0 0,0 0 0 16,0 0 0-16,-5 6-128 0,-1 0 128 0,0 1 0 15,3 2 0-15,-1-1 0 0,0 2 0 0,1 0 0 16,-3 1 0-16,1 3-128 0,1 0 128 0,-1 2 0 15,0 0 0-15,0 1 0 0,0-1 0 0,0 2 0 16,0 1 0-16,1-1 0 0,0-2 0 0,-4 1 0 16,1-1 0-16,-1 2 0 0,-1 1 0 0,-2 0 0 15,-2-1 0-15,-1 0 0 0,0-1 0 0,1-1 0 16,-3 2 0-16,-1 0 0 0,-2-2 0 0,0 1 0 16,-1-2 0-16,-9 5 0 0,1-1 0 0,2-2 128 0,3-3-128 0,-1-4 0 15,0 3 0-15,1-7 128 0,3 2-128 0,1-4 0 16,0-4 0-16,1 0 0 0,1-2 0 0,2-4 0 15,1-2 0-15,3-1 144 0,1-5-144 0,1-1 0 16,0-1 128-16,0 0-128 0,1 1 0 0,2-1 0 16,1-2 0-16,1 4 0 0,0-1 0 0,0-1 0 15,1 0 0-15,0 1 0 0,1 1 0 0,-1 2-144 16,-1-2 144-16,2 0 0 0,0 1 0 0,1 2 0 16,-1-3 0-16,-2 1 0 0,-1 2 0 0,-2-1 0 15,1 2 0-15,-2 1 0 0,1-2 0 0,-2 3-128 0,0-2 128 0,-1 4 0 16,-2-3 0-16,0 3 0 0,-4 0 0 0,0 0-128 15,-1 2 128-15,-1 2 0 0,1 0 0 0,-4 2-128 16,-2 2 128-16,-1 3 0 0,1 4 0 0,1-2-160 16,-3 4 160-16,1-3 0 0,0 3-128 0,-1 1 128 15,-1 0 0-15,2 2 0 0,-1 1 0 0,-1 1-128 16,0 2 128-16,0 0 0 0,1 0 0 0,1 2 0 16,-2 2-128-16,3 3 128 0,2-1 0 0,0-1 0 15,2 1 0-15,0-1 0 0,1 0 0 0,1 3 0 16,0-2 0-16,2-1 0 0,1 2 0 0,1-1 0 15,2 0 0-15,-1 0 0 0,2-2 0 0,0-3 0 16,0-1 0-16,1 0 0 0,0-2 0 0,-1 0 0 16,0-6 0-16,1 2 0 0,1 1 128 0,2-4-128 15,-2-1 0-15,2-3 0 0,6-5 128 0,0 0-128 16,0 0 0-16,0 0 144 0,-8 2-16 0,8-2-128 16,0 0 192-16,0 0-64 0,-4-7-128 0,2-5 192 15,2 2-192-15,2 0 192 0,2-4-192 0,1 1 0 0,-1 2 144 16,1-3-144-16,0-1 0 0,2-2 0 0,0-1 0 0,2-1 0 15,0-1 0-15,-1 1 0 0,2-3 0 0,2-1 0 16,2 0 0-16,2 0 0 0,1-3 0 0,3 2 0 16,1 2 0-16,0-2 0 0,-1 0 0 0,-1 2 0 15,0-1 0-15,1 5 0 0,1 6 0 0,-2-1 0 16,-1 4 0-16,-1-1-128 0,1 5 128 0,0 1 0 16,-2 2 0-16,2 5-160 0,-1-1 160 0,-1 1 0 0,1 2-160 0,-1 6 160 15,1-2-128-15,-2 2 128 0,2 2-128 16,-2-3 128-16,-1 3-128 0,-1 4 128 0,-2 4 0 0,-1-1-128 15,0-2 128-15,2 0 0 0,-2-1 0 0,1 0 0 16,1-3 0-16,1 1-128 0,-1-2 128 0,4 0 0 16,0-1 0-16,2-3 0 0,1-1 0 0,1-4 0 15,2-2 0-15,1-1 0 0,1-3 0 0,1-2 0 16,2-1 0-16,1-4 128 0,1 2-128 0,0-5 0 16,1-1 128-16,-1 1-128 0,0-5 0 0,-1 1 144 15,-1-1-144-15,-1 1 0 0,1 0 128 0,-1 1-128 16,-1-3 0-16,2 0 0 0,-3-1 0 0,0 0 160 15,0-2-160-15,0 0 128 0,0-1-128 0,1 0 0 16,-2-1 0-16,-1 3 0 0,1-2 0 0,-2-1 0 16,-2 0 0-16,-2 3 0 0,-1 2 0 0,-2 0 0 15,0 3 0-15,0 4 0 0,-4 2 0 0,0-1 0 16,-1 3 0-16,-9 7 0 0,8-4 0 0,-8 4 0 16,0 0 0-16,0 0-176 0,0 0 176 0,0 0 0 15,0 0 0-15,0 9 0 0,-4 3 0 0,-1 1 0 16,-2-2 0-16,-2 3-128 0,0 1 128 0,-1 0 0 0,0-1 0 15,1-1-128-15,-1 1 128 0,0 0 0 0,-2-4 0 0,0 3 0 16,-3 1 0-16,-1 2 0 0,-2 1 0 0,1 0 0 16,-2-3 0-16,-2 2 0 0,-2 2 0 0,2 1 0 15,-1 3 0-15,1-3 0 0,-1 0 128 0,0-3-128 16,-2-3 0-16,4 0 0 0,2 1 0 0,2-2 0 16,-2-2 0-16,2 2 0 0,4-6 0 0,0 2 0 15,1-3 0-15,-2-3 0 0,3 0 0 0,0-1 0 16,-2-2 0-16,1-2 0 0,0-2 0 0,0-6 128 0,0 2-128 0,-1-3 0 15,1 2 0-15,0-3 0 0,-1-4 0 0,1-2 0 16,-2-2 0-16,0 2 128 0,2 0-128 0,1 1 0 16,0 1 0-16,-1 0 0 0,1 1 0 0,1 3 0 15,3-2 0-15,0 3-128 0,-2 2 128 0,0 0 0 16,-1 3 0-16,2 0-128 0,-2-1 128 0,0 3 0 16,0-1-144-16,0 2 144 0,-1 1 0 0,0 1 0 15,-3 1-144-15,2 1 144 0,-3 1 0 0,-2 0 0 16,0 0-128-16,-1 2 128 0,0 1 0 0,-1 1 0 15,0-1-128-15,-1 2 128 0,-3 5 0 0,-2 0 0 16,-2 0 0-16,-1 3 0 0,-1-1-128 0,0 2 128 16,-1 1 0-16,1 2 0 0,0 1 0 0,1 6-128 15,0-1 128-15,2 1 0 0,1 2 0 0,2-3 0 16,2 3 0-16,1-3 0 0,-3 2 0 0,8-8 0 16,1 1 0-16,-4 7 0 0,3-2 0 0,1-3 0 15,3-3 0-15,5-1 0 0,0-4 0 0,2-1 0 16,-2 1 0-16,4-3 0 0,-1 2 0 0,2-12 0 0,0 0 0 0,0 0 0 15,3 12 128-15,-3-12-128 0,0 0 0 0,0 0 144 16,0 0-144-16,0 0 0 0,0 0 144 0,0 0-144 16,0 0 144-16,0 0-144 0,8-7 192 0,-8 7-192 15,6-11 176-15,3-1-176 0,-3-3 160 0,2 1-160 16,-2 1 128-16,4-4-128 0,3-2 0 0,0-2 144 16,2-1-144-16,0-1 0 0,3 0 0 0,1-3 128 15,2-1-128-15,3-4 0 0,1 2 0 0,2 5 0 16,-1 1 0-16,2-1 0 0,2 2 0 0,-2 2 0 0,1 1 0 0,0 1 0 15,0 0 0-15,-1 4 0 0,-2 4 0 0,-2 1 0 16,-1 5-144-16,0 2 144 0,0 2 0 0,-2 4-128 16,-1 5 128-16,0 2 0 0,-3 3-144 0,1 3 144 15,0 0 0-15,0 1-144 0,0 3 144 0,-1-1 0 16,1 3-144-16,1 0 144 0,0-6 0 0,0-1 0 16,0 0 0-16,0-1 0 0,2-2 0 0,0-1 0 15,4-5 0-15,1-3 0 0,1-3 0 0,2-3 192 16,3-3-192-16,1-5 192 0,1 1 0 0,1-4 16 15,-2 0 0-15,2-3 0 0,0-5 0 0,0 1 0 16,3-2 0-16,-2 1 0 0,-1-7-80 0,-1 1 0 16,0-5-128-16,-1-2 192 0,-3-3-192 0,-2 2 176 15,0-2-176-15,-4 2 160 0,-4 6-160 0,-6 11 0 16,-3-1 0-16,3-4 0 16,-3 6-912-16,-3 4-176 0,-3 4-16 0,-2 0-12512 15,-3 9-2496-15</inkml:trace>
  <inkml:trace contextRef="#ctx0" brushRef="#br0" timeOffset="10724.28">19204 10356 13823 0,'0'0'608'0,"0"0"128"0,0 0-592 0,0 0-144 0,0 0 0 0,0 0 0 15,0 0 128-15,0 0-128 0,0 0 192 0,9-4-64 16,2-2 624-16,2 2 112 0,2 3 32 0,5 0 0 16,1-1-224-16,2 1-32 0,2-2-16 0,3 0 0 15,4 0-48-15,2 2-16 0,5-2 0 0,1 1 0 16,2-3-176-16,3 0-16 0,2 3-16 0,1 0 0 16,-1-1-160-16,1 1-16 0,2-1-16 0,0-2 0 15,-2 1-160-15,-1 2 128 0,-3-2-128 0,-2 0 128 16,-1 0-128-16,-3 3 0 0,-2-2 0 0,-3 3 128 0,-3 0-128 15,0 2 0-15,-4-1 144 0,0-1-144 16,-2 0 0-16,-4 0-128 0,-2 1 0 0,-2 1 0 16,1 0-640-16,-4-1-128 0,-2-1-32 0,1 0-8640 15</inkml:trace>
  <inkml:trace contextRef="#ctx0" brushRef="#br0" timeOffset="11106.58">20117 9990 15087 0,'0'0'656'0,"0"0"160"0,0-9-656 0,0 9-160 0,4-8 0 0,6 3 0 16,1 2 448-16,3 1 48 0,7 1 16 0,1 1 0 16,5 0-176-16,2 0-16 0,3 1-16 0,5 2 0 15,6 1 16-15,3-1 16 0,1 1 0 0,1-2 0 16,-1-2-16-16,-1 1 0 0,-1 3 0 0,-3-1 0 16,-4 5-80-16,-5 0-32 0,-4 3 0 0,-5 2 0 15,-4 3-32-15,-4 3-16 0,-6 1 0 0,-4 1 0 16,-3 1-160-16,-4 1 128 0,-5 3-128 0,-4 0 128 15,-2 3-128-15,-5-2 160 0,-2 1-160 0,-3-4 160 0,-1 2 32 16,-1-1 16-16,-1-3 0 0,-1 4 0 16,2-3-32-16,-2-2-16 0,-1-3 0 0,-2 1 0 0,-2 0-16 15,2 0 0-15,0 0 0 0,2 1-7200 16,2-6-1456-16</inkml:trace>
  <inkml:trace contextRef="#ctx0" brushRef="#br0" timeOffset="24074.15">12311 13352 8287 0,'0'0'736'0,"0"0"-592"0,0 0-144 0,0 0 0 15,0 0 1600-15,0 0 304 0,0 0 48 0,11 6 16 16,-1-3-736-16,3-2-144 0,1-1-16 0,4 0-16 16,2-1-224-16,4-2-32 0,2-3-16 0,4 1 0 15,2 0-272-15,2-3-64 0,3 1-16 0,-1 0 0 16,-2-2-240-16,-2 4-64 0,-1-2 0 0,-1 2 0 15,-1-2-128-15,-2 1-224 0,-3 2 48 0,-1 1 16 32,-4 1-1632-32,-2-2-336 0</inkml:trace>
  <inkml:trace contextRef="#ctx0" brushRef="#br0" timeOffset="24304.54">12588 13394 11967 0,'0'0'1072'0,"0"0"-864"16,-9 4-208-16,9-4 0 0,0 0 2016 0,-4 9 352 16,4-9 80-16,-1 15 16 0,1 0-1392 0,1 3-288 15,2 0-48-15,1 2-16 0,1-1-336 0,1 1-64 16,0 3 0-16,2-2-16 0,1-1-144 0,-1 2-32 16,-2-2 0-16,-1 4 0 0,0-2-128 0,-1 1 160 15,-2 1-160-15,0 0 160 0,0-2-160 0,-2 0 160 16,0 0-160-16,-2-2 160 0,2 1-320 0,-2-2-64 15,0 0-16-15,-2-3-7184 16,0-2-1456-16</inkml:trace>
  <inkml:trace contextRef="#ctx0" brushRef="#br0" timeOffset="24513.07">12322 13985 11055 0,'0'0'976'0,"-2"-9"-784"0,2 9-192 0,0 0 0 15,2-9 3504-15,-2 9 656 0,7-10 128 0,2 5 16 16,2 4-3008-16,2-3-592 0,1-1-128 0,3 2-32 16,4 2-320-16,2 0-64 0,2-1-16 0,2 1 0 15,-3 0-144-15,1-2 0 0,1 1 144 0,-1-2-144 16,1 1 0-16,-2 2-208 0,-3 0 16 0,0 0 16 16,-2-1-704-16,0 0-144 0,-1-1-16 0,-1-1-10624 15</inkml:trace>
  <inkml:trace contextRef="#ctx0" brushRef="#br0" timeOffset="24753.69">13300 13513 22287 0,'0'0'976'0,"0"0"224"0,6-10-960 0,4 0-240 0,3 4 0 0,0 2 0 15,3-2 384-15,2 0 16 0,0 4 16 0,1-2 0 16,1-1-416-16,1 1 128 0,-2 0-128 0,0 3-7024 16,0 1-1456-16</inkml:trace>
  <inkml:trace contextRef="#ctx0" brushRef="#br0" timeOffset="24897.12">13352 13604 16287 0,'-9'10'720'0,"4"-3"160"0,5-7-704 0,-6 8-176 0,6-8 0 0,0 0 0 16,0 13 592-16,0-13 96 0,6 7 16 0,-6-7 0 0,11 8-464 0,2-2-96 16,0-3-16-16,2-2 0 0,2-2-128 0,0 1 0 15,2 1 0-15</inkml:trace>
  <inkml:trace contextRef="#ctx0" brushRef="#br0" timeOffset="25550.19">14596 13180 10127 0,'0'0'448'0,"0"0"96"0,7-10-544 0,-7 10 0 0,0 0 0 0,7-6 0 16,0-3 1888-16,-7 9 272 0,0 0 48 0,0 0 16 15,0 0-1520-15,0 0-320 0,-7-5-48 0,-3 4-16 16,-3 2-144-16,-3 0-48 0,-3-1 0 0,-2 3 0 16,-1-1 128-16,-4 3 32 0,-1-1 0 0,0 0 0 15,-4-3 160-15,2 0 16 0,1 6 16 0,1-3 0 0,0-2-96 16,1-1-32-16,-1 1 0 0,3 0 0 0,1 0-32 0,5 1 0 15,-2-1 0-15,5-1 0 0,-1 0-128 0,2 0-48 16,2 1 0-16,3-2 0 0,9 0 32 0,0 0 0 16,0 0 0-16,0 0 0 0,0 0 80 0,0 0 32 15,0 0 0-15,0 0 0 0,0 0-96 0,9 9-32 16,-9-9 0-16,9 10 0 0,-2 1-160 0,-2-1 0 16,3 4 144-16,-4 3-144 0,-2-2 0 0,0 4 0 15,-4 2 0-15,1 1 0 0,-2 0 0 0,1 1 0 16,-2-1 0-16,-2 2 0 0,-2 4 0 0,-1-4 0 15,-2 1 0-15,1-2 0 0,-1 0 0 0,3-3 0 16,-1 1 0-16,1-1 0 0,0-5 0 0,2 2 0 0,1-2 0 0,2 0 0 16,1 1 0-16,2-1 0 0,2-4 0 0,2 2 128 15,1 0-128-15,2-4 0 0,-7-9 128 0,14 8-128 16,0-1 208-16,1 2-16 0,-1-6-16 0,1 1 0 16,0-1-48-16,3 2-128 0,3-3 192 0,-1 1-64 15,0-3-128-15,1 0 192 0,-2 0-192 0,-2 1 192 16,1-1-464-16,-1 2-96 0,-2-2-16 0,-1 0-12336 15</inkml:trace>
  <inkml:trace contextRef="#ctx0" brushRef="#br0" timeOffset="26040.39">15027 13288 13695 0,'0'0'608'0,"0"0"128"0,0 0-592 0,2-11-144 16,-2 11 0-16,0 0 0 0,0 0 848 0,0 0 144 16,-12-4 32-16,1 4 0 0,-2 4-464 0,-1 4-96 0,-3-1-16 0,-2 5 0 15,-4-2 16-15,2 5 0 0,1 3 0 0,0 1 0 16,3 3-16-16,0 3 0 0,4 0 0 0,2 3 0 16,5-2-160-16,1 2-32 0,3-8-16 0,5 2 0 15,1-3 112-15,3-3 32 0,3 0 0 0,1-4 0 16,0-2 144-16,2 2 48 0,5-6 0 0,-1-2 0 15,5-1-64-15,0-3 0 0,-1 1 0 0,2-2 0 16,0-5 64-16,0 0 0 0,-2-5 0 0,1 1 0 16,0-3-144-16,-2 0-32 0,-2-2 0 0,-2 1 0 15,-3-3-16-15,-3-3-16 0,-1-4 0 0,-4 2 0 16,-2 2-48-16,-3 1 0 0,0 2 0 0,-2 2 0 16,1 1-192-16,-3 4-128 0,3-2 160 0,-3 6-160 15,4 6 0-15,-7-7-240 0,-2 3 32 0,-1 1 0 16,-1 4-2352-16,1 2-448 15</inkml:trace>
  <inkml:trace contextRef="#ctx0" brushRef="#br0" timeOffset="26252.34">15505 13512 21183 0,'-7'10'1888'0,"-4"3"-1504"16,0-2-384-16,-2 7 0 0,-2 0 1184 0,0 4 160 15,1 3 48-15,-2-1 0 0,1 3-592 0,0-3-112 16,0 3-32-16,-1-3 0 0,0 3-400 0,-1-2-64 16,0-5-32-16,-1-1 0 0,0-1-160 0,2-1 192 15,2-5-192-15,1-3 192 0,1 0-320 0,2-4-64 0,3 3-16 0,7-8 0 32,0 0-1728-32,0 0-352 0,0 0-64 0</inkml:trace>
  <inkml:trace contextRef="#ctx0" brushRef="#br0" timeOffset="26546.08">16011 13236 28559 0,'0'0'1264'0,"-5"-9"272"15,1 1-1232-15,4 8-304 0,0 0 0 0,0 0 0 0,0 0 256 0,-5 13-16 16,-1 0 0-16,1 5 0 0,2 5-240 0,-1-2 0 16,-2 2 0-16,0 3 0 0,-6-2 0 0,3 0 0 15,-1 5 0-15,0 2 0 0,-2-2 0 0,2 0 0 16,-1-5 0-16,1 3 0 0,1-5 0 0,0-2 0 16,0 3 0-16,3-1 0 0,-5-7-128 0,5 0 128 15,0-1-192-15,1-1 192 16,0-6-448-16,5-7 0 0,0 12 16 0,0-12-7888 15,9 5-1600-15</inkml:trace>
  <inkml:trace contextRef="#ctx0" brushRef="#br0" timeOffset="27343.86">16221 13178 9215 0,'0'0'816'0,"0"0"-656"16,-3-7-160-16,3 7 0 0,0 0 1232 0,0 0 224 16,0 0 32-16,0 0 16 0,2-7-656 0,-2 7-128 15,0 0-16-15,6-10-16 0,0 2-16 0,3 0 0 16,1 2 0-16,2 1 0 0,0-3 144 0,5 2 16 0,2-2 16 0,0-1 0 16,3 7-176-16,-1-3-32 0,1-3-16 0,-2 3 0 15,-2 0-256-15,1 1-48 0,0 3-16 0,-1 0 0 16,-5-2-304-16,-2 3 128 0,-2 1-128 0,-9-1 0 15,0 0 128-15,9 8-128 0,-9-8 0 0,0 0 0 16,4 17 144-16,-4 0-144 0,-3 2 0 0,-2 4 144 16,-1 3-144-16,-2 4 0 0,-6 5 0 0,0 1 0 15,-1 4 0-15,0 3 0 0,-1-2 0 0,0-1 0 16,2 2 0-16,1-4 0 0,3-6 0 0,-1 0 0 16,0 0 0-16,3-3 128 0,-1-6-128 0,1 0 128 15,-1-2 48-15,3 0 0 0,-1-3 0 0,1-1 0 16,1 1 80-16,0-4 32 0,-1-1 0 0,2 1 0 15,-1-4 112-15,1 1 32 0,-1 1 0 0,3-3 0 0,0 1-32 0,1-2 0 16,1-8 0-16,-3 11 0 0,1-3-144 0,0 2-16 16,1-3-16-16,1-7 0 0,0 0-224 0,0 0 144 15,-5 12-144-15,1-3 128 0,0 0-128 0,4-9 160 16,-6 5-160-16,0 2 160 0,-2 0-16 0,-1-3 0 16,0-3 0-16,-1 1 0 0,-1 2-144 0,-1-1 0 15,1 1 0-15,-1-4 0 0,1-2 0 0,1 2 192 16,-3 0-64-16,2-1 0 0,0-3-128 0,1-1 192 15,-1 1-192-15,2 2 192 0,0-3-192 0,1 0 160 16,1-1-160-16,0 4 160 0,7 2-160 0,0 0-144 16,0 0 144-16,0 0-208 15,0 0-1920-15,0 0-384 0,0 0-80 0</inkml:trace>
  <inkml:trace contextRef="#ctx0" brushRef="#br0" timeOffset="28780.78">17519 13039 6447 0,'0'0'576'0,"0"0"-576"0,0-10 0 0,0 3 0 16,0 7 2160-16,0 0 320 0,-2-11 64 0,2 11 16 16,-3-9-1248-16,-1-1-240 0,4 10-48 0,-10-7-16 15,-2-5-704-15,1 5-144 0,-2-2-32 0,-1 2 0 16,-4 1 48-16,-3-2 0 0,-5 1 0 0,1 0 0 15,-1 2 112-15,-2 3 32 0,-3-7 0 0,0 4 0 16,-2 0 96-16,0-3 32 0,-1 2 0 0,-3-1 0 16,-4-2 0-16,-2 3 16 0,-2-3 0 0,-3 2 0 0,-5-2-96 0,-3 0-32 15,0 0 0-15,0 0 0 0,1 3-96 0,-1-3-32 16,0 1 0-16,0-2 0 0,-3 2 0 0,-2-1 0 16,0 4 0-16,-3-2 0 0,2-1-208 0,-2 3 144 15,-1-3-144-15,2 5 128 0,-1-1-128 0,-2 2 0 16,-2 0 0-16,-1-2 128 0,2 2-128 0,-2 0 0 15,2 1 0-15,-1 0 0 0,-2 1 0 0,0 0 0 16,-1 0 0-16,1 1 0 0,2-2 0 0,-1 1 0 16,2 1 0-16,-2 0 0 0,-2 2 0 0,0-2 0 15,-1-1 0-15,1 4 0 0,1 0 0 0,3-2 128 16,-2 0-128-16,1 0 0 0,-3 1 0 0,1 2 0 0,0-1 128 0,5 2-128 16,3-2 0-16,-2-1 0 0,1 3 0 15,-1 0 0-15,-1 0 0 0,-1-1 0 0,-3 0 0 0,3 4 0 16,0-2 0-16,3 4 0 0,0-4-192 0,0 5 192 15,-5 0-160-15,4 0 160 0,-1 2 0 0,1-2-144 16,2-2 144-16,2 4 0 0,0 2 0 0,1 2 0 16,-2 1 0-16,0-1-160 0,1 0 160 0,3 0 0 15,1-3-208-15,0-2 64 0,5-1 16 0,1 4 0 16,0 0 128-16,1 3 0 0,-2 2-144 0,4-2 144 16,-1-4 0-16,0 1 0 0,-3 2-144 0,3 3 144 15,1-1 0-15,1 0 0 0,4 2 0 0,1-2 0 16,2-1 0-16,1 0 0 0,1-1 0 0,0 1 0 15,4 0 0-15,1-1 0 0,2-1 0 0,0 0 0 16,2 0 0-16,3 2 0 0,2 1 0 0,4 1 0 0,1-4-128 16,3 4 128-16,2 3 0 0,2-1 0 0,-1 3 0 0,7 1-128 15,0 2 128-15,4-2 0 0,0 1 0 0,5-1-128 16,1 1 128-16,4-2 0 0,1 2-128 0,4-2 128 16,1 3 0-16,4-6 0 0,1 0 0 0,3 2 0 15,1-1 0-15,2 2 0 0,-1-5 0 0,6 0 128 16,1-4 0-16,3 3 16 0,1-1 128 0,2 0 32 15,1 1 0-15,3-1 0 0,5-1 64 0,5 1 16 16,4 4 0-16,7-4 0 0,-2 0-128 0,0 0 0 16,2 0-16-16,2-1 0 0,1-2-112 0,3 2 0 15,6-1-128-15,0-1 192 0,1-2-192 0,-1 0 128 16,1-1-128-16,2 1 0 0,-1 1 128 0,2-2-128 16,1 0 0-16,0-1 144 0,-1-5-144 0,0 2 128 0,2-3-128 15,6-2 128-15,4 0-128 0,-1 1 0 0,-2-7 144 0,1 6-144 16,3 3 0-16,3-2 0 0,4-2 0 0,0 0 128 15,-2-2 752-15,2 3 144 0,1 1 48 0,-2-1 0 32,1-8-1648-32,-2 3-320 0,0 1-64 0,3 0 0 0,3 0 800 0,-1 0 160 0,-4-5 0 0,-2 3 0 15,1 4 144-15,-1-4-144 0,0 1 160 0,-3-3-160 16,-4-3 160-16,0 3-160 0,-2 3 160 0,1-2-160 16,0-8 288-16,-4 3-32 0,-1 0-16 0,-1 1 0 15,-3-3-64-15,3 0-16 0,2-3 0 0,-3-2 0 16,-2-3 80-16,-1-3 16 0,-4-1 0 0,2-9 0 15,-1-3 80-15,1-3 32 0,-1-3 0 0,-2-4 0 16,-2-2 224-16,-4-5 48 0,-2-1 16 0,-3 1 0 16,-2-1-32-16,-3 1-16 0,-2 2 0 0,-8-1 0 15,-8-1-32-15,-6 7 0 0,-7 2 0 0,-9 3 0 0,-6 2-224 0,-6 0-48 16,-7-1-16-16,-6 1 0 0,-8 1-288 0,-8-1 0 16,-6 1-128-16,-10-3 128 15,-5 1-2304-15,-9 3-384 0,-9-2-64 0,-4 6-13728 16</inkml:trace>
  <inkml:trace contextRef="#ctx0" brushRef="#br0" timeOffset="29954.88">11861 12964 12895 0,'-9'-14'1152'0,"0"0"-928"0,0-2-224 0,3-5 0 16,1-1 3184-16,1-5 592 0,1 0 112 0,2-3 16 16,0 0-2448-16,2 1-496 0,2-3-112 0,0-2-16 15,1-3-528-15,1 0-112 0,0 1-32 0,2-1 0 16,-1-3-160-16,1-3 192 0,-1 1-192 0,1 0 192 15,2-4-32-15,0 3 0 0,0-3 0 0,0 1 0 16,0-1 192-16,0-1 32 0,-3 0 16 0,1 0 0 16,-1 6 80-16,0-2 16 0,2 2 0 0,0 3 0 15,0 1 16-15,1 4 0 0,0 8 0 0,0 1 0 16,-1 3-240-16,1 4-32 0,0-1-16 0,1 4 0 16,0 5-224-16,0-1 128 0,-1 2-128 0,0 0 0 0,1 2 0 0,-2 4 0 15,-8 2 0-15,9-3 0 16,-9 3-400-16,0 0-32 0,8 3 0 0,-8-3 0 15,0 0-656-15,8 7-128 0,-8-7-16 0,5 13-16 16,-2 0-1696-16,-2-5-320 0,-1-8-80 0</inkml:trace>
  <inkml:trace contextRef="#ctx0" brushRef="#br0" timeOffset="30285.14">11488 11841 26719 0,'-10'-13'1184'0,"10"13"240"0,-1-10-1136 0,2-2-288 0,3 0 0 0,4 0 0 16,3-1 1424-16,6-3 240 0,3 1 32 0,3-3 16 16,2-2-1200-16,2-2-224 0,4-5-48 0,0 2-16 15,2-6-224-15,2 6 0 0,0 0 128 0,1 0-128 16,1 1 0-16,0 0 0 0,1 2 0 0,-1 3 0 15,-4 2 0-15,-2 1 0 0,1 4 0 0,-6 3 0 16,-5-1 128-16,0 3 96 0,-4 6 16 0,-1 1 0 16,-2 2 112-16,-3 9 32 0,-2 1 0 0,-3 7 0 15,2 7-208-15,-3 1-48 0,3 3 0 0,-6 4 0 16,2 2-128-16,0 0 0 0,0-2 0 0,1-1 0 0,0-3 0 16,0 1 0-16,1-3 0 0,2-4 0 0,-3 0 0 15,0 0 0-15,1-3 128 0,1-2-128 16,0-1-768-16,2-1-192 0,1 1-48 0</inkml:trace>
  <inkml:trace contextRef="#ctx0" brushRef="#br0" timeOffset="81073.4">16239 12025 11055 0,'0'0'976'0,"0"0"-784"15,0 0-192-15,0 0 0 0,-5-3 432 0,5 3 32 16,0 0 16-16,0 0 0 0,-7-1 192 0,1 1 32 15,-1-1 16-15,7 1 0 0,-6 0-16 0,0 0 0 0,-1 0 0 0,2 1 0 16,5-1 0-16,-6 1-16 0,0 1 0 0,6-2 0 16,-7 0 0-16,0 1 0 0,7-1 0 0,-7 1 0 15,1-1 16-15,6 0 0 0,-6-1 0 0,6 1 0 16,0 0-48-16,-6-1 0 0,3-2 0 0,3 3 0 16,0 0 48-16,-5-2 16 0,5 2 0 0,-2-8 0 15,1 0-320-15,2 2-64 0,2-4-16 0,1-2 0 16,1-2-48-16,2-2-16 0,2-1 0 0,1 2 0 15,2-1-112-15,1-1-16 0,-1-2-128 0,2 1 192 0,2-1-192 0,1 1 0 16,2 1 0-16,2-1 0 0,-1 1 0 0,3 1 0 16,0 0 0-16,0 2 0 0,-2 2 0 0,1-2 0 15,0 1 0-15,-2 2 0 0,0-1 0 0,-1 3 0 16,-2 0 0-16,1 3 0 0,-1-2 0 0,1 3 0 16,0 3 0-16,-1-1 0 0,-2-1 0 0,0 4 0 15,0 0 0-15,-3 4 0 0,0-1 0 0,1-1-128 16,-3 2 128-16,0 1 0 0,-1 4 0 0,0 0-128 15,0 1 128-15,0 3 0 0,1-2-144 0,0 3 144 16,2 2 0-16,1 0-144 0,-2-2 144 0,2 0 0 16,1 1 0-16,0-1 0 0,1 0 0 0,0-1 0 15,2-3 128-15,0 2-128 0,0-5 256 0,1 2-32 16,1-5 0-16,1 1 0 0,1-1 32 0,-1 0 16 16,2-3 0-16,-1 0 0 0,2 0 0 0,0-2 0 15,0-1 0-15,3-3 0 0,1-1-80 0,-1 3-32 16,-1-5 0-16,0 0 0 0,2 1-16 0,0-3 0 15,-2 2 0-15,2-2 0 0,0 2-144 0,-3-3 0 0,0 1 0 0,-1-1 0 16,0-3 0-16,0-1 0 0,-1-3 0 0,3 1 128 16,-3-2-128-16,-1-2 192 0,0 1-192 15,1 0 192-15,0-1-192 0,-2-2 0 0,3-1 0 0,-2 0 0 16,0-4 0-16,-1 4 0 0,-2-2 0 0,-2 4 128 16,0 3-128-16,-2 1 0 0,-3 0 0 0,-1 4 0 15,0 1 0-15,-4 4 0 0,-1-1 0 0,0 4 0 16,-3 1 0-16,-2 5 0 0,0 0 0 0,0 0 0 0,0 0 0 0,-6-2 0 15,-2 2 0-15,1 3 0 0,-2 0 0 16,0 0 0-16,0 6 0 0,0-2 0 0,-1 0-128 0,0 5 128 16,0 2 0-16,-2 1 0 0,2 3 0 0,-1 1 0 15,-1 0-144-15,-1 1 144 0,3-1 0 0,-1 2 0 16,-1-2 0-16,1 0 0 0,-1 1 0 0,1 2 0 16,-2-3 0-16,2 2 0 0,-1 0 0 0,1-1 0 15,-2-1 0-15,2 0 0 0,-2 0 0 0,0 0 0 16,1-1 0-16,-4-1 0 0,1-3 0 0,0 0 0 15,0 1 0-15,-1-4 0 0,0 2 0 0,-1 1 128 16,0-3-128-16,-1 0 0 0,0-1 0 0,-2-3 128 16,-1 2-128-16,2-4 0 0,1 0 144 0,1-1-144 15,-1-2 128-15,0-2-128 0,2-2 192 0,-1-2-32 16,0-1-16-16,3-4 0 0,1 1 32 0,0-3 0 16,1 0 0-16,3-3 0 0,-1-4-48 0,1 0 0 15,2-1 0-15,-1-1 0 0,-2 0-128 0,2-3 0 16,-2 0 144-16,3 3-144 0,-4-2 0 0,1-1 128 15,-1 3-128-15,-2 1 0 0,-5 1 0 0,0 3 0 16,1 3 0-16,-1 1 0 0,0 2 0 0,-4 0 0 0,1 4 0 0,-1-2 0 16,-1 5 0-16,0 1 0 0,1 1 0 0,0 1 0 15,-1 1 0-15,0 4 0 0,0-3 0 0,0 1 0 16,2 1 0-16,-3 4-128 0,1 0 128 0,0 2 0 16,0 2 0-16,0-1 0 0,0 3 0 0,-1 1-128 15,4 2 128-15,-4 0 0 0,0 0 0 0,1-2 0 16,0 1 0-16,0-1 0 0,1 2 0 0,1 1 0 0,0 2 0 0,4-2 0 15,0 0 0-15,2 1 0 0,3 0 0 0,1 1 0 16,1-1 0-16,2-1 0 16,0 0 0-16,5-1 0 0,-4 0 0 0,3-3 0 0,2 0 0 15,1-2 0-15,-1 0 0 0,2-1 0 0,0-1 0 0,2-1 0 16,-1 1 0-16,1-2 0 0,-2-9 0 0,0 0 0 16,4 6 0-16,-4-6 128 0,0 0-128 0,0 0 144 15,0 0-144-15,8-2 160 0,-8 2-16 0,9-3 0 16,-3-2 0-16,3-5 0 0,-1 0 16 0,1-4 0 15,1-4 0-15,1 0 0 0,1-5-160 0,-1-2 192 16,3 5-192-16,1-2 192 0,2-3-192 0,1 1 0 16,2-1 0-16,2 0 0 0,0 0 0 0,1 2 0 15,4 0 0-15,1 0 0 0,3 1 0 0,2 1 0 16,1 2 0-16,1 1 0 0,0 1 0 0,-1 2 0 16,-1-1 0-16,0 3 0 0,-2 3 0 0,-2-1 0 15,-2 4 0-15,-2-1 0 0,-2 3 0 0,-1 3 0 16,-3-1 0-16,0 3 0 0,-3 1 0 0,-1 3 0 15,-1 0 0-15,-1 5 0 0,-1-2-128 0,-2 6 128 16,-1 1 0-16,0-1 0 0,-2 0 0 0,1 2 0 0,-3 1 0 16,0 1 0-16,-1-1 0 0,0-2 0 15,-2 4 0-15,1-3 0 0,-2-2 0 0,4 1 0 16,-1-2 0-16,1 0 0 0,1 1 0 0,2-3 0 0,0 2 0 0,3-1 0 16,0-3 0-16,2 2 0 0,5-4 0 0,-2 2 0 15,1-1 0-15,1-1 0 0,0-3 0 0,2 2 0 16,3-1 0-16,0-2 128 0,-2-4-128 0,2 0 128 15,0-3 32-15,0 1 0 0,-1-1 0 0,-1-2 0 16,-1-4 144-16,0 0 16 0,-1 0 16 0,-2-3 0 0,0-1 0 0,-1-1 0 16,-3-2 0-16,1-1 0 0,-1-2-32 0,-2 1-16 15,-1-2 0-15,3-8 0 0,-4 2-96 0,-4 5-32 16,2 3 0-16,-5 2 0 0,-1-2-160 0,-1 2 192 16,-1 3-192-16,0 1 192 0,-2 3-192 0,1 1 0 15,-2-2 144-15,-1 5-144 0,5 7 0 0,-12-5 128 16,2 0-128-16,-1 5 0 0,-1 4-128 0,0 1-112 15,-2 4-16-15,0 2 0 16,-3 3-2144-16,-1 4-432 0,1 2-96 0</inkml:trace>
  <inkml:trace contextRef="#ctx0" brushRef="#br1" timeOffset="-7956.71">21493 15100 6447 0,'33'2'272'16,"-11"-3"80"-16,2-2-352 0,2 1 0 0,0 2 0 0,4-1 0 0,0-3 640 0,3 0 48 15,1 4 16-15,3 3 0 0,1-1-112 0,2 1-16 16,2-2 0-16,0 0 0 0,-2 2-176 0,1-1-32 16,0-2-16-16,-3 0 0 0,-1 0-96 0,1 0 0 15,0 0-16-15,1 0 0 0,2-1 0 0,0 1 0 16,2 0 0-16,2 3 0 0,-2 2 48 0,1-5 16 16,1-4 0-16,-2 1 0 0,0 3-16 0,0 0 0 15,2-1 0-15,3 1 0 0,-2 3-32 0,4 2 0 16,2-2 0-16,-2-1 0 0,0-2-80 0,-2 0-32 15,-1 0 0-15,0 1 0 0,-1-2 96 0,-1 1 16 16,0-4 0-16,1 3 0 0,1 2 48 0,0 1 16 0,0 0 0 16,-1-1 0-16,0-1-80 0,-4 0-16 0,-2 0 0 0,2 0 0 15,-1-4-32-15,1 0-16 0,-1 1 0 0,4 1 0 16,4 1 64-16,2 0 16 0,-2-1 0 0,2 2 0 16,0-1-112-16,1 0-16 0,0 0 0 0,1-2 0 15,1 1 112-15,4 2 16 0,5 2 0 0,0 1 0 16,-1-3-48-16,2-2 0 0,0-1 0 0,0-1 0 15,1 2-80-15,3 2-128 0,3-1 176 0,-1 0-176 16,-3 3 176-16,-1-2-176 0,-4-3 160 0,-1 0-160 16,-1 3 128-16,0 0-128 0,2 4 0 0,1 0 0 15,-4-3 0-15,1-2 128 0,0-1-128 0,-1 1 0 16,1-1 0-16,5 0 128 0,0 2-128 0,1 3 0 16,1-1 192-16,1 0-48 0,-1-2-16 0,0-2 0 15,0 1 0-15,0 1 0 0,4 3 0 0,-1 1 0 0,0-3 16 0,1-2 0 16,-2-3 0-16,1 1 0 0,-2 1-144 0,1-1 0 15,2-1 0-15,0-1 128 0,0 1 96 0,1-1 16 16,-4-5 0-16,-3 3 0 0,1 1-80 0,-3 3-16 16,-4 3 0-16,-2-2 0 0,-2 1 64 0,-1 0 16 15,-1 1 0-15,-4 1 0 0,-1 0-96 0,-4 3-128 16,-2-3 176-16,0 5-176 0,-4 1 160 0,-2 3-160 16,-3-3 128-16,-3 4-128 0,2 1 160 0,-5-1-160 15,-7 3 192-15,-5-1-192 16,-3-6-1136-16,-7 5-336 0,-7 3-64 0,-11-1 0 0</inkml:trace>
  <inkml:trace contextRef="#ctx0" brushRef="#br1" timeOffset="-5633.33">18466 17545 2751 0,'0'0'256'0,"0"0"-256"16,-9 2 0-16,9-2 0 0,0 0 1696 0,0 0 288 16,0 0 64-16,0 0 16 0,0 0-912 0,0 0-192 15,0 0-48-15,0 0 0 0,0 0-192 0,0 0-32 16,0 0-16-16,0 0 0 0,0 0 0 0,14 2 0 16,1-1 0-16,0 1 0 0,-1-4-176 0,5 1-48 0,3-1 0 0,2 0 0 15,1 0-160-15,3-1-32 0,3-1-16 0,3 3 0 16,4 0-48-16,1 0-16 0,0 1 0 0,2-2 0 15,2 0-48-15,-1 0-128 0,0 0 192 0,-2-1-64 16,0 2-128-16,-1-1 128 0,1 0-128 0,-1 2 128 16,0 2-128-16,2 0 0 0,1 1 0 0,-1-2 0 15,-2-1 0-15,4 0 0 0,-2 0 176 0,0 0-176 16,-3 0 192-16,0 0-64 0,-1 0-128 0,2 2 192 16,-2-2-64-16,-1 0-128 0,-1 0 176 0,1 0-176 15,-2 3 256-15,-2-3-48 0,-4-1-16 0,-1-1 0 16,4 2 16-16,-3 0 0 0,-2-1 0 0,-2 0 0 0,-1-2-64 15,-3 0-16-15,-1 1 0 0,-1 1 0 0,0 0-128 16,-3-1 192-16,-5 1-192 0,4 0 192 0,-1 0-192 0,0 1 160 16,-2 0-160-16,1 0 160 0,-4 1-16 0,4 0 0 15,-2-1 0-15,-10 0 0 0,10 0-144 0,0 0 0 16,-10 0 0-16,11 0 128 0,-11 0-128 0,0 0 128 16,0 0-128-16,0 0 128 0,0 0 160 0,0 0 32 15,0 0 0-15,0 0 0 0,0 0-32 0,0 0 0 16,0 0 0-16,0 0 0 0,0 0-16 0,0 0 0 15,0 0 0-15,-11 0 0 0,-1 0-128 0,-1 0-16 16,-5 0-128-16,-2 1 192 0,-4 1-192 0,-2-1 128 16,-3 0-128-16,-4 3 0 0,-8 0 128 0,-2-2-128 15,-4 1 0-15,-5 0 144 0,-7-3-144 0,0 1 192 16,-5 0-192-16,-2 3 192 0,-3-2-192 0,1 1 0 0,-2-3 0 16,0 0 0-16,0 0 0 0,5 0 0 0,0 1 0 0,2 2 0 15,-1 1 0-15,2 1 0 0,1-3 0 0,0-1 0 16,0-1 0-16,4 2 0 0,2-1 0 0,5 3 128 15,3-2-128-15,4 1 0 0,3 1 0 0,3 1-176 16,2 0 176-16,6 1 0 0,5-2 0 0,4-1 0 16,3 0 0-16,4 1 0 0,3 0 0 0,10-4 0 15,-7 3 0-15,7-3 0 0,0 0 0 0,0 0 128 16,0 0-128-16,0 0 0 0,0 0 0 0,0 0 0 16,0 0 0-16,12-2 0 0,4-3 0 0,4 1 0 15,4 2 0-15,7-1 192 0,2-2-64 0,5-1 0 16,4 1-128-16,5 2 0 0,5-1 0 0,5 1 0 15,5 1 0-15,3 1 0 0,3-3 0 0,1 2 128 0,1-1-128 16,-1 1 0-16,-2-2 0 0,-1 3-128 0,-1 2 128 0,0-1 0 16,0-3 0-16,-4 0 0 0,-4 0 0 0,-7 0 0 15,-7 2 0-15,-6 1 0 0,-5 0 0 16,-7 0 0-16,-7-1 0 0,-7 1 128 0,-11 0-128 0,0 0 0 16,0 0 128-16,-12 0-128 0,-8 2 384 0,-6 1 16 15,-11 0 0-15,-8 0 0 0,-7 1-208 0,-7 0-64 16,-8-2 0-16,-2-2 0 0,-5-1-128 0,-2 1 128 15,-2 0-128-15,-1 1 128 0,-2 1 0 0,2-2 0 16,-1-2 0-16,6 1 0 0,4 4-128 0,8-1-192 16,6 3 32-16,8 6 16 15,5-4-384-15,8 5-80 0,11 0-16 0,9 0-8928 16,6-1-1792-16</inkml:trace>
  <inkml:trace contextRef="#ctx0" brushRef="#br1" timeOffset="4927.5">23644 18211 11967 0,'-10'0'1072'0,"0"-4"-864"16,2-3-208-16,1-5 0 0,-2-3 1696 0,2-1 288 16,1-3 64-16,1-2 16 0,4-3-272 0,1-1-48 15,1 2-16-15,5-5 0 0,3 0-496 0,5-4-96 16,4-1-32-16,4-1 0 0,3-1-384 0,3-3-80 15,2-2 0-15,3-1-16 0,6 1-112 0,4 5-32 16,5 2 0-16,0 4 0 0,3 2-160 0,-4 5-16 0,-3 5-16 16,-6 3 0-16,-3 5-48 0,-7 5-16 0,-4 4 0 0,-7 4 0 15,-7 8-96-15,-5 7 0 0,-5 6-128 0,-7 8 192 16,-9 6-64-16,-7 9-128 0,-8 6 176 0,-11 4-176 16,-12 7 240-16,-4-1-64 0,-3-1-16 0,1-7 0 15,2-4-16-15,0-9 0 0,2-4 0 0,2-6 0 16,0-5 528-16,2-9 96 0,4-7 32 0,6-7 0 15,6-1 32-15,7-6 16 0,6-5 0 0,9-7 0 16,8-6-144-16,9-7-48 0,5-1 0 0,10-3 0 16,6-5-448-16,9-5-80 0,6-4-128 0,4-4 176 15,1 0-176-15,6-3-144 0,1-1 144 0,5 5-208 16,3 7-48-16,6 5 0 0,3 3 0 0,-4 5 0 16,-4 6 112-16,-6 9 16 0,-9 9 0 0,-5 8 0 15,-7 8 128-15,-8 5-192 0,-6 8 192 0,-6 6-192 16,-7 9 192-16,-8 8-208 0,-8 9 80 0,-11 11 128 0,-8 7-208 0,-8 7 80 15,-6 3 128-15,-5-4-208 0,-6-5 16 0,2-10 16 16,1-11 0-16,3-7 0 0,2-9 176 16,4-4 0-16,4-9 0 0,5-3 0 0,5-9 384 0,4-5 48 15,6-9 16-15,5-4 0 0,5-7-64 0,4-6-16 16,6-6 0-16,7-6 0 0,9-6-48 0,4-6 0 16,6-5 0-16,5-2 0 0,2-4-320 0,11 0-160 15,7-2 16-15,7 5 0 0,2 3 144 0,-1 3-160 16,-1 3 160-16,-4 8-160 0,-4 8 160 0,-7 8 0 15,-7 4 0-15,-6 10-128 0,-6 7 128 0,-5 8-192 16,-7 7 192-16,-7 8-192 0,-7 4 192 0,-7 7-208 16,-9 3 80-16,-5 11 128 0,-9 11-224 0,-5 2 80 0,-2 3 16 0,-2-7 0 15,-2-9-80-15,0-7-16 0,-3-4 0 16,-1-9 0-16,1-6 224 0,2-7 0 0,4-5 0 0,6-2 0 16,8-8 304-16,3-2 0 0,4-6 0 0,5-6 0 15,6-5 32-15,6-7 16 0,5-5 0 0,4-4 0 16,4-6-176-16,6-3-48 0,6-2 0 0,8-6 0 15,5 0-128-15,4 0 0 0,3 1-160 0,0 2 160 16,1-3-192-16,0 5 192 0,-2 5-208 0,-2 4 80 16,-5 7 128-16,-8 10-192 0,-4 7 192 0,-8 9-192 15,-5 11 192-15,-7 6 0 0,-5 5-144 0,-6 7 144 16,-6 4-160-16,-7 11 160 0,-9 7-208 0,-7 5 80 16,-6 3 128-16,-2-6-192 0,-4-1 192 0,-3-6-192 15,-3-8 192-15,-3-7-160 0,-1-5 160 0,1-4-160 16,2-2 160-16,3-3 0 0,4-6 0 0,5-8 0 15,4-5 208-15,6-6-16 0,3-8-16 0,4-8 0 16,1-3 80-16,8-6 32 0,5-5 0 0,6-5 0 0,1-1-144 16,9-6-16-16,4-2-128 0,5-4 192 0,3-3-192 15,7-5 0-15,5-5 0 0,8-3 0 0,9-3-160 0,3 3 32 16,6 5 0-16,3 7 0 0,3 8 128 16,-2 11-192-16,-7 6 192 0,-5 8-192 0,-8 11 192 0,-7 8 0 15,-5 8 0-15,-6 13-128 0,-8 6 128 0,-4 6 0 16,-6 7-144-16,-9 7 144 0,-6 11-128 0,-9 5 128 15,-7 6-160-15,-6 1 160 0,-7-4-144 0,-4-2 144 16,-4-5-128-16,-3-4 128 0,-2-7 0 0,0-4 0 16,2-2 0-16,1-9 0 0,2-5 0 0,3-4 0 15,3-6 160-15,1-8-160 0,4-4 320 0,5-8-48 16,3-4 0-16,6-7 0 0,4-4 16 0,5-6 0 0,7 2 0 16,3-4 0-16,5-5-288 0,5-5 160 0,6-2-160 15,8-6 128-15,7-5-128 0,6 2 0 0,8-1 0 0,6 2 0 16,5-1 0-16,4 3-144 0,2 3 144 0,-3 9-160 15,0 4 160-15,-5 9-128 0,-2 10 128 0,-3 8-128 16,-6 8 128-16,-6 8 0 0,-7 4-144 0,-6 8 144 16,-5 8-128-16,-6 8 128 0,-7 6-160 0,-7 9 160 15,-8 6-160-15,-11 6 160 0,-6 3-160 0,-5-3 160 16,-1-6-192-16,-2-2 192 0,-3-5-208 0,-1-3 80 16,-6-8 128-16,1-5 0 0,-3-6 0 0,0-1 0 15,-2-6 0-15,3-2 0 0,1-3 160 0,4-5-160 16,2-6 240-16,6-5-48 0,6-5-16 0,4-8 0 15,3-5 16-15,11-1 0 0,4-6 0 0,7-3 0 16,4-6-192-16,9-3 192 0,9-5-192 0,5-5 192 0,5-3-192 16,11-2 0-16,10-5 0 0,6 1 0 0,4 0-176 15,7 3 48-15,-4 1 0 0,3 10 0 0,-1 0 128 0,-2 14-208 16,1 5 80-16,-6 11 128 0,-10 7-144 16,-3 10 144-16,-4 3 0 0,-6 10 0 0,-7 11-144 15,-8 9 144-15,-7 3 0 0,-10 14-144 0,-9 9 144 0,-9 6-160 16,-6 4 160-16,-4-4-160 0,-3-10 160 0,-5-7-192 15,-5-6 192-15,-3-8-192 0,-7-3 192 0,1-2 0 16,0-3 0-16,0-6 0 0,2-3 0 0,3-6 176 16,1-2-48-16,3-10 0 0,1-6 112 0,3-5 16 15,4-5 0-15,-4-6 0 0,1-4-80 0,5-6-16 16,4-2 0-16,7-2 0 0,3-4-160 0,7-6 128 16,5-1-128-16,6-4 128 0,7 0-128 0,10-4 0 0,10-1-192 15,7 3 192-15,8 4-320 0,8 2 48 16,6 6 16-16,4 5 0 0,1 7 64 0,2 10 0 0,0 8 16 0,-5 7 0 15,-4 4 0-15,-5 9 0 0,-1 3 0 16,-6 10 0-16,-7 11 176 0,-5 11-128 0,-9 8 128 0,-5 11-128 16,-10 6-32-16,-7 4 0 15,-9 5 0-15,-3-5 0 0,-2-1-32 0,-3-7-16 0,-5-9 0 0,1-9 0 16,-4-7 208-16,0-6-176 0,-5-5 176 0,1-7-160 16,-1-6 496-16,0-4 112 0,-1-4 0 0,0-8 16 15,1-3 32-15,-1-5 0 0,0-6 0 0,1-4 0 16,0-6-240-16,5-4-64 0,2-6 0 0,5-1 0 15,5-6-192-15,7-8 128 0,6-7-128 0,8 1 0 16,7-1 0-16,7 1 0 0,7-1-176 0,4 3 176 0,4 7-336 16,3 1 48-16,2 3 16 0,0 6 0 0,-3 5 80 15,-2 10 32-15,-6 6 0 0,-3 8 0 0,-4 4 160 0,-4 7-128 16,-6 3 128-16,-6 7-128 0,-7 6 128 0,-8 1-160 16,-7 6 160-16,-7-3-160 0,-5 1 160 0,-6-2 0 15,-4-2-144-15,-6-3 144 0,-2-1 0 0,-5-2 0 16,-5-3 0-16,-3-4 0 0,-6-9 192 0,1-1-32 15,-2-2-16-15,3-3 0 0,2-6 32 0,7-4 0 16,3-7 0-16,8-6 0 0,3 1 48 0,7-8 16 16,6-5 0-16,4-7 0 0,7-1-96 0,5-4-16 15,5-3 0-15,8 0 0 0,3 0-128 0,7 1 0 16,6 1 0-16,3 2 0 0,6 2-144 0,2 7 144 0,2 0-192 16,0 12 192-16,0 5-192 0,0 8 64 0,-3 8 128 15,-1 12-208-15,-1 6 48 0,-5 11 16 0,-7 8 0 0,-5 10 0 16,-5 5 16-16,-5 9 0 0,-5 2 0 0,-2 3 0 15,-6 2 128-15,-1-5 0 16,-5-1 0-16,-1-3-128 0,-3-1 128 0,1-9 0 16,-6-5 0-16,2-4 0 0,2 0 0 0,1-3 0 0,2-3 0 0,3-1 0 15,2-9 0-15,-2 0 0 0,3-2 0 0,2-3 0 16,8-12 0-16,-9 2-288 0,-1-3 48 0,1 0 16 31,0-3-1936-31,2-3-384 0,0 2-80 0,1 1-9152 0,0-3-1824 0</inkml:trace>
  <inkml:trace contextRef="#ctx0" brushRef="#br1" timeOffset="6066.26">21141 18354 13823 0,'0'0'1216'0,"0"-11"-960"0,2-1-256 0,-2-1 0 0,0 4 960 16,0-1 128-16,-2 1 48 0,-3 0 0 0,5 9 128 0,-9-4 16 16,-1 2 16-16,-1 1 0 0,-2 1-368 0,-3 3-80 15,-2 2-16-15,-4 6 0 0,-3-2-256 0,1 3-48 16,-1 3-16-16,0 5 0 0,-2 1 0 0,2 6 0 15,1-3 0-15,1 5 0 0,1-2-64 0,3 1 0 16,3-4-16-16,5 1 0 0,3-2-64 0,2-4-16 16,4-2 0-16,4-4 0 0,4-2 0 0,1-1 0 15,3-5 0-15,4-2 0 0,4-3 160 0,4-1 16 16,2-4 16-16,1-6 0 0,2 0 0 0,1-3 0 16,1-4 0-16,-1-1 0 0,-1-3-112 0,-2 2-32 15,1-1 0-15,-5 1 0 0,-2 1-144 0,-2 3-48 0,-3 2 0 16,-1 4 0-16,-3 1-32 0,-3 5-16 0,-7 4 0 15,0 0 0-15,0 0-160 0,8 9 160 0,-3 2-160 16,-1 5 160-16,-3-1-160 0,2 1 0 0,-3 1 0 0,2-3 128 16,2 0-128-16,1-1 0 0,-1 1 0 0,1-4 0 15,1 2 0-15,2-3 0 0,-8-9 128 0,11 10-128 16,1 1 0-16,-2-5 0 0,0-2 0 0,0 0 0 31,3-1-1376-31,-1-1-256 0,-1-4-48 0,2-1-9296 0,1-1-1856 0</inkml:trace>
  <inkml:trace contextRef="#ctx0" brushRef="#br1" timeOffset="6398.22">21683 18229 23039 0,'-14'4'2048'0,"5"4"-1648"0,0-1-400 0,-2 6 0 0,2 3 688 0,-1 2 48 16,-2 3 16-16,1 3 0 0,-1 4 512 0,2-4 96 15,1 2 32-15,2-1 0 0,0 0-320 0,3-2-64 16,2-4-16-16,2-1 0 0,2-6-288 0,-2-12-64 16,5 9-16-16,-5-9 0 0,9 7 128 0,-9-7 16 15,13 0 16-15,0-2 0 0,-1-1 16 0,2-4 0 16,3-5 0-16,0-4 0 0,-1-3-160 0,2-1-16 16,1-2-16-16,-1-1 0 0,-2-2-240 0,1 2-48 15,1-2-16-15,1 3 0 0,0 3-128 0,-2 4-32 16,-1 5 0-16,-1 2 0 0,-1 5-144 0,-3 5 160 0,0 4-160 15,0 3 160-15,0 6-160 0,0 3 0 0,-5 5 0 0,0 4 0 16,-2-3 128-16,0 5-128 0,-7 0 0 16,3-1 128-16,-1-1-128 0,0 0 0 0,-2-3 0 0,2 2 128 15,0-1-128-15,0 1 0 0,1-5 0 0,0-2 0 32,0 0-1632-32,1 0-304 0,0-1-64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59:57.8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22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9T16:04:26.363"/>
    </inkml:context>
  </inkml:definitions>
  <inkml:trace contextRef="#ctx0" brushRef="#br0">15744 2309 8287 0,'-19'-1'736'0,"8"-3"-592"0,-1-1-144 0,2 2 0 15,0 3 1264-15,2-1 208 0,8 1 64 0,0 0 0 16,0 0-688-16,0 0-128 0,-9 0-16 0,9 0-16 16,0 0 160-16,-5-3 48 0,5 3 0 0,-5-2 0 15,5 2 144-15,-6-4 48 0,-1 2 0 0,0-1 0 16,0 0 32-16,1 1 16 0,1 1 0 0,-3 1 0 16,1-5-192-16,-1 1-48 0,-1 1 0 0,2 1 0 0,-2 0 32 15,1 1 0-15,2 0 0 0,6 1 0 0,0 0 16 0,0 0 0 16,0 0 0-16,0 0 0 0,0 0-272 0,14 0-48 15,5 2-16-15,5 0 0 0,5-2-304 0,7 0-64 16,6 0-16-16,6-3 0 0,4-3-48 0,5 2-16 16,6 0 0-16,1 3 0 0,5 0-160 0,2-1 0 15,2-2 144-15,28-2-144 0,-7 2 0 0,-5 3 144 16,-3 2-144-16,0-2 0 0,-1-2 160 0,-1 0-160 16,-1-1 128-16,-2 3-128 0,-2 2 128 0,0 3-128 15,-3-3 0-15,0-1 128 0,-3-1-128 0,-1-2 0 16,-1 3 144-16,1 4-144 0,-1 0 128 0,0-2-128 15,0 0 128-15,0-2-128 0,-1-2 128 0,1 2-128 16,-3 4 128-16,-1-1-128 0,0 2 128 0,3-3-128 16,2 1 128-16,-1-2-128 0,-3 0 0 0,1 2 0 15,-2-1 0-15,1 4 128 0,-3-1-128 0,-1-2 0 0,4-1 0 0,-2-1 0 16,-4-1 0-16,-1 3 0 16,3 0 0-16,-3 0 128 0,-1-3-128 0,-1-1 0 0,4-2 0 0,-4-2 0 15,-2 0 0-15,1 1 0 0,-2-2 0 0,0 2 0 16,-1 3 0-16,-1-1 128 0,-2 0-128 0,1-1 0 15,3-1 128-15,1 1-128 0,1 1 128 0,0 2-128 16,-1 0 0-16,2 0 0 0,1 2 0 0,-3-1 128 16,-3 1-128-16,2-2 0 0,-2-2 0 0,-1 1 0 0,-3-2 0 0,-2 2 0 15,-2 0 0-15,-4 1 0 0,-2 0 0 0,-1 1 0 16,-4 1 0-16,-2-3 0 0,-5-3 0 16,3 2 0-16,-2-3 0 0,-2 0 128 0,-5 0-128 0,-1 1 0 15,-2-3 0-15,-3 2 0 0,0 0 0 0,-4-2 128 16,-1 1-128-16,-1 1 0 0,-3 3 0 0,1-3 0 15,-8 5 0-15,0 0 128 0,6-7-128 0,-6 7 176 16,0 0-176-16,0 0 192 0,0 0-192 0,0 0 0 16,-5-3 0-16,-5 1 0 0,-3 1 0 0,-3 1 128 15,-6 0-128-15,-1 0 0 0,-5-1 0 0,-2 1 0 16,-3 1 0-16,-3 0 0 0,-3 1 0 0,-2-2 0 16,-5 2 128-16,-2-1-128 0,-4 1 0 0,-4-1 0 15,-4-1 0-15,-3 2 0 0,-3 4 0 0,-2-4 0 16,-4-1 0-16,-6-1 0 0,-3 3 0 0,0-1 0 15,-1 1 0-15,-2-2 0 0,-2-3 0 0,-2 2 0 0,-5 2 128 16,1-2-128-16,-1-2 0 0,-1-1 0 16,0 1 0-16,-39 0 0 0,13 5 0 0,5-1 0 15,2 1 0-15,0 2 0 0,-3 0 0 0,2 2 0 16,3-1 0-16,0-1 128 0,-1-1-128 0,0 2 0 16,-1 3 0-16,2-3 0 0,2 2 0 0,3-3 0 15,3 7 128-15,4-5-128 0,3 0 0 0,1 0 0 16,0 0 0-16,1 3 0 0,0-1 0 0,0 1 0 0,2-6 0 15,1 1 0-15,1 1 0 0,1 0 0 0,-3 6 0 16,-1-6 0-16,1-2 0 0,1 2 0 0,2 1 0 0,3 3 0 16,-1-1 0-16,4 2 0 0,0-4 128 15,4 3-128-15,2-1 0 0,3 2 0 0,1-5 0 0,9 1 0 16,5-1 0-16,6-1 0 0,3 2 0 0,10-1 0 16,5-5 0-16,8 3 0 0,6-3 0 0,7 1 0 15,5-2 0-15,9 0 0 0,0 0 128 0,0 0-128 0,0 0 0 16,11-4 0-16,2 0 144 0,6-4-144 0,4 1 0 15,4 2 0-15,3-2 0 0,2 2 0 0,5 1 0 0,5-2 0 16,4 0 0-16,3 1 0 0,2-3 0 0,4 2 0 16,2 0 0-16,6-1 0 0,4 0 0 0,4 2 0 15,5-4 0-15,4 2 0 0,3-5 0 0,3 7 0 16,3 4 128-16,3-3-128 0,3-6 0 0,5 4 0 16,5-2 0-16,1 4 0 0,5 2 0 0,3-2 0 15,3-2 0-15,5 2 0 0,4 1 0 0,1 2 0 16,0-3 0-16,3 0 0 0,4 3 0 0,-1 1 0 0,1 1 0 15,0 2 128-15,5-3-128 0,-1 0 0 0,0 0 0 16,0 1 128-16,1 2-128 0,-1 2 176 0,-6-1-176 0,1 1 192 16,-1-3-192-16,-4 2 160 0,-2 0-160 0,-1-2 160 15,-2-2-160-15,-2 0 0 0,-3 0 144 0,-2 0-144 16,-5 2 0-16,1-4 144 0,0-3-144 0,-2 4 0 16,-8 5 144-16,0-2-144 0,-3-3 0 0,-5 1 144 15,-5 0-144-15,-2 3 0 0,-5 4 144 0,-4-4-144 16,-9-1 0-16,-3 1 0 0,-4-1 0 0,-4 4 128 15,-3-3-128-15,-5 0 0 0,-7-1 0 0,-2 2 0 16,-5 3 0-16,-1-4 0 0,-5 1 0 0,-2-1 128 16,-4 2-128-16,-3-4 0 0,-3 0 0 0,-3-1 0 15,-4-1 0-15,-1 0 128 0,-10 1-128 0,0 0 0 16,0 0 0-16,0 0 0 0,0 0 0 0,0 0 128 16,0 0-128-16,0 0 0 0,0 0 0 0,-7 6 0 15,-6-2 0-15,-5 4 0 0,-5-2 0 0,-3-2 0 16,-5 0 0-16,-4 2 0 0,-5-2 0 0,-4 3 128 0,-5 1-128 0,-4-4 0 15,-7-2 0-15,-2 2 0 0,0 3 0 16,-4-2 0-16,-3 1 0 0,-5 0 0 0,-5-2 0 16,-3 3 0-16,-5 0 0 0,-4-2 0 0,-5 2 0 0,-4 0 0 15,-5-2 0-15,-3 2 0 0,-4-1 0 0,-5-1 0 16,-8 1 0-16,-1 2 0 0,-6-2 0 0,-4 3 0 16,-5-4 0-16,0-1 0 0,-3-3 0 0,-1 3 0 15,-1 4 0-15,-1-4 0 0,-3-2 0 0,2 2 0 16,-3 2 0-16,5 0 0 0,3-3 0 0,1 2 0 15,0 1 0-15,3 0 0 0,3 3 0 0,1-3 0 16,2 0 0-16,3 3 0 0,3-1 0 0,1 2 0 16,2 2 0-16,3-5 0 0,0 3 0 0,3-1 0 15,1 5 0-15,1-5 0 0,2-1 0 0,3-2 0 0,5 4 0 0,4-3 0 16,4 0 0-16,10 1 0 0,6-4 0 16,4 6 0-16,3 1 0 0,7 2 0 0,0 0 0 0,7-4 0 15,3 0 0-15,6-3 0 0,5 7 0 0,2-6 0 16,6 1 0-16,6-3 0 0,5-1 0 0,5 1 0 15,5 1 0-15,5-2 0 0,3-1 0 0,10-3 0 16,0 0 0-16,0 0 0 0,0 0-144 0,0 0 144 16,0 0-160-16,18-2 160 0,5 0-208 0,7-5 80 15,7-3 128-15,8 3 0 0,6-5 0 0,6 1 0 16,10-1-128-16,6-3 128 0,3-1-128 0,9-1 128 16,7 4 0-16,4-1 0 0,3-1 0 0,8 0 0 15,5 0 0-15,6-3 0 0,4 1 0 0,5-1 0 16,3-1 0-16,1 3 0 0,6 1 0 0,3-1 0 15,1 1 0-15,3 1 0 0,2-4 0 0,-1-1 0 16,0 1 0-16,2 2 0 0,3-2 0 0,-2 2-128 16,-1-2 128-16,0 1 0 0,3 1 0 0,2 2 0 0,-2 0 0 0,1 2 0 15,-2 1 0-15,-1-2 0 0,1-1 0 0,1-1 0 16,1 2 0-16,-2 3 0 0,-3 1 0 0,-3 4 0 16,-4-1 0-16,1 1 0 0,-4-3 0 0,-3 4 0 15,-10 6 0-15,1-4 0 0,-4-4 0 0,-7 3 0 16,-6 3 0-16,-4-1 0 0,-7 0 0 0,-4-2 0 15,-7-2 0-15,-6 3 0 0,-8 0 0 0,-6 2 0 16,-4 0 0-16,-9 0 0 0,-9 0 0 0,-6 0 0 0,-5 0 0 16,-7 0 0-16,-3-1 0 0,-6 0 0 15,-4 1 0-15,-12 0 0 0,0 0 0 0,0 0 0 0,0 0 0 16,-12 5 0-16,-5 4 0 0,-6-4 0 0,-5 0-176 16,-9 0 176-1,-8-4-192-15,-5 2 192 16,-8-1-208-16,-8 1 80 0,-4 0 128 15,-10-1-160-15,-4 2 160 0,-6-3-160 0,-6-1 160 16,-7 1-128-16,-5 2 128 0,-4-3-128 0,-7-1 128 0,-3 2 0 0,-5 1 0 0,-2-2-128 16,-4-2 128-16,-1 2 0 0,-5 2 0 0,-3 0 0 15,-4-5 0-15,-3 3 0 0,-1 4 0 0,-5 0 0 0,-2 1 0 0,-1-1 0 0,-6-2 128 16,-5 5-128-16,-6 2 0 0,4-3 0 0,2 0 0 0,1-2-128 16,-1-1 128-16,2 3 0 0,2 4 0 0,5-5 0 15,4 3 0-15,3-2 0 0,3 1 0 0,8 1 0 16,6-2 0-16,5 2 0 0,5-1 128 0,4 3-128 15,4 1 0-15,5 0 0 0,5-6 0 0,7 2-128 16,10 2 128-16,7-1 0 0,6 1 0 0,10-6 0 16,7 1 0-16,7-1 0 0,7-3 0 0,6 0 0 15,7-1 0-15,9 1 0 0,6-2 0 0,7 0 0 0,5-1 0 0,7 3 0 16,0 0 0-16,7-11 0 0,7 1 0 0,6-1 0 16,8 5 0-16,5-7 0 0,7-2 0 0,6-1-128 15,5-1 128-15,7 3 0 0,7-1 0 0,7 0-128 16,6-4 128-16,8 1 0 0,7 1 0 0,9 2 0 15,7 4 0-15,7-1 0 0,6-3 0 0,6 5 0 16,6 5 0-16,8-2-128 0,5-7 128 0,7 4 0 16,4 1 0-16,2 2 0 0,1-1 0 15,5 3 0-15,3-4 0 0,2 4 0 0,2 1 0 0,1 1 0 16,0 0 0-16,2-1 0 0,1-1 0 0,-2 4 0 16,2-1 0-16,-2 2 0 0,1 2 0 0,-1-2 0 0,0 0 0 0,-2 1 0 15,-2-1 0-15,-5 2 0 0,-3 1 0 0,-4-1 0 16,-4 2 0-16,-7 0 0 0,-8 1 0 0,-4-1 0 15,-5-4 0-15,-6 2 0 0,-8 6 0 0,-9-5 0 16,-10-1 0-16,-12 1 0 0,-7-2 0 0,-12-1 0 16,-8-1 0-16,-11 1 0 0,-10 1 0 0,-9 0 0 15,-8 1 0-15,-7 0 0 0,-14-2 0 0,0 0 128 16,0 0-128-16,-9-4 0 0,-9 3 0 0,-9 0 0 16,-7-2 0-16,-9 3 0 0,-8 3 0 0,-11-3 0 15,-8-3 0-15,-12 1-160 0,-10-1 160 0,-11 2-160 16,-9 3 160-16,-5-2-128 0,-5-1 128 0,-9 1-128 15,-10 1 128-15,-5 2-128 0,-7-2 128 0,-5 2-128 0,-5 1 128 16,-4 3 0-16,-5 1 0 0,1-1 0 0,-3-5 0 16,1-1 0-16,-3 3 0 0,-2 2 0 0,2 3 0 15,-5 0 0-15,-1-1 0 0,1-2 0 0,-5 4 0 0,-1 0 0 16,-1 4 0-16,-1 0 0 0,-1 0 0 0,1-1 0 16,-2 1 0-16,2 2 0 0,-1 2 0 0,6 3 0 15,2 1 0-15,9 1 0 0,3 1 0 0,11 3 0 16,8-4 0-16,12-3 0 0,12-1 0 0,12 0 0 15,10-2 0-15,15-2 0 0,14-1 0 0,14-2 0 16,10-1 0-16,12 1 0 0,13-5 0 0,10 2 0 16,9-3 0-16,8-6-128 0,10 7 128 0,12-1-192 0,10-5 192 15,12-3-192-15,12-6 192 0,13 1 0 16,9-7-144-16,14 1 144 0,10 2 0 0,15-3 0 16,12-3 0-16,15-1 0 0,10-1 0 0,13-2 0 0,11-6 0 15,14 4 0-15,16 0 0 0,14 0 0 0,13 3 0 0,14 2 128 16,12 2 64-16,8 4 16 15,11 3 0-15,0 5 0 0,-1 1-80 0,-2 0-128 0,-2 0 176 0,-8 6-176 16,-8 0 128-16,-11-1-128 0,-11 2 0 0,-14 5 0 16,-10-3 0-16,-15 8 0 0,-14 3 0 0,-11 0 0 15,-9 1 0-15,-15 3 0 0,-11 0 0 0,-11 6-144 32,-8 2-2448-32,-8 3-480 0,37 10-112 0,-36-4-16 0</inkml:trace>
  <inkml:trace contextRef="#ctx0" brushRef="#br0" timeOffset="1964.49">16722 3248 3679 0,'0'0'320'0,"0"0"-320"16,-8 4 0-16,2 1 0 0,-2-1 2672 0,-1 1 464 16,2 4 80-16,7-9 32 0,-11 4-1328 0,11-4-256 15,0 0-48-15,0 0-16 0,0 0 160 0,0 0 32 16,0 0 0-16,0 0 0 0,0 0-320 0,0 0-64 16,3-10-16-16,2-1 0 0,4-4-432 0,2-1-64 15,3-2-32-15,4 0 0 0,1-1-416 0,4-1-64 16,4-7-32-16,1 0 0 0,1-5-96 0,1-1 0 15,1-2-16-15,15-15 0 0,-8 8-64 0,-4 8-16 16,-3 7 0-16,-5 3 0 0,-1 5-160 0,-6 9 160 16,-5 2-160-16,-2 7 160 0,-12 1-160 0,5 9 0 15,-1 2 0-15,-8 10 128 0,-3 5-128 0,-5 7 0 16,-4 4 0-16,-3 0 128 0,-2 4-128 0,1 0 160 16,0 0-160-16,-2-2 160 0,0 0-160 0,0-1 0 15,1-5 0-15,9-10 128 0,-2 1-128 0,1-3 0 16,0 0 0-16,3-2 0 0,1-2-128 0,3-2-128 15,-1-2 0-15,5-3-16 16,2-10-2192-16,0 0-432 0,6-5-96 0,2-8-11072 0</inkml:trace>
  <inkml:trace contextRef="#ctx0" brushRef="#br0" timeOffset="2126.35">16873 3131 36575 0,'-13'3'1616'0,"4"-1"336"0,-1 5-1568 0,0 4-384 0,0 2 0 0,-2 7 0 0,-2 4 320 15,0 8-32-15,-3 0 0 0,-4 5 0 0,-3 2 480 0,-1 10 112 16,-1 0 16-16,0 1 0 0,-2-2-240 0,0-4-32 16,1 2-16-16,-2 1 0 0,-2-5-352 0,1 1-64 15,0 2 0-15,2-7-16 0,15-18-176 0,-3 2 0 16,0 1 0-16,-2 0 0 16,0 0-1600-16,4-1-240 0,0 0-48 0</inkml:trace>
  <inkml:trace contextRef="#ctx0" brushRef="#br0" timeOffset="2956.53">11899 4732 23151 0,'-3'-17'1024'0,"2"8"208"0,0-5-976 0,2 1-256 15,0 5 0-15,2-4 0 0,-3 12 448 0,0 0 64 16,4-6 0-16,-4 6 0 0,0 0 192 0,0 0 32 15,2 10 16-15,-2 8 0 0,-2 6 80 0,-2 4 0 16,-1 5 16-16,-4 9 0 0,-4 6-96 0,-2 8-32 0,-1 8 0 0,-4-2 0 16,-1 3-112-16,-1-8-32 0,-1-1 0 0,2-5 0 15,-1-3-144-15,3-9-48 0,1-4 0 0,4-6 0 16,2-7 352-16,3-7 64 0,2-6 16 0,7-9 0 16,0 0-176-16,0 0-48 0,8-10 0 0,3-12 0 15,5-6-160-15,4-6-48 0,4-4 0 0,3-7 0 16,0 2-256-16,0-3-128 0,4 0 128 0,2-3-128 15,1-1 0-15,1 6 0 0,-1 2 128 0,-1 7-128 16,-2 9 0-16,-3 7 0 0,-4 6 0 0,0 9 0 0,-4 4 0 0,-2 6 0 16,-4 10-144-16,-4 9 144 0,-7 7 0 15,-3 9 0-15,-7 1-128 0,-4 8 128 0,-3 4 0 0,-4-1 0 16,-4 2 0-16,2-3 0 0,-3-4 0 0,2-3 0 16,-2-6 0-16,2-5 0 0,4-3 0 0,4-9 0 15,5-5 0-15,4-5 0 16,4-12-1168-16,0 0-240 0,12-4-32 0,4-5-10496 15,5-5-2096-15</inkml:trace>
  <inkml:trace contextRef="#ctx0" brushRef="#br0" timeOffset="3204.95">12496 5033 35711 0,'-25'21'1584'0,"10"-5"320"0,-2 0-1520 0,-1 3-384 16,-2 2 0-16,1 4 0 0,-1-1 0 0,1 4 0 15,-3-1 0-15,4 1-128 0,2-3 336 0,3 1 80 0,3-5 16 0,5-2 0 16,5-3 16-16,6-5 0 16,6 0 0-16,7-8 0 0,6-4-128 0,7-6 0 15,6-4-16-15,4-4 0 0,6-3 0 0,0-2 0 0,1-8 0 0,-2 0 0 16,-3-5 64-16,-3 1 16 0,-4 0 0 0,-4 2 0 16,-3-4 80-16,-8 0 32 0,-5-1 0 0,-6 4 0 15,-5 6-32-15,-4 0 0 0,-5 6 0 0,-6 7 0 16,-4 2-96-16,-4 6-32 0,-5 2 0 0,-5 5 0 0,-4 2-208 15,-2 7 0-15,-2 0 0 0,2-2 0 16,1 2-400-16,3-3-32 0,5 1 0 0,0-1 0 16,5 1-2688-16,5-4-528 0</inkml:trace>
  <inkml:trace contextRef="#ctx0" brushRef="#br0" timeOffset="3437.29">13354 4128 33695 0,'0'0'1488'0,"-5"9"304"0,3 5-1424 0,-8 3-368 15,-2 5 0-15,-1 5 0 0,0 6 208 0,-4 6-16 16,-2 6-16-16,-1 7 0 0,-1 4 288 0,1 1 64 16,0 4 16-16,-1-1 0 0,1 2-96 0,3 0-32 15,3-3 0-15,2 3 0 0,-1-2-416 0,4-2 0 16,3-2 128-16,2-9-128 15,0-10-592-15,3-5-160 0,-4-7-16 0,1-1-9984 16,0-6-1984-16</inkml:trace>
  <inkml:trace contextRef="#ctx0" brushRef="#br0" timeOffset="3638.95">12846 4762 39615 0,'8'-19'3520'0,"2"8"-2816"0,2 2-560 0,9 2-144 15,6 5 160-15,4 2 0 0,5 2 0 0,6 3 0 16,4-1-160-16,7-1 192 0,-1-1-192 0,10 0 192 15,1-5-32-15,3 2 0 0,4-2 0 0,-21 1 0 16,3 0-1024 0,-1-1-208-16,-5-1-32 0,-3-1-16048 0</inkml:trace>
  <inkml:trace contextRef="#ctx0" brushRef="#br0" timeOffset="13225.54">15529 4763 18431 0,'0'0'816'0,"-6"2"160"0,-2-1-784 0,-2 1-192 16,-1 1 0-16,-2 3 0 0,-2-2 640 0,-3 3 64 15,-2 1 32-15,-2 1 0 0,-2 4 480 0,0 2 112 16,-3 1 16-16,0 0 0 0,1-2-256 0,0 1-32 16,0 4-16-16,-2 5 0 0,-2 3-240 0,2 4-48 15,4-3-16-15,6 0 0 0,3-3-208 0,5 3-32 16,6-5-16-16,9-5 0 0,8-6-16 0,9-4 0 15,6-4 0-15,6-11 0 0,7-5 176 0,4-9 48 0,6-3 0 16,0-5 0-16,-3-3-352 0,-1-1-64 0,2-1-16 16,-6 2 0-16,-4 2 208 0,-4 3 48 0,-9 3 0 0,-4 3 0 15,-6 9 32-15,-3 0 16 0,-5 6 0 0,-8 6 0 16,0 0-288-16,5 9-48 0,-3 5-16 0,-2 4 0 16,-1 2-208-16,0 3 0 0,0 2 0 0,2-1 0 0,1 3 0 15,5-3 0-15,4 0 0 0,6-1 0 16,4-4 0-16,5-2 0 0,6-6 0 0,4 1 0 15,5-6-128-15,4 0-32 0,3-2 0 0,4-2 0 16,5-4-2304 0,2 0-464-16</inkml:trace>
  <inkml:trace contextRef="#ctx0" brushRef="#br0" timeOffset="13816.27">11856 6010 11055 0,'0'0'976'0,"0"0"-784"16,-4-5-192-16,-1 1 0 0,-1 1 1904 0,-2 1 336 16,-2 1 64-16,-2 1 0 0,0 1-448 0,-5 2-112 15,-1 3-16-15,-2 3 0 0,-3 3-448 0,-1 0-112 16,-3 3-16-16,1 5 0 0,-1 1-320 0,3 3-80 16,2-2-16-16,4 0 0 0,4 0-272 0,8 1-48 15,2-2-16-15,7-2 0 0,4-3-112 0,7 1-32 16,7-6 0-16,5 1 0 0,5-2 80 0,4-3 16 15,2 6 0-15,1-4 0 0,-1 1-96 0,-2-1 0 16,-5 4-16-16,-2 2 0 0,-4 0 0 0,-5 1 0 16,-6-1 0-16,-8 3 0 0,-2 3 144 0,-10 2 16 15,-2 0 16-15,-7 4 0 0,-6-3 32 0,-4 1 16 16,-5 1 0-16,-2-1 0 0,-6 1-192 0,-1-5-32 0,1 1-16 16,1-3 0-16,1-1-96 0,2-6-128 15,4-4 176-15,4-2-176 0,2-2 0 0,5-4 0 16,6-5-240-16,6-8 80 15,11-5-2768-15,11-3-544 0</inkml:trace>
  <inkml:trace contextRef="#ctx0" brushRef="#br0" timeOffset="14020.27">12504 5788 29599 0,'0'0'1312'0,"0"0"272"0,0 0-1264 0,-4 7-320 0,0 1 0 0,-2 7 0 16,-3 4 224-16,-4 7-16 0,1 6 0 0,-4 4 0 0,0 8 400 0,-1 1 80 16,1 6 16-16,1 4 0 0,-2 1-320 0,3 4-48 15,-1-2-16-15,2 4 0 0,2 2-320 16,1-4 128-16,1-1-128 0,-3 14 0 16,3-16-384-16,3-14-128 0,2-8-48 15,0-6 0-15,2-8-2128 0,1-5-448 0</inkml:trace>
  <inkml:trace contextRef="#ctx0" brushRef="#br0" timeOffset="14431.94">12154 6378 25791 0,'0'0'1152'0,"0"0"224"0,6-7-1104 0,2 3-272 16,6-1 0-16,4 2 0 0,4 0 864 0,2 2 112 16,4-1 32-16,5 1 0 0,5 0-416 0,3-2-80 15,3-2 0-15,2 1-16 0,-1 1-32 0,-2-1 0 16,-4-2 0-16,-4 0 0 0,-5 1-192 0,-3-1-32 15,-4 2-16-15,-6 2 0 0,-3 0 0 0,-5 4 0 16,-9-2 0-16,-1 10 0 0,-5 1 96 0,-6 6 32 0,-6 4 0 16,-6 5 0-16,-5 0-176 0,-1 2-48 0,-2-2 0 15,1 2 0-15,3-5 0 0,5 0 0 0,2-2 0 0,7-4 0 16,5-6 256-16,6 1 64 0,7-5 0 16,6 0 0-16,6-6-64 0,5-5-16 0,6-2 0 0,3-2 0 15,3-6 0-15,3-1 0 0,1-3 0 0,-2-1 0 16,0 0-208-16,-3-1-32 0,-4-1-128 0,-2 5 192 15,-5-1-192-15,-4 3 144 0,-3 4-144 0,-2 2 128 16,-5 5-128-16,-7 3 0 0,0 0 0 0,0 0 128 0,-2 11-128 0,-3 7 0 16,-3 5 0-16,-1 1 0 0,-1 4 0 15,0 0 0-15,0 2 0 0,1-2 0 0,1 0 0 0,3 0-176 16,3-5 176-16,3 4-128 16,4-6-352-16,3-8-64 15,3-4-16-15,3-7 0 0,4-2-1968 0,3-6-400 0,6-5-80 0</inkml:trace>
  <inkml:trace contextRef="#ctx0" brushRef="#br0" timeOffset="14722.26">13459 6244 20271 0,'-9'14'1792'0,"4"-4"-1424"16,0 7-368-16,1 3 0 0,-4 3 1600 0,1 4 256 15,-2 6 64-15,-3 1 0 0,-2 2-1152 0,-1-1-208 16,0 1-48-16,1-3-16 0,1-4 576 0,3 0 112 15,0-7 32-15,5-4 0 0,2-2-176 0,2-4-16 16,1-12-16-16,0 0 0 0,9-3-256 0,3-2-48 16,4-4-16-16,1-6 0 0,4-5-240 0,2-5-32 15,1 0-16-15,1 1 0 0,1-5-272 0,0 2-128 0,1 0 128 16,-2 4-128-16,0 4 0 0,-3 5 0 0,1 2 0 0,-1 5 0 16,-3 2 0-16,-2 9 0 0,-3 2 0 0,-3 7 0 15,-1 2 0-15,-2 4 0 0,-3 4-144 0,-1 3 144 16,-4 3 0-16,-2 4 0 0,0-1 0 0,-2-2 0 15,0 1-192-15,0-1 192 0,1-3-192 0,0 10 192 16,3-7-1920-16,3-9-256 16,2-7-64-16,5-13-13488 0</inkml:trace>
  <inkml:trace contextRef="#ctx0" brushRef="#br0" timeOffset="15225.05">14642 6370 14735 0,'8'-18'1312'0,"-4"8"-1056"15,-2-1-256-15,1-2 0 0,-3-1 2112 0,-2 5 384 16,-1-1 64-16,-5 3 0 0,-4-3-704 0,-3 6-160 16,-5 4-32-16,-4 3 0 0,-6 2-672 0,-1 5-144 15,-5 7-16-15,-2 2-16 0,-3 2-112 0,1 6 0 0,-1 0-16 0,3 5 0 16,2-1-208-16,6 0-32 0,4 1-16 16,7-1 0-16,4 0-272 0,5-6-160 0,5 1 192 0,6-5-192 15,5-4 160-15,7-7-160 0,5-1 128 0,5-6-128 16,5-6 256-16,5-5-16 0,2-2-16 0,15-13 0 15,-4-2-80-15,-4-4-16 0,-3-2 0 0,-11 5 0 16,1 0 112-16,3-6 16 0,-4-1 0 0,0-4 0 16,-1-6-256-16,1-5 0 0,0-2 0 0,-2-3 0 0,-2-4-208 15,2 1-48-15,-5 0 0 0,1 8 0 0,-4 9 16 0,-2 5 0 16,0 10 0-16,-5 4 0 0,-3 9 240 0,-5 6 0 16,-3 5-160-16,0 0 160 0,-6 11 0 0,-3 8-144 15,-3 6 144-15,-6 7 0 0,-1 10 0 0,-4 4-128 16,-3 4 128-16,1 6 0 0,0 5 0 0,-1-2 0 15,6-1-128-15,2-1 128 0,3 1 0 0,3-5 0 16,6-1 0-16,5-7 0 0,2-6-320 0,7-3 0 16,2-5 0-16,5 0-10560 15,3-10-2112-15</inkml:trace>
  <inkml:trace contextRef="#ctx0" brushRef="#br0" timeOffset="15583.1">15349 6254 27871 0,'-18'7'1232'0,"8"-4"256"0,-3 4-1184 0,-2 3-304 0,-3 0 0 0,-1 3 0 16,-1 1 528-16,1 2 48 0,1 2 16 0,0-1 0 15,0 1 352-15,4-2 64 0,3 1 16 0,3-3 0 16,4 1-320-16,6-2-64 0,3-2-16 0,5-5 0 15,4 1-80-15,4-1-16 0,3-3 0 0,5-5 0 16,0-4-80-16,1-2 0 0,0-2-16 0,-3 0 0 0,-1-4-240 0,-4 1-32 16,-1 2-16-16,-3-3 0 0,-1-3 16 0,-3 3 0 15,0-1 0-15,-4 4 0 0,-2-1 16 0,-2 5 0 16,-3-1 0-16,0 8 0 0,0 0-176 16,-8 4 0-16,-2 3 144 0,0 0-144 0,0 3 0 0,1 0 0 15,0 3 0-15,1 3 0 0,2 1 0 0,2 1 0 16,3-1 0-16,3 1 0 0,3-4 0 0,3-1 0 15,1-2 0-15,5 1 0 0,1-7-288 0,2 0 32 16,2-2 0-16,1-3 0 16,0-3-2544-16,0-2-496 0</inkml:trace>
  <inkml:trace contextRef="#ctx0" brushRef="#br0" timeOffset="15901.67">15954 6212 24879 0,'-15'14'1088'0,"7"-6"256"0,-1 5-1088 0,-2 6-256 16,-3 5 0-16,-4 4 0 0,-2 0 960 0,-2 4 128 15,-1 1 16-15,3 0 16 0,1 0 352 0,2-4 80 16,3 2 16-16,4-2 0 0,2-5-736 0,5-1-128 16,1-2-48-16,4-7 0 0,4-2-208 0,3-5-32 15,4-3-16-15,3-8 0 0,6-2 112 0,3-3 32 0,2-6 0 0,1-3 0 16,0-6-304-16,0-1-64 0,-2-3-16 0,1-2 0 15,0-3-160-15,-2 5 160 0,1 5-160 0,-4 3 160 16,0 0-160-16,-2 2 0 0,-1 3 0 0,-2 3 0 16,-2 3 0-16,-3 1-144 0,-1 2 144 0,-1 4-160 15,-1 3-1408-15,3 3-288 16,-3 4-48-16,2-3-9040 0,2 2-1792 0</inkml:trace>
  <inkml:trace contextRef="#ctx0" brushRef="#br0" timeOffset="16280.99">16779 6261 23903 0,'0'0'1056'0,"1"-8"224"0,0 2-1024 0,-1 6-256 15,-2-4 0-15,2 4 0 0,-8-3 1280 0,-2 1 224 16,-4 6 32-16,-2 1 16 0,-5 0-608 0,-3 6-128 15,-3 2-32-15,-1 1 0 0,-2 4-80 0,-1 2-32 16,0 3 0-16,3 0 0 0,1-2-160 0,4 4-16 16,4-3-16-16,5-1 0 0,4-2-240 0,5-3-48 15,3 1-16-15,6-6 0 0,3-4 144 0,4-5 48 16,3-3 0-16,5-2 0 0,4-4 176 0,2-2 32 0,6-5 16 16,1-4 0-16,2-3-224 0,2-4-48 0,-1-3-16 15,1-2 0-15,-1-4-64 0,0-3-16 0,-2-3 0 0,-1-2 0 16,-3-7 32-16,-1-3 0 0,0-3 0 0,0 2 0 15,0-3-256-15,-4 4 128 0,-6 16-128 0,-1 4 0 16,0 7 0-16,-2 1 0 0,-2 6 0 0,-3 6 0 16,-2 2 0-16,-8 10 0 0,0 0 0 0,-7 17 0 0,-3 8-176 15,-5 8 176-15,-4 12-160 0,-5 8 160 0,-6 7 0 16,-3 11-144-16,-3 9 144 0,-4 3 0 0,2 4 0 0,2 1-160 16,3 0 160-16,5-2 0 15,6-6-512-15,5-3 0 0,8-10 0 0,5-5 0 16,6-6-1696-16,3-6-336 0</inkml:trace>
  <inkml:trace contextRef="#ctx0" brushRef="#br0" timeOffset="16904.89">12597 7588 23039 0,'-5'-12'2048'0,"-2"2"-1648"0,0-1-400 0,-6 3 0 0,0-2 880 0,-4 5 80 16,-4-2 32-16,0 4 0 0,-5-1-432 0,-1 6-96 15,-3 6-16-15,-4 2 0 0,-6 7 912 0,0 4 176 16,-2 8 48-16,0 2 0 0,-2 3-1584 0,8 1-256 16,5-1-64-16,9 0-32 0,9 2 672 0,9-1 144 15,8-2 32-15,11-3 0 0,9-9 16 0,8 0 16 16,3-2 0-16,6 0 0 0,2-1-224 0,2-3-48 16,-1-2-16-16,3-3 0 0,1 5-112 0,-4-1 0 15,-7 2-128-15,-4 0 192 0,-5-2 16 0,-6-2 0 16,-5 2 0-16,-8 4 0 0,-5 1 112 0,-8 0 32 15,-8 2 0-15,-4 0 0 0,-7 0 80 0,-6-1 16 16,-8-1 0-16,-4 0 0 0,-2-1-128 0,-1-3-32 16,-3-3 0-16,1-1 0 0,-3 0-128 0,5 0-32 15,1-2 0-15,5-7 0 0,5-7-128 0,5-4 0 16,5-1 0-16,9-2 0 16,7-5-1472-16,7-1-368 0,8 0-80 0,10-2-15168 0</inkml:trace>
  <inkml:trace contextRef="#ctx0" brushRef="#br0" timeOffset="17207.7">13324 7440 2751 0,'8'-6'256'0,"0"1"-256"16,1 2 0-16,2 2 0 0,-1 2 4496 0,-1 3 864 15,-3 1 160-15,-1 5 48 0,-1 6-3408 0,-4 3-688 16,-3 4-128-16,-2 7-16 0,-2 2 16 0,-5 3 16 16,-3 4 0-16,-3 1 0 0,-2 8-240 0,-3 1-48 15,-1 3-16-15,1 3 0 0,-1 2-432 0,3 0-96 16,2 0-16-16,7-5 0 0,0-3-320 0,6-9-192 16,-1-4 192-16,6-2-192 0,2-1 176 0,6-6-176 15,-1-4 160-15,6-3-160 0,-1-10 0 0,3-1-128 16,1-4-16-16,2-5 0 15,1-6-1744-15,2-6-352 0,2-5-64 0</inkml:trace>
  <inkml:trace contextRef="#ctx0" brushRef="#br0" timeOffset="17417.58">13096 7570 24879 0,'-2'-4'2208'0,"4"-4"-1760"0,6 2-448 0,6 1 0 15,5-4 1792-15,6 3 288 0,5-4 48 0,4 4 16 16,4 0-1424-16,5 0-272 0,6 2-64 0,4 0-16 16,4-3 256-16,0-1 48 0,3-1 16 0,-3 1 0 15,-1 2-256-15,-4 1-48 0,-4 2-16 0,-7 1 0 16,-4-1-368-16,-6 2-128 0,-7 1 0 0,-7 0-10976 16,-7 0-2192-16</inkml:trace>
  <inkml:trace contextRef="#ctx0" brushRef="#br0" timeOffset="17533.41">13122 7789 26719 0,'-8'-7'2368'0,"8"7"-1888"16,0 0-480-16,9-1 0 0,9 1 2112 0,5 0 320 15,5 1 64-15,5-1 0 0,5-1-1728 0,5 0-368 16,5-4-64-16,7 2-16 0,6 0-176 0,4 1-144 16,1-4 192-16,1-1-192 0,-3 2 160 0,-2 4-160 15,-3 0 128-15,-5 1-11200 16,-2-2-2240-16</inkml:trace>
  <inkml:trace contextRef="#ctx0" brushRef="#br0" timeOffset="23731.12">11148 9021 5519 0,'-9'-7'496'0,"9"7"-496"0,-5-8 0 0,1 4 0 0,4 4 1136 0,0 0 128 16,-6-2 16-16,6 2 16 0,-8-1-112 0,8 1-32 15,0 0 0-15,-9 0 0 0,9 0 208 0,0 0 48 16,0 0 0-16,0 0 0 0,-5-8 208 0,5 8 48 16,0-9 16-16,3-2 0 0,2 2-560 0,2-4-112 15,3-1-32-15,6-1 0 0,3 1-400 0,2-3-64 16,2-2-32-16,5-2 0 0,1-1-256 0,3 3-48 16,1 1-16-16,-1 4 0 0,-4 5 0 0,-4 5 0 15,-5 3 0-15,-5 5 0 0,-4 2-160 0,-5 10 160 0,-2 5-160 0,-6 8 160 16,-4 4 128-16,-6 6 32 15,-5 1 0-15,-3 9 0 0,-5 1 16 0,1 0 16 16,-1 1 0-16,4-4 0 0,1-4-224 0,3-4-128 16,3-5 128-16,1-1-128 0,1-3 0 0,5-6 144 15,1-6-144-15,6-3 0 0,2-2 0 0,-1-13-352 16,0 0 48-16,13 1-9872 16,-3-2-1984-16</inkml:trace>
  <inkml:trace contextRef="#ctx0" brushRef="#br0" timeOffset="23951.29">11221 9113 27647 0,'-13'10'2448'15,"-4"2"-1952"-15,-1 5-496 0,0 6 0 16,-1 0 1120-16,0 8 128 0,0 2 32 0,1 4 0 0,1 3-672 0,1-2-128 16,1 2-32-16,2 2 0 0,2 0 0 0,2-2-16 15,4 4 0-15,4-4 0 0,3-2-48 0,5 0-16 16,3-3 0-16,4-2 0 0,4 1-224 0,6-3-144 15,0-2 192-15,4 0-192 0,2-7 0 0,1-1-144 16,-2 0-16-16,4 0 0 16,3 1-2704-16,3-4-528 0</inkml:trace>
  <inkml:trace contextRef="#ctx0" brushRef="#br0" timeOffset="24513.31">12256 9501 19583 0,'0'0'864'0,"1"-11"176"0,-1 1-832 16,0 10-208-16,0 0 0 0,0 0 0 0,0 0 1072 0,0 0 160 15,0 0 48-15,-1 17 0 0,-3 4-496 0,-2 9-80 16,-2 5-32-16,-2 7 0 0,-1 1 64 0,-2 4 16 16,-2 3 0-16,1-4 0 0,0 1-112 0,2-3-32 15,1 0 0-15,2-6 0 0,3-8-224 0,1-7-64 16,2-5 0-16,3-5 0 0,0-13 128 0,0 0 0 16,14-2 16-16,3-7 0 0,0-6 112 0,5-5 0 15,3-4 16-15,1-7 0 0,-1-3-336 0,2-1-64 16,1 0 0-16,1-1-16 0,-1 1-176 0,1 0 0 15,1 2 144-15,-2 5-144 0,-2 0 0 0,-2 9 0 16,-5 7 0-16,-1 4 0 0,-1 9 0 0,-2 11 0 16,-5 6 0-16,-3 6-192 0,-4 7 64 0,-4 5 0 15,-1 0 0-15,-7 4 0 0,-3 6 128 0,0 0 0 16,-4 1 0-16,2 0 0 0,-1-8-224 0,4-4 32 16,2-9 16-16,5-4 0 15,5-7-1648-15,7-6-336 0,4-9-64 0,9-9-11456 0</inkml:trace>
  <inkml:trace contextRef="#ctx0" brushRef="#br0" timeOffset="24781.12">13112 9581 23903 0,'-21'14'1056'0,"9"-2"224"0,-6 6-1024 0,1 1-256 0,1 7 0 0,-1 2 0 16,-1 2 688-16,2-3 80 0,-1 1 32 0,2-4 0 15,2 0 208-15,3-1 32 0,3-3 16 0,3-2 0 16,3-3 0-16,6-3 0 0,4-1 0 0,5-4 0 0,5-6-416 15,5-4-96-15,5-3-16 0,4-5 0 0,-1-1-208 0,1-3-32 16,-1-3-16-16,-1-2 0 0,-1-3-112 0,-4 1-32 16,-2 1 0-16,-4-1 0 0,-5-2-128 0,-5 2 160 15,-6-1-160-15,-5 4 160 0,-7 2 32 0,-2 0 0 16,-2 2 0-16,-4 6 0 0,-6 0-48 0,-1 5 0 16,-2 2 0-16,-2 0 0 0,-1 1-144 0,3 1-192 15,3 1 32-15,4 1 16 16,4-1-1696-16,4 0-336 0,10-1-64 0</inkml:trace>
  <inkml:trace contextRef="#ctx0" brushRef="#br0" timeOffset="24984.45">13859 8808 28559 0,'0'0'2544'0,"-10"5"-2032"16,2 4-512-16,1 7 0 0,-1 3 224 0,-1 8-48 15,-4 5-16-15,1 7 0 0,2 8 352 0,-3 5 64 16,-1 3 0-16,2-1 16 0,2-2-112 0,1 1-32 16,2 3 0-16,2-1 0 0,2-2-192 0,2 0-64 0,0 2 0 0,1-3 0 31,-2-2-1328-31,1-7-272 0,-4-4-48 0,0-7-11984 0</inkml:trace>
  <inkml:trace contextRef="#ctx0" brushRef="#br0" timeOffset="25112.24">13478 9379 32255 0,'12'-8'2864'0,"8"-1"-2288"16,4 4-576-16,4-4 0 0,5 1 288 0,5 3-48 16,5-1-16-16,-7 1 0 0,7 0-32 0,6-4-16 15,7 1 0-15,7-1 0 16,4 2-976-16,-5 2-192 0,-2-2-32 16</inkml:trace>
  <inkml:trace contextRef="#ctx0" brushRef="#br0" timeOffset="27606.33">11684 11131 26255 0,'-11'-12'1152'0,"2"5"256"0,-4 2-1120 0,-1-6-288 0,-1-2 0 0,-4 7 0 16,-4 6 544-16,-1 4 48 0,-2 3 16 0,1 1 0 16,-6 5-224-16,1 2-32 0,-2 6-16 0,2 6 0 0,0 4-160 15,5 3-48-15,3 2 0 0,5 2 0 0,3 2 64 0,5 0 0 16,4-3 0-16,5-4 0 0,5-7-192 0,4-2 192 16,3-3-192-16,7-10 192 0,4-3 224 0,4-4 48 15,3-4 16-15,2-3 0 0,3-8-96 0,0-5 0 16,-1-5-16-16,2-2 0 0,-4-5-64 0,-2 1-16 15,-4-3 0-15,-1-1 0 0,-2 3-80 0,-4-1-16 16,-4 2 0-16,-3-1 0 0,-6 3 16 0,-1 1 0 16,0 6 0-16,-3 3 0 0,-1 1-208 0,-1 2 176 15,0 12-176-15,0 0 160 0,0 0-160 0,0 14 0 16,0 2 0-16,1 1 0 0,2 4 0 0,1 2 0 16,-1 2-176-16,2 2 176 0,3-3 0 0,1 0-128 15,2-4 128-15,3-2 0 0,3-5 0 0,2-3 0 0,1-2 0 16,4-1 0-16,4-3 0 0,3-4 0 15,2-4 0-15,-1-6 0 0,3 3 192 0,2-9-16 16,0-2-16-16,-1-2 0 0,-1-5-16 0,3-2 0 16,-6-2 0-16,0-6 0 0,1-3-144 0,-1 0 128 0,-2-1-128 15,0-2 128-15,-3-2-128 0,-1-2 192 0,-4-5-192 16,-5-4 192-16,-1 1-192 0,-4-2 160 0,1 1-160 0,-5 1 160 16,-3 9-160-16,0 6 0 0,0 9 0 0,-3 1 0 15,-3 5 0-15,0 6 0 0,-2 4 0 0,3 13 0 16,0 0-128-16,-11 9-16 0,-2 8 0 0,-1 6 0 15,-4 2-32-15,1 10 0 0,-4 6 0 0,2 4 0 16,0 6 176-16,0 3 0 0,0 4-144 0,2 0 144 16,1 2 0-16,1-2 0 0,5 3-144 0,3-3 144 0,3-10 0 0,6-5 0 15,1-7-128-15,6-7 128 0,5-2 0 0,3-7 0 16,2-5 0-16,3-6 0 0,2-3 224 16,1-6-48-16,1-5-16 0,1-4 0 0,4-6 32 0,-1-4 0 15,2-4 0-15,0-5 0 0,-3 0-64 0,2-6 0 16,-5-11 0-16,2 5 0 0,-1 2-128 0,1-6 0 15,0 0 0-15,3-4 128 0,-2 2-128 0,3-4 0 16,2-2 0-16,-2 3 0 0,-3 3 0 0,0 0-192 16,0 7 64-16,-3-1 128 0,-3 3-160 0,-4 2 160 15,-3 1 0-15,-3 2-144 0,-4 4 144 0,-3 2 0 16,-2 4-144-16,-1 2 144 0,-5 0-128 0,0 6 128 16,-2 1-160-16,-1 3 160 0,1 5-192 0,4 5 48 15,-14 5 16-15,-1 7 0 0,-4 4-16 0,-5 7 0 16,1 5 0-16,-1 6 0 0,-6 6 144 0,1 8-128 15,-4 2 128-15,3 9-128 0,-2 5 128 0,4 2 0 16,4 1 0-16,6-8 0 0,4-6 0 0,6-3 0 16,6-8 0-16,4-5 0 0,6-6 0 0,5-4 0 15,3-1 160-15,4-7-160 0,5-2 384 0,1-4 0 0,2-5-16 0,3-4 0 16,-1-7-48-16,2-2 0 0,2-8 0 16,2-2 0-16,0-5-80 0,-5-3-32 0,2-6 0 15,0-2 0-15,-3-5-64 0,-9 7-16 0,2-6 0 0,0-2 0 16,0-6-128-16,-1-2 160 0,-2-6-160 0,0 2 160 15,-1 3-160-15,-1 3 0 0,-3 5 0 0,-2 3 0 16,-2 2 0-16,-2 5 0 0,-1 4 0 0,-3 6 0 16,-2 4 0-16,-2 4 0 0,-4 5 0 0,-3 5-176 0,-4 9 48 0,-3 4 0 15,-5 3 0-15,-1 4 0 0,-2 8 128 16,-12 16-128-16,2 5 128 0,3 0-128 0,3 0 128 16,3 2 0-16,2-1 0 0,5-1-128 0,3-3 128 0,8-2 0 15,3-7 0-15,5-3 0 0,3-6 0 0,5-2 0 16,6-7 0-16,-4-10-128 0,5 1 128 0,4-5 144 15,3 1-16-15,5-4-128 0,2-7 272 0,2-2-48 16,1 0-16-16,0-6 0 0,-1-5-64 0,1 0-16 16,-6 1 0-16,0-4 0 0,-1-3-128 0,-6 1 128 15,-2 0-128-15,-2 3 128 0,-3 3-128 0,-4 2 0 16,-3 2 0-16,-4 7 128 0,0 1-128 0,-5 5 0 16,0 0 0-16,0 0 0 0,-5 6 0 0,1 2 0 15,-3 3 0-15,-1 5 128 0,1 3-128 0,0-1 0 16,0-1 0-16,0 1 0 0,3 1 0 0,2 0 0 15,2 0 0-15,2-2 0 0,2-3 0 0,1-4 0 16,2-1 0-16,5-3 0 0,2-2 0 0,3-4 128 16,1-2-128-16,1-2 128 0,2-1 64 0,1-5 0 0,1-2 0 15,0-1 0-15,-2-2-64 0,0-1-128 0,-2-2 192 16,-1-4-64-16,-3-1 16 0,-5-3 0 0,-2 0 0 16,-3-6 0-16,-3-3 0 0,-4-2 0 0,-2 0 0 0,-4 0 0 15,-2 4-144-15,0 5 160 0,-2 3-160 0,2 6 160 16,-1 2-160-16,1 7 0 0,0 5 0 0,1 4 0 15,-2 1 0-15,3 4 0 0,0 4-160 0,2 0 160 16,2 1-128-16,4-9 128 0,0 8 0 0,7 4-144 16,4-4 144-16,4 0 0 0,3-6 0 0,5-1 0 0,4-1 0 15,3-2 0-15,3-3 0 0,1-3 0 16,4 0 0-16,2-3 128 0,-4 0-128 0,1 2 0 0,-2-5 0 16,-6 2 128-16,-5 5-128 0,-5 4 0 0,-5 2 0 0,-1 1 0 15,-13 0 0-15,0 0 128 0,7 15-128 0,-3 3 0 16,-2 2 0-16,-4 3 0 0,0 5 0 0,-2-1 0 15,-1 2 0-15,0-2 0 0,2-1 0 0,1-4 0 16,-1 0 0-16,7-3 0 0,0 0 0 0,2-5 0 16,2-2 0-16,1-5 0 0,1 2 0 0,5-4 0 15,-1-3 0-15,5-2 128 0,3-1 16 0,2-4 16 16,3-3 0-16,-1 1 0 0,1-6 16 0,3-1 0 16,-2-1 0-16,0-1 0 0,-1-1-176 0,-2-6 128 15,0-1-128-15,-5-1 128 0,-1 0-128 0,-1 5 192 16,-3 2-192-16,-2 3 192 0,-3 1-192 0,-2 5 0 15,-3 2 0-15,-5 7 128 0,0 0-128 0,0 0 0 16,-3 12 0-16,-2 9 0 0,-1 2-176 0,-1-1 176 16,5 0-128-16,-2-1 128 0,1 2 0 0,3-3 0 15,6-1 0-15,0-5 0 0,3-1 0 0,1 2 0 16,0-1 0-16,2-7-128 0,2-1 128 0,0-2 0 0,2-3 0 16,1-1 0-16,0-4 0 0,2-3 0 0,0 0 128 15,2-3-128-15,-3 3 128 0,-1-6-128 0,-3-2 160 0,-1-2-160 16,-1-2 128-16,-6-4-128 0,-1-1 0 0,-2-3 144 15,-3 2-144-15,0-4 128 0,-4 3-128 16,-1-2 128-16,-4 2-128 0,2-2 0 0,0 2 0 0,0 3 128 16,2 7-128-16,3 2 0 0,1 0 0 0,1 14 0 15,3-10 0-15,4 3 0 0,-7 7 0 0,14-2 0 0,0-5-176 16,1 2 176-16,0 4-128 0,4 0 128 0,3-2 0 16,2 2-128-16,0 0 128 0,3-2 0 0,2 1 0 0,0-3 0 15,2 1 0-15,-1 1 0 0,0-3 0 0,-8-1 0 16,3 2 0-16,9-5-128 0,-4 0 128 0,-2-3 0 15,-2 1 0-15,-5-1 0 0,0-4 0 0,-5 1 0 16,-2-1 0-16,-2 0 0 0,-3-2 0 0,-3-2 0 16,-2 1 0-16,0 7 0 0,-4-1 0 0,-2 5 0 15,0-1 0-15,-2 6 0 0,-1-3-224 0,-4 3 32 16,0 5 16-16,-4 5 0 0,-3 3-96 0,-3 7-32 16,-2 0 0-16,-9 10 0 0,2 2 176 0,3-1 128 15,-1 3-192-15,6 0 192 0,3-3 0 0,5 2-128 16,4 2 128-16,4-7 0 0,7-6 0 0,4-2 0 15,5-1-128-15,-1-6 128 0,3 0 0 0,5-4 0 16,4-1 0-16,4-1 0 0,1-2 0 0,2-2 0 16,-1-3 128-16,2-1-128 0,-2-5 144 0,0 2-144 15,1-5 128-15,-1-1-128 0,0-4 0 0,2 1 128 16,-3-2-128-16,0-1 0 0,0-2 0 0,-2 4 128 0,1 0-128 16,-2 0 0-16,1 3 0 0,-2 2 0 0,-1 6 0 0,-3-2 0 15,-2 4 0-15,-2 2 0 0,-2 3 0 0,-2 3 0 16,-2 0 0-16,-2 4 0 0,-2-2-128 0,-3 1 128 15,-3-6 0-15,1 9-144 0,-1-9 144 16,-3 8 0-16,0 2 0 0,-3-4-128 0,-1 2 128 0,-1-3 0 16,-1 1 0-16,-2 3 0 0,-2 0-128 0,-2 0 128 0,-2-4 0 15,0 5 0-15,-1 0 0 0,1 3 0 0,-1-4 0 16,2 3 0-16,-1 2 0 0,2-1 0 16,0 0 0-16,2 0-128 0,7 1 128 0,1-4 0 0,2 2 0 15,4 0 0-15,3-2 0 0,3 2 0 0,2-6 0 16,2 2-128-16,3-4 128 0,1-2 0 0,3-2 0 0,2-2 0 15,2-5 0-15,5-3 0 0,2 0 0 0,0-3 0 16,-1-3 0-16,0-3 0 0,0-6 144 0,-1 0-144 16,-1-3 128-16,2-4-128 0,0-7 0 0,-2-4 128 15,0-7-128-15,0-5 0 0,-2-3 128 0,0-7-128 16,-5 13 0-16,2-5 128 0,-1-4-128 0,2-7 0 16,-1 0 0-16,1 4 128 0,-2 10-128 0,-2 7 0 15,-3 6 0-15,0-2 0 0,-2 8 0 0,-5 14 160 16,-4 8-160-16,-4 13 160 0,-7 6-160 0,-4 7 0 15,-7 10 0-15,-2 6 0 0,-3 11-144 0,-1 3 144 16,-1 6 0-16,-1 7 0 0,-4 5 0 0,1 7-128 16,3 2 128-16,0 2 0 15,3 3-1504-15,4-1-240 0,4 1-48 0,-3 20-16384 0</inkml:trace>
  <inkml:trace contextRef="#ctx0" brushRef="#br0" timeOffset="28831.53">12901 12011 12831 0,'10'-11'576'0,"-3"2"112"0,2 1-560 0,2-3-128 15,-3-2 0-15,0 3 0 0,-2-4 1472 0,-1 5 256 16,-1-1 48-16,-4 10 16 0,-2-12-112 0,-3 3-16 16,-6-1 0-16,0 5 0 0,-5 3-464 0,-4 0-112 15,-1 2 0-15,-5 4-16 0,-3 8-288 0,-4 0-48 16,-4 6-16-16,-2 5 0 0,-3 0-240 0,0 3-48 16,0 2-16-16,0 2 0 0,0-4 0 0,1 6 0 15,8 2 0-15,5 1 0 0,8-2-112 0,7-4-32 16,7 0 0-16,9-3 0 0,5 0-80 0,9-5 0 15,5-1-16-15,6-2 0 0,6-2 0 0,5 1 0 16,5-3 0-16,4-4 0 0,3-1-48 0,1-3-128 16,-1 3 192-16,-6-1-64 0,-5 5-128 0,-7-3 0 15,-6 0 144-15,-7-1-144 0,-6 6 320 0,-7 3 0 16,-3 1 0-16,-8-3 0 0,-4-2 272 0,-8 5 48 16,-4 4 16-16,-5 2 0 0,-7-4-80 0,-5 2 0 15,-4-1-16-15,-3 0 0 0,-5-1-240 0,0-3-32 16,3-3-16-16,0-4 0 0,1-1-144 0,3-4-128 0,6-3 192 15,11-1-192-15,4-4 144 0,6-3-144 0,6-4 0 16,4-2 144 0,8-7-1056-16,6-1-224 0,5-6-32 0,6 2-16 0,5 0-1808 15,8-4-352-15</inkml:trace>
  <inkml:trace contextRef="#ctx0" brushRef="#br0" timeOffset="29096.85">13681 11757 22111 0,'0'0'1968'0,"5"-8"-1584"15,-5 8-384-15,0 0 0 0,0 0 1360 0,0 0 192 16,0 0 48-16,0 15 0 0,-5 7-480 0,-4 2-96 16,-2 5 0-16,-2 7-16 0,-1 5-128 0,-1 1-32 15,-3 1 0-15,0-1 0 0,0 5-240 0,2 0-48 16,1 1-16-16,4-12 0 0,5 4-288 0,0 2-48 15,1-2-16-15,3-3 0 0,1-3-192 0,1-1 0 16,3-8 0-16,-1-2 0 16,2-5-320-16,0-4-96 0,1-4-32 0,-5-10 0 15,11 4-1600-15,-2-7-320 0</inkml:trace>
  <inkml:trace contextRef="#ctx0" brushRef="#br0" timeOffset="29305.04">13445 11885 28559 0,'0'0'2544'0,"10"-7"-2032"0,4-2-512 0,5 1 0 16,8 2 624-16,-1-2 16 0,6 2 16 0,5-6 0 15,6 2 96-15,5-3 16 0,6-1 0 0,-17 5 0 16,6-3-384-16,3-2-64 0,3 1 0 0,1 2-16 16,-2-5-304-16,-1 2 160 0,-2 6-160 0,-5-1 128 15,-7 4-1728-15,-7-3-336 16</inkml:trace>
  <inkml:trace contextRef="#ctx0" brushRef="#br0" timeOffset="29476.86">13488 12146 28559 0,'0'0'2544'0,"0"0"-2032"16,10-4-512-16,7-4 0 0,7 2 928 0,1 0 96 16,2-1 0-16,3 2 16 0,5 0-336 0,4-3-80 15,4-2-16-15,7-2 0 0,-1 0-208 0,-9 6-32 16,6-3-16-16,4 0 0 0,5 0-48 0,1 0-16 15,0 3 0-15,-4-2 0 16,-7 3-1968-16,-6 0-400 0,-6 0-80 0,-6 4-16 0</inkml:trace>
  <inkml:trace contextRef="#ctx0" brushRef="#br0" timeOffset="29801.33">15006 11743 30399 0,'5'-24'1344'0,"-3"13"288"0,1 1-1312 0,-1-2-320 0,0 3 0 0,-2-1 0 15,-2 3 1024-15,-1 1 144 0,-5 5 32 0,-4 2 0 16,-4 4-672-16,-6 1-128 0,-4 6-16 0,-7-1-16 16,-7 4-16-16,-1 4 0 0,1 6 0 0,-1-1 0 15,2 1 32-15,2 4 16 0,4 2 0 0,5-2 0 16,4 2-192-16,7 0-32 0,7-1-16 0,6-1 0 0,7-1 32 15,6-4 0-15,5 0 0 0,6 0 0 16,4 0 192-16,5 1 32 0,2 0 16 0,1-2 0 0,-1 1-48 0,0 0-16 16,-3-2 0-16,-4-1 0 0,-5 1 80 0,-4 1 32 15,-4-3 0-15,-4-1 0 0,-6 0 16 0,-4 0 0 16,-5 3 0-16,-7-3 0 0,-9-1 32 0,-9-2 16 16,-8-3 0-16,-9 0 0 0,-8-4-144 0,-4 0-16 15,-5-6-16-15,-1 0 0 0,-3 2-224 0,2 0-144 16,5-2 192-16,3-2-192 15,4-2-1024-15,8-1-320 0,5 2-64 0,-9-1-19424 0</inkml:trace>
  <inkml:trace contextRef="#ctx0" brushRef="#br0" timeOffset="37621.14">18159 16233 21183 0,'-18'4'944'0,"11"-1"192"0,-3-1-912 0,1 3-224 16,0 2 0-16,1-3 0 0,2 1 832 0,1 1 112 15,5-6 16-15,0 0 16 0,0 0-64 0,5 6-16 16,3 0 0-16,4-4 0 0,4-3-176 0,3 0-32 15,5-2-16-15,5 0 0 0,7-3-80 0,2-4-16 16,2-4 0-16,-2-1 0 0,1-3-176 0,-4 0-32 0,1 0-16 0,-4-1 0 16,-1 0 32-16,-4 1 0 15,-4 1 0-15,-4 0 0 0,-5 2-16 0,-1 3 0 0,-7-2 0 0,-1 4 0 16,-4 1 64-16,-3 4 16 16,-4-1 0-16,-6 3 0 0,-3 3-160 0,-4 3-32 15,-4 3 0-15,-4 1 0 0,2 5-96 0,-4 4-32 16,-5 1 0-16,-10 10 0 0,5 1 32 0,4 0 0 0,6 2 0 0,6 1 0 15,5-3-160-15,7 1 0 16,6-2 144-16,5 2-144 0,5-3 0 0,6-1 0 0,7-1 0 16,5-1 0-16,4-1 0 0,4-5 0 0,1-4 0 15,3-1 0-15,-1-2 0 0,0-4 0 0,-1-2 0 0,0 0 0 16,-3-1-992 0,0-5-160-16,-3-2-48 0,-1-1-9936 0,1-1-2000 0</inkml:trace>
  <inkml:trace contextRef="#ctx0" brushRef="#br0" timeOffset="37849.24">19307 15950 31151 0,'0'0'1376'0,"0"0"288"0,0 0-1328 0,0 0-336 15,0 0 0-15,9 8 0 0,-3 3 144 0,-1 4-144 16,-1 7 192-16,-1 1-192 0,3 4 368 0,1-1-48 15,-2 3 0-15,5 1 0 0,0 1-320 0,0 4 0 16,0-1 0-16,2 0 128 0,-2-2-128 0,1-3 0 16,-2 1 128-16,1-4-128 0,-1 1 0 0,0-7 0 0,0-2-192 0,0-3 64 31,-1-6-1936-31,1 0-384 0,-9-9-80 0</inkml:trace>
  <inkml:trace contextRef="#ctx0" brushRef="#br0" timeOffset="38039.31">19682 15902 30399 0,'0'0'2704'0,"-9"11"-2160"0,-1 1-544 0,-3 5 0 15,-2 6 512-15,-4 5 0 16,-5 5 0-16,-3 5 0 0,-2 3 320 0,-7 2 48 0,-3-1 16 0,-6 3 0 16,-2-3-64-16,4 1-16 0,1-1 0 0,5-3 0 15,4-3-432-15,5-2-64 0,5-2-32 0,3-3 0 31,2-1-944-31,6-5-192 0,4-1-48 0,4-5-15744 0</inkml:trace>
  <inkml:trace contextRef="#ctx0" brushRef="#br0" timeOffset="38511.92">20968 15993 6447 0,'0'0'272'0,"-7"-9"80"0,-1-1-352 0,-1 3 0 0,-1-4 0 0,-1 4 0 15,-2-2 3104-15,-2 5 544 0,-3 2 128 0,-1-1 0 16,-1 3-1616-16,-6 4-336 0,-1 2-64 0,-3 7-16 0,-6 1-352 0,-1 5-80 15,1 1-16-15,-1 6 0 16,-3 4-304-16,2 3-64 0,1 0-16 0,3 2 0 0,2-6-416 0,7 1-96 16,7 0-16-16,8-5 0 0,7 4-384 0,6-5 0 15,7 2 128-15,7-3-128 0,4-6 0 0,7-1 0 16,5-5 0-16,3 1 0 16,1-9-368-16,3 0-48 0,4-3-16 0,-1-4 0 15,-1-1-2000-15,-4-4-416 0,0 2-80 0</inkml:trace>
  <inkml:trace contextRef="#ctx0" brushRef="#br0" timeOffset="38846.57">20942 16160 23327 0,'0'0'1024'0,"7"9"224"0,2-2-992 0,5 2-256 16,3-4 0-16,3 3 0 0,3-3 192 0,5-1 0 15,0-2 0-15,2-3 0 0,2-3 432 0,1-5 80 0,0 0 0 0,0-2 16 16,-1 1-16-16,-1-4-16 16,-2-3 0-16,-2 1 0 0,-3-3-112 0,-5 0-32 15,0 0 0-15,-4 0 0 0,-9 1 160 0,-2 1 16 0,-6-1 16 0,-6 4 0 16,-6-1 96-16,-4 4 32 0,-3 1 0 0,-5 7 0 16,-4 3-416-16,1 5-96 15,-4 7-16-15,-1 4 0 0,0 4-80 0,5 10-32 0,1 1 0 0,5 5 0 16,3 1-224-16,6 0 0 0,5 2 0 0,5-2 0 15,4-3 0-15,6-3 0 0,7 1 0 0,6-4 0 16,5-6-208-16,2-1 64 0,3-5 16 0,4 0 0 16,3-9-576-16,4-2-96 0,2-7-32 15,4-6-9984-15,4-2-1984 0</inkml:trace>
  <inkml:trace contextRef="#ctx0" brushRef="#br0" timeOffset="39190.35">21687 16199 23151 0,'-13'38'1024'0,"4"-12"208"0,-1 6-976 0,-2 6-256 16,-3 6 0-16,-4 2 0 0,-4 3 592 0,2 1 80 15,-2-3 16-15,0 0 0 0,-1-2 224 0,2-7 48 16,3-9 16-16,4-4 0 0,3-7 288 0,2-5 48 16,5-3 16-16,5-10 0 0,0 0-560 0,0 0-128 15,13-10 0-15,3-8-16 0,6-6-64 0,0-8-16 16,0-7 0-16,4-2 0 0,-1-6-304 0,2-4-64 0,0-5-16 15,1-1 0-15,0-3-160 0,3 2 128 16,4 4-128-16,-1 11 128 0,-1 3-128 0,0 7 0 0,0 6 0 0,0 9 0 16,-1 9 0-16,0 3 0 0,-7 2 192 15,-1 10-64-15,-2 6 0 0,-7 6 0 0,-3 3 0 0,-5 5 0 16,-3-2-128-16,-5 4 0 0,-7 0 0 16,-3 0 0-16,-7-3 128 0,-7 3-128 0,-6 3 0 15,1-7 128-15,-1-4 32 0,3-2 0 0,3-3 0 0,0-6 0 16,4-1-160-16,3-7-176 0,3-1 48 0,2-3 0 15,3-7-1488 1,4-1-304-16,3-6-48 0</inkml:trace>
  <inkml:trace contextRef="#ctx0" brushRef="#br0" timeOffset="39424.87">22819 15542 30863 0,'0'0'1360'0,"0"0"304"0,0 0-1344 0,-7 1-320 16,-1 3 0-16,-3 10 0 0,-1 4 624 0,-1 9 48 15,-2 3 16-15,0 6 0 0,-2 4-144 0,1 6-32 16,4-8 0-16,-4 9 0 0,-2 0 128 0,0 7 0 16,0 4 16-16,-1 2 0 0,-3 5-448 0,0-3-80 15,2 2-128-15,-16 44 176 16,9-28-1568-16,8-14-304 0,4-15-64 0,2-12-16 15,1-8-288-15,1-12-64 0,-5-8-16 0,16-11 0 0</inkml:trace>
  <inkml:trace contextRef="#ctx0" brushRef="#br0" timeOffset="39591.78">22278 16012 32831 0,'0'0'1456'0,"10"-2"288"0,3 1-1392 0,4 3-352 0,5 2 0 0,5 5 0 15,3 0 592-15,-4 1 48 0,4 3 16 0,3-2 0 16,4 3-48-16,-1 2-16 0,-1-2 0 0,1 2 0 15,-2-6-256-15,-1 3-48 0,-2-3-16 0,-3 1 0 16,-4-1-272-16,0-3 0 0,-5-3 0 0,-1 2 0 16,-2-1-2256-16,0-2-416 0,-2-2-80 15,-2-2-11456-15</inkml:trace>
  <inkml:trace contextRef="#ctx0" brushRef="#br0" timeOffset="39713.85">22987 16159 4607 0,'-6'10'400'0,"1"2"-400"16,-3 1 0-16,-1 2 0 0,0-1 2304 0,-1 3 368 15,0-2 80-15,1 2 0 0,-3-2-2048 0,5-1-400 16,-2 0-96-16,-2 0-16 0,2 0-192 0,0-3 0 16,2 1 0-16</inkml:trace>
  <inkml:trace contextRef="#ctx0" brushRef="#br0" timeOffset="40704.01">23367 16151 26719 0,'0'0'1184'0,"0"0"240"0,0 0-1136 0,0 0-288 0,0 0 0 0,-9 2 0 16,-2 5 1200-16,-2 5 176 0,-2 5 32 0,-3 3 16 15,-1 4-592-15,0 1-128 0,-1-2-32 16,2 4 0-16,2-2-160 0,2 3-48 0,3-6 0 0,3 3 0 15,6-2-288-15,4-4-176 0,4-3 192 0,1-4-192 16,3-1 224-16,4-7-64 0,2-3-16 0,1-3 0 16,2-5 336-16,3-4 64 0,1-2 16 0,1 0 0 15,0-3-16-15,-5-2 0 0,0 0 0 0,-2-5 0 16,-3-1 16-16,-1 1 0 0,-5-2 0 0,0-1 0 16,-3-2-128-16,-2 3-32 0,-5-2 0 0,1 13 0 15,-1-1-224-15,-2 1-48 0,0 3-128 0,0 3 192 0,-3-1-192 16,1 5 0-16,6 4 0 0,0 0 0 0,0 0 0 0,0 0-160 15,0 0 32-15,0 0 0 0,11 8-64 16,3-3 0-16,3-2 0 0,6 0 0 0,4 3 16 0,0-4 0 16,3-1 0-16,-1-1 0 0,-2 0 176 0,-1 0 0 15,-4 0 0-15,-1 2 0 0,-3-1 0 0,-3 0 0 16,-2 3 0-16,-3 0 0 0,-4 3 0 0,-2 1 0 16,-3 1 0-16,-2 0 0 0,-2 2 128 0,-1 1-128 15,-1-1 128-15,-1 2-128 0,0-6 128 0,1 4-128 16,0-6 128-16,1 2-128 0,4-7 128 0,0 0-128 15,0 0 128-15,7 4-128 0,2-3 0 0,4-1 128 16,3-1-128-16,2-1 0 0,1-3 160 0,2 1-32 16,3 0-128-16,-1 3 192 0,0-2-192 0,-1 3 0 15,1 3 0-15,-2-1 0 0,-2 1 0 0,0 1 0 16,-1 3 0-16,-2-2 0 0,-1 4 128 0,-2-2-128 0,-1 0 0 0,-1 2 0 16,0-4 128-16,1 0-128 0,-2 2 0 15,4-6 0-15,-1 0 144 0,3-2-144 0,1 0 128 0,2-6-128 16,2 1 224-16,2-1-32 0,1-3-16 0,1 3 0 15,0-6-48-15,-1 0 0 0,-1 1 0 0,3-1 0 16,-4-1-128-16,0 1 160 0,-3 3-160 16,-2 0 160-16,-3 2-160 0,-3 1 0 0,-3 3 0 0,-8 4 128 15,0 0-128-15,0 0 160 0,-7 2-160 0,-2 3 160 0,-2 0-160 16,-3 1 0-16,-1 4 144 0,-1 0-144 16,1 1 0-16,-1 3 0 0,0-2 0 0,2 0 0 15,3 2 0-15,1-1 0 0,1-3 0 0,3 4-128 0,0-5 128 16,5 1 0-16,0 1-144 0,3-4 144 0,4 1 0 0,0-1-144 15,3-3 144-15,0 0 0 0,1-1 0 16,3 0-128-16,1-1 128 0,1-2 0 0,1 0 0 0,2-2 0 16,0-1 0-16,1 0 0 0,1-3 0 0,2-1 0 15,1 0 0-15,1 0 0 0,1-4 0 0,1 2 128 16,-1-5-128-16,2-1 0 0,1-2 160 0,1 1-160 16,0-7 160-16,2 0-160 0,1-8 192 0,3-2-48 15,3-2-16-15,6-6 0 0,1-8-128 0,2-6 192 16,3-5-192-16,-4-6 192 0,0-3-192 0,-2 2 160 15,-5 2-160-15,-3 0 160 0,-4 8-160 0,-4 5 0 16,-4 5 0-16,-2 8 128 0,-5 6-128 0,-4 8 0 16,-4 6 0-16,-4 4 0 0,-5 8 0 0,0 7 0 15,-9 5-144-15,-5 7 144 0,-6 7 0 0,-3 8-128 16,-3 6 128-16,-3 9 0 0,-4 6-128 0,-1 6 128 0,-3 3 0 0,1 7 0 16,2-1-128-16,2 2 128 15,8-3 0-15,3 0 0 0,0-4-192 0,3-4 64 16,3-3 128-16,1-3-208 15,1-4-816-15,-1-4-176 0,1-4-16 0,-1-4-16 16,-2-2-1648-16,0-8-320 0</inkml:trace>
  <inkml:trace contextRef="#ctx0" brushRef="#br0" timeOffset="40812.07">23890 15677 44223 0,'0'0'1968'0,"-4"-13"400"0,1-1-1904 0,6 3-464 0,3 2 0 0,2 6 0 0,1 2 0 0,2 2-240 15,3 2 32-15,1-1 0 16,2 3-1072-16,-2 3-224 0,0-3-32 0</inkml:trace>
  <inkml:trace contextRef="#ctx0" brushRef="#br0" timeOffset="41381.28">27014 15212 27407 0,'-6'-13'1216'0,"3"5"256"0,-5 4-1184 0,8 4-288 16,0 0 0-16,-10 4 0 0,-4 5 1040 0,-1 6 160 16,-2 7 16-16,0 7 16 0,-4 9-336 0,-2 6-80 15,-2 5-16-15,0 5 0 0,-1 3-128 0,-2 4-32 16,-4 2 0-16,3 5 0 0,3-4-192 0,3 3-64 15,-1-3 0-15,6-5 0 0,2-6-384 0,5-2 0 16,2-10 128-16,1-4-128 0,1-6 0 0,2-6 0 16,1-4 0-16,1-6 128 15,2-3-1472-15,1-12-288 0,0 0-64 0,5-9-13744 0</inkml:trace>
  <inkml:trace contextRef="#ctx0" brushRef="#br0" timeOffset="41555.57">26722 15378 15663 0,'2'-14'1392'0,"4"4"-1120"0,6 2-272 0,1 3 0 16,1-2 4560-16,6 1 864 0,5 0 160 0,6 0 48 15,2 1-3968-15,5 1-800 0,1-1-160 0,6 1-16 16,3-1-336-16,4-1-64 0,3-2-16 0,-3 4 0 16,-2-2-144-16,-7-2-128 0,-5 4 192 0,-5 2-192 31,-5-2-768-31,-6 1-256 0,-7 3-48 0,-6 7-10032 0,-9 0-2016 0</inkml:trace>
  <inkml:trace contextRef="#ctx0" brushRef="#br0" timeOffset="41718.36">26549 15859 37551 0,'0'0'1664'0,"0"0"336"0,7-8-1600 0,10 3-400 16,6 0 0-16,9-2 0 0,11 4 576 0,5 0 16 16,5-1 16-16,-13-1 0 0,3-1-304 0,7-2-64 15,4-2-16-15,6 2 0 0,7-1-32 0,-1 3-16 16,-1-4 0-16,-6 4 0 0,-7-2-176 0,-6 3 0 15,-6 1-192-15,-4 4-11968 16,-4-1-2400-16</inkml:trace>
  <inkml:trace contextRef="#ctx0" brushRef="#br0" timeOffset="42100.39">28149 15721 17503 0,'-6'-14'1552'0,"2"10"-1232"16,-4 1-320-16,-1-2 0 0,-2 2 2752 0,-2 4 480 15,-1 3 96-15,-4 5 32 0,-3 8-1440 0,-2 4-272 16,-1 6-64-16,0 0-16 0,-2 2-816 0,2 3-176 15,0-2-16-15,1 3-16 0,1-1-192 0,3 0-32 16,2-2-16-16,1 1 0 0,5-1-304 0,1-6 0 16,3-2 128-16,6-3-128 0,-1-2-144 0,4-5-96 15,3-3-16-15,3-3 0 16,3-4-2288-16,4-4-464 0,3-3-80 0</inkml:trace>
  <inkml:trace contextRef="#ctx0" brushRef="#br0" timeOffset="42525.52">29057 15087 25791 0,'0'-18'2304'0,"0"11"-1856"0,0 3-448 0,0 4 0 16,0 0 400-16,0 0-16 0,-8 2 0 0,-1 7 0 15,-4 6 416-15,-1 6 80 0,-1 2 16 0,-1 2 0 16,-3 6-320-16,-2 0-48 0,0 2-16 0,-4 8 0 0,-2 1 208 15,-3 5 48-15,2-1 0 0,0 2 0 16,-1 3-160-16,0-4-32 0,1-3 0 0,4-3 0 0,2-1-256 0,3-5-48 16,1-3-16-16,4-3 0 0,3-7 160 0,3-4 32 15,2-2 0-15,2-4 0 0,2-5 96 0,2-7 32 16,0 0 0-16,7 3 0 0,3-5-160 0,3 0-32 16,2-3 0-16,3-4 0 0,2-1-128 0,2-2-48 15,1 2 0-15,0 1 0 0,3 0-208 0,0 4 0 16,-1 4 0-16,-2 2 0 0,-4 3 0 0,-2 4 0 15,-6-1 0-15,-2 6 0 0,-3 0 0 0,-4 1 0 16,-4 1 0-16,-3 3 0 0,-3 0 0 0,-6-1 0 16,-4 0 0-16,-4-1 0 0,-2 0 0 0,-1-2 0 0,-3-3 144 0,-2-1-144 15,1-2 128-15,0-2-128 16,2-2 0-16,2-4 128 0,2 0-128 0,4-1 0 16,2-4 0-16,5-3 0 15,1 2-1696-15,5-3-224 0,4-1-32 0,4-4-9904 16,4 0-1984-16</inkml:trace>
  <inkml:trace contextRef="#ctx0" brushRef="#br0" timeOffset="42865.9">29106 15892 22111 0,'0'0'976'0,"0"0"208"0,7-2-944 0,4 0-240 0,2-1 0 0,3 1 0 15,3-1 2816-15,4-1 528 0,4-2 112 0,1 1 0 16,2-1-2240-16,0-3-448 0,0 1-80 0,-2-2-32 15,-3 1-144-15,-2-3-48 0,-2-1 0 0,-4-1 0 0,-3 3 192 0,-3-1 48 16,-4 0 0-16,-2 2 0 0,-3 6-16 16,-2 4 0-16,-9-1 0 0,-3 2 0 0,-6 2-384 0,-2 2-80 15,-4 5-16-15,-3 1 0 0,-1 2-208 0,0 2 0 16,2 6 0-16,3-1 0 0,5-1 0 0,4 2 0 16,4-2 0-16,4 1 0 0,3-1 0 0,6-1 0 15,3-2 0-15,5-2 0 0,5-2-304 0,5-1 48 16,5-4 16-16,5-4 0 15,0-3-2032-15,1-2-416 0,1-2-64 0</inkml:trace>
  <inkml:trace contextRef="#ctx0" brushRef="#br0" timeOffset="43122.88">29794 15808 26079 0,'-15'23'1152'0,"7"-9"256"0,-2 0-1136 0,-2 3-272 0,1 2 0 0,-2 3 0 15,-2 0 1520-15,0 0 240 0,1 1 48 16,0-2 16-16,2-4-544 0,1 0-96 0,2-6-32 0,3 0 0 16,1-4-16-16,2 1-16 0,3-8 0 0,0 0 0 15,9-5-368-15,4 0-80 0,2-5-16 0,5-4 0 16,4-3-128-16,4-3-16 0,2-6-16 0,4 1 0 16,4-6-272-16,1 2-48 0,3 0-16 0,0 0 0 15,-1 2-32-15,0 2-128 0,-2 4 192 0,-1 5-64 16,3 3 128-16,-3 4 32 0,-1 4 0 0,-3 4 0 0,-1 3 0 15,-5 5 0-15,-4 0 0 0,-5 0 0 16,-3 4-288-16,-5-1 0 0,-3 3 128 0,-3 1-128 16,-4-4 0-16,-3 7-224 0,-5 2 32 0,-3 1 16 15,-3-2-2144-15,-2 2-432 0,-1-2-96 0</inkml:trace>
  <inkml:trace contextRef="#ctx0" brushRef="#br0" timeOffset="43301.31">29271 15204 46991 0,'-10'-15'4176'0,"0"-2"-3344"16,0-1-656-16,2 2-176 0,3 4 384 0,3 1 64 0,2 5 0 0,0 6 0 16,0 0-448-16,0 0 0 15,6 3 0-15,-1 1 0 16,-5-4-3312-16,0 0-688 0</inkml:trace>
  <inkml:trace contextRef="#ctx0" brushRef="#br0" timeOffset="43782.39">18208 17794 35759 0,'-8'-14'1584'0,"8"14"336"0,0 0-1536 0,0 0-384 0,-10 5 0 16,0 7 0-16,-1 6 0 0,1 10 0 0,0 2 0 0,0 4 0 16,-1 0 224-16,-1 2-32 0,1 0 0 0,3 0 0 15,0-2-192-15,3 0 0 0,1-3 0 0,2-6 0 16,1-3-1424-16,2-4-336 15,1-6-64-15</inkml:trace>
  <inkml:trace contextRef="#ctx0" brushRef="#br0" timeOffset="43952.08">18246 17454 39615 0,'-21'-16'3520'0,"12"11"-2816"0,-1 0-560 0,3 3-144 0,7 2 400 0,0 0 48 16,-9 2 16-16,1 5 0 0,2-1-320 0,-1 5-144 15,2 0 128-15,2 1-128 0,-1 5 0 0,2-2-256 16,2 0 48-16,2 2 0 16,3-2-2416-16,4 0-496 0</inkml:trace>
  <inkml:trace contextRef="#ctx0" brushRef="#br0" timeOffset="44258.41">19455 17684 24879 0,'0'0'1088'0,"-9"-3"256"0,-3 1-1088 0,0 2-256 16,-5 0 0-16,-2 0 0 0,-5 2 2528 0,-2 0 448 16,-3 3 96-16,-1 1 0 0,-3 4-1792 0,-3-1-384 15,-1 5-64-15,2 4 0 0,-2 2-416 0,4 4-80 16,2-1-16-16,6-1 0 0,3 1-80 0,8 2-32 0,6-1 0 0,8-1 0 16,8-3-208-16,6 1 0 0,6-1 0 0,6-1 0 15,3 0 0-15,3-1 0 0,2-1 0 0,-2-2 0 16,-4 0 0-16,-4-2 192 0,-5-1-16 0,-5 2-16 15,-8-5 240-15,-3 3 48 0,-6 1 16 0,-8-5 0 16,-8 3 368-16,-10-4 80 0,-7 3 16 0,-7-1 0 16,-3 3-480-16,-6-6-112 0,-4 2-16 0,-4-3 0 0,-2-4-320 15,7 0-192-15,6-1 32 0,7-2 0 16,8-1-2800-16,6-7-560 0</inkml:trace>
  <inkml:trace contextRef="#ctx0" brushRef="#br0" timeOffset="44727.65">21075 17819 16575 0,'-11'-14'736'0,"3"8"160"0,-2 3-720 0,-1 3-176 15,-2-2 0-15,-1 4 0 0,-4 4 2768 0,-2 5 528 16,-4 7 96-16,2 0 32 0,2 2-1648 0,-1 7-336 0,1 1-64 0,1 4-16 16,-1 1-480-16,0-3-112 0,4 1 0 0,1-1-16 15,1-3-192-15,1-3-48 0,5-5 0 0,3-3 0 16,3-6-80-16,2 0-32 0,4-4 0 0,-4-6 0 15,14-4 240-15,3-6 64 0,5-2 0 0,5-8 0 16,3-4-144-16,6 1-32 0,2-5 0 0,3 2 0 16,-2-5-352-16,-1 3-176 0,-2-1 160 0,-6 4-160 15,-3-1 0-15,-4 7 128 0,-4 5-128 0,-4 7 0 16,-5 1 0-16,-10 6 0 0,12 11 0 0,-6 6 0 16,-5 4 0-16,-2 5 0 0,-1 0 0 0,-5 4 0 0,0 2 0 15,-2-1 0-15,-3 2 0 0,2-2 0 0,1 1 0 16,3-6-128-16,2-2 128 0,4-4 0 0,4-8-192 0,3-2 32 15,4-3 0-15,4-4 0 16,5-6-368-16,3-3-80 0,5-4-16 0,3 0 0 16,-1-3-2448-16,4-2-512 0</inkml:trace>
  <inkml:trace contextRef="#ctx0" brushRef="#br0" timeOffset="45044.44">22027 17819 30111 0,'-14'-7'1344'0,"2"5"256"0,-7 2-1280 0,-4 2-320 16,-3 3 0-16,-3 8 0 0,-3 5 768 0,-1 6 96 16,-1 6 16-16,1 2 0 0,0 1-144 0,5-1-32 15,5 0 0-15,6 2 0 0,7 0-224 0,6-1-48 16,4-5-16-16,7-1 0 0,7-8-240 0,4-1-48 0,1-1-128 0,6-9 192 15,4-3 32-15,3-5 0 0,4-6 0 16,6 0 0-16,2-7 192 0,-1-2 32 0,-3-4 16 0,-3-2 0 16,-4 0 48-16,-5-2 16 0,-7-4 0 0,-6 1 0 15,-2-5 48-15,-5 2 0 0,-6 0 0 0,-2-1 0 0,-5 5-192 16,1 1-16-16,-4 5-16 0,0 10 0 0,-2-1-224 16,-3 5-128-16,-2 1 128 0,-8 2-128 0,3 5 0 15,2 1-240-15,1 2 48 0,8 2 0 16,2-2-1392-16,3 6-272 0,4-2-48 0,4 4-10256 15,2 0-2064-15</inkml:trace>
  <inkml:trace contextRef="#ctx0" brushRef="#br0" timeOffset="45334.48">22810 17282 11967 0,'8'-16'528'0,"-4"9"112"0,0 1-512 0,-4 6-128 16,2-6 0-16,-2 6 0 0,0 0 4064 0,-2 7 784 16,-2 3 144-16,-6 7 48 0,-3 1-3008 0,-2 8-608 15,-1 5-112-15,-1 4-32 0,-1 6-384 0,0 4-96 16,3 5-16-16,-1 4 0 0,3 2-160 0,-1 2-48 16,-2 6 0-16,5-3 0 0,-1 2-352 0,3-4-80 15,2-2-16-15,2-5 0 0,1-4-128 0,1-7-144 0,2-4 144 0,1-4-208 31,0-8-1024-31,-2-9-208 0,0-5-32 0,2-11-14688 0</inkml:trace>
  <inkml:trace contextRef="#ctx0" brushRef="#br0" timeOffset="45435.2">22247 17619 37775 0,'0'0'3360'0,"18"-4"-2688"0,4-5-544 0,7 5-128 15,5 4 352-15,9 3 32 0,8 3 16 0,9 2 0 0,1 2 48 0,1-2 16 16,2 1 0-16,-18-3 0 0,7 2-224 0,7 1-48 15,6-4-16-15,-1 0 0 16,-1 4-1040-16,-4-3-208 0,-4-4-32 16</inkml:trace>
  <inkml:trace contextRef="#ctx0" brushRef="#br0" timeOffset="46366.07">25039 17161 23951 0,'0'-25'2128'0,"0"11"-1696"0,0 3-432 0,0-2 0 15,0 3 672-15,0 3 48 0,-3 2 16 0,3 5 0 0,0 0 240 0,-6 8 48 16,-3 5 16-16,-4 4 0 0,-2 4-320 16,-3 8-64-16,-1 3-16 0,-3 8 0 0,0 0-208 0,-4 6-48 15,-2 6-16-15,-2 4 0 0,-2 3-16 0,-1-1 0 16,-2 3 0-16,4-3 0 0,1-6-208 0,5-10-144 15,5-5 192-15,4-7-192 0,5-8 288 0,3-3-48 16,5-2-16-16,3-8 0 0,0-9 336 0,0 0 64 16,12-3 16-16,4-5 0 0,0-6-64 0,4-2 0 15,5-5 0-15,1-1 0 0,1-8-320 0,2 0-64 16,-1-2 0-16,1-2-16 0,-1-1-176 0,3 2 0 16,-2 5 144-16,-2 7-144 0,-4 3 128 0,-4 3-128 0,-3 6 160 15,-4 5-160-15,-2 7 0 0,-3 3 0 0,0 7 0 16,-3 4-160-16,-2 4 160 0,-2 6 0 0,-2 3 160 0,-2 3-160 15,-3 1 0-15,0 5 0 0,-2 1 0 0,1-2 0 16,3-2 0-16,0-4 0 0,1-4 0 0,4-7 0 16,3-2 0-16,3-2 0 0,1-3 0 0,5-5 0 15,5 1-128-15,6-6 128 0,5 0 0 0,5-4 0 32,5-6-1152-32,1 0-128 0,1-4-32 0,-3 2-15840 0</inkml:trace>
  <inkml:trace contextRef="#ctx0" brushRef="#br0" timeOffset="48264.97">25866 17521 33167 0,'-9'-5'2944'0,"-1"1"-2352"0,-1 2-464 0,-2 3-128 0,-1 4 0 0,-4 4 192 15,-1 1-64-15,-3 7 0 0,0 5 96 0,-1 3 32 16,-1-1 0-16,7 2 0 0,-1 0-256 0,8 3 0 15,4-5 0-15,6 3 0 0,5-3 0 0,6 0-160 16,7-2 32-16,1-4 0 0,4-6 128 0,2 0 0 16,2-6 0-16,0-1 0 0,-1-5 128 0,1-5 16 15,-1-1 0-15,-2-6 0 0,-4 1 144 0,-2-3 32 16,-2-3 0-16,-4 0 0 0,-5-2 96 0,-1 0 32 16,-1-2 0-16,-5 0 0 0,-5-2 16 0,-3 0 16 15,-4 0 0-15,-3-2 0 0,-1 2-192 0,-2 2-32 16,0 3-16-16,0 2 0 0,1 1-240 0,1 3 0 0,4 5 0 15,3-2 0-15,2 2 0 0,7 7 0 16,0 0 0-16,10-7-160 0,4-2 16 0,7 5 0 0,5-1 0 16,2-1 0-16,0 1 0 0,4 2 0 0,2-1 0 15,3 0 0-15,1 3 144 0,4 1 0 0,-1 1 0 0,-3 3 0 16,-3 0 0-16,-7-1 0 0,-3 4 0 0,-5 3 0 16,-2 3 0-16,-5-3 0 0,-4 2 0 0,-5 2 0 15,-4-2 176-15,-2 1-48 0,-4 0 0 0,-4 1 0 16,-6 2 160-16,-1 0 32 0,-4 1 0 0,0-3 0 15,-2-1-64-15,3-2 0 0,-1-3 0 0,5-3 0 16,4-2-48-16,3-1-16 0,9-2 0 0,0 0 0 16,0 0 192-16,8-11 16 0,5-2 16 0,6 2 0 15,5-2-192-15,3-2-32 0,1 1-16 0,1 0 0 16,1 1-176-16,1-2 0 0,-2 1 0 0,0 1 0 0,0 2 0 16,1-2 0-16,-1 5 0 0,0 2 0 0,-2 3 0 15,-4 5 0-15,-4 1 0 0,-4 6 0 0,-3 0 0 16,-1 3 0-16,-5 2-192 0,-2 0 192 0,-5 0-128 0,-4 3 128 15,-3 3 0-15,-1-3 0 0,-1-1 0 16,0-1 0-16,0-2 0 0,3-5 0 0,7-8 0 0,-3 9 0 16,3-9 0-16,0 0 128 0,0 0-128 0,11 2 0 15,2-2 0-15,5-5 0 0,4-4 208 0,4 1-32 16,2-3-16-16,1-2 0 0,-1 0-160 0,-1-1 0 16,-1-2 144-16,0 3-144 0,-3 3 0 0,-2-2 0 15,1 5 0-15,-4 0 128 0,-3 4-128 0,-2 3 0 0,-13 0 0 16,0 0 0-16,6 11 0 0,-1-1 0 0,-1 4 0 15,-2 1 0-15,-2 1 0 0,0 0 0 16,-2 2 0-16,1-2 0 0,-1-2 0 0,5 0 0 0,1 0 0 16,2-5 0-16,2 1 0 0,2-2 0 0,1-2 0 0,6-3 0 15,3-3 0-15,6-1 0 0,2-6 0 0,2 1 0 16,2 0 0-16,1-5 0 0,0 3 0 0,-1-5 0 16,-4 0 0-16,-2-2 144 0,1 0-144 15,-4-2 0-15,-3 2 128 0,-4 0-128 0,-1-2 0 0,-4 4 0 16,-3 4 128-16,-3 2-128 0,-5 7 0 0,0 0 0 15,0 0 0-15,0 0 0 0,-11 4 0 0,-1-1 0 16,-1 4 0-16,-2 6 0 0,-1-1 0 0,0 6 0 16,2 2 0-16,3 1 0 0,1-2 0 0,3 1 0 15,6 0 0-15,2 0-144 0,3-4 144 0,4-1 0 16,3-3-160-16,3-3 160 0,2 0-192 0,1-6 192 0,1-3 0 16,0-2 0-16,0-5 0 0,-1 1 0 15,-1 1 0-15,-4-5 0 0,0 1 0 0,-4-2 0 0,-2 0 0 16,-5 1 0-16,0-4 144 0,-2 1-144 0,-3 1 144 0,-1-2-144 15,-1 1 160-15,-2 4-160 0,-1-2 0 0,2 4 128 16,2 1-128-16,0 1 0 0,5 5 0 0,0 0 0 16,0 0 0-16,0 0-160 0,10-3 160 0,4-2 0 15,4-1 0-15,3 0-128 0,6-1-64 0,3-3 0 16,3 2 0-16,3-3 0 0,6-2 192 0,0-3 0 16,1-2 0-16,-4 0-128 0,2 0 128 0,0-3 0 15,-3-6 0-15,1-3 0 0,0-2 0 0,-1-2 0 16,1-1 0-16,2-3 128 0,-1-3-128 0,4-4 0 0,0-2 0 15,-1-3 128-15,-2-1-128 0,-7 9 0 0,-4 4 0 0,-8 6 0 16,-5 4 0-16,-4 7 0 0,-6 7 0 0,-3 6 0 16,-4 8 0-16,0 0 0 0,-10 1-144 0,-4 8 144 15,-3 5-144-15,-3 7 144 0,-4 5-192 0,-1 2 192 16,-3 8-144-16,-5 6 144 0,-2 1 0 0,2 7-144 16,1 2 144-16,6 0 0 0,4-4-144 0,4-2 144 15,8-4 0-15,8-5 0 0,4-4-144 16,6-4 144-16,2-4 0 0,5 0 0 0,4-5-128 0,4-4 128 15,4-5 0-15,2-1 0 0,3-8 0 0,2 0 0 16,-3-4 192-16,-1 0-64 0,-2-8-128 0,0 1 192 16,-4-4-64-16,0 0 0 0,-2-1-128 0,0-1 192 15,-3-1-192-15,-2-1 144 0,0 0-144 0,-7 3 128 16,-4 3-128-16,-2 1 0 0,-4 10 144 0,0 0-144 0,0 0 0 16,0 0 0-16,-10 2 0 0,0 6 0 15,-3 1 0-15,2 6 0 0,-1 0 0 0,1 5 0 0,1 0 0 0,2 1 0 16,4 1-144-16,3-3 144 0,4 1 0 15,2-4-144-15,0-2 144 0,5-2 0 0,1-3-128 0,3-1 128 16,4-7 0-16,2-1 0 0,-2 0 0 0,1-2 0 16,2-2 0-16,-1-5 0 0,-1 0 0 0,-1-2 128 15,-4-2-128-15,-1 1 0 0,-2 0 144 16,-2-3-144-16,-3-3 128 0,-1 0-128 0,-1 1 128 0,-1 3-128 16,-3 4 0-16,1 0 128 0,-1 10-128 0,0 0 0 15,-4-8 0-15,4 8 0 0,0 0 0 0,0 0 0 16,0 0 0-16,0 0-176 0,0 0 176 0,0 0-128 15,0 0 128-15,9-6-128 0,5 2 128 0,4 0-160 16,2-1 160-16,3-1-160 0,0 2 160 0,1 0-128 0,-1-2 128 16,-1 0-128-16,0 1 128 0,-2 1 0 0,-1-3 0 15,1 2 0-15,-1-1 0 0,1 0 0 0,-1 1 0 0,-1 1 0 16,-3-4 0-16,1 3 0 0,-1 1 128 0,1 0-128 16,-3-1 144-16,-1 3-144 0,-1-1 192 0,-11 3-192 15,9 3 144-15,-9-3-144 0,9 6 0 0,-7 2 144 16,-2-8-144-16,-2 15 0 0,-4 2 0 0,-3 0 0 15,-4 2 128-15,0 0-128 0,0 3 0 0,-3 3 128 16,-3 1-128-16,1-1 0 0,2 1 0 0,0-5 0 16,2 2 0-16,3-1 0 0,1-4 0 0,3-3 0 15,2-4 0-15,1 0 0 0,3-5 0 0,1-6 0 16,0 0 0-16,0 0 0 0,0 0 0 0,9 4 0 16,-9-4 128-16,12-3-128 0,-1-1 192 0,2-6-64 15,-1 0 16-15,1-4 0 0,-1-3 0 0,3 0 0 0,1-2-144 16,3-4 128-16,2-5-128 0,2 1 128 0,1-2-128 0,5-3 0 15,3-4 144-15,3 7-144 0,0 1 0 0,-4 7 0 16,1-3 0-16,-3 4 0 0,-4 3 0 0,-4 5 0 16,-2 1 0-16,-2 6 0 0,-3-3 0 0,-4 6 0 15,-10 2 0-15,0 0-128 0,0 0 128 0,11 7 0 16,-4 0-144-16,-7-7 144 0,2 15 0 0,-2-1 0 16,0-2-144-16,0 2 144 0,-2 0 0 0,2 0 0 15,2-2 0-15,1 1 0 0,1-1 0 0,1-3 0 16,-5-9 0-16,9 10 0 0,1-3 0 0,1 0 0 15,2-3 0-15,0-3 0 0,-1-1 0 0,2-1 0 16,3-1 0-16,1-5 0 0,1 5 0 0,0-2 0 0,-1 0 0 16,-3-2 0-16,-1 1 0 0,0 1 0 0,-3 1 0 15,-1 1 0-15,-10 2-176 0,0 0-80 0,0 0 0 0,0 0-13152 16,0 0-2624-16</inkml:trace>
  <inkml:trace contextRef="#ctx0" brushRef="#br0" timeOffset="48414.34">28360 17089 41471 0,'-9'-27'1840'0,"9"15"368"0,5 1-1760 0,5 1-448 0,6 5 0 0,3-1 0 16,7 3 160-16,7 2-160 0,6 0 192 0,8 2-192 15,7-2 0-15,7 2 0 0,7 1 0 0,-2 2 0 16,-5 0-416-16,-5 0-144 0,-7 1-16 15,-4 4-11456-15,-7 0-2272 0</inkml:trace>
  <inkml:trace contextRef="#ctx0" brushRef="#br0" timeOffset="48912.73">18463 18877 32303 0,'0'0'1424'0,"0"0"304"0,-5 8-1376 0,-1-2-352 15,-1 7 0-15,-2 2 0 0,2 6 368 0,-3 5 0 16,-3 9 0-16,-1 0 0 0,-1 5 96 0,-2-2 32 16,1 0 0-16,-2 0 0 0,-1-2-240 0,1-2-32 15,3-2-16-15,2-2 0 0,3-2-208 0,2-2 0 16,3-2 0-16,3-5-160 15,0-8-2272-15,5-1-464 0</inkml:trace>
  <inkml:trace contextRef="#ctx0" brushRef="#br0" timeOffset="49240.77">18978 19151 23951 0,'-14'2'2128'0,"5"3"-1696"0,-2 7-432 0,-1 2 0 16,1 1 2112-16,-1 1 320 0,1-2 80 0,-1 3 16 16,1 2-1952-16,-1-1-400 0,0-3-176 0,3 2 160 15,0-3-16-15,0-3 0 0,0-2 0 0,9-9 0 16,0 0-144-16,0 0 128 0,0 0-128 0,0 0 128 16,14-12 64-16,3-2 0 0,2-5 0 0,5 0 0 15,-2 0-48-15,2-1 0 0,-1-3 0 0,1 3 0 16,-1 2 0-16,-2 4 0 0,0 2 0 0,-4 7 0 0,-1 3 304 15,-4 4 64-15,-3 7 16 0,1 5 0 0,-3 4-48 16,-2 1-16-16,-3 1 0 0,0 3 0 0,-2 0-240 0,0 0-48 16,-3 0-16-16,-2-1 0 0,2-1-160 0,-2 0 0 15,-1-2 144-15,2-2-144 16,3-1-1856-16,2-5-432 0</inkml:trace>
  <inkml:trace contextRef="#ctx0" brushRef="#br0" timeOffset="49566.47">20843 18842 29487 0,'-19'-14'2624'0,"5"4"-2112"0,-2 2-512 0,0 2 0 16,1 3 816-16,-2 7 48 0,2 5 16 0,0 5 0 16,-3 2-448-16,1 5-96 0,1 1-16 0,-2 6 0 15,1 2-64-15,2 5-32 0,1 5 0 0,1 4 0 16,1 1 32-16,0 0 16 0,2-3 0 0,2 3 0 0,3-7-272 0,2-2 128 15,1-2-128-15,2-6 0 0,0-1-192 0,2-6-128 16,1-2-48-16,2-4-10000 16,2-2-2016-16</inkml:trace>
  <inkml:trace contextRef="#ctx0" brushRef="#br0" timeOffset="49973.32">20440 19246 30351 0,'0'0'1344'0,"17"-3"272"0,4-6-1296 0,3 2-320 16,1-1 0-16,5-2 0 0,0 2 144 0,6-2-144 16,1 3 192-16,2-4-192 0,-1 4 288 0,-1-3-48 15,-3 0-16-15,-1 3 0 0,-1 5-224 0,-4-1 128 0,-2 2-128 0,-9 3 0 16,-3 2 384-16,-2 6-32 0,-6 2 0 0,-3 6 0 16,-6 4 32-16,-2 1 0 0,-3-1 0 0,-2 5 0 15,-2-1-64-15,-2 1-16 0,-4-4 0 0,5-3 0 16,2-2-160-16,4-1-16 0,3-7-128 0,6 1 192 15,-2-11-192-15,15 5 144 0,3-3-144 0,6-6 128 16,3-3 176-16,1-4 16 16,2-3 16-16,-1-1 0 0,-1-3-16 0,-1-5-16 0,-3-1 0 0,-1 2 0 15,-3 3-112-15,-3-1 0 0,-4-2-16 0,-5 2 0 16,-2-3 176-16,-6 4 32 0,-4 0 16 0,-4 4 0 16,-3 3 48-16,-2 6 16 0,-1 3 0 0,-4 3 0 15,-2 3-464-15,-3 6 128 0,-1 2-128 0,-2 4 0 16,0 1-320-1,0 1-96-15,2 4-32 0,4-3 0 0,2-3-2208 0,8-4-448 16,6 1-96-16</inkml:trace>
  <inkml:trace contextRef="#ctx0" brushRef="#br0" timeOffset="50241.14">21572 19082 26719 0,'-6'13'2368'0,"-2"-2"-1888"16,1 4-480-16,-2 4 0 0,0 4 784 0,-1 4 64 15,-2 0 16-15,0 1 0 0,-6 1 224 0,1 0 32 16,1-1 16-16,0-5 0 0,2-1-496 0,3-5-112 0,2-3-16 0,4-2 0 16,5-12 96-16,0 0 16 0,0 0 0 0,0 0 0 15,10-3 64-15,4-7 16 0,4-1 0 0,2-7 0 16,2-2-128-16,1-3 0 0,0-3-16 0,0-2 0 15,-1 3-336-15,1-4-64 0,-1 1-16 0,1 2 0 16,-2 0-144-16,2 3 128 0,1 1-128 0,-1 4 128 16,-1 2-128-16,-4 3 0 0,-2 5 0 0,1 5 0 15,-5 1 160-15,-12 2-160 0,11 5 192 0,-4 7-192 32,-2-3-1296-32,2 5-368 0,-1-3-80 0,0 2-15920 0</inkml:trace>
  <inkml:trace contextRef="#ctx0" brushRef="#br0" timeOffset="50644.27">22379 18957 10127 0,'0'0'896'0,"-8"5"-704"16,-4 3-192-16,1-2 0 0,-2 8 4736 0,-1 3 896 16,0 5 192-16,-3 2 48 0,0 5-3760 0,0-2-768 15,4 1-128-15,2-2-48 0,1 1-656 0,3-3-144 16,4-4-32-16,3-2 0 0,2-4-128 0,3 0-16 16,2-2-16-16,4-7 0 0,6-5 256 0,3 0 48 0,2-9 16 0,3-1 0 15,4-7 208-15,3-1 64 0,2-3 0 0,1-5 0 16,-1 1-48-16,-4-3 0 0,-3 1 0 15,-3-3 0-15,-1-2-208 0,-5 3-32 0,-5 1-16 0,-1 4 0 16,-3-3-240-16,0 7-48 0,-4 2-16 0,-2 4 0 16,-2 1-160-16,-2 3 0 0,1 10 0 0,0 0-176 31,-7-3-1360-31,7 3-288 0,-10 4-48 0,10-4-16896 0</inkml:trace>
  <inkml:trace contextRef="#ctx0" brushRef="#br0" timeOffset="50946.46">23241 18762 34783 0,'-11'-2'1536'0,"2"2"320"0,-1-1-1472 0,-2 2-384 16,-2 2 0-16,-2 3 0 0,-3 6 544 0,-2 2 32 16,0 0 16-16,-1 0 0 0,2 2-400 0,2 2-64 15,3 0-128-15,5 1 176 0,3-1-48 0,10 1 0 16,3 2 0-16,6 0 0 0,5-2 256 0,2 0 32 15,4-1 16-15,3 1 0 0,0 0-80 0,0-1-16 16,-2-2 0-16,-2 1 0 0,-2 2 48 0,-4-2 0 16,-2 0 0-16,-5-1 0 0,-5-4 192 0,-3-1 32 15,-2 0 16-15,-5-4 0 0,-8 2 144 0,-4-3 48 16,-5 1 0-16,-7-1 0 0,-8-1-368 0,-4-4-80 0,-8-2-16 0,2 0 0 16,1-3-352-16,3-1 0 0,6 2 0 0,4 0-128 31,2-1-1456-31,8-4-272 0,6 1-64 0,7-2-11168 0,3 1-2224 0</inkml:trace>
  <inkml:trace contextRef="#ctx0" brushRef="#br0" timeOffset="51247.2">24608 18582 4607 0,'-24'0'400'0,"7"6"-400"16,-3 5 0-16,-2 3 0 0,-1 4 5104 0,2 3 928 15,-2 3 192-15,1 4 48 0,0-1-4032 0,3 5-784 16,-1 2-176-16,5 2-16 0,-2-1-528 0,3-3-96 16,3-4-32-16,2 1 0 0,1-3-352 0,5-1-80 15,1-4-16-15,2-1 0 0,3-2-160 0,1-3 192 16,2-5-192-16,2 0 192 0,-1-5-416 0,-7-5-80 16,12 3-16-16,-1-3-14816 0</inkml:trace>
  <inkml:trace contextRef="#ctx0" brushRef="#br0" timeOffset="51572.6">24205 18960 23439 0,'14'-8'1024'0,"-3"2"240"0,3 1-1008 0,4 0-256 0,5-4 0 0,4 3 0 16,0-3 704-16,7 4 80 0,-3 2 32 0,2-1 0 16,2 2-80-16,-2 2-16 0,0 2 0 0,-4 3 0 15,-2 5-112-15,-4-1-32 0,-4 3 0 0,-5-2 0 16,-4 3-32-16,-4 1-16 0,-2-3 0 0,-4 3 0 15,-3 0 80-15,-3 1 16 0,-3-2 0 0,-1-3 0 16,-1 4 16-16,-3-5 16 0,-2-1 0 0,5-4 0 0,-1 1-64 16,4 0-16-16,8-5 0 0,0 0 0 15,0 0-256-15,0 0-64 0,17 2-16 0,4-3 0 0,7-4-16 0,2-1 0 16,3-2 0-16,-1-4 0 0,1 0-224 0,-1 0 144 16,-3 0-144-16,-2 0 128 0,-3 1-128 0,-4 2 0 15,-4 5 0-15,-5-1 128 0,-11 5 160 0,0 0 32 16,1-8 0-16,-1 8 0 0,-9-5 112 0,-3 3 16 15,-7-1 16-15,-4 2 0 0,-4 1-464 0,-1 1-320 16,-4 0 64-16,2 1 0 16,-2-1-2384-16,5-1-480 0</inkml:trace>
  <inkml:trace contextRef="#ctx0" brushRef="#br0" timeOffset="52942.53">26636 18652 20207 0,'0'0'896'0,"0"0"192"16,-5-7-880-16,0 2-208 0,5 5 0 0,-7-5 0 0,-2-1 1088 0,1 0 192 15,0 1 16-15,1 2 16 0,-3 1-304 0,-2-2-64 16,0 2-16-16,-2-1 0 0,0 3 32 0,-4 3 0 16,-3 2 0-16,-3 1 0 0,1-1-272 0,1 8-48 15,-3 1-16-15,1 4 0 0,0-1-304 0,0 4-64 16,0 0-16-16,2 3 0 0,4 2-240 0,3-3 0 16,4-2 0-16,6 4 0 0,7-4 0 0,6-1 0 15,4 1 0-15,8-2 0 0,4-3 0 0,2-2 0 16,2-6 0-16,4-2 144 0,2-2 0 0,2-4 0 0,0 0 0 15,-1-4 0-15,1-6 96 0,-2 0 16 0,0-3 0 16,-2-2 0-16,-3 0 208 0,-4 0 48 0,-6-1 16 0,-5 1 0 16,-5-1 176-16,-4 0 16 0,-8 1 16 0,-3-1 0 15,-3-5-144-15,-9 3-16 0,-2 3-16 0,-4 1 0 16,-3 3-272-16,-1-2-48 0,-1 4-16 0,1 3 0 16,1 3-224-16,2 2 0 0,0 0-192 0,8 2 192 31,1 1-1600-31,6 4-192 0,4 1-64 0,6-7-9888 0,0 0-1984 0</inkml:trace>
  <inkml:trace contextRef="#ctx0" brushRef="#br0" timeOffset="53208.84">27107 18600 21183 0,'-17'-5'944'0,"6"5"192"0,-2 3-912 0,2 2-224 16,-1 5 0-16,-1 3 0 0,-2 4 1840 15,2 8 320-15,1 0 64 0,-1 6 16 0,0-1-1520 0,1-1-288 16,0 0-64-16,2-2-16 0,1 1-64 0,0-4-16 16,2 0 0-16,2-4 0 0,1-7 240 0,4-1 32 15,0-12 16-15,0 0 0 0,0 0 144 0,9 6 16 16,2-2 16-16,1-9 0 0,1-4 128 0,4-6 32 16,1-4 0-16,0-2 0 0,1-4-224 0,1 1-32 15,3 0-16-15,2-2 0 0,5 1-352 0,1-1-64 16,4 5-16-16,0 1 0 0,0-1-192 0,-2 5 0 15,-2 2 0-15,-3 5 0 0,-2 1 0 0,-5 4 0 16,-2 2 0-16,-2 4 0 16,-4 5-1040-16,-3 3-208 0,-3 3-32 0,1-1-10480 0,0 2-2080 0</inkml:trace>
  <inkml:trace contextRef="#ctx0" brushRef="#br0" timeOffset="53606.07">27924 18690 26607 0,'-10'3'1168'0,"4"1"256"0,-5 1-1136 0,1 0-288 0,-3 4 0 0,-2 5 0 15,-1 1 496-15,-5 2 32 0,-3-1 16 0,0 2 0 16,0-3-32-16,1 0-16 0,1-1 0 0,5 0 0 0,3 0-208 0,3-2-32 16,4-3-16-16,3 2 0 0,3-3 16 0,1-8 16 15,10 7 0-15,4-4 0 0,4-3 96 0,6-5 16 16,4-1 0-16,2 0 0 0,0-5-96 0,0 1-16 15,1-5 0-15,-2-3 0 0,-2 0 0 0,-2-5 0 16,0 0 0-16,1-1 0 0,0-5 112 0,0 0 32 16,-1-4 0-16,3-4 0 0,2-5-144 0,1-3-16 15,2-6-16-15,5-2 0 0,4-3-240 0,2-2 176 16,-5-5-176-16,-3 7 160 0,-6 7-160 0,-4 8 0 16,-4 7-160-16,-5 10 160 0,-7 2 0 0,-3 11 0 15,-7 11 0-15,0 0 0 0,0 0 0 0,-11 11-176 16,-4 7 176-16,-5 9-208 0,-7 8 208 0,-2 6-144 15,-4 3 144-15,-5 6-128 0,-8 8 128 0,3 1 0 16,2 1 0-16,5 1-128 0,5-3 128 0,6-2 0 0,5-3 0 0,6-4 0 16,5-9 0-16,7-3-160 0,2-5 160 0,5-3 0 31,2-7-448-31,5-6 32 0,3-4 0 0,5-5-10304 0,3-4-2064 0</inkml:trace>
  <inkml:trace contextRef="#ctx0" brushRef="#br0" timeOffset="53897.33">28735 18472 30399 0,'0'0'2704'0,"-9"-1"-2160"0,9 1-544 0,-10 1 0 0,-1 1 944 0,-1 6 80 15,1 3 0-15,-2 6 16 0,-2 1-80 0,-1 2 0 16,1 4-16-16,-1 4 0 0,-2 3-432 0,0-3-96 16,3 2-16-16,0 3 0 0,-3-4-80 0,6 1-32 15,1-1 0-15,2-5 0 0,0-4-288 0,5-2 0 16,3-3-128-16,4-1 128 0,-1-5-336 0,-2-9 16 16,10 3 16-16,2-4 0 15,0-4-1200-15,2-3-240 0,0-5-48 0,3-1-16 16,1 0-896-16,-1-4-176 0,-1-4-48 0</inkml:trace>
  <inkml:trace contextRef="#ctx0" brushRef="#br0" timeOffset="54263.74">28838 18506 24351 0,'0'0'1088'0,"0"0"208"0,5-10-1040 0,0 5-256 0,0-3 0 0,-5 8 0 16,8-6 1536-16,-8 6 256 0,0 0 64 0,10-3 0 16,-10 3-640-16,0 0-128 0,9-2-32 0,-9 2 0 15,0 0-224-15,0 0-64 0,11-3 0 0,-11 3 0 16,0 0-64-16,11 3-32 0,-11-3 0 0,10 4 0 15,-10-4-336-15,6 10-64 0,-1-1-16 0,0 3 0 16,-2 0-112-16,-2 2-16 0,-2 1-128 0,0 0 192 16,-2 2-192-16,-1 1 176 0,-1-1-176 0,-1 4 160 15,-1-2-160-15,0 0 128 0,-2-1-128 0,0-2 128 16,-1 0-128-16,1-1 160 0,-1-4-160 0,0 1 160 16,-2-2-160-16,1 0 128 0,0 3-128 0,1-3 128 0,0 0-128 15,1-1 0-15,0-1 144 0,3-1-144 16,-2 3 0-16,5-3 0 0,3-7 0 0,-6 11 128 0,6-11-128 0,-2 10 0 15,-1-1 0-15,3-9 0 0,0 0 0 0,0 0 0 16,0 0 128-16,0 0-128 16,0 0-272-16,0 0-128 0,0 0-32 0,11 7 0 15,-11-7-1504-15,11-2-304 0,-11 2-64 16,10-4-13712-16</inkml:trace>
  <inkml:trace contextRef="#ctx0" brushRef="#br0" timeOffset="55494.35">29826 18471 26031 0,'0'0'1152'0,"-3"-12"240"0,-1 5-1120 0,-2-4-272 0,-2 4 0 0,-2-2 0 16,-3 5 704-16,-2-1 64 0,-3 0 32 0,-2 4 0 16,-4 1-32-16,-4 2 0 0,-3 4 0 0,-2 3 0 15,0 4-112-15,-1 4-16 0,1 0-16 0,4 2 0 16,2 6-224-16,7 1-32 0,2-2-16 0,8-1 0 15,5 0-208-15,5 0-144 0,5 1 192 0,6-5-192 0,6-5 304 16,0-1-48-16,8-8-16 0,0-1 0 0,2-5 80 0,2-6 0 16,5-4 16-16,-1-3 0 0,-1-3 0 15,0 0 0-15,0-5 0 0,-7 2 0 0,-2-3 32 0,-3 2 0 16,-3-2 0-16,-4 1 0 0,-5 3 32 0,-1-1 16 16,-3 1 0-16,-3 4 0 0,-2 5-192 0,1 10-32 15,0 0-16-15,-9-5 0 0,-1 4-176 0,-2 8 0 16,1 3 0-16,-1 4 0 0,2 4 0 0,0 1 0 15,2 3 0-15,6 2 0 0,2-1-144 0,4 1 144 16,2 0 0-16,5-2 0 0,2 1-128 0,4-4 128 16,2-3 0-16,1-2 0 0,4-1-240 0,0-5 64 15,2 1 16-15,2-8 0 16,1-4-2096-16,-2-2-432 0,-4 0-64 0</inkml:trace>
  <inkml:trace contextRef="#ctx0" brushRef="#br0" timeOffset="55855.5">30488 18377 25791 0,'-13'5'2304'0,"-2"0"-1856"0,-3 5-448 0,-2 0 0 16,-3 4 1616-16,-1 3 240 0,0-2 32 0,-1 1 16 16,1-2-1184-16,0 2-224 0,0-2-48 0,4 0-16 15,2-6-48-15,4 1 0 0,2-2 0 0,5-2 0 16,7-5 448-16,0 0 64 0,0 0 32 0,0 0 0 15,6-10-32-15,3-3-16 0,5 1 0 0,4-2 0 16,2-2-496-16,2-1-112 0,1 0-16 0,2-1 0 0,3-3-96 0,1 4-32 16,1 0 0-16,-2 2 0 0,-2 2-128 0,1 3 0 15,0 2 0-15,-3 3 0 0,-4 4 0 0,-2 1 0 16,-4 1 0-16,-3 2 0 0,-3 4 0 0,-2 1 0 16,-2 4 0-16,0-2 0 15,-2 1-704-15,0 2-160 0,-4 0-32 16,1 1-11456-16,-1 1-2272 0</inkml:trace>
  <inkml:trace contextRef="#ctx0" brushRef="#br0" timeOffset="55963.25">30996 18401 32255 0,'0'0'1424'0,"-10"11"304"0,3 6-1392 0,-1 0-336 0,-1 2 0 0,1 4 0 16,0 0 384-16,0 1 16 0,0 2 0 0,3-2 0 15,1 4-160-15,3-5-48 0,-3-2 0 0,3-2 0 16,0-2-192-16,1 0 0 0,0-2-192 0,2-4 192 31,2-2-832-31,2 1-48 0,3-5-16 0,2-2-13328 0</inkml:trace>
  <inkml:trace contextRef="#ctx0" brushRef="#br0" timeOffset="56128.12">31226 18438 20271 0,'0'0'1792'15,"-11"3"-1424"-15,0 8-368 0,-5 5 0 16,-7 7 3392-16,1 5 592 0,-4 6 128 0,-2 7 32 0,-4 2-2464 16,-1 4-480-16,-2-1-112 0,-3 3 0 0,-1 4-464 0,4-3-96 15,2 3-16-15,0 2 0 16,-3 6-1008-16,3 4-208 0,-2-5-32 0,0 1-16688 16</inkml:trace>
  <inkml:trace contextRef="#ctx0" brushRef="#br0" timeOffset="56642.52">29231 19801 21183 0,'1'-12'1888'0,"-1"-4"-1504"0,0-5-384 0,1-1 0 15,2 2 1360-15,-3 0 208 0,-3-3 32 0,0 0 16 16,-5 4-272-16,-1 2-48 0,-2-1-16 0,-3 7 0 0,-4 0-64 16,-1 4 0-16,-5 2-16 0,-1 8 0 0,0 2-192 0,0 4-48 15,-1 6 0-15,-1 9 0 0,-1 3-448 0,4 6-112 16,1 4-16-16,3 2 0 0,2 2-256 0,3 2-128 16,0-1 0-16,3 5 128 0,2-4-128 0,3 2 0 15,0-5 144-15,5 0-144 0,3-3 0 0,-1-4 0 16,0-2 0-16,4-4 128 0,0-3-256 0,1-6-64 15,-5-3 0-15,1-6 0 16,-1-9-2704-16,0 0-560 0,0 0-96 0,-10-11-10848 0</inkml:trace>
  <inkml:trace contextRef="#ctx0" brushRef="#br0" timeOffset="56729.62">28558 19967 34095 0,'0'0'3024'0,"12"5"-2416"0,4-1-480 0,6-3-128 15,5 0 672-15,7 2 112 0,5-1 32 0,6 5 0 16,4-5-304-16,1-1-48 0,-2-1-16 0,-6-1 0 16,-2-1-448-16,-5-5 0 0,-2 1-208 0,-2-1 64 31,-2-1-1776-31,-2 1-368 0,-2 0-64 0</inkml:trace>
  <inkml:trace contextRef="#ctx0" brushRef="#br0" timeOffset="56924.71">29560 19928 33167 0,'-22'4'1472'0,"7"4"304"0,-4 2-1424 0,-1 7-352 0,-3 2 0 0,1 5 0 0,2-1 640 0,0 3 64 16,-2-1 16-16,3 0 0 0,2 3-512 0,2-4-208 16,2 0 176-16,5-1-176 15,1-1-1120-15,5-4-320 0,2-3-64 0</inkml:trace>
  <inkml:trace contextRef="#ctx0" brushRef="#br0" timeOffset="57401.92">30203 19373 23951 0,'0'0'2128'0,"0"0"-1696"0,0 0-432 0,0 0 0 0,-9 11 2576 0,-1 5 432 0,-3 4 96 0,1 3 16 16,-2 5-2272-16,-2 4-448 0,0 7-80 0,-2 2-32 16,0-1 48-16,1 6 16 0,-1-5 0 0,-1 0 0 15,-2-1 32-15,2-2 16 0,1-2 0 0,3-6 0 16,0-3-176-16,5-1-32 0,-2-1-16 0,3-5 0 16,3-4 16-16,2-5 0 0,3-1 0 15,1-10 0-15,0 0 160 0,6 7 32 0,-6-7 16 0,13 1 0 16,0-4-32-16,1-1-16 0,-1 2 0 0,-1-3 0 15,1-3-224-15,1 3-128 0,-4 0 128 0,-10 5-128 16,10-4 0-16,-10 4 144 0,0 0-144 0,0 0 0 16,0 0 144-16,0 0-144 0,0 0 0 0,5 10 144 15,-2 3-144-15,-3-4 0 0,-4 2 144 0,0-3-144 0,2 1 0 16,-3-3 144-16,1 4-144 0,4-10 0 0,-7 6 176 0,7-6-176 16,-7 3 160-16,7-3-160 0,0 0 144 0,0 0-144 15,-10 2 128-15,10-2-128 0,-9-2 128 0,9 2-128 16,-9-3 128-16,1-3-128 0,-1-1 0 0,0 2 128 15,1 0-128-15,-1-2 0 0,-2 2-144 0,3 3-112 16,-1-3-32-16,0 0 0 16,-1 2-1200-16,10 3-240 0,0 0-64 0,0 0-10080 15,0 0-2016-15</inkml:trace>
  <inkml:trace contextRef="#ctx0" brushRef="#br0" timeOffset="57774.8">30571 19930 17503 0,'0'0'1552'0,"0"0"-1232"0,-11 0-320 0,11 0 0 15,0 0 2496-15,0 0 432 0,0 0 80 0,0 0 32 16,0 0-1360-16,0 0-272 0,9 6-48 0,4-2-16 16,1-2-416-16,4-2-96 0,2-1 0 0,4-1-16 15,4-6 16-15,3 0 0 0,1 3 0 0,-1-4 0 0,-1 2-192 16,-3-3-16-16,-1 1-16 0,-3-4 0 16,-3 2-224-16,-3-1-64 0,-6-2 0 0,-3-1 0 0,-6 1 0 0,-4 1-16 15,-7-2 0-15,-4 0 0 0,-5 1-16 0,-5 5 0 16,-3 0 0-16,-6 8 0 0,-4-1-144 0,0 7-16 15,0 6-128-15,3 3 192 0,2-2-192 0,6 5 144 16,2 2-144-16,7 1 128 0,4 4-128 0,7-2 0 16,4 0 0-16,5 1 128 0,2 2 32 0,5-2 0 15,5-2 0-15,3 1 0 0,4-2 16 0,2-3 0 16,3-4 0-16,4-1 0 0,1 1-176 0,1-5 0 16,0-1 0-16,1-3 0 0,-4-3-176 0,0-1-64 15,-6 0-16-15,-3-5 0 16,-3-2-1568-16,-1 0-320 0,-3-4-64 0</inkml:trace>
  <inkml:trace contextRef="#ctx0" brushRef="#br0" timeOffset="58213.9">31413 19576 32255 0,'0'0'1424'0,"0"0"304"0,-10 7-1392 0,0 4-336 0,2-1 0 0,-3 7 0 16,-2 3 1152-16,-2 7 144 0,-2 2 48 0,0 2 0 15,-1 2-352-15,-1-2-64 0,0 1-16 0,-2 3 0 16,1-2-224-16,2-2-48 0,2 1-16 0,2-5 0 16,1-2-96-16,3-4-16 0,2-2 0 0,2-4 0 0,1-2 0 0,1-3-16 15,4-10 0-15,0 0 0 0,0 0 16 0,0 0 0 16,0 0 0-16,10 0 0 0,0-4-96 0,2-6-16 15,0 2 0-15,4-7 0 0,1-3-176 0,3-3-32 16,-1-7-16-16,2 2 0 0,3-2-176 0,1 5 0 16,-3 3 0-16,0 2 128 0,-2 3-128 0,1 1 0 15,-2 5 0-15,0 1 0 0,0 3 0 0,-4 0 0 16,-3 1 0-16,-2 4 0 0,-10 0 0 0,11 8-176 16,-1-4 176-16,-2 6-128 0,-2 0 128 0,-1 3 0 15,2 0-144-15,-3-2 144 0,-1 2 0 0,1 2-144 16,-1 0 144-16,-2-1 0 15,-1 0-832-15,-1 0-48 0,-3 3-16 0,-2-2 0 16,-5-4-1536-16,-3 0-320 0,-6-5-64 0</inkml:trace>
  <inkml:trace contextRef="#ctx0" brushRef="#br0" timeOffset="58351.68">30376 19233 50687 0,'-24'-48'4496'0,"11"21"-3600"0,2 6-704 0,3 4-192 15,4 3 0-15,3 8-144 0,1 6 144 0,0 0-208 16,0 0 208-16,13 4 0 0,-1 2 0 0,1 2 0 16,0-1-1696-16,-5 2-288 15,-2-3-64-15,-6-6-18240 0</inkml:trace>
  <inkml:trace contextRef="#ctx0" brushRef="#br1" timeOffset="67376.45">4793 12802 13823 0,'0'0'1216'0,"-7"2"-960"0,-1 1-256 0,1-1 0 16,1 1 560-16,-1-1 64 0,0 1 16 0,1 1 0 15,6-4 752-15,-6 2 144 0,6-2 48 0,0 0 0 16,0 0-432-16,0 0-64 0,0 0-32 0,0 0 0 16,0 0 32-16,0 0 16 0,9-2 0 0,2-3 0 0,1 0-144 0,2 1-48 15,2-4 0-15,2 0 0 0,0-2-336 0,1 1-80 16,1 0-16-16,0 1 0 0,-2-1-224 0,0 1-64 16,-2 3 0-16,0-1 0 0,-4 2 0 15,0 3 0-15,-2 1 0 0,-1 2 0 0,-3 4-32 0,-1 1-16 16,-2 2 0-16,-3 5 0 0,-3 2 48 0,1 3 0 15,-6 2 0-15,1 3 0 0,-2-1 48 0,-1 2 16 16,-1 2 0-16,0-2 0 0,-2 1 48 0,1-5 16 16,0 1 0-16,1-2 0 0,-2-1-96 0,1 0-16 15,4-3 0-15,-1-1 0 0,0-1-208 0,2 0 0 16,2-7 0-16,3 2 0 0,-1-4 0 0,3-5-288 16,-1 7 32-16,1-7 16 15,0 0-2832-15,0 0-560 0</inkml:trace>
  <inkml:trace contextRef="#ctx0" brushRef="#br1" timeOffset="67582.63">4860 12949 22111 0,'0'0'1968'0,"-6"3"-1584"16,-1 0-384-16,-1 5 0 0,-1 1 784 0,-2 4 80 0,-3 1 16 0,-4 5 0 16,-1 0 528-16,-1 2 128 15,-7 1 0-15,-2 6 16 0,-3-4-160 0,-1 7-48 0,-3 0 0 16,1 0 0-16,-2 3-416 0,0 1-96 0,0-2 0 0,0 1-16 15,-1-1-512-15,3 1-112 0,1-2 0 0,1-1-16 16,2-5-176-16,3-2 0 0,1 3 0 16,-10 7-176-16,4-4-1056 15,5-5-224-15,4 0-32 0,4-4-14368 0</inkml:trace>
  <inkml:trace contextRef="#ctx0" brushRef="#br1" timeOffset="68325.82">1844 15275 15775 0,'0'0'704'0,"-5"-5"128"0,0-3-656 0,5 8-176 0,-9-2 0 0,9 2 0 0,-11 0 1216 0,-1 4 224 16,1 2 32-16,0 3 16 0,0 5-736 0,-1 4-160 16,-4-1-16-16,4 6-16 0,2 4 128 0,-1 0 16 15,-5 3 16-15,3 2 0 0,2 2-16 0,4-2 0 16,2-1 0-16,4-3 0 0,1-6-176 0,6-2-32 15,6 1-16-15,2-8 0 0,0-6 256 0,6 0 48 16,4-5 16-16,3-4 0 0,1-5-256 0,2 0-48 16,2-7-16-16,0 0 0 0,0 1-240 0,-3-5-48 0,-4-1-16 0,0-5 0 15,-4 0-48-15,-2-1 0 16,-2 2 0-16,-3 0 0 0,-3 0 16 0,-6-2 0 16,-5 2 0-16,-2 1 0 0,-2 2 176 0,-4 2 16 0,-2 1 16 0,-1 5 0 15,-2 2-96-15,0 4-32 0,-2 5 0 0,-2 1 0 16,1 1-224-16,1 3-192 0,-1 4 48 0,2 0 0 31,2 0-2032-31,0 0-416 0,1 1-80 0</inkml:trace>
  <inkml:trace contextRef="#ctx0" brushRef="#br1" timeOffset="68638.64">2311 15162 14735 0,'0'0'1312'0,"-8"10"-1056"0,3 4-256 0,-5 4 0 0,-1 0 1072 0,-1 3 144 16,2 5 48-16,0-1 0 0,-4 4 64 0,2-2 16 16,0 2 0-16,2-1 0 0,-1 0-384 0,2 1-80 15,1-3-16-15,2-2 0 0,4-4-80 0,-1-3-16 16,2-2 0-16,1-3 0 0,0-12 64 0,0 0 16 16,0 0 0-16,0 0 0 0,14-3 176 0,-1-7 48 15,1-4 0-15,-3-3 0 0,1-2-528 0,2-2-96 16,3-2-32-16,-1 1 0 0,-2-3-176 0,2 1-48 15,-1-4 0-15,2 2 0 0,1 3-192 0,1-1 0 16,0 1 0-16,5 4 0 0,0 3 0 0,-1 4 0 16,1 3 0-16,-2 6 0 0,-1-2-208 0,-3 6 64 0,-2 4 16 0,-1-1 0 31,0 1-2416-31,-1 4-464 0,-4-2-112 0</inkml:trace>
  <inkml:trace contextRef="#ctx0" brushRef="#br1" timeOffset="69050.67">2925 15212 24015 0,'0'0'1056'0,"-10"7"224"0,-3-2-1024 0,-1 2-256 0,0 0 0 0,-3 2 0 16,-2 5 640-16,-1 3 80 0,-2 0 16 0,0 4 0 0,-1 3 0 0,1 0 0 15,0 3 0-15,5-1 0 0,1-3-192 0,5 3-32 16,2-3-16-16,4-2 0 0,2-3-240 15,6-3-32-15,2-2-16 0,5-4 0 0,2 0 336 0,2-7 64 16,7-8 16-16,3-3 0 0,2-2-80 0,-1-2-16 16,1-5 0-16,0-5 0 0,0-2-288 0,-1-2-64 15,1 0-16-15,-3-2 0 0,-3 3-16 0,-2-6 0 16,-1-3 0-16,1 1 0 0,-2 2 160 0,-4 1 16 16,-4-10 16-16,0 0 0 0,-3 1-32 0,-2-5-16 15,1 1 0-15,-4-7 0 0,0-1-160 0,0 3-128 16,3 7 192-16,-1 7-192 0,0 6 0 0,-1 8 0 15,0 10 0-15,-1 11 0 0,0 0 0 0,0 0 0 16,-2 10-208-16,-2 9 80 0,-1 8 128 0,0 7-208 0,-3 8 80 16,0 6 128-16,-2 1-144 0,1 5 144 15,2 7 0-15,-1-4 0 0,2 2 0 0,2-1 0 16,1-3 0-16,3-7 0 0,2-2 0 0,4-8-128 16,3-5 128-16,1-1 0 0,1-5-240 0,1-4 16 15,2-3 0-15,0-9 0 16,0-2-1952-16,4-6-384 0,1-6-64 0</inkml:trace>
  <inkml:trace contextRef="#ctx0" brushRef="#br1" timeOffset="69209.85">3310 15180 5519 0,'0'0'496'0,"-4"14"-496"0,2 2 0 0,-1 5 0 0,-1-1 4592 0,0 3 816 16,2 1 160-16,-1 3 48 0,0-4-3184 0,-2 1-640 15,3 1-128-15,1-5-32 0,0 2-800 0,2-3-144 16,2-2-48-16,0-3 0 0,1-2-640 0,1-4 0 16,0-2 0-16,4-2-10064 15,4-9-1920-15</inkml:trace>
  <inkml:trace contextRef="#ctx0" brushRef="#br1" timeOffset="69799.02">3749 15167 20271 0,'-7'-13'896'16,"3"8"192"-16,-1 4-880 0,0 4-208 0,5-3 0 0,-10 12 0 0,2 1 448 0,-4 2 64 16,0 3 0-16,1 7 0 0,-2 1 368 0,2 6 80 15,-3-2 0-15,4 2 16 0,1 1-144 0,0-3-48 16,0-4 0-16,0 1 0 0,-1-6-128 16,3-2-16-16,2-1-16 0,2-3 0 0,3-15 144 0,0 0 16 15,-2 9 16-15,2-9 0 0,0 0 160 0,4-9 48 16,1-3 0-16,3-4 0 0,1-3-192 0,1-2-48 15,0-3 0-15,1-7 0 0,1-2-496 0,3 1-96 16,3 2-32-16,1-2 0 0,1-2-144 0,3 4 128 16,0 4-128-16,3 2 128 0,0-2-128 0,0 7 0 15,-3 2 0-15,-2 7 0 0,-1 4 0 0,0 3 0 16,-5 3-128-16,0 4 128 0,-4 5-176 0,1 0 48 16,-2 4 0-16,-1-1 0 15,-9-12-2288-15,8 16-448 0,-1-1-80 0</inkml:trace>
  <inkml:trace contextRef="#ctx0" brushRef="#br1" timeOffset="70188.89">4469 15095 21183 0,'0'0'944'0,"-7"0"192"0,7 0-912 0,-12 1-224 0,-2-1 0 0,2 1 0 0,0 3 1024 15,-4 4 176-15,-4-3 16 0,3 4 16 0,0-2-400 0,1 2-64 16,-3 5-32-16,0 3 0 16,-1 0-160-16,0 1-16 0,-4 0-16 0,4 5 0 0,2 5-208 0,5-4-32 15,3 1-16-15,2-6 0 0,2 1-32 0,3-4 0 16,6-3 0-16,1-2 0 0,-4-11 0 0,10 9-16 16,3-6 0-16,-1-5 0 0,4-4 368 0,-1-2 80 15,0-4 16-15,0-4 0 0,1-1-352 0,-2-1-64 16,0-1-16-16,-3-2 0 0,-2-1-64 0,0-3-16 15,-3 5 0-15,1 1 0 0,0 1 16 0,-2 6 0 16,-3-1 0-16,-2 13 0 0,3-12-208 0,2 6 128 16,-5 6-128-16,0 0 0 0,0 0 0 0,0 0 0 15,0 0 0-15,0 0 0 0,-2 14 0 0,-1-1 0 16,2 2 0-16,-1 0 0 0,-1 0 0 0,3 3 0 0,3 1-128 0,-1-3 128 16,-2-2 0-16,4-3 0 15,3 0 0-15,1-3 0 0,0 0-256 0,-2-3 64 0,-6-5 16 0,0 0 0 31,13 1-432-31,-2-1-96 0,-1-1 0 0,-10 1-16 16,11-4-1808-16,-3-2-352 0,1 1-80 0</inkml:trace>
  <inkml:trace contextRef="#ctx0" brushRef="#br1" timeOffset="70729.75">4795 15091 12895 0,'0'0'1152'0,"0"0"-928"0,0 0-224 0,0 0 0 0,-5 9 864 0,1 3 128 16,1 2 32-16,-2 3 0 0,-1 1 16 0,-1 2 16 15,0 2 0-15,-1 1 0 0,1-3-208 0,-4 3-32 16,0-2-16-16,0 2 0 0,0 4-48 0,2-4-16 0,2-4 0 16,2-4 0-16,1-3-32 0,4-12 0 15,0 0 0-15,0 0 0 0,0 0 384 0,0 0 80 0,6-8 16 0,4-5 0 16,2-5 32-16,4-3 0 0,1-2 0 0,-1-5 0 16,0 3-816-16,0-5-144 0,-1 2-48 0,2 0 0 15,-2 4-208-15,2 0 128 0,-1 2-128 0,2 3 0 16,0 2 0-16,0 3 0 0,-2 2 0 0,1 3 0 15,-7 6 0-15,3 3 0 0,-3 2 0 0,-4 2 0 16,-6-4-1216-16,0 0-192 0,9 9-48 0,-3-3-8880 16,1 4-1776-16</inkml:trace>
  <inkml:trace contextRef="#ctx0" brushRef="#br1" timeOffset="72296.63">3971 15114 14223 0,'0'0'624'0,"0"0"144"0,0 0-624 0,0 0-144 0,0 0 0 0,-5 14 0 15,0-4 1072-15,0 3 176 0,-2 3 32 0,2 2 16 16,1 7-160-16,1 5-48 0,-1 4 0 0,0 0 0 0,0 2 96 0,0-1 16 16,2 0 0-16,-1-5 0 0,1-2-496 0,1 1-80 15,1-3-32-15,0-2 0 0,0-5-224 0,2-4-48 16,2-2-16-16,-4-13 0 0,6 13-304 0,-1-7 0 15,-5-6 0-15,13 0-13440 0</inkml:trace>
  <inkml:trace contextRef="#ctx0" brushRef="#br1" timeOffset="72587.78">5461 15037 4655 0,'0'0'192'0,"0"0"64"0,0 0-256 0</inkml:trace>
  <inkml:trace contextRef="#ctx0" brushRef="#br1" timeOffset="73403.32">5434 14979 10943 0,'0'0'480'0,"0"0"96"0,0 0-448 0,0 0-128 0,-4-5 0 0,4 5 0 0,0 0 800 0,0 0 144 15,-5-4 16-15,5 4 16 0,-4-2-512 0,4 2-96 16,0 0-32-16,0 0 0 0,0 0-128 0,0 0-16 16,0 0-16-16,0 0 0 0,0 0-176 0,0 0 128 15,-5-3-128-15,5 3 128 0,0 0 80 0,0 0 16 16,-5-4 0-16,5 4 0 0,0 0 400 0,0 0 80 0,0 0 0 15,0 0 16-15,0 0-304 0,0 0-64 16,0 0-16-16,0 0 0 0,0 0-208 0,0 0-128 16,0 0 160-16,0 0-160 0,0 0 0 0,0 0 0 15,0 0 0-15,0 0 0 0,0 0 144 0,0 0-144 0,0 0 128 0,0 0-128 16,0 0 208-16,0 0-32 16,0 0-16-16,0 0 0 0,0 0 32 0,0 0 16 0,5-5 0 15,-5 5 0-15,0 0-208 0,0 0 128 0,0 0-128 0,0 0 0 16,0 0 128-16,0 0-128 0,0 0 0 0,0 0 0 15,0 0 240-15,0 0-48 0,0 0-16 0,0 0 0 16,0 0 144-16,0 0 16 0,0 0 16 0,0 0 0 16,-6 0-32-16,6 0-16 0,-5 0 0 0,0 0 0 15,-2 0-48-15,1 0 0 0,-2 0 0 0,2 1 0 16,6-1-64-16,-6 3-32 0,-2 2 0 0,2-2 0 16,-1-1-160-16,1-1 160 0,-2 3-160 0,1 1 160 15,2 3-160-15,-4-4 0 0,0 1 0 0,-1 2 0 0,-2 2 128 16,1 3-128-16,-1-3 0 0,0 2 128 0,-5 4-128 0,-1 3 0 15,3-3 144-15,1 1-144 0,0-2 176 16,3 2-48-16,-1 1 0 0,3-1 0 0,3-2 64 0,2 3 0 16,3-7 0-16,1 1 0 0,4 1 80 0,2-5 32 15,2 1 0-15,2-3 0 0,1-2 400 0,1-2 96 16,0-2 16-16,1-1 0 0,1-2-224 0,0-3-32 16,0-1-16-16,0-3 0 0,-2 3-288 0,-1-3-64 15,-1-2-16-15,0 0 0 0,0 1-176 0,1 0 128 16,-5 2-128-16,0-1 128 0,2 2-128 0,-3 1 0 15,-5 8 0-15,0 0 128 0,4-6-128 0,-4 6 0 16,0 0 0-16,0 0 128 0,0 0-128 0,0 0 0 16,0 0 0-16,-4 5 0 0,-1 4 0 0,2-6 0 15,3-3 0-15,0 0 0 0,-5 8 0 0,3 2 0 0,-1-3 0 16,1 0 0-16,2-7 0 0,0 0 0 0,0 0 0 0,0 0 0 16,0 0 0-16,0 0 0 15,0 0 0-15,0 0 0 0,0 0 0 0,0 0 0 0,0 0 0 0,0 0 0 16,-4 4 0-16,4-4 0 0,-1 9 0 15,-3-1 0-15,4-8 0 0,0 0 0 0,-3 5 0 0,3-5 0 16,0 0 0-16,0 0 0 0,0 0 0 0,0 0 0 16,0 0 0-16,0 0 0 0,0 0 0 0,0 0 0 15,3 10 0-15,-3-10 0 0,1 6 0 0,-1-6 0 16,0 0 0-16,0 0-256 0,0 0 64 0,0 0 16 16,0 0-288-16,0 0-64 0,0 0-16 0,4-5 0 15,-4 5-160-15,2-11-16 0,-2 1-16 0,0-2 0 16,0 12-1904-16,-2-9-384 0</inkml:trace>
  <inkml:trace contextRef="#ctx0" brushRef="#br1" timeOffset="74016.16">5365 14863 12895 0,'0'0'1152'15,"0"0"-928"-15,0 0-224 0,0 0 0 0,2-6 1984 0,-2 6 368 16,0 0 64-16,0 0 16 0,0 0-816 0,0 0-144 16,0 0-48-16,0 0 0 0,0 0-288 0,-7 8-64 15,0 6-16-15,-3 0 0 0,-2 1-432 0,1 8-96 16,-5 1-16-16,1 4 0 0,-3 0 176 0,2 2 16 0,1-2 16 0,1 4 0 16,1 0-240-16,3 0-48 15,2-6-16-15,2 2 0 0,2-1-160 0,3-2-16 16,1-4-16-16,5 2 0 0,2-6 128 0,6-4 32 0,-3-9 0 0,3-2 0 15,1-2 240-15,4-2 48 0,3-2 16 0,2-5 0 16,1 0-320-16,2-6-64 0,-1-3-16 0,17-16 0 16,-4 7-144-16,-5 0-16 0,-1 5-128 0,-4-4 192 15,-2 1-192-15,-1 1 144 0,-1-3-144 0,-1 1 128 16,-4-5-128-16,-2 4 128 0,-5 2-128 0,0 4 128 16,-3 3-128-16,-3 2 0 0,0 4 144 0,-2 6-144 0,-4 6 0 15,0 0 0-15,0 0 0 0,-4 10 0 0,-2 2 0 16,1 6 0-16,-3 2 0 0,-1 8 0 0,-2-1 0 15,-3 6 0-15,-1 1 0 0,-1 10 0 0,0 3 0 0,-2 9 0 16,-2 7 0-16,-1-4 0 0,1 2 0 0,0-2 0 16,-2-4 0-16,3-2 0 0,-1-4 0 0,-1-3 0 15,-1 1 144-15,-1-7-144 0,1-3 448 16,0-6-32-16,0-4 0 0,-1-2 0 0,10-14 0 0,-1-1 0 16,-1 0 0-16,-1-4 0 0,2-2-144 15,2-1-16-15,-1-6-16 0,0-2 0 0,-7-12-48 0,3-2 0 16,1-6 0-16,7 0 0 0,0-8-192 0,8 2 0 15,2 3 128-15,6-1-128 0,3 5 0 0,2 0 0 16,5-1 0-16,3 5 0 0,7 2-128 0,1 3 128 16,1 1-192-16,3 4 192 0,4-2-160 0,0 7 160 15,4 1-128-15,-1 4 128 0,3-1 0 0,0 4-160 16,0 1 160-16,-3 2 0 16,-3 2-576-16,-4-1-16 0,-4 5 0 0,-3-2 0 15,-3 1-2352-15,-3 2-448 0,-4-3-112 0,-2 2-16 0</inkml:trace>
  <inkml:trace contextRef="#ctx0" brushRef="#br1" timeOffset="74440.63">7337 14699 10127 0,'0'0'448'0,"-8"-12"96"0,1-5-544 0,-1-2 0 15,0-1 0-15,1 1 0 0,-1 2 2944 0,-1-1 464 16,-1 2 112-16,0 2 0 0,-2 4-1680 0,1 3-352 0,-2 2-64 0,-1 4-16 16,3 1-528-16,-4 6-112 15,-4 7-32-15,-2 2 0 0,-2 2-384 0,3 3-80 16,-2 3-16-16,1 9 0 0,-2 11 336 0,0 3 64 16,0 1 16-16,3 0 0 0,0 2-224 0,3 3-64 15,3 2 0-15,3-3 0 0,4-7-208 0,2 2-48 16,-1-4-128-16,4-1 192 0,1-2-192 0,2-3 0 15,1-6 0-15,3-2 0 0,0-8-224 0,1-3 16 0,1-3 0 16,-7-14-10224 0,0 0-2032-16</inkml:trace>
  <inkml:trace contextRef="#ctx0" brushRef="#br1" timeOffset="74611.35">6797 15097 30687 0,'0'0'1360'0,"0"0"288"0,14-1-1328 0,1 1-320 0,3 0 0 0,2 2 0 0,2 2 560 0,3-1 32 15,4-3 16-15,1 0 0 0,0 0-48 16,-1 2-16-16,4 0 0 0,2-2 0 0,-1-2-192 0,0 0-32 16,2 2-16-16,-3 2 0 15,-1-7-976-15,0 3-192 0,-2-2-32 0,-5 0-14176 16</inkml:trace>
  <inkml:trace contextRef="#ctx0" brushRef="#br1" timeOffset="74766.8">7554 14973 19343 0,'-2'12'1728'0,"-1"0"-1392"16,3 4-336-16,-1 3 0 0,-3 3 880 0,-2 0 96 16,-3 2 32-16,1 1 0 0,3-1 0 0,-2-1 0 15,-1 4 0-15,-2-2 0 0,0 3-448 0,3-2-96 16,0-2-16-16,2-3 0 0,1 0-160 0,2-3-32 16,4-3-16-16,2-5 0 15,-4-10-1488-15,0 0-288 0,11 3-64 0</inkml:trace>
  <inkml:trace contextRef="#ctx0" brushRef="#br1" timeOffset="75175.88">8126 14421 23439 0,'-10'11'1024'0,"5"-2"240"0,-1 5-1008 0,-3 4-256 0,-5 2 0 0,-3 8 0 15,-3 4 624-15,0 4 80 0,-2 2 0 0,0 1 16 0,2 2 224 0,-2 2 32 16,1 0 16-16,7-10 0 0,-3 2-160 0,0 0-48 16,-3 1 0-16,3 1 0 0,-1-4-224 0,3-5-48 15,2-3-16-15,0-4 0 0,4-4 96 16,3-3 32-16,1-5 0 0,4 0 0 0,1-9 112 0,6 4 32 16,4-2 0-16,8-4 0 0,-4-4-192 0,2-1-48 15,2 1 0-15,3-2 0 0,0 3-320 0,1 3-64 16,-2-1-16-16,0 4 0 0,1 2-128 0,-1 5 0 15,-1 2 0-15,-1 4 0 0,-3 1 0 0,-3 4 0 16,-3 1 0-16,-6 1 0 0,-3-4 0 0,-3 1 0 16,-4 1 144-16,-2-1-144 0,-3 0 128 0,-4 0-128 15,-1-4 160-15,-3-3-160 0,1 1 0 0,-1-2 128 16,0-5-128-16,6-4 0 0,-3-1-256 0,1-2-80 0,-1-6-32 16,-1 0-11888-1,-2-3-2384-15</inkml:trace>
  <inkml:trace contextRef="#ctx0" brushRef="#br1" timeOffset="75493.12">8201 15059 23951 0,'0'0'2128'0,"0"0"-1696"0,0 0-432 0,8 1 0 15,0-1 1184-15,0 0 160 0,3 0 16 0,0-1 16 16,3 0-128-16,1-3-32 0,1-4 0 0,0 5 0 15,1-4-496-15,0-2-96 0,1 2-32 0,0-5 0 16,-1 2-224-16,-4 0-48 0,-1-2-16 0,-2 5 0 0,-6-2 32 0,0 3 16 16,-3 0 0-16,-2 1 0 0,1 5 128 0,-7-1 32 15,-2 2 0-15,-1 3 0 0,-6 1-336 0,-1 5-176 16,-1 4 192-16,-2 3-192 0,0-1 224 0,-6 11-64 16,6-3-16-16,5-1 0 0,3-2-144 0,6 0 0 15,3-2 144-15,3-9-144 0,2 4 0 0,2-181 0 16,1 357 0-16,9-177 0 15,2-2-1664-15,3-4-256 0,2-1-64 0,0-3 0 0</inkml:trace>
  <inkml:trace contextRef="#ctx0" brushRef="#br1" timeOffset="75747.03">8778 14926 23951 0,'-14'10'1056'0,"6"-1"224"0,-4 1-1024 0,2 5-256 16,-5 3 0-16,2 2 0 0,0 4 1360 0,1 0 224 15,-1-2 32-15,0-3 16 0,0 1-528 0,3 1-96 16,3-3-32-16,0-4 0 0,1-3-256 0,6-11-48 0,-3 6-16 0,3-6 0 16,0 0 96-16,0 0 16 0,0 0 0 0,9-3 0 15,3-9 80-15,3 1 32 0,-2-7 0 0,3 0 0 16,3-2-304-16,2-1-48 0,1-1-16 0,4 0 0 15,1 2-208-15,1 1-48 0,-1 1-16 0,0 3 0 16,0-1-64-16,2 2-16 0,3 3 0 0,3 2 0 0,4 4-160 16,-1 0 0-16,-4 1 0 0,-9 4 0 15,3 0-896-15,0 2-272 16,-1 4-48-16,6 0-17552 0</inkml:trace>
  <inkml:trace contextRef="#ctx0" brushRef="#br2" timeOffset="88145.76">4308 12180 6447 0,'0'0'576'0,"0"0"-576"0,0 0 0 0,0 0 0 16,0 0 832-16,0 0 64 0,0 0 16 0,0 0 0 15,0 0-624-15,0 0-128 0,0 0-32 0,0 0 0 16,0 0-128-16,0 0 160 0,0 0-160 0,0 0 160 0,0 0 448 0,0 0 96 16,0 0 0-16,0 0 16 15,0 0 208-15,0 0 32 0,0 0 16 0,0 0 0 16,0 0 112-16,0 0 0 0,0 0 16 0,0 0 0 0,0 0-96 0,0 0-32 15,0 0 0-15,0 0 0 0,0 0-208 0,0 0-64 16,0 0 0-16,0 0 0 0,0 0-112 0,0 0-16 16,0 0-16-16,0 0 0 0,-3 8 48 0,3-8 16 15,0 0 0-15,0 0 0 0,0 0-112 0,0 0 0 16,0 0-16-16,0 0 0 0,0 0-112 0,0 0 0 16,-4 11-16-16,4-11 0 0,0 0 0 0,0 0 0 15,0 0 0-15,0 0 0 0,0 0 16 0,0 0 16 16,-5 6 0-16,5-6 0 0,0 0 0 0,0 0 0 15,0 0 0-15,0 0 0 0,0 0-176 0,0 0-32 16,0 0-16-16,0 0 0 0,0 0 32 0,0 0 16 16,0 0 0-16,0 0 0 0,9 8-16 0,-9-8 0 15,12 3 0-15,-12-3 0 0,10 1-32 0,0-1-16 0,2 0 0 0,-1 0 0 16,-1-1-32-16,0 1-128 16,-2 0 192-16,3-2-64 0,1 1 0 0,1 0-128 0,-2-2 192 0,2 3-64 15,1 0-128-15,-2 0 160 16,1 0-160-16,1 3 160 0,0-2-160 0,-1 0 0 0,-2-1 144 0,2 0-144 15,-2 0 0-15,1 0 128 0,-2 0-128 16,3 2 0-16,-2-1 128 0,-1-1-128 0,-1-3 128 0,1 1-128 16,3 2 128-16,-3 0-128 0,-10 0 128 0,10 0-128 15,-10 0 128-15,11 0-128 0,-11 0 160 0,10 2-160 16,-10-2 144-16,10 2-144 0,-10-2 128 0,11 1-128 16,1-1 0-16,-2 1 128 0,-10-1-128 0,13-1 0 15,-13 1 0-15,10 0 128 0,-10 0-128 0,11 0 0 16,-1-1 0-16,-10 1 128 0,12 1-128 0,-2-1 0 0,-10 0 0 15,10 0 128-15,-10 0-128 0,10 0 0 0,-10 0 0 0,12 0 0 16,-12 0 128-16,10 0-128 0,-10 0 0 0,11 0 0 16,-11 0 0-16,9 0 0 0,-9 0 128 0,0 0-128 15,12-1 0-15,-2-1 128 0,-10 2 0 0,0 0 0 16,13-2 0-16,-4-2 0 0,-9 4-128 0,0 0 0 16,0 0 0-16,10-3 0 0,-10 3 144 0,10-1-144 15,-10 1 160-15,0 0-160 0,11-1 0 0,-1 0 0 16,-10 1 0-16,12-2 0 0,-2 1 0 0,-10 1 0 15,8 0 0-15,-1 0 0 0,-7 0 0 0,8-1 0 16,0 0 128-16,-1-1-128 0,-7 2 0 0,8-1 0 16,-2-2 0-16,1 1 0 0,-1-1 0 0,-6 3 0 0,8 0 0 0,-8 0 0 15,8-2 0-15,-8 2 0 16,7-1 0-16,-1-1 0 0,-6 2 0 0,8-1 0 0,-2 0 0 16,0 0 0-16,1 1 384 0,-7 0-32 15,7-2 0-15,-7 2 0 0,8-2-544 0,0 2-128 0,-8 0 0 0,9-2-16 16,-9 2 336-16,0 0 0 15,6 0 0-15,-6 0 0 0,9-1 0 0,-1 0 0 16,-8 1 0-16,6-1 0 0,-6 1 0 0,7 0 0 0,0-2 0 0,-7 2 0 16,0 0 0-16,7-1 0 15,0 1 0-15,-7 0 0 0,7-2 0 0,-1 0 0 0,-6 2 0 0,8-1 0 16,-1-2 0-16,0 1 0 0,0 2 0 16,-7 0 0-16,6-1 0 0,0 1 0 0,-6 0 0 0,9 0 0 15,-1-2 0-15,0 1 0 0,-1 1 0 0,1 0 0 16,0-1 0-16,-1 0 0 0,-7 1 0 0,8 0 0 15,-8 0 0-15,7 0 0 0,-7 0 0 0,8-2 0 16,0 1 0-16,-8 1 0 0,6-1 128 0,-6 1-128 0,0 0 0 16,8 0 0-16,-2 0 0 0,-6 0 0 0,6-3 0 0,-6 3 0 15,9 1 0-15,-2 1 0 0,-2-6 0 0,-5 4 0 16,7 0 0-16,2-1 0 0,-9 1 0 0,8-4 0 16,1 1 128-16,0 2-128 0,-9 1 0 0,9-1 0 15,-2-1 144-15,1 2-144 0,-1 0 0 0,-7 0 0 16,0 0 0-16,7 2 0 0,-7-2 0 0,7-2 0 15,0 0 0-15,-7 2 0 0,0 0 0 0,7 0 0 16,0-3 0-16,-1 2 128 0,-6 1-128 0,0 0 0 16,8 0 0-16,-8 0 0 0,0 0 0 0,7 0 0 15,0 0 0-15,-7 0 0 0,10-1 0 0,-10 1 0 16,0 0 0-16,7-1 128 0,1-2-128 0,-2 3 0 16,-6 0 0-16,8 0 0 0,-8 0 0 0,8 3 128 15,-8-3-128-15,9 1 0 0,-2-1 144 0,-7 0-144 16,8 1 192-16,0 2-192 0,-8-3 0 0,7-2 0 15,-7 2 0-15,8 2 0 0,-8-2 0 0,9 1 0 16,-9-1 0-16,0 0 0 0,6 0 0 0,2 1 0 16,-8-1 0-16,7 0 0 0,-7 0 0 0,0 0 0 0,8 1 0 15,-8-1 0-15,0 0 0 0,8 0 0 0,-8 0 0 0,7 0 0 16,0 0 0-16,-1 0 0 0,-6 0 0 16,7 0 0-16,-7 0 0 0,8 0 0 0,-2 0 0 0,-6 0 0 15,8 0 128-15,-2 0-128 0,-6 0 0 0,9 0 0 16,-1-1 0-16,0 1 0 0,-8 0 0 0,6 0 0 15,3 0 128-15,-2 0-128 0,-7 0 0 0,8 0 0 16,-8 0 0-16,8 0 0 0,-8 0 0 0,7 0 0 0,0-1 0 16,-7 1 0-16,0 0 0 0,7 0 0 0,-7 0 0 0,8 0 0 15,0-1 0-15,-8 1 0 0,7-2 128 16,-7 2-128-16,8-2 0 0,-8 2 0 0,5-1 128 0,-5 1-128 16,0 0 0-16,9-3 0 0,-3 2 0 0,-6 1 128 15,8 0-128-15,-2-2 0 0,-6 2 144 0,7-2-144 16,0-1 0-16,-7 3 144 0,8 0-144 0,-8 0 0 15,6-2 0-15,-6 2 0 0,10 0 0 0,-10 0 128 16,0 0-128-16,0 0 0 0,8 0 0 0,-8 0 0 16,0 0 0-16,8 0 0 0,-8 0 0 0,0 0 0 15,8-1 0-15,-8 1 0 0,0 0 0 0,7-3 0 16,-1-1 0-16,-6 4 0 0,0 0 0 0,0 0 0 16,10 0 128-16,-10 0-128 0,0 0 0 0,0 0 0 15,11-1 0-15,-11 1 128 0,8-3-128 0,-8 3 0 16,0 0 0-16,12-1 0 0,-12 1 0 0,9-2 0 15,-9 2 0-15,0 0 0 0,0 0 0 0,0 0 0 16,10-2 0-16,-10 2 0 0,9 0 0 0,-9 0 0 16,10 0 0-16,-10 0 128 0,0 0-128 0,9-2 0 15,-9 2 0-15,0 0 128 0,0 0-128 0,10-1 0 0,-10 1 0 0,10-2 0 16,-10 2 0-16,0 0 0 0,0 0 0 0,0 0 0 16,10 0 0-16,-10 0 0 0,0 0 0 0,11 2 0 15,-11-2 0-15,7 1 0 0,-7-1 0 0,8 0 0 16,-8 0 0-16,7-1 0 0,0-1 0 0,-7 2 0 15,6 2 0-15,3-2 0 0,-3-2 0 0,-6 2 0 16,7 0 0-16,-7 0 0 0,7 2 0 0,-7-2 0 0,9 0 0 0,-9 0 0 16,0 0 0-16,7-2 0 0,0 1 0 15,-7 1 0-15,9-3 0 0,-9 3 0 0,0 0 0 0,8 0 0 16,-8 0 0-16,7 3 0 0,1-3 0 0,0 0 0 16,-1 0 128-16,-7 0-128 0,8-3 0 0,-8 3 0 15,8 0 0-15,-1 0 0 0,-7 0 0 0,8 0 0 16,-8 0 0-16,7 0 0 0,1 0 0 0,-3 0 0 15,1-1 0-15,0 0 0 0,-6 1 0 0,7 1 0 16,-7-1 0-16,9 0 0 0,0-1 0 0,-1 1 0 16,-1 1 0-16,1-1 0 0,-8 0 0 0,9-2 0 15,0-1 0-15,-2 1 0 0,-7 2 0 0,8 0 0 16,0 0 0-16,-1 0 0 0,-7 0 0 0,8 0 0 16,-1 0 0-16,1 1 0 0,0-2 0 0,-1 1 0 15,0 0 0-15,0 0 0 0,1 0 0 0,0 0 0 0,-8 0 0 0,8 0 0 16,0 0 0-16,1 0 0 0,-3 0 0 0,2 0 0 15,0 0 0-15,-1 0 0 16,2 0 0-16,0-2 0 0,-1 1 0 0,-1 1 0 0,-7 0 0 0,8 1 0 16,0-2 0-16,-1 1 0 0,1 0 0 0,-8 0 0 15,7 0 0-15,-7 0 0 0,8 0 0 0,-8 0 0 16,6 0 0-16,-6 0 0 0,7 1 0 16,-7-1 0-16,6 0 0 0,-6 0 0 0,5 0 128 0,3 0-128 15,-3 0 0-15,0 0 0 0,3 0 0 0,-8 0 0 16,7 0 0-16,1 0 0 0,-8 0 0 0,9 0 0 15,-2 0 0-15,-7 0 0 0,8 0 0 0,-8 0 0 16,6-1 0-16,3 0 0 0,-1 1 0 0,-8 0 0 16,0 0 0-16,8-2 0 0,-8 2 0 0,7-1 0 0,-7 1 0 15,8-2 0-15,-8 2 0 0,7 0 0 0,2 0 0 0,-9 0 0 16,0 0 0-16,7 2 0 0,0-2 0 0,1 1 0 16,-2 1 0-16,-6-2 0 0,0 0 0 0,8 0 0 15,-8 0 0-15,8 0 0 0,-8 0 0 0,6 0 0 16,0-3 0-16,-6 3 0 0,0 0 0 0,0 0 0 15,0 0 0-15,7 0 0 0,-7 0 0 0,0 0 0 16,6 1 0-16,-6-1 0 0,0 0 0 0,0 0 0 16,6-5 128-16,-6 5-128 0,0 0 0 0,0 0 0 15,0 0 0-15,0 0 0 0,0 0 0 0,0 0 0 16,0 0 128-16,0 0-128 0,0 0-128 0,0 0-64 16,-4 5-16-16,-6-3 0 15,-1-2-2752-15,-2 1-560 0</inkml:trace>
  <inkml:trace contextRef="#ctx0" brushRef="#br2" timeOffset="89054.42">6171 11773 7359 0,'0'0'656'0,"0"0"-528"0,7-2-128 0,-1 0 0 16,-6 2 1664-16,8-2 320 0,-1-1 48 0,-7 3 16 16,0 0-768-16,0 0-128 0,0 0-48 0,0 0 0 15,8 0-144-15,-8 0-48 0,0 0 0 0,0 0 0 16,0 0-64-16,0 0-16 0,0 0 0 0,0 0 0 16,0 0 256-16,0 0 64 0,0 0 0 0,0 0 0 0,-8 4-224 0,1 0-32 15,-2 0-16-15,0 2 0 0,0-1-160 0,-1 0-16 16,0 4-16-16,-2-2 0 0,1-1-192 0,-2 3-48 15,2-1 0-15,-2 2 0 0,0-3-48 0,0 5-16 16,-1 2 0-16,2-2 0 0,0 2-32 0,0 2-16 16,-2 0 0-16,-2 2 0 0,4 0 32 0,0 3 0 15,2 0 0-15,-1 2 0 0,0-2 16 0,3 0 0 16,0 1 0-16,2 5 0 0,0-4-80 0,4 1-16 16,1 0 0-16,-2-1 0 0,3-1-16 0,3 1 0 15,-1 0 0-15,3-2 0 0,0-2 32 0,2 2 0 16,-1-2 0-16,2 0 0 0,1-2 16 0,0 1 0 15,-2 1 0-15,2-2 0 0,0-3-96 0,0 0-16 16,0-4 0-16,0 0 0 0,0-1-80 0,-1 0 0 16,1-5-128-16,0 3 192 0,0 0-192 0,0-2 176 0,0-1-176 0,1 1 160 15,0-1-160-15,-1-3 192 16,3 0-192-16,-2-2 192 0,0-2-192 0,0 1 128 0,-1-1-128 16,-1-1 128-16,-1 1-384 0,1-1-96 0,-4-3-16 15,1 1 0 1,0 1-2176-16,-1 0-432 0,-4-5-96 0</inkml:trace>
  <inkml:trace contextRef="#ctx0" brushRef="#br2" timeOffset="89710.07">5612 11717 5519 0,'0'0'496'0,"0"0"-496"0,0 0 0 0,0 0 0 16,0 0 2112-16,0 0 320 0,0 0 64 0,0 0 0 16,0 0-1008-16,0 0-208 0,0 0-32 0,0 0-16 15,0 0-224-15,0 0-48 0,0 0-16 0,0 0 0 16,-6 2-48-16,-5 0 0 0,4 2 0 0,-5 4 0 0,1-3-48 0,1 4-16 16,0-2 0-16,-3 5 0 0,1-2 0 15,0 4 0-15,0 2 0 0,1 1 0 0,-4 1 32 0,1 2 0 16,1 5 0-16,2 2 0 0,-1-3-192 0,1 4-32 15,-1-2-16-15,-1 2 0 0,0-4-176 0,0 4-48 16,1-2 0-16,3 5 0 0,-1-3-64 0,3 0-16 16,0 0 0-16,3-3 0 0,1 1 32 0,1 0 0 15,2-3 0-15,3-1 0 0,1-1-16 0,2 0 0 16,2-2 0-16,1 0 0 0,1-1-128 0,1-2-16 16,-2-2-16-16,1-1 0 0,2 1-176 0,-1 0 192 15,2-4-192-15,-2 0 192 0,1-2-64 0,0 1-128 16,2 0 192-16,0 0-64 0,-1-4-128 0,0 1 0 15,-2-1 144-15,1-1-144 0,-2 0 0 0,1-2 0 0,0 1 0 16,-3-2-192 0,0 2-1584-16,-8-3-320 0,0 0-64 0,0 0-14912 0</inkml:trace>
  <inkml:trace contextRef="#ctx0" brushRef="#br2" timeOffset="90374.87">5112 11726 4607 0,'0'0'192'0,"0"0"64"0,0 0-256 0,0 0 0 0,0 0 0 0,0 0 0 16,0 0 2752-16,-5 0 512 0,-1 3 112 0,0-1 16 15,-1 1-1792-15,1-1-368 0,0 5-64 0,-1 0-16 16,0 0 16-16,-1 4 0 0,0-1 0 0,1 6 0 16,-3-1 96-16,-3 12 16 0,-2-2 0 0,-1 6 0 15,-1-1-160-15,-1 3-32 0,0-2 0 0,0 3 0 16,0 3-224-16,1 0-48 0,-2-1-16 0,2 0 0 16,2 0-288-16,2-2-48 0,3-1-16 0,2-4 0 15,2-1-48-15,2 0-16 0,3-4 0 0,1 3 0 0,1-2-16 0,3-4-16 16,1-2 0-16,1-1 0 0,1-1-96 0,3-1-32 15,-1-6 0-15,2 1 0 16,2 2-80-16,1-4-16 0,0 2 0 0,1-4 0 0,2-2-128 0,-5-3 128 16,4 2-128-16,0-3 128 15,-2-2-1152-15,0 1-224 0,0-2-48 0,-1-1-16208 0</inkml:trace>
  <inkml:trace contextRef="#ctx0" brushRef="#br2" timeOffset="92203.4">4295 12213 9215 0,'0'0'816'0,"0"0"-656"16,-10 3-160-16,1-3 0 0,0-2 1584 0,2 1 272 15,7 1 64-15,-9 4 16 0,9-4-512 0,-8 0-96 0,8 0-32 0,0 0 0 16,0 0-16-16,0 0-16 15,0 0 0-15,0 0 0 0,0 0-80 0,0 0-16 0,0 0 0 0,0 0 0 16,0 0-304-16,10 5-64 0,3-1-16 0,3 0 0 16,3-2-240-16,3-1-48 0,0-1-16 0,2 0 0 15,1-1-80-15,3 0-16 0,1 0 0 0,5-2 0 16,0 2-64-16,4-2-32 0,4-1 0 0,1 2 0 16,2-2 0-16,2-1 0 0,-3 0 0 0,-1 2 0 15,-2-2-96-15,-2 0-32 0,1 1 0 0,-1 2 0 0,1-1-32 16,-1 3 0-16,0-1 0 0,-2 1 0 15,-2 0-128-15,-1 0 160 0,0 0-160 0,-1 0 160 0,-1 1-160 0,-3-1 0 16,-1-1 0-16,-1 2 0 0,-2 1 0 16,2 0 128-16,0-2-128 0,0 0 0 0,-2 0 144 0,2 0-144 15,-2 1 160-15,0 1-160 0,0-2 208 0,-1 0-48 16,-1 1-16-16,-2-1 0 0,1-1 32 0,0 1 0 16,-1 0 0-16,1 0 0 0,-1-2 16 0,1 1 0 15,-2 0 0-15,1 1 0 0,-2 0-64 0,0 0 0 16,0 0 0-16,0 0 0 0,1 0-128 0,-1 0 160 15,2-1-160-15,-1 1 160 0,0 0-160 0,1-2 128 16,0 1-128-16,0-1 128 0,-1 0-128 0,0 0 128 0,2 0-128 16,-3 1 128-16,1 1-128 0,-1-1 160 0,0-2-160 0,0 2 160 15,-1 0-160-15,1 1 128 16,0-1-128-16,-1 1 128 0,-1-3 0 0,-2 2-128 16,-1-1 192-16,-1 0-64 0,-2 1-128 0,1 1 128 15,-1-3-128-15,0 3 128 0,-11 0-128 0,13-1 0 16,-1-2 0-16,-1 2 128 0,0 1-128 0,-11 0 0 0,9 0 144 15,-9 0-144-15,12 0 128 0,-3 0-128 16,-9 0 128-16,0 0-128 0,0 0 160 0,0 0-32 0,0 0-128 16,9 1 192-16,-9-1-192 0,0 0 0 0,0 0 0 0,0 0 0 15,0 0 0-15,0 0 0 0,0 0 0 0,0 0 0 16,0 0 0-16,0 0 0 0,0 0 0 0,0 0 0 16,0 0 128-16,0 0 0 0,0 0-128 0,0 0 192 15,0 0-64-15,0 0-128 0,0 0 176 0,-12 0-176 0,1 2 128 0,-2 0-128 16,0-1 0-16,-1 1 0 0,-2-2 128 15,-1 1-128-15,-1 3 0 0,2-2 0 16,-4 0 0-16,-1-2 0 0,-2 0 0 0,1 1 0 0,-1 1 128 0,-3 1-128 16,-2-3 0-16,-1 2 0 0,0 2 0 15,-4 0 0-15,-3-3 0 0,-5 3 0 0,-3-3 0 0,-2 1 0 16,-8-1 0-16,-2-1 0 0,-3-1 0 0,-2-1 0 16,-1 2 128-16,3-2-128 0,5-2 128 0,2 0-128 15,-1 0 192-15,4 3-192 0,1 2 0 0,2 1 0 16,4-2 0-16,1 2-144 0,1-2 144 0,4 2 0 15,4-1 0-15,2 1 0 0,2 0 0 0,4 0 0 16,3-3 0-16,3 2 0 0,2 0 0 0,2 2 0 16,0-4 0-16,6 1 0 0,8 0 0 0,0 0 0 15,0 0 0-15,-10 0 0 0,10 0 0 0,0 0 0 16,0 0 0-16,0 0 0 0,-5-4 0 0,5 4 0 16,0 0 0-16,0 0 0 0,0 0 0 0,0 0 0 15,0 0 0-15,0 0 0 0,0 0 0 0,-10 1 0 0,0 2 0 0,0-3 0 16,-2 0 0-16,-2 0 0 15,-2-2 0-15,-2 2 0 0,0 3 0 0,0-2 0 16,-1-2 0-16,-1 3 0 0,2 2 0 0,0-4 0 0,2-4 0 16,3 4 0-16,2 0 0 0,-1 0 0 0,-1 0 0 0,1 0 0 15,-1-1 0-15,0 0 0 0,1 1 0 16,0-1 0-16,3-1 0 0,0 1 0 0,2 1 0 0,-1 0 0 16,2-1 0-16,-1 0 0 0,2-1 0 0,5 2 0 15,0 0 0-15,0 0 0 0,-6 0 0 0,6 0 0 16,-6-1 0-16,6 1 0 0,-6-2 0 0,6 2 0 0,-5-2 0 0,5 2 0 15,-5-4 0-15,0 2 0 0,0 3 0 16,5-1 0-16,-5-1 0 0,5 1-128 0,0 0 128 0,0 0 0 16,0 0 0-16,0 0 0 0,0 0 0 0,0 0 0 15,0 0 0-15,0 0-128 0,0 0 128 16,10-1 0-16,4 1-144 0,5 0 144 0,5 0 0 0,4-2 0 16,3 1 0-16,2 0 0 0,6 0 0 0,5-1 0 15,1-2 0-15,4-1 0 0,1 2 0 0,4 0 0 16,3 2 0-16,3-2 0 0,2-1 0 0,0-2 0 15,1 1 0-15,-1 0 0 0,-1 0 0 0,0 1 0 16,0 0 0-16,0 4 0 0,-1 0 0 0,-2-1 128 16,-1-3-128-16,-2 0 192 0,-4 3-64 0,-2 1-128 15,1 1 192-15,-5 2-64 0,-2-6-128 0,-1 2 160 16,-2 2-160-16,-3 2 160 0,-4-2-160 0,-1 0 192 16,-1-3-192-16,-3 2 192 0,-6 0-64 0,-1 2-128 0,-3 0 192 0,-3-1-64 15,-4-1-128-15,-2 0 160 16,1 0-160-16,-10 0 160 0,0 0-160 0,7 0 160 0,-7 0-160 0,0 0 160 15,0 0-160-15,0 0 0 0,0 0 144 16,0 0-144-16,0 0 0 0,0 0 128 0,0 0-128 0,0 0 0 16,0 0 0-16,0 0 128 0,0 0-128 15,0 0 0-15,0 0 128 0,0 0-128 0,0 0 128 0,0 0-128 16,0 0 0-16,0 0 0 0,0 0 0 0,0 0 128 16,0 0-128-16,0 0 0 0,0 0 0 0,0 0 0 15,0 0 0-15,0 0 0 0,-4 4 0 0,4-4 128 16,0 0-128-16,0 0 0 0,-6 3 0 0,6-3 0 15,-11 8-992-15,11-8-160 16,-11 3-48-16,3-2 0 0,-1 3-1456 0,0-2-288 0,-1 0-64 16</inkml:trace>
  <inkml:trace contextRef="#ctx0" brushRef="#br2" timeOffset="95181.19">4382 5002 10591 0,'0'0'464'0,"0"0"112"0,0 0-576 0,0 0 0 16,0 0 0-16,-6-2 0 0,6 2 688 0,-6-3 16 0,-2 5 16 0,1-2 0 15,-2-2-272-15,1 2-48 0,-1 0-16 0,1 0 0 16,-4 0 240-16,3 2 32 0,-2-1 16 0,1 0 0 15,-1 0 160-15,3-1 16 0,-1 0 16 0,1 0 0 16,0 0-160-16,2 2-16 0,1 1-16 0,5-3 0 16,0 0-160-16,0 0-16 0,0 0-16 0,0 0 0 15,0 0 96-15,0 0 32 0,8 3 0 0,4-1 0 0,5 0-32 0,2-1-16 16,2 0 0-16,6-1 0 0,4-1-272 16,3 0-48-16,4 1-16 0,4-2 0 0,4 0-32 0,3-3-16 15,1 2 0-15,3-2 0 0,3 0-176 0,2-1 128 16,1 1-128-16,4 1 128 0,0 1 64 0,1 1 0 15,-1-2 0-15,-1 1 0 0,-2 0-16 0,-1 0 0 16,-2 2 0-16,-1 0 0 0,-2-2 32 0,1 0 16 16,0 3 0-16,1 0 0 0,0 0-32 0,0 0 0 15,0 0 0-15,-3 0 0 0,0 3 0 0,-1-2 0 16,-1 1 0-16,-1-1 0 0,-2 0-16 0,-1-1-16 16,-5 1 0-16,-1-1 0 0,-2 0 96 0,-2 2 0 15,-4-1 16-15,-4 0 0 0,2-1 16 0,-6 0 0 0,-2 0 0 16,-4 0 0-16,-4-4-96 0,-1 3-32 0,-1 1 0 0,-1 0 0 15,-3 0-160-15,-2 0 160 0,-7 0-160 0,0 0 160 16,6-1-32-16,-6 1 0 16,0 0 0-16,0 0 0 0,0 0-128 0,0 0 192 0,0 0-192 0,0 0 192 15,0 0-192-15,0 0 160 0,0 0-160 0,0 0 160 16,0 0-160-16,0 0 160 16,0 0-160-16,0 0 160 0,-6 1-160 0,-4 2 192 0,-3-2-192 15,-1-1 192-15,-2 0-192 0,-3 0 128 0,-3 1-128 16,-1 0 128-16,-2 1-128 0,-2-2 0 0,0 0 144 0,-2 0-144 15,-3 0 0-15,-2 0 0 0,-2 0 0 0,-2-2 128 16,-2 1-128-16,-4-1 0 0,-4 3 0 0,-3-2 0 16,-3-1 0-16,-4 1 0 0,-4-3 0 0,0-1 128 15,-4 1-128-15,-3 2 0 0,-2 1 0 0,-4 1 0 16,-3-2 0-16,1 2 0 0,-8 0 0 0,2 0 0 0,0 3 0 16,1 2 0-16,-1 1 0 0,2-1 0 0,1 2 0 0,4 2 0 15,7 0 0-15,4-1 0 0,5-1 0 16,7 0 0-16,6 0 0 0,6-2 0 0,6 1 0 0,7-1 0 15,6-3 0-15,8 1 0 0,5 1 0 0,9-4 0 16,9 4 0-16,9-3-128 0,9-1 128 0,7-1 0 16,7-4 0-16,11 1-128 0,5 2 128 0,6-4 0 15,6-1 0-15,4 2 0 0,1-4 0 0,4 1 0 16,2 1 0-16,4-4 0 0,4 5 0 0,1-3 0 16,0 2 0-16,1-2 0 0,0 2 192 15,2 0-16-15,-1 0-16 0,-1 1 0 0,-1-4-16 0,-1 5 0 16,-3 0 0-16,-1 0 0 0,-1-1-144 0,-1 1 192 15,-1-4-192-15,-4 3 192 0,-2 2-192 0,-4-1 0 16,-3 1 144-16,-1 1-144 0,-1 0 144 0,-2-2-144 0,-6-1 192 0,-4 1-192 16,-4-1 192-16,-6 0-192 15,-6 2 192-15,-5 2-192 0,-3 0 176 0,-3 1-176 16,-5 0 160-16,-5 1-160 0,-4 0 0 0,-4 0 128 16,-1-1-128-16,-8 1 0 0,0 0 0 0,0 0 0 0,0 0 0 0,0 0 0 15,-12 2 0-15,-2 1 0 0,-1-1-192 0,-3 2 192 31,-2 1-1488-31,1-2-192 0,-3-1-48 0,2 1-9536 0,-2 2-1904 0</inkml:trace>
  <inkml:trace contextRef="#ctx0" brushRef="#br2" timeOffset="95772.11">5337 4610 8287 0,'-14'1'368'0,"6"-1"80"0,-1 0-448 0,-3 0 0 15,-3 0 0-15,0 0 0 0,-3 0 2192 0,5 0 368 16,1 0 64-16,1 2 0 0,1 0-1264 0,10-2-256 16,0 0-48-16,0 0-16 0,0 0-160 0,0 0-48 15,0 0 0-15,0 0 0 0,17 5 208 0,7-3 48 16,5 2 0-16,5 1 0 0,6-1-192 0,3-1-48 0,4-2 0 0,3 3 0 15,-2 5-208-15,5-3-64 0,-1 4 0 16,1-4 0-16,-1 1-16 0,-3 2-16 0,-2-2 0 0,-17 2 0 16,0-2-48-16,1 3-16 0,-2-1 0 0,-4 2 0 15,-2-1-224-15,-3 0-32 0,-3 2-16 0,-3-2 0 16,-3 3-208-16,-3-1 128 0,-3-1-128 0,-4 0 0 16,-2-2 192-16,-4 2-48 0,-4 5-16 0,-4-1 0 0,-4 3 256 0,-14 6 32 15,-2 0 16-15,-6 3 0 0,-8-3 16 0,-6 4 16 16,-2-4 0-16,-4 3 0 0,-2-3-64 0,-1 1-16 15,2 2 0-15,4-2 0 0,3 5-208 0,3 0-48 16,6-2-128-16,4 0 192 0,5-6-192 16,4-3 0-16,4-3 0 0,3-1 0 0,3 2 0 0,4-4 0 15,6-2 0-15,6 1 0 16,5-12-1840-16,0 10-400 0,6-1-96 0</inkml:trace>
  <inkml:trace contextRef="#ctx0" brushRef="#br2" timeOffset="96781.02">5063 11858 11055 0,'0'0'976'0,"0"0"-784"16,-6-3-192-16,6 3 0 0,-8-2 1120 0,8 2 176 16,-9-5 48-16,9 5 0 0,-6-1-144 0,6 1-32 15,0 0 0-15,0 0 0 0,0 0-112 0,0 0-32 16,0 0 0-16,0 0 0 0,0 0-96 0,0 0-32 16,0 0 0-16,11 0 0 0,3 1-64 0,3-1 0 15,0 0-16-15,4 0 0 0,0 2-176 0,3-1-48 16,3-1 0-16,5 2 0 0,5 0 0 0,-8 0 0 15,4 1 0-15,5-1 0 0,3 3-16 0,3 3 0 16,2-2 0-16,0 7 0 0,-2-1-64 0,-2 0-32 0,-1 2 0 16,-7 0 0-16,-2 1-240 0,-4-2-48 15,-4 0-16-15,-5 2 0 0,-3 0-176 0,-5 2 0 0,-3-1 144 0,-5 2-144 16,-4 0 192-16,-4 1-16 16,-5 0-16-16,-4 0 0 0,-5 2 240 0,-4-1 48 15,-5 3 16-15,-4 2 0 0,-3-2 80 0,-3 1 16 0,-3 2 0 0,-20 7 0 16,5-4-112-16,1 1 0 15,1 2-16-15,0-5 0 0,2-6-192 0,1 2-48 0,0-2 0 0,6-2 0 16,3-1-192-16,9-2 128 0,3-3-128 0,10 1 0 31,5 0-672-31,6 0-224 0,6-2-64 0,3-12-18304 0</inkml:trace>
  <inkml:trace contextRef="#ctx0" brushRef="#br2" timeOffset="98768.05">5210 5190 7359 0,'0'0'656'0,"0"0"-528"0,0 0-128 0,0 0 0 15,0 0 2160-15,0 0 400 0,-3 0 64 0,-6 4 32 16,-3 6-1184-16,-3 4-256 0,-3 9-32 0,-5 3-16 15,-5 4-240-15,-3 8-48 0,-5 11-16 16,-3 8 0-16,-5 6-32 0,-1 9 0 0,5 6 0 0,-4 2 0 16,-3 6-192-16,-2 1-64 0,1 4 0 0,2-2 0 0,3-3-240 15,4-7-48-15,-2-4-16 0,7-7 0 0,4-4-144 0,6-9-128 16,4-10 144-16,5-3-144 0,2-7 0 0,7-10-240 16,2-5 32-16,4-2 0 15,0-18-1744 1,14-5-352-16,4-11-64 0</inkml:trace>
  <inkml:trace contextRef="#ctx0" brushRef="#br2" timeOffset="99090">6075 5065 17503 0,'0'0'1552'0,"0"0"-1232"15,0 0-320-15,0 0 0 0,0 0 1456 0,0 0 224 16,0 0 48-16,-7 14 16 0,0 3-1104 0,-6 6-208 16,-5 3-48-16,-2 5-16 0,-3 6 208 0,-4 8 64 15,-3 6 0-15,-6 8 0 0,-4 9 144 0,-5 5 48 16,-3 6 0-16,-2 8 0 0,-2 2-288 0,-5 3-48 0,-2 9-16 16,1-1 0-16,1 5-224 0,-2-3-64 0,-2 4 0 0,1-8 0 15,2-2-192-15,7-15 144 0,2-3-144 0,2 1 128 16,6-4-128-16,4-5 0 0,3-6 144 0,4-8-144 15,5-6 0-15,5-5-208 0,3-3 16 0,-2 7 16 32,4-10-528-32,6-12-96 0,5-6-32 0,3-10 0 0,1-11-1904 0,0 0-384 15</inkml:trace>
  <inkml:trace contextRef="#ctx0" brushRef="#br2" timeOffset="99407.43">6485 5206 23263 0,'0'0'1024'0,"0"0"224"0,-4 4-992 0,-3 6-256 16,-3 4 0-16,-3 7 0 0,-4 8 0 0,-3 11 0 15,-4 7 0-15,-5 8 0 0,-7 12 576 0,-3 7 0 16,-6 4 16-16,-4 14 0 0,-7 10 192 0,-3 8 48 15,0 8 0-15,-8 8 0 0,-5 14-320 0,-3 0-64 16,-3 0-16-16,-2 2 0 0,-2 2-256 0,0-1-48 16,4 1-128-16,-3 1 192 0,-1-7-192 0,3-2 176 15,4-6-176-15,4-5 160 0,3-6-160 0,9-7 0 16,7-4 0-16,2-8 0 0,6-9 0 0,5-9 0 16,8-4-224-16,8-7 80 15,6-10-1344-15,8-6-272 0,6-8-48 0,5-12-9840 0</inkml:trace>
  <inkml:trace contextRef="#ctx0" brushRef="#br2" timeOffset="99708.53">6532 6509 19343 0,'14'-21'1728'0,"-9"16"-1392"0,-5 5-336 0,0 0 0 0,0 0 304 0,0 0-16 15,-9 9 0-15,-3 5 0 0,-6 11 544 0,-5 8 128 16,-5 7 0-16,-4 12 16 0,-5 6 48 0,-7 12 0 16,-8 9 0-16,-5 10 0 0,-4 10-160 0,-7 12-32 15,-2 10 0-15,-1 7 0 0,-1 13-400 0,-7 1-96 16,-4 7-16-16,1 4 0 0,0-1-320 0,2 1 144 16,0-6-144-16,0-1 0 0,-1-1 0 0,4-7 0 15,6-10 0-15,5-6 0 0,4-5 0 0,6-9 0 16,6-6 0-16,2-5 0 0,0-5-384 0,3-6 32 15,3-3 0-15,-11 23 0 16,10-19-1520-16,10-13-304 0,7-9-64 0,8-18-9024 0</inkml:trace>
  <inkml:trace contextRef="#ctx0" brushRef="#br2" timeOffset="100052.32">6279 8259 26719 0,'-17'13'2368'0,"-6"7"-1888"0,-3 7-480 0,-6 9 0 16,-1 8 0-16,-3 9-208 0,-5 9 16 0,-2 9 0 0,-3 7 368 0,-2 11 80 15,-3 8 0-15,-6 8 16 0,-7 8 320 0,-2 4 64 16,-3 3 16-16,2 4 0 0,1 2-320 0,4-1-64 15,3-1-16-15,-2-1 0 16,-3-3-80-16,2-3 0 0,-1-5-16 0,3-4 0 0,3-5-176 0,2-4 160 16,4-6-160-16,8-4 160 0,5-5-160 0,4-6 0 15,0-8 0-15,6-10 0 16,4-7-528-16,7-7 16 0,3-10 0 0,7-12 0 16,7-6-1984-16,7-11-384 0,-7-7-64 0,26-24-32 0</inkml:trace>
  <inkml:trace contextRef="#ctx0" brushRef="#br2" timeOffset="100279.84">6354 9071 22511 0,'0'0'992'0,"0"0"224"0,0 0-976 0,0 0-240 16,-2 5 0-16,-5 7 0 0,-1 3 0 0,-5 6 0 0,-5 12 0 0,-5 7 0 15,-4 8 592-15,-4 7 80 0,-4 5 16 0,-5 11 0 16,-7 11 96-16,-2 9 32 0,0 5 0 16,-24 47 0-16,6-6-176 0,0-2-16 0,-2 1-16 0,3-3 0 15,2 2-320-15,2-2-64 0,0-1-16 0,2-3 0 16,7-1-208-16,-1-5 128 0,0-6-128 0,1-9 0 16,3-10 0-16,4-10-128 0,6-9-16 0,9-9 0 15,3-9-432 1,6-13-96-16,3-6-16 0,8-15 0 0,4-11-2096 0,7-16-416 15</inkml:trace>
  <inkml:trace contextRef="#ctx0" brushRef="#br2" timeOffset="100580.12">6465 9723 22863 0,'0'0'1008'0,"0"0"208"0,0 0-960 0,6 15-256 16,-6 9 0-16,-2-1 0 0,-3 8 384 0,-8 10 16 16,-2 8 16-16,-6 12 0 0,-2 14 560 0,-7 13 112 15,-3 10 32-15,-24 47 0 0,-4-7-256 0,0-2-48 16,0-1-16-16,0-4 0 0,1 0-288 0,3-3-64 16,3-1-16-16,1-10 0 0,-4-5-96 0,6-3-16 15,1 1 0-15,5-9 0 0,1-3-320 0,6-5-208 16,4-4 16-16,5-4-9776 0,5-6-1952 15</inkml:trace>
  <inkml:trace contextRef="#ctx0" brushRef="#br2" timeOffset="105722.15">10075 15597 15135 0,'0'0'672'0,"0"0"144"0,0 0-656 0,0 0-160 0,0 0 0 0,0 0 0 0,0 0 1088 0,0 0 192 15,0 0 48-15,0 0 0 0,1-4-48 0,-1 4-16 16,0 0 0-16,0 0 0 0,0 0-112 0,0 0 0 15,0 0-16-15,0 0 0 0,0 0-432 0,0 0-96 16,0 5-16-16,0 5 0 0,0-1-32 0,0 5-16 16,0 0 0-16,0 4 0 0,0 0 96 0,0 4 0 15,0 12 16-15,0 0 0 0,-1 3-80 0,1 1 0 16,-3 2-16-16,3 6 0 0,-1 0-176 16,1 2-16-16,-1-1-16 0,0-1 0 0,-1 4 16 0,1 1 0 15,-2-1 0-15,1 1 0 0,-1 3 64 0,2-2 16 16,-4-1 0-16,1-1 0 0,0 1-64 0,-1 3 0 0,0-6 0 0,0-1 0 15,0 1-96-15,0 2-32 0,0-3 0 0,0 0 0 16,0 0 16-16,-3-1 0 0,2 2 0 0,-1-2 0 16,0-2-112-16,-1 1-32 0,-1 0 0 15,-2 4 0-15,2-6-128 0,-3 1 160 0,1-2-160 0,1-1 160 16,1 0-16-16,1-3 0 16,-1-3 0-16,2-3 0 0,0-1 80 0,2 1 16 0,2-6 0 15,-1 2 0-15,0-2-48 0,0-1-16 0,2-2 0 16,0 1 0-16,-1 0-176 0,0-1 160 0,-1 1-160 0,3 2 160 15,-2-5-160-15,1 2 128 0,-2 3-128 0,0-4 128 16,0 3-128-16,1 1 0 0,-1 1 0 0,0 1 0 16,0-4 128-16,2 2-128 0,-2-4 0 0,1 0 128 0,2 0-128 15,-2 2 0-15,2-5 144 0,0 0-144 0,-2-1 0 0,2-1 0 16,-2 0 0-16,2-2 0 0,0-1 0 16,-2 1 0-16,2-1 128 0,-3 2-128 0,2-2 0 0,1-2 128 15,-1-1-128-15,1-3 0 0,-2 1 0 0,2-2 144 16,1-7-144-16,0 0 0 0,0 0 128 0,0 0-128 15,0 0 0-15,0 0 0 0,0 0 0 0,0 0 0 16,0 0 0-16,0 0 0 0,-4 1-368 0,-3-2 32 16,2 1 0-16,-3-2 0 15,2-3-1296-15,1-1-256 0,1-3-48 0,0 2-17136 0</inkml:trace>
  <inkml:trace contextRef="#ctx0" brushRef="#br2" timeOffset="107229.98">10250 15487 1839 0,'0'0'160'0,"-5"3"-160"16,-2-2 0-16,-1 0 0 0,0 2 2928 0,1 1 544 15,0-2 112-15,2 0 32 0,5-2-2192 0,-6 0-432 0,6 0-96 0,0 0 0 16,0 0 0-16,0 0 0 0,0 0 0 0,0 0 0 16,0 0-64-16,0 0 0 15,0 0 0-15,0 0 0 0,8 1 32 0,2 0 0 0,0 0 0 0,3-1 0 16,1 0-192-16,1-1-32 16,1 0-16-16,1 1 0 0,-1-1-80 0,2 1-16 15,1-5 0-15,0 3 0 0,-1 1 80 0,1 1 16 0,0-3 0 16,2 2 0-16,0 0-48 0,2 0 0 0,0 1 0 15,1-3 0-15,0 1-128 0,2-2-48 0,0 1 0 16,1 2 0-16,0 0-80 0,0-1 0 0,0 1-16 0,1 1 0 16,3 0-48-16,-1 1-16 0,2 1 0 0,3-2 0 15,-2 0-32-15,1 0 0 0,-1 2 0 0,0-2 0 16,0-1 48-16,-1 1 16 0,0-1 0 0,-2 1 0 16,1 0 16-16,-1 0 0 0,-3 0 0 0,1 0 0 0,0 0-96 0,-2 1 0 15,-1 0-16-15,-3 0 0 0,1-1-48 0,-1 0 0 16,-2 2 0-16,-1-2 0 0,-1 0 16 0,0 0 0 15,-4 0 0-15,0 0 0 16,-1-2-144-16,-1 2 128 0,0 0-128 0,-1 0 128 0,-2 0-128 0,0 0 0 16,-1 0 0-16,-8 0 0 0,0 0-160 0,0 0-112 15,0 0-32-15,0 0 0 16,0 0-2608-16,-5 11-528 0</inkml:trace>
  <inkml:trace contextRef="#ctx0" brushRef="#br2" timeOffset="108059.87">9816 18474 13823 0,'0'0'1216'0,"0"0"-960"0,-9 0-256 15,9 0 0-15,-10 2 1600 0,10-2 256 0,0 0 64 0,0 0 16 16,0 0-784-16,0 0-144 0,0 0-48 0,11 5 0 16,3 0 64-16,4-1 0 0,5-2 0 0,5-2 0 15,3 0 0-15,4 0 16 0,2-2 0 0,2-2 0 16,3-1-272-16,5 1-64 0,1 1-16 0,4 0 0 16,4-4-176-16,3 3-48 0,1 1 0 0,-2 1 0 15,-3 0 0-15,-2 1 0 0,0 1 0 0,1 2 0 16,-2-2 16-16,1 3 0 0,2-2 0 0,0 1 0 0,-6 0-160 15,-2 0-48-15,-4 2 0 0,-2-4 0 0,-4-3-16 0,-3 3 0 16,-1 0 0-16,-3 0 0 0,-5-1-80 0,-3 1-32 16,-2-1 0-16,0 0 0 0,-2-1-144 0,-3 2 192 15,-2 0-192-15,-3 0 192 0,-10 0-192 0,10 0 192 16,-10 0-192-16,0 0 192 0,11 2-192 0,-11-2-224 16,0 0 48-16,0 0 16 15,0 0-352-15,0 0-80 0,0 0-16 0,0 0-11408 16,0 0-2272-16</inkml:trace>
  <inkml:trace contextRef="#ctx0" brushRef="#br2" timeOffset="108577.04">10398 18159 12895 0,'0'0'576'15,"0"0"112"-15,0 0-560 0,0 0-128 0,0 0 0 0,0 0 0 0,0 0 2272 0,0 0 416 16,0 0 96-16,9-4 16 0,-9 4-1456 0,12-1-272 16,2 1-64-16,0 0-16 0,0 1-32 0,2 3-16 15,1 1 0-15,1 0 0 0,-1 0-16 0,2 3 0 16,2-2 0-16,1 3 0 0,1 0-48 0,1 3-16 16,3-2 0-16,-1 4 0 0,0 0-240 0,-2 2-48 15,-1 0-16-15,0 0 0 0,-2 1-64 0,-2 0-16 16,-2 1 0-16,-3 0 0 0,-3 0 48 0,0 2 16 15,-8 3 0-15,-1 0 0 0,-5 2 64 0,-2 2 16 16,-5-3 0-16,-4 3 0 0,-3-2-80 0,-2 2-16 16,-2-3 0-16,-2 2 0 15,-1-2-800-15,-3-4-176 0,-2-2-16 0,1 1-16 0,-3-1 1472 0,3-1 288 16,-1 3 64-16,1-4 16 0,1-1-1056 0,3-3-304 0,4-1 0 0,3-2 128 31,5-4-768-31,4-2-176 0,8-3-16 0,0 0-16 16,0 0-1744-16,14-13-352 0,5-2-64 0</inkml:trace>
  <inkml:trace contextRef="#ctx0" brushRef="#br2" timeOffset="109203.93">10665 15205 18303 0,'0'0'816'0,"0"0"160"0,0-5-784 0,0-3-192 0,0 8 0 0,0 0 0 16,1-6 800-16,-1 2 112 0,0 4 32 0,0 0 0 15,0 0 96-15,0 0 32 0,0 0 0 0,0 0 0 16,0 0-80-16,8 0-16 0,1 2 0 0,-1 0 0 15,4 3-32-15,2 4-16 0,4 0 0 0,3 2 0 0,0 0-128 16,3 1-32-16,1 2 0 0,3 3 0 0,1-1-320 0,3 2-64 16,-3 1 0-16,1 0-16 0,-1 2 144 0,-2-1 16 15,-2 0 16-15,-2 2 0 0,-4 2 48 0,-3-1 16 16,-2 4 0-16,-5-3 0 0,-4 1 32 0,-5 2 0 16,-3-3 0-16,-5 4 0 0,-5-1 80 0,-5 1 32 15,-4-4 0-15,-5 0 0 0,-5-1-160 0,-2 0-16 16,-4-2-16-16,-2 1 0 0,0-2-256 0,0-1-48 15,-1-1-16-15,3 1 0 0,1-2-240 0,4-2 0 16,5 3-192-16,8-6 192 16,2 1-3040-16,8-1-496 0</inkml:trace>
  <inkml:trace contextRef="#ctx0" brushRef="#br2" timeOffset="109838.8">11856 15618 11967 0,'0'0'528'0,"0"0"112"0,-1-4-512 0,1 4-128 0,0 0 0 0,0 0 0 16,0 0 3008-16,0 0 576 0,0 0 128 0,0 0 0 15,-6 3-1872-15,0 2-384 0,4 3-80 0,-2-2-16 16,0 4-384-16,0-1-80 0,0 4 0 0,2 1-16 15,-2-1-432-15,1 1-64 0,1 0-32 0,-1 1 0 16,-1-4-352-16,1 3 0 0,0 0 0 0,1 1 128 16,-2 1-1280-16,1-1-256 0,2 0-64 0,1 7-12512 15</inkml:trace>
  <inkml:trace contextRef="#ctx0" brushRef="#br2" timeOffset="110019.93">11792 16428 24927 0,'0'0'1104'0,"-1"11"240"0,1 2-1088 0,-3-3-256 16,1 2 0-16,1 0 0 0,-2-1 1072 0,2 3 144 15,1 0 48-15,-1-2 0 0,1-2-544 0,0 4-96 16,0-1-32-16,0-1 0 0,1-1-384 0,0 2-80 16,0-3 0-16,2 3-128 0,-1-3 0 0,1 2-192 15,-1 1 0-15,1 0-9184 16,0 1-1824-16</inkml:trace>
  <inkml:trace contextRef="#ctx0" brushRef="#br2" timeOffset="110129.53">11739 17099 4607 0,'0'0'400'0,"-8"12"-400"0,2-4 0 0,1 5 0 16,0-3 1408-16</inkml:trace>
  <inkml:trace contextRef="#ctx0" brushRef="#br2" timeOffset="110352.01">11631 17559 20207 0,'0'0'896'0,"-3"9"192"0,3-9-880 0,-4 13-208 0,2-4 0 0,-1 1 0 0,0 4 1728 0,0-3 288 16,-1 2 64-16,2 1 16 0,0 3-896 0,1-1-176 15,0 3-48-15,0-2 0 0,1-2-480 0,0-1-112 16,0 4 0-16,1-2-16 0,1 1-240 0,1-1-128 15,-2 1 160-15,0-1-160 0,-1 1 0 0,0-1 0 16,0 0 0-16,0-4 0 16,0 4-1168-16,0-1-336 0</inkml:trace>
  <inkml:trace contextRef="#ctx0" brushRef="#br0" timeOffset="114615.66">11580 18469 19343 0,'0'0'1728'0,"-10"2"-1392"15,0-2-336-15,-2 0 0 0,-1 0 1664 0,-1 0 272 16,3 0 48-16,-3 0 16 0,-1-2-224 0,1 1-48 16,1-2-16-16,0 0 0 0,2-2-368 0,1-2-64 0,1-4 0 0,4-3-16 15,2-4-208-15,5 0-32 16,3-1-16-16,6-1 0 0,4 1-400 0,4-3-80 15,2-2-16-15,3 2 0 0,3 1-256 0,2 2-64 16,0 0-16-16,2 1 0 0,-1-2-176 0,-1 2 192 16,-1 2-192-16,-1 4 192 0,0 4-64 0,-3 2-128 0,-3 3 192 0,0 5-64 15,-5 1 0-15,-2 6-128 0,-4 5 192 0,-3 1-64 16,-3 3 0-16,-6 3-128 0,-4 1 192 0,-4 8-64 16,-4 0 112-16,-3 5 16 0,-3 0 0 0,-2 1 0 15,-2-2-64-15,-3-2-16 0,0-6 0 0,0 1 0 16,0-6 32-16,2-4 16 0,-2-1 0 0,3-6 0 0,2 0 96 0,4-4 0 15,3-1 16-15,1-6 0 16,2-4-16-16,5-3 0 0,3-4 0 0,6-6 0 0,1-5 48 16,4-6 0-16,3-4 0 0,1-3 0 0,6-1-240 0,2 2-128 15,4 0 160-15,1 6-160 0,1 1 0 0,2 5 0 16,1 5 0-16,0 2 0 0,-1 1 0 0,-2 6 0 16,-3 2-128-16,-3 7 128 0,-1 6 0 0,-6 0-160 15,-1 7 160-15,-6 2-128 0,-4 8 128 0,-5 2 0 16,-1 4-144-16,-8 6 144 0,-1 3 0 0,-2 0 0 15,-3 1 0-15,-2-2 0 0,-4-2 0 0,-2-4 0 16,-1 0 0-16,-1-8 0 0,-1-3 0 0,2-2 128 16,2-4-128-16,2-1 128 0,1-6 48 0,2-3 0 15,0-5 0-15,5-4 0 0,4-6 32 0,5-1 16 16,3-7 0-16,4-7 0 0,5-4 48 0,8-3 16 16,2-4 0-16,6-5 0 0,4 0-288 0,4-1 0 15,4 3 0-15,2 5 0 0,1 7 0 0,2 1-144 16,-2 5 16-16,-3 7 0 0,-1 6 128 0,-2 4 0 0,-2 5-144 15,0 7 144-15,-6 0 0 0,-6 8-144 0,-4 6 144 16,-6 0 0-16,-6 0-128 0,-5 5 128 0,-7 7 0 16,-5 2 0-16,-6 0 0 0,-4 0 0 0,2-6 0 0,-5 0 0 15,-1 2 0-15,-4-7 0 0,0-3 0 16,0-3 0-16,1-4 0 0,2-5 224 0,3-3-64 0,5-6-16 16,5-3 48-16,4-6 16 0,3-3 0 0,5-5 0 15,4-9 48-15,7-6 0 0,5-5 0 0,6-2 0 16,7-2-128-16,6-1 0 0,6 3-128 0,4 3 192 15,3 3-192-15,1 8 0 0,1 5-192 0,1 4 192 0,2 4 0 16,0 7-128-16,0 6 128 0,-8 5 0 0,-5 6 0 0,-9 4-128 16,-5 3 128-16,-9-2 0 0,-7 3-144 0,-5 18 144 15,-6 3 0-15,-9 1-144 0,-7-4 144 0,-5-1 0 16,-3-4 0-16,-4-5 0 0,1-4 0 0,-1-5 144 16,0-2-144-16,6-7 160 0,-2-1-32 0,2-7-128 15,0-4 192-15,5-5-64 0,2-2-128 0,4-6 160 16,3-6-160-16,3-9 160 0,4-5 80 0,4-3 16 15,5-2 0-15,6 0 0 16,4-2-992-16,4 3-192 0,4 4-32 0,-1 12-16 16,2-4-1632-16,4 2-320 0</inkml:trace>
  <inkml:trace contextRef="#ctx0" brushRef="#br2" timeOffset="120549.79">10871 15878 11967 0,'0'0'528'0,"0"0"112"0,0 0-512 0,0 0-128 0,0 0 0 0,0 0 0 16,0 0 1552-16,-7 5 288 0,1 1 48 0,0 4 16 16,-1 0-608-16,-2 3-112 0,-1 1-32 0,0 0 0 15,-1-1-192-15,-2 5-32 0,-1-1-16 0,-3 6 0 16,0 1-144-16,-3 1-16 0,1-3-16 0,0 1 0 16,0 3-320-16,0 0-64 0,-2-5-16 0,-1-2 0 15,0-1-208-15,0-1-128 0,-1 0 128 0,1-1-128 0,3-3 0 16,2-3 128-16,6 3-128 0,1-4 0 15,0-3-304 1,10-6-128-16,0 0-16 0,0 0-12640 0</inkml:trace>
  <inkml:trace contextRef="#ctx0" brushRef="#br2" timeOffset="120804.11">11280 15805 20207 0,'0'0'896'0,"0"0"192"0,0 0-880 0,-9 8-208 16,-2 4 0-16,-2 0 0 0,-2 3 1136 0,-3 4 176 0,-4 5 32 0,-3 2 16 15,-4 4-432-15,-6 5-96 0,-4 3 0 0,-4 1-16 16,-1 3-368-16,0 0-80 0,-3-3-16 0,2 1 0 16,2 1-208-16,5-1-144 0,4-3 192 0,2-3-192 15,0-4 128-15,4-1-128 0,3-6 0 0,3 1 0 16,4-4 0-16,3-2 0 0,1-5 0 0,4-1 0 15,4 2-192-15,2-6-160 0,4-8-32 0,0 0-8192 16,11 4-1664-16</inkml:trace>
  <inkml:trace contextRef="#ctx0" brushRef="#br2" timeOffset="121072.2">11238 16216 18431 0,'0'0'816'0,"-9"14"160"0,-4 5-784 0,-1 4-192 0,-1 1 0 0,-6 6 0 0,-6 0 1408 0,-6 4 224 16,-5 8 48-16,-6 0 16 0,-3 5-160 0,-2 0-16 15,-3 1-16-15,0 5 0 0,1 1-720 0,4 1-144 16,4-1-16-16,2-3-16 0,7-7-416 0,3 1-192 16,3-8 160-16,4-2-160 0,5-2 0 0,5-5-256 15,5 0 16-15,8-7 16 16,3-7-2272-16,11-8-464 0</inkml:trace>
  <inkml:trace contextRef="#ctx0" brushRef="#br2" timeOffset="121240.6">11213 16842 19343 0,'-21'18'1728'0,"6"-3"-1392"0,-3 11-336 0,-6-1 0 15,-5 6 816-15,-6 4 80 0,-4 6 32 0,-4 2 0 16,-4-1 608-16,0 5 112 0,0-1 16 0,0 5 16 15,1 3-864-15,5-1-176 0,6-3-48 0,5-6 0 16,8-2-416-16,6-4-176 0,4-4 128 0,8-6-128 31,5-4-432-31,7-6-160 0,4-7-48 0,8-4 0 16,5-9-2144-16,4-8-432 0</inkml:trace>
  <inkml:trace contextRef="#ctx0" brushRef="#br2" timeOffset="121390.22">11211 17385 12895 0,'-1'13'1152'0,"-3"2"-928"0,-1 2-224 0,-6 4 0 15,-5 6 1840-15,-3 3 320 0,-3 2 64 0,-6 4 16 0,-4 2-176 0,-3 0-16 16,0 1-16-16,-2 1 0 0,-2 0-560 0,-2 1-128 16,0 0 0-16,2-2-16 0,6-2-352 0,2-4-64 15,3-2-16-15,5-2 0 0,6-1-528 0,4-1-112 16,5-5-32-16,4 0-16576 16</inkml:trace>
  <inkml:trace contextRef="#ctx0" brushRef="#br2" timeOffset="122904.2">20230 4922 26719 0,'0'0'2368'0,"-3"-9"-1888"0,6 2-480 0,1-5 0 15,2 2 640-15,3 0 16 16,1 4 16-16,3-1 0 0,1-2 96 0,4 6 32 0,1 0 0 0,4 3 0 15,-2 5 144-15,3 4 16 0,1 6 16 0,0 6 0 16,3 5-512-16,-3 7-96 0,1 4-32 0,-1 4 0 16,2 7-144-16,0 0-48 0,1 5 0 0,0 1 0 15,1 1-144-15,-3 2 0 0,1-2 0 0,0-3 128 16,-2-4-128-16,-2-1-224 0,-1-6 48 0,-7-14 16 16,2-5-400-16,0 1-80 15,0-2 0-15,-2-4-16 0,0-3-1472 0,1-2-304 0,-1-8-48 16</inkml:trace>
  <inkml:trace contextRef="#ctx0" brushRef="#br2" timeOffset="123160.36">21716 3931 31327 0,'8'-24'2784'0,"-3"12"-2224"15,1 1-560-15,3-3 0 0,1 2 240 0,3 5-64 16,1-3-16-16,1 4 0 0,-1 4 96 0,2 4 32 16,1 6 0-16,0 5 0 0,-1 6 336 0,2 8 64 15,0 6 16-15,-2 6 0 0,-1 4-208 0,-1 6-48 16,0 3 0-16,-1 2 0 0,0 2-192 0,-3 3-32 16,0-1-16-16,-3 1 0 0,0-1-208 0,-2-1 0 15,-1-1-192-15,1 15 192 16,0-12-1616-16,-1-12-224 0,0-4-32 0,0-7-16 15,2-7-880-15,0-2-176 0</inkml:trace>
  <inkml:trace contextRef="#ctx0" brushRef="#br2" timeOffset="123484.93">23821 3166 40543 0,'-8'11'3600'16,"-2"8"-2880"-16,0 10-576 0,1 7-144 15,0 5-1440-15,0 11-320 0,0 7-64 0,2-11-16 0,0 9 1568 0,1 5 272 16,0 2 128-16,1 2-128 0,-1 2 208 0,4-5-64 15,-1-2-16-15,3-4 0 0,0-6-128 0,0-7 0 16,0-2-192-16,0-4 192 0,2-7-368 0,-1-5 48 16,1-3 16-16,1 4 0 15,-2-8-208-15,2-9-64 0,1-1 0 0,-4-9 0 16,0 0-2256-16,10-10-464 0</inkml:trace>
  <inkml:trace contextRef="#ctx0" brushRef="#br2" timeOffset="123894.1">26274 3054 35935 0,'0'0'3200'0,"-9"11"-2560"16,3 4-512-16,0 3-128 16,-2 1-704-16,0 5-144 0,1 7-48 0,-1-6 0 0,-3 7 704 0,-3 5 192 15,-3 4 0-15,-6 17 0 0,2-4 0 0,0-4 0 16,0 0 0-16,3-4 0 0,4-6 0 0,2-3 0 15,0-4 0-15,3-2 0 0,0-7 0 0,5-1 0 16,0-5 0-16,2-6 0 0,0-1-240 0,2-11 32 16,0 0 0-16,0 0 0 15,12-3-496-15,4-7-80 0,2-7-32 0,6-3 0 16,7-3-1344-16,7-5-272 0,18-11-48 0,-6 2-16 0</inkml:trace>
  <inkml:trace contextRef="#ctx0" brushRef="#br2" timeOffset="124283.25">26994 4545 24815 0,'0'0'1088'0,"0"0"256"0,6-13-1088 0,2 0-256 16,2-2 0-16,6-4 0 0,5-4 224 0,5-4-16 15,6-6 0-15,7-3 0 0,6-8 176 0,3 2 16 16,2-2 16-16,1-1 0 0,0 0-288 0,4-1-128 16,5-2 0-16,5 4 128 0,4 0-128 0,-1 4 0 15,-3-178 0-15,-8 364 0 16,-8-174-432-16,-6 4-112 0,-6 4-32 0</inkml:trace>
  <inkml:trace contextRef="#ctx0" brushRef="#br2" timeOffset="124595">28310 5393 36863 0,'0'0'3264'0,"0"-7"-2608"16,4-2-528-16,3-2-128 15,5-3-1200-15,6-3-272 0,3 0-48 0,3-1-16 16,0-6 816-16,2-2 144 0,5 3 48 0,5 2 0 0,3-5 528 0,5 3 0 16,2 2 0-16,4-1 0 15,1 2-640-15,-3 5-32 0,0 1 0 0,-8 1-11744 0</inkml:trace>
  <inkml:trace contextRef="#ctx0" brushRef="#br2" timeOffset="124861.47">29305 6411 36863 0,'22'-13'1632'0,"-1"5"336"0,3 2-1584 0,5-4-384 16,3 2 0-16,1-3 0 16,0 1-1104-16,1 1-304 0,1 1-64 0,1 3-16 0,1 1 1056 0,0 2 224 15,0 0 32-15,-1 2 16 16,-2 0-1328-16,0 3-272 0,1 1-48 0,-7 2-10112 16</inkml:trace>
  <inkml:trace contextRef="#ctx0" brushRef="#br2" timeOffset="125093.7">29521 7647 37775 0,'0'0'3360'0,"0"0"-2688"0,0 0-544 0,19 13-128 32,4 0-1456-32,1-6-320 0,2 2-64 0,6-4-16 15,5 1 960-15,4 1 176 0,6 1 32 0,2-1 16 16,3 2-1344-16,-2 3-272 0</inkml:trace>
  <inkml:trace contextRef="#ctx0" brushRef="#br2" timeOffset="125350.07">29660 9140 28559 0,'0'0'2544'0,"0"0"-2032"0,7 15-512 0,5-1 0 0,1 2 1856 0,8 2 256 16,7 1 64-16,1 0 16 16,8 3-2320-16,2 0-480 0,3-2-96 0,-3 4 0 0,-1 3 336 0,-1-2 80 0,-2 2 16 0,-2 0 0 31,-1 2-2736-31,-3 1-560 0</inkml:trace>
  <inkml:trace contextRef="#ctx0" brushRef="#br2" timeOffset="125554.2">29699 11110 21183 0,'-2'40'1888'0,"1"-8"-1504"0,0 8-384 0,-1 7 0 16,1 2 1824-16,0 2 288 0,0 0 64 0,1 1 16 15,-2 1-2624-15,1 1-528 0,-1-2-96 0,2-1-6896 16,-2 1-1392-16</inkml:trace>
  <inkml:trace contextRef="#ctx0" brushRef="#br2" timeOffset="125827.26">28080 13010 42383 0,'-17'29'1872'0,"4"-6"400"0,-1 9-1824 0,2 4-448 0,0 2 0 0,2 0 0 32,2-1-3968-32,0 0-896 0,6-1-192 0,-1 1-16 0,3-1 3744 0,3 2 752 0</inkml:trace>
  <inkml:trace contextRef="#ctx0" brushRef="#br2" timeOffset="126172.17">26762 13395 30399 0,'-14'18'2704'0,"0"5"-2160"0,2 10-544 0,1 6 0 16,4 10 2864-16,4-2 464 0,1 2 80 0,4 2 32 31,7 2-3440-31,3 3-896 0,3-1-80 0,-1 2-16 15,2 3-208-15,2-3-32 0,1-2-16 0,-1-3-9632 0,-3 0-1920 0</inkml:trace>
  <inkml:trace contextRef="#ctx0" brushRef="#br2" timeOffset="126602.06">22659 14139 32255 0,'-18'-3'1424'0,"4"7"304"0,-2 5-1392 0,1 7-336 0,-3 4 0 0,1 5 0 16,-1 3 1888-16,2 5 304 0,-2 1 64 0,2 4 16 31,0 3-2272-31,1 4-576 0,4-3-48 0,0 2-16 16,1 0-512-16,3 0-128 0,0-7 0 0,0-2-9248 0,2-2-1840 0</inkml:trace>
  <inkml:trace contextRef="#ctx0" brushRef="#br2" timeOffset="127027.69">20652 13466 36047 0,'-11'-12'1600'0,"5"4"320"0,5-2-1536 0,5-3-384 0,6-3 0 0,5-3 0 16,6-2 0-16,5-3 0 0,13-8 0 0,6-1-176 15,11 3 176-15,7-3 0 0,3-4 0 0,5-3 128 16,3 1-128-16,6 0 128 0,7-1-128 0,1 2 128 31,-2-3-1248-31,-4 8-240 0,-7 2-48 0</inkml:trace>
  <inkml:trace contextRef="#ctx0" brushRef="#br2" timeOffset="127330.72">20315 12734 35471 0,'-32'-11'1568'0,"15"6"336"0,-4-3-1520 15,7 2-384-15,4-2 0 0,5-2 0 0,5 1 0 0,9-4 0 0,6-1 0 0,11-2-128 16,3-2 128-16,13-2 0 0,11-4-144 0,-2-4 144 15,2-3 0-15,5 2 0 0,3-3 0 0,1 2 0 16,5-1 0-16,2 1 0 0,2-2-192 0,-6 4 192 31,-8 1-2512-31,-5 2-384 0</inkml:trace>
  <inkml:trace contextRef="#ctx0" brushRef="#br2" timeOffset="127584.81">19986 11872 40543 0,'-4'-11'3600'0,"3"-2"-2880"16,3 2-576-16,5-2-144 15,3-3-416-15,5 2-112 0,3-2-32 0,5 2 0 16,3-1 16-16,5-3 0 0,6-2 0 0,5-3 0 16,6 3-480-16,4-1-112 0,4 1-16 0,-1 0 0 15,-2 1-1600-15,-7 3-320 0</inkml:trace>
  <inkml:trace contextRef="#ctx0" brushRef="#br2" timeOffset="127832.43">19003 11011 29487 0,'-7'-11'2624'0,"2"0"-2112"0,5 2-512 0,5-1 0 15,4 0 2240-15,10-2 352 0,5 2 64 0,9 0 16 16,4-5-3136-16,10 0-624 16,7-2-128-16,9-2-32 0,4-3-544 15,2-3-96-15,-3 0-32 0</inkml:trace>
  <inkml:trace contextRef="#ctx0" brushRef="#br2" timeOffset="128074.72">18904 10162 37839 0,'0'0'1664'0,"12"-3"368"0,0-5-1632 0,7 1-400 0,6 0 0 0,5-3 0 31,6 3-448-31,6-5-192 0,6 1-16 0,9-1-16 16,9-2-480-16,4-2-80 0,0-2-32 0,0 0-13216 0</inkml:trace>
  <inkml:trace contextRef="#ctx0" brushRef="#br2" timeOffset="128387.23">18736 8570 26719 0,'-25'-34'1184'0,"11"17"240"0,3 5-1136 0,3 1-288 16,5 1 0-16,3 10 0 0,8-7 2272 0,7-1 400 15,6 4 80-15,7 0 0 0,7 3-2352 0,7-3-400 16,6-3-224-16,1-1 32 0,-1-3 48 0,5-2 16 16,5 0 0-16,1-1 0 15,5 2-640-15,2 1-112 0,-1-1-16 0,-2-1-9088 16,-8-1-1824-16</inkml:trace>
  <inkml:trace contextRef="#ctx0" brushRef="#br2" timeOffset="128673.09">19222 6802 41471 0,'-5'-13'3680'0,"1"3"-2944"16,4 10-592-16,3-9-144 16,-3 9-832-16,14-3-208 0,3 1-48 0,9 2 0 0,4 3 768 0,7 1 160 15,5 3 32-15,3-4 0 16,2-2-752-16,5 0-144 0,2-1-16 0,4 0-16 15,6 0-1312-15,4-1-272 0,3 0-48 0</inkml:trace>
  <inkml:trace contextRef="#ctx0" brushRef="#br2" timeOffset="128887.49">19480 6104 35007 0,'-9'-33'3120'0,"8"19"-2496"0,5 5-496 0,5 2-128 15,6 2 1936-15,10 2 368 0,8 2 80 0,12 3 16 16,7 2-2064-16,14 3-336 0,13-2-208 0,8-3 16 31,8 1-1760-31,7-2-352 0,8-2-80 0</inkml:trace>
  <inkml:trace contextRef="#ctx0" brushRef="#br2" timeOffset="132678.16">30207 3246 18431 0,'0'0'1632'0,"-8"10"-1312"16,-1-5-320-16,3 3 0 0,0 2 1312 0,-1-3 192 16,2 2 32-16,0-1 16 0,-1 2-768 0,1-2-144 15,-2 1-48-15,1-2 0 0,0 5 0 0,-2-3 0 16,-1 1 0-16,0-3 0 0,-1 4 48 0,5-6 0 15,-1 2 0-15,-2-2 0 0,-1-1 0 0,0 1 16 16,-1 0 0-16,-1-1 0 0,-3-3 32 0,-16-2 0 16,2-4 0-16,-2-5 0 0,1-3-256 0,-3-2-48 0,-2-4-16 15,-1-3 0-15,1-1-112 0,1-5-32 0,0-1 0 16,2-1 0-16,1 0-16 0,-1 1 0 0,5-3 0 0,-1-1 0 16,3-1 16-16,-4-2 0 0,0-2 0 0,-1 0 0 15,-3-3 16-15,1-2 0 0,2-1 0 0,1-3 0 16,2 0-112-16,3 1-128 0,1-1 176 0,3 1-176 15,2-3 128-15,2-2-128 0,1 0 0 0,1 0 0 16,1 2 0-16,0 0 0 0,1 0 0 0,-1 5 0 16,1 1 0-16,0 1 0 0,3 2 0 0,-2-6 0 15,1 4 0-15,0-1 0 0,4 1 0 0,-1 2 0 16,-1 0 0-16,5-1 0 0,2 0 0 0,1 4 0 16,0-1 0-16,7-4 0 0,1 2 0 0,2-1 0 15,4 0 0-15,3-2 0 0,3 1 0 0,3-1 0 0,2 4 0 0,5 2-144 16,1 0 144-16,2 0 0 0,2 3 0 15,0 2 0-15,0 3 0 0,-2-3-128 0,-2 1 128 0,1 3 0 16,0-2 0-16,-1 2 0 0,4 1 0 0,3-2 0 16,0 4 0-16,3-2 0 0,4 4 0 0,1 1 0 15,0-4 0-15,-1 3 0 0,-3 0 0 0,0 0 0 16,-2-1 0-16,1 1 0 0,0 1 0 0,1 3 0 16,-1 4 0-16,3 0 0 0,0 0 0 0,2 6 0 15,2-1 0-15,-5 3 0 0,-1-3 0 0,-2 5 0 16,-3-3 0-16,2 3-128 0,-1 1 128 0,0 3 0 15,2 1 0-15,1 1 0 0,0 3 0 0,4 1 0 16,0 3 0-16,-3 0-128 0,-4 4 128 0,-1 1 0 16,-5-3 0-16,-2 7 0 0,-1 3 0 0,-2 3 0 0,3-3 0 15,-1 2 0-15,-4 3 0 0,0 3 0 0,6 0 0 0,-4 1-128 16,-1 2 128-16,1-2 0 0,2 2 0 0,-2 3 0 16,0 2 0-16,2-1 0 0,-3 1 0 0,1 1 0 15,0 1 0-15,-2-1 0 0,-3-1 0 0,1 4 0 16,-3-2 0-16,2 0 0 0,-2 0 0 0,2 2 0 15,-3-1 0-15,-1 2 0 0,-1-4 0 0,0-3 0 16,-2-4 0-16,1 5 0 0,-6-3 0 0,0 2 0 16,-2 3 0-16,0-2 0 0,-2 0 0 0,-4 0 0 15,0 1 0-15,1-1 0 0,-2 0 0 0,-2 0 0 16,-1 0 0-16,1-2 0 0,1-2 0 0,-3 2 0 16,-2-2 0-16,-1 1 144 0,0-3-144 0,-2 2 0 15,0 2 160-15,-3 0-160 0,-2 2 128 0,1 0-128 16,-3-1 144-16,0-2-144 0,0 2 160 0,1-1-160 0,-3 0 144 15,-1-1-144-15,1-2 128 0,-1 0-128 0,1-2 160 16,0-3-160-16,0 4 192 0,-1-1-192 0,-1 4 176 0,-1-2-176 16,-2-5 160-16,-3 1-160 0,-2 1 176 0,1 0-176 15,-1-3 192-15,-3-1-192 0,1-3 144 0,0 2-144 16,1-3 0-16,2 1 144 0,0 0-144 0,0 1 128 16,3-2-128-16,0 1 128 0,-1-1-128 0,3-1 0 15,-1-2 144-15,2 0-144 0,2-1 0 0,-1 2 0 16,-1-4 0-16,0 0 128 0,-2-1-128 0,-2-1 0 15,1-5 0-15,-5 2 128 0,-4 2-128 0,0-2 128 16,-4-1-128-16,2 0 128 0,3 0-128 0,-2-1 0 16,-1-1 0-16,0 0 128 0,1 1-128 0,0-2 0 15,2 0 0-15,0 2 0 0,1-1 0 0,0 0 0 0,0-1 128 16,-4 0-128-16,-5-4 144 0,2-3-144 0,2 1 192 0,-2-1-192 16,1 1 144-16,3 0-144 0,1 0 0 0,2-2 144 15,4-2-144-15,-1-1 0 0,2 2 0 0,1-4 0 31,3 3-512-31,1-4 32 0,-2 3 0 0,5-1 0 16,1 0-2032-16,3-2-416 0,6 2-80 0</inkml:trace>
  <inkml:trace contextRef="#ctx0" brushRef="#br2" timeOffset="137219.07">29866 2487 19343 0,'0'0'1728'0,"-10"-3"-1392"16,-1 2-336-16,2 0 0 0,2-2 1216 0,7 3 192 15,-11-2 16-15,5-1 16 0,-2-1-336 0,8 4-64 16,0 0-16-16,-6-6 0 0,2 0 32 0,-1 1 0 16,1-3 0-16,4 8 0 0,-3-8-304 0,2-2-64 15,0 0-16-15,-2-1 0 0,0 2-208 0,0-2-32 16,0 4-16-16,1-3 0 0,-2 2-208 0,0-2-32 15,-1 4-16-15,5 6 0 0,-5-12-160 0,0 4 0 16,-1 0 144-16,6 8-144 0,-5-9-128 0,0 1-112 16,1 4-16-16,-3-1 0 15,4-2-2112-15,3 7-448 0,-6-8-64 0,4-1-32 0</inkml:trace>
  <inkml:trace contextRef="#ctx0" brushRef="#br2" timeOffset="137494.18">29767 1784 17327 0,'0'0'768'0,"0"0"160"0,0 0-736 0,9-6-192 0,-5-5 0 0,4 4 0 0,2 0 928 0,-1 0 160 15,-2 0 16-15,3-1 16 0,3 0-192 0,-1-3-32 16,-2 2-16-16,-1-3 0 0,0 3-432 0,-1-2-64 16,0-1-32-16,-2 4 0 0,-2-3-224 0,0 4-128 15,0-5 160-15,-2 5-160 0,1-2 0 0,-3 9 0 16,1-8 0-16,-1 8-160 16,3-11-1808-16,-2 3-352 0</inkml:trace>
  <inkml:trace contextRef="#ctx0" brushRef="#br2" timeOffset="137710.7">30123 1340 17503 0,'0'0'1552'0,"0"0"-1232"0,3-9-320 0,-3 9 0 15,6-8 416-15,2-1 32 0,2-1 0 0,1 1 0 16,-1-3-112-16,2 5-16 0,-1-2 0 0,2 1 0 15,-2-3-192-15,2 3-128 0,0-1 128 0,0 3-128 16,-1 1 0-16,1-3 0 0,0 2 0 0,-1 2-192 31,0-1-528-31,-1 2-112 0,-11 3-32 0,9-5 0 0</inkml:trace>
  <inkml:trace contextRef="#ctx0" brushRef="#br2" timeOffset="137885.71">30610 1110 20383 0,'8'-11'896'0,"-8"11"192"0,8-5-864 0,3-3-224 16,-1 3 0-16,0 1 0 0,0-2 320 0,-1 1 32 15,-9 5 0-15,10-5 0 0,-1-2-160 0,0 4-16 16,-9 3-16-16,10-3 0 0,-10 3-160 0,10-1-272 16,-10 1 64-16,0 0 16 15,11 0-1952-15,-11 0-384 0,0 0-80 0</inkml:trace>
  <inkml:trace contextRef="#ctx0" brushRef="#br2" timeOffset="138047.96">30967 1133 13407 0,'0'0'592'0,"3"8"128"0,-2 3-576 0,-1 1-144 0,0-12 0 0,1 10 0 16,3 3 416-16,0-5 48 0,-4-8 16 0,5 11 0 15,0-4-288-15,3 2-48 0,-2-1-16 0,2-1 0 31,-1-3-1152-31,-7-4-256 0</inkml:trace>
  <inkml:trace contextRef="#ctx0" brushRef="#br2" timeOffset="138545.34">31135 1428 13295 0,'0'0'576'0,"2"12"144"0,1 0-576 0,0-2-144 0,-3-10 0 0,3 13 0 15,0 0 288-15,1-6 32 0,-4-7 0 0,1 12 0 16,-1-12-112-16,3 10-16 0,-2 0 0 0,-1-10 0 15,0 9-64-15,0-9-128 0,0 0 176 0,0 12-176 16,0-2 0-16,0-10 0 0,0 0 0 0,2 10 0 0,-2 1 0 0,0-11-176 16,3 10 0-16,-1 1 0 15,-2-11-528-15,6 11-128 0,-5-2 0 0,3 1-16 16,1-3 288-16,2 0 64 0,-3 1 16 0,1 1 0 16,2 1 480-16,-2-1-144 0,-5-9 144 0,6 10 0 0,0 1 192 0,1-3 112 15,-2 1 16-15,0-3 16 0,-5-6 464 0,5 12 96 16,0-3 0-16,-1 1 16 0,-4-10-48 0,2 12-16 15,0 4 0-15,-2-4 0 0,0 1-16 0,0-13 0 16,0 13 0-16,0 0 0 0,0 1-400 0,0-4-96 16,0-1-16-16,0-9 0 0,0 10-320 0,0-10 144 15,1 10-144-15,-1-10 0 0,0 0-144 0,1 14-144 0,3-4-32 0,-1 0 0 32,-3-10-944-32,2 17-192 0,1-2-32 0,0-2-16 15,0-1-160-15,2 2-16 0,-1-2-16 0,0-3 0 0,1 0 1536 0,-1-2 304 0,-1 3 64 0,1-1 16 16,0 3 816-16,-4-12 176 0,3 11 16 0,-1 2 16 15,-1-2-544-15,-1-2-96 0,0-9-32 0,-1 13 0 16,-1 1-144-16,0-3-48 0,-1 2 0 0,-1 0 0 16,0-3-192-16,-1 1-64 0,0 3 0 0,-2-3 0 15,1 0-128-15,0-2 0 0,-1 1 144 0,1 0-144 16,0-3 0-16,6-7 0 0,-8 7 0 0,8-7 128 16,-6 9-128-16,6-9 0 0,-4 9 0 0,4-9 128 15,-5 9-352-15,5-9-64 0,-5 8-16 0,5-8-7712 16</inkml:trace>
  <inkml:trace contextRef="#ctx0" brushRef="#br2" timeOffset="138685.31">31135 2454 2751 0,'0'0'256'0,"-5"13"-256"0,-2 1 0 0,2-1 0 0,0 1 2944 0,-1-3 528 16,-2-1 112-16,1-3 32 0,0 2-2656 0,4-1-544 16,3-8-96-16,-8 9-32 0,8-9-288 0,-6 5 128 15,6-5-128-15,-8 5 0 0,8-5 0 0,-10 5 0 16,0-1 0-16,10-4 0 0,-11 2 0 0,3 2 0 15,-1-1-176-15,9-3-4800 16,-12 9-960-16</inkml:trace>
  <inkml:trace contextRef="#ctx0" brushRef="#br2" timeOffset="138847.22">30722 2784 16575 0,'-14'9'1472'0,"5"-4"-1168"0,-1 0-304 0,0 3 0 16,-1-3 688-16,3-1 80 0,8-4 0 0,-11 6 16 15,11-6-272-15,-9 4-64 0,9-4-16 0,-8 0 0 16,8 0-432-16,-9-2 0 0,0-2 0 0,9 4-6128 16,-10-5-1296-16</inkml:trace>
  <inkml:trace contextRef="#ctx0" brushRef="#br2" timeOffset="139052.29">30371 2815 5519 0,'0'0'496'0,"-11"2"-496"0,-5 0 0 0,2 0 0 15,0 1 1488-15,0-1 208 0,0-4 32 0,0 0 16 0,2 0-240 16,0-2-48-16,1 2-16 0,1-2 0 0,-1-3-288 16,3 4-64-16,-1 0-16 0,0-2 0 0,1-4-288 0,-1 4-48 15,-3-3-16-15,-1 3 0 0,1 0-304 0,0 1-64 16,-1-2-16-16,0 3 0 0,1 2 192 0,-1 1 48 16,0 0 0-16,-2 0 0 0,1 0 112 0,0 0 16 15,0-1 16-15,2 0 0 0,1 1-144 0,2 0-16 16,1 1-16-16,8-1 0 0,0 0-544 0,0 0 0 15,0 0 0-15,8-4-13824 0</inkml:trace>
  <inkml:trace contextRef="#ctx0" brushRef="#br2" timeOffset="140064.67">31104 3839 23039 0,'0'0'2048'0,"0"0"-1648"0,0 0-400 0,0 0 0 15,0 0 912-15,0 0 112 0,0 0 0 0,0 0 16 16,11 10-848-16,0 1-192 0,2 1 0 0,-2 5 0 16,1-1 0-16,0 3 128 0,2 3 0 0,2 2-128 15,-1-3 224-15,0 0-64 0,-2-1-16 0,-2 2 0 16,1-2-144-16,-2 2 0 0,-1-3 0 0,-4-1 0 15,1-4 0-15,-2 0 0 0,-1 0 0 0,-2 1 0 16,-2-6-1712-16,1-9-208 16,0 0-64-16</inkml:trace>
  <inkml:trace contextRef="#ctx0" brushRef="#br2" timeOffset="140332.79">31443 3721 28559 0,'-9'-4'2544'0,"0"8"-2032"16,-1 1-512-16,-2 4 0 16,-2 1-736-16,-1 4-240 0,-3 3-48 0,0 2-16 0,-1 1 1184 0,-1 4 240 0,-3 4 64 15,1 1 0-15,-2 6-32 0,0-1 0 0,0-1 0 0,0 1 0 16,1 0 16-16,-1-1 0 0,2-4 0 0,1 0 0 15,-1 0-192-15,2-3-48 0,1-2 0 0,2 0 0 16,4-4-192-16,2-2 144 0,-1-4-144 0,6-5 128 31,1 1-1344-31,5-10-256 0,0 0-64 0</inkml:trace>
  <inkml:trace contextRef="#ctx0" brushRef="#br2" timeOffset="140773.14">32081 3712 25391 0,'0'0'1120'0,"0"0"240"0,0 0-1088 0,0 0-272 15,0 0 0-15,-9 4 0 0,-3 2 0 0,-2 1 0 16,-3 3 0-16,-1 0 0 0,-6 4 384 0,-2 1-48 16,-1 1 0-16,2 0 0 0,0-1-80 0,4 6 0 15,0-1-16-15,2 0 0 0,2-1 32 0,4 3 16 16,3 1 0-16,3-2 0 0,1-3-32 0,5 0 0 16,4 0 0-16,2-2 0 0,2-3-64 0,4 1 0 15,3 1-16-15,0 1 0 0,1-1 0 0,1-2 0 16,1 1 0-16,-2 1 0 0,-2 0 16 0,0 2 16 0,-3 3 0 15,-4-1 0-15,-3 0-16 0,-3 0-16 0,-4-2 0 16,-1 0 0-16,-8 1 272 0,0 0 64 16,-3-1 16-16,-2-2 0 0,-1-5-144 0,-1 3-16 0,-3 2-16 0,-1-6 0 15,-1-3-128-15,3-3-32 0,1-1 0 0,3-2 0 16,2-2-192-16,2-2-192 0,1-6 48 0,4 1 0 31,3-5-2992-31,2-3-576 0</inkml:trace>
  <inkml:trace contextRef="#ctx0" brushRef="#br2" timeOffset="141192.68">32597 3453 27407 0,'0'0'1216'0,"0"0"256"0,0 0-1184 0,0 0-288 16,0 0 0-16,0 0 0 0,-9 9 0 0,0 3 0 15,-3 1 0-15,0 0-144 0,-2 3 384 0,-1 5 80 16,-3 3 0-16,-1 3 16 0,-2 4 176 0,1 2 16 16,-2 0 16-16,2-3 0 0,1-1 144 0,2-4 16 15,2-2 16-15,4-4 0 0,1-5-80 0,3-2 0 0,7-12-16 0,0 0 0 16,0 0-240-16,0 0-32 0,0 0-16 0,17-4 0 15,2-8 32-15,1-4 0 0,-1-6 0 0,4-1 0 16,0-4-160-16,-3-1-16 0,-2-4-16 16,-1 1 0-16,-2 5-16 0,-2 1 0 0,-4 8 0 0,-2 4 0 15,-4 1 208-15,-3 12 32 0,0 0 16 0,0 0 0 16,0 0-224-16,-5 16-32 0,-2 2-16 0,-2 2 0 16,-2 8-144-16,-2-1 0 0,-1 2 0 0,0-4 0 15,0 2-176-15,0-3-16 0,0 0 0 0</inkml:trace>
  <inkml:trace contextRef="#ctx0" brushRef="#br2" timeOffset="181922.54">20104 15299 16575 0,'0'0'736'0,"8"-6"160"0,-1 1-720 0,0-3-176 16,-2 2 0-16,-1 1 0 0,-4 5 1264 0,0 0 208 0,0 0 64 0,0 0 0 15,-4-12-672-15,-3 7-128 0,-3-1-32 0,-2 3 0 16,-4-2-384-16,-1 1-64 0,-10 1-32 0,-4 1 0 16,-4-1 176-16,-6-1 48 0,-6 0 0 0,-5 1 0 15,-1 3 208-15,-10 3 48 0,-3-1 16 0,-6 1 0 16,-7 1-144-16,-2 0-16 0,-2-1-16 0,2-3 0 15,2-3-32-15,1 3 0 0,4 3 0 0,3-1 0 16,1-7 64-16,3 1 16 0,2 0 0 0,3 1 0 16,-4 3-208-16,0 0-32 0,-3 2-16 0,2-2 0 15,-1-2-208-15,5 2-128 0,2 2 128 0,4-1-128 16,2 0 0-16,3 1 0 0,2-2 0 0,3 0 128 16,1 1-128-16,6-1 0 0,3-3 128 0,5 2-128 0,0 1 144 15,4-1-144-15,4-1 192 0,1 0-192 0,3 1 304 0,5 1-48 16,-1 1-16-16,4 0 0 0,2 0-32 0,2 2 0 15,0 3 0-15,2 1 0 0,6-7-208 0,-6 5 128 16,-1 7-128-16,0-1 0 0,-1 0 0 0,2 6 128 16,-1 2-128-16,-3 2 0 0,-3 6 0 0,1 0 0 15,-2 4 0-15,0 5 0 0,0 1 128 0,0 5-128 16,-1 5 176-16,2-3-176 0,1 2 160 0,2 6-160 16,1 2 128-16,2 2-128 0,-1 2 224 0,2 1-32 15,2-4-16-15,0 1 0 0,-2-2 0 0,2 0 0 16,0 2 0-16,2 4 0 0,-2 4 16 0,2-1 0 15,2 1 0-15,0-5 0 0,2-3 0 0,0 2 16 0,0-1 0 0,0 0 0 16,1 3-16-16,-1 1-16 0,3-5 0 0,-1 1 0 16,1 0-48-16,-1 0 0 0,0-2 0 15,0 0 0-15,-2 2-128 0,1 0 128 0,-3 1-128 0,1 2 128 16,0-3-128-16,-1-2 0 0,-1-2 0 0,2 3 128 16,0 2-128-16,1 1 0 0,2 0 0 0,-2-1 128 15,2 1-128-15,0 0 0 0,2-3 0 0,3-2 0 16,1-5 128-16,0 1-128 0,-1 2 128 0,-1 0-128 15,-1-1 128-15,0 0-128 0,-1-3 128 0,1 0-128 16,-2 2 0-16,-3-2 128 0,-1-5-128 0,1 6 0 16,-2 0 128-16,-2 1-128 0,0 1 0 0,-2 1 128 15,0-4-128-15,-1 2 0 0,-1-3 0 0,2 1 128 16,-1-2-128-16,1-4 0 0,0-2 0 0,-1 2 0 16,0-2 0-16,0-2 128 0,1 0-128 0,-2-2 0 0,1-2 128 0,0-2-128 15,-2 1 0-15,2-4 128 0,-1 0-128 16,1-1 0-16,-2-1 144 0,2-2-144 0,-2 3 128 0,0-5-128 15,-1 3 128-15,0-2-128 0,2-1 0 0,0 3 0 16,1-4 0-16,0 0 128 0,-1-2-128 0,0 0 0 16,2-1 0-16,0-1 128 0,1-1-128 0,1-3 0 15,-2 0 0-15,0-2 128 0,0-2-128 0,2 1 0 16,2-11 128-16,-4 9-128 0,0-1 0 0,4-8 144 16,0 0-144-16,0 0 0 0,-4 7 144 0,4-7-144 15,0 0 0-15,0 0 144 0,0 0-144 0,0 0 0 16,0 0 144-16,0 0-144 0,0 0 0 0,0 0 128 15,0 0-128-15,0 0 0 0,0 0 0 0,0 0 0 0,13 5 0 16,1-1 0-16,0-2 0 0,-1 1 0 0,2-2 0 0,2 2 0 16,-1-1 0-16,4 1 0 0,1-1 0 0,4 1 0 15,3-1 0-15,3 0 144 0,-1 0-144 0,5 3 0 16,1 2 144-16,3-2-144 0,-1 1 0 0,1 3 144 16,4-3-144-16,-1 4 0 0,3 1 144 0,-1-1-144 15,1 2 0-15,-2 0 128 0,1 1-128 0,1 1 0 16,-2-3 0-16,-2 3 128 0,1-1-128 0,-4-4 0 15,-3 0 128-15,1-4-128 0,-2 2 128 0,-2 0-128 16,-4-4 160-16,-2 1-32 0,-4 1-128 0,-1-2 192 16,-3-1-32-16,-1 0-16 0,0 0 0 0,-4 1 0 15,-13-3-144-15,12 5 192 0,0-3-192 0,-12-2 192 16,0 0-192-16,0 0 0 0,0 0 0 0,11 4 128 16,-11-4-128-16,0 0 0 0,0 0 0 0,0 0 128 15,0 0-128-15,0 0 0 0,-5 12 0 0,-4-6-176 16,-2-1-688-16,-3 3-144 0,0-2-16 0,-1 2-16 15,-2 1-1760-15,3-2-336 0</inkml:trace>
  <inkml:trace contextRef="#ctx0" brushRef="#br2" timeOffset="184163.47">30783 14687 13823 0,'-8'-8'1216'0,"4"-1"-960"16,1 1-256-16,0 1 0 0,3 7 304 0,0 0 16 15,0 0 0-15,0 0 0 0,9-12 208 0,2 1 48 16,1 6 16-16,4-4 0 0,2 1 48 0,1-1 0 16,4 3 0-16,1 0 0 0,2-2 128 0,0 3 16 15,0-4 16-15,0 3 0 0,2-1 48 0,2 1 16 0,-2 4 0 0,2-2 0 16,-2-5-288-16,1 4-64 0,-1 3-16 0,-1 1 0 16,-3 0-240-16,-1 1-32 0,-3 0-16 0,-2 1 0 15,-3 4-64-15,-2 3-16 0,-1-4 0 0,-2 1 0 16,-3 2-128-16,0 0 0 0,-2 3 0 0,0-1 0 15,0 1 0-15,-1 0 0 0,-2 4 0 0,2 3 0 16,-1-5 0-16,0 2 0 0,0 3 0 0,1 2 0 16,1 0 0-16,-3 4 0 0,1-1 0 0,0 2 0 15,0 2 0-15,0 1 0 0,1 4 0 0,-4 0 0 16,1-3 0-16,2 5 0 0,-1 4 0 0,1-1 0 16,-2-2 0-16,0 2 0 0,-1 1 0 0,-1 1 0 15,-3 4 0-15,-1 1 0 0,-3 8 0 0,1 0 0 16,-1 1 192-16,2 2-32 0,1 2-16 0,2-1 0 0,3-2-16 15,1 3 0-15,2 5 0 0,5 1 0 16,2 0 0-16,4-3-128 0,-3-2 192 0,3-1-64 0,0 0 16 16,0-2 0-16,0-3 0 0,1 1 0 0,1 5 128 0,0-4 32 15,1 1 0-15,-1-1 0 0,-1-1-64 0,-1 0-16 16,0 2 0-16,-1-1 0 0,0-1-32 0,-2 1-16 16,-2 2 0-16,0-1 0 0,0-2-48 0,0-2-128 15,1-1 192-15,3 0-64 0,1 1-128 0,0 0 160 16,0 0-160-16,0 2 160 0,0-1-32 0,0-1 0 15,-2-1 0-15,2-3 0 0,-1 1 0 0,4-2 0 16,-2-3 0-16,1-2 0 0,1 2-128 0,1 2 160 16,-2-3-160-16,1 3 160 0,-2-4-160 0,0-2 160 15,-2 2-160-15,0-2 160 0,-1-4-160 0,2 2 128 16,-2 0-128-16,0-2 128 0,1-2-128 0,0 1 0 0,0-2 0 16,-1-1 128-16,0 1-128 0,0 5 0 0,1 1 0 0,-1 0 0 15,3 0 0-15,-1-2 0 0,0 0 128 0,0-1-128 16,-1 0 0-16,-5-15 0 0,3 5 0 0,0 3 0 15,2-4 0-15,1 4 0 0,-3-2 0 0,3 7 0 16,0 1 128-16,9 29-128 0,-4-5 0 0,-2-2 128 16,-3-2-128-16,-3 0 0 0,2-6 0 0,-3-4 0 15,-1-3 0-15,1-8 0 0,-1-4 0 0,1 1 0 16,0-3 0-16,0 3 128 0,1-2-128 0,-1 5 0 16,1-1 0-16,-1 1 0 0,-1 1 128 0,0 0-128 15,0 0 0-15,-1-1 0 0,-2-5 144 0,-1 1-144 16,-1-4 0-16,0-1 144 0,0-2-144 0,-2-3 0 15,-2-4 128-15,1 1-128 0,1-1 0 0,-2 2 0 16,-2-2 0-16,2-2 0 0,0 1 0 0,0 2 0 0,-1 3 0 0,1 1 0 16,1 1 0-16,1 2 0 0,-2 1 0 0,1 0 0 15,0 1 0-15,0 0 0 0,2-2 0 0,-2-3 0 16,-1 0 0-16,2-1 0 0,-1-2 0 0,0-2 0 16,-2-1 128-16,1 0-128 0,0-1 0 0,0-2 0 15,0 2 0-15,0 2 0 0,0-3 128 0,0 1-128 16,0-12 0-16,0 14 0 0,0-14 0 0,0 12 0 15,0-12 0-15,0 12 0 0,0-12 128 0,-1 13-128 16,1-13 0-16,0 0 0 0,-2 12 0 0,2-12 0 16,0 10 0-16,0-10 0 0,0 0 128 0,0 0-128 15,0 0 0-15,0 0 0 0,0 0 128 0,0 0-128 16,-2 12 0-16,2-12 0 0,0 0 160 0,0 0-160 0,0 0 128 0,0 0-128 16,0 0 0-16,0 0 0 0,0 0 128 0,-4 9-128 15,4-9 0-15,0 0 0 0,0 0 0 0,-4 10 0 16,4-10 0-16,0 0 0 0,-5 9 0 0,5-9 0 15,-8 9 0-15,2-3 0 0,-2 0 0 0,-1 0 0 16,-2-4 0-16,-3 2 0 0,-2 1 128 0,-4-2-128 16,-4-1 352-16,-5-1-16 0,-4 2 0 0,13-1 0 15,-4 1 240-15,-3 2 32 0,-2-1 16 0,-2 0 0 16,1 1-128-16,-1 1-32 0,2-1 0 0,-21 5 0 16,8-1-272-16,7 3-48 15,2-2-16-15,-2 1 0 0,1 2-128 0,-2 0 0 0,-2 3 0 0,-1 3 0 16,-3 5-960-1,0-1-208-15,0 4-48 0</inkml:trace>
  <inkml:trace contextRef="#ctx0" brushRef="#br2" timeOffset="187916.07">25295 18642 12895 0,'0'0'1152'16,"0"0"-928"-16,0 0-224 0,-3-7 0 15,0-2 1984-15,3 9 368 0,0 0 64 0,-6-7 16 16,6 7-640-16,0 0-128 0,0 0-32 0,0 0 0 0,0 0-464 0,0 0-80 15,0 0-32-15,-5 8 0 0,2 2-448 0,3 4-96 16,3 3 0-16,2 0-16 0,1 2-48 0,-1 4 0 16,1 7 0-16,2-4 0 0,0 3-192 0,-2-1-64 15,0 4 0-15,1 0 0 0,0 1-64 0,-2-4-128 16,1 2 176-16,1-2-176 0,-4-5 320 0,2 5-32 16,-1-6-16-16,-2-1 0 0,2-2 48 0,-1-3 0 15,2-3 0-15,0 0 0 0,-1-4 32 0,2-1 16 16,-6-9 0-16,9 4 0 0,-9-4 144 0,11 1 16 15,3-5 16-15,1-4 0 0,1-4 160 0,2-9 48 16,2-7 0-16,0-3 0 0,2-5-160 0,1-5-16 16,1 1-16-16,0-4 0 0,0 3-256 0,-1 1-48 0,-1-1-16 0,0 5 0 15,3 6-16-15,-4 8 0 0,-2-3 0 0,-1 6 0 16,-4 3-96-16,0 4-128 0,0 1 176 0,-2 6-176 16,-2-3 0-16,-1 4 0 0,-1 2 0 0,-8 2 0 15,0 0 0-15,9 5-352 0,-9-5 48 0,5 14 16 31,-3 2-2128-31,-4 5-416 0,-1 2-96 0</inkml:trace>
  <inkml:trace contextRef="#ctx0" brushRef="#br2" timeOffset="188466.83">24421 19662 14735 0,'-10'-6'1312'0,"1"4"-1056"0,-5 2-256 0,1-1 0 16,2 1 1424-16,-1 1 240 0,-1 3 32 0,2 5 16 15,1 0-784-15,0 3-160 0,1-2-16 0,0 3-16 16,1 1-304-16,2 0-64 0,1-4-16 0,1 3 0 15,3-4 224-15,1 1 32 0,1 1 16 0,2-3 0 16,-3-8 80-16,0 0 0 0,10 9 16 0,-10-9 0 16,14 6-48-16,-2-4-16 0,2-4 0 0,2-1 0 15,-1-4 48-15,3 1 16 0,1-4 0 0,1-2 0 16,-1-3 16-16,0-2 0 0,-2 1 0 0,-3-1 0 16,-2 1-32-16,-1 2 0 0,-4 2 0 0,0 2 0 15,-7 10-64-15,0 0-32 0,0 0 0 0,0 0 0 16,0 0-352-16,-2 12-80 0,1 3-16 0,0-2 0 15,1 1-160-15,0 2 0 0,1 2 0 0,3 1 0 0,1-2 0 0,1 0 0 16,2 0 0-16,2-2 0 0,2 0 0 0,-1-3-176 16,2-1 176-16,-1-1-128 15,2-4-1456-15,2-1-272 0,0-2-64 16,2-3-14912-16</inkml:trace>
  <inkml:trace contextRef="#ctx0" brushRef="#br2" timeOffset="189061.21">25392 19601 26895 0,'0'0'1184'0,"0"0"256"0,0 0-1152 0,0 0-288 0,-10 1 0 0,0 6 0 16,-2 6 832-16,1 5 96 0,-3 2 32 0,1 4 0 16,0 1-512-16,3-1-112 0,0 0-16 0,-3-1 0 15,2 1 96-15,-1 0 16 0,1-4 0 0,1-2 0 16,0-3 32-16,2-2 16 0,0 0 0 0,3-2 0 16,5-11-48-16,0 0-16 0,0 0 0 0,0 0 0 15,0 0 96-15,0 0 0 0,0 0 16 0,10-7 0 16,1-3 32-16,3-6 0 0,3-2 0 0,1-2 0 15,1-7-304-15,2 5-48 0,-2-3-16 0,1 3 0 0,2 0-192 16,-3 3 128-16,-4 0-128 0,-1 5 0 0,0 5 0 0,0 1 128 16,-1 3-128-16,-3 4 0 0,-10 1 0 0,10 6 176 15,-4 6-176-15,-2-2 160 0,-1 3-160 0,-3 2 0 16,-4 1-160-16,-2 2 160 0,-1 0 0 0,0 0 0 16,-2-2 0-16,0 0 0 0,0-1 0 0,1-2 0 15,2-5 0-15,1-2 0 0,5-6 0 0,0 0 0 16,0 0 0-16,0 0 0 0,0 0 224 0,0 0-64 15,6-9-16-15,4-4 0 0,4-4-16 0,4 0 0 16,2-1 0-16,3 1 0 0,3 2 0 0,-1 1 0 16,-1 1 0-16,0 1 0 0,-2-2-128 0,-4 7 0 15,-3 3 0-15,-3 1 0 0,-1 1 0 0,-11 2-176 0,10 9 48 0,-4 3 0 16,-3 0 128-16,-3 2 0 0,-1 0 0 0,-2 2-128 16,-1 1 128-16,-2 2 0 0,-2-1 0 0,0 0 0 15,1-1 0-15,1-6 0 0,-1 2 0 0,2-1 0 16,2-3 0-16,3-9 0 0,-4 13 0 0,4-13 0 31,0 0-1232-31,0 0-224 0,0 0-32 0,12 3-10112 0,1-5-2032 0</inkml:trace>
  <inkml:trace contextRef="#ctx0" brushRef="#br2" timeOffset="189391.81">25961 19697 26783 0,'0'0'1184'0,"0"0"240"0,0 0-1136 0,0 0-288 15,0 0 0-15,-5 9 0 0,5-9 832 0,-3 9 128 16,3-9 0-16,-4 14 16 0,2 1-560 0,2 0-112 16,0-4-32-16,2-1 0 0,0 4 16 0,2-4 0 15,0 1 0-15,-4-11 0 0,0 0 128 0,6 13 32 16,1-4 0-16,-1 1 0 0,-6-10 128 0,0 0 48 15,13 1 0-15,-2 2 0 0,-1-3 48 0,0-1 16 16,1-3 0-16,0-2 0 0,1-1-64 0,-1 1-16 16,-1-6 0-16,0 1 0 0,0-2-176 0,-1-1-48 15,-2-1 0-15,0 0 0 0,0-2-128 0,-2 1-48 16,-1-2 0-16,1 0 0 0,1 2-208 0,-1 3 144 16,0-1-144-16,-1 1 128 0,-4 13-128 0,0 0-224 0,1-7 48 0,-1 7 16 31,0 0-2416-31,0 0-496 0,0 0-80 0</inkml:trace>
  <inkml:trace contextRef="#ctx0" brushRef="#br2" timeOffset="189717.01">26680 19365 24527 0,'0'0'1088'0,"0"0"224"0,-9 2-1056 0,1 0-256 16,-1 2 0-16,-1 6 0 0,-1 2 1344 0,-3 4 192 16,-3 2 64-16,1 2 0 0,-2 4-384 0,-1 2-64 15,-2 3 0-15,1-1-16 0,0 1-112 0,1 3 0 16,-2 0-16-16,3-3 0 0,3-1-496 0,-1-3-112 15,2 2-16-15,1-3 0 0,3 0-240 0,0-1-144 16,2-5 160-16,3 0-160 0,1-3 0 0,2-3 0 16,0-2 0-16,2-10 0 15,0 0-1552-15,11 4-304 0,-1-3-64 0,2-5-13744 0</inkml:trace>
  <inkml:trace contextRef="#ctx0" brushRef="#br2" timeOffset="190015.31">26973 19336 22111 0,'0'0'976'0,"0"0"208"0,0 0-944 0,0 0-240 0,0 0 0 0,-11 1 0 16,1 6 1520-16,-4 0 256 0,-2 5 48 0,0 2 16 15,-2 5-784-15,-1 4-160 0,-4 0-16 0,0 6-16 16,0 1-32-16,2 3-16 0,-1 1 0 0,2 2 0 16,2 0-256-16,0-3-48 0,0-2-16 0,6-4 0 0,2 1-240 0,1-5-64 15,1-1 0-15,4-2 0 16,3 1-192-16,2-6 0 0,2-2 0 0,3-1 0 0,3-3 0 0,1 0 0 16,2-5 0-16,0-3 0 15,1-3-1312-15,1-1-256 0,-1-1-48 0,-2-5-13296 16</inkml:trace>
  <inkml:trace contextRef="#ctx0" brushRef="#br2" timeOffset="190197.24">26480 19704 20271 0,'6'-16'896'0,"0"6"192"0,4 2-880 0,6 0-208 15,5 0 0-15,7 4 0 0,1-1 2592 0,3 1 480 16,6 0 80-16,-1 3 32 0,-2-1-2256 0,-1-1-448 15,-2-2-96-15,-1 1 0 0,-6 0-256 0,2 3-128 0,-4 0 160 0,-3 0-160 32,-3-2-1408-32,-3 3-384 0,-4 1-80 0</inkml:trace>
  <inkml:trace contextRef="#ctx0" brushRef="#br2" timeOffset="190409.18">27141 19546 25167 0,'0'0'1104'0,"0"0"240"0,-10 5-1072 0,-2 5-272 0,-2 0 0 0,-1 4 0 15,0 4 704-15,-3 4 64 0,3-1 32 0,0 3 0 0,1-2-416 0,0 2-64 16,-3 0-32-16,2-2 0 0,2-2 0 16,2 1 0-16,-1 0 0 0,2 0 0 0,1-6-160 0,3 0-128 15,0-1 144-15,0-1-144 0,1-4 0 0,2 1-336 16,3-10 48-16,0 0-12960 15</inkml:trace>
  <inkml:trace contextRef="#ctx0" brushRef="#br2" timeOffset="190844.57">27238 19730 15663 0,'-11'8'1392'0,"1"-2"-1120"0,-1 1-272 0,-1 4 0 15,0 4 2240-15,-1 2 384 0,-5 2 64 0,-1 1 32 16,1-1-1328-16,-1 3-272 0,-1 2-48 0,2-1-16 16,2-2-512-16,0-3-96 0,2-1-32 0,2-2 0 15,-2-5 192-15,2 0 32 0,3-3 16 0,2-1 0 16,7-6 64-16,0 0 16 0,0 0 0 0,0 0 0 15,4-11-128-15,4-3-32 0,4-4 0 0,3-5 0 16,2-1-256-16,2-5-48 0,4-2-16 0,3 4 0 16,4-1-128-16,-1 4-128 0,0-4 144 0,-1 5-144 15,-1 4 0-15,-3 3 0 0,-4 1 0 0,-1 4 0 16,-2 1 0-16,-5 8 128 0,-1 2-128 0,-11 0 0 16,0 0 0-16,5 9 128 0,-5 3-128 0,-4 4 0 0,-4 1 128 15,-2 1-128-15,-4 0 0 0,-2 0 144 0,-2 0-144 0,-3-1 0 16,0-1 144-16,-3-2-144 0,1-4 0 15,2 1 0-15,1-3 0 0,2-1 128 0,3-1-128 16,2-5 0-16,2-1 0 0,3-1 0 16,2-6-496-16,2 0-64 0,4-1-16 0,3-3 0 15,1 2-2560-15,3-5-528 0,6-16-112 0,0 9-9120 0</inkml:trace>
  <inkml:trace contextRef="#ctx0" brushRef="#br2" timeOffset="191065.03">27727 19234 27407 0,'-14'-6'1216'0,"5"5"256"0,-1 1-1184 0,-1 2-288 0,3 6 0 0,-4 1 0 16,-1 2 864-16,-3 5 112 0,0 1 32 0,-1 5 0 16,-1 1-624-16,3 5-112 0,0-3-16 0,0 7-16 15,-2 0-240-15,2 1 144 0,1 2-144 0,-1 4 128 16,-2 0-128-16,2-1 0 0,1-1 0 0,1-1 128 15,2-3-128-15,1-4 0 0,-1 0 0 0,2-2 0 32,1-6-1632-32,0-3-352 0,4-4-80 0</inkml:trace>
  <inkml:trace contextRef="#ctx0" brushRef="#br2" timeOffset="191407.7">27608 19735 27647 0,'0'0'2448'0,"0"0"-1952"0,0 0-496 0,0 0 0 16,0 0-384-16,0 0-192 0,11 10-16 0,2 1-16 0,2-5 1120 0,3-3 208 15,5-2 48-15,0-2 16 0,-1-2-16 0,1-3 0 16,-4-5 0-16,-1 0 0 0,-1-3-64 0,-5-2 0 16,-1-4-16-16,-5 4 0 0,-4 1 112 0,-2-1 32 15,-2 4 0-15,-3 4 0 0,-5 3-240 0,-2 1-32 16,-3 3-16-16,-4 2 0 0,-3 3-224 0,-2 2-64 15,0 6 0-15,2-2 0 0,3 4-80 0,3 2-32 16,3 0 0-16,4 0 0 0,4 2-144 0,4-3 0 16,3 1 0-16,2-1 128 0,5 4-128 0,0-1 0 0,5-2 0 15,1 1 0-15,2-2 0 0,-2-2 0 0,0-4-192 0,-2-2 192 32,0-2-2512-32,-13-5-384 0,0 0-80 0,0 0-16 0</inkml:trace>
  <inkml:trace contextRef="#ctx0" brushRef="#br2" timeOffset="191513.41">27320 19390 23951 0,'0'0'2128'0,"0"0"-1696"0,0-8-432 0,0 8 0 15,0 0 2048-15,12 0 336 0,-1 4 64 0,4 2 16 16,-1 6-1776-16,0 0-368 0,-1 0-64 0,-1 0 0 16,-5 2-1760-1,-3-2-352-15</inkml:trace>
  <inkml:trace contextRef="#ctx0" brushRef="#br2" timeOffset="192290.33">25251 20184 8287 0,'0'0'736'0,"0"0"-592"0,2-10-144 0,1 5 0 16,-3 5 2368-16,0 0 448 0,0 0 96 0,0 0 16 0,-9-2-1424 15,0 4-288-15,-1 2-48 0,-3-1-16 16,-4 5-160-16,1 1-32 0,0 5-16 0,-2-3 0 0,-1 1-32 0,0 2 0 15,1-2 0-15,0 0 0 0,4 1-368 0,5 1-80 16,3-6-16-16,5 5 0 0,3 1-256 0,6-5-64 16,5 0-128-16,4-4 192 0,5-1 0 0,3-3-16 15,3-2 0-15,3-3 0 0,1-2 16 0,-1-4 16 16,-5-2 0-16,-2 1 0 0,-2-3 32 0,-5 0 0 16,-4-2 0-16,-1 4 0 0,-1-2-96 0,-6-4-16 15,-1 0 0-15,-3 2 0 0,-3 0 80 0,-3 4 16 16,-1 3 0-16,-1 2 0 0,-3 1-96 0,-2 3-128 15,1 3 176-15,1 4-176 0,-4 4 0 0,3-2 0 0,3 4 0 16,1-1 0-16,2 4 0 0,4-1-144 0,2-1 144 16,4 2-192-16,2-6 192 0,4 2-128 0,4-5 128 15,6 0-128-15,1-3 128 0,5-1 0 0,4-1 0 0,0-2 0 16,3 1 0-16,0-2 0 0,0-6 0 0,-1 2 128 16,-2-3-128-16,-5-1 176 0,-3 0-176 0,-2-4 192 15,-4 0-48-15,0 0 0 0,-3 4 0 0,-3 0 0 16,-4 0 96-16,-1 0 16 0,-2 5 0 0,-4 7 0 15,0 0 64-15,0 0 32 0,0 0 0 0,-10 0 0 16,-2 5-144-16,0 6-16 0,-2 3-16 0,-2 5 0 16,-1 3-176-16,-3 3 0 0,1 6 0 0,-2-1 128 15,-3-2 0-15,2 4-128 0,-2 2 192 0,4 4-64 16,0 3-128-16,3 0 192 16,1-3-192-16,1-3 192 0,0-2-192 0,6-3 0 0,0-4 144 0,1-4-144 15,-2-2 0-15,4-2 0 0,1-1 0 0,-1-3 128 16,2-8-992-16,4-6-192 15,0 0-32-15</inkml:trace>
  <inkml:trace contextRef="#ctx0" brushRef="#br2" timeOffset="192461.78">25256 20511 36159 0,'13'-14'800'0,"7"0"160"0,8 0 48 0,6 2 0 0,6 0-816 15,8 3-192-15,10 0 0 0,5 4 0 0,3 0 464 0,-3-2 48 16,-2 2 16-16,-3 0 0 0,-9-1-368 0,1 3-160 16,-3 2 128-16,-5 2-128 15,-5 2-848-15,-7 2-256 0,-4-3-48 0</inkml:trace>
  <inkml:trace contextRef="#ctx0" brushRef="#br2" timeOffset="201605.37">3821 17381 2751 0,'0'0'256'16,"-8"-6"-256"-16,1 1 0 0,-2 1 0 16,-4-1 2176-16,0 0 384 0,-2 1 64 0,0 3 32 15,-2 1-1152-15,-2 4-224 0,-4 1-64 0,1 1 0 0,-1 3-336 0,-1 4-80 16,-2 1-16-16,-2 5 0 0,-1 2-80 0,2 2 0 16,-1 3-16-16,4-1 0 0,2 6-32 0,5-1 0 15,1-2 0-15,9 1 0 0,0 0-144 0,7-3-48 16,3-2 0-16,5-1 0 0,3-4-32 0,6-1-16 15,2-2 0-15,4-2 0 0,1-4 16 0,6-2 0 16,1-2 0-16,3-3 0 0,0-4-16 0,1-3 0 16,-2-5 0-16,-2 3 0 0,0-5-176 0,-6 4-48 15,1-6 0-15,-5 2 0 0,-3 2-368 0,-2-4-80 16,-3 4 0-16,-1-5-13376 0</inkml:trace>
  <inkml:trace contextRef="#ctx0" brushRef="#br2" timeOffset="201922.77">4282 17278 22111 0,'0'0'1968'0,"-6"12"-1584"0,1-1-384 0,-1 7 0 16,-2 2 0-16,-2 6 0 0,-3-1 0 0,-1 6 0 15,-2 3 448-15,-1-1 16 0,1-2 0 0,0 2 0 16,2 1-64-16,3-1-16 0,1-4 0 0,3-7 0 15,4-6-32-15,0-4-16 0,2-2 0 0,1-10 0 16,0 0 240-16,0 0 32 0,0 0 16 0,9-4 0 16,1-6 528-16,1-3 96 0,3-8 32 0,1-2 0 15,1-1-672-15,0-4-128 0,1 1-32 0,1-4 0 16,-1 1-256-16,2 1-48 0,1-3-16 0,0 1 0 0,0 7-128 16,-1 0 0-16,-1 5 144 0,0 5-144 0,-2 3 0 0,0 6 0 15,-4-1 0-15,1 8 0 0,-3 5 0 0,2 0 0 16,-5 4 0-16,1-1-128 15,0 3-1760-15,-2 2-352 0,0 4-64 0,-2-1 0 0</inkml:trace>
  <inkml:trace contextRef="#ctx0" brushRef="#br2" timeOffset="202227.64">4923 17290 18431 0,'-9'0'1632'0,"-1"1"-1312"0,-3 3-320 0,-5 1 0 16,-4 6 992-16,-5 3 128 0,-4 5 32 0,1 3 0 16,-1 1-80-16,2 4-16 0,6-3 0 0,5 1 0 15,6-1-576-15,3-3-112 0,5-2-32 0,5 0 0 16,7-3-336-16,2 0 0 0,7-6 0 0,4-1 0 16,8-4 384-16,5-4 48 0,4-5 16 0,1 0 0 15,0-5-112-15,1 2-16 0,-1-6 0 0,1 2 0 16,-1-3-16-16,-1-2-16 0,-2 0 0 0,-7-1 0 15,-7 0 288-15,-5 0 64 0,-4 3 16 0,-4 1 0 16,-5-1 80-16,-5-1 16 0,-4-1 0 0,-7 2 0 16,-7 1-240-16,-4 0-64 0,-5 4 0 0,-1 3 0 15,-2 3-448-15,3 2 0 0,3 1 0 0,1 3 0 16,4-2-1680-16,1 3-432 0,1 2-96 0</inkml:trace>
  <inkml:trace contextRef="#ctx0" brushRef="#br2" timeOffset="202565.41">5911 17044 14735 0,'-12'-6'640'0,"5"2"160"0,-5 4-640 0,1 0-160 15,-2 2 0-15,-5 3 0 0,-5-2 1648 0,-1 4 288 16,-2 2 64-16,3 1 16 0,-4 1-992 0,2 3-192 15,-2 2-32-15,3 0-16 0,3-2-336 0,4 3-80 0,1-1-16 0,9 2 0 16,3 1-224-16,6-1-128 0,5-3 160 0,4 0-160 16,4-2 352-16,6-2-32 0,3 1 0 0,1-1 0 15,2-4 16-15,0-1 0 0,-2 2 0 0,-2-2 0 16,-4 0 128-16,-4 3 32 0,-2-1 0 0,-3 2 0 16,-3-2 144-16,-4 2 16 0,-4 1 16 0,-5-2 0 15,-4 4 32-15,-7-3 16 0,-4 3 0 0,-4 1 0 16,-1-4-48-16,-5 1-16 0,-2 2 0 0,0-5 0 15,0 2-336-15,3-4-80 0,0 1-16 0,5-1 0 16,1-4-224-16,6 1 0 0,6-4 0 0,12 1-11504 16,0 0-2224-16</inkml:trace>
  <inkml:trace contextRef="#ctx0" brushRef="#br2" timeOffset="202913.29">6678 16959 17791 0,'0'0'784'0,"0"0"176"0,0-7-768 0,0 7-192 16,0 0 0-16,-8-5 0 0,-1 5 896 0,-4 3 160 16,0 0 32-16,-2 1 0 0,-3 8-496 0,2-1-80 15,-1 1-32-15,3 2 0 0,-1-2 48 0,3 3 16 16,5 2 0-16,3-2 0 0,4 0-64 0,4 0-16 15,1-3 0-15,3 0 0 0,2 2 160 0,1-3 16 16,2-1 16-16,1 4 0 0,2 0 48 0,1 0 16 0,-1 2 0 0,0-1 0 16,-2-1-144-16,-3 2-48 0,-2-1 0 0,-4-2 0 15,-4-1-80-15,-3 2 0 0,-3 0-16 0,-4-1 0 16,-1 0 176-16,-7-1 32 0,-4-3 16 0,-1 3 0 16,-3-1 48-16,-2-1 0 0,0 3 0 0,-3-4 0 15,-5 1-400-15,1-1-80 0,0 0-16 0,-1-1 0 16,4-1-208-16,0-3-208 0,2-1 32 0,1-5-17936 15</inkml:trace>
  <inkml:trace contextRef="#ctx0" brushRef="#br2" timeOffset="203425.5">4382 18229 12895 0,'0'0'576'0,"-7"-4"112"0,2-1-560 0,0-2-128 0,-1 0 0 0,-1 3 0 16,7 4 1568-16,-9-6 288 0,1 1 48 0,-1 2 16 16,0 2-992-16,0 1-192 0,-1 3-32 0,0 0-16 15,-3 4-400-15,0-2-80 0,-1 3-16 0,0 3 0 16,-1-2-48-16,1 4-16 0,2 1 0 0,1 0 0 15,1-2 192-15,2 2 16 0,3 0 16 0,1 1 0 16,4-3 16-16,3 1 0 0,1 1 0 0,2-3 0 16,2-2 48-16,2 1 16 0,1-4 0 0,1 2 0 15,-1 1 80-15,-1-4 0 0,-10-5 16 0,9 9 0 16,-9-9-240-16,8 6-48 0,-8-6-16 0,0 12 0 16,-5-3 0-16,-2 2 0 0,-4-1 0 0,-4 0 0 0,-6 2 176 15,0-3 48-15,-3 1 0 0,-2-5 0 0,-2 1-224 16,2-1-32-16,-2-2-16 0,3-2 0 0,5-1-304 0,5-1-64 15,3-2-16-15,5-4-14416 16</inkml:trace>
  <inkml:trace contextRef="#ctx0" brushRef="#br2" timeOffset="203745.7">4771 18258 11967 0,'0'0'1072'0,"0"0"-864"16,-6 8-208-16,6-8 0 0,0 0 1344 0,0 0 208 16,0 0 48-16,0 0 16 0,12 2-736 0,2-2-160 0,0-2-16 0,2-3-16 15,2 0 16-15,1-5 16 0,3-1 0 0,-3 0 0 16,-3-2-272-16,0 3-48 0,-2-3-16 0,-2 1 0 16,-1-2-128-16,-5 2-48 0,-2-2 0 0,0 3 0 15,-6 2 288-15,-2-1 48 0,-3 3 16 0,-3 6 0 16,-3 2-32-16,-5 6 0 0,-5 4 0 0,-2 2 0 15,-3 3-224-15,-1 4-48 0,-1 0-16 0,2 1 0 16,2 2-48-16,4 1-16 0,3-2 0 0,6-3 0 16,4 0-176-16,6 0 160 0,3 0-160 0,6-1 160 15,7-3-160-15,5 1 0 0,6-6 0 0,2 0 0 32,5-5-1152-32,2-2-256 0,14-5-48 0,-4-4-16 0</inkml:trace>
  <inkml:trace contextRef="#ctx0" brushRef="#br2" timeOffset="204522.49">5320 18261 18431 0,'-13'20'816'0,"4"-5"160"0,-4 5-784 0,-1 1-192 16,-1 6 0-16,-1-3 0 0,-1 0 1536 0,3 3 256 15,3-3 48-15,0 1 16 0,3-4-752 0,1-5-144 16,2-4-16-16,1-2-16 0,4-10-416 0,0 0-64 15,0 0-32-15,0 0 0 0,0 0 96 0,0 0 0 16,10-4 16-16,1-5 0 0,0-4-80 0,1-3-32 16,-2-6 0-16,0 3 0 0,1 0-272 0,-1 1-144 0,-1 1 160 15,-2 0-160-15,2 4 0 0,-2 1 128 0,-3-1-128 0,0 5 0 16,-2-1 0-16,-2 9 0 0,0 0 0 0,0 0 0 16,0 0 0-16,0 0 0 0,0 0 0 0,0 0 0 15,0 0-160-15,0 0 160 0,0 0-128 0,0 0 128 16,0 0 0-16,0 0 0 0,0 0 0 0,0 0-128 15,0 0 128-15,0 0 0 0,0 0 0 0,0 0 0 16,0 0 0-16,0 0 0 0,0 0 0 0,0 0 0 16,0 0 0-16,0 0 0 0,0 0 0 0,0 0 0 15,0 0 0-15,0 0 0 0,0 0 0 0,0 0 0 16,0 0 0-16,0 0 0 0,0 0 0 0,0 0 0 16,0 0 0-16,0 0 144 0,0 0-144 0,0 0 160 15,7-6-160-15,-7 6 0 0,5-10 0 0,-3 2 0 16,-2 8 0-16,3-9 0 0,-3 9 0 0,2-10 0 15,1 0 0-15,0 2 0 0,-3 8 0 0,5-11 0 16,-3 1 0-16,2-2 0 0,0 5 0 0,1-3 0 0,0 2 0 0,1-2 0 16,1 1 0-16,0-1 0 0,4 2 0 0,0-2-144 15,-1 0 144-15,4 0 0 0,1-3-144 0,2 4 144 16,-1-3 0-16,1 2-144 0,-1 1 144 0,0 7 0 16,-1-2-144-16,-1 2 144 0,-3 0 0 0,-11 2 0 15,0 0 0-15,12 5 0 0,-5 3 0 0,-7-8 0 16,4 11-224-16,0-2 80 0,-6 3 144 0,0-5 0 15,0 2 0-15,2-9 0 0,-7 5 0 0,2 0 0 16,5-5 0-16,-11 7 0 0,1-3 0 0,-1-3 0 16,1-1 160-16,-4 1-160 0,2 2 240 0,-4-2-48 0,0-1-16 15,-2 0 0-15,-2 0-176 0,-3 1 0 0,-1 1 0 0,0 1 128 16,1 0-128-16,-1-1 0 16,1 3 0-16,1 3 0 0,2-2 0 0,-1 6 0 0,6-2 0 0,1 4 0 15,1 3 0-15,4 0 0 0,3 1 0 0,4 3 0 16,2 3 0-16,3 1 0 0,4-3 0 0,3-1 0 15,3-2 0-15,3-1 0 0,3-1 0 0,4-5 0 16,3 0 0-16,0-6 288 0,2-3-32 0,3-2 0 16,0-1 128-16,1-4 32 0,-1-1 0 0,-2-5 0 15,0-2-144-15,-2 1-16 0,1-4-16 0,-3-2 0 16,-3 1-240-16,-3 0 0 0,0 5 0 0,-2 0 0 16,-5-2-1888-1,0 4-416-15,-2-2-96 0,0 3-16 0</inkml:trace>
  <inkml:trace contextRef="#ctx0" brushRef="#br2" timeOffset="204733.12">6145 17849 20271 0,'1'-18'896'0,"-1"12"192"0,0 6-880 0,0 0-208 15,0 0 0-15,0 0 0 0,0 0 2416 0,-12 6 432 16,-2 9 96-16,0 6 0 0,-6 2-1712 0,5 5-336 15,-2-2-80-15,2 5-16 0,0 3-432 0,2 2-96 16,2 1-16-16,3 2 0 0,2 0-256 0,-1 3 0 16,-2-2 128-16,4-1-128 0,0-1 0 0,0-2-272 15,0-6 48-15,1-3 16 16,3-3-1904-16,-3-5-368 0,-1-3-80 0,0-9 0 0</inkml:trace>
  <inkml:trace contextRef="#ctx0" brushRef="#br2" timeOffset="204893.34">5860 18187 24879 0,'0'0'1088'0,"14"-4"256"0,-1 3-1088 0,2-3-256 0,1 3 0 0,5 0 0 15,0 1 656-15,3 0 80 0,1 0 16 0,1 0 0 16,2 0-192-16,-1 1-48 0,-2 2 0 0,0 2 0 16,-5-2-320-16,-2 1-192 0,-6 1 192 0,0 3-192 31,-1-2-1568-31,-4 6-416 0</inkml:trace>
  <inkml:trace contextRef="#ctx0" brushRef="#br2" timeOffset="205062.79">6423 18178 21183 0,'0'0'944'0,"0"0"192"0,-1 12-912 16,-2-1-224-16,3-11 0 0,-9 13 0 0,-2 5 752 0,-1 1 96 15,0 0 32-15,-1 1 0 0,-2-2-112 0,2 0 0 16,2-1-16-16,0-1 0 0,0-2-496 0,6 1-112 15,1 0-16-15,4 0 0 16,0-15-1728-16,5 9-336 0</inkml:trace>
  <inkml:trace contextRef="#ctx0" brushRef="#br2" timeOffset="205516.84">6672 18221 20095 0,'0'0'896'0,"0"0"176"0,-7 8-864 16,-2 1-208-16,-2-3 0 0,1 4 0 0,-2-2 1408 0,3 2 256 0,-2-2 32 0,3 2 16 16,0-4-512-16,5 3-112 0,1 0 0 0,1 0-16 15,1-9-400-15,0 0-80 0,6 10-16 0,3-2 0 16,0 0 64-16,3-7 0 0,2-1 0 0,4-3 0 16,1 1-144-16,2-3-32 0,0-2 0 0,-2 0 0 15,-2-5-16-15,-2 2-16 0,-2 1 0 0,-2-2 0 16,-3-5-16-16,-3 4 0 0,-1-2 0 0,-4 2 0 15,0 2-112-15,0-1-32 0,-3 2 0 0,1 0 0 16,2 9-80-16,0 0-32 0,0 0 0 0,0 0 0 0,0 0-160 0,0 0 0 16,0 0 0-16,0 0 0 0,10-5 0 0,1 2 0 15,1 3 0-15,0 2 0 0,1 0 0 0,4-1 0 16,-1 3-128-16,1 1 128 0,-2 3 0 0,0-2 0 16,-1 2 0-16,-2-3 0 0,-12-5 0 15,12 5 0-15,0 4 0 0,-5-5 0 0,-7-4 0 0,0 0 0 16,0 0 0-16,0 0 0 0,0 0 0 0,0 0 0 15,11 0 0-15,-11 0 128 0,0 0-128 0,0 0 0 16,10 0 0-16,0 2 128 0,0 1-128 0,2 1 0 16,0 3 0-16,2-2 0 0,-1 2 0 0,4 2 0 15,2 5 0-15,1-2 0 0,-1 2 0 0,3 2 0 16,-2-1 0-16,-2 0 0 0,-4 0 0 0,-3-3 0 16,-2-2-224-16,-1-4 80 15,-8-6-2096-15,0 0-432 0,0 0-80 0,0 0 0 0</inkml:trace>
  <inkml:trace contextRef="#ctx0" brushRef="#br2" timeOffset="205655.39">6921 17780 26719 0,'0'0'2368'0,"-2"-7"-1888"0,3-3-480 0,-1 10 0 16,0 0 2464-16,10-4 400 0,0 1 80 0,-10 3 0 15,12 3-1744-15,0-1-368 0,-1 5-64 0,-2 2 0 31,-3-1-1520-31,-1 5-288 0,-2 2-64 0</inkml:trace>
  <inkml:trace contextRef="#ctx0" brushRef="#br2" timeOffset="206070.02">3710 19313 27583 0,'0'0'1216'0,"0"0"256"0,-8-2-1168 0,8 2-304 0,-9 2 0 0,9-2 0 15,-11 3 1408-15,4 3 208 0,-1 3 48 0,3-1 16 16,1 3-928-16,3-2-192 0,-2 1-48 0,6 3 0 15,0-3-352-15,3 2-160 0,3-2 128 0,0-1-128 16,0-3 0-16,1 2-320 0,0-5 48 0,-10-3-10160 16,11 0-2048-16</inkml:trace>
  <inkml:trace contextRef="#ctx0" brushRef="#br2" timeOffset="206245.42">3715 18943 32255 0,'-5'-10'1424'0,"5"10"304"0,0 0-1392 0,-3-10-336 16,3 10 0-16,0 0 0 0,0 0 400 0,0 0 16 16,0 0 0-16,0 0 0 0,0 0-416 0,0 0 128 15,0 0-128-15,0 0-9968 16,6 13-2048-16</inkml:trace>
  <inkml:trace contextRef="#ctx0" brushRef="#br2" timeOffset="206585.9">4683 19049 8287 0,'0'0'736'0,"-9"-3"-592"0,-3 3-144 0,-1 0 0 16,-8 3 4416-16,0 1 864 0,-2 5 160 0,-1-6 48 16,-2 3-3568-16,2 2-720 0,-1 0-144 0,2 5-32 15,2 2-608-15,1-2-128 0,0 1-32 0,3 1 0 16,6 1-256-16,2 1 0 0,2-3 0 0,5-3 0 15,3 2 0-15,7 0 0 0,4-3 0 0,6 1 0 16,5 1 416-16,4-2-32 0,2 3 0 0,2-1 0 16,-1-1 64-16,-2 1 0 0,-3-3 0 0,-4 1 0 15,-6 2-32-15,-3-3 0 0,-5 0 0 0,-7-9 0 0,0 0 224 0,-6 10 64 16,-7 1 0-16,-5-3 0 0,-5 1 112 16,-5-4 16-16,-3-1 16 0,-4-2 0 0,0 3-400 0,-2-5-96 15,0-1-16-15,4-3 0 0,1 4-336 0,6-1 0 16,3 0 0-16,1-1 0 15,4 0-2800-15,7-2-464 0</inkml:trace>
  <inkml:trace contextRef="#ctx0" brushRef="#br2" timeOffset="207779.62">5915 19212 11055 0,'0'0'976'0,"0"0"-784"0,0 0-192 0,0 0 0 15,0 0 2400-15,0 0 432 0,0 0 96 0,-11 1 16 16,1 5-1440-16,0 2-288 0,0 2-48 0,0 4-16 16,-2 8-256-16,2-1-64 0,-1 1-16 0,0-1 0 15,0 2-176-15,1 3-16 0,1-2-16 0,4 1 0 16,2-4-224-16,3-2-64 0,0-1 0 0,5-2 0 15,2-1-80-15,3-2-32 0,3-4 0 0,2-5 0 16,3-4 304-16,2-3 64 0,2-1 16 0,2-6 0 16,1-3 64-16,1 2 16 0,-3-4 0 0,-2-2 0 15,-1 2-336-15,-2 0-64 0,-2 2-16 0,-4 0 0 0,0-1-64 16,-3 5 0-16,-4 1-16 0,-5 8 0 0,0 0 16 0,0 0 16 16,0 0 0-16,0 0 0 0,-8 15-80 0,-1 3-128 15,-1-1 176-15,2 1-176 0,3 0 0 16,3-1 0-16,0-2 0 0,5 0 0 0,1-1 0 0,3-3 0 15,4 0 0-15,3-5 0 0,2-3 0 0,4-2 0 16,6-4 0-16,-1-2 0 0,1-6 0 0,-1-3 0 16,1-3 160-16,-1-1-160 0,-1-1 304 0,-4-2-32 15,-3-1 0-15,-3-1 0 0,-4-1 160 0,0 1 16 16,-5 2 16-16,-2 2 0 0,-3 1-128 0,-1 1-16 16,-3 1-16-16,0 2 0 0,0 2-304 0,-1 3 160 15,5 9-160-15,0 0 128 16,-6-1-1488-16,6 1-304 0,0 0-64 0,-5 5-16144 0</inkml:trace>
  <inkml:trace contextRef="#ctx0" brushRef="#br2" timeOffset="208133.68">6617 19279 22111 0,'0'0'1968'0,"0"0"-1584"0,0 0-384 0,0 0 0 15,0 0 1088-15,0 0 128 0,0 0 16 0,14 6 16 16,0 1-48-16,2-3-16 0,-1-3 0 0,3-1 0 16,0 0-224-16,-1 0-64 0,-1-1 0 0,0-2 0 15,1-3-384-15,-2-1-96 0,-1 0-16 0,-1-2 0 16,-1 1-80-16,-2-2-32 0,-2 1 0 0,-3-1 0 16,-1 2 96-16,-3-1 0 0,-1 9 16 0,-2-7 0 0,-3-2 0 0,-4 5 0 15,-4 1 0-15,-2 5 0 0,-3 0-160 0,-2 5-48 16,-3 3 0-16,0 1 0 0,-4 2-192 0,3 2 0 15,0 2 0-15,2 1 0 0,3 1 0 0,5-2 0 16,4-3 0-16,4 2 0 0,3-4 0 0,3 2-128 16,4 0 128-16,4-2 0 0,2-6 0 0,2-1 0 15,4 0-128-15,3-2 128 0,2-3 0 0,4 0-128 16,1-3 128-16,1-1 0 16,0-1-560-16,1 0 0 0,0-4 0 0,0 3 0 15,-2 2-2112-15,-2-2-416 0</inkml:trace>
  <inkml:trace contextRef="#ctx0" brushRef="#br2" timeOffset="208466.81">7257 19058 19343 0,'0'0'1728'0,"0"0"-1392"0,0 0-336 0,-4 5 0 16,-2 1 1344-16,-2 6 208 0,-1-1 48 0,2 4 0 15,-1 3-176-15,-1 0-16 0,0 1-16 0,1 4 0 16,1-1-352-16,0-3-64 0,0 1-16 0,1-1 0 16,-1 0-224-16,2 0-48 0,0-4-16 0,0-1 0 15,0 0-288-15,2-2-64 0,3-12-16 0,-1 9 0 0,1-9-80 16,0 0-16-16,0 0 0 0,0 0 0 0,0 0 16 0,0 0 0 15,0 0 0-15,0 0 0 0,10-3-32 0,-10 3-16 16,0 0 0-16,9-9 0 0,-4 2-336 0,-5 7-64 16,0 0-16-16,0 0 0 15,0 0-1920-15,0 0-384 0,1-9-80 0</inkml:trace>
  <inkml:trace contextRef="#ctx0" brushRef="#br2" timeOffset="208939.54">7542 19149 16575 0,'0'0'1472'0,"0"0"-1168"0,0 0-304 0,-9 9 0 16,0 5 1456-16,0 1 224 0,-1-1 48 0,0 2 16 16,-2 0-400-16,1 2-64 0,-1 1-32 0,1 1 0 15,1-2-496-15,-2 0-112 0,3-4 0 0,0 0-16 0,0 0-96 0,3-4-16 16,6-10 0-16,-5 8 0 0,5-8 192 0,0 0 48 15,0 0 0-15,0 0 0 0,0 0 192 0,0 0 32 16,13-9 16-16,-1-1 0 0,1-4-176 0,4-3-48 16,-1-2 0-16,-1-1 0 0,1 1-368 0,2-2-80 15,1-2 0-15,0 4-16 0,-2 2-144 0,1-2-32 16,0-1 0-16,1 5 0 0,0 4-128 0,0-2 160 16,-1 5-160-16,-1 1 160 0,-3 3-160 0,0 3 0 15,0 1 0-15,-3 1-176 0,-11-1-32 0,9 5-16 16,-9-5 0-16,10 12 0 15,0 0-2464-15,-1-2-480 0,0 6-96 0,-3 1-32 0</inkml:trace>
  <inkml:trace contextRef="#ctx0" brushRef="#br2" timeOffset="209379.45">8120 19095 18591 0,'0'0'832'0,"0"0"160"0,0 0-800 0,0 0-192 0,0 0 0 0,0 0 0 16,-9-10 1408-16,9 10 224 0,-9-4 48 0,-1 2 16 16,-3 4-656-16,-1 0-128 0,-2 3-16 0,-2 7-16 15,-2 6-240-15,-2-1-64 0,-1 1 0 0,0 4 0 16,0 2 0-16,4 1 0 0,2-2 0 0,1-1 0 16,6-1-224-16,1 0-48 0,5-6-16 0,3-4 0 15,2 1 144-15,3-6 16 0,-4-6 16 0,12 8 0 16,3-4 336-16,0-3 64 0,3-5 16 0,1-3 0 0,4-1-176 15,0-6-16-15,0-4-16 0,1-2 0 0,0-1-272 0,0-4-48 16,-2 0-16-16,-1-3 0 0,1-3-32 0,0-3-16 16,-1-2 0-16,1-3 0 0,-2-4-16 0,0-2 0 15,1-3 0-15,-2-6 0 0,0-3-96 0,0-6-32 16,-3-5 0-16,0 6 0 0,-4 0-144 0,-1 13 0 16,-2 6 144-16,-3 13-144 0,-1 6 0 0,-1 8 0 15,-3 7 0-15,-1 9 0 0,0 0 0 0,-10 13 0 16,-4 7 0-16,-3 8 0 0,-2 8 0 0,-1 7 0 15,0 6-176-15,-1 3 176 0,2 2 0 0,3 5 0 16,2 1-128-16,1-2 128 0,3-2 0 0,1-4 0 0,1-5 0 16,2 0 0-16,1-5-128 0,0-3 128 15,-2-7 0-15,1-3-144 0,0-4-208 0,-2-3-32 0,0-2-16 0,0-6-12272 16,-3-4-2464-16</inkml:trace>
  <inkml:trace contextRef="#ctx0" brushRef="#br2" timeOffset="209528.81">7554 18566 35007 0,'-7'-15'3120'0,"7"15"-2496"0,1-9-496 0,-1 9-128 16,8-10 2032-16,-8 10 384 0,0 0 80 0,8-5 0 16,-8 5-1504-16,11-3-304 0,-11 3-64 0,0 0-16 15,10-1-480-15,-10 1-128 0,10 4 0 0,-10-4 0 16,8 8-2256-16,-3 3-528 0</inkml:trace>
  <inkml:trace contextRef="#ctx0" brushRef="#br2" timeOffset="210799.44">9147 19245 17679 0,'0'0'768'0,"0"0"192"0,-6 1-768 0,-2 3-192 0,-1 3 0 0,-1 1 0 15,-1 2 656-15,-3 0 112 0,-4 3 0 0,-4 6 16 0,-2 4-160 0,-3 4-48 16,-2-1 0-16,-1 7 0 0,-1 2-128 0,1 2-48 16,-1 1 0-16,6 0 0 0,6 0-208 0,5-5-32 15,3-1-16-15,8-4 0 0,1-4-16 0,7-4 0 16,3-3 0-16,6-3 0 0,5-3 0 0,4-4 0 15,2-5 0-15,5 1-7616 16,4-3-1520-16</inkml:trace>
  <inkml:trace contextRef="#ctx0" brushRef="#br2" timeOffset="211167.66">9516 19421 13823 0,'0'0'608'0,"0"0"128"0,0 0-592 0,-7 8-144 0,1 2 0 0,-2 0 0 16,-1 3 1984-16,1 4 352 0,-3 3 80 0,0 4 16 16,-3 0-1392-16,-3-1-272 0,1 4-48 0,-2-4-16 15,0 0-160-15,2-2-32 0,2 1-16 0,2-8 0 16,2-2-112-16,4-1 0 0,6-11-16 0,0 0 0 15,0 0 256-15,0 0 48 0,0 0 16 0,0 0 0 16,13-8 256-16,2 0 48 0,3-7 16 0,-1 0 0 16,-1-3-560-16,1 0-96 0,4-1-32 0,0 1 0 0,2 1-320 0,-1 1 128 15,-2 1-128-15,1 5 0 0,-4 0 0 0,-3 6 0 16,-1 3 0-16,-2 3 0 0,-2 6 0 0,-4 1 0 16,-1 6-128-16,-1 1 128 0,-3 4 0 0,-1 0-128 15,-5 4 128-15,-1 3 0 0,-5-4-176 0,1 2 176 16,-2-1-208-16,4-1 80 15,-1-3-2496-15,4-2-480 0</inkml:trace>
  <inkml:trace contextRef="#ctx0" brushRef="#br2" timeOffset="211469.43">10004 19566 22399 0,'-14'4'992'0,"5"0"208"0,-1 1-960 0,-2 0-240 0,0 3 0 0,-5 4 0 16,-2 2 656-16,1 2 96 0,0 1 16 0,2 2 0 16,3-2 64-16,3-2 0 0,2-2 16 0,7 0 0 15,4-1-144-15,4-4-48 0,3 0 0 0,6-2 0 16,4-1-176-16,4-1-32 0,3 0-16 0,5-8 0 16,2-1-192-16,0 1-48 0,-2-2 0 0,-4-3 0 15,-3 0 0-15,-3-3 0 0,-5 0 0 0,-6 3 0 16,-3-3 368-16,-5 3 64 0,0-2 16 0,-6 2 0 15,-4 1 144-15,-5 3 48 0,-2-2 0 0,-5 2 0 16,-5 1-496-16,-3 0-80 0,0 0-32 0,1 3 0 0,2 0-352 16,2 1-80-16,3 1-16 0,3-1-11376 15,2 0-2288-15</inkml:trace>
  <inkml:trace contextRef="#ctx0" brushRef="#br2" timeOffset="211696.43">10477 19261 20671 0,'0'0'912'0,"0"0"192"0,-7 7-880 0,1 3-224 16,-2-1 0-16,-1 3 0 0,-1 4 1280 0,0 3 192 16,0 2 64-16,0 5 0 0,1-1-256 0,0 7-64 15,-1 2 0-15,0 3 0 0,-2 1-448 0,1 2-80 0,-2 3-32 16,2-3 0-16,0-1-432 0,4-4-96 0,2 0 0 0,0-5-128 15,1-2 0-15,1-1 0 0,1-6 0 0,-1-2 0 32,1-3-576-32,-1-6-240 0,3-10-32 0,0 0-13104 0</inkml:trace>
  <inkml:trace contextRef="#ctx0" brushRef="#br2" timeOffset="211872.07">10183 19597 24239 0,'10'-16'1072'0,"-2"6"224"0,2 0-1040 0,1 0-256 0,1 5 0 0,3-3 0 16,2 4 1408-16,2 2 240 0,4-1 32 0,-1 2 16 15,5 0-752-15,2 0-160 0,6-2-16 0,2 0-16 16,2 3-384-16,-1 4-80 0,-1-1-16 0,-3-1 0 16,-3 0-2016-16,-3 0-416 0</inkml:trace>
  <inkml:trace contextRef="#ctx0" brushRef="#br2" timeOffset="212370.59">11610 19536 5519 0,'0'0'496'0,"-3"-8"-496"0,-2-3 0 0,-2 4 0 15,-2 0 4112-15,-2 0 736 0,-1 4 144 0,-2-1 16 16,-1 2-3232-16,-4 5-656 0,-6-2-128 0,-2 3-32 0,0 4-544 16,-2 2-112-16,-3 4-32 0,2 1 0 0,1 2-16 0,2 2-16 15,5 0 0-15,1 2 0 0,2 2-48 0,5-1 0 16,3 1 0-16,8-5 0 0,3-6 128 0,6 1 32 15,5 2 0-15,5-6 0 0,4 0-16 0,5-3 0 16,5-1 0-16,3-2 0 0,2-2-144 0,6-1-16 16,3-2-16-16,1-5 0 15,-1 1-1360-15,-2-4-272 0,-5 0-48 0</inkml:trace>
  <inkml:trace contextRef="#ctx0" brushRef="#br2" timeOffset="212583.04">12210 19035 23903 0,'0'0'1056'0,"0"0"224"0,0 0-1024 0,0 0-256 0,0 0 0 0,-7 14 0 16,-6 6 640-16,-1 6 64 0,-4 0 32 0,-1 7 0 15,-4 2 160-15,-1 2 16 0,-1-1 16 0,-1 3 0 16,-3 1-416-16,2 3-96 0,-1-2-16 0,3 4 0 15,1-2-224-15,4-1-48 0,3-3-128 0,3-2 192 16,3-4-192-16,2-5-192 0,2-5 48 0,5-3 0 16,-1-2-2160-1,6-6-416-15,-3-12-96 0,10 10 0 0</inkml:trace>
  <inkml:trace contextRef="#ctx0" brushRef="#br2" timeOffset="213789.92">12303 19409 28559 0,'0'0'2544'0,"-11"11"-2032"15,-2 1-512-15,0 1 0 16,1 4-800-16,-2 0-256 0,-2 0-48 0,2 2-16 0,2 0 1536 0,3 2 304 16,2-6 64-16,4 0 16 0,1-1-480 0,5-1-112 15,2-5-16-15,4-2 0 0,2-1 112 0,2-2 16 16,1-5 0-16,1-3 0 0,3-2 0 0,-3-1 16 0,-1-3 0 0,-1-1 0 15,-2 1-80-15,-2-3 0 16,-2-3-16-16,-3 3 0 0,-3 0 80 0,-1-2 32 0,-3-2 0 0,-1 4 0 16,-1 0-80-16,2 0-16 0,3 14 0 0,-7-11 0 15,1 2-128-15,6 9-128 0,0 0 192 0,0 0-192 16,0 0 0-16,0 0 0 0,0 0-240 0,0 0 80 16,13-2 32-16,2 2 0 0,3 0 0 0,3 0 0 15,3-1 128-15,1-1 0 0,-1-4-144 0,1 3 144 16,3-1 0-16,-1 1 0 0,-3-3 0 0,-1 1 0 15,-4-2 0-15,0-1 0 0,-1 0 0 0,-4 0 0 16,0 2 0-16,-4 1 0 0,-1-4 0 0,-2 3 128 16,0 1 0-16,-7 5-128 0,0 0 192 0,6-7-64 15,-6 7-128-15,0 0 0 0,0 0 0 0,0 0 0 0,9-2 0 16,-9 2 0-16,9-3 0 0,-9 3 0 0,10 4 0 0,-10-4 0 16,10 2 0-16,-10-2 0 0,10 7 0 0,-2-3 0 15,-8-4 0-15,8 5 0 0,-8-5 0 0,6 10 0 16,-1-2 0-16,-1 3-176 0,-2-1 176 0,1 2-128 15,-3-12 128-15,0 14-128 0,-3 3 128 0,1 0 0 16,-2-1 0-16,-1 0 128 0,-1-5 48 0,-2 2 16 16,-2 1 0-16,0-3 0 0,-1 1 80 0,0-1 32 15,0-3 0-15,-2-2 0 0,-1 0-80 0,0-3-16 16,-1 0 0-16,2-2 0 0,0-1 16 0,1-1 0 16,-2-2 0-16,1-3 0 0,1-5-64 0,1 1-16 15,-2 0 0-15,2-3 0 0,1 3-144 0,2-1 0 16,2-2 0-16,2 3 128 0,3-2-128 0,1 5 0 0,1-2-160 15,-1 9 160-15,0 0-256 0,11-3 32 0,2 3 16 16,-2 2 0-16,1 0 48 0,-1 3 16 0,2 4 0 16,4-2 0-16,0 1 144 0,0-1-160 0,5 0 160 0,-1-1-160 15,3-3 160-15,0 2 0 16,-1 0 128-16,3-3-128 0,-2-2 0 0,-1-3 0 16,-3-2 0-16,0 1 0 0,1 1 192 0,0-6-16 0,-4 0-16 0,3-4 0 15,-5 0 48-15,2 2 16 0,-3-4 0 0,-1 1 0 16,-1-2-64-16,0 1-16 0,-3 0 0 0,-3 0 0 15,-3-2-144-15,-1 1 128 0,-2-1-128 0,-1 3 128 16,-2 4-128-16,0 0 0 0,3 10 0 0,0 0 0 16,-11-3 0-16,1 6 0 0,-1 2 0 0,-2 5-176 15,2-1 176-15,-2 1-192 0,0 1 192 0,1 1-192 16,0 3 192-16,2 0 0 0,5 2-144 0,4-4 144 0,3-3 0 16,2 3 0-16,5-7 0 0,2 3 0 0,3-4 0 15,3-1 0-15,1-2-144 0,2-2 144 0,5-1 0 0,1-3 0 16,-1 0 0-16,2 1 0 0,1-4 0 0,0 1 0 15,0-3 128-15,-4-1-128 0,-3 2 0 0,0 2 0 16,-2 2 0-16,0 0 0 0,-3-3 208 0,1 1-48 16,-6 4-16-16,0-1 0 0,-11 3 32 0,0 0 0 15,9 0 0-15,-9 0 0 0,0 0-176 0,0 0 0 16,0 0 0-16,0 0 0 0,0 0 0 0,-6 8 0 16,-1 1 0-16,-3-3 0 0,-2 2 0 0,-2 1 0 15,-2-2 0-15,-1 4 0 0,-1-1 0 0,-1 1 0 16,0 2 0-16,-1-2 0 0,0 2 0 0,3 1 0 15,3 0 0-15,3 1 0 0,3-1 0 0,3 0 0 16,4-1-144-16,2-3 144 0,-1-10 0 0,8 9 0 0,3-3 0 16,4-3 0-16,4-4 0 0,2-4 0 0,0-2 0 15,3-4 0-15,2-3 160 0,1-2-160 0,-2-1 160 0,0-2-160 16,0-3 128-16,1-1-128 0,0-4 0 16,2 1 144-16,-3-6-144 0,2-1 128 0,2-3-128 0,-1-7 128 15,0-10-128-15,-1-4 160 0,-1-7-160 0,1-3 160 16,1-5-160-16,-1 5 128 0,-1 1-128 0,-4 8 128 15,-2 9-128-15,-5 12 0 0,-2 11 0 0,-5 7 0 16,-3 8 0-16,-5 11 0 0,0 0-128 0,-4 12 128 16,-5 7-160-16,-5 8 160 0,-4 8-208 0,-2 2 80 15,-3 5 128-15,-2 5 0 0,-3 6 0 0,-1 3 0 16,-1 4 0-16,4 2 0 0,-1 2 0 0,4-4 0 16,5-6 0-16,3-4 0 0,2-7 0 0,3 0-128 0,3-7 128 15,-1-3 0-15,4-3 0 0,2-2-128 16,2-3-1088-16,2-5-192 0,1-4-64 15,0-3-14128-15</inkml:trace>
  <inkml:trace contextRef="#ctx0" brushRef="#br2" timeOffset="214425.6">14087 18088 13759 0,'6'0'304'0,"3"1"64"0,2 1 16 0,7 1 0 0,2 1-384 0,3 3 0 16,1 4 0-16,3 4 0 0,1 4 1552 0,6 9 240 16,-1 8 64-16,-3 4 0 0,-4 2-1056 0,-3 9-208 15,-5-8-32-15,-3 10-16 0,-1 10 160 0,-4 2 16 16,-2 5 16-16,-3 2 0 0,-1 1-208 0,-1-1-32 16,-2 3-16-16,-1-9 0 0,-1-5 608 0,-2-7 128 15,-5-10 32-15,-1-3 0 0,-3-3-64 0,-19 23-16 16,0-13 0-16,-3-8 0 0,0-8-528 0,1-6-96 0,1 0-32 15,-1-7 0 1,0-5-1152-16,1-4-256 0,-1-9-32 0</inkml:trace>
  <inkml:trace contextRef="#ctx0" brushRef="#br2" timeOffset="-210338.88">8860 19533 4607 0,'0'0'400'0,"0"0"-400"16,0 0 0-16,0 0 0 0,0 0 1408 0,0 0 208 15,0 0 48-15,0 0 0 0,0 0-448 0,-10 9-96 16,-2-4-16-16,1 3 0 0,-2 1 192 0,-1-2 48 16,-3 5 0-16,1-1 0 0,-1 1 192 0,1-1 32 15,-1-2 16-15,3 0 0 0,2-4-368 0,3 1-80 16,2-1-16-16,7-5 0 0,0 0-64 0,0 0-16 15,11-11 0-15,6-3 0 0,8-4-144 0,6-5-16 0,7-3-16 16,8-4 0-16,4-1-528 0,3 0-96 0,3 1-32 0,-1-2 0 16,3 4-208-16,3 4 0 0,2 6 0 0,-4 3 0 15,-3 3 0-15,-5 3 0 0,-4 6 0 0,-9 4 0 16,-6 4 144-16,-8 8-144 0,-7 2 128 0,-7 5-128 16,-5 8 128-16,-8 4-128 0,-7 2 0 0,-5 6 128 15,-7 5-128-15,-3 2 0 0,-4-1 144 0,-1 1-144 16,0-7 0-16,2-6 144 0,3-6-144 0,3-3 0 15,5-6 128-15,9-5-128 0,4-6 0 0,4-8 0 16,15 5 144-16,10-9-16 0,11-7-128 0,7-10 192 16,13-3 224-16,3-1 32 0,5-6 16 0,8-2 0 15,5 0-304-15,5-1-160 0,-1-2 160 0,3 5-160 16,-3 0 0-16,6 1 0 0,-1 3 0 0,2 3 0 0,-1 5 0 16,-3 7 0-16,-4 2 0 0,-5 8 0 0,-5 4 0 0,-6 6 176 15,-4 2-176-15,-11 5 160 0,-7 3-160 0,-6 1 0 16,-8 0 0-16,-3 4 0 0,-6 2 0 0,-5 0 0 15,-2 2 0-15,-4 0 0 0,-1 4 0 0,-3-5 0 16,-2 0-144-16,-2-5 144 0,0 0 0 0,1-5 0 16,2-2 0-16,2-5 0 0,1 0 0 0,8-6 0 15,4-2 0-15,9-4 0 0,7-7 0 0,11 1 0 16,6-5 0-16,8-1 0 0,7-4 0 0,2-3 0 16,-2-4 0-16,5-1 0 0,0-1 0 0,5-1 0 0,3-6 0 15,3 1 0-15,-1 0 0 0,-2-1 0 16,-3 0 0-16,-3 1 0 0,-4 1 0 0,-4 5 0 15,-2 0 0-15,-10 6 0 0,-6 5 0 0,-9 3 144 0,-9 6-144 16,-8 0 128-16,-4 7 0 0,-8 3-128 16,-9-2 192-16,0 10-64 0,-6 4-128 0,-8 5 0 0,-8 4 0 15,-4 5 0-15,-5-1 0 0,-2 5 0 0,-6 0-128 0,1-3 128 16,2 0 0-16,4-2 0 0,7-2-144 0,6-6 144 16,2-5 0-16,8-4 0 0,6 0 0 0,3-10 0 15,7 3 0-15,11-3 0 0,7-4 0 0,11-8 0 16,8-5 128-16,9-3 0 0,3-3-128 0,5-5 192 15,3 0-64-15,2-4-128 0,2-2 176 0,0-2-176 16,5 3 128-16,-1-5-128 0,0-4 0 0,-1-4 0 16,-3 4 0-16,0-5 0 0,-3 4 0 0,-2-3 0 15,-1 6 128-15,-4 0-128 0,-8 5 0 0,-4 2 0 0,-5 0 0 16,-8 2 160-16,-9 3-160 0,-4 4 128 0,-4 6-128 16,-5 0 0-16,-2 1 0 0,-4-3 128 0,0 1-128 15,-1 0 0-15,0 2 0 0,0-1 128 0,-1 1-128 0,3 1 0 16,0 0 0-16,-1 4 0 0,0-1 0 0,3 2 0 15,2 0 0-15,0 0 0 0,4 2-208 0,-4-2 16 16,2 3 16-16,-2-1 0 0,0 2-16 0,-2-1 0 16,-1 3 0-16,-2-2 0 0,-5 7 192 0,0 0-160 15,0 0 160-15,0 0-160 0,-9-6 160 0,-2 4-192 16,-3 3 192-16,-3 3-192 0,-2 2 192 0,-3 0-208 16,-5 5 80-16,-4-1 128 0,-3 2-160 0,0 6 160 15,-6 0 0-15,1 2-144 0,-3 1 144 0,-3 7-128 16,-3 5 128-16,0 4-128 0,-2-1 128 0,2 3-160 15,1 0 160-15,0 4-160 0,0 3 160 0,4 1-128 0,1-4 128 16,5-1-128-16,5-1 128 0,5-4 0 0,7-3 0 16,3-6 0-16,9-1 0 0,5-6 0 0,7-2 128 0,7-2-128 15,7-4 128-15,4-5-128 0,4 0 128 16,7-4-128-16,6-4 0 0,-1-4 144 0,4-6-144 16,1 2 0-16,0-2 128 0,2-3-128 0,2-3 0 0,-3-1 0 15,2 2 128-15,-5 1-128 0,-6 3 0 0,-3 4 0 16,-4 0 0-16,-5 3 0 0,-7 3 0 0,-3 3 0 15,-13-2 0-15,1 14 0 0,-5 3 0 0,-8 4 0 16,-9 7 0-16,-8 0 0 0,-9 4-128 0,-9 1 128 16,-9 3 0-16,-6 4 0 0,-9 6 0 0,-6-3 0 15,-7 4 0-15,-6-5 0 0,-10 1 0 0,-3-2 0 16,-7-2 192-16,-4-4-192 0,-8-6 192 0,-1-4-192 16,-1 1 240-16,-5-3-64 0,-7-5-16 0,0-2 0 0,1-2-32 15,2-4-128-15,-2-5 192 0,3-2-64 0,3 1-128 0,2-9 160 16,0-4-160-16,8-3 160 0,3 3-160 15,5-5 160-15,3-5-160 0,8-1 160 0,8-3-160 16,8 5 0-16,7-1 0 0,7 3 0 0,6 2 0 0,6 0 0 16,2 4 0-16,4 2 0 0,4 4 0 0,2 3 0 15,1 2 0-15,3 2-176 0,6 2 176 0,2 1-192 16,4 2 192-16,2 1-192 0,3 1 192 0,2 3 0 16,0-5-144-16,4 4 144 0,1-6 0 0,1 2 0 15,3-2 0-15,2-1 0 0,2-2 0 0,-1 1 0 16,3-2 0-16,-1 1 0 0,2-2 0 0,7-1 0 15,0 0 0-15,0 0 0 0,0 0 0 0,0 0 0 0,0 0 0 16,0 0 0-16,12-5-176 0,8-1 176 0,11 0-128 16,8-1 128-16,8-5 0 0,13 0-128 0,10 0 128 0,15 0 0 15,14-1 0-15,10-1-160 0,8-4 160 0,12 5 0 16,10-1 0-16,6 0-128 0,2-1 128 0,4-3 0 16,3-1 0-16,1-1 0 0,0 2 0 0,-1-1 0 15,-4 0 0-15,1 1 0 0,1-3 0 0,-4-2 0 16,-12 1 0-16,1 0 0 0,-1 1 0 0,-8-2 0 15,-8-4 0-15,-4 3 0 0,-5 1 0 0,-6-1 0 16,-7-1 0-16,-4-3 0 0,-5 5 0 0,0 3 0 16,-3-2 0-16,-3 7 0 0,-6-1 0 0,-6 1 0 15,-6 1 0-15,-5 4 0 0,-5 0 0 0,-6 5 0 16,-6-2 0-16,-6 4 0 0,-5-1 0 0,-5 0 0 16,-6-1 0-16,-3 2 0 0,-4 1 0 0,-4-1 0 0,-1 2 0 15,-9 1 0-15,9-4 0 0,-9 4 0 0,6-5-288 0,-6 5-48 16,0 0-16-16,8-4-16992 15</inkml:trace>
  <inkml:trace contextRef="#ctx0" brushRef="#br2" timeOffset="-175289.06">5691 20048 8287 0,'0'0'368'0,"0"0"80"15,0 0-448-15,0 0 0 0,6-9 0 0,2 1 0 0,-2 3 2640 0,4-1 448 16,1 2 96-16,1 0 16 0,3 3-1536 0,5-3-288 15,0-1-64-15,4 1-16 16,3 2-224-16,4-1-48 0,6-4-16 0,5-2 0 0,5-3 16 0,8 2 16 16,7-4 0-16,9 0 0 0,4-1 48 0,8 1 0 15,1-1 0-15,4 1 0 0,3 2-224 0,3 2-32 16,-2-3-16-16,-3 3 0 0,-4 1-112 0,-6 4-32 16,-6-1 0-16,-3 2 0 0,-6 0-112 0,-4 0-32 15,-8-3 0-15,-5 2 0 0,-5 1-192 0,-4-1-32 16,-8 2-16-16,-4 1 0 0,-5-2-288 0,-3 3 0 15,-4-1 128-15,-4 2-128 0,-10 0-160 0,0 0-96 16,0 0 0-16,0 0-16 16,0 0-1520-16,0 0-288 0,-10 11-64 0,-4 0-9360 0,-4 3-1872 15</inkml:trace>
  <inkml:trace contextRef="#ctx0" brushRef="#br2" timeOffset="-173670.35">6408 20054 6447 0,'0'0'272'0,"0"0"80"0,-12 7-352 0,3-2 0 15,3-1 0-15,6-4 0 0,-6 7 3200 0,6-7 576 16,-4 7 128-16,4-7 0 0,0 0-2096 0,0 0-416 16,0 0-96-16,0 0-16 0,9 6 112 0,1-1 16 15,1-5 0-15,2-3 0 0,1 2-80 0,4-3-16 16,5-1 0-16,1-4 0 0,0 2-256 0,0 0-48 0,3 0-16 0,1 0 0 16,2 0-352-16,5 2-80 0,-4 1-16 0,3 0 0 15,-3-1-224-15,0 2-64 0,-3 2 0 0,-3 0 0 16,-2 0-256-16,-3-1 160 0,-1 2-160 0,-1-1 128 15,-2 1-128-15,-2 0 0 0,-1 1 0 0,-1-1-176 32,-12 0-496-32,11 2-96 0,-11-2-32 0,0 0 0 15,11 3-2272-15,-11-3-464 0</inkml:trace>
  <inkml:trace contextRef="#ctx1" brushRef="#br2">13972 14026 0,'52'-3'16,"86"1"-16,139-5 16,96 2-1,67 4-15,57 11 16,66 13-1,56 14-15</inkml:trace>
  <inkml:trace contextRef="#ctx0" brushRef="#br1" timeOffset="-99894.35">28024 1140 28559 0,'0'0'1264'0,"-10"-6"272"0,0 0-1232 0,4 0-304 16,-1 1 0-16,7 5 0 15,0 0-848-15,0 0-240 0,-8-3-32 0,8 3-16 0,0 0 1584 0,0 0 320 16,0 0 64-16,0 0 16 0,0 0-432 0,0 0-96 0,0 4 0 0,1 2-16 15,1 2 16-15,3-3 0 0,4 4 0 0,3-3 0 16,4 3 48-16,2 1 16 0,18 8 0 0,-2-1 0 16,-1 0-64-16,-4 1-16 0,-1 0 0 0,-2 0 0 15,-5-3-112-15,-2 0 0 0,-1-2-16 0,-3 1 0 16,-2 1 32-16,-3-1 16 0,-2-4 0 0,-3 2 0 16,-2-1 208-16,-3-2 32 0,-2 4 16 0,-2-3 0 15,-3 3 160-15,-3 2 16 0,-3-1 16 0,-6-1 0 16,-3 2-112-16,-3-1-32 0,-6 1 0 0,-3-2 0 15,-3-5-256-15,0 2-48 0,2-4-16 0,-1 0 0 16,1 2-208-16,1-4 176 0,4 0-176 0,7-2 160 16,1-1-160-16,5 2 0 0,0-3 0 0,4 0 0 15,5-3-1072-15,8 3-192 0,0 0-32 0,0 0-16 16,0 0-1808-16,0 0-352 0</inkml:trace>
  <inkml:trace contextRef="#ctx0" brushRef="#br1" timeOffset="-99648.63">28168 1385 20271 0,'-15'0'896'0,"5"2"192"0,-2 2-880 0,1 3-208 16,-1-1 0-16,1 5 0 0,-2-2 1920 0,1 5 352 16,-4 3 64-16,2-1 16 0,-2-2-1296 0,-2 0-256 15,-4 3-48-15,1-2-16 0,-2-1 112 0,-1 0 32 16,0-4 0-16,-2 2 0 0,-1-5-272 0,2 1-48 0,-2-6-16 15,2 1 0-15,-3-2-224 0,3 0-32 16,-5-1-16-16,4-1 0 0,0-1-272 0,3 0 0 0,2-1 128 0,3 0-128 31,1-1-944-31,5 0-240 0,0 2-48 0,2 1-9168 0,2-1-1824 0</inkml:trace>
  <inkml:trace contextRef="#ctx0" brushRef="#br1" timeOffset="-97234.73">24952 878 24527 0,'0'0'1088'0,"-5"-12"224"0,1 3-1056 0,2 0-256 0,-1 3 0 0,3 6 0 32,-2-10-288-32,-5 5-112 0,5-4-32 0,2 9 0 0,0 0 1008 0,-10-3 192 0,-1 2 32 0,3 2 16 15,-4 2 64-15,-2 3 16 0,-4 1 0 0,-1 5 0 16,-1 1-192-16,0 4-48 0,-2 2 0 0,-1 6 0 15,-1 3-128-15,1 4-16 0,-1 2-16 0,5 0 0 16,2 1-224-16,2-2-32 0,2-3-16 0,6-2 0 16,4-2-224-16,6-2 0 0,3-5 128 0,5-3-128 15,3-7 0-15,7-2 128 0,4-5-128 0,3-4 0 16,3-7 128-16,3 0-128 0,0-5 0 0,-1-4 144 16,0-2-528-1,1-4-128-15,-3 0 0 0,0 2-16 0,-2 0-1888 0,-5-1-368 0,0 1-80 16</inkml:trace>
  <inkml:trace contextRef="#ctx0" brushRef="#br1" timeOffset="-96913.64">25367 702 19343 0,'0'0'1728'0,"0"0"-1392"15,-7 3-336-15,-2 2 0 0,3 4 2304 0,0 0 400 16,2 7 80-16,-1 2 16 0,0 2-2320 0,1 5-480 15,0-1 0-15,1 1-128 0,1 3 256 0,1 4 64 16,-1-3 16-16,1 2 0 0,0 0-208 0,1-4 176 16,0-2-176-16,0-3 160 0,0-2-160 0,0-2 0 15,0-3 144-15,0-6-144 0,0-9 128 0,0 0-128 0,0 0 160 0,0 0-160 16,0 0 384-16,0 0 0 0,5-11-16 16,1-6 0-16,1-2 48 0,2-6 16 0,-1-3 0 0,1-5 0 15,0 0-304-15,1 0-128 0,2 2 0 0,-1 2 128 16,-2 0-128-16,1 5 0 0,3 1 0 0,0 5 0 15,1 3 0-15,0 2 0 0,1 7 0 0,1-1 0 32,1 2-352-32,1 4-48 0,0 4-16 0,-1 0 0 15,0 2-1616-15,-1 2-320 0,0 0-64 0</inkml:trace>
  <inkml:trace contextRef="#ctx0" brushRef="#br1" timeOffset="-96610.96">26043 618 31039 0,'0'0'1376'0,"-9"5"288"0,-3 4-1344 0,0 2-320 15,-2 3 0-15,1 3 0 16,-1 2-288-16,-1 4-128 0,-4 1-32 0,1 2 0 0,1 3 448 0,2 3 0 16,1-5 192-16,4 2-64 0,0-5-128 0,6-2 0 15,4-5 0-15,0-3 0 0,3-1 0 0,-3-13 0 16,11 6 0-16,3-4 128 0,3-6 16 0,2-3 16 15,2-5 0-15,1-6 0 0,2-4 864 0,0-4 160 16,2 0 32-16,-2-2 16 16,-3 2-1696-16,0-1-352 0,-6 3-64 0,-2 1-16 0,-6-4 896 0,-3 4 0 15,-4 4 128-15,-4 1 0 0,-2 4 144 0,-4 6 32 16,-4-1 0-16,-2 5 0 0,0 5-128 0,-2 3-32 0,-2 4 0 16,2-1 0-1,0 3-672-15,4-1-144 0,2 3-32 0</inkml:trace>
  <inkml:trace contextRef="#ctx0" brushRef="#br1" timeOffset="-96248.21">26850 320 28447 0,'0'0'1264'0,"-11"7"256"0,-3-2-1216 0,-2 6-304 0,0-3 0 0,-3 5 0 16,-5 0-368-16,-2-2-128 0,-2 3-16 0,12-2-16 0,-5-1 528 0,0 3 320 16,-1 1-32-16,2 2-16 0,-2-2-144 0,4-1-128 15,4 3 192-15,-9 9-192 0,11-7 304 0,5-1-48 16,4-4-16-16,4-2 0 0,4-2 144 0,8-3 48 16,2 1 0-16,5-3 0 0,3 2-192 0,8-1-48 15,2-2 0-15,0 2 0 0,-3 2-192 0,-2-2 0 16,-2 4 0-16,-7-3 0 0,-2-1 128 0,-4 2-128 15,-5-3 0-15,-8-5 0 0,2 12 288 0,-3-1-32 16,-5 0-16-16,-6 3 0 0,-3-6 272 0,-5 2 48 16,-3-1 16-16,-8 1 0 0,-2 0-272 0,2-1-48 15,-1-3-16-15,6 2 0 0,2-4-240 0,5-2 0 16,4 1-192-16,3-3 192 16,3-3-2448-16,9 3-384 0</inkml:trace>
  <inkml:trace contextRef="#ctx0" brushRef="#br1" timeOffset="-95542.98">27561 260 26719 0,'-11'-10'2368'0,"2"5"-1888"0,-2 0-480 0,0 0 0 0,-2-3-160 0,-2 4-128 0,1 2-32 0,0-2 0 16,-2-1 320-16,1 2 144 0,-3 2-16 0,4 2 0 15,-2 3 352-15,-1 2 64 0,0-1 16 0,-1 3 0 16,0 0-256-16,0 2-48 0,-1 0-16 0,3 1 0 0,0 0-80 16,5 1-16-16,3 0 0 0,4-2 0 0,4 4-16 15,4-1 0-15,5-3 0 0,4 2 0 0,3 1 128 16,3-3 0-16,2 3 16 0,-10-9 0 16,3 5-272-16,3-2 160 0,2 4-160 0,-1-5 128 0,-1 2-128 15,-3 0 0-15,2-1 0 0,4 5 0 0,-9 1 128 16,-6-4-128-16,-6 3 128 0,-4-4-128 0,-5 3 320 0,-4-2 0 15,-4 1-16-15,-5-1 0 0,-2-1-112 0,-3 1 0 16,-3-2-16-16,2-5 0 16,2 0-1424-16,1-1-288 0,2-2-48 0</inkml:trace>
  <inkml:trace contextRef="#ctx0" brushRef="#br1" timeOffset="-95038.02">26202 1223 16575 0,'-16'-3'1472'0,"5"0"-1168"0,-4-1-304 0,-2 3 0 0,-1 1 2032 0,1 1 336 0,-2 1 80 0,-2 4 16 0,-2-1-1840 15,0 8-368-15,1-2-80 0,1 3-16 0,1 3 208 16,1 0 32-16,0 2 16 0,4 2 0 0,2-2-96 0,3 0-32 15,2 1 0-15,4-7 0 0,2-2-96 0,2 1-32 16,1-2 0-16,3 3 0 0,1-4 32 0,2 1 0 16,4-4 0-16,0 2 0 0,3-3-48 0,0 0 0 15,-1 1 0-15,1-1 0 0,0-2-144 0,-2 1 0 16,0 1 144-16,-2-1-144 0,-10-4 128 0,0 0-128 16,0 0 160-16,0 0-160 0,1 14 192 0,-5-3-64 15,-3 2-128-15,-5-2 192 0,0-3 784 0,-5 3 160 0,-3-2 16 16,0 3 16-1,-1-3-1728-15,2 2-336 0,0-1-80 0,1 0-16 16,2-3 368-16,0-1 80 0,2-2 16 0,3-4-13104 0</inkml:trace>
  <inkml:trace contextRef="#ctx0" brushRef="#br1" timeOffset="-94672.45">26216 1400 27583 0,'0'0'1216'0,"0"0"256"0,0 0-1168 0,0 0-304 0,0 0 0 0,0 0 0 16,0 0-416-16,0 0-144 16,9-9-16-16,1 0-16 0,5-3 592 0,2-1 240 0,-1-4-16 0,1 2 0 15,-3-1-64-15,-2-1-16 0,1-1 0 0,-2 3 0 16,-2-3 208-16,-2 4 32 0,-4 2 16 0,1 3 0 0,-4 9 160 0,0 0 16 15,0 0 16-15,0 0 0 0,0 0 48 0,-11 2 16 16,-2 8 0-16,0 2 0 0,-1 4-400 0,0 2-64 16,-2 1-32-16,3 4 0 0,2-3-160 0,2-1 0 15,0-1 0-15,4-3 0 0,1-3 0 0,3-1 0 16,1-11 0-16,5 9 0 0,3 0 0 0,3-5 0 16,3-1-192-16,1-5 192 15,3-2-1440-15,1-4-160 0,3-3-48 0,1-5-7120 16,1-1-1440-16</inkml:trace>
  <inkml:trace contextRef="#ctx0" brushRef="#br1" timeOffset="-94467">26924 1098 21183 0,'0'0'944'0,"0"0"192"0,-10 0-912 0,-1 0-224 0,1 0 0 0,0 0 0 16,-3 2 816-16,-1 3 112 0,-3 4 32 0,-1-3 0 15,0 3-128-15,0 2 0 0,2 1-16 0,2 4 0 16,-2-5-208-16,4 3-32 0,0-1-16 0,5-1 0 16,2 0-208-16,3 0-32 0,4 1-16 0,3-5 0 15,1 1-48-15,4-4 0 0,3 0 0 0,0-1 0 16,2 0-112-16,3-3-16 0,1-6-128 0,0 0 192 16,0 0-192-16,1-6-288 0,0 1 64 0,0-4 16 15,-1-1-2032 1,-2 0-384-16,0-2-96 0</inkml:trace>
  <inkml:trace contextRef="#ctx0" brushRef="#br1" timeOffset="-94242.36">27366 623 21183 0,'0'0'1888'0,"0"0"-1504"15,0 0-384-15,0 0 0 0,-6 11 1952 0,-1 1 320 16,2 0 64-16,0 3 16 0,0 2-1584 0,1 2-304 15,0 1-64-15,2 4-16 0,1-1 48 0,-2 2 0 16,1 3 0-16,-1-2 0 0,2 1-192 0,-1-2-48 16,1 3 0-16,1-3 0 0,0 1-192 0,3-3 144 0,-1-3-144 0,2-2 128 15,0-3-128-15,1-2 0 0,1-4 0 0,-6-9 0 32,4 9-656-32,-4-9-112 0,0 0-32 0,0 0 0 15,0 0-1584-15,4-11-320 0,-4 4-64 0</inkml:trace>
  <inkml:trace contextRef="#ctx0" brushRef="#br1" timeOffset="-94079.55">27159 907 7359 0,'0'0'656'0,"0"0"-528"0,-8 8-128 0,8-8 0 16,0 0 3456-16,0 0 672 0,-5 6 128 0,5-6 32 15,0 0-2624-15,14 11-528 0,0-6-112 0,6-3 0 16,6-5-160-16,-1-4-32 0,6 0 0 0,2 1 0 16,1-6-464-16,2 1-112 0,-1-2 0 0,1-1-16 15,2-2-240-15,-6 0 0 0,0 0 0 0,-2 2 0 16,-2 3-816-16,-1-1-208 15,-4 4-32-15</inkml:trace>
  <inkml:trace contextRef="#ctx0" brushRef="#br1" timeOffset="-93609.79">28106 540 29487 0,'0'0'1296'0,"0"0"288"16,0 0-1264-16,-5 8-320 0,1 5 0 0,-1-3 0 0,1 4-256 0,-2 3-96 16,-1 1-32-16,2-1 0 0,0 0 576 0,0 0 96 0,-1-1 32 0,2 1 0 15,3-5-32-15,1 0 0 0,1 0 0 0,-1-12 0 16,5 9 32-16,-5-9 0 0,11 8 0 0,2-6 0 16,0-2 192-16,2-2 32 0,0-3 16 0,2-5 0 15,-1-3-176-15,1-2-16 0,-2-1-16 0,2-1 0 16,-2-4-160-16,0 2-16 0,-2 0-16 0,-2 0 0 15,0 1-160-15,-5 2 128 0,-1-1-128 16,-2 6 128-16,-2-2-128 0,-1 13 0 0,-1-5 144 0,1 5-144 16,0 0 0-16,-11 1 0 0,2 3 0 0,-1 3 0 15,-2 1 0-15,0-1 0 0,2 2 0 0,4-3 0 16,6-6 0-16,0 0 0 0,0 0 0 0,0 0 0 16,0 0 0-16,0 0 0 0,0 0 0 0,14-3-128 0,2-3 128 15,2-7 0-15,0-2 0 0,2-3 0 0,3-2 0 16,-10 9 0-16,-1-2 0 0,5-2 0 15,-3-2 0-15,2-1 0 0,3 2 0 0,3-1 0 0,-3 3 0 0,21-7 192 16,-6 3-64-16,-4 5 0 0,2 7 112 0,-4 3 16 16,0 3 16-16,-1 4 0 0,-3-1-112 0,-2 7-32 15,-3 0 0-15,-2 4 0 0,-1 2-128 0,-4 2 0 16,0 0 144-16,-7-5-144 0,-1-1 0 0,-1 5-128 16,1 2 0-16,0 0 0 15,-1 3-1904-15,-1-3-368 0,-1 1-80 0</inkml:trace>
  <inkml:trace contextRef="#ctx0" brushRef="#br1" timeOffset="-92931.64">27211 1375 16991 0,'0'0'752'0,"0"0"144"0,0 0-704 0,0 0-192 15,0 0 0-15,0 0 0 0,0 0 320 0,0 0 48 16,0 0 0-16,0 0 0 0,0 0 592 0,0 0 112 16,0 0 16-16,0 0 16 0,0 0-32 0,0 0-16 15,0 0 0-15,0 0 0 0,0 0-96 0,0 0-32 0,9 10 0 0,-9-10 0 16,0 0-160-16,9 5-48 0,-9-5 0 0,14 4 0 16,1 0-64-16,2-3-16 0,0-1 0 0,4 0 0 15,2 0-192-15,2 0-64 0,0-3 0 0,3 1 0 16,4 0-112-16,4 1-16 0,2-1-16 0,4 0 0 15,2 1 16-15,5 1 16 0,1 0 0 0,-1 0 0 16,-4 0-16-16,-3 0 0 0,-5-1 0 0,-2 1 0 16,-4 0-128-16,0 0-128 0,-3 1 192 0,-1 2-192 15,-2 0 160-15,-1 3-160 0,-2-3 128 0,-2 0-128 16,-1 1 128-16,-2 0-128 0,-3 2 0 0,-2-4 128 16,2 0-128-16,-2 0 0 0,-2 1 144 0,-10-3-144 15,10 5 0-15,-10-5 0 0,0 0-192 0,0 0 64 16,0 0-1328-16,0 0-256 15,0 0-48-15,0 0-13792 0</inkml:trace>
  <inkml:trace contextRef="#ctx0" brushRef="#br1" timeOffset="-92355.59">27900 1051 13823 0,'0'0'1216'0,"0"0"-960"0,0 0-256 0,0 0 0 16,0 0 1376-16,0 0 224 0,0 0 64 0,0 0 0 15,0 0-784-15,0 0-160 0,0 0-16 0,0 0-16 16,0 0 208-16,0 0 64 0,0 0 0 0,0 0 0 16,0 0-176-16,0 0-16 0,0 0-16 0,0 0 0 15,0 0 0-15,0 0 0 0,0 0 0 0,9 10 0 16,0-5-144-16,2 1-32 0,3 2 0 0,4-1 0 16,1 2-96-16,4-1-32 0,5 2 0 0,4-1 0 15,3 1 0-15,2-2 0 0,1-1 0 0,2 1 0 16,-1 5-64-16,-1 1-32 0,-6-3 0 0,-4 1 0 0,-3 0-208 15,-1-4-144-15,-6 2 192 0,0-2-192 0,-4 3 256 16,-1-2-64-16,-6 1-16 0,2-2 0 0,-2 1 16 0,-1-2 0 16,-6-7 0-16,0 0 0 0,1 14 48 0,-1 0 16 15,-2-2 0-15,-3-1 0 0,-2 1 16 0,-2-2 16 16,-1 3 0-16,-3-3 0 0,-3 2-32 0,-3 2-16 16,-3 3 0-16,-2-1 0 0,-3 1-64 0,-4 1-16 15,-7-2 0-15,-1 2 0 0,0-1-32 0,1-2-128 16,1-1 192-16,1-1-64 0,1 1-128 0,3-4 192 15,4 1-192-15,1-2 192 0,2 0-192 0,6-5 0 16,-1-2 144-16,3 1-144 0,3-2 0 0,4-2 0 16,2-3 0-16,8 4 0 15,-4-9-960-15,8-2-256 0,0-1-48 0,5 1-16 16,4-4-1584-16,2-1-320 0</inkml:trace>
  <inkml:trace contextRef="#ctx0" brushRef="#br1" timeOffset="-91904.04">27203 1415 3679 0,'-15'2'320'16,"5"0"-320"-16,-4-1 0 0,2 3 0 0,0 1 3392 0,0 2 592 0,2-5 128 0,1 2 32 0,9-4-3120 0,0 0-608 15,-9 3-128-15,9-3-32 0,0 0 672 0,0 0 128 16,0 0 32-16,0 0 0 0,0 0-160 0,14-4-32 15,0 1 0-15,9 2 0 0,4-2-128 0,3-2-16 16,5 2-16-16,3-1 0 0,1 0-144 0,2-4-16 16,3 2-16-16,5 1 0 0,3-4-64 0,4 4-16 15,2 1 0-15,3-1 0 0,0 1-16 0,-2 0 0 16,-6 2 0-16,-5-1 0 0,-3 2-192 0,-2 1-32 16,-1 0-16-16,-2 1 0 0,-4 1-96 0,-3-1-128 15,-5 3 176-15,-3 1-176 0,-4 0 160 0,-2-1-160 0,-4-2 128 16,-2 2-128-16,-3 2 0 0,-10-6 0 0,0 0-144 0,0 0 144 31,0 0-768-31,0 0-32 0,0 0-16 0,-7 5-9296 0,-3-3-1856 0</inkml:trace>
  <inkml:trace contextRef="#ctx0" brushRef="#br1" timeOffset="-91476.38">27908 1071 21183 0,'-13'-4'1888'0,"13"4"-1504"0,-9-1-384 0,9 1 0 0,-9 0 256 0,9 0 0 16,0 0-16-16,0 0 0 0,0 0 192 0,0 0 32 15,0 0 16-15,0 0 0 0,8 9 192 0,2-3 32 16,3 2 16-16,1 1 0 0,2-4 32 0,4 4 0 16,5-2 0-16,3 5 0 0,3-6 64 0,5 4 16 15,3-1 0-15,6 3 0 0,3-5-176 0,0 3-16 16,-2-3-16-16,-3 3 0 0,-2-3-80 0,-3 2-16 0,-4-4 0 16,0 2 0-16,-3 0-192 0,-3 0-32 0,-2 2-16 0,-7-3 0 15,-3-1-96-15,-2 4-32 0,-4-3 0 0,-4 3 0 16,-5-1 192-16,-4 5 32 0,-3-5 16 0,-6 6 0 15,-4 3 208-15,-6 2 32 0,-6 1 16 0,-3 5 0 16,-6 1-256-16,-8 1-48 0,-6 2-16 0,-7 2 0 16,-7-3-128-16,2 1-16 0,0 1-16 0,5-3 0 15,4 1-176-15,7-3 0 0,4 2 0 0,4-4 0 32,2-4-1040-32,4-2-144 0,2-3-32 0,8-7-10896 0,7 1-2192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48:15.92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3015 8266 11055 0,'0'0'976'0,"-6"2"-784"16,-1-4-192-16,1 2 0 0,0-2 1296 0,6 2 224 16,0 0 32-16,0 0 16 0,-5-5-224 0,5 5-32 15,0 0-16-15,0 0 0 0,0 0-288 0,0 0-64 16,0 0-16-16,5-5 0 0,-5 5-224 0,10-4-32 15,1 3-16-15,3-1 0 0,3 1-112 0,1 1-32 16,1 0 0-16,2 0 0 0,5 0-128 0,0 0-16 16,0 0-16-16,1 1 0 0,-1-1 16 0,2 0 0 15,0-1 0-15,0 2 0 0,0 2 16 0,0 2 16 16,-4-1 0-16,-1 1 0 0,-1-1-144 0,-2 1-16 0,-5 1-16 16,-1-1 0-16,-2 0-96 0,-3 4-128 0,-3-2 176 0,-1 3-176 15,-2-3 272-15,-2 5-48 0,-2-1-16 0,-3 3 0 16,0 1 80-16,-4-1 16 0,-2-3 0 0,-1 1 0 15,-2 2-48-15,-1 0-16 0,0-2 0 0,0 2 0 16,-1 0-64-16,0-3-16 0,-1 2 0 0,2 1 0 16,0-3-160-16,2-2 192 0,-1 1-192 0,1-2 192 0,1 0-192 15,1-1-176-15,0-4 48 0,0 1 0 16,2-2-1600-16,2-1-304 0,6-1-64 0,-7-1-12352 16</inkml:trace>
  <inkml:trace contextRef="#ctx0" brushRef="#br0" timeOffset="247.25">3354 8335 20271 0,'-10'-10'1792'0,"10"10"-1424"16,-5-3-368-16,-1 2 0 0,-2-1 1152 0,-2 0 144 15,1 4 48-15,-5 0 0 0,-2 3 160 0,-6 4 32 16,-3-1 16-16,-3 4 0 0,-2 2-320 0,0-1-64 15,-4 1-16-15,-1 1 0 0,-2 2-256 0,2 1-64 16,1-2-16-16,-1 2 0 0,2-2-368 0,1 0-64 16,2-4 0-16,1 4-16 0,3-2-192 0,1 0-48 15,3-4 0-15,3 0 0 0,1 0-128 0,4-1-176 16,3-1 48-16,2-1 0 16,3-2-2368-16,6-5-448 0,0 0-112 0</inkml:trace>
  <inkml:trace contextRef="#ctx0" brushRef="#br0" timeOffset="1036.85">1080 7516 16575 0,'0'0'1472'0,"0"0"-1168"16,3-8-304-16,-3 0 0 0,0 0 960 0,0 8 144 15,0 0 32-15,0 0 0 0,0 0-16 0,0 0 0 16,0 0 0-16,0 0 0 0,-4 8-160 0,0 6-16 16,-1 2-16-16,-2 4 0 0,2 1-272 0,-2 5-48 15,1 0-16-15,1 5 0 0,-2-3-176 0,1 2-32 16,2-3-16-16,-1 1 0 0,0-4 80 0,1 0 32 16,2-3 0-16,-1-5 0 0,1-3 64 0,-1-3 16 15,2-2 0-15,1-8 0 0,1 8 80 0,-1-8 0 16,0 0 16-16,6-3 0 0,3-8 160 0,0 1 16 15,1-4 16-15,2-3 0 0,-1-4-448 0,2 0-80 16,-2-1-32-16,2 2 0 0,0-1-288 0,1 4 0 16,-1 1 128-16,-1 2-128 0,0 4 0 0,-1 0 0 15,2 5 0-15,-2 1 0 0,1 4-176 0,-2 4 176 16,-1 0-192-16,-2 6 192 0,0 0-192 0,-1 4 64 0,-5 3 128 16,2 8-208-16,-3 2-48 0,0-4-16 0,-1-1 0 15,-1 3 0 1,1-5-992-16,-4-1-192 0,1-1-32 0</inkml:trace>
  <inkml:trace contextRef="#ctx0" brushRef="#br0" timeOffset="1337.33">1735 7469 13823 0,'-16'3'1216'0,"5"2"-960"0,-3 0-256 0,0 3 0 0,-1 1 3136 0,-3 3 592 15,-3 1 112-15,-2 4 32 0,0 0-2080 0,0 3-432 16,3 1-80-16,3-2 0 0,3-2-192 0,5-3-48 16,6 0 0-16,0 0 0 0,6-3-464 0,2-3-80 15,5-2-32-15,4-1 0 0,4-7 80 0,2-2 16 16,3-3 0-16,1 1 0 0,-1-5-208 0,-2-1-32 16,5 1-16-16,-3-3 0 0,-2-3-64 0,-3 1-16 15,-3-2 0-15,-2 0 0 0,-1 0-64 0,-6 2-16 16,-1 1 0-16,-1 3 0 0,-2-2-16 0,-2 1-128 15,-3 6 192-15,-1-2-64 0,-3 4-128 0,1 0-144 16,-2 0 144-16,1 3-208 16,-5 4-1600-16,2-1-320 0,0 0-64 0,0-1-14336 0</inkml:trace>
  <inkml:trace contextRef="#ctx0" brushRef="#br0" timeOffset="1566.6">2260 6850 26719 0,'0'0'2368'0,"-5"8"-1888"0,0 6-480 0,0 1 0 16,-7 4 512-16,2 6 16 0,-1 6 0 0,-3 5 0 16,-1 1 272-16,-1 2 48 0,0 4 16 0,0-1 0 15,4 2-480-15,0 1-80 0,1 2-32 0,2-3 0 0,3-3-144 0,1 1-128 16,-2-3 192-16,3-5-192 15,1-5 0-15,0-1-320 0,2-5 32 0,-2 1 16 16,-1-4-2064-16,1-4-416 0,-1-7-64 0</inkml:trace>
  <inkml:trace contextRef="#ctx0" brushRef="#br0" timeOffset="1715.77">1899 7358 15663 0,'13'-13'1392'0,"-1"5"-1120"15,6-2-272-15,5 0 0 0,4-4 2816 0,2 4 496 16,0 2 96-16,3 2 32 0,1-4-2032 0,3 2-416 15,-1-2-80-15,-5 5-16 0,3-4-64 0,3 3 0 16,3 0-16-16,0-1 0 0,0 3-688 0,-2 3-128 16,-4-2 0-16,-2 2-10128 15,-3 1-2016-15</inkml:trace>
  <inkml:trace contextRef="#ctx0" brushRef="#br0" timeOffset="2314.02">1106 8561 14735 0,'0'0'640'0,"0"-11"160"0,1-3-640 0,-1 1-160 15,-1 2 0-15,0-2 0 0,-1 0 1504 0,0 3 272 16,-2-1 48-16,4 11 16 0,-8-5-240 0,-1-2-64 0,2 1 0 15,-3 5 0-15,-2 4-368 0,1 5-80 0,-2 0 0 16,-1 6-16-16,-2 2-256 0,-1 5-48 0,-1 1-16 0,0 10 0 16,-1 4-304-16,3 2-48 0,1 4-16 0,-1 4 0 15,1 4-176-15,2 1-32 0,3-4-16 0,3 2 0 16,2-5-160-16,2 1 0 0,0-7 0 0,3-1 0 16,2-4 0-16,0-4 128 0,1-6-128 0,-2-4 0 15,3-1 0-15,-2-4-304 0,0-4 48 0,-1 0 16 16,-1-10-368-16,0 0-80 0,0 0-16 0,0 0 0 15,0 0-1680-15,0 0-352 0,-9-10-64 0,1 0-16 0</inkml:trace>
  <inkml:trace contextRef="#ctx0" brushRef="#br0" timeOffset="3352.3">685 9071 2751 0,'0'0'256'0,"0"0"-256"16,5-1 0-16,2-2 0 0,0 1 4240 0,2-3 816 15,0 1 144-15,1 1 48 0,2 1-3104 0,2-5-608 16,11-4-128-16,-1-3-32 0,-1 1-352 0,1 2-80 15,3-3-16-15,0-1 0 0,-2-1-304 0,0 2-64 16,-2 3-16-16,-1-3 0 0,-3 2-176 0,0 1-48 16,0-2 0-16,-1 3 0 0,-3 4-112 0,2 3-16 15,-2 1-16-15,-1 3 0 0,-3 3-176 0,0 3 160 16,-3 4-160-16,1 3 160 0,-1 1 0 0,-2 1 0 16,-2 3 0-16,2 0 0 0,1 2 80 0,-3-2 16 15,-3 0 0-15,0 0 0 0,2 0 0 0,-2-1 16 16,-1-3 0-16,1-1 0 0,1-5 48 0,1 2 0 0,-1-2 0 15,-2-9 0-15,3 9-64 0,-3-9 0 0,9 3 0 0,2-2 0 16,-1-5 48-16,1-3 0 0,1-2 0 0,0 0 0 16,1-1-80-16,0-1-16 0,-3 3 0 0,0-4 0 15,0 2-208-15,0-2 128 0,-5 2-128 0,3 1 0 16,-2 1 128-16,1 1-128 0,-7 7 0 0,7-6 0 16,-1-3 0-16,-6 9 0 0,0 0 0 0,0 0 0 15,5-6 0-15,-5 6 0 0,0 0 0 0,0 0 0 0,0 0 0 16,0 0 0-16,5-11 0 0,-5 11 0 0,0 0 0 0,0 0 128 15,0 0-128-15,0 0 0 0,3-7 0 0,-3 7 0 16,0 0 0-16,0 0 0 0,0 0 0 0,6-10 128 16,-6 10-128-16,0 0 0 0,7-7 0 0,0 2 0 15,-7 5 0-15,7-7 0 0,-7 7 0 0,7-6 0 16,-7 6 0-16,8-8 144 0,1 0-144 0,-1 4 0 16,-8 4 0-16,9-8 0 0,-4 1 0 0,-5 7 0 15,4-9 0-15,-4 9 0 0,0 0 0 0,0 0 0 16,0 0 0-16,0 0 0 0,0 0-176 0,-3 11 176 15,-2 2-128-15,-1 1 128 0,-2 0 0 0,1 5 0 16,-1 4 0-16,-1-1-128 0,0-3 128 0,1 1 0 16,3 0 0-16,-1 1 0 0,3-2 0 0,1-1 0 15,1-3 0-15,3-1 0 0,5 0 0 0,0-7 0 16,3 1 0-16,3-4 0 0,0-3 0 0,1-1 0 16,1-2 0-16,2-2 128 0,-1-3 16 0,1 1 16 15,-2-8 0-15,0 1 0 0,-1 1-32 0,-1-4 0 16,-2-1 0-16,-3-1 0 0,-1 1 48 0,-1 1 0 15,-4-1 0-15,-2-1 0 0,-1-1-176 0,-3 3 0 16,-1 2 0-16,-1 5 0 0,-3-4 0 0,0 6 0 0,-1-1 0 0,-2 3 0 16,-1 4 0-16,3-2-192 0,-1-1 64 0,2 0 128 15,9 4-192-15,0 0 192 0,-9-2-160 0,9 2 160 16,0 0-144-16,0-8 144 0,4-2-128 0,5 3 128 16,4-4-176-16,0 5 176 0,5-3-208 0,0 3 80 15,0 1 128-15,3 0-128 0,0 2 128 0,0 2-128 16,1 5 128-16,0 3 0 0,-2 0-144 0,-2 5 144 15,-3 2 0-15,-1 3-144 0,-3-1 144 0,0 2 0 0,-4 0 0 16,-2 1 0-16,-2 1 0 0,-2-2 0 0,0-3 128 0,-1-2 96 16,-2-2 16-16,1 2 0 0,1-13-64 0,-2 10-16 15,2-10 0-15,0 0 0 0,0 0 32 0,0 0 0 16,0 0 0-16,11 0 0 0,-3-3 32 0,3-4 16 16,-1-6 0-16,1 1 0 0,1-3 0 0,0-1 0 15,1 0 0-15,0 0 0 0,-1 3-240 0,2 1 0 16,0 3 0-16,-1-1 0 0,0 4 0 0,-2 1 0 15,-1 3 0-15,-1 4 0 0,-9-2 0 0,11 5 0 16,-4 2 0-16,-2 3 0 0,-2 3 0 0,-1-3 0 16,-2-10-128-16,3 14 128 0,-3 0 0 0,0-4 0 15,0-10 0-15,0 0 0 0,7 12 0 0,-7-12 0 16,9 5 0-16,3-4 0 0,1-2 128 0,1-4-128 16,0-3 176-16,-1-3-176 0,5-2 320 0,0-1-64 15,0-1 0-15,0 2 0 0,-1 0-128 0,4 5-128 16,-3-3 192-16,-4 8-192 0,1-1 0 0,1 3 0 15,1 3 0-15,-1 2 0 0,0 2 0 0,-1 4 0 16,-1 1 0-16,-1 1 0 0,-3 4 0 0,0 0 0 0,-1 3-240 0,-2-1 80 31,1 2-1760-31,-3 1-336 0,-2-1-80 0</inkml:trace>
  <inkml:trace contextRef="#ctx0" brushRef="#br0" timeOffset="3904.83">605 9867 19919 0,'0'0'880'0,"-5"4"192"0,-1-3-864 0,6-1-208 0,0 0 0 0,0 0 0 16,0 0 1568-16,0 0 272 0,0 0 48 0,0 0 16 15,9-9-560-15,3 1-96 0,2-3-32 0,-2 6 0 16,3-4-256-16,3 1-48 0,3-3-16 0,5 2 0 0,2-3-224 0,3 4-48 16,5-5-16-16,28-5 0 0,-12 5-304 0,-10 6-64 15,-7-2-16-15,-4 4 0 0,-8 3-224 0,-6 1 0 16,-3 1 128-16,-14 0-128 0,0 0-272 0,9 4-112 16,-9-4 0-16,3 11-16 15,-6 1-1776-15,-3 3-368 0,-4 2-64 0</inkml:trace>
  <inkml:trace contextRef="#ctx0" brushRef="#br0" timeOffset="4149.09">694 10125 12895 0,'0'0'1152'16,"0"0"-928"-16,-5 10-224 0,1 0 0 0,0 2 2320 0,2-4 432 16,1 6 64-16,-1 0 32 0,5-2-688 0,-1 3-144 15,2 0-32-15,0-5 0 0,-2 1-448 0,2 3-80 16,1-2-32-16,0 1 0 0,1 1-528 0,0 1-128 15,-1 1 0-15,5 8-16 0,-1-4-304 0,-1-1-64 16,-2-1-16-16,0 0 0 0,1-3-240 0,0 0-128 16,0-1 160-16,-1 0-160 0,-1-2 128 0,0 3-128 0,0-1 0 0,0-1 144 15,-1-3-144-15,3 1 0 0,-2-2 0 0,-5-9 0 16,6 10 0-16,-6-10 0 0,8 8-192 0,-8-8 192 31,0 0-848-31,0 0-48 0,0 0-16 0,9-5 0 0,-3-3-1504 16,-2-2-288-16,-2 1-64 0</inkml:trace>
  <inkml:trace contextRef="#ctx0" brushRef="#br0" timeOffset="4360.26">661 10502 15663 0,'0'0'1392'0,"0"0"-1120"15,0 0-272-15,0 0 0 0,0 0 1920 0,0 0 336 16,0 0 64-16,0 0 16 0,11-1-784 0,-3-2-144 15,1 1-48-15,2-3 0 0,2 1-320 0,2 0-64 16,3-2-16-16,2-2 0 0,3 2-384 0,26-8-64 16,-1 2-32-16,-2 4 0 0,-2-5-480 0,-4 5 0 15,-6-1 0-15,-4 4 0 16,1-4-2288-16,-6 3-544 0</inkml:trace>
  <inkml:trace contextRef="#ctx0" brushRef="#br0" timeOffset="5080.32">1801 9646 12895 0,'0'0'576'0,"0"0"112"0,-1-7-560 0,1 7-128 15,0 0 0-15,-1-10 0 0,1 10 1344 0,0 0 256 16,0 0 32-16,0 0 16 0,0 0-496 0,0 0-112 16,-5 8-16-16,-2 2 0 0,1 4-96 0,1 4-32 15,0 1 0-15,0 2 0 0,1 7-160 0,-3 0-32 0,0 5-16 16,-1 3 0-16,1 2-208 0,1 0-32 0,3 3-16 0,-2-7 0 16,-3-3-48-16,3-2 0 15,2-2 0-15,-1-2 0 0,1-6 80 0,0-2 16 0,3-3 0 0,0-3 0 16,0-11 0-16,5 9 0 0,3-5 0 0,-8-4 0 15,13-3 96-15,1-7 32 0,1 0 0 0,3-4 0 16,-1-3-272-16,4 3-48 0,2 0-16 0,-2 0 0 16,-2-2-272-16,2 2 160 0,-2 5-160 0,-2 3 128 15,-3 2-128-15,3 2 0 0,-4 5 0 0,-2 1 0 0,-3 6-192 16,-3 0 192-16,-3 4-160 0,-2 1 160 0,-6 2 0 0,-3 1 0 16,-5 1 0-16,-2 0 0 0,-5-1 0 0,0-1 192 15,-3 0-48-15,1-2 0 0,1-5-144 0,2 1 192 16,-1-4-192-16,4 0 192 0,0-4-192 0,3-3 0 15,1-2 0-15,3-3 0 16,1-2-1296-16,4 0-240 0,1-5-64 0,4 1-8816 16,3-2-1760-16</inkml:trace>
  <inkml:trace contextRef="#ctx0" brushRef="#br0" timeOffset="5369.87">2177 9999 23951 0,'0'0'2128'0,"-6"6"-1696"16,1 8-432-16,-1 0 0 0,-1 3 448 0,1-1 0 15,0 0 0-15,0 0 0 0,1-2 416 0,3 0 96 16,1-3 0-16,1-11 16 0,2 8-80 0,-2-8 0 16,5 12-16-16,-5-12 0 0,0 0-32 0,13 0 0 0,1 0 0 0,-1-7 0 15,-1 0-240-15,2-6-48 0,0-1-16 0,0 0 0 16,-1-1-96-16,1-1 0 0,0-1-16 0,-3-3 0 15,-2 1-64-15,0 2-16 0,-2 0 0 0,-1 1 0 16,-1-1-176-16,-1 2-48 0,0-2 0 0,-2 6 0 16,1-1-128-16,-2 1 0 0,-1 2 0 0,-1 0 128 15,1 9-464-15,0 0-112 0,-4-7 0 0,-1 3-16 16,5 4-2512-16,-8-4-496 0</inkml:trace>
  <inkml:trace contextRef="#ctx0" brushRef="#br0" timeOffset="5719.99">2621 9845 27647 0,'-8'9'1216'0,"5"-4"256"0,-1 3-1168 0,0 3-304 16,-5 6 0-16,1 0 0 0,0 3 0 0,-1 1 0 16,-3-2 0-16,2 0 0 0,1-5 896 0,0 0 192 15,-1 0 16-15,1-4 16 0,0 2-224 0,2-5-64 16,-1 0 0-16,8-7 0 0,0 0-64 0,0 0 0 15,0 0-16-15,0 0 0 0,0 0-144 0,10-12-32 16,2 1 0-16,0-2 0 0,2-5-224 0,2 1-48 16,-5 0-16-16,3-1 0 0,1-1-288 0,2 0 0 15,1-1 128-15,-2 2-128 0,-2 3 0 0,1 1 0 16,-1 2 0-16,0 5 0 0,0-1 0 0,-1 6 0 16,-2 2 0-16,-11 0 0 0,8 11-160 0,-3 2 160 0,-1 1-160 0,-3 3 160 15,-3 5 0-15,-2-2 0 0,-2 0 0 0,-2 0 0 16,-2 4 0-16,0 1 0 0,-2-3 0 0,3 0 0 15,2-7 0-15,0 0 0 0,0-2 0 0,2-2 0 16,5-11-304-16,-4 12-16 0,4-12 0 0,0 0 0 16,0 0-2288-16,0 0-464 0,0 0-80 0,10-10-10992 15</inkml:trace>
  <inkml:trace contextRef="#ctx0" brushRef="#br0" timeOffset="6172.88">3147 9798 12895 0,'0'-14'576'0,"0"6"112"0,0 1-560 0,0-5-128 16,-1 3 0-16,0-2 0 0,-1 3 2048 0,0 0 384 16,-1 2 80-16,-3 1 16 0,0 0-832 0,-2 4-160 15,0 4-48-15,1 2 0 0,-6-2-400 0,-1 6-96 16,-1 4-16-16,-2 2 0 0,0 4-320 0,-1 2-64 15,0 3-16-15,1 0 0 0,1 1-272 0,2 3-64 16,1-1-16-16,3 0 0 0,2-4-96 0,3-3 0 16,3-2-128-16,3-3 192 0,3-1 112 0,2-5 16 15,3-3 0-15,3-3 0 0,0-6 160 0,5-3 32 16,1-3 16-16,8-9 0 0,0-2-176 0,-1-6-32 16,1 0-16-16,-4-6 0 0,-2 1-160 0,-1 1-16 15,-2-3-128-15,0-1 192 0,-3-3-192 0,-3-1 144 0,1-6-144 0,-1 2 128 16,-2-3-128-16,-1 3 0 0,-3 4 0 0,0 3 0 15,-1 5 0-15,-2 6 0 0,-2 6-224 0,0 5 80 16,2 6 144-16,-2 7-192 0,0 0 192 0,-9 5-192 16,-2 9 192-16,1 3-192 0,-1 2 192 0,-1 6-192 15,0 4 192-15,-1 5-128 0,0 3 128 0,1 1-128 16,-2 3 128-16,3 1 0 0,1-3 0 0,3-2 0 16,-1-4 0-16,4-4 0 0,2-2 0 0,2-2 0 0,0 1 0 15,1-6-160-15,0-5 160 0,2-2 0 16,1 2-1520-16,1-4-192 0,-5-11-32 15,9 3-13104-15</inkml:trace>
  <inkml:trace contextRef="#ctx0" brushRef="#br0" timeOffset="6421.84">3502 9299 16575 0,'0'0'1472'0,"0"0"-1168"16,0 0-304-16,0 0 0 0,-4 6 2368 0,0 5 432 16,-1 2 80-16,-1 5 0 0,-2 7-1520 0,-1-1-304 15,-1 7-64-15,0 2-16 0,-1 3-112 0,-5 17-32 16,1-1 0-16,1-6 0 0,1-2-432 0,2-2-80 16,-1 0-32-16,1 3 0 0,0-5-288 0,2-2 0 15,1-6 0-15,6-3 0 16,0-3-1408-16,2-4-352 0,3-6-64 0,2-3-11696 0</inkml:trace>
  <inkml:trace contextRef="#ctx0" brushRef="#br0" timeOffset="6687.12">3564 9840 17503 0,'0'0'1552'15,"0"0"-1232"-15,0 0-320 0,0 0 0 16,10-1 1808-16,-1-2 304 0,3 1 64 0,0-3 16 0,2 1-992 0,0-1-208 15,2-4-32-15,-2 0-16 0,-2-4 16 0,-1 2 16 16,-3 1 0-16,-1-2 0 0,-2 2-112 0,-1 0-32 16,-2 3 0-16,-2 0 0 0,-1 2-16 0,1 5-16 15,0 0 0-15,-9 0 0 0,-1 2-128 0,0 3-32 16,1 4 0-16,-4 3 0 0,0 0-128 0,1 4-16 16,-2 0-16-16,2 2 0 0,2 2-240 0,5 2-48 15,1 1-16-15,3-3 0 0,1-1-176 0,4 0 0 16,2-2 144-16,4 1-144 0,2-2 0 0,2-1 0 15,3-2-192-15,1-1 64 16,3-1-2304-16,-4-3-448 0</inkml:trace>
  <inkml:trace contextRef="#ctx0" brushRef="#br0" timeOffset="7326.54">1040 11017 14735 0,'0'0'1312'0,"0"-9"-1056"16,0 1-256-16,-1 1 0 0,1 7 1280 0,-6-6 208 16,0 0 48-16,0 3 0 0,-2-1 192 0,-1 8 64 15,-1 1 0-15,-3 1 0 0,-2 4-592 0,-3 2-112 16,-2 3-32-16,0 3 0 0,-1 1-288 0,3 5-48 0,1-1-16 0,1 2 0 15,2 4-352-15,3-1-80 0,6-3-16 0,4-6 0 16,2-3-32-16,4-1-16 0,4-6 0 0,5 0 0 16,4-6 176-16,5-3 16 0,6-3 16 0,3-4 0 15,1-5-160-15,0-2-48 0,1-4 0 0,-2 1 0 16,-4-4-48-16,-4-3-16 0,-3 0 0 0,-1 2 0 16,0-1-16-16,-6 1-128 0,-4 1 192 0,-4 2-64 15,-1 1 0-15,-6 1-128 0,-5-1 192 0,-2 1-64 0,1 1-128 0,-5 3 0 16,-2 2 0-16,0 4 128 15,-2 2-432-15,2 3-80 0,-2-2-32 16,2 5 0-16,0 4-1360 0,3 3-272 0,2-2-48 0</inkml:trace>
  <inkml:trace contextRef="#ctx0" brushRef="#br0" timeOffset="7616.91">1402 10835 23439 0,'0'0'1024'0,"0"0"240"0,3 10-1008 16,-1 4-256-16,2 3 0 0,0 2 0 0,-2 3 512 0,1 3 64 16,1-1 16-16,1 0 0 0,-1-1 464 0,-2-1 96 15,1-2 0-15,0 0 16 0,3 0-144 0,-1-5-48 16,-2-2 0-16,3-5 0 0,-1 3-208 0,-5-11-64 16,0 0 0-16,10 3 0 0,0 0-112 0,-10-3-16 15,11-3-16-15,1-2 0 0,-1-5-64 0,-1-3-16 0,-1-1 0 0,3-2 0 16,-3-2-176-16,1 0-48 15,0-1 0-15,0 0 0 0,-1 1-256 0,1 1 160 0,2-1-160 0,-1 0 128 16,1 2-128-16,-1 2 0 0,2 0 0 0,-2 2 0 16,1 3 0-16,-2 0 0 0,2 3-192 0,1 3 192 31,-4 1-1360-31,-9 2-160 0,12-3-16 0,-2 2-9504 0,-10 1-1888 16</inkml:trace>
  <inkml:trace contextRef="#ctx0" brushRef="#br0" timeOffset="7934.13">1964 11000 25743 0,'0'0'1136'0,"10"0"240"0,3 0-1104 0,-1 0-272 16,2-3 0-16,3 1 0 0,2 2 848 0,1-5 112 16,3-2 32-16,0-6 0 0,-3-1 144 0,2 0 16 15,-5 1 16-15,-2-3 0 0,3 1-432 0,-6 1-96 16,-4-2 0-16,-2 5-16 0,-1-2-64 0,-2 2-16 15,-3-1 0-15,-4 1 0 0,-3 4-64 0,-2 1-16 16,-3 5 0-16,-2 5 0 0,-4 2-80 0,-2 2 0 16,-4 2-16-16,1 4 0 0,-1 1-240 0,1 0-128 15,1 2 128-15,2 1-128 0,2 5 128 0,2-4-128 16,2-2 128-16,5-1-128 0,5-4 128 0,5 2-128 16,4-1 128-16,6-3-128 0,0-2 128 0,4-4-128 15,3-2 160-15,5-2-160 0,4-2 0 0,-1-2 0 0,0-5 0 16,-7 3 0-1,1 0-1040-15,3-2-304 0,-1-3-64 0,2 0-10096 0,0 1-2000 0</inkml:trace>
  <inkml:trace contextRef="#ctx0" brushRef="#br0" timeOffset="8187.3">2654 10727 22111 0,'-13'8'1968'0,"6"-1"-1584"0,-3 6-384 0,-1 2 0 0,0 3 1536 0,0 3 208 15,-3 3 48-15,-2 2 16 0,0 1-768 0,-1 0-144 16,3-2-48-16,3 1 0 0,1-6 176 0,2-4 16 16,2-2 16-16,2-3 0 0,1 0-16 0,3-11 0 15,0 0 0-15,0 0 0 0,13 0-16 0,2-5-16 16,3-6 0-16,2-6 0 0,1-2-416 0,2-4-80 16,0-4 0-16,2 2-16 0,-1-4-288 0,4 2-48 15,-3-1-16-15,2 3 0 0,0-2-144 0,2 4 0 16,-2-4 0-16,0 7 0 0,-1 4-176 0,0 5-64 15,-2 2-16-15,-1 4 0 16,-4 5-2592-16,0 0-528 0</inkml:trace>
  <inkml:trace contextRef="#ctx0" brushRef="#br0" timeOffset="8668.18">1814 11492 3679 0,'-4'-11'160'0,"2"5"32"0,0 2-192 0,0 0 0 16,0 3 0-16,1-2 0 0,1 3 5504 0,0 0 1040 15,0 0 224-15,-4 8 32 0,-1 2-4480 0,0-1-896 16,0 5-176-16,0 2-32 0,0 2-256 0,-1 2-32 16,-1 7-16-16,1-1 0 0,-3 5-160 0,3 0-48 15,-1 1 0-15,2 1 0 0,-4 1-320 0,0-1-80 16,-1-2-16-16,3-2 0 0,0 1-288 0,1-3 128 16,1 0-128-16,-3-6 0 0,3 0 0 0,1-5 0 15,-1-2-240-15,0 4 80 16,3-3-1376-16,0-7-288 0,2-8-48 0,0 0-16 15,0 0-1376-15,0 0-256 0</inkml:trace>
  <inkml:trace contextRef="#ctx0" brushRef="#br0" timeOffset="8971.25">1632 11556 27583 0,'0'0'1216'0,"0"0"256"0,0 0-1168 0,0 0-304 0,0 0 0 0,5-11 0 15,2 2 192-15,1-2 0 0,8 6-16 0,0 2 0 16,3-5 592-16,5 3 112 0,3 2 16 0,4 1 16 0,2 2 48 0,-2 2 0 16,4 2 0-16,-1 6 0 0,2 2-320 0,-5 6-64 15,-3 6-16-15,-5-1 0 0,-4 1-176 0,-5 4-48 16,-3 0 0-16,-5 3 0 0,-2 2 144 0,-6 3 32 16,-5 1 0-16,-5 1 0 0,-4-1-80 0,-6-2-16 15,-3 1 0-15,-3-4 0 0,-1-2-96 0,-3-3-32 16,-1 2 0-16,1-5 0 0,2-2-288 0,0-2 160 15,2-6-160-15,3-2 128 16,2-7-512-16,4-5-96 0,2-3-32 0,5-2 0 16,2-6-1920-16,4 1-384 0,6-3-64 0,4-4-12416 0</inkml:trace>
  <inkml:trace contextRef="#ctx0" brushRef="#br0" timeOffset="9588.2">2212 12042 23951 0,'0'0'1056'0,"0"0"224"0,0 0-1024 0,-7-3-256 16,7 3 0-16,0 0 0 0,0 0 1392 0,7-10 208 16,-2 2 64-16,5 2 0 0,1-1-384 0,3 2-80 15,2 2-16-15,0 0 0 0,2 3-160 0,0 3-16 16,0 0-16-16,-2 5 0 0,-2-2-288 0,1 3-64 15,-2 4-16-15,-5 0 0 0,-2 1-176 0,-3 1-16 16,-5 1-16-16,-1 3 0 0,-5 2-48 0,0-6-16 16,-3 3 0-16,-10 11 0 0,-1-3 64 0,0 0 16 0,-3-5 0 15,3-1 0-15,4 0-176 0,0 1-48 0,2-2 0 0,3-3 0 16,4-2-208-16,3 0 144 0,5-2-144 0,1-12 128 16,5 8-128-16,2-1 160 0,5-2-160 0,6-4 160 15,4-2 112-15,6-3 32 0,2-1 0 0,4-1 0 16,4-6-96-16,5-2-16 0,4 0 0 0,2-4 0 15,-2-1-192-15,-2 3 0 0,-1 1 0 0,-6-1 0 0,-3-1 0 0,-4 0 0 16,1 3 0-16,-13 8-160 16,-3-2-1664-16,1 3-336 0,-3 1-64 0</inkml:trace>
  <inkml:trace contextRef="#ctx0" brushRef="#br0" timeOffset="11159.15">2254 13113 10591 0,'0'0'464'0,"0"0"112"0,0 0-576 0,0 0 0 16,0 0 0-16,-3-5 0 0,-2-4 1056 0,-1 4 96 16,-1 0 32-16,-2-1 0 0,-1-1-160 0,-1 1-16 15,-3-2-16-15,1 3 0 0,-5-3-16 0,-1 1 0 16,-2-1 0-16,0-2 0 0,-2 0-160 0,-2 0-48 15,-3 0 0-15,-2 1 0 0,-5-4-128 0,0 3-16 16,-1-2-16-16,0 3 0 0,-2 1-96 0,-1-1-32 16,-2 4 0-16,1 1 0 0,-1 0-112 0,0 1-32 15,2-2 0-15,-1 4 0 0,0 1-112 0,0 1-32 16,2 4 0-16,-14 2 0 0,5-1-48 0,6 6-16 0,5 0 0 0,1 2 0 16,2 0-128-16,1 1 192 15,2 2-192-15,1 0 192 0,2 0-48 0,2-1 0 16,0-4 0-16,-1 5 0 0,2 2-144 0,-1 1 0 15,4 1 0-15,-1 0 0 0,3 1 0 0,4-1 0 0,1 2 0 0,4 0 0 16,2 1 0-16,4 0 0 16,4-2 0-16,5-2 0 0,2 2 0 0,2 0 0 15,5-1 0-15,3 1 0 0,5-2 0 0,1 0 0 0,4 0 0 16,2-4 0-16,1-1 0 0,2-2 0 0,6-3 0 0,-1 2 0 16,0-9 128-16,-10 1-128 0,4-1 0 0,4 1 128 15,0-3-128-15,3 0 0 0,3 0 0 0,1 1 0 16,1-2 128-16,2-2-128 0,-1 0 0 0,2-3 128 15,0-2-128-15,0 1 0 0,-2-3 144 0,2 0-144 16,0-5 304-16,-2 2-16 0,1-2 0 0,-2 1 0 0,-1-2 112 0,-3-2 32 16,-2-1 0-16,-3-1 0 15,-4-2-80-15,-4-3-16 0,-4-1 0 0,-4 1 0 0,-6-4-32 0,-3 3-16 16,-2 1 0-16,-4 1 0 0,-3 1-112 0,-2 1-32 16,-2 4 0-16,-2 4 0 15,-3-2-464-15,-4 6-80 0,-2-1-32 0,-3 5 0 16,-4 0-2256-16,-2 2-464 0</inkml:trace>
  <inkml:trace contextRef="#ctx0" brushRef="#br0" timeOffset="11637.38">901 13412 5519 0,'0'0'240'0,"0"0"64"0,-10 1-304 0,0 2 0 0,1-2 0 0,1 4 0 16,1 4 2160-16,0 0 368 0,0 2 80 0,0 3 16 15,0 5-1232-15,-1 0-240 0,2 0-64 0,3 0 0 0,1 4-336 0,-1 5-80 16,2 4-16-16,1 1 0 0,1-2-128 0,2 3-16 16,-1 4-16-16,1 1 0 0,1 2-64 0,-1-2-16 15,1-2 0-15,0 1 0 0,0 4-96 0,-2 2-32 16,0-4 0-16,-2 1 0 0,-3-2-32 0,1-2-16 15,-2-5 0-15,0 1 0 0,-1-1 80 0,0 0 32 16,1-6 0-16,0 2 0 0,-1-4-160 0,1-3-16 16,0-2-16-16,4-3 0 0,-1 3 32 0,0-2 0 15,1-3 0-15,1-1 0 0,0-4-192 0,-1-9-192 16,3 11 32-16,-3-11 16 16,0 0-1776-16,8-1-336 0,6-11-80 0,-3 3-16 0</inkml:trace>
  <inkml:trace contextRef="#ctx0" brushRef="#br0" timeOffset="12209.25">2235 13376 14623 0,'0'0'640'0,"0"0"144"0,0 0-624 0,0 0-160 15,0 0 0-15,0 0 0 0,0 0 912 0,0 0 160 16,5 5 16-16,0 3 16 0,-3 1-64 0,1 0-16 0,-3 3 0 0,0 5 0 15,0 3-144-15,0 4-48 16,-1-1 0-16,-1 4 0 0,1 7-224 0,0 3-48 0,-2 1-16 0,-1 4 0 16,-1-1-48-16,0 3-16 15,-1-2 0-15,0 2 0 0,-1 0-80 0,1-3-16 16,0 1 0-16,0-3 0 0,1-7-144 0,0 0-48 0,1-2 0 0,1 1 0 16,-1-5-48-16,0 1-16 0,1-4 0 15,0-2 0-15,-1 1 0 0,0-3-128 0,0-1 192 0,2-2-64 16,-1 0-128-16,-1-1 0 0,0 0 0 0,3-5 128 15,-1 1-624-15,-1-3-128 16,-1 0-16-16,2 0-16 0,-1 1-1792 0,-1-4-368 16</inkml:trace>
  <inkml:trace contextRef="#ctx0" brushRef="#br0" timeOffset="12785.4">2301 14373 14847 0,'0'0'656'0,"0"0"144"0,5-4-640 0,-1-1-160 16,-1 0 0-16,0-3 0 0,-2 2 576 0,-1 1 96 15,-1-4 16-15,-3 2 0 0,0-3 80 0,-2 1 32 16,-4-2 0-16,0-1 0 0,-1 1-96 0,-1-2 0 15,-2 1-16-15,-4 1 0 0,-4 0 80 0,-2 1 32 0,-4-4 0 0,-3 0 0 16,-5 6-240-16,-2-2-48 0,-4 2-16 0,-1-2 0 16,-3 0-112-16,-4 4-32 0,1 3 0 0,-5 2 0 15,-2-2 96-15,-3 2 0 16,-2 0 16-16,0-2 0 0,1 2-176 0,-19 0-32 0,10 1-16 0,10 6 0 16,7 2-16-16,2 3 0 0,2-3 0 0,1 3 0 15,2-2-32-15,1 3 0 0,3 2 0 0,3-3 0 16,1 0-192-16,17-3 0 0,-3 1 0 15,-1 0 0-15,-2 1 0 0,2 4 0 0,0-3 0 0,2 6 0 16,2 2 0-16,-12 22 176 0,9-4-176 0,9-2 160 16,5-1-160-16,6-2 0 0,4 0 144 0,4-2-144 15,4-4 0-15,6-3 144 0,5-4-144 0,-4-10 0 16,4 3 256-16,5 1-64 0,5-4-16 0,4 5 0 0,7-1-176 16,4-3 128-16,4 0-128 0,42 3 128 0,-14-3-128 0,-28-5 160 15,2 0-160-15,0-4 160 0,1-1-160 0,1-3 192 16,3-1-192-16,4-1 192 0,-2-4 64 0,-2-3 32 15,-2-5 0-15,-3 0 0 0,-3 2 96 0,-2 0 32 16,-4-2 0-16,-4 1 0 0,-3-1-32 0,-4 2 0 16,-2-3 0-16,-6-4 0 0,-5 1-32 0,-4-1-16 15,-5 2 0-15,-4-4 0 0,-5-1 16 0,-4 3 0 16,-5-4 0-16,-2 5 0 0,-7 0-352 0,-3 2 144 16,1 0-144-16,-1 1 0 0,-1 3 0 0,-1 2-272 15,-1 4 16-15,0 1 16 16,1 1-1840-16,0 3-368 0,0 2-80 0</inkml:trace>
  <inkml:trace contextRef="#ctx0" brushRef="#br1" timeOffset="21484.27">508 10093 11919 0,'0'0'512'0,"0"0"128"0,0 0-512 0,0 0-128 16,0 0 0-16,-7-3 0 0,7 3 1024 0,-10-2 192 16,10 2 16-16,-9 0 16 0,0 0-288 0,0 0-64 15,0 1-16-15,9-1 0 0,-9 0-80 0,0 0-16 16,-1 0 0-16,1 0 0 0,9 0 48 0,-10-1 0 15,1 0 0-15,9 1 0 0,0 0-112 0,-9 0-16 16,9 0 0-16,0 0 0 0,0 0-64 0,0 0 0 16,0 0-16-16,0 0 0 0,0 0-176 0,0 0-48 15,0 0 0-15,0 0 0 0,0 0-96 0,0 0-32 16,0 0 0-16,7-8 0 0,-7 8 80 0,15-6 16 16,3 1 0-16,2-3 0 0,3 3-48 0,2-4-16 15,1 1 0-15,2 1 0 0,2-5-144 0,-1-4-32 16,6 3 0-16,-15 7 0 0,3-6-128 0,2 1 128 15,1-3-128-15,2 1 128 0,-2 2-128 0,6-2 160 16,0-1-160-16,21-6 160 0,-9 2-32 0,-10 0-128 16,-6 5 192-16,-5 4-64 0,-4 2-128 0,-8 2 0 15,-3 1 0-15,-3 0 128 0,-4 0 64 0,-1 3 16 0,-4 0 0 0,-1 1 0 16,-4 1-64-16,-1 2-16 0,-4 0 0 0,-1 1 0 16,-3-1 0-16,-2 1 0 0,-3 2 0 0,-4-1 0 15,1-3-128-15,-4 4 192 0,1-1-192 0,-1 1 192 16,0 3-192-16,11-4 160 0,-1 0-160 0,-3 3 160 15,-4 1-32-15,1 2 0 16,0-1 0-16,1 3 0 0,1-4-128 0,-18 9 0 0,6-3 0 0,6-2 128 0,3-5-128 16,3 3 160-16,4-4-160 0,0 1 160 15,4-6-160-15,2 2 0 0,1 0 0 0,3 2 128 0,2-2-128 0,3-1 0 16,2-1 0-16,3-2 128 0,0 0-128 0,0 0 0 16,0 0 0-16,0 0 0 0,0 0 0 0,0 0 128 15,11 3-128-15,0-2 0 0,1-1 0 0,-1 0 128 16,0-1-128-16,1-2 0 0,3 1 128 0,2-1-128 15,0-3 128-15,2-2-128 0,0 1 160 0,2-4-160 16,0 3 192-16,3-4-192 0,1 1 128 0,2 1-128 16,2-4 0-16,-11 7 0 0,1-3 0 0,4 0 0 15,0-2 128-15,0-2-128 0,1 2 0 0,0 3 128 16,-1-3-128-16,16-4 0 0,-7 6 128 0,-12 1-128 16,-4 2 0-16,-6 4 0 0,-10 3 128 0,0 0-128 15,0 0 0-15,0 0 0 0,0 0 176 0,-10 3-176 16,-4 0 160-16,-3 2-160 0,-2 5 128 0,-3-3-128 15,-6 3 0-15,12-5 144 0,-4 5-144 0,-3 0 0 16,-4 2 0-16,-1 2 0 16,0-3 192-16,-1 3-64 0,0 0 0 0,-22 8 0 0,10-7-128 0,7-2 0 0,3-6 0 15,6 0-176-15,3-1 176 0,4-4 0 0,3 0 0 0,4-1 0 16,4 0 0-16,7-1 0 0,0 0 0 0,0 0 0 16,0 0 0-16,0 0 128 0,12-4-128 0,4-1 128 15,3-4-128-15,3 3 0 0,2-3 0 0,2 2 0 16,-1-6 0-16,5 3 128 0,4-3-128 0,-14 4 0 15,5 0 0-15,3-4 0 0,2 3 0 0,-3-1 0 16,4-1 0-16,-3 5 0 0,-1-2 0 0,15-1 0 16,-12 0-144-16,-7 3-112 0,-9 6 0 0,-14 1-16 15,0 0-1776-15,0 0-368 0,0 0-64 0</inkml:trace>
  <inkml:trace contextRef="#ctx0" brushRef="#br1" timeOffset="22062.45">647 9979 16575 0,'0'0'736'0,"0"0"160"15,-9-4-720-15,9 4-176 0,-8-7 0 0,8 7 0 0,0 0 1760 0,0 0 320 16,-8-1 64-16,8 1 16 0,0 0-720 0,0 0-144 15,-7 6-16-15,7-6-16 0,-4 11-352 0,4-2-64 16,0 2-16-16,2 2 0 0,0-3-112 0,2 3-16 16,1 1-16-16,0 3 0 0,3 2-208 0,2 7-32 15,0 2-16-15,2 7 0 0,-2 2-64 0,-4-15-16 16,2 3 0-16,-1-1 0 0,1 1-64 0,0 3-16 0,-2-2 0 0,0 1 0 16,-1-5 64-16,3 16 16 0,-2-7 0 0,-2-4 0 15,-1-5 16-15,-1-4 0 0,-3-7 0 0,1-11 0 16,-1 13-96-16,1-13-16 0,0 0 0 0,-3 12 0 15,3-12-64-15,0 0 0 0,0 7-16 0,0-7 0 16,0 0 0-16,-2-8 0 0,0-3 0 0,0-3 0 16,-2-3 16-16,3-1 0 0,-2 1 0 0,1-2 0 15,-2-2-192-15,1 11 0 0,-2-5 0 0,3-2 0 16,-3-1 128-16,0-2-128 0,-1-3 0 0,1-1 128 0,-1-1-128 0,-5-22 0 16,2 7 0-16,0 6 128 0,1 2-128 0,4 7 0 15,-2 2 0-15,2 5 0 0,2 5 0 0,0 1 0 16,1 1 0-16,1 11 0 0,0 0 0 0,0 0 0 15,0 0 128-15,0 0-128 0,0 0 0 0,0 0 0 16,-5 9 0-16,2 2 0 0,2 1 0 0,2 6-144 16,2 7 144-16,1 5 0 0,1 5 0 0,1 3 0 15,1 4 0-15,0-4 0 0,0-1 0 0,-1-1 0 16,0-3 0-16,-1-5 0 0,0-1 0 0,-2-3 0 16,-2-3 0-16,1-2 0 0,-2-1 0 0,0 0 128 15,0-1-128-15,0-3 0 0,-2 1 0 0,2-2 0 16,0-13 0-16,2 11 0 15,-2-11-1152-15,0 0-288 0,0 0-48 0,0 0-16 16,0 0-1424-16,0 0-272 0</inkml:trace>
  <inkml:trace contextRef="#ctx0" brushRef="#br1" timeOffset="22535.91">529 10768 24063 0,'0'0'1072'0,"0"0"208"0,-10 1-1024 0,-1-1-256 0,4 1 0 0,-3 2 0 16,10-3 576-16,-8 3 64 0,8-3 16 0,0 0 0 15,0 0 592-15,0 0 112 0,0 0 32 0,0 0 0 16,0 0-304-16,0 0-64 0,0 0-16 0,8-8 0 0,3-2-224 16,3 2-32-16,1-2-16 0,6 2 0 0,3-3-176 0,5-4-48 15,8 4 0-15,-13 4 0 0,5-1-96 0,4 3-32 16,2-4 0-16,0 2 0 0,3-4 0 15,1 4 0-15,-4-3 0 0,29-8 0 0,-16 4 32 0,-7 4 0 16,-11-2 0-16,-3 3 0 0,-7 0-160 0,-2 4-48 16,-7-2 0-16,-2 3 0 0,-4 3 0 0,-2-1 0 15,-3 2 0-15,0 0 0 0,0 0-32 0,-4 3-16 16,-1 1 0-16,-5 2 0 0,-2-2-160 0,-3 4 128 16,-1 0-128-16,-3 4 128 0,-7-2-128 0,-1 1 0 15,-4 0 0-15,-4 0 128 0,-3 3-128 0,0-4 0 16,-1 0 0-16,2 3 128 0,1 0-128 0,15-4 0 0,0-3 0 0,0 3 0 15,-2-4 0-15,2 1 0 16,2 2 0-16,4-4 0 0,2 0 0 0,-4 2 128 16,4-2-128-16,5-3 0 0,8-1 144 0,0 0-144 0,0 0 160 0,3-4-160 15,2-3 144-15,3 0-144 16,6-2 128-16,-2 2-128 0,4-6 0 0,-6 8 0 0,5-1 128 0,-1-3-128 16,1 1 0-16,3-5 0 0,-1 4 0 0,0 1 0 31,2-3-960-31,14-3-208 0,-5 3-48 0</inkml:trace>
  <inkml:trace contextRef="#ctx0" brushRef="#br1" timeOffset="23362">1169 13327 6447 0,'0'0'272'0,"0"0"80"0,0 0-352 0,0 0 0 16,0 0 0-16,0-12 0 0,0 2 2496 0,0 10 416 16,0 0 96-16,3-9 0 0,-3 9-1248 0,0 0-256 15,0 0-48-15,0 0-16 0,0 0-160 0,0 0-16 0,0 0-16 0,0 0 0 16,0 0-144-16,0 0-16 15,-8 6-16-15,3-1 0 0,5-5-272 0,-5 14-48 0,-1-5-16 0,-1 8 0 16,2 5-160-16,0 3-48 16,3-1 0-16,-1 8 0 0,-1 5-80 0,3 1-32 15,2 8 0-15,-1-1 0 0,0 4-48 0,2 2-16 16,-1 2 0-16,0 2 0 0,0-3-80 0,1 0-16 0,-1-3 0 0,-1 2 0 16,0 0 48-16,-3-1 0 15,1-6 0-15,-1-1 0 0,1-5 16 0,1-2 0 0,-3-3 0 0,1-5 0 16,2 0-96-16,0-5-16 0,-1-3 0 0,1-1 0 15,1-3-208-15,0-2 144 0,0-6-144 0,0 1 128 16,0-1-128-16,0-8 0 0,0 0 0 0,0 0 0 16,0 0 0-16,0 0-304 0,3-9 48 0,-2-5 16 15,-1 0-1584-15,3-2-320 0,2-4-64 0</inkml:trace>
  <inkml:trace contextRef="#ctx0" brushRef="#br1" timeOffset="23768.45">1563 13327 15663 0,'0'0'1392'0,"0"0"-1120"0,-2-13-272 0,1 4 0 0,1 9 672 0,0 0 80 16,-4-10 16-16,4 10 0 0,0 0 512 0,0 0 128 0,0 0 0 0,0 0 16 16,-10-1-288-16,10 1-64 15,-8 8-16-15,2 0 0 0,6-8-48 0,-5 11-16 16,0 1 0-16,1 3 0 0,0 2-80 0,1 2-16 16,1 0 0-16,1 5 0 0,-1 0-208 0,1 8-48 15,2 5-16-15,-1 1 0 0,0 0-112 0,0 4-32 0,-2 4 0 16,0 2 0-16,1-1-128 0,-1 3-32 0,-2-1 0 0,-1 1 0 15,0-2-96-15,1 3-32 0,1-2 0 0,1-4 0 16,-2-2-192-16,1-5 144 0,0-2-144 0,0-4 128 16,1-6-128-16,-1 1 192 0,0-8-192 0,1-2 192 15,-1-5-192-15,1 0 0 0,1-1 144 0,1-11-144 16,0 0 0-16,0 0 0 0,0 0 0 0,0 0-192 16,0 0-560-16,-3-14-112 0,0-4-32 0,5 1-10544 15,0-5-2112-15</inkml:trace>
  <inkml:trace contextRef="#ctx0" brushRef="#br1" timeOffset="24198.9">2010 13217 10127 0,'0'0'448'0,"0"0"96"0,0 0-544 0,0 0 0 16,0 0 0-16,0 0 0 0,0 0 2496 0,0 0 384 0,0 0 64 0,-7 7 32 16,0 1-1120-16,0 0-208 15,2 5-48-15,-1-2-16 0,-2 5-176 0,1 1-48 0,-1 0 0 0,0 4 0 16,-1 6-208-16,4-1-32 0,0 2-16 0,1 6 0 15,1 4-400-15,3 1-96 0,-2 2-16 0,1 4 0 16,-1 2-80-16,0-2 0 0,1 5-16 0,-1-2 0 16,-1-1-64-16,0 2-16 0,1-2 0 0,-1-5 0 15,0-1-80-15,-3 0-16 0,0-4 0 0,1 0 0 16,-1-3-80-16,-1-2-32 0,1 0 0 0,0 0 0 16,-2-6-208-16,3 1 144 0,0-6-144 0,0-1 128 0,1-5-128 0,0-1 0 15,0-4 0-15,4-10 0 0,0 0-128 0,0 0-128 16,0 0 0-16,0 0-16 15,-6-5-1776-15,2-1-368 0,2-8-64 0,0 0-8464 16,1-4-1712-16</inkml:trace>
  <inkml:trace contextRef="#ctx0" brushRef="#br1" timeOffset="24643.66">1406 13306 13823 0,'0'0'1216'0,"0"0"-960"0,0 0-256 0,0 0 0 16,-6 4 2048-16,-1 2 352 0,1 5 80 0,-1-3 16 16,1 5-1040-16,-2 1-208 0,3 3-32 0,-1-1-16 15,0 1-256-15,-1 3-48 0,0-1-16 0,0 5 0 16,1 2-32-16,2 0 0 0,-1 9 0 0,1 0 0 16,-1 5-208-16,1 3-32 0,3 0-16 0,1 3 0 0,-1-3-208 0,-2 4-32 15,3-2-16-15,0 3 0 0,0-1-32 16,0-5-16-16,0-1 0 0,3-1 0 0,-2 0-64 15,2-3-16-15,-2-3 0 0,1-4 0 0,1 0-32 0,-2-2-16 16,-1-3 0-16,0-2 0 0,2-3-160 0,-2-2 160 16,0-3-160-16,0-1 160 0,0-1-160 0,0-4 128 15,0-9-128-15,0 0 128 0,1 10-288 0,-1-10-64 16,0 0-16-16,0 0 0 16,0 0-1296-16,0 0-272 0,6-8-48 0,2 1-8496 15,-4-9-1680-15</inkml:trace>
  <inkml:trace contextRef="#ctx0" brushRef="#br1" timeOffset="25000.69">1781 13344 6447 0,'0'0'576'0,"0"0"-576"0,0 0 0 0,0 0 0 16,0 0 3680-16,0 0 624 0,0 0 128 0,0 0 32 16,0 0-2416-16,-5 9-464 0,1 1-112 0,1 4 0 15,1 2-144-15,1 5-32 0,-2 1 0 0,2 7 0 0,-2 4-224 0,3 4-48 16,3 2-16-16,-3 2 0 0,1 1-336 0,0 5-64 15,1 4-16-15,-1 2 0 0,1 1-80 0,0 0 0 16,0 1-16-16,-2 2 0 0,-1 5-144 0,-2-3-32 16,-2 1 0-16,-2 1 0 0,-5-4-128 0,0-4-16 15,-1-3-16-15,-1-2 0 0,1 0-160 0,-1 1 0 16,0-3-160-16,1-3-12160 16,2-5-2432-16</inkml:trace>
  <inkml:trace contextRef="#ctx0" brushRef="#br1" timeOffset="33356.25">125 15273 7359 0,'0'0'656'0,"0"0"-528"0,-8-2-128 0,8 2 0 15,-11 0 2016-15,11 0 368 0,-11 4 80 0,11-4 16 16,0 0-1584-16,-9 4-304 0,2 1-64 0,7-5-16 16,0 0 160-16,0 0 32 0,0 0 0 0,0 0 0 15,4 9 64-15,-4-9 32 0,7 11 0 0,0-4 0 16,2-3-160-16,2 1-16 0,-2 2-16 0,2-2 0 16,2 3-112-16,-2-3-32 0,3 0 0 0,2 3 0 15,-2-2-144-15,3 2-48 0,1 2 0 0,3-2 0 0,-1 2-16 0,8 1-16 16,0-2 0-16,-1 2 0 15,-1-3 80-15,0 0 32 0,2-2 0 0,-2 2 0 0,0-1-32 0,-1-2 0 16,-2 0 0-16,5 1 0 0,0-3-48 0,-6-3-16 16,2 2 0-16,2-4 0 0,5 0-80 0,-1 1-32 15,2-5 0-15,1 3 0 0,-1-1 32 0,13-3 0 16,-6 0 0-16,-11 3 0 0,-3-1-48 0,2-1-128 16,-2 1 192-16,0 1-64 0,-3-3-128 0,1 1 128 15,-1 1-128-15,7-4 128 0,-3 3-128 0,-1-4 192 16,-1 2-192-16,0-4 192 0,2 2-32 0,0-4 0 15,1 0 0-15,2 0 0 0,2 0-16 0,2-1 0 16,3-3 0-16,11-8 0 0,-8 3 32 0,-3 4 0 16,-3 0 0-16,-3 1 0 0,-2-1-176 0,3 0 192 15,-6 2-192-15,3 1 192 0,-1 2-192 0,1-2 0 16,-3-1 0-16,3 0 128 0,-1 1-128 0,2 2 0 16,0-3 0-16,2 1 0 0,-1-1 0 0,-1 0 128 15,1 0-128-15,-5-1 0 0,1 0 128 0,-2 0-128 0,-3 2 0 0,1-1 128 16,1-1-128-16,-2 1 0 0,0-2 0 15,2 0 128-15,-3 1-128 0,3-1 0 0,-2-3 0 16,4 0 128-16,-5 3-128 0,2 0 160 0,-2-1-160 0,1-3 160 16,4 3-160-16,-1-2 160 0,-3 1-160 0,1 0 160 15,0 2-160-15,-1 0 160 0,0-1-160 0,-4 1 160 16,-1-2-160-16,-4-2 160 0,2 2-160 0,-1-1 160 16,0 2-160-16,-2-2 160 0,-1-1-160 0,0 2 160 15,1-2-32-15,-1-4-128 0,0 4 192 0,1 2-64 0,1-3 32 0,-1-1 0 16,-1 4 0-16,-2 6 0 0,1-3-160 0,-3-3 128 15,3 1-128-15,0-2 128 0,0 0-128 0,0 0 0 16,-1-1 144-16,-1-1-144 0,0-4 0 0,0 3 128 16,-2-1-128-16,0 3 0 0,-1 0 160 0,0-2-32 15,0 2-128-15,0 0 192 0,-2-1-48 0,1 1-16 16,-2 2 0-16,0-1 0 0,2-1-128 0,-3 2 160 16,1-1-160-16,0 0 160 0,1 2-160 0,-1-3 0 15,0 3 144-15,0-1-144 0,-1 2 0 0,0-1 0 16,2 0 0-16,0-2 128 0,1 0-128 0,-1 1 0 0,3 0 128 15,0 2-128-15,1-2 0 0,-1 2 128 16,0 1-128-16,1 1 0 0,-2-4 0 0,2 2 0 0,-2 0 0 0,0 0 0 16,-2 0 0-16,0-2 0 15,-2 1 0-15,2-3 0 0,-2 1 0 0,0 2 144 0,0 0-144 0,0-7 0 16,0 2 224-16,0 2-64 16,0 0-16-16,2 1 0 0,-1 2-144 0,1 0 0 15,1-2 0-15,-1 2 0 0,0-1 0 0,0 3 0 16,-1 1 128-16,5-2-128 0,0 1 0 0,0 1 0 15,1 1 128-15,-1-1-128 0,-1-1 0 0,3 2 0 0,1-1 0 0,-3 1 0 16,0-3 0-16,1 0 0 0,0-3 0 0,1 2 0 16,-2-1 0-16,2 2 0 0,1-2 0 0,-4 7 0 15,3 1 128-15,-1-2-128 0,2-3 0 0,2-9 128 16,0 6-128-16,-2-1 0 0,-1 1 0 0,1 0 128 16,3 3-128-16,-5 1 0 0,1-4 0 0,-2 10 0 15,2-6 0-15,0 2 0 0,-1-1 0 0,1-2 0 0,1-1 0 0,0 0 0 16,1 1 128-16,1-1-128 0,-1 0 0 0,3 0 0 15,-1 1 0-15,-1-1 0 0,-1 0 0 0,2 0 0 16,-1-2 0-16,1 2 0 0,-1-1 0 0,0 1 0 16,0 1 0-16,-1-1 0 0,-1 0 0 0,0 0 0 15,-1 2 0-15,3 1 0 0,-4-1 0 0,2 1 0 16,-2-1 0-16,3 3 0 0,-3-1 0 0,2 0 0 16,0-2 128-16,0 2-128 0,0 0 0 0,-1-2 0 15,-2 1 0-15,0 0 0 0,2 4 0 0,-2-5 0 16,1 1 0-16,-1-1 0 0,-1 1 128 0,1 0-128 15,1 1 0-15,-2 1 128 0,-1-4-128 0,1 3 160 0,1 0-160 0,0-2 160 16,0 1-160-16,0-2 0 16,0 0 0-16,1-1 0 0,-1 1 0 0,2 1 0 15,-2 0 0-15,0 0 0 0,-1 1 0 0,0-1 0 16,1 3 128-16,-1-2-128 0,1-1 0 0,-1 0 0 16,1-1 0-16,-1 1 128 0,2 1-128 0,0-2 0 15,1-2 0-15,1 1 0 0,-3-1 0 0,2 1 0 0,0-1 128 0,-1 1-128 16,-2 0 0-16,4 0 0 15,0 1 0-15,-1-1 0 0,-2-1 0 0,2 1 0 0,1-2 0 0,-2 0 0 16,0-2 0-16,-1 1 0 0,0 1 128 16,2 0-128-16,-2 0 0 0,1-2 0 0,-1 0 0 0,2 1 0 15,-1-2 0-15,1 1 0 0,0 3 0 0,-1 0 0 16,1-3 0-16,1-1 0 0,-3 2 0 0,0 2 0 16,1-3 0-16,-2 0 0 0,0 2 0 0,-1 0 0 15,0 1 0-15,1-1 0 0,-3 1 128 0,2-2-128 16,-1-2 0-16,0 4 0 0,2-2 0 0,-1-1 0 0,0 2 0 0,0-2 0 15,2 1 0-15,-2-2 0 0,2 1 0 0,1 2 0 16,0-2 0-16,2-3 0 0,3 2 0 0,-2-3 0 16,-1 2 0-16,0 1 0 0,0-2 0 0,-3 4-224 15,2-5 80-15,-3 1 16 0,-3-2 128 0,1 3 144 16,-3-3-16-16,0 3-128 0,4 1 0 0,-3-3 0 16,-1 1 0-16,0 0 0 0,-1 3 0 0,-3-1 0 15,1-3 0-15,-2 3 0 0,0-4 0 0,-1 4-176 16,-1 0 176-16,0 1-160 0,-4 0 160 0,1-1-160 15,3-2 160-15,-3 5-160 0,-2-2 160 0,2 0 0 16,-2 1 0-16,2 1 0 0,1-1 0 0,-3-1 0 16,0 2 0-16,1 0 0 0,-2 0 0 0,0 2 0 15,1-2 0-15,-1 1-128 0,-1 0 128 0,-1 2 0 16,-2 4 0-16,2-2 0 0,0 1 0 0,1-1 0 16,0-1 0-16,-2 3-128 0,3 3 128 0,-1-2 0 15,0-1 0-15,-2 4 0 0,1-3 0 0,0 3 0 16,0 2 0-16,-2 0 0 0,0 0 0 0,2 2 0 0,-3-2 0 15,1 3 0-15,-4 0 0 0,4 0 0 16,-3 0 0-16,3 2-128 0,-1 2 128 0,0-2 0 0,2 1 0 16,-1 2 0-16,-1 1 0 0,2 1 0 0,-3 1 0 0,1-2-128 15,-4 3 128-15,2 0 0 0,0 1 0 0,-1-1 0 16,2 1 0-16,0 0 0 0,0 3 0 0,1-3 0 16,0 2 0-16,1-2 0 0,-2 2 0 0,-1 0 0 15,1-2 0-15,2 2 0 0,-1 0 0 0,0-1 0 16,0-1 0-16,3 1 0 0,0-1 0 0,-1-2 0 15,1 0 0-15,1 3 0 0,0-3 0 0,2 0-128 0,-1-1 128 0,0 1 0 16,0-2 0-16,-1 2 0 0,0 1 0 0,0-2 0 16,0-1 0-16,0 1 0 0,1 0 0 0,0-1 0 15,-1 1 0-15,-1-2 0 0,1 0 0 0,0-2 0 16,0 1 0-16,0 0 0 0,1 0 0 0,1-2 0 16,-2-1 0-16,3 0 0 0,-2 2 0 0,2-1 0 15,-1 1 0-15,0-2 0 0,-2-1 144 0,0 1-144 16,1 0 192-16,2 2-192 0,0-3 0 0,1-2 0 15,1 4 0-15,1 0 0 0,-1-2 0 0,-2-3 0 16,4 3 160-16,-1-2-160 0,2 0 144 0,2 2-144 16,-1-4 160-16,2 2-160 0,1-2 144 0,-1 1-144 0,1 2 128 0,0-4-128 15,2 1 128-15,0-3-128 16,0 0 128-16,0 1-128 0,0-1 128 0,-1 0-128 16,-1-1 0-16,2 1 128 0,-2-3-128 0,1 2 0 15,-1 1 0-15,-1 0 0 0,-1-4 128 0,2 2-128 0,-2 3 0 0,3-3 128 16,-2 0-128-16,1 0 128 15,0 1-128-15,1-6 128 0,0-1-128 0,1 2 0 0,0 0 0 0,0 8 128 16,0-4-128-16,-2-1 0 0,1-2 0 16,0-7 0-16,0 4 0 0,-2 1 0 0,1 1 128 0,-2 0-128 15,0 0 0-15,1 1 0 0,1-1 0 0,-1 1 0 16,1 0 0-16,-2 0 0 0,1 1 0 0,2-1 0 16,0 0 0-16,0 0 0 0,-2-1 0 0,0-1 0 15,3 1 0-15,0 0 0 0,0 2 0 0,0-2 0 16,0-1 0-16,0 1 0 0,0 0 0 0,0 0 0 0,0 2 0 0,3 1 0 15,-2-4 0-15,2 1 0 0,2-1 0 0,0 1 0 16,-1-2 0-16,1 2 0 0,0 0 0 0,0 0 0 16,0 0 0-16,2 1 0 0,-2-5 0 0,0 3 0 15,-1 0 0-15,-1-1 0 0,0-5 0 0,1 3 0 16,-1 1 0-16,1 1 0 0,0 1 0 0,0 0 0 16,-2-3 0-16,2 9 0 0,0-2 0 0,1-1 0 15,0-2 0-15,2 3 0 0,-2-3 0 0,1 0 0 16,-1-1 0-16,2 0 0 0,-1 0 0 0,0-2 0 15,1 2 0-15,-2 0 0 0,-2 2 0 0,1-4 0 16,1 1 0-16,-1 0 0 0,0 0 0 0,-1 1 0 16,-1-1 0-16,1 2 0 0,0-1 0 0,0 1 0 15,-3 1 0-15,0 0 0 0,0-1 0 0,-1 0 0 0,-3 1 0 0,0-1 128 16,2 0-128-16,-1 0 0 16,-1 1 0-16,-1-3 0 0,0 4 0 0,1-2-176 0,-1 0 48 0,0 2 0 15,-3-3 128-15,2 1 0 16,-2 1 0-16,2 2 0 0,-2-3 0 0,1 2-160 0,-2-1 160 15,0 1 0-15,-4 1-128 0,2-1 128 0,-1 2 0 16,1-1 0-16,0 2 0 0,-1 1-128 0,1-2 128 0,-1 1 0 16,1 5 0-16,-2-2 0 0,0 3 0 15,1-4 0-15,-2 4 0 0,0-2 0 0,-2 2 0 0,0 2 0 16,-2-1-144-16,2 1 144 0,-1 2 0 0,-1 1-144 16,-2-3 144-16,1 2 0 0,1 2 0 0,-1 0 0 15,-1-1 0-15,-1 1 0 0,1 0 0 0,1 1-128 16,1 0 128-16,2-1 0 0,-2-1 0 0,0 1 0 15,-1 0 0-15,1 1 0 0,2 0 0 0,-1 0 0 0,-1 0 0 0,1 0 0 16,-1 1 0-16,0 0 0 16,0 1 0-16,0-1 0 0,1 4 0 0,0 1 0 0,0-1 0 0,0-2 0 15,-2 3 0-15,0 2 0 0,-2-3 0 0,2 1-128 16,0 2 128-16,-3-2 0 0,1 5 0 0,-3-3 0 16,-2 4 0-16,1-3 0 0,-1 2 0 0,1 2 0 15,0-3 0-15,-1 3 0 0,1 2 0 0,1-2 0 16,-1-2 0-16,3 2-128 0,-1 2 128 0,1 0 0 15,2-2 0-15,-2 1 0 0,2 1 0 0,2 2 0 16,3 1 0-16,-1-1 0 0,4-1 0 0,-3 0 0 16,-1 3 0-16,2 0 0 0,2 0 0 0,-2 1 0 15,-2-1 0-15,0 1 0 0,1 2 0 0,-1 0 0 16,0 1 0-16,1-1 0 0,-1 3 0 0,5-1 0 16,-2 4 0-16,0 0-128 0,1 0 128 0,-2-1 0 15,0 4 0-15,1-2 0 0,3 1 0 0,0 2 0 16,0 1 0-16,-1-1-128 0,1-2 128 0,0 3 0 15,0 0 0-15,-4 9 0 0,2-3 0 0,2-4 0 16,0-2 0-16,0 0 0 0,0-1 0 0,0-4 0 16,1 0 0-16,0 4 0 0,1-3 0 0,1 1 0 0,-1 2 0 0,3-14 0 15,-2 0 0-15,0 1 0 0,-1 4 0 0,1 2 0 16,-1 1 0-16,0 7 0 0,1-2 0 0,-9 28 128 16,4-7-128-16,3-7 0 0,1-5 0 0,1-3 0 15,-1-1 0-15,0-3-160 0,2-5 160 0,0 0-160 16,-1-5 160-16,2 1 0 0,1 0 0 0,1-1-128 15,0 1 128-15,0 1 0 0,2-2 0 0,-1 3 0 16,0 0 0-16,2-2 0 0,0 4 0 0,0-2 0 16,0-1 0-16,0-2 0 0,0 0 0 0,0-1 0 0,-3 0 0 15,0-1 0-15,0-2 0 0,2 1 0 0,0 1 0 0,0-1 0 16,-2-2 0-16,1-2 0 0,-1-1 0 0,0 1 0 16,1 1 0-16,-1 0 0 0,0 1 0 0,0 0 0 15,-1-1 0-15,0 2 0 0,1 1 0 0,-2 0 0 16,-1 1 0-16,3 2 0 0,-1-1 0 0,0-2 0 15,0 2 0-15,0-2 0 0,2 2 0 0,-1-3 0 16,1 0 0-16,-2 0 0 0,-1-1 0 0,1 1 0 0,0 1 0 16,0-2 0-16,-2 0 0 0,2-2 0 0,-1 0 0 0,0-1 0 15,1-1 0-15,0 2 0 0,1 1 0 16,0 1 0-16,1-1 0 0,0 4 0 0,-2-1 0 0,4 3 0 16,-2-1 0-16,1 2 0 0,-2 2 0 0,2-1 0 15,1 0 0-15,0-2 0 0,-3-3 0 0,2 2 0 16,0-1 0-16,-1 2 0 0,1-2 0 0,0-1 0 15,-2 2 0-15,2-2 0 0,0 0 0 0,-2 2 0 16,1-3 0-16,1 0 0 0,-1 1 0 0,1 1 0 16,-2 2 0-16,2 2 0 0,1-1 0 0,0 4 0 15,-2-1 0-15,0 2 0 0,2-2 0 0,-1 1 0 16,-1-3 0-16,-1 2 0 0,0-3 0 0,2 3 0 16,0-4 0-16,0 1 0 0,-1 1 0 0,2-3 0 15,-2-3 0-15,1 0 0 0,-1 1 0 0,2 2 0 0,0 2 0 16,0-1 0-16,0 2 0 0,0 3 0 0,-1 1 0 0,1-1 0 15,1 3 0-15,1-4 0 0,-2 1 0 0,3-3 0 16,-1 2 0-16,0-4 128 0,-2 2-128 0,1-1 0 16,2-2 0-16,0-1 0 0,-1 2 0 0,3-2 0 15,-4-2 0-15,2 1 0 0,0-2 0 0,-1 2 0 16,1 2 0-16,-1 1 0 0,2 0 0 0,-3 1 0 16,2 2 0-16,-2 0 0 0,0 2 0 0,-1-3 0 15,0 2 0-15,0-3 0 0,2 0 0 0,-2 2 0 16,0-4 0-16,0 3 0 0,1 0 0 0,-1-2 0 15,-1-1 0-15,1 0 0 0,0 0 0 0,0 0 0 16,0 0 0-16,0 4 0 0,-2-3 0 0,1 2 0 16,0 3 0-16,1-1 0 0,-2 2 0 0,2 0 0 0,-1-3 0 0,1 2 0 15,0-3 0-15,-1 2 0 0,1-3 0 0,-3 1 128 16,1 3-128-16,-1-3 0 0,2-1 0 0,0-3 0 16,0-2 0-16,-1 3 0 0,1 0 0 0,1 3 0 15,0-1 0-15,0 4 0 0,0-1 0 0,0 3 0 16,0 1 0-16,1-2 0 0,-1 2 0 0,0-1 0 15,0-2 0-15,0 1 0 0,2-2 0 0,-2 2 0 16,0-2 0-16,0 1 0 0,0 0 0 0,0-3 0 16,-2 3 0-16,1 0 0 0,-2 4 0 0,2 2 0 15,1 1 0-15,0-1 0 0,0 0 0 0,0-2 0 16,-2-2 0-16,0 2 0 0,1-5 0 0,0 2 0 16,1 0 0-16,0-2 0 0,-1 1 0 0,-1-3 0 15,2 0 0-15,-1 0 0 0,0-2 0 0,1 4 0 0,0-2 0 0,0 4 0 16,1-1 0-16,-1 3 0 0,0-1 0 0,0-2 0 15,0 1 0-15,0-3 0 0,0 2 0 0,1-4 0 16,1 3 0-16,-2-8 128 0,0 1-128 0,0 2 0 16,0-2 0-16,0 2 0 0,-2 1 0 0,2-2 0 15,0 1 0-15,-1 4 0 0,-2 0 0 0,1 3 0 16,-1 0 0-16,1 2 0 0,-1 1 0 0,1-3 0 16,-1 0 0-16,1 0 0 0,-1-5 0 0,1 3 0 15,-2-4 0-15,1 0 0 0,1 5 0 0,-1-5 0 16,-1-2 0-16,2 1 128 0,-3 1-128 0,1-2 0 15,0 0 0-15,0 2 0 0,0 2 0 0,1-1 0 16,0 3 0-16,1-3 0 0,-1 2 0 0,0 0 0 16,2-2 0-16,-1 2 0 0,-1-3 0 0,2-3 0 15,0 2 0-15,-1-2 0 0,1-1 0 0,0 3 0 16,-1-2 0-16,1-1 0 0,1-1 0 0,0 0 0 16,0-1 0-16,0 1 0 0,1 1 0 0,2-1 0 15,0 2 0-15,-1 2 0 0,1 2 0 0,0 0 0 0,1 0 0 0,1 3 0 16,-1-4 0-16,0 1 0 15,0 2 0-15,0-5 0 0,-2 1 0 0,1-2 0 16,-1-2 0-16,1 1 0 0,-1 3 0 0,1-3 0 0,-1-2 0 16,1 1 0-16,-2 0 0 0,0 0 128 15,2-2-128-15,1-2 0 0,-2-1 0 0,2 1 128 0,1 0-128 0,0-1 0 16,2 1 0-16,-1 0 0 0,2 1 0 0,1 0 128 16,2 3-128-16,0-1 0 0,1 0 0 0,-2 2 0 15,0-2 0-15,0 1 0 0,-2-3 0 0,1 3 128 16,-3-3-128-16,1 2 0 0,0-3 0 0,1 1 0 15,0-3 0-15,-3-3 0 0,0 4 0 0,1-4 0 16,-1-1 0-16,1-2 0 0,1-1 0 0,-2 1 0 0,1-2-192 16,-6-4-48-16,9 0-16 0,-9 0 0 15,10-2-2080-15,-1-5-416 0,4-2-96 0</inkml:trace>
  <inkml:trace contextRef="#ctx0" brushRef="#br1" timeOffset="69308.98">15691 2136 6447 0,'-5'-5'576'0,"-2"-1"-576"0,0 2 0 0,-2 0 0 15,-1-1 784-15,-4-1 48 0,1 0 16 0,0 4 0 16,1-1-112-16,-1 1-32 0,-1-2 0 0,0 1 0 16,0 2-64-16,1 0-32 0,0 0 0 0,1 1 0 15,-1-2 96-15,2 2 0 0,-1 0 16 0,2 0 0 0,0 0-240 0,1 0-48 16,0 0-16-16,9 0 0 0,-9 2-96 0,9-2 0 16,0 0-16-16,0 0 0 0,0 0-96 0,0 0-16 15,0 0 0-15,0 0 0 0,0 0 144 0,0 0 32 16,12 0 0-16,3 0 0 0,0-2 48 0,2-1 16 15,-1-2 0-15,3 1 0 0,0 1-240 0,2 1-64 16,1 0 0-16,4 0 0 0,2 1-128 0,-1-1 0 16,0 0 0-16,5-1 128 0,4 1-128 0,3-1 192 15,2 2-192-15,3-2 192 0,3-1 0 0,3 1 16 16,2 1 0-16,4 1 0 0,1 0 48 0,3-2 0 16,0 2 0-16,1-2 0 0,1 0 0 0,2-1 0 0,0 1 0 15,3 2 0-15,0 0-64 0,3-1-16 0,1 1 0 16,1 0 0-16,0 2-176 0,0-1 0 0,1-1 0 0,-2 0 128 15,-1 1-128-15,-2 1 160 0,1 0-160 0,-4 2 160 16,0-1-160-16,-3 2 0 0,-5 5 0 0,2-1 0 16,-1-1 0-16,0 0 0 0,2 2 0 15,0-3 0-15,-3 0 0 0,2 3 0 0,-7-3 0 0,0 5 0 16,-4-2 0-16,0 2 0 0,0-3 0 0,-3 1 0 16,0-4 0-16,-2 2 128 0,-1-2-128 0,-3-1 0 15,-2-1 0-15,-1 0 0 0,-2 3 0 0,2-3 0 16,-5 1 0-16,1 1 0 0,0 0 0 0,0-1 0 15,0-3 0-15,-1 3 0 0,-3-1 0 0,4-1 0 16,-5 1 0-16,1-2 0 0,1-1 0 0,-4 0 0 16,-2-1 144-16,-1 1-144 0,-3 2 160 0,0-2-160 15,0-1 0-15,-1-3 0 0,-3 2 0 0,-1 1 0 0,-1-1 0 0,-3 1 0 16,0-2 0-16,-10 3 0 0,0 0 0 0,0 0 0 16,0 0 0-16,8-3 144 0,-8 3-144 0,5-8 128 15,-5 8-128-15,0 0 128 0,-8-8-128 0,1 1 160 16,-4 2-160-16,-1 0 160 0,-6 1-160 0,0-3 0 15,0 4 0-15,-3-1 0 0,-3 3 0 0,-3-2 0 16,-4 0 0-16,0 0 0 0,-2 0 0 0,-4 2 128 16,-5 0-128-16,-1-2 0 0,-2 0 0 0,-2 1 0 15,-3 1 0-15,-2-2 0 0,-2 3 0 0,-5-1 0 16,-3 0 128-16,-3-1-128 0,-2 2 0 0,-2 0 0 16,0-1 0-16,-4 1 0 0,-5 0 0 0,-1-1 0 15,-1-2 0-15,0 3 128 0,0-4-128 0,-2 2 0 0,-5 3 0 16,1-2 0-16,-3-4 0 0,1 0 0 0,0 0 0 15,-1-2 0-15,-2 3 0 0,1 1 0 0,-1-1 0 0,5-3 0 16,-1 1 0-16,1 4 0 0,6-1 0 0,-1 0 0 16,-1-2 0-16,5 0 128 0,-1 1-128 0,6 1 0 15,3-1 160-15,2 3-160 0,1-1 192 0,3 0-192 16,6-1 192-16,1 2-64 0,0-2 0 0,5 1-128 16,3-2 208-16,1 3-64 0,0-2-16 0,0 2 0 15,2 0-128-15,4 1 160 0,0-2-160 0,4 2 160 16,3 0-160-16,2 0 0 0,1 0 144 0,7 2-144 15,0-2 0-15,5 1 128 0,4 0-128 0,3 1 0 16,3-2 0-16,9 0 0 0,0 0 0 0,0 0 0 16,0 0 0-16,0 0 0 0,0 0 0 0,9 7 0 15,4-2 0-15,6-1 0 0,5 0 160 0,4 1-160 16,4-1 144-16,7-3-144 0,8-1 128 0,6 0-128 0,4-1 128 0,6 1-128 16,6 0 128-16,6 1-128 0,6-1 0 0,7 0 128 15,6 0-128-15,5 0 0 0,7 3 128 0,2 0-128 16,1 0 128-16,3 2-128 0,1 0 160 0,0 1-160 15,7 2 192-15,0-2-192 0,1 3 160 0,4-1-160 16,1 3 128-16,1-2-128 0,0 1 128 0,2 1-128 16,2 1 128-16,0 2-128 0,-2-4 128 0,2 4-128 15,1 2 128-15,-1-4-128 0,-3-5 128 0,1 2-128 16,-4-2 128-16,1 1-128 0,-5 1 192 0,-2-2-64 16,-2 6 0-16,-1-4 0 0,-2-8-128 0,-4 4 0 15,-6 4 0-15,-4 0 0 0,-2-2 0 0,-5-1 0 16,-5-2 144-16,-6-2-144 0,-3 5 0 0,-6 0 144 0,-6-3-144 0,-2 1 0 15,-5 2 0-15,-7-2 0 0,-6-2 0 0,-5 2 0 16,-4 2 128-16,-5-3-128 0,-5 1 0 0,-5 1 0 16,-5-1 192-16,-4 0-192 0,-5-1 192 0,-9-4-192 15,0 0 0-15,0 0 0 0,0 0 0 0,0 0-144 16,0 0 144-16,-17 4 0 0,-3-2-144 0,-4-2 144 16,-3-3 0-16,-5-2 0 0,-5 2 0 0,-6-1 0 15,-8 0-192-15,-3-3 16 0,-4 0 16 0,0 1 0 31,-4 1-336-31,-1 2-64 0,1 2-16 0,-1 2 0 16,-2 3-1664-16,-1 3-352 0</inkml:trace>
  <inkml:trace contextRef="#ctx0" brushRef="#br1" timeOffset="79904.17">939 2315 2751 0,'0'0'256'0,"0"0"-256"0,0 0 0 0,0 0 0 16,0 0 368-16,0 0 16 0,0 0 16 0,0 0 0 16,0 0-400-16,0 0 0 0,0 0 0 0,0 0 0 0,0 0 0 0,0 0-224 15,0 0 80-15,0 0 16 0,0 0 128 0,0 0 0 16,0 0 0-16,0 0 0 0,0 0 0 0,0 0 0 15,0 0 0-15,0 0-128 0,0 0 128 0,0 0 0 16,0 0 0-16,0 0 0 0,0 0 0 0,0 0 0 16,0 0 0-16,0 0 0 0,0 0 0 0,0 0 0 15,0 0 0-15,0 0 0 0,0 0 432 0,0 0 16 16,0 0 0-16,0 0 0 0,0 0 464 0,0 0 112 16,0 0 0-16,0 0 16 0,0 0-368 0,0 0-80 15,0 0-16-15,0 0 0 0,0 0-240 0,0 0-48 16,0 0-16-16,0 0 0 0,0 0 112 0,0 0 0 15,0 0 16-15,0 0 0 0,0 0 112 0,0 0 0 16,0 0 16-16,0 0 0 0,0 0 176 0,0 0 16 16,0 0 16-16,0 0 0 0,0 0 32 0,0 0 0 15,0 0 0-15,0 0 0 0,0 0 32 0,0 0 16 16,0 0 0-16,0 0 0 0,-5 13-96 0,3-2-16 16,-2 2 0-16,0 2 0 0,-1-1-64 0,0 3-32 15,-1 5 0-15,-2-1 0 0,-2 5-96 0,3-10-32 16,0 6 0-16,-1-1 0 0,-1 1-144 0,0-1-16 0,-2-1-16 0,2-1 0 15,1 0-112-15,1-3-32 0,0-2 0 0,2 0 0 16,0-5 48-16,1 0 16 0,2-3 0 16,2-6 0-16,0 0 160 0,0 0 16 0,0 0 16 0,5-5 0 15,-1-2 96-15,3-5 0 0,2-4 16 0,2-2 0 16,-1-1-256-16,7-9-48 0,1 2-16 0,0-2 0 16,1 3-208-16,-1 5 0 0,0 2 0 0,-2 1 0 15,1 2 0-15,-2 4 0 0,-1 2 0 0,0 5 0 0,0-2 0 0,-1 4 0 16,-2 2 0-16,-1 7 0 0,-2 0 0 0,-2 7 0 15,-1 0-128-15,0 4 128 0,-1 4 0 0,-4-7 0 16,0-1 176-16,3 2-176 0,-6 4 192 0,2 4-192 16,-2-4 192-16,2-7-192 0,0-3 176 0,0 3-176 15,-2-5 160-15,2 3-160 0,0-1 144 0,-1-3-144 16,1 1 128-16,1 0-128 0,0-8 0 0,0 0-272 16,0 0 32-16,0 0 16 15,0 0-1760-15,0 0-336 0,0 0-80 0</inkml:trace>
  <inkml:trace contextRef="#ctx0" brushRef="#br1" timeOffset="80208.47">1482 2437 20671 0,'-16'4'912'0,"5"0"192"0,0 0-880 16,-2 2-224-16,-1-1 0 0,4 4 0 0,-1 1 656 0,-3 4 96 15,1 3 16-15,2 1 0 0,-1-1 32 0,2 2 16 16,0 0 0-16,2 1 0 0,2-3-320 0,2 0-64 16,3-1-16-16,2 2 0 0,4-1 176 0,1-11 48 0,3 0 0 0,8-1 0 15,1-3 48-15,-4-2 16 0,3-4 0 0,11-6 0 16,-5 0-192-16,-7 1-16 0,0 1-16 0,-2-3 0 16,-1-1 48-16,3-4 16 0,-4 0 0 0,-6 5 0 15,-2-3-32-15,0-4-16 0,-4 2 0 0,0 0 0 16,-4 5-48-16,-1-2 0 0,-4 3 0 0,0 2 0 0,1 5-240 15,-3 0-48-15,-1 2-16 0,2 1 0 0,0 0-304 0,0 2-64 16,-1 1-16-16,-1-2 0 16,1 3-1872-16,-1 0-368 0,1 0-80 0</inkml:trace>
  <inkml:trace contextRef="#ctx0" brushRef="#br1" timeOffset="80453.05">1879 2071 17503 0,'0'0'1552'0,"0"0"-1232"15,-7-7-320-15,7 7 0 0,0 0 1600 0,0 0 272 16,0 0 48-16,0 0 16 0,-9 6-560 0,2 5-112 16,-1 3-32-16,1 4 0 0,-2 3-272 0,2-1-64 15,0 4-16-15,0 4 0 0,1-1-288 0,2 2-48 16,0 3-16-16,1-1 0 0,0-4-336 0,2 2-64 15,-1-2 0-15,1 1-128 0,1-4 0 0,-1-1 0 16,0-1 0-16,1-7 0 16,-3 0-1888-16,1-1-384 0,-6-2-80 0</inkml:trace>
  <inkml:trace contextRef="#ctx0" brushRef="#br1" timeOffset="80600.92">1308 2440 25791 0,'10'-7'2304'16,"5"-4"-1856"-16,6 0-448 0,5 0 0 0,7-3 784 0,3 3 64 15,2 1 16-15,3-5 0 0,2 1-128 0,0-3-32 16,2 1 0-16,2 0 0 0,1 4-416 0,-1-2-96 16,-1 1 0-16,-2 3-16 15,-2-2-1344-15,-5 8-272 0,-6 1-48 0</inkml:trace>
  <inkml:trace contextRef="#ctx0" brushRef="#br1" timeOffset="81497.14">711 3411 11055 0,'0'0'480'0,"0"0"112"0,-3-9-464 0,0-1-128 15,3 10 0-15,0-10 0 0,-1-3 2512 0,1 3 496 16,0 2 80-16,0 8 32 0,0 0-1328 0,0 0-256 16,0 0-48-16,0 0-16 0,0 0-560 0,0 0-112 15,-1 5-32-15,0 5 0 0,-1 1-384 0,1 4-96 16,-1 3-16-16,-1 3 0 0,0 6 80 0,1 2 16 15,-4 11 0-15,-2 14 0 0,0-7-144 0,5-17-32 16,-3 0 0-16,1 8 0 0,-1-6-64 0,5-14 0 16,-3 0-128-16,1-3 192 0,1-3-192 0,1 1 0 0,-3 0 0 0,1-4 0 31,1 0-528-31,-1 0-160 0,3-9-16 0,0 0-16 16,0 0-1840-16,0 0-384 0</inkml:trace>
  <inkml:trace contextRef="#ctx0" brushRef="#br1" timeOffset="81808.25">540 3413 16575 0,'0'0'1472'16,"0"0"-1168"-16,4-6-304 0,2 2 0 0,-6 4 880 0,11-7 112 0,-1 2 32 0,2 1 0 15,5 1 48-15,1-1 16 0,3 2 0 0,-5 4 0 16,3-2-240-16,2 2-32 0,3 2-16 0,3-1 0 15,0 4-272-15,1 2-48 0,0 2-16 0,20 11 0 0,-11-2-16 0,-17-4-16 16,-2 4 0-16,-3 4 0 0,-2 4-112 0,-3-2-32 16,-2 4 0-16,-3-1 0 0,-3 0-16 0,-3 2 0 15,-3 0 0-15,-5 0 0 0,-2-1 80 0,-4 1 16 16,-4-4 0-16,-11 11 0 0,3-7 0 0,1-1 0 16,2-6 0-16,10-9 0 0,-3 0-160 0,-5 3-16 15,1-3-16-15,11-11 0 0,-1 0-176 0,-1-1 0 16,1-3 0-16,1-4 0 15,-1-1-1632-15,1-5-304 0,1-1-64 0</inkml:trace>
  <inkml:trace contextRef="#ctx0" brushRef="#br1" timeOffset="82172.39">1073 3197 15663 0,'0'0'1392'0,"-8"-2"-1120"0,8 2-272 0,-5-5 0 0,5 5 1472 0,0 0 224 0,-1-10 48 0,1 10 16 16,4-8-576-16,-4 8-112 0,7-6-32 0,-7 6 0 15,10-7-320-15,-10 7-64 0,9-2-16 0,-9 2 0 16,0 0-304-16,0 0-64 0,0 0-16 0,8 11 0 15,-4-1-64-15,-4 4 0 0,-3 2-16 0,-2 0 0 16,-1-1 96-16,-3 1 32 0,-3-1 0 0,4-1 0 0,-1-1 144 0,2-1 16 16,4-3 16-16,3-9 0 0,0 0 16 0,0 0 0 15,0 0 0-15,11 5 0 0,4-1-112 16,3-4-32-16,1-4 0 0,3-1 0 0,2-1-80 0,0-2-16 16,0 1 0-16,0 1 0 0,-1-1-128 0,-1 2-128 15,-3 2 144-15,-3-2-144 0,-3 1-160 0,-4 0-128 16,-9 4-32-16,0 0-10352 15,0 0-2064-15</inkml:trace>
  <inkml:trace contextRef="#ctx0" brushRef="#br1" timeOffset="82439.98">1344 3422 5519 0,'0'0'496'0,"0"0"-496"16,0 0 0-16,0 0 0 0,0 0 4304 0,0 0 768 0,10 4 160 0,0 4 16 15,0-2-3408-15,0 2-688 16,3 2-144-16,1-2-32 0,4 2-336 0,0-1-64 0,-3 1 0 0,1 1-16 16,0-3-320-16,-5-2-64 0,2 2-16 0,1-2 0 15,0 3-160-15,1-3 128 0,-2 2-128 0,4 2 128 16,-3 0-128-16,-2-2-176 0,-1 0 48 0,-4-1 0 15,-7-7-1536-15,7 2-288 0,-7-2-64 0,0 0-16 16</inkml:trace>
  <inkml:trace contextRef="#ctx0" brushRef="#br1" timeOffset="82640.16">1668 3304 9215 0,'0'0'816'0,"0"0"-656"16,-4-7-160-16,4 7 0 0,0 0 3600 0,0 0 688 15,-8 1 144-15,-1 3 32 0,-1 1-2560 0,-1 5-512 16,-2 4-112-16,-2 4 0 0,-3 1-448 0,0 4-96 16,-1 5-16-16,-1 0 0 0,-2 3-112 0,7-8-32 15,-3 4 0-15,-7 10 0 0,2-3-240 0,4-2-48 16,2-3-16-16,7-9 0 0,0 2-272 0,1-2 0 16,1-2 0-16,2-1 0 15,1-3-2240-15,0-2-464 0</inkml:trace>
  <inkml:trace contextRef="#ctx0" brushRef="#br1" timeOffset="83011.27">2022 3169 5519 0,'0'0'496'0,"0"0"-496"15,13-1 0-15,-13 1 0 0,0 0 2544 0,13 1 400 16,-1-2 96-16,0 0 16 0,-2 0-1008 0,2-3-208 15,0 0-48-15,0 0 0 0,2 0-400 0,0-1-96 16,1 0-16-16,0 1 0 0,0-2-448 0,1-2-80 16,4 3-32-16,-2 0 0 0,-4-1-384 0,0 2-80 15,-3 2 0-15,-1-1-16 0,-10 3-240 0,11-1 0 16,-11 1 0-16,0 0 0 16,0 0-2112-16,0 0-352 0,0 0-80 0,0 0-16 0</inkml:trace>
  <inkml:trace contextRef="#ctx0" brushRef="#br1" timeOffset="83210.59">2165 3262 14735 0,'0'0'1312'0,"0"0"-1056"0,0 0-256 0,5 12 0 16,0-3 544-16,-3 5 48 0,0 1 16 0,0 3 0 16,1 2 32-16,-1 2 16 0,-2 2 0 0,-1 2 0 15,0 0-336-15,-2 2-80 0,1 1-16 0,-1-9 0 16,-2 2 144-16,0 8 16 0,0-3 16 0,1-9 0 15,-1 1-208-15,0-1-64 0,2 1 0 0,-2-1 0 16,-2-1-384-16,-3 10-96 0,1-7-16 0,-2-3 0 16,-1-3-1200-16,-1-6-240 0</inkml:trace>
  <inkml:trace contextRef="#ctx0" brushRef="#br1" timeOffset="83367.56">1883 3780 18431 0,'0'0'816'0,"0"0"160"0,0 0-784 0,0 0-192 15,0 0 0-15,0 0 0 0,0 0 1472 0,0 0 240 16,12 2 48-16,4-1 16 0,0-2-352 0,3-1-64 15,3 0-16-15,2-2 0 0,0-2-352 0,4 0-80 16,1-1-16-16,-7 0 0 0,1 0-320 0,2 0-80 16,2-1-16-16,0-1 0 0,-1 2-256 0,9-4-48 15,-8 3-16-15,-5 2 0 16,-4-2-1504-16,-5 3-320 0,-3-4-48 0,-10 9-16 0</inkml:trace>
  <inkml:trace contextRef="#ctx0" brushRef="#br1" timeOffset="83961.17">3061 2862 21183 0,'0'0'944'0,"-4"-9"192"0,0 0-912 0,2 1-224 15,2 8 0-15,0 0 0 0,-10-3 816 0,1 0 112 16,0 1 32-16,1 4 0 0,2 3-160 0,-2 8-32 16,-1 2 0-16,-2 5 0 0,-2 3-192 0,-1 8-32 15,-2 3-16-15,-1 6 0 0,-1 1 224 0,-1 8 32 16,-2 4 16-16,-1 4 0 0,0 3-96 0,-2 5-32 16,-4 5 0-16,2-2 0 0,0-4-288 0,1-2-64 15,-2-3-16-15,0-2 0 0,2-6 96 0,1-3 32 0,1-3 0 16,1-2 0-16,-1-8-160 0,3 0-16 0,4-5-16 0,5-8 0 15,1-2-112-15,-5 7-128 0,2-4 176 0,6-12-176 16,-1 2 0-16,2-5-176 0,1 0 0 0,5-8 0 16,0 0-2240-1,0 0-448-15</inkml:trace>
  <inkml:trace contextRef="#ctx0" brushRef="#br1" timeOffset="84454.82">3018 3855 6447 0,'0'0'576'0,"0"0"-576"15,-9 5 0-15,9-5 0 0,-9 5 2816 0,9-5 448 16,0 0 80-16,0 0 32 0,0 0-1568 0,0 0-304 16,0 0-64-16,0 0-16 0,0 0-208 0,-4-8-32 15,4 0-16-15,3-4 0 0,-1-4 80 0,3 0 16 16,0-2 0-16,2-1 0 0,0-2-320 0,2 0-64 16,-1-2-16-16,1 2 0 0,0 0-256 0,-1 0-48 15,3 0-16-15,-1 2 0 0,0 2-224 0,0 3-64 16,2 2 0-16,-5 2 0 0,0 0-64 0,0 3 0 0,1 4-16 0,-8 3 0 15,10 5-176-15,0 4 0 0,-2-1 0 0,-2 5 0 16,2 0 0-16,-3 1 0 0,1 0 0 0,-1 0 0 16,3-7 0-16,0 4 0 0,-1-5 0 0,3 3 0 15,2-5 160-15,1-3 0 0,-2-1 0 0,4-1 0 16,4-7 336-16,2-1 64 0,-2-5 16 0,1 0 0 16,-1 0-16-16,3-4 0 0,1-4 0 0,-2-1 0 15,0-4-224-15,-4 2-32 0,1 3-16 0,-1 4 0 0,-5-1-144 0,-1 3-16 16,-4 0-128-16,-2 4 192 0,-1 3-192 0,-1 0 0 15,-3 9 0-15,0 0 0 16,0 0-864-16,-11-3-224 0,-1 3-32 0,3 2-17840 16</inkml:trace>
  <inkml:trace contextRef="#ctx0" brushRef="#br1" timeOffset="85658.2">4148 2725 17503 0,'0'0'1552'0,"-4"-11"-1232"16,-2 0-320-16,2 1 0 0,4 10 208 0,0 0-16 16,0 0 0-16,0 0 0 0,-10 5 160 0,2 4 32 15,2 5 0-15,0 0 0 0,1 2-240 0,0 2-144 16,-1 0 192-16,2 1-192 0,2 4 240 0,-1-4-64 15,2-4-16-15,1-1 0 0,2 0 96 0,2-1 32 0,-4-13 0 0,9 11 0 16,0-4 224-16,-9-7 32 0,13 2 16 0,1 1 0 16,0-3 32-16,-2-3 16 0,4-2 0 0,-1-5 0 15,0 4-32-15,0-6-16 0,-2 2 0 0,0-3 0 16,-4 0-224-16,0 5-32 0,-2-3-16 0,0 6 0 16,-7 5-160-16,0 0-128 0,0 0 192 0,0 0-192 15,0 0 0-15,6 11 0 0,0 1 0 0,-3 1 0 16,1 1 0-16,-2-1 0 0,1-1 0 0,-1 2 0 0,2-1 0 15,0-4 0-15,-4-9 0 0,9 9 0 16,1-7 176-16,1-3-32 0,1-4 0 0,0-1 0 0,1-2 416 0,0-5 80 16,2-4 0-16,2-4 16 0,-1 3-80 0,-1-2 0 15,1-4-16-15,-4 2 0 0,0 3-288 0,-3 0-48 16,-3 0-16-16,-1-1 0 0,-1-1-208 0,-1 4 144 16,-1 1-144-16,-1 2 128 0,-1 4-320 0,0 3-64 15,0 7 0-15,-1-7-16 16,1 7-2288-16,-1-9-464 0</inkml:trace>
  <inkml:trace contextRef="#ctx0" brushRef="#br1" timeOffset="86059.29">4773 2290 12895 0,'0'0'1152'0,"0"0"-928"0,0 0-224 0,0 0 0 16,-5 13 1344-16,0 3 208 0,-3 1 48 0,1 2 16 15,-2 1-528-15,0 5-128 0,-1 1 0 0,-2 4-16 16,2 5-96-16,1-4-16 0,2 0 0 0,1-2 0 16,3-3-192-16,-1-2-64 0,1-4 0 0,1-1 0 15,0-1-112-15,4-3-16 0,0-6-16 0,2 3 0 16,-4-12-32-16,4 6 0 0,-4-6 0 0,11 1 0 15,0-2 112-15,0-3 32 0,3-1 0 0,0-5 0 0,0-2-96 0,-1-2-32 16,-1-1 0-16,1 1 0 0,-2 4-224 16,0-1-32-16,-1 4-16 0,-3 2 0 0,-7 5-144 0,11 0 0 15,-11 0 0-15,9 9 0 0,-4-1 0 0,0 4-192 16,-1 5 64-16,-2 2 128 0,-2-1 0 0,0 0 0 16,1-2 0-16,-1 1 0 0,-2-1 0 0,1-2 0 15,1-1 0-15,1 1 0 0,1-1 0 0,-2-13 0 16,0 0 0-16,8 6 128 15,1-1-1616-15,-9-5-336 0,13-3-64 0,-2-2-16 0</inkml:trace>
  <inkml:trace contextRef="#ctx0" brushRef="#br1" timeOffset="86344.72">5096 2648 12895 0,'0'0'1152'0,"0"0"-928"15,0 0-224-15,0 0 0 0,0 0 1920 0,9-10 352 0,-3 4 64 0,2-3 16 16,-1 1-1040-16,1-2-208 0,-3 1-32 0,3-4-16 16,-4 2-528-16,-1 1-96 0,0-3-32 0,-3 0 0 15,-1 3-32-15,-2-1-16 0,-1 3 0 0,-2 1 0 16,-4 0 32-16,0 7 0 0,-4 1 0 0,1 6 0 16,0 2-64-16,1 1-16 0,-1 3 0 0,1 3 0 15,2-1-48-15,1 3 0 0,3 0 0 0,2 0 0 16,3 0 64-16,2-1 0 0,5 1 0 0,2-3 0 15,1-3-144-15,2-1-32 0,2-1 0 0,2-3 0 16,2-1 32-16,1 1 0 0,-2-5 0 0,0-1 0 16,-3-2-704-16,1-1-144 15,-1-4-32-15,0 1-8816 0,-2-1-1760 0</inkml:trace>
  <inkml:trace contextRef="#ctx0" brushRef="#br1" timeOffset="86628.96">5348 2517 18191 0,'0'0'800'0,"-8"12"176"0,0-3-784 0,1 3-192 16,-2 1 0-16,0-3 0 0,-1 2 1008 0,-2 0 144 15,1 0 48-15,1 1 0 0,1-1-48 0,2-2-16 16,1 2 0-16,1 1 0 0,-1-3-128 0,2-1-32 16,4-9 0-16,0 0 0 0,0 0-208 0,0 0-64 15,0 0 0-15,0 0 0 0,0 0 16 0,10-12 0 16,-1 1 0-16,1-4 0 0,2-2-176 0,-1-1-32 15,0 0-16-15,2-1 0 0,0-3-240 0,-4 4-32 16,1-4-16-16,1 3 0 0,1 0-208 0,-1 2 0 0,1 2 0 16,-1 2 0-16,-1-2 0 0,0 1 0 0,1 4 0 0,0 0 0 15,-2 0 0-15,-3 5-160 0,-6 5 0 0,0 0 0 32,0 0-2592-32,0 0-528 0,0 0-112 0,0 0 0 0</inkml:trace>
  <inkml:trace contextRef="#ctx0" brushRef="#br1" timeOffset="86909.97">5546 2511 3679 0,'0'0'320'0,"10"-5"-320"16,2-3 0-16,3 1 0 0,3-5 3632 0,-1 2 656 16,1-3 128-16,0 2 16 0,-3-1-2528 0,-2 0-512 15,-4 2-112-15,-2 1 0 0,0-4-544 0,-3 3-96 16,-3-2-32-16,-4 1 0 0,-2 1 368 0,-4 2 80 15,-3 3 16-15,-5 4 0 0,-2 1-272 0,-1 2-48 16,-3 9-16-16,-1-1 0 0,-2 2-256 0,3 6-48 16,1 4-16-16,4 2 0 0,1 1-48 0,6 0-16 15,4-4 0-15,6-6 0 0,2 1-128 0,4 0-32 16,4-1 0-16,5 1 0 0,7-5-64 0,4-1-128 16,4-2 176-16,7-2-176 0,5-3 128 0,3-2-128 15,3-2 0-15,0-2-10864 16,1-4-2208-16</inkml:trace>
  <inkml:trace contextRef="#ctx0" brushRef="#br1" timeOffset="87894.75">6648 2130 15663 0,'-9'-13'688'0,"4"3"144"0,-1 0-656 0,-1-4-176 0,0 0 0 0,0 4 0 15,1-1 1280-15,0 8 208 0,6 3 48 0,-9-3 16 16,9 3-512-16,-12 0-96 0,1 1-32 0,2 2 0 15,-1 4-464-15,0 5-80 0,-2 3-32 0,-4 8 0 16,-2 4-208-16,3-1-128 0,3 5 160 0,1-2-160 0,1 0 144 0,2 3-144 16,4-1 128-16,0-5-128 0,4 1 160 0,4-3-160 15,-1-1 192-15,0 0-192 0,0 0 208 16,1-4-64-16,1-1-16 0,-1-3 0 0,-2-4-128 0,2 1-192 16,-4-12 32-16,3 9-7776 15,-3-9-1568-15</inkml:trace>
  <inkml:trace contextRef="#ctx0" brushRef="#br1" timeOffset="88061.99">6178 2525 23039 0,'0'0'1024'0,"0"0"192"0,11-8-960 0,3 2-256 16,1 1 0-16,4-3 0 0,2 2 768 0,3-3 96 16,4 0 32-16,2-1 0 0,2 1-368 0,-1-4-64 15,-1 1-16-15,-2 2 0 0,-1-3-224 0,-2 5-48 16,-4-1-16-16,-4 4 0 15,-1-1-480-15,-6-1-80 0,-10 7-32 0,0 0 0 16,7-3-2160-16,-7 3-432 0</inkml:trace>
  <inkml:trace contextRef="#ctx0" brushRef="#br1" timeOffset="88207.63">6686 2423 4607 0,'-2'13'400'0,"0"0"-400"0,-2 3 0 0,1 2 0 16,-1 4 2496-16,-1-2 432 0,0-1 80 0,0 0 0 15,0-2-2064-15,-1-2-432 0,1-2-64 0,3 1-32 16,-1-2-256-16,1-3-160 0,-1 1 192 0,3-10-7824 16</inkml:trace>
  <inkml:trace contextRef="#ctx0" brushRef="#br1" timeOffset="88621.78">7108 2028 22287 0,'0'0'976'0,"0"0"224"0,0 0-960 0,0 0-240 16,0 0 0-16,0 0 0 0,-6 11 464 0,-2 0 48 15,-1 4 16-15,0 3 0 0,-1 5-16 0,-1 1 0 16,-1-1 0-16,1 1 0 0,-3 4-16 0,1-2-16 15,0 4 0-15,1-5 0 0,-1 2-48 0,3-4-16 16,1-1 0-16,1-1 0 0,1-7-96 0,0-1 0 16,4-1-16-16,3-12 0 0,-3 9 16 0,3-9 0 15,0 0 0-15,0 0 0 0,0 0 0 0,11 3 0 16,1-6 0-16,1-1 0 0,-2 1-64 0,4-3-16 16,1 1 0-16,-1 2 0 0,-2 0-240 0,0 3 144 0,1 3-144 15,-3 0 128-15,-1 6-128 0,-3 1 0 0,-1 4 0 0,-3 2 0 16,0 1-176-16,-3 1 176 0,-3-1-128 0,-2-1 128 15,-2-2 0-15,-2 0 0 0,-1 0 0 0,-4 0 0 16,-3-1 128-16,1-3 0 0,2 0 0 0,-2-5 0 16,1 0-128-16,1-1 128 0,3-4-128 0,-1-2 128 15,1-2-512-15,1-1-112 16,1-4-16-16,2 0 0 0,3-5-2368 0,3 0-464 0</inkml:trace>
  <inkml:trace contextRef="#ctx0" brushRef="#br1" timeOffset="88896.9">7207 2431 15663 0,'0'0'1392'0,"0"0"-1120"15,0 0-272-15,13-3 0 0,0 0 1264 0,-1-1 192 16,1 1 32-16,1-4 16 0,1-1-576 0,2 2-112 16,-2-5-32-16,2 1 0 0,-1 0-256 0,-1-3-48 15,-1 1-16-15,-3 0 0 0,-5-2-112 0,-1 7-32 16,-5 7 0-16,-1-12 0 0,-3 0 272 0,-2 6 48 15,6 6 16-15,-13-2 0 0,-4 2-144 0,1 2-16 16,-2 5-16-16,0 4 0 0,0 2-480 0,1-2 0 16,-2 1 0-16,1 3 0 0,1 2 0 0,3-1 0 15,2-2 0-15,5 0 0 0,2-1 0 0,1-3 0 16,2 0 0-16,2 0 0 0,0-10-128 0,0 0-128 0,7 9-32 0,-7-9 0 31,11 7-2000-31,0-4-400 0,0-3-64 0</inkml:trace>
  <inkml:trace contextRef="#ctx0" brushRef="#br1" timeOffset="89151.98">7586 2243 11967 0,'0'0'1072'0,"0"0"-864"0,0 0-208 0,-9 11 0 0,0-3 1232 0,0 5 208 16,0-2 32-16,2 3 16 0,-2 0-336 0,1 3-80 15,1-2-16-15,-1-3 0 0,0 1 96 0,2 1 32 16,-2-2 0-16,2-3 0 0,0 1-16 0,6-10 0 15,-8 7 0-15,8-7 0 0,0 0-336 0,0 0-80 16,0 0-16-16,0 0 0 0,0 0-112 0,10-5-32 16,2-6 0-16,0-2 0 0,1-2-80 0,1-2 0 15,0 0-16-15,1-1 0 0,2-1-352 0,-1 2-144 16,0 4 128-16,-1 1-128 0,1 2 0 0,0-2 0 16,-4 2 0-16,-1 1 0 15,0 3-368-15,-2-1-48 0,-1 4-16 0,-8 3-10064 16,10-3-2000-16</inkml:trace>
  <inkml:trace contextRef="#ctx0" brushRef="#br1" timeOffset="89447.15">8106 2169 21071 0,'0'0'928'0,"0"0"208"0,-8 1-912 0,1-1-224 0,-2 2 0 0,0 0 0 15,-5 2 800-15,0 2 112 0,0-1 32 0,-1 3 0 16,-2 1-64-16,4-1-16 0,3 0 0 0,0-1 0 16,0 3-96-16,0-4 0 0,5 1-16 0,0 2 0 15,1-3-192-15,0 3-48 0,4-1 0 0,0 2 0 16,0-3-64-16,4 5-32 0,-2-3 0 0,1 2 0 0,-1 1-128 0,0-4-32 16,-1 5 0-16,-1-3 0 0,-1 2 128 0,-3 0 0 15,-2-1 16-15,-2-1 0 0,-2 0 176 0,-2 0 16 16,1 0 16-16,-2-2 0 0,-12 5-224 0,1-6-64 15,1 1 0-15,7-6 0 16,0-2-896-16,-1-1-192 0,1-5-48 0</inkml:trace>
  <inkml:trace contextRef="#ctx0" brushRef="#br1" timeOffset="100637.14">9016 2134 7359 0,'0'0'656'15,"0"0"-528"-15,0 0-128 0,0 0 0 16,0 0 1840-16,0 0 336 0,0 0 64 0,0 0 0 16,-11-2-720-16,-1 2-160 0,-2 2-16 0,-1 0-16 0,-3 3-432 0,-1 5-64 15,0-1-32-15,-1 1 0 0,-3 3-224 0,0 0-64 16,1 2 0-16,5 2 0 0,0-2-64 0,7-2 0 15,1-2-16-15,4 2 0 0,4 1-112 0,2-4-32 16,-1-10 0-16,6 11 0 0,4 1 0 0,3-6 0 16,4 0 0-16,2 1 0 0,1-5 0 0,2 0 0 15,1-2 0-15,1-4 0 16,-1-5-736-16,-1 1-128 0,1-2-48 0,-5 1-7792 16,-1-5-1568-16</inkml:trace>
  <inkml:trace contextRef="#ctx0" brushRef="#br1" timeOffset="100923.14">9325 2104 20271 0,'0'0'1792'0,"0"0"-1424"16,-10 4-368-16,0 2 0 0,3 1 320 0,-2 2-16 0,-1-3 0 0,-1 5 0 15,-2 0 208-15,2 1 64 16,2 2 0-16,-1-1 0 0,2-1-16 0,0-1 0 0,3-5 0 0,5-6 0 15,-1 8 16-15,1-8 16 0,0 0 0 0,0 0 0 16,14 4 16-16,-1-4 0 0,2-4 0 0,0-2 0 16,2-3-64-16,-1-4-16 0,1 2 0 0,-5 0 0 15,2-1-288-15,-5 1-64 0,-4 3-16 0,-1-4 0 16,-3 2-160-16,-3 0 192 0,-4 3-192 0,-3 0 192 16,-1 0-192-16,-2 5 160 0,-1-1-160 0,-1 2 160 15,0 0-304-15,0 1-64 0,0 0-16 0,3 1 0 16,1 2-1840-16,1-1-368 0,9-2-80 0,-9 3-16 0</inkml:trace>
  <inkml:trace contextRef="#ctx0" brushRef="#br1" timeOffset="101399.89">9621 2150 6447 0,'0'0'272'0,"-6"8"80"0,-1 3-352 0,4-1 0 16,-4 2 0-16,2 2 0 0,-1 1 2576 0,1-2 448 16,0 1 96-16,-2-2 16 0,-2-3-1376 0,4 0-272 15,-1-2-48-15,6-7-16 0,0 0-160 0,0 0-48 16,0 0 0-16,0 0 0 0,0 0-224 0,0 0-48 16,0 0-16-16,10-9 0 0,0-3 0 0,2-2 0 15,0-2 0-15,2 2 0 0,0-2-608 0,2 1-128 16,-2-3-32-16,1 3 0 0,1-1-160 0,1 0 0 15,-2 4 0-15,-1-1 128 0,0 4-128 0,-1 3 0 0,-2 1 0 0,-2 0 128 16,-9 5-128-16,0 0 0 0,8 6 0 0,-8-6 0 16,5 11-208-16,-5 2 80 0,-5 1 128 0,0 1-208 15,0-7 208-15,0 3 0 0,-2-2-160 0,1 1 160 16,-2 1 0-16,1-1 0 0,-1 0 0 0,2-4 0 16,-3 6 224-16,2-5-32 0,7-7-16 0,0 0 0 15,0 0 32-15,0 0 16 0,9-5 0 0,4-5 0 16,2 0 144-16,2-3 16 0,1-1 16 0,1 1 0 15,1 3-208-15,0-1-64 0,-1 2 0 0,0 1 0 0,-1 2-128 0,-1 5 0 16,-5-1 0-16,0 5 0 0,-3 0-128 0,-2 3 128 16,-1 3-160-16,-3 3 160 0,-1 1-160 0,-4 4 160 15,0 2-160-15,-5 10 160 0,-1 0 0 0,-3-5 0 16,0 1 0-16,-2-3 0 0,3-1 0 0,0-2-144 16,0-4 144-16,3-7 0 15,1-2-1472-15,1 0-224 0,5-6-32 0</inkml:trace>
  <inkml:trace contextRef="#ctx0" brushRef="#br1" timeOffset="102040.93">10234 2201 13823 0,'0'0'1216'0,"0"0"-960"15,0 0-256-15,0 0 0 0,0 0 1280 0,0 0 224 16,0 0 32-16,0 0 16 0,11-12-272 0,1 4-64 16,3 0-16-16,-1 2 0 0,1-7-336 0,3 3-64 15,0 1-16-15,1-3 0 0,1 3-464 0,1-1-112 16,-1 3-16-16,-7-4 0 0,-2 4-192 0,0-3 176 0,0 2-176 0,-2-2 160 15,-3 2-32-15,-1-1-128 0,-4 3 192 0,-1 6-64 16,0 0 368-16,-5-4 64 0,-5 3 16 0,-1 5 0 16,-3 1-384-16,-3 6-64 0,-1-1 0 0,0 4-128 15,2 0 176-15,2 3-176 0,1-2 160 0,3 0-160 16,2-1 240-16,5 2-48 0,1-2-16 0,4 1 0 16,1-5 16-16,5 2 16 0,2-1 0 0,4-2 0 15,4-2 0-15,-1-3 0 0,2-1 0 0,3-2 0 16,3-2-1040-16,1 0-192 0,4-5-64 15</inkml:trace>
  <inkml:trace contextRef="#ctx0" brushRef="#br1" timeOffset="102588.81">8585 2714 16991 0,'0'0'752'0,"4"-10"144"0,-4-5-704 0,3 4-192 16,-2 2 0-16,0-2 0 0,0 5 1216 0,-1 6 192 16,0-11 64-16,0 11 0 0,-2-7-224 0,2 7-32 15,0 0-16-15,-8-2 0 0,1 3-304 0,-1 3-48 16,-1 3-16-16,-1 5 0 0,-3 3-608 0,-1 6-224 16,0 3 144-16,0 2-144 0,-1 1 160 0,1 1-160 15,0 4 192-15,3-4-192 0,0 1 192 0,4-4-64 16,2 1 0-16,1-3-128 0,1 1 176 0,3-1-176 15,0-5 160-15,2-4-160 0,1-1 0 0,2 0 0 16,-1-1 0-16,-4-12 0 16,5 9-1424-16,-5-9-384 0,0 0-80 0,0 0-9936 0</inkml:trace>
  <inkml:trace contextRef="#ctx0" brushRef="#br1" timeOffset="102950.02">8308 2966 23039 0,'8'-5'2048'0,"2"1"-1648"16,0-2-400-16,4-2 0 0,3 3 144 0,2-3-144 16,0 1 160-16,0-1-160 0,0 1 528 0,-1 2 16 0,-1-4 0 0,1 1 0 15,-1-2-352-15,-2 2-192 0,-1 2 192 0,0-3-192 16,0 3 128-16,0-1-128 0,-3 5 0 0,-11 2 0 16,0 0 0-16,11 2 0 0,-11-2 0 0,10 9 0 15,-4-1 0-15,-1 3 0 0,-5-11 0 0,3 14 0 16,-3-1 592-16,-2 3 16 0,1 3 0 0,-1-1 0 15,-1-2 96-15,0-2 32 0,2 2 0 0,0-1 0 0,-2-6-144 0,1 3-16 16,-1 2-16-16,3-14 0 0,-3 8 0 0,3-8 0 16,0 0 0-16,0 0 0 0,0 0-48 0,0 0-16 15,6 9 0-15,-6-9 0 0,10-2 256 0,1-3 48 16,2-2 16-16,1-3 0 0,0-2-432 0,1-4-96 16,1-2-16-16,0 2 0 0,2 1-272 0,-1 2 0 15,-2 2 128-15,0-2-128 0,0 5 0 0,-5 2 0 16,1 1 0-16,1 1 0 0,-3-1 0 0,-9 5-224 15,0 0 32-15,12 2 16 16,-12-2-1440-16,10 4-304 0,-10-4-48 0,0 0-13728 0</inkml:trace>
  <inkml:trace contextRef="#ctx0" brushRef="#br1" timeOffset="103250.11">9170 2883 18431 0,'0'0'1632'0,"-6"4"-1312"0,6-4-320 0,-11 4 0 16,1 2 1664-16,-1 1 256 0,-1 4 48 15,0-2 16-15,3 3-1408 0,-1-2-288 0,-1 4-48 0,1-2-16 16,1-4 240-16,2 2 48 0,2-2 16 0,5-8 0 16,0 0 48-16,-2 11 16 0,2-11 0 0,0 0 0 15,9 3 224-15,4-3 32 0,-2 0 16 0,1-3 0 16,1-4-352-16,-1-1-64 0,1-2 0 0,-2 1-16 15,-3-5-256-15,-2 1-48 0,1 2-128 0,-1-2 192 16,-2 2-192-16,-2 1 144 0,-2-2-144 0,-1 3 128 16,-3-1-128-16,4 10 0 0,-6-5 0 0,-4 0 0 0,-3-2-256 0,-1 6-64 15,-2 5-32-15,2 0 0 16,0-2-592-16,1 2-112 0,0 0-32 0,7-1-13120 16</inkml:trace>
  <inkml:trace contextRef="#ctx0" brushRef="#br1" timeOffset="103670.37">9391 2761 23903 0,'0'0'1056'0,"-1"9"224"0,1-9-1024 0,-3 14-256 16,-1-1 0-16,-3 2 0 0,-2 2 736 0,0-2 96 16,-1-1 32-16,1 1 0 0,0-1-128 0,0 2-32 15,0-3 0-15,2-2 0 0,-1-1 144 0,8-10 32 16,-8 9 0-16,3 0 0 0,5-9-160 0,0 0-16 15,0 0-16-15,0 0 0 0,0 0-112 0,0 0 0 16,8-12-16-16,2 3 0 0,3-3 80 0,1 0 0 16,1 1 16-16,3-3 0 0,0-3-464 0,1 2-192 15,0 0 128-15,1 5-128 0,-2-4 0 0,0 1 0 0,-1 4 0 0,-3 1 0 16,-2 4 0-16,-2 3 0 0,-1 0 0 0,-9 1 0 16,0 0 0-16,8 9-176 0,-3 1 176 0,-3 4-192 15,-2-1 192-15,-1 2-160 0,-3 0 160 0,0-1-160 16,2-6 160-16,1-1 0 0,-5-1 0 0,3 0 0 15,0 0 0-15,3-6 128 0,0 0-128 0,0 0 128 16,0 0-128-16,0 0 192 0,0 0-64 0,0 0 0 16,8-9 224-16,2 2 48 0,1-3 16 0,-1 1 0 0,4-4-224 0,0 4-32 15,-1 0-16-15,1 4 0 0,-1-1-144 0,0 2 0 16,-1 1 0-16,-2 5 0 0,-10-2 0 0,11 11-144 16,-1 1 144-16,-3 1-160 0,-2 1 0 0,-1 3 0 15,-1 0 0-15,-2-5 0 16,-1 1-528-16,-1 2-96 0,-2 0-32 0,-1 7-10784 15,-1-3-2160-15</inkml:trace>
  <inkml:trace contextRef="#ctx0" brushRef="#br1" timeOffset="104102.16">10194 2770 7359 0,'0'0'656'0,"0"0"-528"0,0 0-128 0,0 0 0 0,4-9 1296 0,1 4 240 16,-5 5 32-16,0 0 16 15,0 0-848-15,7-7-160 0,-4 0-48 0,-3 7 0 0,0 0 304 0,0 0 48 16,0 0 16-16,0 0 0 0,0 0 80 0,0 0 32 16,0 13 0-16,-1-1 0 0,-3 1 32 0,1 4 16 15,-1 1 0-15,-1 1 0 0,-3 2-496 0,-1 4-112 16,0-2 0-16,2-3-16 0,2 0-112 0,1 2 0 15,0 1-16-15,1-4 0 0,1-5-176 0,4 0-128 16,0-3 144-16,-2-11-144 0,0 0 0 0,0 0-336 16,0 0 48-16,9 5-8016 15,-9-5-1600-15</inkml:trace>
  <inkml:trace contextRef="#ctx0" brushRef="#br1" timeOffset="104426.95">10613 2651 20271 0,'0'0'1792'0,"0"0"-1424"15,0 0-368-15,0 0 0 0,0 0 576 0,-7 4 32 0,1 2 16 0,-3 5 0 16,-2 6-32-16,-2-1 0 0,-1 0 0 0,-1 0 0 16,-3-2 48-16,0 0 16 0,-2 0 0 0,-3 1 0 15,-3-3 48-15,2 1 16 0,1-3 0 0,2-3 0 16,0 4-16-16,2-3-16 0,-1 3 0 0,2-6 0 15,4-1-176-15,2 2-16 0,0-1-16 0,3 0 0 16,0 1-208-16,9-6-32 0,-6 8-16 0,2 2 0 16,4-10-80-16,1 12-16 0,3 0 0 0,3 1 0 15,0-3 192-15,5 3 48 0,-5-8 0 0,3 3 0 0,3-2 64 0,2 2 16 16,2-1 0-16,1-2 0 0,2 2-224 0,2 0-32 16,1-3-16-16,13 5 0 0,-4-3-176 0,-5-3 192 15,-14-2-192-15,1-2 192 16,-2 0-944-16,1-1-176 0,-2 1-32 0,0-3-10016 15,-1-3-2000-15</inkml:trace>
  <inkml:trace contextRef="#ctx0" brushRef="#br1" timeOffset="104789.7">11028 2493 16575 0,'0'0'1472'0,"0"0"-1168"16,0 0-304-16,0 0 0 0,0 0 1680 0,0 0 288 15,0 0 48-15,0 0 16 0,0 0-624 0,10-1-112 0,2-2-16 0,2-2-16 16,2 2-160-16,2-1-16 0,3 1-16 0,0-1 0 15,2-3-320-15,0 0-64 0,0 2-16 0,9-5 0 16,-8 5-304-16,0-3-64 0,-1 2-16 0,-2 2 0 16,0 0-144-16,-4-1-16 0,-1 3-128 0,-4-1 192 15,1 2-192-15,-5 1 0 0,-8 0 0 0,0 0-160 32,0 0-384-32,-4 6-80 0,-5 3-16 0,0-1 0 0,-2 1-448 0,-1-2-80 0,1 5-32 0,-1-2 0 15,1 3-336-15,1 1-80 0,0-3-16 0,1 1 0 16,0-1-224-1,1-2-64-15,2 4 0 0</inkml:trace>
  <inkml:trace contextRef="#ctx0" brushRef="#br1" timeOffset="105060.69">11262 2511 25279 0,'0'0'560'0,"0"0"112"0,0 0 32 0,-2 6 0 0,-1 5-576 15,-1-4-128-15,-1 5 0 0,0 2 0 0,-1-2 1040 0,-1 5 176 16,-2 2 48-16,2 4 0 0,-1 0-432 0,3 1-96 16,-2 1-16-16,0 1 0 0,3-6-256 0,1 0-48 0,-1 2-16 0,1 0 0 15,1-2-208-15,-1 1-64 16,2 0 0-16,0-2 0 0,1 4-128 0,-3-4 0 0,2-1-192 0,-1-3 192 31,2-5-1952-31,-1 1-272 0,0-3-48 0</inkml:trace>
  <inkml:trace contextRef="#ctx0" brushRef="#br1" timeOffset="105264.73">10821 3155 9215 0,'0'0'400'0,"12"0"96"0,2-1-496 0,3 0 0 0,4-2 0 0,3 2 0 0,2-4 4672 0,2 1 832 16,2 0 160-16,-7 2 32 0,-2-2-3568 0,3-2-720 16,2 1-128-16,0-4-48 0,2 1-336 0,0 2-80 15,-1-3-16-15,0 4 0 0,8-5-352 0,-4 3-80 16,-2-2-16-16,-5 3 0 0,-3 1-352 0,-4-1 0 16,-3 0 0-16,-3 1-11392 15,-5 0-2208-15</inkml:trace>
  <inkml:trace contextRef="#ctx0" brushRef="#br1" timeOffset="107974.42">2575 4405 7359 0,'0'0'320'0,"0"-10"80"0,3 2-400 0,-2-2 0 15,0 2 0-15,-1 8 0 0,2-10 2128 0,-2 10 352 16,-3-7 64-16,3 7 16 0,0 0-1248 0,0 0-240 16,0 0-48-16,0 0-16 0,0 0-304 0,0 0-48 15,0 0-16-15,0 0 0 0,0 0-128 0,10 12-48 16,3 3 0-16,-2 2 0 0,3-2-16 0,0 4-16 16,3 2 0-16,2 3 0 0,0-3-112 0,5 2-32 15,3 1 0-15,1-3 0 0,-1-1-32 0,2-2 0 16,1 0 0-16,1 0 0 0,-1-1 64 0,1 0 16 15,-1-1 0-15,1 0 0 0,-1-5-176 0,-3 3-32 16,-3 0-128-16,-1 0 192 0,0 0-192 0,-5-1 0 16,-3-1 128-16,-4-3-128 15,1 3-704-15,-4-3-192 0,-2 0-48 0,-2-4-11200 0</inkml:trace>
  <inkml:trace contextRef="#ctx0" brushRef="#br1" timeOffset="108344.33">3122 4391 15663 0,'-8'-4'1392'0,"8"4"-1120"0,0 0-272 0,0 0 0 15,0 0 1856-15,0 0 304 0,0 0 64 0,13 3 16 16,0 3-1856-16,3 3-384 0,-1-3 0 0,6 6 0 15,2-3 0-15,3 2 0 0,5 4 192 0,1 1-64 0,-1 0 304 0,5 2 48 16,3-2 16-16,2 0 0 0,0 1-96 0,-3 4-16 16,-2 0 0-16,-2 1 0 0,-1 0-128 0,-4 0-16 15,-3 0-16-15,-4 0 0 0,-3-1 144 16,-1 2 16-16,-2 0 16 0,-1-1 0 0,-8-3 32 0,1-1 0 16,-3 2 0-16,-1 0 0 0,-8 1 64 0,2-2 16 15,-2 0 0-15,-4 2 0 0,-2 0 0 0,-3-1 16 16,-2-1 0-16,-2 3 0 0,-2-1-208 0,-3 3-32 15,-8-1-16-15,0 0 0 0,-1-1-112 0,0-3-32 16,-5-1 0-16,3-2 0 0,-1-1-416 0,9-4-96 16,0-3 0-16,1 0-10064 15,0-2-2016-15</inkml:trace>
  <inkml:trace contextRef="#ctx0" brushRef="#br1" timeOffset="113418.58">1687 6657 4607 0,'0'0'192'0,"0"0"64"0,0 0-256 0,-7 3 0 15,0-1 0-15,0 1 0 0,7-3 2048 0,0 0 352 16,-7 2 80-16,7-2 16 0,0 0-960 0,0 0-176 15,-7-1-32-15,7 1-16 0,-5-5-352 0,2 0-80 16,0-5-16-16,2 1 0 0,-1-5-80 0,1-1-16 16,1-3 0-16,-2-2 0 0,2-1-48 0,-2-2-16 15,2-1 0-15,0-1 0 0,-1-7-112 0,0-1-16 16,0 0-16-16,-1-1 0 0,1-2-80 0,1 0-16 0,0 1 0 0,0-2 0 16,0-4 48-16,0 1 0 15,-1-5 0-15,1 2 0 0,0-2-192 0,0 1-16 0,0-3-16 0,0 1 0 16,1-2 16-16,-1 1 0 0,0-2 0 0,0 0 0 15,0-3-48-15,1 1-16 0,1 1 0 0,-1 5 0 16,0-2-48-16,2 5 0 0,-1-3 0 0,-1 3 0 16,-1 4-192-16,2 3 176 0,-1 0-176 0,0 1 160 15,-1 1-160-15,2 1 192 0,-1 2-192 0,0-1 192 0,0 3-16 0,1 3 0 16,-2 2 0-16,0 1 0 0,1-1-32 0,1 3 0 16,-2 2 0-16,4 2 0 0,-1 0-144 0,-1 2 0 15,1 0 144-15,1-1-144 0,1 1 0 0,0 1 0 16,-1 3 0-16,0-2 0 0,1 3 0 0,0-7 128 15,-3 4-128-15,1 4 0 0,-1-1 0 0,-2 9 128 16,5-6-128-16,-3-3 0 0,-2 9 0 0,2-6 144 16,-2 6-144-16,0 0 0 0,4-5 128 0,-4 5-128 15,4-8 0-15,-4 8 0 0,4-6 0 0,-4 6 0 16,0 0 0-16,5-7 0 0,-5 7 0 0,4-7 0 16,-4 7 0-16,0 0 0 0,0 0 128 0,0 0-128 15,0 0 0-15,0 0 0 0,0 0 0 0,0 0 0 16,0 0 0-16,0 0 0 0,0 0 0 0,0 0 0 15,0 0 0-15,0 0 0 0,0 0 0 0,0 0 0 16,0 0 0-16,0 0 0 0,0 0 0 0,0 0 0 16,-7 11 0-16,7-11 0 0,-7 8 0 0,7-8 0 15,0 0 0-15,0 0 0 0,0 0 0 0,0 0 0 16,0 0 0-16,0 0 0 0,-6 9 0 0,6-9 0 16,0 0 0-16,0 0 0 0,0 0 0 0,0 0 0 0,0 0 0 0,0 0 0 15,0 0 0-15,-8 8 0 0,8-8 0 0,0 0 0 16,0 0 0-16,-9 9 0 0,9-9 0 15,-10 5 0-15,10-5 0 0,-11 5 0 0,11-5 0 16,0 0 0-16,-12 2 128 0,12-2-128 0,0 0 0 0,-12 5 0 16,-1-3 0-16,3 0 0 0,10-2 0 0,-11 1 0 15,-1 1 128-15,12-2-128 0,-14 6 0 0,2-1 0 0,-4-4 0 0,4 3 0 16,-2-2 0-16,-1 2 0 0,-2-1 0 16,2-2 0-16,-4 1 0 0,0-2 0 0,-2 0 128 0,2-2-128 15,0-1 0-15,-1 1 0 0,-1-2 0 0,2-1 128 16,-1-1-128-16,2-1 0 0,-1-2 128 0,0 0-128 15,0-1 0-15,1 1 0 0,0-3 128 0,2 1-128 16,-1-1 0-16,2 0 0 0,-3 1 128 0,1-2-128 16,-1-2 0-16,4 1 0 0,-1-1 128 0,-1-1-128 15,1 0 0-15,1-1 0 0,-4 0 0 0,3-1 0 16,-2 0 0-16,1-1 0 0,1-3 192 0,1 2-192 16,-3-2 192-16,1 2-192 0,-1 0 144 0,1-2-144 15,0 3 0-15,-4-3 144 0,1 1-144 0,-4 0 0 0,1 2 0 0,0 0 0 16,-3 2 0-16,11 5 0 15,-2 1 128-15,-6-3-128 0,1-3 0 0,-1 2 0 16,1 0 0-16,0-1 0 0,0 2 0 0,-16-14 0 0,7 7 0 16,5 3 0-16,3 0 0 0,1 2 0 15,0-1 0-15,2 2 0 0,2-2 0 0,0 1 0 0,2-2 0 0,7 7 0 16,1-5 0-16,-1-3 0 0,0 0 0 0,1-2 0 16,-1-1 0-16,0-1 0 0,1 0 0 0,-1-12 0 15,1 3 0-15,0-1 0 0,2 2 0 16,0 3 0-16,0-1 0 0,0 5 0 0,1-1 0 0,0 2 0 15,0 2 0-15,4 1 0 0,-1 0 0 0,2 6 0 16,2-3 0-16,1-2 0 0,0-2 0 0,1-5 0 0,2 2 0 16,2-5-144-16,0-1 144 0,1-4 0 0,2 0 0 0,-1 0-128 15,-2-1 128-15,6-11 0 0,-3 8 0 0,-1 4 0 16,-4 7 0-16,-1 1 0 0,-2 1 0 0,0 3 0 16,-3-5 0-16,3 3 0 0,-2 2 0 0,2-2 0 15,0-1 0-15,2 0 0 0,-3-1 0 0,2 2 0 16,1-7 0-16,2 12 0 0,-2-3 0 0,3-3 0 15,0-2 0-15,1 1 0 0,0 0 0 0,3 1 0 16,-2 1 0-16,2 2 0 0,1-1-128 0,3 0 128 16,-2 2 0-16,6-7 0 0,-1-2-128 0,-1 6 128 15,-2 3 0-15,-6 10 0 0,0-1 0 0,2-1 0 16,-1 0 0-16,2-1 0 0,3 0 0 0,-3 2-128 16,1 0 128-16,14-13 0 0,-2 3 0 0,-3 4 0 15,-2 3 0-15,1 0 0 0,2 1 0 0,-2-1 0 16,1-2 0-16,3 1 0 0,1-1 0 0,1 2-128 0,2 0 128 15,-2-1 0-15,0 2 0 0,2-2 0 16,2-1 0-16,1 1 0 0,3-1 0 0,0 3 0 16,1 3 0-16,1-1 0 0,2 1-128 0,0 1 128 15,-1-4 0-15,0 0 0 0,-2 0 0 0,-1 2 0 16,-2-2 0-16,3 3 0 0,1 2 0 0,-1-2 0 0,0 3 0 16,1-2 0-16,-1 2 0 0,2 1 0 0,-1 2 0 0,2 2 0 15,-3-1 0-15,0-1 0 0,-4 1 0 0,2 2 0 16,-2-1 0-16,1 3-128 0,-2-2 128 0,1 0 0 15,0 1 0-15,1 2 0 0,-1 1 0 0,0 0 0 16,-1-1 0-16,0 2 0 0,0 0 0 0,-1 0 0 16,0 2 0-16,-2-2 0 0,1 0 0 0,-4 0 0 15,1 4 0-15,0-2-128 0,0-1 128 0,-2 1 0 0,1 0 0 0,1 0 0 16,0 0 0-16,-1 3 0 0,-2-3 0 0,-1 2 0 16,0 3 0-16,3-2 0 0,0 1 0 15,1-3 0-15,-3 2 0 0,1-3 0 0,0 3 0 0,1 2 0 16,1-5 0-16,-3 3 0 0,1-5 0 0,-1 0 0 15,2 1 0-15,1 0 0 0,-3 1 0 0,2-2 0 16,0-1 0-16,1 0 0 0,0 1 0 0,-2-1 0 16,1 2 0-16,0-1 0 0,1-2 0 0,-2 0 0 15,0 0 0-15,0-1 0 0,0-1 0 0,-1 0 0 16,-1-2 0-16,-1 1 0 0,-1-2 0 0,1 1 0 16,-2 1 0-16,2-1 0 0,0 1 0 0,1-1 0 15,2-2 0-15,0 3 0 0,2-1 0 0,0 1 0 0,0 0 0 16,3 0 0-16,-1-1 0 0,2-2 0 15,-1 0 0-15,2 0 0 0,0-4 0 0,-2 3 0 16,-1-3 0-16,-2 1 0 0,0-2 128 0,0 2-128 16,1-3 0-16,1 3 0 0,1-1 0 0,-1 3 0 0,1 0 0 15,-1-1 0-15,0 2 0 0,0 0 0 0,1-2 0 16,-1 0 0-16,2 2 0 0,0-4 0 0,-1 3 0 16,2-3 0-16,-2 1 0 0,1 2 0 0,1-3 0 0,-1 2 0 15,2-5 0-15,2 2 0 0,-1-2 0 0,2 1 0 16,1 2 0-16,0-2 0 0,-1 3 0 0,0-2 0 15,0 4 0-15,-3-3 0 0,-2 2 0 0,1-2 0 16,-3 3 0-16,2 1 0 0,1-1 0 0,2 2 0 16,-5 0 0-16,3 0 0 0,0-2 0 0,3 2 0 15,2 1 0-15,0-2 0 0,0 2 0 0,3-1 0 0,-3 0 0 0,0 0 0 16,-1 2 0-16,1-4 0 16,0 0 0-16,2 4 0 0,-1-2 0 0,1 0 0 15,-1 3 0-15,3-1 0 0,1 1 0 0,0 1 0 0,1 0 0 0,0-1 0 16,-2-2 0-16,0 1 0 0,0 1 0 0,1-1 0 15,-2 0 0-15,1-1 0 0,-2 3 0 0,5 0 0 16,-1 0 0-16,3 0 0 0,0 0 0 0,-1 0 0 16,-1-1 0-16,-1 0 0 0,-1-1 0 0,-1 2 0 15,-2 0 0-15,-1 3 0 0,3 1 0 0,-1-3 0 16,-1 2 0-16,2-2 0 0,0 0 0 0,0 0 0 16,-1-1 0-16,-2 0 0 0,1 0 0 0,-1 0 0 15,1 0 0-15,0 0 0 0,0 0 0 0,2 0 0 16,0 2 0-16,-1-1 0 0,0-1 0 0,1 1 0 0,0-1 0 15,-3 0 0-15,0-1 0 0,-4 0 0 16,1-1 0-16,-2 1 0 0,0 1 0 0,1 0 0 16,-2-1 0-16,1 2 0 0,0 0 0 0,3 1 0 15,1-2 0-15,2 0 0 0,-3 0 0 0,0 0 0 16,-2 0 0-16,-1 0 0 0,0-2 0 0,-1 1 0 0,1 0 0 16,-1 1 0-16,-1-1 0 0,-2 1 0 15,1 1 0-15,1-1 0 0,-2 1 0 0,2 0 128 0,0 1-128 16,-1-1 0-16,1-1 0 0,-1 0 0 0,-1 0 0 15,2 0 0-15,-5 0 0 0,1 0 0 0,-2 0 0 0,2 0 0 16,1 0 0-16,1 0 0 0,-1-1 0 0,0 2 0 16,-1 0 0-16,0 0 0 0,1 1 0 0,1-1 0 15,0 1 0-15,2 1 0 0,-2-2 0 0,0-1 0 16,1 0 0-16,1 0 0 0,-4 0 0 0,0 2 0 0,-1-2 0 16,3 1 0-16,1-1 0 0,-1 0 0 0,1 0 0 15,-1 0 0-15,-2 0 0 0,3 0 0 0,1 0 0 0,-1 2 0 16,2 1 0-16,0-3 0 0,-1-1 0 15,-1 2 0-15,-2 0 0 0,-2 2 0 0,-2 1 0 0,-1-2 0 16,3 1 0-16,-4-1 0 0,1 1 0 0,-1 1 0 16,2 2 0-16,-1-4 0 0,2 2 0 0,1 1 0 15,-2 2 0-15,2-2 0 0,3 0 0 0,2 1 0 16,-4-2 0-16,2 2 0 0,0 1 0 0,1-2 0 16,0 1 0-16,-4 1 0 0,-1-2 0 0,0 0 0 15,-1 1 0-15,1 0 0 0,-1 0 0 0,-1 1 0 16,0-2 0-16,-1 3 0 0,0 1 0 0,0-3 0 15,0 2 0-15,2-3 0 0,1 2 0 0,-1 2 0 16,1-4 0-16,-1 4 0 0,0-2 0 0,2-1 128 16,2 0-128-16,-1-1 0 0,-1 2 0 0,0 2 0 15,-1-2 0-15,2 2 0 0,2-4 0 0,-1 3 0 16,-1 1 0-16,1 2 0 0,0-3 0 0,0 2 0 16,-1-1 0-16,0 2 0 0,0-3 0 0,0 2 0 0,-1-2 0 0,-2 2 0 15,1-2 0-15,-2 2 0 0,-1-4 0 0,-2 3 0 16,1-3 0-16,-3 1 0 0,0 3 0 15,0-4 0-15,-1 3 0 0,2-1 0 0,1 2 0 0,0-1 0 16,1 2 0-16,1-1 0 0,2 2 0 0,1-2 0 16,-2-1 0-16,1 2 0 0,1 0 0 0,0 0 0 15,0 3 0-15,-1-3 0 0,-1 1 0 0,1 1 0 16,-1-3 0-16,-1 1 0 0,-3 2 0 0,0-2 0 0,-2 2 0 16,0 1 0-16,-2-4 0 0,1 2 0 0,-2 0 0 15,2-1 0-15,2 1 0 0,-1 5 0 0,-1-3 0 16,1 0 0-16,-1 1 0 0,-1 2 0 0,1-1 0 0,-1 1 0 15,-2-2 0-15,-1 3 0 0,0 2 0 0,-2 0 0 16,-1 1 0-16,-2 2 0 0,3-3 0 0,-4 0 0 16,0-1 0-16,-2 3 0 0,0 1 0 0,1 2 0 15,-3-2 0-15,0 4 0 0,-3-1 0 0,0 2 0 16,-3-5 0-16,2 3 0 0,-4 0 0 0,0 5 0 16,-1-3 0-16,-3 2 0 0,1-3 128 0,-2 1-128 15,1 4 0-15,-2-4 0 0,-2 2 0 0,0 1 128 16,-1-5-128-16,0 5 0 0,0-3 0 0,-4 1 0 0,2 0 0 0,-3-2 0 15,-3 0 0-15,2-3 128 16,-2 0-128-16,-1-1 0 0,0-3 0 0,-1-1 128 16,-1 3-128-16,-1-3 0 0,-2-1 144 0,1-2-144 15,-1 0 128-15,-3-1-128 0,-1-4 144 0,2 1-144 16,1 0 160-16,-1 0-160 0,0 1 144 0,-1 1-144 16,1-2 128-16,-1 0-128 0,1 0 0 0,1 1 128 0,-1-4-128 0,1 2 0 15,-1-3 0-15,-1 2 0 16,-1-3 128-16,0 2-128 0,1-4 0 0,-1 1 128 0,0 0-128 0,0-2 128 15,1 1-128-15,0 2 0 0,1-4 0 16,-2 0 0-16,0-1 0 0,-1-2 128 0,0 0-128 0,0 0 0 16,0 0 0-16,0-1 0 0,-2-1 128 0,1-2-128 15,-1-2 0-15,0 0 0 0,1 1 0 0,0-2 128 16,1 0 0-16,-2 2-128 0,0-1 192 0,0 0-64 0,1-1-128 16,1 0 0-16,-1 1 0 0,-2-1-176 15,-1 2 176-15,2 1 0 0,-4 0 0 0,4-2 0 0,-3-2 0 0,1 2 0 16,1-4 0-16,1 3 0 0,-1 1 0 0,0 1 0 15,0 0 0-15,-3-2 0 0,1 2 0 0,0 3 0 16,-2-2 0-16,-1 1 0 0,0-2 0 0,1 2 0 16,1-1 0-16,3 0 0 0,-3-2 0 0,4 2 0 15,-1 1 0-15,1 3 0 0,3-1 0 0,0 0 0 16,0-1 0-16,1 1 0 0,-1-3 0 0,0 3 0 16,-1 1 0-16,-1-1 0 0,-2-1 0 0,3 1 0 15,0-1 0-15,1 0 0 0,0 1 0 0,1-1 0 16,-1 0 128-16,0 1-128 0,0-3 0 0,0 3 0 15,2 0 0-15,-2-1-128 0,-5 1 128 0,0 0 0 16,-1-2 0-16,-1 2 0 0,-2-1 0 0,2-2 0 16,2 1 0-16,0 1 0 0,1-1 0 0,1 1 128 15,-1 0-128-15,2 1 128 0,3 1-128 0,1 0 0 16,-1-1-128-16,1-1 128 0,-3 0 0 0,-1 1 0 0,-2-1 0 0,0 1 0 16,-2-1 0-16,1-1 0 15,1 2 0-15,0-2 0 0,0 1 0 0,1-3 0 0,-1 1 0 0,3 0 0 16,0 1 0-16,0 0 0 0,0-1 0 15,-1 0 0-15,-2-1 0 0,2 0 0 0,1-2 0 0,0 4 0 16,2 0 0-16,3-1 0 0,0-1 0 0,0 0 0 16,2 0 0-16,-1-1 0 0,1 1 0 15,2 1 0-15,-4 1 0 0,3-1 0 0,-1-2 0 0,0 1 0 16,-3 1 0-16,-2-3 0 0,1 0 0 0,-1-2 0 16,-2 4 0-16,2 1 0 0,1-2 0 0,1-3 0 15,-2 2 0-15,2-4 0 0,0 5 0 0,1-3 0 0,2 3 0 16,0-2 0-16,-5 3 0 0,4 0 0 0,1-4 0 15,-2 3 0-15,0 1 0 0,-1-2 0 0,-2 2 0 0,-1 1 0 16,-2-1 0-16,0 0 0 0,-1 0 0 0,0 4 0 16,-1 0 0-16,1 1 0 0,0 0 0 0,1 1 0 15,-2 1 0-15,3 1 0 0,0-1 0 0,-1 2 0 16,-2-1 0-16,1-1 0 0,-1-2 0 0,4 3 0 16,-2-2 0-16,1 0 0 0,-1 1 0 0,1-1 0 15,0 0 0-15,2-1 0 0,2 0 0 0,-2 2 0 16,-2 1 0-16,3-1 128 0,-1-2-128 0,1 3 0 15,-3-3-128-15,0 4 128 0,-2 0 0 0,0 2 0 16,-1-1 0-16,-1 2-128 0,2 0 128 0,-1-1 0 0,-1 2 0 16,3-1 0-16,2 0 0 0,0 2 0 15,-2-4 0-15,1 3 0 0,3-2 0 0,0-2 0 16,1 1 0-16,0 2 0 0,-2-4 0 0,0 3 0 16,-3 0 0-16,3-1 0 0,-1-1 0 0,0 3 0 15,0 0 0-15,2-1 0 0,-3 2 0 0,1-2 0 16,2 4 0-16,-2-2 0 0,3 2 0 0,1-1 0 0,2 2 0 0,-1-2 0 15,-2 3 0-15,0-5 0 16,-2 1 0-16,3-2 0 0,2 3 0 0,-1-2 0 0,3-1 0 0,0 2 0 16,0-3 0-16,2 2 0 0,-2 1 0 0,2-2 0 15,-1 2 0-15,4 0 0 0,2 3 0 0,-3-3 0 16,0 2 0-16,1-4 0 0,1 3 0 0,2-1 0 16,-1 3 0-16,-1-2 0 0,2 0 0 0,-1-3 0 0,0 1 0 15,0 1 0-15,2-1 0 0,-3 2 0 0,-2-2 0 16,-1 4 0-16,0-4 0 0,2 5 0 0,-2-5 0 15,1 3 0-15,-3-2 0 0,1 2 0 0,3-2 0 16,-3 3 0-16,0-3 0 0,-1 3 0 0,1-2 0 0,1 1 0 16,-1-1 0-16,2 0 0 0,-2-1 0 0,2 2 0 15,-2-4 0-15,3 5 0 0,0-1 0 0,-1-1 0 16,0-2 0-16,0 3 0 0,1-2 0 0,2 2 0 16,-1-3 0-16,0 3 0 0,-2-5 0 0,2 4 0 15,1-4 0-15,1 1 0 0,2 2 0 0,1-3 0 16,0 0 0-16,1 1 0 0,-1-1 0 0,-1-2 0 15,0-1 0-15,-1 1 0 0,1 3 0 0,-1-3 0 16,-2-2 0-16,3 2 0 0,-1-1 0 0,-3 1 0 16,-2-2 0-16,-1 3 0 0,4 0 0 0,-3-1 0 0,1 5 0 15,-1 0 0-15,0-4 0 0,-1 1 0 16,-2 0 0-16,1 0 0 0,-1 0 0 0,0 3 0 16,1-3 0-16,-1-3 0 0,2-1 0 0,-1 1 0 15,2-1 0-15,1 1 0 0,-3 2 0 0,4-1 0 16,-1-2 0-16,-1 0 128 0,2 2-128 0,0-1 0 15,2 1 0-15,-1 1 0 0,2 0 0 0,-2-2 0 16,1 3 0-16,1 3 0 0,1-4 0 0,0 0 0 0,-3 1 0 0,1 2 0 16,3-3 0-16,-4 4 0 0,-2 1 0 0,-1-3 0 15,-2 2 0-15,2-3 0 0,1 1 0 0,0 2 0 16,-3-3 0-16,2 1 0 0,0 0 0 0,1-1 0 16,-2 1 0-16,3 1 0 0,-2 0 0 0,2 0 128 15,-1 0-128-15,0-1 0 0,0 4 0 0,-1-2 0 16,2 2 0-16,-1-3 0 0,0 5 0 0,1-3 0 0,2 1 0 15,0 1 0-15,2 0 0 0,2 0 128 0,0-2-128 16,1 2 0-16,-2-2 0 0,2 3 0 0,0 2 0 0,0-4 0 16,-3-1 0-16,0 2 128 0,0-3-128 0,3 2 0 15,0-4 0-15,0 1 0 0,0 4 0 0,-1-2 0 16,-1 0 0-16,1 0 128 0,-2 0-128 0,0-3 128 16,1 2-128-16,0-3 128 0,-1 2-128 0,2 2 128 15,-1-4-128-15,0 4 128 0,0-1-128 0,-1 2 0 16,2-4 0-16,-1 2 128 0,0 1-128 0,2 2 0 15,-1-2 0-15,1 3 128 0,0-3-128 0,0 2 144 16,4-1-144-16,0 2 160 0,1 2-160 0,-2-4 0 16,0 0 0-16,0 1 0 0,2 0 0 0,0 1 0 15,1 0 0-15,2-5 128 0,-5 1-128 0,3 1 0 16,0 0 0-16,-2 0 128 0,2-2-128 0,2 4 0 16,3-11 0-16,-3 8 0 0,0 1 0 0,3-9 0 15,0 0 0-15,0 0 0 16,0 0-944-16,0 0-160 0,0 0-48 0,0 0-11008 15,0 0-2192-15</inkml:trace>
  <inkml:trace contextRef="#ctx0" brushRef="#br0" timeOffset="136250.91">28722 9142 10191 0,'0'0'448'0,"0"0"96"0,0 0-544 0,0 0 0 15,0 0 0-15,0 0 0 0,0 0 720 0,0 0 48 16,0 0 0-16,0 0 0 0,0 0-32 0,0 0 0 0,0 0 0 0,0 0 0 16,0 0-144-16,0 0-16 0,0 0-16 0,0 0 0 15,0 0-144-15,0 0-32 0,0 0 0 0,0 0 0 16,0 0 48-16,0 0 0 0,7-5 0 0,-7 5 0 16,0 0 16-16,0 0 16 0,0 0 0 0,0 0 0 15,9-9 0-15,-9 9 0 0,0 0 0 0,0 0 0 16,0 0-160-16,0 0-48 0,0 0 0 0,0 0 0 15,0 0-128-15,0 0-128 0,5-7 192 0,-5 7-192 16,0 0 0-16,0 0 0 0,0 0 0 0,0 0 0 0,0 0 0 0,0 0 0 16,0 0 0-16,0 0 0 0,0 0 0 0,0 0 0 15,0 0 0-15,0 0-192 16,0 0-1696-16,0 0-336 0,0 0-64 0,0 0-16 0</inkml:trace>
  <inkml:trace contextRef="#ctx0" brushRef="#br2" timeOffset="142419.31">30029 8883 7359 0,'0'0'656'0,"0"0"-528"16,8 1-128-16,1 2 0 0,-2-3 1696 0,2 1 304 15,-3 0 64-15,1 1 16 0,-7-2-960 0,7 2-192 16,1-2-32-16,-8 0-16 0,8-2-112 0,-8 2-32 16,6-3 0-16,-6 3 0 0,0 0 128 0,0 0 32 15,6-6 0-15,-6 6 0 0,0 0 128 0,0 0 16 16,3-7 16-16,-3 7 0 0,1-9-176 0,-1 2-48 16,0 7 0-16,0-7 0 0,-2-2-192 0,-1 3-32 15,-1-3-16-15,1 2 0 0,-1 2-80 0,-3-2-32 16,2 1 0-16,-1 1 0 0,-2-3 32 0,1 3 16 15,-2-4 0-15,-1 1 0 0,-2 2-256 0,1-3-48 16,-2 2-16-16,0-4 0 0,-1 3 96 0,-1-3 16 0,0 5 0 0,-3-4 0 16,0 2 64-16,0-1 0 0,-1 4 16 0,-1-1 0 15,0-2-400-15,-2 4 0 0,-1-1 0 0,0 0 0 16,0 1 0-16,1 2 0 0,0 1 128 0,-2-1-128 16,1 1 144-16,-1 0-144 0,-2 0 160 0,1-1-160 15,-2 2 176-15,0 0-176 0,0 2 192 0,-1 0-192 16,-2 1 176-16,0 2-176 0,-3 1 160 0,2 0-160 0,-2 0 176 0,-11 4-176 15,6-4 192-15,3 4-192 16,3-2 192-16,3 3-192 0,3-2 192 0,0 3-192 0,-2 0 160 0,4 0-160 16,0 2 128-16,2 1-128 0,-3-2 0 0,3-1 0 15,2 6 128-15,0-1-128 0,0-2 0 0,3 2 0 16,-4 0 0-16,4-1 0 0,-3-4 0 0,3 1 0 16,-1 5 0-16,0-2 0 0,2 0 128 0,0 0-128 15,2 1 128-15,2-1-128 0,1 3 0 0,0 0 128 16,1 3-128-16,2-2 0 0,2 1 0 0,2 0 0 15,0-2 128-15,2 2-128 0,0-2 0 0,2 0 0 16,2-1 0-16,2 1 0 0,-1 1 0 0,2-1 0 16,2-4 128-16,2 2-128 0,0-1 0 0,2 1 128 15,0 1-128-15,2-2 128 0,1-2-128 0,3-1 128 16,0 2-128-16,3-1 128 0,0 1-128 0,0-1 128 16,1-1-128-16,-1 2 128 0,1-1-128 0,1 0 0 15,2-4 144-15,2 2-144 0,-5 1 0 0,3-5 128 16,1 3-128-16,0-3 0 0,0 3 0 0,1-2 128 15,-1 1-128-15,1-5 0 0,0 0 0 0,-7 1 128 0,3-2-128 16,3 0 0-16,3-2 0 0,0 1 144 0,0 2-144 16,-1-2 0-16,-1-2 128 0,-1 1-128 0,0 1 0 0,1-2 0 15,-1-1 144-15,-1 0-144 0,0-1 0 0,-1 0 144 16,-1-1-144-16,0 1 0 0,-1-1 0 0,1 0 0 16,-1 0 0-16,1-2 0 0,-2 0 128 0,2-1-128 15,-2 1 0-15,2-2 0 0,1 1 0 0,0 0 0 16,-2-3 0-16,1 0 0 0,0 2 128 0,-2-4-128 15,-2 2 0-15,-1-2 0 0,1 3 0 0,-1-5 128 0,-1 1-128 16,1 0 0-16,-2-1 0 0,-1 3 0 0,-1-3 0 16,1 2 128-16,0 0-128 0,0-3 0 15,0 2 0-15,-3 1 0 0,2-4 0 0,0 2 0 0,-1 0 0 0,1-4 0 16,1 1 128-16,-3 2-128 0,2 2 0 0,-1-3 0 16,-1-1 0-16,0 1 0 0,-2-1 0 0,0 2 0 15,0-2 0-15,-3-1 128 0,0 1-128 0,0 0 0 16,-4-2 0-16,1 1 0 0,0 0 144 0,-2 0-144 15,-1-2 160-15,0 0-160 0,0 2 160 0,0-2-160 16,-3 2 160-16,1-1-160 0,-1 0 144 0,2 2-144 16,-4-1 128-16,0-1-128 0,-2 1 128 0,0 2-128 15,-2-3 128-15,-1 2-128 0,-3-2 0 0,4 1 128 16,-2 1-128-16,-1 1 0 0,-1 1 0 0,1-2 0 16,-2 1 128-16,1 1-128 0,-1 3 0 0,-1-3 0 15,0 2 0-15,-2 0 0 0,1-1 0 0,0 3 0 16,-1-3 0-16,0 2 0 0,-1 1 0 0,0-1 0 15,-1 3 0-15,-1-2 0 0,0 1 0 0,-3-2 0 16,0 2 0-16,-1 2 0 0,0-3 0 0,-1 4 0 16,-1-3 0-16,-1 2 0 0,-1 2 0 0,1-2 0 15,1 1 0-15,-1 1 0 0,-1 0 0 0,1 2 0 0,1-2 0 0,-1 1 0 16,0 2 0-16,2 0 0 0,1 1 0 16,-2 0 0-16,-2 1 0 0,0 1 0 0,0 4 0 0,0-1 0 15,0-2 0-15,-8 8 0 0,3-4 0 0,3 5 0 16,0-2 0-16,3 1 0 0,2 2 0 0,1-2 0 15,-2 2-128-15,2 1 128 0,0 0 0 0,1-1 0 16,0 1 0-16,3 1 0 0,2-4 0 0,1 2 0 16,1 2 0-16,-1 3 0 0,1-1 0 0,-1-1 0 15,1 1 0-15,-1-1 0 0,2-2 0 0,0 0 0 0,-2 3-128 0,3-1 128 16,1 2 0-16,1 1 0 0,-1 0 0 16,3 0 0-16,0 2 0 0,1-2 0 0,2 1 0 0,1 0 0 15,0-1 0-15,1 1 0 0,1-1 0 0,1 0 0 16,1 0 0-16,1 0 0 0,1-1 0 0,2-1 0 15,2 4 0-15,-2-3 0 0,2-1 0 0,1 1 0 16,2 0 0-16,-2 0 0 0,2 1 0 0,2-1 0 16,0-2 0-16,1-1 0 0,1-1 0 0,0 3 0 15,-1-1 0-15,3 0 0 0,0-4 0 0,1 2 0 16,1-1 0-16,1 1 0 0,0-3 0 0,0 2 0 16,-2 2 0-16,3-2 0 0,0-3 0 0,1 2 0 0,1-3 0 15,0 2 0-15,2 3 0 0,0-4 0 16,1 2 0-16,2-1 0 0,0-5 0 0,2 1 0 0,2-2 0 0,1-1 0 15,1-2 0-15,-6-2 0 16,3 3 144-16,4-2-144 0,2-1 160 0,0-1-32 0,-1 0-128 0,-3-1 192 16,3 2-64-16,-2 0 0 15,1-2-128-15,-1 0 192 0,-1 2-192 0,-2 0 176 0,1-1-176 0,-3 0 160 16,3-3-160-16,-2 2 0 0,2-1 0 0,0 0 0 16,0 1 0-16,0-2 128 0,-2-2-128 0,1-1 0 15,0 2 0-15,-4-2 0 0,1 0 128 0,0-2-128 16,-1 2 0-16,3-1 0 0,-1 1 144 0,-1 0-144 15,-1-3 128-15,0 2-128 0,1-2 128 0,-4 3-128 16,2-5 0-16,-2 5 144 0,0-5-144 0,1 2 0 16,-2 0 128-16,0-3-128 0,-1 3 0 0,-1-2 0 15,0 2 128-15,-1 1-128 0,0-3 0 0,-2 4 0 0,-2-5 0 0,0 2 0 16,1-2 0-16,-3 0 0 0,0-2 144 0,-1 1-144 16,-2 2 0-16,0-4 144 0,-1 0-144 0,-2-1 0 15,-3-1 144-15,0 1-144 0,1-2 0 0,-2-2 144 16,-2 2-144-16,1-2 0 0,0-1 144 0,-2 0-144 15,-3 2 0-15,2 1 144 0,-2 0-144 0,-2 0 0 16,-1 0 0-16,2 0 0 0,-5 1 0 0,2 0 0 16,-1-2 0-16,-2 2 0 0,-1 0 0 0,0 0 0 15,-1-1 0-15,-2-1 0 0,-1 0 0 0,2 1 0 16,-1-1 0-16,0 3 0 0,-3-2 0 0,1 1 0 16,-2 1 0-16,-1 1 0 0,-1 1 0 0,-2 1 0 15,-2 2 0-15,1-1 0 0,-1 2 0 0,-2 1 0 16,-2-4 0-16,-1 5 0 0,-1-3 0 0,-1 2 0 15,-2 3 0-15,1-4 0 0,-2 4 0 0,1 2 0 16,1-2 0-16,-1 2 0 0,1 2 0 0,-1-1 0 16,0 0 0-16,1 1 0 0,-1 0 0 0,-1 1 0 0,-1 2 0 0,0 3 0 15,1 2-128-15,-11 3 128 16,6-5 0-16,5 4 0 0,1 2 0 0,3-2 0 16,2 2 0-16,-1 0 0 0,-1 2-128 0,4 3 128 0,-1-3 0 15,4 4 0-15,0-1 0 0,1 2 0 0,-2 1 0 0,2-1 0 16,-2 1-128-16,3 1 128 0,-3 1 0 0,3 2 0 15,1 2 0-15,1 3 0 0,1-5-144 0,3 2 144 16,0 4 0-16,3-2 0 0,2 3-128 0,3-2 128 16,1-1 0-16,3 3 0 0,1 3 0 0,2-2 0 15,2 0-128-15,1 2 128 0,3-7 0 0,0 1 0 0,2 1-128 16,4-5 128-16,2-1 0 0,2 2 0 16,0 2-144-16,2-3 144 0,2 0 0 0,3 1-144 0,2-4 144 15,2 1 0-15,-1 0 0 0,2 2-128 0,3 0 128 0,-2-2 0 16,0 0 0-16,1-1 0 15,0-2 0-15,0 2 0 0,1-2 0 0,-1 1-128 16,1 1 128-16,0-6 0 0,0 1 0 0,2 2 0 0,-2-1 0 0,0-2 0 16,-1-2 0-16,-9-2 0 0,4 2 0 0,2-4 0 15,1 3 0-15,1-3 0 0,1 3 0 0,-2-2 0 16,-1-2 0-16,2 0 0 0,-1-1 0 0,2-2 0 16,-3-2 0-16,1 0 0 0,1-1 0 0,0 0 0 15,1-2 0-15,1-1 0 0,0 1 0 0,0-1 0 16,2 1 0-16,1-1 0 0,0-1 0 0,-1 1 0 15,-1 1 0-15,0-2 128 0,-3-3-128 0,-1 3 0 16,1-4 0-16,-1 1 0 0,-1 2 0 0,0-4 0 16,1 1 0-16,-1-3 0 0,0-2 0 0,0 2 0 15,-2-1 0-15,1-3 0 0,-1-2 0 0,1-1 0 16,0-2 0-16,1 0 0 0,1 2 0 0,-1-2 0 0,0 1 0 0,0 0 128 16,-1-1-128-16,-2 0 0 15,-1-3 0-15,-3 1 0 0,0 1 0 0,-3-2 0 0,-3 1 0 16,-2 1 0-16,-1 0 0 0,-4-1 0 0,-1 2 0 0,-1 1 128 15,-4 0-128-15,-1 2 144 0,-2 0-144 0,-2 2 160 16,0-1-160-16,-4 3 0 0,-3 1 0 0,0 1 0 16,-1-2-128-16,1 6-64 0,-1-1-16 0,1 3 0 15,0-2-1568-15,3 3-304 16,-1 1-64-16,1-1-16736 0</inkml:trace>
  <inkml:trace contextRef="#ctx0" brushRef="#br3" timeOffset="148044.62">28912 9173 12207 0,'0'0'528'0,"0"0"128"0,9-3-528 0,-9 3-128 15,7 0 0-15,-7 0 0 0,0 0 768 0,8-2 112 16,-8 2 16-16,0 0 16 0,5-3 48 0,-5 3 16 15,0 0 0-15,0 0 0 0,0 0 0 0,0 0 0 16,6-4 0-16,-6 4 0 0,0 0-16 0,0 0-16 16,0 0 0-16,0 0 0 0,0 0-160 0,3-5-16 15,-2-2-16-15,-1 7 0 0,0 0-96 0,0 0-16 16,-2-6 0-16,-2 3 0 0,-1-4-64 0,1 3 0 16,-4 1-16-16,1 0 0 0,-4-1-80 0,1-1-16 0,-4 4 0 0,2-2 0 15,-2 0-80-15,-3 1 0 0,-2 0-16 0,-1 1 0 16,-1-2-112-16,1 2 0 0,-2-1-16 0,1 2 0 15,-1 0-48-15,1 3 0 0,-1 2 0 0,-1-1 0 16,-2 1-192-16,1 3 0 0,-2-2 128 0,2 4-128 16,0-2 0-16,-2 4 0 0,0 0 0 0,-1 2 0 0,-1 0 0 15,1 0 0-15,2 1 0 0,1 0 0 16,-2 2 0-16,5-1 0 0,2 0 0 0,3-1 0 0,4 1 0 0,2 1 0 16,1-1 0-16,2 1 0 0,2-3 0 0,5 4 0 15,0-2 0-15,4 0 0 0,2-1 0 0,2 1 0 16,6 2 0-16,2-1 0 0,5 0 0 0,-1-1 128 15,6-2-128-15,-2-3 0 0,0 1 144 0,1-4-144 16,1 3 128-16,-1-5-128 0,1 0 144 0,-1-2-144 16,0-3 160-16,0 1-160 0,-3-2 192 0,0 0-48 15,-2-2-16-15,1 1 0 0,-2-3 48 0,-1-1 0 16,-1 0 0-16,1 0 0 0,0-4 16 0,1 3 0 16,0-4 0-16,0 1 0 0,-1-4 64 0,0 4 32 15,0-4 0-15,-2 1 0 0,-1 2-64 0,-1-3-16 16,-1-4 0-16,-2 3 0 0,0 0-48 0,-2 3-16 15,-3-4 0-15,-1 2 0 0,-1 2 16 0,-2-2 0 16,1 3 0-16,-3 1 0 0,-3-1-32 0,1 3 0 16,-2-2 0-16,-1 3 0 0,-1 1-128 0,-2-1 0 15,-4 2 0-15,0 0-176 16,-3 3-1296-16,-5-2-272 0,-2 2-48 0,-11 0-15616 0</inkml:trace>
  <inkml:trace contextRef="#ctx0" brushRef="#br3" timeOffset="149378.43">28869 9206 10303 0,'0'0'448'0,"0"0"112"0,0 0-560 0,0 0 0 16,0 0 0-16,0 0 0 0,0 0 976 0,0 0 96 16,0 0 16-16,0 0 0 0,0 0 0 0,0 0 16 15,0 0 0-15,0 0 0 0,0 0-176 0,0 0-32 16,0 0-16-16,0 0 0 0,0 0-80 0,0 0-16 15,0 0 0-15,0 0 0 0,0 0 48 0,0 0 0 16,0 0 0-16,0 0 0 0,0 0 0 0,0 0 0 16,0 0 0-16,0 0 0 0,0 0-128 0,0 0 0 15,0 0-16-15,0 0 0 0,0 0-160 0,-2-8-16 16,2 8-16-16,-6-6 0 0,0-6-48 0,-2 5 0 16,-2-1 0-16,-2 4 0 0,0-2 0 0,-2-2-16 15,-3 2 0-15,2 0 0 0,0-1-48 0,-2 3-16 16,1 1 0-16,0-1 0 0,-2 3-144 0,2 1-32 0,1 1 0 0,-2 1 0 15,1-2-64-15,-1 4 0 0,-1 1-128 0,2 4 192 16,-1-3-192-16,1 3 0 0,-2 0 0 0,0-2 0 16,0 2 0-16,2-3 0 0,-2 3 0 0,2-3 0 15,0 2 0-15,0 1 128 0,-1 0-128 0,2 1 0 16,2 2 144-16,1 0-144 0,-2 1 128 0,-2 2-128 16,1 0 128-16,1 2-128 0,0-2 128 0,1 0-128 0,3 3 128 0,1 4-128 15,2-3 128-15,2-2-128 0,2 1 144 16,2 0-144-16,0-2 160 0,2 0-160 0,1 0 128 0,3 2-128 15,4-3 0-15,1-1 144 0,2 0-16 0,-1-2-128 16,6 0 192-16,-1 1-64 0,1-4 16 0,1 1 0 16,0 2 0-16,1-5 0 0,0 1-144 0,0 1 192 15,-1-3-192-15,1 3 192 0,-2-6-192 0,1-1 160 16,3 2-160-16,0-2 160 0,-1 0-32 0,1-2 0 16,-1-2 0-16,0 0 0 0,2-3 0 0,-3 1 0 15,1-2 0-15,1-1 0 0,-2 0 0 0,1-3 0 16,1 2 0-16,-1-1 0 0,-1 1-128 0,3-3 192 15,-2 0-192-15,-1 2 192 0,-2-3-192 0,0 2 128 16,1-4-128-16,0 1 128 0,-2 2-128 0,1-2 0 16,-3-1 0-16,0 1 128 0,-3 2-128 0,1-3 0 15,-2 1 0-15,-2 3 128 0,-1-3-128 0,0 1 128 16,-4 2-128-16,2-4 128 0,-3 1-128 0,-1 0 192 16,0 2-192-16,-1-3 192 0,-2 0-192 0,-1 4 160 15,-1-2-160-15,3 3 160 0,-4-2-160 0,0-1 0 16,-1 3 144-16,-1-1-144 0,0 1 0 0,-1-1 0 0,-1 3 0 15,0-2 128-15,-1 4-128 0,-1-2 0 0,-2-2 0 16,-1 2 0-16,-3-6 0 0,1 4 0 0,-3 3 0 0,1 1 0 16,0-4 0-16,-1 4 0 0,-5 1 0 0,0 0 0 15,-2-1 0-15,1 4 0 0,0 1 0 0,-1-2 0 16,2 0 0-16,1 1 0 0,-1 1 0 0,1 0 0 16,0 1 0-16,2 1 0 0,3 2 0 0,0 1 0 0,0-2 0 15,0-2 0-15,3 3 0 0,0 2 0 0,-2 5 0 16,2 1 0-16,0 0 0 0,0 3 0 0,-1 1 0 15,1 4-128-15,1 0 128 0,0 4 0 0,0-1 0 0,0 2 0 16,1 2 0-16,3 0-128 0,1-1 128 0,3 1 0 16,1 1 0-16,2 1-128 0,2-5-128 0,1 2-32 15,0 1 0-15,6-7 0 16,3-1-1184-16,3-1-224 0,1-2-48 16,7 1-10464-16,5-2-2080 0</inkml:trace>
  <inkml:trace contextRef="#ctx0" brushRef="#br4" timeOffset="154863.09">28969 9227 11967 0,'0'0'1072'0,"0"0"-864"0,0 0-208 0,0 0 0 0,0 0 1728 0,-1-7 320 15,-2 2 48-15,3 5 16 0,0 0-576 0,0 0-96 16,1-5-32-16,-1 5 0 0,0 0-432 0,0 0-80 16,3-8-32-16,-3 8 0 0,4-4-128 0,-4 4-32 15,4-5 0-15,-1-1 0 0,-3 6 16 0,3-7 0 16,-3 7 0-16,0 0 0 0,2-5 0 0,-2 5 0 16,0 0 0-16,-2-7 0 0,-1 0-32 0,0 3-16 15,-1-2 0-15,-3 1 0 0,0 1-144 0,-2-1-16 16,-1 0-16-16,-2 2 0 0,-2 0-128 0,0 1-32 15,-1 0 0-15,0-3 0 0,-3 1-80 0,-1 0 0 16,-1 2-16-16,-2-1 0 0,-1-2-64 0,0 1-16 16,0 0 0-16,-10 2 0 0,3 2-32 0,1 0-128 15,-1 0 192-15,2 0-64 0,3 0-128 0,-1 1 160 16,1 2-160-16,1 0 160 0,-2 4-160 0,1-2 192 16,0 3-192-16,1-1 192 0,-1-2-64 0,0 4-128 0,-2-1 192 0,3 3-64 15,1-1-128-15,2 3 128 16,0 2-128-16,2-1 128 0,1-1-128 0,3 2 0 0,2 2 0 0,3 2 128 15,1 0-128-15,4 0 0 0,1 0 0 0,4 3 0 16,3-2 176-16,2 0-48 0,1-1-128 0,2 0 192 16,1-1-192-16,2 0 0 0,0 1 0 0,4 0 0 15,-1 0 144-15,4-1-144 0,1 0 128 0,1-4-128 16,0 1 176-16,3-3-48 0,-1-1-128 0,-2 2 192 0,-1-3-32 16,2 1-16-16,-1 1 0 0,0-3 0 0,-2 1-144 15,-1-4 160-15,-1 2-160 0,1-1 160 0,-2-2-32 0,0 1-128 16,0-1 192-16,3-2-64 0,0 0-128 0,0 0 0 15,-3-3 144-15,-4-2-144 0,2 1 160 0,2-2-32 16,2 1-128-16,1-2 192 0,0-2-192 0,1-1 144 16,0 2-144-16,1-4 128 0,0 1-128 0,-1-3 128 15,-1 4-128-15,-1-3 128 0,-1 1-128 0,0-3 0 16,-1 2 144-16,-1 1-144 0,0-4 0 0,-2 1 144 16,0 0-144-16,-1-2 0 0,0 2 128 0,-1-1-128 15,0-1 0-15,-1-1 0 0,-2 1 128 0,2 0-128 16,-2 2 0-16,2-2 0 0,-3-1 0 0,0 1 0 15,-2 1 0-15,-1-1 0 0,2-1 0 0,-3 1 0 16,1 0 0-16,-2 1 0 0,-1-1 128 0,-1 3-128 16,-2 0 0-16,1-2 0 0,-1-1 128 0,-1 0-128 15,-1 2 0-15,0-2 0 0,-1 2 0 0,-1 0 0 16,0 0 0-16,-2-4 0 0,0 2 128 0,-1-1-128 16,0 4 0-16,-3-2 0 0,2 3 0 0,-1 1 0 15,-1 0 0-15,1 1 0 0,-2 1 0 0,0-2 0 0,0 2 0 16,-2 0 0-16,0-1 0 0,1 2 0 0,-1 0 0 15,1 0 0-15,-3 3 0 0,3-2 0 16,-1 1 0-16,-7 0 0 0,1 3 0 0,2-1 0 0,1 2 0 0,0-1 0 16,0 2 0-16,0 1 0 0,1 1-128 0,0 1 128 15,-1 0 0-15,0-1 0 0,1 2 0 0,0 0 0 0,-1 2 0 16,0 0 0-16,-1-1 0 0,-1 3 0 16,2 0 0-16,0 1 0 0,-1 2-128 0,0-1 128 0,-2 3 0 0,0 2 0 15,-1 2 0-15,3 0 0 0,0 0 0 0,2 0 0 16,1-1 0-16,3 1 0 0,3 0 0 15,0 1 0-15,2-1 0 0,4 0-144 0,1-2 144 0,3 2 0 16,2 0 0-16,3 1-128 0,3 1 128 0,1-1 0 16,2 2 0-16,3-4 0 0,2-1 0 0,4 0-160 15,3 1 160-15,2-1 0 0,3 1 0 0,-1-3 0 16,1-4 0-16,1 1 0 0,1-3 0 0,-1 0 0 16,0-5 0-16,-3-1 0 0,1-1 0 0,-2 0 0 15,0-1 0-15,-1-1 0 0,-1-2-192 0,-1 2 64 16,0-3 128-16,-7 1-208 15,1-1-1264-15,-2 1-240 0,-1 1-48 0,1 0-11152 16,-3 0-2224-16</inkml:trace>
  <inkml:trace contextRef="#ctx0" brushRef="#br4" timeOffset="155734.41">28795 9203 7359 0,'0'0'656'0,"0"0"-528"16,0 0-128-16,0 0 0 0,0 0 1744 0,0 0 320 0,0 0 64 15,0 0 16-15,0 0-784 0,0 0-144 16,0 0-48-16,0 0 0 0,0 0-208 0,0 0-64 0,0 0 0 0,0 0 0 16,0 0-128-16,0 0-16 0,0 0-16 0,0 0 0 15,0 0-96-15,0 0 0 0,0 0-16 0,0 0 0 16,9 9-16-16,-9-9 0 0,5 9 0 0,2 1 0 16,0-2-96-16,0 2-32 0,0-1 0 0,0 1 0 15,2 1-48-15,3 0-16 0,0 1 0 0,1 2 0 16,1-4-96-16,3 3 0 0,-2 1-16 0,3-1 0 0,-3 2 32 15,3-1 16-15,0 1 0 0,1-2 0 0,-2-4 16 0,1 2 0 16,3-3 0-16,-1 4 0 0,-1-2 16 0,1 0 0 16,-1-1 0-16,2 0 0 0,-1-2-64 0,0 1 0 15,1-4 0-15,0 2 0 0,5 2-16 0,-3-3-16 16,-1 0 0-16,0-1 0 0,-2-4-16 0,3 0 0 16,-1 1 0-16,0-2 0 0,-3-6-80 0,0 2-32 15,0 1 0-15,0-2 0 0,0 0-16 0,-1 2 0 16,-3-2 0-16,1 0 0 0,3 3-16 0,-1-1 0 15,-2-4 0-15,-6 4 0 0,1 1-128 0,3-3 192 16,-2 1-192-16,3 0 192 0,-1 2-192 0,0-4 192 16,-1 2-192-16,0 1 192 0,1 0-64 0,0-3-128 15,-1-1 192-15,0-1-64 0,1 2 0 0,0 0-128 16,-1-2 192-16,-1 3-64 0,-2-3-128 0,1 3 128 16,-1-3-128-16,-3 1 128 0,2 2-128 0,-1-2 160 15,-2 3-160-15,1-1 160 0,-2-1-160 0,0 2 0 16,-1 3 144-16,-4 2-144 0,0 0 0 0,0 0 128 15,3-4-128-15,-3 4 0 0,0 0 0 0,0 0 128 0,0 0-128 16,0 0 0-16,0 0 0 0,0 0 0 0,0 0 0 0,-6 0 0 16,0-2-384-16,-1 4 16 0,-3-1 0 15,3 3 0 1,-4 0-1792-16,-3 2-352 0,-2 2-80 0</inkml:trace>
  <inkml:trace contextRef="#ctx0" brushRef="#br4" timeOffset="156959.96">28107 9619 4607 0,'0'0'192'0,"0"0"64"0,0 0-256 0,0 0 0 0,0 0 0 0,0 0 0 0,0 0 2784 16,0 0 512-16,0 0 96 0,0 0 32 0,0 0-1872 0,0 0-368 16,6 10-80-16,-6-10-16 0,6 14-80 0,-1-5-32 15,-5-9 0-15,5 13 0 0,1-2-144 0,0-2-48 16,2 2 0-16,-2 2 0 0,3-1-240 0,3 0-48 16,2 6-16-16,4-1 0 0,1-1-64 0,2 1-16 15,3-1 0-15,2 2 0 0,-1 2 48 0,2-1 0 16,0-1 0-16,-2 0 0 0,-1 0-112 0,-1 0-16 15,0-5 0-15,0-1 0 0,1 1 32 0,0-2 0 16,2 2 0-16,1 0 0 0,-1-1 32 0,-1-3 0 16,1 3 0-16,0-4 0 0,5 3-48 0,-2-5 0 15,-1 2 0-15,-1-3 0 0,-2 0-64 0,2 1-16 16,0-2 0-16,-1 0 0 0,-1-2-32 0,-3 2-16 16,1 1 0-16,0-1 0 0,-1-1-80 0,1 0-128 15,-3 2 176-15,4 1-176 0,-2-4 128 0,-1 2-128 16,1-2 0-16,0 4 0 0,-1-3 160 0,2-1-160 15,2 1 128-15,0-1-128 0,1-2 160 0,0 1-160 16,-2-1 192-16,-1 0-192 0,-2-1 192 0,1 1-192 0,0 0 192 16,-3 0-192-16,-2-2 144 0,1 1-144 0,0 1 0 15,0 0 144-15,-2-1-144 0,1 0 0 0,1 1 144 0,-2-3-144 16,1-1 0-16,-1 0 128 0,0 1-128 16,-5 1 0-16,0 0 0 0,3 1 144 0,0-3-144 0,2-1 0 15,0 1 128-15,-1 0-128 0,1 1 0 0,0 0 0 16,2-2 0-16,0 1 0 0,-2 1 128 0,1-2-128 15,1-3 128-15,-2 3-128 0,-1 2 192 0,8-6-192 16,-2 1 224-16,-2-1-64 0,-3 3-16 0,-3 2 0 0,-4-4 16 16,1 2 0-16,1 0 0 0,6-4 0 0,-4 3-32 0,-2 0-128 15,-1 1 192-15,0 1-64 0,1-2-128 0,-1 2 128 16,0 0-128-16,0-3 128 0,2 2-128 16,-1 0 0-16,-2-2 144 0,1 3-144 0,-1-3 0 0,1 2 144 15,-1-2-144-15,0 0 0 0,0 3 128 0,1-1-128 16,0-2 0-16,-2 4 0 0,1-1 0 0,0-1 0 15,1 1 0-15,0 0 0 0,0-3 128 0,0 2-128 16,0 2 0-16,2-2 0 0,1-1 0 0,-1 2 0 16,0-2 0-16,-1 0 0 0,1 3 128 0,-2-3-128 15,-1 0 0-15,0-1 0 0,1-1 160 0,0 0-160 16,-1 0 128-16,0 0-128 0,0 0 144 0,0-1-144 16,-1 0 160-16,1-4-160 0,0 2 144 0,0 2-144 15,0-1 128-15,0 3-128 0,-1-2 0 0,-1 2 128 16,1-1-128-16,-2 2 0 0,-1-3 0 0,0 2 0 15,-1-4 128-15,0 5-128 0,0-2 0 0,-2 1 0 16,1-2 0-16,-2 3 128 0,0-5-128 0,2 3 0 0,1-2 0 0,-2 2 128 16,1-1-128-16,-1 3 0 0,1-2 0 15,-1 4 0-15,1-4 0 0,0 3 0 0,-1 1 0 0,2-3 0 16,0 3 0-16,-4 5 0 0,0 0 0 0,3-3 0 16,-3 3 0-16,0 0 0 0,4-7 0 0,-4 7 0 15,0 0-240-15,0 0-16 0,0 0-16 0,0 0 0 16,0 0-1344-16,0 0-272 0,-9 3-48 15,1-1-9840-15,-3 2-1984 0</inkml:trace>
  <inkml:trace contextRef="#ctx0" brushRef="#br4" timeOffset="157926.94">30662 9197 8287 0,'0'0'368'0,"0"0"80"0,0 0-448 0,0 0 0 0,0 0 0 0,4-5 0 0,-4 5 2864 0,0 0 480 16,0 0 112-16,0 0 0 0,0 0-1856 0,0-8-384 15,-1 3-80-15,1 5-16 0,0 0-288 0,-4-4-48 16,4 4-16-16,-7-5 0 0,0-1 0 0,0 1-16 15,1-3 0-15,-3 2 0 0,0 1-64 0,0-3-16 16,1 0 0-16,-1 3 0 0,0-1-160 0,-4 1-16 16,-1 2-16-16,0-3 0 0,-1 1-48 0,-3 0-16 15,3 2 0-15,-6-1 0 0,2-1-96 0,-4 2-32 16,-1 0 0-16,0-1 0 0,0-2-32 0,0 2 0 16,0-1 0-16,0 1 0 0,-1 0-16 0,3 3-16 15,-1 1 0-15,1 1 0 0,0-1-64 0,1 3-16 16,0-1 0-16,1 2 0 0,0 0-144 0,-1 4 0 15,1-2 144-15,0 0-144 0,1 1 128 0,-2-2-128 16,4 2 160-16,-1 4-160 0,3-4 176 0,-1 3-176 16,1 3 192-16,0-3-192 0,1 4 176 0,0 0-176 15,5-1 160-15,0 5-160 0,0-2 192 0,3 2-64 16,1 1-128-16,1 1 192 0,1 0-192 0,2-1 144 0,1 1-144 16,3-1 128-16,0 3-128 0,2-3 128 0,3-2-128 15,1 1 128-15,1-1 48 0,3-1 0 0,0 0 0 16,3-2 0-16,1-2 96 0,2 1 32 0,0 1 0 0,2-5 0 15,0 1-48-15,0-4-16 0,2 3 0 0,0-2 0 16,-1 0-32-16,1 0 0 0,1-4 0 0,0 1 0 0,0 1-16 16,0-2 0-16,2-3 0 0,-1-1 0 0,2-1 0 0,2-1 0 15,1 0 0-15,1-1 0 0,-2-1-32 0,2-4-16 16,-1 0 0-16,-2-2 0 0,1 1 16 0,-2-2 0 16,-1-2 0-16,-2 2 0 0,-1-1 0 15,-2-1 0-15,-2-3 0 0,0 1 0 0,-2-1 32 0,-2-1 0 16,-2-1 0-16,1 0 0 0,-4 0 16 0,-1 0 16 15,-3 1 0-15,-1 2 0 0,-2 1-32 0,-2-1-16 16,-1-1 0-16,-2 4 0 0,-2 0-176 0,-3-1 160 16,-1 1-160-16,-3 2 160 0,0-3-160 0,-2 1 0 15,-2-1 0-15,-2 3 0 0,0-2 0 0,-2 4 0 16,-2-3-192-16,0 4 192 16,-2 2-1312-16,-4 2-144 0,0-3-16 0,-1 2-16 15,-1 3-1840-15,-1-1-352 0</inkml:trace>
  <inkml:trace contextRef="#ctx0" brushRef="#br4" timeOffset="158791.6">29791 9315 9215 0,'0'0'816'0,"0"0"-656"16,0 0-160-16,8 3 0 0,-8-3 2048 0,0 0 384 16,8 1 80-16,-8-1 16 0,7 0-880 0,-7 0-176 15,9-1-48-15,-9 1 0 0,8-2-208 0,-1 1-64 16,1-3 0-16,0 2 0 0,-8 2-224 0,9-4-48 16,-2 0-16-16,1-2 0 0,1 1-32 0,-2 0-16 0,-2-1 0 0,3-1 0 15,-2 0-144-15,1-1-32 0,-2 1 0 0,-1-2 0 16,-2 2-192-16,-1-1-32 0,1-3-16 0,-2 2 0 15,0 0-32-15,-2-3-16 0,-1 4 0 0,-1-4 0 16,0 3-96-16,0-2-32 0,0-1 0 0,-1 3 0 16,-1-1 16-16,-2 3 0 0,1-4 0 0,-2 4 0 0,-1-5-48 15,-1 2-16-15,0-3 0 0,2 2 0 0,-2 2-16 16,0-2 0-16,0 4 0 0,1-2 0 0,-3 2-160 16,-3-2 128-16,-1 0-128 0,3 4 128 0,0-3-128 15,1 3 0-15,1 3 0 0,-2-2 128 0,0-1-128 0,1 1 0 16,-1 1 144-16,1 2-144 0,-1 1 0 0,3 0 0 15,-2 0 0-15,1 0 128 0,-1 1-128 0,0-1 0 16,-1 4 0-16,0-1 0 0,-1-2 0 0,-2 3 0 16,1-2 0-16,-1 1 0 0,0-2 0 0,0 2 0 15,-1-2 0-15,-1 2 128 0,-1 2-128 0,-2-3 0 16,-1 1 0-16,0-2 128 0,1 2-128 0,-1 0 144 16,1 4-144-16,2-1 160 0,-1-1-160 0,2 3 0 15,2-3 144-15,-1 5-144 0,-1-1 176 0,2 4-48 16,4-2 0-16,1 2 0 0,-1 1-128 0,3-1 0 15,1-2 0-15,1 3 0 0,2 1 0 0,0 2 0 16,3-3-192-16,-1-2 192 0,0 1 0 0,1 1 0 0,-1-4 0 0,0 2 0 16,-1 0 0-16,1-1 0 15,0 0 0-15,0 2 0 0,-1-6 0 0,0 5 0 16,1-6 0-16,-1 3 0 0,5-9 0 0,-5 6 0 0,5-6 0 0,-5 8 128 16,0 1-128-16,5-9 0 0,0 0 0 15,0 0 0 1,0 0-288-16,0 0-144 0,0 0-16 0,0 0-16 15,0 0-2560-15,0 0-512 0</inkml:trace>
  <inkml:trace contextRef="#ctx0" brushRef="#br4" timeOffset="160784.43">28196 9197 9503 0,'0'0'416'0,"0"0"96"0,0 0-512 0,-6 4 0 0,6-4 0 0,-7 5 0 16,7-5 1104-16,-7 5 128 0,-1-1 32 0,8-4 0 16,0 0-160-16,-9 5-16 0,0-1-16 0,9-4 0 0,-10 5-144 15,1-2-32-15,9-3 0 0,-10 3 0 16,2 1 48-16,8-4 0 0,-10 5 0 0,10-5 0 0,-7 1 64 0,7-1 16 15,0 0 0-15,-11 0 0 0,11 0-96 0,0 0-16 16,-7-4 0-16,7 4 0 0,0 0-48 0,0 0-16 16,-6-7 0-16,3-1 0 0,2-3-144 0,1 11-48 15,-3-11 0-15,3 11 0 0,1-11-256 0,2 0-48 16,-3 11-16-16,6-13 0 0,1-1-16 0,0-1 0 16,1-1 0-16,1 2 0 0,1 0 16 0,0 2 0 15,0-5 0-15,1 1 0 0,0-2-80 0,2 1 0 16,-1 0-16-16,2 0 0 0,0-1-80 0,2 2-16 15,1-2 0-15,0-1 0 0,-1-3-144 0,-3-1 192 16,5 2-192-16,-3 0 192 0,-1 2-192 0,1-1 192 16,2-2-192-16,-1-2 192 0,0 1-192 0,0 1 128 15,2-6-128-15,-1 3 128 0,0-1-128 0,1 0 160 16,-1 3-160-16,0-3 160 0,3 2-160 0,-3-3 0 16,4 3 144-16,-2 5-144 0,-1 1 0 0,-1 0 0 15,0 0 0-15,1 4 0 0,-1 4 0 0,-1-1 0 0,-2-3 0 0,1 6 0 16,1-2 0-16,2 5 0 0,0 0 0 15,-1-3 0-15,-3 2 0 0,0-1 0 0,3 4 0 0,1-3 0 16,0 3 0-16,2-4 0 0,-1 0 0 16,2 3 0-16,-1-2 0 0,0 2 0 0,2-1 0 0,0 2 0 15,-1-1 0-15,1-1 0 0,-1 1 0 0,1 2 0 0,-2 1 0 16,5-1 0-16,-4 1 0 0,2 1 0 16,1 0 0-16,-1 1 0 0,-1-2 0 0,1 4 0 0,1-2 0 0,-1 1 0 15,-4 0 0-15,1-1 0 0,0 0 0 16,2 2 0-16,-3 1 0 0,1-2 0 0,-1-1 0 0,2 1 0 15,0-2 0-15,1 0 0 0,0 2 0 16,-1 1 0-16,1-2 0 0,-7 2 0 0,0 2 0 0,2-2 0 16,1 0 0-16,-1 1 0 0,1 0 0 0,1 1 0 15,0-2 0-15,0 4 0 0,2-1 0 0,-1-2 0 16,-1 1 0-16,0 0 0 0,0 2 0 0,-1-4 0 16,-1 2 0-16,-1 3 0 0,1-3 0 0,-1 2 0 15,1-1 0-15,0-2 0 0,1 2 176 0,0 2-48 16,-1-2 0-16,0 0 0 0,1 1-128 0,1-3 0 15,2-1-192-15,-1 4 192 0,-1-2 0 0,0-1 0 16,0-1 0-16,-1 5 0 0,0-2 0 0,-2 1 0 16,1-2 144-16,-1 0-144 0,0 3 0 0,-1 0 128 15,0 1-128-15,2 0 0 0,-3-2 0 0,0 0 144 16,0 1-144-16,-2 2 0 0,1-4 128 0,0 5-128 16,-2-5 0-16,1 2 0 0,-1-1 128 0,0 0-128 15,2 3 0-15,-1-3 0 0,0 5 0 0,1-3 0 16,0 2 0-16,-2 3 0 0,1-4 0 0,-1 2 0 0,-1 0 128 0,0 0-128 15,1-1 0-15,-3-2 0 0,0 1 0 0,0 2 0 16,-1-3 144-16,-2 2-144 0,0-2 0 0,1 2 144 16,-1 2-144-16,1-3 0 0,-1 3 144 0,1 0-144 15,0-4 0-15,0 3 144 0,0-1-144 0,1 1 0 16,-2 1 144-16,1-3-144 0,-1 0 0 0,1 3 144 16,1-4-144-16,-1 2 0 0,1-2 0 0,-1 3 0 0,0 0 0 0,1 0 128 15,-2-1-128-15,1 1 0 0,-2-3 0 16,1 2 0-16,0-3 128 0,0 3-128 0,-1-3 0 0,0 2 0 15,0-1 0-15,-2 1 128 0,2-2-128 0,-2 3 0 16,1-2 144-16,0 0-144 0,-2 0 0 0,0 1 144 16,-1 4-144-16,1-4 0 0,-1 0 128 0,0 0-128 15,2 1 0-15,-2 0 0 0,-2-2 160 0,1 2-160 16,-1-1 128-16,-1 1-128 0,0-2 144 0,1-1-144 16,-2 1 160-16,0 0-160 0,2 0 144 0,-2 0-144 15,1 0 128-15,0 0-128 0,-1 0 128 0,0 0-128 16,1 2 0-16,1-5 128 0,-2 2-128 0,0 1 0 15,0-3 144-15,1 3-144 0,-1-4 0 0,0 3 144 16,-1 0-144-16,0-3 0 0,0 4 160 0,1-3-160 16,0 0 128-16,-1 3-128 0,1-5 128 0,-1 1-128 15,0 3 128-15,0-3-128 0,-1 1 128 0,1 0-128 16,-2-2 128-16,1 1-128 0,-2-1 0 0,2 1 128 16,-1-2-128-16,1-1 0 0,0 5 0 0,1-1 0 15,0-2 128-15,5-4-128 0,0 0 0 0,-6 5 0 0,6-5 0 16,-3 6 0-16,3-6 0 0,0 0 0 0,0 0 0 0,0 0 0 15,0 0 0-15,0 0 128 0,0 0-128 16,0 0 0-16,0 0 128 0,0 0-128 0,0 0 0 0,0 0 128 16,0 0-128-16,0 0 0 0,0 0 0 0,0 0 128 15,0 0-128-15,3-7 0 0,1 0 0 0,0-2 128 16,0 3-128-16,2-3 0 0,-1 0 0 0,0-1 0 16,1 0 0-16,0-3 128 0,-2 0-128 0,1 2 0 0,0-4 0 15,0 1 0-15,-1-1 128 0,1-1-128 0,-1 1 0 0,-2-1 0 16,2 2 0-16,-1-2 0 0,0 1 0 0,0 0 0 15,-3-2 0-15,0-1 0 0,0 2 0 16,-1 1 0-16,-1-2 0 0,1-1 0 0,-1-1 0 0,-1-1 0 16,-1 1 0-16,3 0 0 0,-2-1 0 0,1 0 0 15,-1 1 0-15,0 0 0 0,-3 0-144 0,4 1 144 16,-2 1 0-16,-1-1 0 0,0 1-144 0,-3 2 144 16,2-1 0-16,-2 0-144 0,-1 4 144 0,-1-2 0 15,-1-2-144-15,-1 4 144 0,0-1-128 0,-1 0 128 16,-4-1-160-16,2 2 160 0,0 1-160 0,0-3 160 15,-1-1-160-15,0 1 160 0,-2 3-192 0,0-3 192 16,-1 0-208-16,1 2 80 0,1 0 128 0,0-1 0 16,1 4-144-16,0-1 144 0,2 1 0 0,2-1 0 15,-2 3-144-15,1-1 144 0,0 1 0 0,2-3 0 16,-1 1 0-16,1 0 0 0,1 4 0 0,-2 1-128 0,0-5 128 16,-2 3 0-16,0 1 0 0,0-1 0 15,0 1-128-15,0 1 128 0,0-4-128 0,0 2 128 0,-3 2-192 0,2-2 192 16,-2 0-256-16,1 1 48 0,-2 2 16 0,-1-1 0 15,-3 2-64-15,1 2-16 0,-1 0 0 16,-2 0 0 0,-3 0-240-16,-1 2-32 0,-1 2-16 0,-10-2 0 15,4 1-1072-15,5-1-224 0,1 8-32 0,3-5-9600 0,3-1-1920 0</inkml:trace>
  <inkml:trace contextRef="#ctx0" brushRef="#br4" timeOffset="161647.14">28730 9170 6447 0,'0'0'576'0,"0"0"-576"0,0 0 0 0,0 0 0 15,0 0 2320-15,0 0 368 0,-8-4 64 0,8 4 0 16,-7-5-832-16,7 5-160 0,-5-4-32 0,2-3-16 0,3 7-352 15,-2-8-64-15,0-1-16 0,2 0 0 0,0-1-288 0,3 1-64 16,-1-3-16-16,2 1 0 0,0-1 48 0,0-4 0 16,2 0 0-16,2-1 0 0,1 1-128 0,1-2-32 15,0-2 0-15,0 1 0 0,5 1-352 0,-1 0-80 16,0-1-16-16,0 1 0 0,0-2-48 0,3 1-16 16,1 1 0-16,1 0 0 0,1 0-32 0,0 1 0 15,2-1 0-15,1 3 0 0,0-2-96 0,1 3-32 16,-1 3 0-16,1-1 0 0,0-2 0 0,2 5-128 15,-1-2 192-15,2 3-64 0,1-2-128 0,1 4 0 16,1-2 144-16,2 4-144 0,0 3 0 0,0 1 0 16,-1-1 0-16,1 1 0 0,-1-1 0 0,1 3 0 15,-1-1 0-15,1 2 0 0,-1 1 0 0,-1 1 0 16,-1-3 0-16,-7 1 0 0,2 1 0 0,2-1 0 16,2 4 0-16,-1-2 0 0,3 3 0 0,-2 0 0 15,-2-1 0-15,1 2 0 0,0-2 0 0,-2 5 0 16,-1-3 0-16,-1 2 128 0,-1 1-128 0,-2-4 0 15,0 4 0-15,-2-3 0 0,-1 2 0 0,1 2 128 0,-1-2-128 0,0 3 0 16,-2 2 0-16,0-2 128 16,1 0-128-16,0 2 0 0,1 2 0 0,-2-2 128 0,0 1-128 15,0-1 0-15,2 1 0 0,-3 0 0 0,0-1 0 0,0 2 128 16,0-3-128-16,0 0 0 0,0-2 0 0,0 1 0 16,-3 0 0-16,1-3 144 0,-3 1-144 0,0-1 0 15,-2-3 144-15,0 2-144 0,-2-4 0 0,0 2 144 0,-1-3-144 16,-3 3 192-16,3 1-192 0,-2-3 192 0,-2 3-64 15,0-4-128-15,0 3 192 0,0-8-64 0,0 0-128 16,0 0 128-16,0 0-128 0,-4 6 128 0,4-6-128 16,0 0 0-16,-7 4 0 0,-1-3 0 0,0 0 0 15,0-1-224-15,-5-1 32 0,-1 0 0 16,0-3-1472-16,-3-1-304 0,0 2-48 0,-9-2-14768 16</inkml:trace>
  <inkml:trace contextRef="#ctx0" brushRef="#br1" timeOffset="175264.84">26624 19161 8287 0,'-16'-7'736'0,"6"5"-592"16,-1 1-144-16,-2-1 0 0,2-1 2128 0,-1-3 400 15,0 3 80-15,1-1 16 0,0 1-880 0,1-2-160 16,0 0-48-16,1 3 0 0,0-2-256 0,9 4-64 15,0 0-16-15,-7-4 0 0,7 4-192 0,0 0-48 0,0 0 0 0,0 0 0 16,0 0-176-16,0 0-32 0,11-6-16 0,-1 2 0 16,0 1-288-16,3 1-64 0,1-2-16 0,2 3 0 15,2-1 16-15,2 2 0 0,2 0 0 0,3 0 0 16,5-1-16-16,0 1 0 0,2 3 0 0,1-1 0 16,2 1-48-16,1-3-16 0,-3-4 0 0,7 4 0 15,1 1 0-15,3-1 0 0,1-1 0 0,6 1 0 16,5 1-32-16,1-1 0 0,2-1 0 0,-1 0 0 15,1-2 48-15,1-1 0 0,-2 2 0 0,1-1 0 16,-1 1-96-16,-1-2-16 0,-1 0 0 0,0 1 0 16,-3 2-208-16,-4-1 176 0,-3-1-176 0,-2-2 160 15,-1 4-160-15,0 1 128 0,2 1-128 0,2 4 128 16,1-1-128-16,1-2 0 0,-2 1 0 0,1 1 0 16,-1 0 0-16,0-2 0 0,-1-1 128 0,1 2-128 15,4-2 0-15,-2 3 0 0,1-1 0 0,2 3 128 0,-1 0-128 0,-3 1 160 16,-3-1-160-16,-2-2 160 0,-1 0-160 0,-3-1 128 15,-2 1-128-15,1 0 128 0,0-1-128 0,-1-2 0 16,0 0 144-16,1 2-144 0,-1-1 144 0,0 0-144 16,-3-4 192-16,0 1-192 0,-1 1 240 0,2-1-64 15,-2-1-16-15,1 0 0 0,0 1 16 0,1-1 0 16,-3 1 0-16,3 0 0 0,3 0-176 0,-1-1 0 16,-2 0 144-16,0 2-144 0,2 2 0 0,-1 0 0 15,-3-4 0-15,-2 0 128 0,-3 0-128 0,0 1 0 16,0 0 0-16,-1 0 0 0,-2-3 0 0,0 3 128 15,-1-1-128-15,-4 0 0 0,2-2 128 0,-1 1-128 16,-2 1 160-16,-1 1-160 0,-3-1 0 0,1 1 0 0,-1 0 0 0,-2 1 0 16,-3 0 0-16,0 0 0 0,-1 2 0 0,-9-2 0 15,0 0 0-15,0 0 0 0,9 4 0 0,-9-4 0 16,0 0 0-16,0 0 0 0,0 0 0 0,0 0 0 16,0 0 0-16,0 0 0 0,0 0 0 0,0 0 0 15,2 12 0-15,-2-12 0 0,0 0 0 0,0 0 0 16,0 0 0-16,0 0 0 0,-2 10 0 0,2-10 0 15,0 0 0-15,0 0 0 0,0 0 0 0,0 0 0 16,0 0 0-16,0 0 128 0,0 0-128 0,0 0 0 16,0 0 0-16,0 0 0 0,0 0 0 0,0 0 0 15,0 0 0-15,0 0 0 0,0 0 0 0,0 0 0 16,0 0-304-16,0 0-96 0,0 0-32 0,-9-3 0 16,0 2-2480-16,-4 1-496 15,-1 0-112-15</inkml:trace>
  <inkml:trace contextRef="#ctx0" brushRef="#br1" timeOffset="176545.68">28946 20485 2751 0,'-13'-1'256'0,"4"0"-256"0,-1-1 0 0,-1 0 0 15,-1-1 2224-15,0 1 400 0,-2-3 64 0,-4 1 32 0,0 0-1024 0,-2 2-208 16,2-2-32-16,-1-1-16 0,1 2 16 0,2 1 0 15,0-1 0-15,2 2 0 0,-1-1-256 0,1 0-48 16,3-1-16-16,-2 0 0 0,4 3-48 0,9 0-16 16,-9-2 0-16,9 2 0 0,0 0-16 0,0 0 0 15,0 0 0-15,0 0 0 0,0 0-320 0,0 0-64 16,0 0-16-16,13 0 0 0,2 2-144 0,2-1-48 16,0 1 0-16,8 1 0 0,5-1 16 0,3 1 0 15,4 2 0-15,1 1 0 0,3-2-96 0,1-1 0 16,2 1-16-16,2 3 0 0,4 0-32 0,3-1 0 15,2 0 0-15,2-2 0 0,3 1-32 0,-2 0-16 16,1 2 0-16,-2-4 0 0,0 1-80 0,-2 0-16 0,1 0 0 16,-2-3 0-16,0-1-48 0,-2-1-16 0,-3-4 0 0,0 1 0 15,-2-1 0-15,-2 1 0 0,0-1 0 0,-1 0 0 16,1-3 0-16,-1-2-128 0,0 3 192 0,1-4-64 16,4 5 80-16,-4-3 16 0,-1 3 0 0,-1 1 0 15,1-4-64-15,1 4-16 0,-1 0 0 0,2 0 0 16,1 1-144-16,-1 1 128 0,2 3-128 0,-1 0 128 15,0 1-128-15,-4 1 0 0,-3-2 0 0,-1 1 0 16,-3-1 128-16,-3 0-128 0,-3 0 0 0,-2-1 128 16,-2-1 0-16,-2 2-128 0,1 2 192 0,-3-1-64 15,-2 0-128-15,-1 1 0 0,-1-1 0 0,0 0 128 16,0 3-128-16,-2-3 128 0,-2 2-128 0,-1-2 128 16,0 1-128-16,-2 1 0 0,1 0 0 0,0 0 128 15,1 0-128-15,1 1 0 0,-4-2 0 0,0 2 0 16,-1-1 0-16,0 2 0 0,-9-5 0 0,12 4 0 0,-12-4 0 0,10 2 0 15,-10-2 0-15,9 4 0 0,-9-4 0 0,0 0 0 16,0 0 0-16,0 0 0 0,0 0 0 0,0 0 0 16,0 0 0-16,0 0 0 0,0 0 0 0,0 0 0 15,0 0 160-15,0 0-160 0,0 0 0 0,0 0 0 16,0 0 0-16,0 0 0 0,0 0 0 0,0 0 0 16,0 0 0-16,0 0 0 0,0 0 0 0,0 0 0 15,-11 0 0-15,11 0 0 0,-11-3 0 0,1 2 0 16,10 1 0-16,-14 0 0 0,-1 0 0 0,2 0 0 15,0 0 0-15,-1 0 0 0,0 0 0 0,-1 1 0 16,0-1-192-16,-4 0 192 0,-3 0-192 0,-2 2 48 0,-4 0 16 16,-3-1 0-16,-2-1-64 0,-2 0-16 15,-8 2 0-15,-6-2 0 0,-2 0-96 0,-7 0-16 0,-7 0 0 16,-4-2 0-16,-2-1 96 0,-2-2 16 0,-2-1 0 0,-4-2 0 16,-5 0 208-16,1-4 0 0,-3 1 0 0,-3 1 0 15,-3 0 0-15,-2-2 0 0,-2-4 0 0,0 2 0 16,2 0 0-16,4 5 0 0,2 1 0 0,3 3 0 15,2-1 0-15,10 1 0 0,8 5 0 0,8 2 0 16,8 3 0-16,10 2 0 0,6 3 0 0,5-2 0 16,4 3 0-16,5-3 0 0,3 0 0 0,6-1 0 15,5 0 0-15,5-7 0 0,0 0-128 0,7 9 128 16,0-2 0-16,5-1 0 0,2-2 0 0,1-3 160 16,3 0-160-16,2 2 0 0,2-2 0 0,3 1 0 15,2-2 0-15,3 0 0 0,2 0 0 0,2 0 0 16,3 1 0-16,5 0 208 0,6-1-48 0,1 0-16 15,3 0-16-15,3-1-128 0,2 0 192 0,5 1-64 0,4 1 0 16,4 3-128-16,2-2 192 0,2-2-64 0,-1-1-128 16,-1-3 192-16,2 4-192 0,0 3 192 0,1 0-64 15,-6 0-128-15,-5-1 192 0,-4-2-64 0,-3 2-128 0,-4-1 128 16,-4 0-128-16,-5-1 128 0,-4-1-128 0,-7 2 0 16,-5 1 0-16,-7-1 0 0,-3-1 0 0,-4-1 0 15,-4-1-224-15,-10 2 80 16,0 0-1088-16,0 0-224 0,0 0-32 0,0 0-11648 15,-13-2-2336-15</inkml:trace>
  <inkml:trace contextRef="#ctx0" brushRef="#br1" timeOffset="180553.19">31643 20100 10127 0,'0'0'896'0,"0"0"-704"16,0 0-192-16,0 0 0 0,0 0 960 0,-7-179 176 16,7 359 16-16,-9-178 16 0,9-2-144 0,0 0-16 15,-9-2-16-15,9 2 0 0,0 0-144 0,0 0-16 16,0 0-16-16,0 0 0 0,0 0-176 0,0 0-48 15,0 0 0-15,4-3 0 0,2-4-144 0,3 2-16 16,2 0-16-16,3-3 0 0,3 1 144 0,3-3 16 16,3-1 16-16,23-10 0 0,-5-2-16 0,-2 3-16 15,2-1 0-15,-3 1 0 16,-1-3-256-16,0-2-48 0,-3-1-16 0,-1-3 0 0,-3-2-48 0,0 0 0 16,-2-6 0-16,-12 14 0 0,3-4 0 0,3-7 0 15,2-3 0-15,1-4 0 0,2-2 16 0,1 3 0 16,1-5 0-16,26-43 0 0,-9 4-208 0,-7-1 176 0,-5 1-176 15,-4 8 160-15,-5 9-160 0,1 6 0 0,-6 2 0 0,0-4 128 16,-1-5-128-16,-3-2 128 0,-4-2-128 16,-2 5 128-16,-2 2-128 0,0 3 0 0,-5 3 0 0,0-2 0 15,-3-8 0-15,-1-3 0 0,-2-4 0 0,1 5 0 16,-1 4 0-16,-2 1 0 0,1 4 0 0,-2-7 0 16,-2-3 0-16,2 1 0 0,-2 0 0 0,1 4 0 15,-4 9 0-15,1-4 0 0,-1-1 0 0,1-4 0 16,-3-4-208-16,-1 1 80 0,-1 0 128 0,-1 7-208 15,-1 4 208-15,-1-4 0 0,-1-6-160 0,0-2 160 16,-2-4 0-16,1 2 0 0,-3 3 0 0,0 6 0 16,0 3 128-16,2-4 0 0,-3-5 0 0,1-4 0 15,-1-3 48-15,12 38 0 0,-2-4 0 0,0-3 0 16,-1-6 0-16,0-2 0 0,1-5 0 0,0-3 0 16,1 1-32-16,-14-55 0 0,6 22 0 0,2 12 0 0,0 4-144 0,1 4 192 15,0 3-192-15,0 2 192 0,0 2-192 0,-2 6 192 16,-2-1-192-16,0 3 192 0,-1 2-192 0,-1-3 0 15,1-1 0-15,0 3 0 0,2 1 0 16,0 1 128-16,1-3-128 0,-1 3 0 0,0 0 0 0,2 2 0 16,-2 0 128-16,2 1-128 0,0 0 0 0,1 1 0 15,-1-1 0-15,-1 1 0 0,-2 0 0 0,-3 3 128 16,-2-1-128-16,0-1 0 0,-2 3 0 0,-4 1 0 16,-1-3 0-16,0 2 0 0,0 5 0 0,1-2 0 15,0 3 0-15,0 2 0 0,2 0 144 0,3 3-144 16,0-1 160-16,0 4-160 0,-2 5 352 0,1-3-32 15,-1 1 0-15,0 2 0 0,0-1-112 0,-1-1-16 16,1 5-16-16,-3 0 0 0,2 2-48 0,3 1 0 0,4-1 0 16,0 4 0-16,1 1-128 0,3 1 0 0,1 0 0 15,1 0 128-15,0 5 0 0,3 2-128 0,1-3 192 0,1 3-64 16,2 0 0-16,-1 1-128 0,2 5 192 0,1-1-64 16,0-2 32-16,1 4 0 0,-1 3 0 0,9 1 0 15,-9-5-32-15,-1 0 0 0,2 1 0 0,-1 2 0 16,9 2 16-16,0 0 0 0,-9-2 0 0,9 2 0 15,0 0 48-15,-9 0 0 0,9 0 0 0,0 0 0 16,0 0-48-16,0 0 0 0,0 0 0 0,-9 2 0 16,9-2-144-16,0 0 192 0,0 0-192 0,-9 1 192 15,9-1-192-15,0 0 0 0,0 0 0 0,0 0 0 16,0 0 0-16,-8 4 0 0,8-4 128 0,0 0-128 16,0 0 0-16,0 0 0 0,-11 0 144 0,11 0-144 15,-10-3 128-15,3 1-128 0,-1-4 128 0,0 0-128 16,-1 5 0-16,-1-2 144 0,-1 1-144 0,-2-3 0 0,-2-3 128 15,-2 3-128-15,1-4 0 0,-2 1 0 0,-1-2 128 0,1 1-128 16,0 0 0-16,-1 1 0 0,0-1 128 0,0 0-128 16,0-5 0-16,1 5 0 0,0 0 128 0,1 3-128 15,-2-5 0-15,2 4 0 0,1-2 0 0,2 3 0 16,0 2 0-16,1-3 0 0,0 2 0 0,0 2 0 16,-1-3 0-16,1 0 0 0,-1 0 0 0,0 1 0 15,0-3 0-15,2 3 0 0,-2 1 0 0,3-2 0 16,1 1 0-16,1 2 0 0,0-1 0 0,1 2 0 15,8 2 0-15,-9-5 0 0,3 1 0 0,6 4 0 16,-9-3 0-16,9 3 0 0,-9-3 0 0,9 3 0 16,-6-6 0-16,6 6 0 0,0 0 0 0,-9-1 0 0,9 1 0 0,0 0 0 15,-9-1 0-15,9 1 0 0,0 0-128 0,0 0 128 16,-10 0 0-16,1 0 0 16,9 0 0-16,-9 0 0 0,1 0 0 0,8 0 0 0,-11-1 0 0,1 1 0 15,1 0 0-15,9 0 0 0,-10 0 0 0,1 0 0 16,9 0 0-16,-9 0 0 0,9 0 0 0,-9 1 0 15,9-1 0-15,0 0 0 0,0 0 0 0,-9 1 0 16,9-1 0-16,0 0 0 0,0 0 0 0,0 0 0 16,-8 4 0-16,8-4 0 0,0 0 0 0,0 0 0 15,0 0 0-15,0 0 0 0,0 0 0 0,0 0 0 16,0 0 0-16,0 0 0 0,0 0 0 0,-8 1 0 16,8-1 0-16,-8 2 0 0,8-2 0 0,-9 0 0 15,9 0 0-15,-8 0 0 0,8 0 0 0,-9 0 0 16,1 0 0-16,8 0 0 0,-9-2 0 0,9 2 0 0,-9-1 0 0,1-2 0 15,-2 2 0-15,10 1 0 0,-9-2 0 0,0 0 0 16,0 1 0-16,0 0 0 0,9 1 0 0,-7 0 0 16,7 0 0-16,-10 1 0 0,2 0 0 0,-2-1 0 15,2 0 0-15,-2 0 0 0,2 0 0 0,-1 0 0 16,-1 0 0-16,0 0 0 0,0-1 0 0,0-1 0 16,-2 0 0-16,1 1 0 0,-1 0 0 0,2-1 0 15,-2 1 0-15,3-3 0 0,-1 2 0 0,2-1 0 16,-4 1 0-16,4 0 0 0,-3 0 128 0,3-1-128 15,-1 0 0-15,0 1 0 0,0 0 0 0,1-1 0 16,1 1 128-16,7 2-128 0,-11-3 0 0,4 2 0 16,-3 0 0-16,10 1 0 0,-7-5 128 0,7 5-128 0,-7-4 0 15,7 4 0-15,0 0 0 0,-8-3 0 0,8 3 0 16,0 0 0-16,0 0 0 0,0 0 0 0,0 0 0 0,0 0 0 16,0 0 0-16,0 0-144 0,0 0 16 0,0 0 0 31,13-4-1216-31,-1-1-256 0,2 0-32 0</inkml:trace>
  <inkml:trace contextRef="#ctx0" brushRef="#br1" timeOffset="180930.83">28835 12233 5519 0,'0'0'496'0,"14"6"-496"0,3-1 0 0,-1 1 0 16,-3-2 736-16,2 2 48 0,7 3 16 15,-4-5 0-15</inkml:trace>
  <inkml:trace contextRef="#ctx0" brushRef="#br1" timeOffset="181949.94">29031 12363 11055 0,'0'0'480'0,"0"0"112"0,0 0-464 0,0 0-128 0,0 0 0 0,10 1 0 16,2 1 1328-16,-2 1 240 0,1 1 48 0,1 0 16 0,-1-3-1296 15,1 3-336-15,-2-3 0 0,1 2 0 16,0 1 0-16,0-3-256 0,-1-1 32 0,0 3 0 16,2-1 224-16,-1 1 128 0,1 2 0 0,0-1-128 0,1-2 816 0,0 1 48 15,-1-2 16-15,1 0 0 0,1-2 112 0,0 1 32 16,-2-3 0-16,2 1 0 0,-3-2 80 0,-1 0 32 16,0 0 0-16,1 1 0 0,-1-4-288 0,1 3-48 15,-2-1-16-15,0-5 0 0,0 1-128 0,0-3-16 16,-2-1-16-16,1 1 0 0,0-2-144 0,0 0-32 15,-2-2 0-15,-1 3 0 0,0-2-64 0,-1 1 0 16,-2-1-16-16,-2 2 0 0,-1 0-64 0,-2-1-16 16,1-1 0-16,-2-1 0 0,-2-2-32 0,-2 1 0 15,-2-1 0-15,0 1 0 0,-1-2-64 0,1-3 0 0,-4 0-16 16,-2-3 0-16,1 3 0 0,-3 1 0 0,-3-6 0 16,1 4 0-16,-2 2-32 0,2-2 0 0,0-1 0 15,1 2 0-15,-2 2-16 0,2 0-128 0,-2-1 192 0,-1-2-64 16,0 3-128-16,1 1 192 0,1 0-192 0,-1 1 192 15,0 0-192-15,-1 1 160 0,-1-2-160 0,-1 3 160 16,-5 1-160-16,-2 1 0 0,-1 0 0 0,-1-3 0 16,-2-1 0-16,-2 1 0 0,-1-1 0 0,0 1 0 15,0 1 0-15,-1 3 0 0,1 3 0 0,1-2 0 16,1 1 0-16,-3 2 0 0,-1 0 0 0,0 1 0 16,2 3 0-16,0-1 0 0,-3 1 0 0,3 1 0 15,3 2 160-15,0-1-160 0,2-2 192 0,-1 4-192 16,1 3 128-16,2 2-128 0,2-1 0 0,0-1 0 15,0 3 128-15,1 0-128 0,0 2 0 0,1-2 0 16,0 5 128-16,1-2-128 0,-4 3 0 0,4-2 0 0,-1 4 0 0,0 1 0 16,3 2 0-16,0 1 0 0,1-3 0 15,2 1 0-15,0-1 0 0,1 4 0 0,0-2 0 0,2 2 0 16,1 0 0-16,3 0 0 0,2-1 0 0,1 1 0 16,2 1 0-16,2 2 0 0,2-1 160 0,1 1-160 15,1 2 128-15,3-1-128 0,0-3 0 0,3 3 128 16,1 3-128-16,2-2 0 0,0-3 0 0,2 4 128 15,1 1-128-15,1-3 0 0,3 3 0 0,1 0 0 16,4-3 128-16,1 2-128 0,2 4 0 0,3-4 0 16,2 3 144-16,3-3-144 0,3 2 176 0,2-1-48 15,2 0 0-15,1 2 0 0,0-3-128 0,-2 5 128 16,1-2-128-16,-1-1 128 0,0-3-128 0,2 3 0 16,1-3 0-16,2 0 128 0,0 1-128 0,0 2 0 0,2 0 0 15,0-2 128-15,0-4-128 0,1-2 0 0,1-1 0 0,-5-2 128 16,0-5 0-16,1 1 0 0,1-4 0 0,3 3 0 15,1-2 80-15,2-1 16 0,1-2 0 0,0-2 0 16,0 1-96-16,0-3 0 0,-4-1-128 0,-2-3 192 16,-3-2-64-16,1 2 0 0,-1-3-128 0,1-1 192 15,-2-5-192-15,-3 1 0 0,-3-3 0 0,-1 1 0 16,-1-1 256-16,-3 0-64 0,-3-2 0 0,-2-3 0 16,-3-4 176-16,-4-1 16 0,-4-2 16 0,-4-4 0 15,-2-2 32-15,-3-2 0 0,-3-2 0 0,-4 2 0 16,-5-2-176-16,-2 7-48 0,0-2 0 0,-4 7 0 15,-1-2-208-15,-1 4 0 0,-1 2 128 0,0 1-128 0,0 3 0 16,-2 1-208-16,-2 2 32 0,-1 3 16 16,-1-1-1392-1,-1 4-288-15,-2 0-48 0,2 3-11456 0,0 1-2288 0</inkml:trace>
  <inkml:trace contextRef="#ctx0" brushRef="#br4" timeOffset="189889.43">27908 11625 9615 0,'0'0'416'0,"0"0"96"0,0 0-512 0,0 0 0 0,10 0 0 0,-10 0 0 16,0 0 816-16,0 0 48 0,0 0 16 0,0 0 0 15,7-3-128-15,-7 3-32 0,0 0 0 0,0 0 0 0,0 0-96 16,0 0-32-16,0-9 0 0,0 9 0 16,-7-6-240-16,-1-2-48 0,2 3-16 0,-2 0 0 0,-2-5-64 0,0 3-16 15,-3 2 0-15,0-5 0 0,1 0 48 0,-2 1 16 16,-4-4 0-16,0 5 0 0,-1-4-16 0,-1 1-16 15,-2-1 0-15,0 0 0 0,0 0-64 0,-3 2-16 16,-1-4 0-16,0 2 0 0,2 4 144 0,1-1 16 16,-2 1 16-16,1 4 0 0,0 0-144 15,1 1-48-15,0 0 0 0,0 2 0 0,0 2 96 0,3 2 16 16,-1 2 0-16,4 0 0 0,0 0-256 0,0 5 0 16,1-1 128-16,3 2-128 0,-1 3 0 0,4-2 0 15,1 2 0-15,3 0 0 0,1 1 128 0,1-1-128 16,3 0 0-16,1 5 0 0,1-1 128 0,4 0-128 0,3-2 0 15,-2 2 144-15,3 0-144 0,2 1 0 0,2 0 144 16,1 1-144-16,-3-2 0 0,5 0 128 0,-1-4-128 16,3 1 0-16,0 0 0 0,2 1 144 0,2-4-144 0,-1-2 0 15,-1 2 176-15,1-4-176 0,-2-1 160 0,0-3-160 16,-3 0 128-16,2-2-128 0,0 0 0 0,1-2 144 16,1 0-144-16,0-2 0 0,-3 0 144 0,1-2-144 15,0 0 176-15,-2-3-48 0,0-2 0 0,-2-4 0 16,-2 0 208-16,0 2 48 0,-1-3 0 0,-3-1 0 15,2 3 64-15,-4 1 0 0,0-5 16 0,-3 4 0 16,0 3-240-16,-1-1-48 0,-2 10-16 0,2-9 0 16,-2 9-160-16,0-9 128 0,0 9-128 0,0 0 128 15,-8-4-256-15,0 0-64 0,0 2-16 0,-3 2 0 16,-1 1-2080 0,-1 0-400-16</inkml:trace>
  <inkml:trace contextRef="#ctx0" brushRef="#br4" timeOffset="190906.09">27825 11702 2751 0,'0'0'256'0,"0"0"-256"0,-12 1 0 0,12-1 0 15,-8-1 1728-15,8 1 320 0,-11 1 48 0,11-1 16 16,0 0-1008-16,0 0-192 0,-7 4-32 0,7-4-16 16,0 0-224-16,0 0-32 0,-5 8-16 0,5-8 0 15,0 0-80-15,0 0 0 0,0 0-16 0,0 0 0 16,0 0 240-16,0 0 48 0,11-1 16 0,1-1 0 16,0 2-144-16,0-1-16 0,-1-3-16 0,1 0 0 15,0 1-160-15,2-2-16 0,2-2-16 0,-1 2 0 0,1 1-112 0,3-2-32 16,2 0 0-16,-1 2 0 0,-1-1-96 0,3 0 0 15,-1 2-16-15,4 2 0 0,0-2-48 0,0 2 0 16,2 0 0-16,-3 1 0 0,0 0-128 0,-2 0 192 16,2-2-192-16,0 4 192 0,-1 0-192 0,4-1 128 15,-4 2-128-15,-2 0 128 0,0-1-128 0,-4 2 128 16,3-2-128-16,-3 1 128 0,1 0-128 0,-3 3 0 16,2 2 0-16,-2-1 0 0,0 1 192 0,1-2-64 15,-1 3 0-15,0-3 0 0,-1 3-128 0,0 0 0 16,0 3-192-16,0-5 192 0,0 3 0 0,0-2 0 15,0 2 0-15,0-1 0 0,1 3 0 0,1-2 0 16,-1 2 0-16,0 1 0 0,-1-4 0 0,0 4 0 0,-1-4 0 16,-2 2 0-16,-3 3 0 0,-1 0 0 0,0-1 0 0,-1 3 0 15,-2 1 0-15,0-2 0 0,-2-1 0 0,0-3 0 16,-2 3 0-16,0 3 0 0,0-2 0 0,-2 0 0 16,1-4 0-16,-2 0 0 0,0 1 0 0,0-2 0 15,2 1 0-15,-2 2 0 0,3-13 0 0,-2 14 0 16,-2 0 0-16,0 0 0 0,-1 0 0 0,0-4 0 15,1 1 0-15,0 2 0 0,2-3 0 0,-1 3 0 16,1-4 0-16,2-9 0 0,-4 13 0 0,0-1 0 16,-1-2 0-16,0 1 0 0,-1-1 144 0,-1-1-144 15,0 2 0-15,1-5 144 0,6-6-144 0,-8 9 0 16,-1-2 160-16,1-2-160 0,-1 1 128 0,0-1-128 16,9-5 192-16,-10 3-64 0,0 1 0 0,1-1 0 0,9-3 64 15,-13 4 0-15,1-5 0 0,0 2 0 0,1 1-192 16,-1-2 192-16,2-3-192 0,-1-1 192 0,-1 2-192 0,0 0 192 15,-2 2-192-15,2-2 192 0,-2-1-192 0,0-2 192 16,-1-1-192-16,-2 1 192 0,2-2-192 0,-1 0 128 16,-1 2-128-16,2-4 128 0,-2 1 0 0,0-1-128 15,-1 2 192-15,-1 0-64 0,0-3 16 0,0 4 0 16,1-4 0-16,0 2 0 0,0-2-144 0,0 1 192 16,1-4-192-16,0 0 192 0,-1 2-64 0,0-2-128 15,-2-1 192-15,2 2-64 0,0-1 0 0,1-1-128 16,-2 0 192-16,0 1-64 0,-1 2-128 0,-1-3 0 15,1 2 144-15,-1 2-144 0,1-4 128 0,1 3-128 16,0 2 160-16,1-1-160 0,4 1 192 0,1-3-64 0,2 5-128 16,2-1 192-16,1 3-192 0,8 5 144 15,0 0-144-15,0 0 128 0,0 0-128 0,0 0 0 0,0 0 0 0,0 0-176 32,17 3-1872-32,3-1-368 0,12 1-80 0,-2 3 0 0</inkml:trace>
  <inkml:trace contextRef="#ctx0" brushRef="#br4" timeOffset="192232.66">27386 11253 10479 0,'0'0'448'0,"0"0"128"0,0 0-576 0,0 0 0 15,0 0 0-15,0 0 0 0,0 0 960 0,0 0 96 16,0 0 16-16,0 0 0 0,0 0-128 0,0 0-32 16,0 0 0-16,7-7 0 0,-7 7-352 0,10-7-80 0,-10 7-16 0,14-5 0 15,-1 3-256-15,1-1-48 16,0-1-16-16,1 4 0 0,1-2-16 0,1 1-128 0,-2-2 192 0,5 2-64 16,1 0-128-16,3 1 192 0,1-3-192 0,3 2 192 15,3-1 208-15,3 1 48 0,3-1 16 0,1 0 0 16,-1 0 0-16,2 1 0 0,3 1 0 0,0 0 0 15,0 0-80-15,1 1-32 0,-4 0 0 0,0 2 0 16,-1 0-112-16,0 0-32 0,-1 0 0 0,0-3 0 16,0 1-16-16,0 1-16 0,-4 1 0 0,0-1 0 15,1 1-32-15,3 0 0 0,-1-1 0 0,-1 1 0 16,0 0-144-16,0 1 160 0,3 1-160 0,2-1 160 16,-2-1-160-16,2 2 0 0,0 1 0 0,-3-1 0 15,-3 3 0-15,0 1 0 0,1-4 0 0,-4 2 0 0,1-1 0 16,-4 0 128-16,-1 2-128 0,0-2 0 0,-2 2 0 15,0-1 0-15,1 0 0 0,-1 3 0 0,-1-1 0 16,2 2 0-16,1-2 0 0,1 2 0 0,-1 3 0 16,0-1 0-16,1 0 0 0,-2-1 0 0,0 1 0 0,1-4 0 15,0 3 0-15,-1-2 0 0,1-1 0 0,-2 2 0 16,0-1 0-16,-3 3 0 0,-1-3 0 0,-2 1 0 16,-4 3 128-16,2-1-128 0,0 4 0 0,1-2 0 15,-4-1 0-15,2 1 0 0,-5 0 0 0,2 2 0 16,-1 0 0-16,1 0 0 0,0 2 0 0,1 0 0 15,-2 2 0-15,1-1 0 0,-1 2 0 0,0-2 0 16,0 0 0-16,-1 1 0 0,-1 0 0 0,2 3 0 16,-1 3 0-16,-1-5 0 0,-1-1 0 0,-1 1 0 0,0 0 0 15,-2-2 0-15,-1 0-128 0,0-1 128 16,-4-1 0-16,-1 0 0 0,0 1 0 0,-1 1 0 0,-1-1 0 16,-2 3 0-16,-3 1 0 0,0 1 0 0,2 4 0 15,-3-3 0-15,0 1 0 0,1 1 0 0,-1-1-144 0,2 1 144 16,-2-5 0-16,3 4 0 0,-1 1 0 0,1 0 0 15,0-6 0-15,0 0 0 0,1-4 176 0,-5 4-176 16,0-1 0-16,0-1 0 0,0-4 0 0,1 1 0 16,-2 0 0-16,3 1 0 0,-2 0 0 0,0 0 0 15,-1-2 256-15,0-1-64 0,-2 4-16 0,1 1 0 16,-2-2-176-16,-2-1 0 0,-2 2 0 0,-1 1 0 16,2 3 0-16,-3-3 0 0,-3 0 0 0,2 0 0 15,-3-1 128-15,1-1-128 0,2 0 128 0,0-3-128 0,-1-4 0 16,2 0 0-16,0-3 0 0,0-2 0 0,0-2 0 0,-1 1 0 15,-2-4 128-15,-2 0-128 0,1-1 0 0,-1-2 192 16,-1 0-192-16,0-1 192 0,0 0-192 0,0-4 160 16,-1 1-160-16,1 0 160 0,1-1-160 0,-2 2 0 15,-1 3 0-15,2-6 0 0,0 1 128 0,-1-2-128 16,-2 4 0-16,0-3 128 0,0 2-128 0,-2-2 0 16,-3 1 0-16,-3-4 0 0,2 4 0 0,-2-3 128 15,-3 1-128-15,4-3 0 0,-3 0 144 0,3 2-144 16,-2-2 160-16,-1-1-160 0,-2-1 144 0,3 1-144 15,3-1 128-15,-1 0-128 0,-2 1 128 0,1 0-128 16,-1 1 128-16,3 1-128 0,0-3 0 0,-1 2 0 16,0 2 0-16,0-2 0 0,1-3 0 0,0 4 0 15,-2 5 0-15,3-5 0 0,-1-3 192 0,1 1-64 0,1-1 0 16,-1 0 0-16,-1 1 64 0,-1-4 0 16,1-4 0-16,-2 4 0 0,3 1 0 0,0-1 0 0,1-1 0 0,2 1 0 15,-1 1-192-15,1 1 128 0,1-1-128 0,-3 0 128 16,3-3-128-16,-1 3 0 0,3-1 144 0,0 0-144 15,-1-1 128-15,1 0-128 0,0 1 128 0,-1 0-128 16,3 1 128-16,0 0-128 0,-1 3 160 0,3-1-160 16,0 1 192-16,2-1-64 0,-1 1-128 0,3 1 192 15,1 1-192-15,3 0 0 0,1-3 0 0,1 2 0 16,2 3 0-16,1-4 176 0,1-3-48 0,3-1-128 16,-1 1 272-16,2-3-48 0,1 0-16 0,2 1 0 15,-1-3 48-15,2-2 0 0,0 0 0 0,-1 1 0 16,1 0-256-16,0 4 176 0,1 0-176 0,0 1 160 15,-1 1-32-15,2 3 0 0,1 2 0 0,1 1 0 0,0 2-128 16,0-1 0-16,-3 10-192 0,5-8 192 0,0-2-144 16,-5 10 144-16,0 0 0 0,11-4 0 15,-1 2-1392-15,-10 2-160 0,13-2-48 16,-1 4-12720-16</inkml:trace>
  <inkml:trace contextRef="#ctx0" brushRef="#br4" timeOffset="195622.97">29188 11539 5343 0,'0'0'240'0,"0"0"48"0,0 0-288 0,0 0 0 0,0 0 0 0,8-1 0 0,-8 1 704 0,0 0 96 16,0 0 16-16,11-2 0 0,-1-2-144 15,-10 4-32-15,0 0 0 0,11 0 0 0,1 0-96 0,-12 0-32 16,11 2 0-16,-1 1 0 0,-10-3-176 0,14 4-32 15,0 1-16-15,2 2 0 0,-1 0 32 0,3 4 0 16,1-1 0-16,0 2 0 0,0-1-64 0,0-2-16 16,1 3 0-16,2-2 0 0,1 1-80 0,0 4-16 15,-2 1 0-15,2 2 0 0,-1-1 80 0,-2 2 16 16,-2 0 0-16,-2 2 0 0,0-2-64 0,-5 4-16 16,0 2 0-16,0 1 0 0,-1 2-160 0,-1-2 160 15,-2 6-160-15,1-2 160 0,0 0-32 0,-2 2 0 16,-1 1 0-16,1 2 0 0,1-1-128 0,-2 2 192 15,-1 1-192-15,-1 0 192 0,1 0-192 0,-1 1 0 0,-1 0 144 0,-4 3-144 16,-1-2 192-16,-1 0-48 0,-1 1 0 0,-2-2 0 16,-5-2 48-16,0-1 0 0,-2 1 0 0,0-2 0 15,2-1-16-15,-1-1 0 0,1-5 0 0,-2 0 0 16,0-2 112-16,-2 1 32 0,0-3 0 0,-2 0 0 16,0 1 96-16,-3-3 32 0,-5-1 0 0,-2-2 0 15,0-2-64-15,-6-6-16 0,-8-1 0 0,-1-4 0 16,0-1 16-16,-3 0 0 0,-2-7 0 0,-1 2 0 15,-1-1 0-15,1-1 0 0,1 1 0 0,1-2 0 16,0-5-48-16,1 1 0 0,0-3 0 0,2 1 0 16,-1-3-192-16,3-1-144 0,3 0 192 0,1 3-192 15,1-3 0-15,1 3 0 0,1 1-160 0,2 1 160 16,2 3-2352-16,3 0-336 16</inkml:trace>
  <inkml:trace contextRef="#ctx0" brushRef="#br4" timeOffset="-124469.85">25420 19222 12031 0,'0'0'528'0,"6"-7"112"0,-2 2-512 0,0 0-128 15,2-2 0-15,-6 7 0 0,7-8 720 0,-1 2 112 16,0-6 32-16,1 6 0 0,-7 6-208 0,7-8-32 16,0 4-16-16,2 1 0 0,-3-2 96 0,0 1 32 15,-6 4 0-15,10-2 0 0,-10 2 48 0,8-2 16 16,-8 2 0-16,0 0 0 0,0 0-240 0,0 0-48 16,0 0-16-16,0 0 0 0,0 0-96 0,0 0-16 15,0 0 0-15,0 0 0 0,-4 15-176 0,-1-6-32 0,0 1-16 0,-1-3 0 16,6-7-32-16,-9 8-128 0,0-2 192 0,1 0-64 15,-1 2 0-15,1-3-128 0,8-5 192 0,-12 9-64 16,1-3-128-16,-1-1 160 0,1-3-160 0,-1 4 160 16,3-1-32-16,-1 2-128 0,-1 2 192 0,-1-2-64 15,1-1 64-15,0-1 0 0,-2-1 0 0,-1 3 0 16,-1 0 0-16,-2-1 0 0,-2 0 0 0,1 0 0 16,0-1 32-16,2 1 16 0,-4-3 0 0,-2 0 0 15,3 0-240-15,-1 1 128 0,-3-2-128 0,2 2 0 16,1-4 0-16,0 3 128 0,-2-1-128 0,0-2 0 15,1 0 128-15,0 0-128 0,1 0 176 0,-1 0-176 16,1 0 240-16,1 0-64 0,2-1-16 0,-1 1 0 16,-1 1 48-16,1-1 16 0,0 1 0 0,0-1 0 0,-2 0 32 15,1 0 0-15,-1 2 0 0,1-2 0 0,1 0-112 0,-1 0-16 16,-2 0 0-16,0-2 0 0,-2 5-128 16,1-2 0-16,1-3 144 0,0 3-144 0,0 3 0 0,0 1 0 15,1-1 0-15,0-3 128 0,-1 0-128 0,1 2 176 16,0 1-176-16,-1 1 192 0,3-2 0 0,-1-1 0 15,0 2 0-15,0 1 0 0,-2 2-192 0,0 0 0 16,-2 0 0-16,1 0 0 0,-1-2 0 0,1 5 0 16,-1-3 128-16,0 5-128 0,0-3 0 0,1 1 0 15,-1-1 0-15,4 2 0 0,-2 5 0 0,2-1 0 16,1 1 0-16,1 2 0 0,-1-3 0 0,1 1 0 16,1 1 0-16,-1 4 128 0,-1-1-128 0,3 0 0 15,3 1 0-15,-1-3 0 0,0-1 0 0,2-1 0 16,0 0 0-16,1 2 128 0,1-3-128 0,1 3 128 0,0 0-128 0,2-3 128 15,-2 0-128-15,2-1 160 0,0 0-160 0,1 2 160 16,0 1-160-16,0 2 192 0,1 0-192 0,1 2 192 16,-1-3-192-16,0 3 160 0,0-2-160 0,0 0 160 15,3 0-160-15,0-1 0 0,1 1 0 0,0-2 128 16,0-1-128-16,1 1 0 0,2 1 0 0,0-1 128 16,2 0-128-16,1-2 160 0,0 0-160 0,0-3 160 15,-1 1-32-15,2 1-128 0,0 1 192 0,2 0-64 16,-1-2-128-16,1 0 128 0,0 2-128 0,1-1 128 15,0 1-128-15,0-1 0 0,-1 1 0 0,4 0 128 16,1 2-128-16,0 0 0 0,-2 0 144 0,0 0-144 16,2-1 160-16,1 0-32 0,0-2-128 0,3 1 192 0,-4 1-192 0,1 0 128 15,1-1-128-15,0-1 0 16,-1-4 0-16,2 3 128 0,-2-2-128 0,0-1 0 0,2 4 0 0,0-2 128 16,-2-2-128-16,0 3 0 0,-1-4 128 0,1 2-128 15,2 0 0-15,1-2 0 0,-1 0 160 0,1-2-160 16,0 0 160-16,-3 2-160 0,0-4 144 0,3 4-144 15,1-3 128-15,0 5-128 0,0-4 128 0,-1 1-128 16,3-1 128-16,-1 0-128 0,0 2 0 0,1-2 128 16,-2 4-128-16,1-5 0 0,0-1 160 0,2 3-160 15,-4-2 192-15,2 2-192 0,-1-3 0 0,-1-2 0 16,-1 1 0-16,-4 3 0 0,3-2 0 0,-2-1 0 16,-2-2 0-16,0 3 0 0,1-1 0 0,-2-1 0 15,0-1 0-15,2 1 0 0,-1-1 128 0,-1 2-128 16,-11-4 0-16,13 3 0 0,-13-3 0 0,12 2 0 0,-1-1 0 0,-11-1 0 15,11 2 144-15,-11-2-144 0,0 0 0 0,12 2 144 16,-12-2-144-16,0 0 0 0,0 0 0 0,0 0 128 16,0 0-128-16,0 0 0 0,0 0 0 0,0 0 0 15,0 0 128-15,0 0-128 0,0 0 128 0,0 0-128 16,0 0 0-16,0 0 0 0,0 0 128 0,0 0-128 16,0 0-288-16,0 0-96 0,0 0 0 0,-2-4-16 31,1 2-2304-31,-4-1-464 0</inkml:trace>
  <inkml:trace contextRef="#ctx0" brushRef="#br1" timeOffset="-118017.53">25378 19297 2751 0,'0'0'128'0,"0"0"16"0,0 0-144 0,0 0 0 0,0 0 0 0,0 0 0 16,5-12 2480-16,-5 12 464 0,0 0 80 0,0 0 32 15,0 0-1728-15,0 0-352 0,4-9-64 0,-4 9-16 16,0 0 16-16,0 0 0 0,0 0 0 0,-6-7 0 16,6 7-320-16,-12-1-64 0,1 2-16 0,-1 0 0 15,2 2-128-15,0-2-48 0,-2 0 0 0,1 0 0 16,0 1 208-16,-2-1 32 0,-1-2 16 0,0 2 0 16,0 0-16-16,0 1 0 0,0-2 0 0,0-2 0 15,-1 1-128-15,-1 1-48 0,-1 0 0 0,-4-1 0 16,2-2-112-16,-1 1-32 0,-2-1 0 0,2 2 0 15,-2 0-256-15,2-1 160 0,-4 0-160 0,1 0 128 16,-1 4 0-16,0-1-128 0,1-1 192 0,0 1-64 16,-1 1 16-16,-2 0 0 0,2 2 0 0,-2-2 0 0,-1 0-144 0,1-1 128 15,0-1-128-15,0 0 128 16,1 1-128-16,-2 1 0 0,-1-1 144 0,1 1-144 0,1 1 192 0,0 2-48 16,1-2 0-16,1 0 0 0,-4 2-144 0,0 3 192 15,2-2-192-15,-2 3 192 0,3-2-192 0,-3 3 0 16,3-3 0-16,-2 2 0 0,-1 1 0 0,0 1 0 15,1-4 0-15,-2 5 128 0,0-1-128 0,0 2 0 16,-1 0 144-16,2-3-144 0,2 1 128 0,0 2-128 16,2-4 128-16,-1 5-128 0,2 1 240 0,1-1-32 15,1 0 0-15,3 1 0 0,0 1-32 0,0-1-16 16,3 0 0-16,1 2 0 0,1 0 0 0,2 2 0 16,2-3 0-16,1-2 0 0,-2 2-160 0,3 1 192 15,0 0-192-15,2-1 192 0,0-1-192 0,0 0 128 0,1 0-128 0,0 3 128 16,1 0-128-16,0-1 0 0,0-3 0 0,1 3 128 15,-2 2-128-15,3 1 0 0,0-3 0 0,1 4 0 16,-2-1 0-16,4 2 0 0,0-2 0 0,3 2 0 16,2-2 0-16,1 1 0 0,3-1 144 0,3-1-144 15,-3 0 176-15,3-2-48 0,1 1 0 0,3-1 0 16,1 1 0-16,1-2 0 0,1-2 0 0,-1 1 0 16,-1 1-128-16,3-2 160 0,-2 1-160 0,2-1 160 15,-2-1-32-15,2 1-128 0,1 1 192 0,-2 1-64 16,2-2-128-16,0-1 0 0,0 1 0 0,-2 0 0 15,0 1 0-15,0 2 0 16,2-1 0-16,0-1 0 0,1 3 0 0,0-1 0 0,1-3 128 0,-1 0-128 16,0 0 128-16,0-3-128 0,-2 1 0 0,1 0 128 15,-1-3-128-15,1 3 0 0,-1-3 144 0,0 1-144 0,0 1 0 16,-1-2 0-16,0 3 0 0,0-4 128 0,-1 5-128 0,-1-1 0 16,-1-4 0-16,0 4 128 0,-1-3-128 15,-1 1 0-15,-1-4 0 0,0 3 128 0,2-4-128 0,1 2 0 16,-2 0 0-16,2-3 128 0,-2 1-128 0,2 0 128 15,-3 2-128-15,2-2 128 0,-2 1-128 0,3 3 0 16,1-4 0-16,0 3 128 0,-1-3-128 0,1 0 0 16,0 5 128-16,-1-4-128 0,2-1 176 0,-1 3-48 15,0-2 0-15,2 3 0 0,0-4-128 0,1 2 0 16,-2-1 0-16,2-2 0 0,-2 1 0 0,1 1 0 16,-2-1 0-16,0-2 0 0,0 0 0 0,0 0 0 0,-1 1 0 15,-2-1 128-15,-1-1-128 0,3 0 0 0,0-1 144 16,0 1-144-16,-3 1 128 0,4-1-128 0,3 2 160 0,-2-1-160 15,-1-1 144-15,1-2-144 0,0 2 128 0,1 0-128 16,1 1 0-16,-1-1 0 0,2-2 128 0,0 0-128 16,-1 3 0-16,-1-1 0 0,1 1 0 0,-9-2 0 15,-1-1 0-15,2 0 0 0,0 0 128 0,2-1-128 16,-1 0 0-16,1-1 0 0,1 1 0 0,15-3 128 16,-7 2-128-16,3-1 0 0,-4 2 144 0,2 0-144 15,-1-1 0-15,0 2 0 0,1 0 0 0,-1 0 0 16,1 0 0-16,-2 0 0 0,-3-1 0 0,1 1 128 15,-2-1-128-15,2 0 0 0,-4-1 0 0,0 1 0 16,-1-2 0-16,1 2 0 0,-1-1 0 0,-1-1 0 16,-2 1 0-16,2 0 144 0,-1-2-144 0,0 1 0 15,0-1 128-15,1 1-128 0,4 1 0 0,-2 2 0 0,-1-2 0 16,4 1 0-16,-1 0 0 0,2 0 0 0,-1-1 0 16,1 2 0-16,0-2 0 0,-1 1 0 0,1-1 128 0,-2 1-128 15,0 0 0-15,0-1 0 0,-3 1 0 0,0 0 0 16,-2-2 128-16,0 1-128 0,1-2 0 0,-1 2 160 15,0-2-160-15,2 1 128 0,-5-1-128 0,2-1 128 16,-1 1-128-16,0-1 128 0,2 0-128 0,0-2 0 16,1 2 0-16,0 1 128 0,1-4-128 0,2 3 0 15,0 0 0-15,1-1 0 0,2 2 0 0,-1 0 0 16,1 1 128-16,1 0-128 0,0-2 0 0,1 1 128 16,-1 1-128-16,-2 2 128 0,1-3-128 0,-3-1 0 15,1 0-160-15,-1 1 160 0,-1-1 0 0,1-3 0 16,0 2 0-16,0-4 0 0,-1 2 0 0,0-2 0 0,0 2 0 0,0-2 0 15,-1 1 0-15,1-2 0 0,0 1 0 0,1-2 0 16,0-2 0-16,0 2 0 0,0-1 128 0,2-1-128 16,-1-1 0-16,1 1 0 0,0 1 0 0,0 0 0 15,1-1 0-15,0 3 0 0,-2-1 0 0,-2 0 0 16,0 0 0-16,-1 2 0 0,0-3 0 0,-2 5 0 16,0-4 0-16,-1 3 0 0,0-2 0 0,0 1 0 15,0-1 160-15,0 1-160 0,-4 1 128 0,1-1-128 16,-1 3 0-16,1-4 0 0,-3 2 0 0,1-1-176 15,-2 3 176-15,2-3 0 0,-1 3 0 0,1-3 0 16,-3 1 0-16,2 3 0 0,-2-1 0 0,2-2 0 16,-2 1 0-16,2-1 0 0,1-1 0 0,-2-4 0 15,0 1 0-15,5-10-128 0,1 3 128 0,-3 1 0 16,0 2 0-16,1 2-128 0,-1 1 128 0,0 1 0 16,0 0 0-16,-2-1 0 0,-2 2 0 0,0 0-128 0,2 0 128 0,0 0 0 15,-1 1 0-15,0-2-128 0,-2 1 128 0,0 1 0 16,0-4 0-16,-3-2-128 0,2 1 128 0,-4 2 0 15,0 1-144-15,0-1 144 0,0-2 0 0,0 0 0 16,-4 4 0-16,2-1 0 0,-1-2 0 0,1-1 0 16,-2-1 0-16,1 1 0 0,1 2 0 0,-1 2 0 15,1-2 0-15,-1 0 0 0,1 0 0 0,-1 2 0 16,1-2 0-16,-3 0 0 0,1 0 0 0,1 3 0 16,1-2 0-16,0 0 0 0,0 3-160 0,-1-2 160 15,0 0 0-15,-1 1-144 0,0-2 144 0,0 2 0 16,-4 0 0-16,2-1 0 0,0 0 0 0,-1 3 0 15,2-2 0-15,-1 2 0 0,0-5 0 0,-3 4 0 0,-1 1 0 16,-2-4 0-16,1 1 0 0,-2 1 0 0,-1 0 0 0,0 2-128 16,-4-1 128-16,3 3 0 0,-2-1 0 0,2 1 0 15,0 2 0-15,-2-1-160 0,-2 1 160 0,-1 2 0 16,-3-2-128-16,0-1 128 0,-1-1 0 0,0 4 0 16,0-3 0-16,0 3-128 0,-2-2 128 0,-1 2 0 15,0 0 0-15,-1 0 0 0,0 0 0 0,-2 2 0 16,0 1-128-16,-2 0 128 0,-4-1 0 0,3 1 0 15,2 1 0-15,-5-1-128 0,0 0 128 0,1 0 0 16,1 0 0-16,-1-1 0 0,0-1 0 0,0 2 0 16,0 3 0-16,2-1 0 0,1 0 0 0,-1 0 0 15,-3-2 0-15,1 1 0 0,0 1 0 0,0-2 0 16,-3-2 0-16,-1 1 0 0,1-1 0 0,1 0 0 0,1 0 0 16,0 1 0-16,2-1 0 0,-1 1 0 0,2 1 0 15,3 0 0-15,-2 0 0 0,2 3 0 0,-2-1 0 0,-1-2 0 16,3-2 0-16,-1 0 0 0,-1 1 0 0,1 0 0 15,-3 0 0-15,0-2 0 0,-2 2 0 0,2-1 0 16,-2 0 0-16,2 2 0 0,0 2 0 0,1 0 0 16,0-4 0-16,-2 6 0 0,-2 3 0 0,2 1 0 15,2-2 0-15,-3 0 0 0,-2 0 0 0,2-2 0 16,2-1 0-16,2 0 0 0,2 4 0 0,1-5 0 16,-1 1 0-16,2-2 0 0,-1-1 0 0,0-1 0 15,-2-2 0-15,1 1 0 0,-2 2 0 0,0-3 0 16,1 1 0-16,-1-1 0 0,1-1 0 0,1 1 0 15,-2-4 0-15,4 3 0 0,4 1 0 0,2 0 0 0,3-3 0 16,1 1 0-16,2 0 0 0,2-3 0 16,0 0-160-16,5 3 160 15,0 0-1552-15,9 5-240 0,-4-9-32 0,4 9-16 0</inkml:trace>
  <inkml:trace contextRef="#ctx0" brushRef="#br1" timeOffset="-116962.81">26657 18948 13295 0,'-18'3'576'0,"7"-3"144"15,0 1-576-15,0 1-144 0,-1-2 0 0,1 0 0 16,0 0 896-16,0-2 160 0,3 1 32 0,8 1 0 0,-9-4-48 0,9 4 0 15,-8-2 0-15,8 2 0 0,0 0 32 0,0 0 0 16,0 0 0-16,0 0 0 0,0 0-192 0,0 0-48 16,0 0 0-16,0 0 0 0,0 0-320 0,14 2-64 15,0 3 0-15,1-1-16 0,3-1-48 0,2 2-16 16,2 2 0-16,5 1 0 0,2 2 16 0,4-1 0 16,1 3 0-16,4-5 0 0,2 1-32 0,6-4 0 15,3 1 0-15,7 1 0 0,5-1 80 0,3-1 16 16,2 1 0-16,2 1 0 0,1-2-128 0,1 0-32 15,0-1 0-15,1-1 0 0,0 3-96 0,-2-2-32 16,-3-2 0-16,0 0 0 0,-2 1-160 0,-1-1 128 16,-1-2-128-16,3 1 128 0,1 3-128 0,-1 1 128 0,-3 1-128 0,2-2 128 15,-2-1-128-15,-1 1 160 0,-1-1-160 0,0 3 160 16,-2 1-32-16,2-3-128 0,0 2 192 0,-3 2-64 16,-4-1-128-16,3-1 0 0,-6 0 0 0,2-1 0 15,0-1 0-15,0 3 0 0,-1 3 0 0,2-5 128 16,1 0 16-16,-2-2 0 0,-5 1 0 0,0-1 0 15,0-1-16-15,1 1 0 0,1-2 0 0,0 1 0 16,1 3 48-16,-1 1 0 0,0-1 0 0,-2 0 0 16,0-1-48-16,-2 2 0 0,0-1 0 0,-3-1 0 15,0-1-128-15,-3 0 0 0,1-2 144 0,0 0-144 16,0 1 160-16,0 0-32 0,1 0-128 0,-1 1 192 16,0-1-192-16,-3-1 144 0,-3-3-144 0,2 2 128 15,2 1 32-15,2 3 0 0,-1 0 0 0,-1 0 0 0,4-3-160 0,-1 1 192 16,-1 1-192-16,0-2 192 0,-1 0-192 0,-1 0 0 15,-2-2 144-15,-3 2-144 0,-5 3 128 0,0-3-128 16,0-4 160-16,-3 0-160 0,-2 3 192 0,-1 1-48 16,-3 1-16-16,-1-1 0 0,-2 0-128 0,-3-1 128 15,0 0-128-15,-3-1 128 0,-10 2-128 0,0 0 0 16,0 0 0-16,0 0 128 0,0 0-128 0,0 0 0 16,0 0-192-16,0 0 192 15,0 0-1664-15,-10 0-224 0,-3 4-32 0,-2 1-15072 0</inkml:trace>
  <inkml:trace contextRef="#ctx0" brushRef="#br1" timeOffset="-116160.83">28394 20475 21647 0,'-2'-6'960'0,"2"3"192"0,0 1-912 0,2-1-240 16,-2 3 0-16,0 0 0 0,0 0 560 0,0 0 64 15,13 0 16-15,0 0 0 0,-2-1 48 0,3 0 16 0,5-2 0 0,4 2 0 16,8-2-112-16,3-1-16 0,7 3 0 0,3 0 0 16,4-2 112-16,3 3 16 0,-1-2 0 0,1 2 0 15,-2-4-160-15,9 1-32 0,8-3 0 0,5 5 0 16,4 2 288-16,0 0 48 0,-4 4 16 0,-30-2 0 16,4 1-96-16,10-2-32 15,6 2 0-15,5 1 0 0,5-1-128 16,3-1-32-16,2 0 0 0,72 4 0 0,-22-2-96 15,-17-3-32-15,-10 0 0 0,-6 0 0 0,-5 2 0 16,-3 1 0-16,-1-2 0 0,-4-1 0 0,-3-2 0 0,-4 1 0 0,-6-1 0 0,-6 0 0 16,-1 2-96-16,-2-2-32 0,-4-2 0 15,-7 1 0-15,-4-4-320 0,-4-1 0 0,-3 1 0 0,-4 1 0 0,-4-4 176 16,-3 3-48-16,-5 0 0 0,0-3 0 0,-6 5-128 0,-3-1 128 16,-3 0-128-16,-8 4 128 0,0 0-128 0,0 0 128 15,0 0-128-15,0 0 128 0,0 0-128 0,0 0-176 16,0 0 48-16,0 0 0 0,0 0-208 0,-12-6-48 15,1 3 0-15,-2 3 0 16,-1 4-816-16,3 1-160 0,-3-1-48 0,1 2 0 16,0 3-1376-16,2 0-288 0,-2 2-48 0,13-11-16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06:08.36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3560 19386 2751 0,'0'0'256'0,"0"0"-256"0,0 0 0 0,0 0 0 16,0 0 320-16</inkml:trace>
  <inkml:trace contextRef="#ctx0" brushRef="#br0" timeOffset="1247.62">4158 19880 8287 0,'0'0'736'0,"0"0"-592"0,0 0-144 0,0 0 0 16,0 0 1312-16,0 0 224 0,0 0 64 0,0 0 0 16,0 0-576-16,0 0-128 0,0 0 0 0,0 0-16 15,0 0-112-15,0 0 0 0,0 0-16 0,0 0 0 16,11 4-176-16,-11-4-48 0,12 1 0 0,-12-1 0 15,10 2-256-15,-10-2-48 0,11 0-16 0,-11 0-6800 16,0 0-1344-16</inkml:trace>
  <inkml:trace contextRef="#ctx0" brushRef="#br1" timeOffset="6067.19">1330 4174 10127 0,'0'0'896'0,"0"0"-704"16,-7 0-192-16,0 2 0 0,-2-2 352 0,-3 1 32 15,3 1 16-15,-2 0 0 0,-1 2 528 0,1-1 96 16,2-2 32-16,-4 0 0 0,3 0 80 0,0 2 16 15,1-1 0-15,2 0 0 0,7-2-192 0,0 0-16 16,-7 0-16-16,7 0 0 0,0 0-208 0,0 0-32 16,0 0-16-16,0 0 0 0,0 0-160 0,0 0-16 15,0 0-16-15,0 0 0 0,0 0 16 0,0 0 0 0,0 0 0 0,0 0 0 16,0 0 144-16,5 7 48 16,3-3 0-16,3 1 0 0,0-1 16 0,0 0 0 0,3-3 0 0,4 2 0 15,1-2-256-15,4 4-64 16,1-1 0-16,4 1 0 0,0-3-80 0,2 0-32 0,1 0 0 0,1 1 0 15,2-3-48-15,2 0-16 0,-1-1 0 16,2-1 0-16,1 1 112 0,0 0 0 0,0 1 16 0,2 0 0 16,-2 1 0-16,-3 2 0 0,1 0 0 0,0 1 0 15,-5 0-128-15,2-1-16 0,-1 0-16 0,1 1 0 16,-1 0-176-16,2-1 192 0,-1-1-192 0,1-1 192 16,-3 2-192-16,0-1 0 0,-2 1 0 0,0 1 128 15,-1 0-128-15,-1-2 160 0,-3 1-160 0,0 1 160 16,0 1-16-16,-2-2 0 0,-3 0 0 0,-1-2 0 0,-4 2 0 15,-1-1 0-15,-2 1 0 0,0 1 0 16,0-3 0-16,-4 0 0 0,1-1 0 0,-1 1 0 16,1 1-16-16,-8-2-128 0,0 0 192 0,0 0-64 0,8 2-128 0,-8-2 0 15,6 4 144-15,-6-4-144 0,0 0 160 0,0 0-32 16,0 0-128-16,0 0 192 0,0 0-48 0,0 0-16 16,0 0 0-16,0 0 0 0,0 0 0 0,0 0 0 15,-9-1 0-15,-2 0 0 0,-2-2-128 0,-2 2 0 16,-3-2 144-16,-4 1-144 0,-3-2 0 0,-3 1 144 15,-4 1-144-15,-3-1 0 0,-5 2 144 0,-3 0-144 16,-5-1 0-16,-3 1 144 0,-1 1-144 0,-4-1 0 16,-3-3 0-16,0 2 0 0,-1-1 0 0,0 2 0 15,0-1 128-15,3 1-128 0,1 0 0 0,3-2 0 16,2 1 0-16,3-2 128 0,1 1-128 0,2 1 0 0,1-1 0 0,6 3 0 16,5 0 0-16,3 0 0 0,7 0 0 0,4 0 0 15,5 0 0-15,4 0 0 16,3 0 0-16,7 0 0 0,0 0 0 0,0 0 0 15,11 0 128-15,6 0-128 0,4 0 0 0,7 0 0 16,8 0 0-16,6 0 0 0,5 2 0 0,5-1 0 0,6-1 0 16,6 2 128-16,2 1-128 0,4 2 0 0,1-1 0 0,0-2 128 15,-2 2-128-15,-1-1 0 0,0 1 0 0,-2-1 128 16,-3 1-128-16,0 1 0 0,-2 2 0 0,-5-2 128 16,-7-3-128-16,-3 1 0 0,-3-1 144 0,-3 0-144 15,-9-2 192-15,-4 0-48 0,-4-2 0 0,-4 1 0 16,-4 0 16-16,-2 1 0 0,-4 0 0 0,-9 0 0 15,0 0-32-15,0 0 0 0,0 0 0 0,0 0 0 16,-9-4 0-16,-5 3 0 0,-5-2 0 0,-5 1 0 0,-4-2-128 16,-4 3 128-16,-6-2-128 0,-5 2 128 0,-6-2-128 0,-4 3 0 15,-5 1 0-15,-3 2 0 0,-4 1 0 0,-1 1 0 16,-3-3 128-16,2 0-128 0,-1 0 0 0,2 2 0 16,1 1 0-16,3 2 0 0,4-1 0 0,2 2 0 15,2-3 0-15,7 0 0 0,1 1 0 0,8-1 0 16,5-2 0-16,7-1 0 0,4 1 0 0,7-2 0 15,3-1 0-15,12 0 0 0,0 0 0 0,0 0 0 16,16-1 0-16,8 1 0 0,6 0 0 0,11 0 0 16,8-2 0-16,10 1-176 0,7-1 176 0,6-1 0 15,9 3 0-15,-4 0 0 0,1-1 0 0,-1-3 0 16,-1-2 0-16,-3 2 0 0,-3 1 0 0,-3 1 0 16,-7-5 0-16,-5 5 0 0,-8 1 0 0,-5-1 0 15,-6 0 0-15,-5 1 0 0,-7-2 0 0,-6 2 0 16,-5-1 128-16,-5 2-128 0,-8 0 192 0,0 0-48 15,-8-5 0-15,-8 2 0 0,-3 0-144 0,-9 0 192 16,-7 0-192-16,-8-2 192 0,-7 1-192 0,-5 2 0 16,-4 4 0-16,-4 0 0 0,-4 0 0 0,1 1 0 0,-4 0 0 0,-1 1 0 15,0 0 0-15,-1 4 0 0,1 1 0 0,2 3 0 16,3-5 0-16,2 4 0 0,1-5 0 0,6 4 0 16,5-2 0-16,6 2 0 0,6-4 0 0,6 2 0 15,7 0 0-15,4-5 0 0,5 1 0 0,5 1 0 16,7-2 0-16,6-3 0 0,0 0 0 0,0 0 0 15,12 4 0-15,11-3 0 0,4 0 0 0,12 2 0 16,11-2-144-16,6 1 144 0,5 2 0 0,1-2 0 0,3-2 0 16,0 0 0-16,-2-3 0 0,0-1 0 0,-2 0 0 15,-4 1 0-15,-2 0 0 0,-3-3 0 0,-3 2 0 0,-2 0 0 16,-5 2 0-16,-4-2 0 0,-5-1 0 0,-6 1 0 16,-4 0 0-16,-6 3 0 0,-6-3 0 0,-3 0 0 15,-8 4 0-15,0 0 0 0,-5-5 144 0,-6 0-144 16,-9 2 128-16,-4 1-128 0,-7-1 0 0,-5 3 0 15,-6 0 0-15,-7-1 0 0,-4 2 0 0,-4 4 0 16,-3-3 0-16,-2 1 0 0,-3 8 0 0,-1-4 0 16,0 1 0-16,-2 1 0 0,1-3 0 0,2 3 0 15,3 0 0-15,3 1 0 0,6-4 0 0,5 3 0 16,4-2 0-16,6 2 0 0,4-3 0 0,6-2 0 0,5 1 0 16,7 1 0-16,4-3 0 0,6-1 0 15,6-2 0-15,0 0 0 0,15 2 0 0,7-2 0 0,8-3-128 0,7 0 128 16,8-2 0-16,9-1 0 15,8 0 0-15,7-3 0 0,2 1 0 0,2 2 0 0,-1-3 0 0,-1 3 0 16,-1-5-128-16,-4 5 128 16,-2-2 0-16,-6 3 0 0,-4 2 0 0,-3-1 0 0,-6-1 0 0,-4 1 0 15,-7-1 0-15,-4 1 0 0,-6-2 0 16,-5 2 0-16,-4 1 0 0,-3 2 128 0,-4 0-128 0,-8 1 0 16,0 0 128-16,0 0-128 0,0 0 128 0,-7-3-128 15,-5 2 0-15,-3-2 128 0,-4 6-128 0,-5-6 0 16,-5 1 0-16,-6 0 0 0,-3 2 128 0,-5-1-128 15,-5 2 0-15,-3 2 0 0,-3 2 0 16,-3-1 0-16,-4 2 0 0,0 3 0 0,0-2 0 0,1 1 0 0,2-1 0 16,2-1 0-16,4 4 0 0,2-2 0 0,5-2 0 15,3-1 0-15,7 3 0 0,5-2 0 0,3-3 0 0,7-2 0 16,6 2 0-16,4-2 0 0,10-1 0 0,0 0 0 16,7-3 0-16,10 2 0 0,7 0 0 0,12-3 0 15,7-2 0-15,10 1 0 0,7 2 0 16,6-1 0-16,3-2 0 0,1 0 0 0,-4-1 0 0,1 0 0 15,-3 3 0-15,-5-1 0 0,-3-2 0 0,-4 2 0 16,-3 3 0-16,-6-3 0 0,-5-2 0 0,-4 2 0 16,-3 1 0-16,-7-1 128 0,-7-1-128 0,-5 3 0 15,-2 2 144-15,-10 1-144 0,0 0 0 0,0 0 0 16,0 0 0-16,-8 4 0 16,-5 2-1424-16,-6 3-256 0,-5 0-48 0,-7 1-18560 0</inkml:trace>
  <inkml:trace contextRef="#ctx0" brushRef="#br1" timeOffset="52568.42">14416 9878 4607 0,'0'0'400'0,"0"0"-400"16,0 0 0-16,0 0 0 0,0 10 2528 0,1-5 416 15,-1 2 96-15,0-7 16 0,0 0-1280 0,0 0-256 16,0 10-48-16,0-10-16 0,0 0 32 0,0 0 16 16,0 0 0-16,0 0 0 0,0 0-32 0,0 0-16 15,0 0 0-15,6-14 0 0,2 1-400 0,0-1-80 16,1-4-16-16,2-2 0 0,3-3-448 0,0 0-80 0,3-3-32 0,0-4 0 15,1-5-64-15,5-2-16 16,-1-4 0-16,0 2 0 0,0-1-32 0,0 4-16 0,-4 1 0 0,-1 4 0 16,1 5-144-16,-1 5-128 0,-5 3 144 0,-1 5-144 15,-4-1 0-15,-7 14 0 0,0 0 0 0,10 1 0 16,-10-1 0-16,8 13 0 0,-2 1 0 0,-2 8-160 16,-3 3 160-16,-1 4 0 0,-1 3 0 0,0-1 0 15,-3 3 0-15,0 1 0 0,0 5 0 0,2-7-128 16,-1-4 128-16,2-3 0 0,1-6 0 0,1-6 0 0,2-1 0 0,-3-13 0 15,9 8 0-15,2-2 0 0,2-5 192 0,3-4 0 16,2-3 16-16,-1-3 0 0,4-9 176 0,-2 0 16 16,-1-4 16-16,1-5 0 0,0 0-192 0,-1-3-32 15,0 0-16-15,0 0 0 0,1-4-48 0,1-1-128 16,0 0 192-16,2 0-64 0,0 1-128 0,-1 5 0 16,-2 3 0-16,0 5 128 0,-2 2-128 0,-2 3 0 15,-2 5 0-15,-2 9 0 0,0 4 0 0,-3 7 0 16,-2 5 0-16,1 6 0 0,-1 2-144 0,1 3 144 15,-3 7 0-15,-1 2 0 0,1 1 0 0,0-1 0 16,-1-1 0-16,0-1 0 0,1 2 0 0,0-1 176 16,-1-1-176-16,0-4 160 0,-1 0-160 0,0-3 0 15,1-3 0-15,-1-3 128 0,1 0-128 0,1-4 0 16,0-3 0-16,-1 0 0 16,0 1-1168-16,-3-13-320 0,0 0-64 0,0 0-15648 0</inkml:trace>
  <inkml:trace contextRef="#ctx0" brushRef="#br1" timeOffset="52951.82">16150 9625 21183 0,'0'0'944'0,"-9"0"192"0,9 0-912 0,0 0-224 15,0 0 0-15,0 0 0 0,0 0 1920 0,16-1 320 16,5-3 80-16,3-1 16 0,4 1-1280 0,3 0-256 16,3-1-48-16,1-4-16 0,3 2-352 0,-1-1-64 15,-1 3 0-15,-4 3-16 0,-5 0-304 0,-4 1 0 16,-2 0 128-16,-10 1-128 16,-1 2-1264-16,-10-2-304 0,0 0-64 0,-2 12-11600 0</inkml:trace>
  <inkml:trace contextRef="#ctx0" brushRef="#br1" timeOffset="53057.03">16283 9799 21711 0,'-18'8'960'0,"11"-2"192"0,2 1-912 0,5-7-240 16,0 0 0-16,0 0 0 0,6 6 1856 0,9 2 336 16,4-5 64-16,5-1 16 0,4-4-576 0,5 2-112 15,4-1-32-15,1 0 0 0,2-3-992 0,1 0-208 0,2 0-32 0,-11 3-16 32,2 1-752-32,0-1-128 0,-2-2-48 0</inkml:trace>
  <inkml:trace contextRef="#ctx0" brushRef="#br1" timeOffset="53623.58">18716 9419 6447 0,'0'0'272'0,"5"-6"80"0,1-2-352 0,-2-2 0 0,-1 4 0 15,-3 6 0-15,0 0 3136 0,0 0 576 16,-5-12 96-16,-4 7 32 0,-4 0-1792 0,-2 4-368 16,-7 1-64-16,-2 5-16 0,-4 1-560 0,-2 6-112 0,-5 0-32 0,1 1 0 15,-2 1-96-15,5-1-32 0,3-3 0 0,6 4 0 16,6 1-176-16,5 1-32 0,6-2-16 0,5 0 0 15,7-1-240-15,5 1-48 0,7-3-16 0,6 0 0 16,4 2 48-16,3-2 16 0,3 4 0 0,1 2 0 0,-3-2-112 16,-3 3-32-16,-2 1 0 0,-5 0 0 0,-4 0-160 0,-6 0 0 15,-7 0 0-15,-6 0 0 16,-5 6 0-16,-6-5 0 0,-7-1 0 0,-6 0 0 16,-5-1 176-16,-7 0-48 0,-5 1-128 0,-3-1 192 0,-3-4-64 0,0-6-128 15,0 3 176-15,4-8-176 0,2 0 160 0,4-3-160 16,5-4 128-16,7 2-128 0,10-4-128 0,4-1-128 15,8-2 0-15,8-5-10704 16,7-4-2144-16</inkml:trace>
  <inkml:trace contextRef="#ctx0" brushRef="#br1" timeOffset="53950.48">19204 9604 18431 0,'0'0'1632'0,"-11"2"-1312"15,-2-1-320-15,-1 3 0 0,-3 6 2336 0,0 2 400 16,-4 4 80-16,-2 3 0 0,-2 4-1536 0,1 0-304 16,2-1-64-16,5 2-16 0,1 0-336 0,6-4-80 15,4-2-16-15,6 0 0 0,5 0-144 0,4-2-48 16,5-3 0-16,2-4 0 0,6 0-48 0,2-4-16 0,1-3 0 0,2-3 0 16,0-3 224-16,1-2 32 0,1-2 16 0,-2-1 0 15,-4 1-48-15,-3-4-16 0,-7 3 0 16,-3-3 0-16,-4-1 240 0,-3 0 48 0,-6-2 16 0,-3-2 0 15,-4 1-32-15,-7-2-16 0,6 8 0 0,-3 0 0 16,-3-3-480-16,1 2-192 0,-1 0 176 0,2 2-176 31,2 2-240-31,0 3-144 0,3-2-16 0,1 3-16 0,3 3-2864 16,6 0-576-16</inkml:trace>
  <inkml:trace contextRef="#ctx0" brushRef="#br1" timeOffset="54171.97">19919 9157 23951 0,'0'0'2128'0,"0"0"-1696"16,0 0-432-16,0 0 0 0,2 8 880 0,-1 6 80 16,-2 5 32-16,-3 3 0 0,-1 4 80 0,-2 4 16 15,-5 3 0-15,-2 2 0 0,-1 3-320 0,-2 3-48 16,-2-1-16-16,-1-1 0 0,-2 3-96 0,2 1-32 15,1-4 0-15,1 0 0 0,0-6-368 0,3-2-80 16,-1-3 0-16,3-2-128 0,1-5 0 0,4-3-176 16,1-3 0-16,3-4-10512 15,3-2-2112-15</inkml:trace>
  <inkml:trace contextRef="#ctx0" brushRef="#br1" timeOffset="54360.66">20090 9640 27647 0,'-4'4'2448'0,"-3"4"-1952"0,2 3-496 0,0 3 0 16,-3 2 864-16,2 0 80 0,-1 3 16 0,2 0 0 16,0-1-368-16,1 0-64 0,3-2-16 0,-2 1 0 0,2 1-320 0,1-4-192 15,1 1 192-15,2-1-192 0,1 0 0 0,1-3 0 16,0-2 0-16,1-1-9760 15,2-1-2064-15</inkml:trace>
  <inkml:trace contextRef="#ctx0" brushRef="#br1" timeOffset="54807.85">21160 9696 21183 0,'-3'-12'1888'0,"1"-1"-1504"15,1 2-384-15,-1-3 0 0,-4 2 1632 0,-2 3 256 16,-4-2 48-16,-3 4 16 0,-6 1-1088 0,-4 2-224 16,-4 2-32-16,-4 2-16 0,-3 2-256 0,-2 6-48 15,-3-1-16-15,-1 6 0 0,2 1 96 0,0 3 16 0,2 1 0 0,3 2 0 16,4 1-64-16,4 1 0 0,6 0 0 0,4-1 0 15,7-3 0-15,3-3 0 0,7 1 0 16,7 3 0-16,5-4 80 0,7-5 16 0,4-7 0 0,4-3 0 16,4-3-32-16,5-7 0 0,3-2 0 0,2-3 0 15,1-3-128-15,-13 3-16 0,4-6-16 0,1-5 0 16,2 1 48-16,1-7 16 0,1-2 0 0,1-3 0 0,1-1 272 0,-4-7 48 16,-1-1 16-16,0-6 0 0,2-2-256 0,-1-1-48 15,-4-4-16-15,1 6 0 0,-5 6-304 0,-2 8 160 16,-3 4-160-16,-5 7 128 0,-5 7-128 0,-3 7 0 15,-4 6 0-15,-6 8 0 0,-5 4 0 16,-6 9-144-16,-6 4 144 0,-3 6-160 0,-4 10 160 0,-6 6 0 16,-3 4-144-16,-2 6 144 0,-2 5-320 0,-1 4 0 15,0 6 0-15,1 1 0 16,1-3-2608-16,4 0-512 0,4-5-96 16</inkml:trace>
  <inkml:trace contextRef="#ctx0" brushRef="#br1" timeOffset="54982.97">20199 9339 44351 0,'0'0'1968'0,"0"0"400"0,7-5-1904 0,-7 5-464 16,10 1 0-16,0 3 0 0,-1 4 0 0,1 1 128 15,0-2-128-15,1 5 0 0,-5 1 0 0,-2-2 0 16,-6 0 0-16,0-3 0 15,2-8-2048-15,-6 10-368 0,-5-2-64 0</inkml:trace>
  <inkml:trace contextRef="#ctx0" brushRef="#br1" timeOffset="55438.37">22889 8929 24879 0,'-2'-17'1088'0,"2"7"256"0,1 0-1088 0,1-2-256 16,1 5 0-16,-3 7 0 0,0 0 368 0,0 0 16 16,0 0 0-16,-9 10 0 0,-2 5-64 0,-2 7 0 15,-2 6 0-15,-2 5 0 0,-2 2 352 0,-1 3 64 16,-3 4 16-16,-1 7 0 0,-3 3 272 0,-1 5 48 16,-1 4 16-16,0-1 0 0,-1 1-496 0,2 2-80 15,-2 1-32-15,4-3 0 0,6-6-320 0,4-6-160 0,3-7 160 0,5-4-160 16,4-3 128-16,4-4-128 0,6-5 0 0,4-3 144 31,4-7-1040-31,5-2-192 0,1-5-64 0,2-6-13792 0</inkml:trace>
  <inkml:trace contextRef="#ctx0" brushRef="#br1" timeOffset="55773.18">22290 9630 23951 0,'-10'-9'2128'0,"10"9"-1696"0,-1-7-432 0,4 0 0 0,3 1 2496 0,5 0 432 15,5 1 80-15,4 3 0 0,5 1-2304 0,6-1-448 16,8 0-112-16,6 0-16 0,3-1 144 0,4-2 32 16,0 0 0-16,-2-4 0 0,1 0-304 0,-3 0 0 15,0 4 128-15,-1 0-128 0,-2-2 0 0,-3 3 0 16,-4 1 0-16,-6 1 0 0,-6-1 0 0,-7 1 0 16,-2-1 0-16,-6 4 0 0,-11-1 0 0,0 0 0 15,3 14 0-15,-7 0 0 0,-5-1 0 0,-5 0 0 16,-5 2 0-16,-2 1-144 0,-5 2 400 0,-1 1 96 15,0 2 16-15,1-2 0 0,3 0-96 0,5 1-16 16,4-2 0-16,7-4 0 0,3-1-96 0,8-1-32 16,3 0 0-16,10-1 0 0,3-1 112 0,7-2 16 15,3 1 0-15,4-4 0 0,0-4 0 0,-10-2 0 16,1-2 0-16,2-3 0 0,2 0-48 0,-3-1 0 16,-1-3 0-16,-3 3 0 0,-4-5 176 0,-6 1 16 15,-4 2 16-15,-3-4 0 0,-6-1-32 0,-6 4-16 0,-4-2 0 16,-6 5 0-16,-4-3-368 0,-13 1 128 15,-1 0-128-15,1 4 0 0,0 2-160 0,2-2-96 0,1 5-32 16,13 3 0 0,1-2-2480-16,1 0-496 0</inkml:trace>
  <inkml:trace contextRef="#ctx0" brushRef="#br1" timeOffset="56068.06">23767 9527 23039 0,'-17'13'2048'0,"9"-3"-1648"16,-3 0-400-16,-3 4 0 0,-2 2 1136 0,-1 5 144 15,-4 5 16-15,0-1 16 0,-5 4-224 0,2-3-32 16,-1-1-16-16,3-1 0 0,3-3-272 0,2-4-64 16,3 1-16-16,4-4 0 0,0-5 208 0,5 0 32 15,1-5 16-15,4-4 0 0,0 0-48 0,10 0-16 16,3-4 0-16,4-5 0 0,3-1-176 0,2-3-16 15,0-5-16-15,4 1 0 0,-2-1-352 0,3-3-64 16,-1-3 0-16,4 0-16 0,-1 0-80 0,0 0-16 16,0 2 0-16,-1 6 0 0,0 1-144 0,-2 4 0 15,-2 0 0-15,-3 6 0 0,-3 2-160 0,0 3-64 16,-3 2-16-16,-2-1 0 16,-2 3-2560-16,0 3-512 0,-2 0-96 0</inkml:trace>
  <inkml:trace contextRef="#ctx0" brushRef="#br1" timeOffset="56372.98">24444 9488 30399 0,'-8'9'2704'0,"-1"0"-2160"0,-1 5-544 0,-3 2 0 15,-3 3 320-15,-2 4-64 0,-1 4 0 0,0-2 0 16,0 2 608-16,2-2 112 0,2 0 32 0,4 0 0 0,2-3-432 15,4-2-64-15,3-2-32 0,5-3 0 0,1-1 80 0,5-6 16 16,1-1 0-16,5-3 0 0,3-4 336 0,3-4 80 16,1-5 16-16,3 2 0 0,-3-3-240 0,2-1-64 15,3-4 0-15,0-3 0 0,-2-1-64 0,0-1-32 16,0-4 0-16,-4 0 0 0,-2 1-176 0,-2-3-48 16,-5 3 0-16,-1 3 0 0,-5-2-224 0,-1-3-160 15,-2 5 192-15,-5 3-192 0,-3 6 0 0,0 2 0 16,-4-1-160-16,0 5 160 15,-3 2-1584-15,0 1-192 0,-3 0-32 0,0 1-11440 16,-2 1-2304-16</inkml:trace>
  <inkml:trace contextRef="#ctx0" brushRef="#br1" timeOffset="56782.73">25541 9326 24879 0,'16'-13'2208'0,"-8"7"-1760"0,2 1-448 0,-1-2 0 16,0 2 720-16,-2 1 64 0,-1-1 16 0,-6 5 0 15,0 0 544-15,0 0 96 0,-8-5 32 0,-5 3 0 16,-5 4-592-16,-3 3-112 0,-3 1-32 0,-4 4 0 16,-3-1 160-16,-2 5 48 0,3 0 0 0,-2 3 0 15,1 3-160-15,3-1-16 0,4 0-16 0,5 0 0 16,4 0-288-16,5 3-48 0,5-2-16 0,2 1 0 0,8-1-32 0,4-1-16 15,4-1 0-15,3 1 0 0,0-4 32 16,1 0 16-16,5 6 0 0,1-5 0 0,2 2-160 0,-1 2-48 16,-1-1 0-16,-1 0 0 0,-2 0 16 0,-1 1 0 15,-2-3 0-15,-4 0 0 0,-5-2 112 0,-2-1 32 16,-5 0 0-16,-4-1 0 0,-3 1 32 0,-6-5 16 16,-5 2 0-16,-5-3 0 0,-5 1-48 0,-6-4-16 15,-1 1 0-15,-18 2 0 0,-3-3-176 0,-3-1-32 16,-3-3-128-16,1 3 192 0,2-2-192 0,2 1 0 15,14 2 128-15,0-1-128 16,0 1-640-16,1-1-160 0,2-3-32 0,2 3-14016 16,1-3-2816-16</inkml:trace>
  <inkml:trace contextRef="#ctx0" brushRef="#br1" timeOffset="60076.1">14223 11025 15663 0,'0'0'1392'0,"0"0"-1120"0,0-8-272 0,0 8 0 16,-4-11 1168-16,4 11 176 16,0 0 48-16,-5-6 0 0,5 6-176 0,0 0-16 0,-9 0-16 0,-1 3 0 15,2 7-480-15,-1 0-80 0,0 4-32 0,-1 2 0 16,-1-1 160-16,4-4 16 0,0 6 16 0,-2 6 0 15,-3 7 128-15,0 5 32 0,-1 1 0 0,-1 3 0 16,0 5-304-16,-12 32-64 0,6-10-16 0,4-11 0 16,0-9-304-16,2-3-64 0,3-5-16 0,2-2 0 15,1-6-176-15,5-6 160 0,-1-1-160 0,1-5 160 0,2-3-160 16,1-2 0-16,0-13 144 0,0 0-144 0,0 0 0 0,0 0-208 16,11-1 16-16,1-8-10496 15,1-1-2096-15</inkml:trace>
  <inkml:trace contextRef="#ctx0" brushRef="#br1" timeOffset="60316.91">14027 10990 19343 0,'-12'2'1728'0,"1"-2"-1392"16,2-2-336-16,9 2 0 0,0 0 2112 0,0 0 368 15,0 0 64-15,18-2 16 0,2-2-1344 0,7 0-272 16,6-5-48-16,5 3-16 0,12-3-448 0,2-1-96 16,2-5-16-16,2-2 0 0,-1 2-176 0,-16 7-144 0,6-3 192 0,17-1-192 15,-12 3 128-15,-6 6-128 0,-7-2 0 16,-6 2 0 0,-7 2-1472-16,-8 2-416 0,-16-1-80 0,2 11-16 0</inkml:trace>
  <inkml:trace contextRef="#ctx0" brushRef="#br1" timeOffset="60487.77">13951 11351 23039 0,'0'0'2048'0,"0"0"-1648"0,14 7-400 0,3-6 0 15,2 1 1280-15,7-2 192 0,4 3 16 16,5-3 16-16,3 0-624 0,6-3-128 0,5-2-32 0,-2-2 0 16,1-1-384-16,0 3-80 0,-2-1 0 0,-3 3-16 15,-2 1-240-15,-6 2 0 0,-3 0 0 0,-6 0-14208 16</inkml:trace>
  <inkml:trace contextRef="#ctx0" brushRef="#br1" timeOffset="60788.15">15009 11359 26655 0,'-12'-1'1184'0,"12"1"240"0,0 0-1136 0,0 0-288 0,0 0 0 16,0 0 0-16,0 0 1008 0,0 0 144 0,0 0 16 0,0 0 16 15,14 1-576-15,5 0-112 0,2-1-32 0,5 0 0 16,2 0-144-16,0 1-48 0,2 1 0 0,1-1 0 16,-1-1-272-16,-2 1 0 0,-2 1 0 0,-6 0 0 15,-2 3-2192 1,-7-1-496-16,-11-4-112 0</inkml:trace>
  <inkml:trace contextRef="#ctx0" brushRef="#br1" timeOffset="60924.95">15037 11552 22287 0,'-21'8'976'0,"9"-4"224"0,1-1-960 0,2 0-240 16,9-3 0-16,0 0 0 0,0 0 2016 0,0 0 352 15,0 0 80-15,0 0 16 0,15 2-1152 16,7 0-224-16,3-2-64 0,7 0 0 0,4 0-576 0,3 0-128 16,4-2-32-16,1 0 0 0,3-6-288 0,-3 3 0 15,-2 1 128-15,-3 3-10752 16,-4 1-2176-16</inkml:trace>
  <inkml:trace contextRef="#ctx0" brushRef="#br1" timeOffset="61447.94">16915 11114 15599 0,'0'0'688'0,"-1"-13"144"0,-1-5-656 0,0 4-176 0,-2 0 0 0,-2 1 0 0,-3 5 1584 0,-1-1 272 16,-4 1 64-16,-2 2 16 15,-4 3-448-15,1 3-80 0,-4-2-32 0,-4 5 0 0,-4 8-480 0,-4-3-80 16,-2 5-32-16,0 5 0 0,2 0-336 0,1 3-64 16,1 5 0-16,6-3-16 0,4 2-64 0,6 2-16 15,6-3 0-15,8 0 0 0,5-1-64 0,5-1-16 16,5-2 0-16,3 0 0 0,4-1 32 0,3 3 0 16,3-2 0-16,3 1 0 0,1-2 32 0,1 1 16 15,-4-1 0-15,0 0 0 0,-3-4-48 0,-6-1-16 16,-4 0 0-16,-3-2 0 0,-7 0 144 0,-4 2 16 15,-6-3 16-15,-6 0 0 0,-4-1 80 0,-10-2 16 16,-4 3 0-16,-3-3 0 0,-1-2-176 0,-4 1-16 16,3-5-16-16,-4 2 0 0,-1-1-160 0,3-3-128 15,1-3 192-15,7-1-192 0,5 3 0 0,5-4 0 16,8-3-160-16,5 3 160 16,7 5-2624-16,9-13-416 0,7 3-80 0,8-2-16 0</inkml:trace>
  <inkml:trace contextRef="#ctx0" brushRef="#br1" timeOffset="61708.9">17133 11378 26895 0,'0'0'1184'0,"-8"8"256"0,0 3-1152 0,-1 6-288 0,-1 0 0 0,0 1 0 16,-2 3 864-16,2 0 112 0,0 2 32 0,2-1 0 0,5-6-304 0,1 2-48 15,2-2-16-15,4-3 0 0,-3 0-304 16,6 0-64-16,3-5-16 0,1-1 0 0,3-7 304 0,3-3 48 15,1 1 16-15,2-5 0 0,0-4 112 0,2 0 32 16,1-3 0-16,0-4 0 0,-2 0-176 0,-7 5-16 16,0-2-16-16,1-3 0 0,-3-2-160 0,-1 0-16 15,-2-1-16-15,-1 1 0 0,-3 2-144 0,-1 2-32 16,-2-1 0-16,0 3 0 0,1 4-192 0,0-2-256 16,-2 4 48-16,0 1 16 15,-1 7-2176-15,0 0-448 0,6-2-64 16</inkml:trace>
  <inkml:trace contextRef="#ctx0" brushRef="#br1" timeOffset="62020.37">17755 11220 19807 0,'-4'21'880'0,"3"-6"176"0,0 5-848 0,-2 1-208 0,-1 3 0 0,-1 0 0 15,-2 5 1408-15,-2 2 224 0,-1 0 48 0,-1 1 16 16,0-6-448-16,0-3-96 0,0-4 0 0,1-4-16 16,5-10 0-16,0 1 0 0,0-1 0 0,5-5 0 15,-3 5 16-15,3-5 16 0,0 0 0 0,0 0 0 16,5-5-256-16,3-1-48 0,2-2-16 0,2-3 0 16,9-11-400-16,0 1-96 0,-2-2-16 0,-5 9 0 15,2-4-336-15,1 0 144 0,-1 1-144 0,2 1 0 0,0 1 0 16,2 1 0-16,1 0 0 0,-1 3 0 0,-1-1 0 0,-1 5 0 15,-3-2 0-15,-1 5 0 16,-1 3-1424 0,-3 1-304-16,-1 0-48 0,0 1-9776 0,-2 1-1952 0</inkml:trace>
  <inkml:trace contextRef="#ctx0" brushRef="#br1" timeOffset="64096.35">2782 3208 11919 0,'17'-12'512'0,"-8"6"128"0,0-1-512 0,1-3-128 0,1 0 0 0,1 1 0 15,-1 0 1152-15,2 2 192 0,1 0 32 0,-5 0 16 16,1 2 16-16,-1-2 0 0,-3 0 0 0,-6 7 0 15,0 0 0-15,0 0 16 0,0 0 0 0,0 0 0 0,0 0-80 0,0 0-32 16,-12 1 0-16,-6 1 0 0,-3 5-512 0,-3-2-96 16,-1 1-32-16,-3 4 0 0,-3-1-272 0,2 3-48 15,1 3-16-15,-2 0 0 0,-6 3 0 0,1 0 0 16,0-2 0-16,0 2 0 0,-4 1 64 0,4 2 16 16,1-1 0-16,4 0 0 0,5 1-288 0,5-2-128 15,2 5 128-15,4-4-128 0,4-2 0 0,5-3 128 16,2 0-128-16,3-2 0 0,4 0 176 0,2 1-48 15,4-4-128-15,4 0 192 0,2 2 112 0,4-4 16 16,4 4 0-16,1-2 0 0,5 2-96 0,-2 0-16 16,-2 0 0-16,0 0 0 0,-6 0-208 0,-1-1 0 15,-1 3 128-15,-3 3-128 0,-2 1 0 0,-4-1 0 16,-3 1 0-16,-2 1 0 0,-4-1 0 0,-3-1 0 16,-2-1 128-16,-2 1-128 0,-3 2 192 0,-3-2 0 15,-2 0 0-15,1-4 0 0,0-2 112 0,-3 2 16 16,-2-3 0-16,-1 0 0 0,-3 2-96 0,0-3-16 0,-2 2 0 15,-1-3 0-15,2-1-48 0,0-2-16 16,1-6 0-16,-2 2 0 0,-2-1-144 0,1 0 192 16,2-1-192-16,1-2 192 0,2-2-192 0,3 2 0 0,3-1 144 0,2 3-144 15,2-1 0-15,2 1 0 0,9 1 0 0,0 0 0 16,0 0 0-16,0 0 0 0,0 0 0 0,0 0 0 16,0 0 0-16,0 0-128 0,14 0 128 0,-2-1-128 15,2-3 128-15,2 1-128 0,-1 1 128 0,0-1-128 16,0 1 128-16,-1-2 0 0,-2-1 0 0,-1 1 0 0,2 0 0 15,-2 3 0-15,-11 1 0 0,13-4 0 16,-1-4 0-16,-1 3 0 0,2 3 0 0,-1-2 0 0,0-1 0 16,1 2 0-16,-1 1 0 0,2 1 0 0,0-4 0 0,1-3 0 15,-1 0 0-15,0 2 0 0,-1 2 0 0,-1 0 0 16,-3-1 0-16,1-2 0 0,-1 0 0 0,-2 2 0 16,-7 5 0-16,7-10 0 0,-7 10 0 0,5-8 0 15,-5 8 0-15,3-11 0 0,0-2 0 0,-2 3 0 16,-1-3 0-16,0 2 0 0,0 1 0 0,-1-3 0 15,-2 0 0-15,0 3 0 0,-1-3 0 0,0 1 0 16,-2 0 0-16,-2-2 128 0,-1 3-128 0,2-1 176 16,-1-2-176-16,-1-2 192 0,-1-1-192 0,0 1-176 15,-1-1 48-15,3 2 0 0,1 2 128 0,1-1 0 16,-2 3 0-16,3 1 0 0,1-4 0 0,2 1 0 16,-1 2 0-16,1-1-128 0,0 3 128 0,2 0 0 15,3-1 0-15,0 1 0 0,-1-3 0 0,2 1-128 16,0-1 128-16,3-1 0 0,-2 4 0 0,0-2 0 15,4-1 0-15,0 1-128 0,1-3 128 0,2 1 0 16,-1 2 0-16,1-2-128 0,-1 3 128 0,2 1 0 16,0-1 0-16,-1 0 0 0,0-4 0 0,1 1 0 0,0-1 0 0,1 5-128 15,-1-1 128-15,1 2 0 0,0 2 0 0,0-2 0 16,-1 3 0-16,0 0 0 0,-2 0 0 16,0 2 0-16,0 2 0 0,-11 1-128 0,11 0 128 0,-1 1 0 15,2 2 0-15,-12-3 0 0,0 0 0 0,7 9-128 16,1-3 128-16,-8-6 0 0,2 12 0 0,-2-12-128 15,2 11 128-15,-2-1 0 0,0-10-144 0,-3 13 144 16,-2-5 0-16,1 2 0 0,-1-4 0 0,-4 3 0 16,0-3 0-16,-3 1 0 0,-2 2 0 0,-4-3 0 0,-4 2 0 15,7-3 0-15,-3-3 0 0,-8 5 0 0,1-1 0 16,-1-2 0-16,-1-2 0 0,2 2 0 0,0 0 0 0,4 2 0 16,0-2 0-16,2 6 0 0,0-1 0 15,2 4 0-15,3-2 0 0,-3 5 0 0,2 1 0 0,1 4 0 16,1 0 0-16,2 0 0 0,2-1 0 0,2 2 0 15,4-2 0-15,3-1 0 0,0-2-176 0,5-2 176 16,2-1-128-16,5 0 128 16,2-7-496-16,1 4-16 0,3-5 0 0,2 1 0 15,2 2-448-15,2-2-80 0,-3-2-32 0,6 0 0 16,0-1-2112-16,2 0-416 0</inkml:trace>
  <inkml:trace contextRef="#ctx0" brushRef="#br1" timeOffset="66229.45">14688 10876 9215 0,'14'-10'400'0,"-4"5"96"0,1 2-496 0,1-2 0 16,1-3 0-16,1 3 0 0,1-2 2144 0,-1 0 336 15,1 1 64-15,-1-3 16 0,0 3-1104 0,-1-3-224 16,-2 5-32-16,-1 0-16 0,-10 4-96 0,9-2 0 16,-9 2-16-16,0 0 0 0,0 0-64 0,0 0-16 15,0 0 0-15,-10-3 0 0,-4 3-128 0,-5 1-32 16,-5 2 0-16,-7 1 0 0,-7 2-336 0,-2 3-80 15,-6-3-16-15,-4 6 0 0,-4-3-32 0,-2 3-16 16,-2 4 0-16,-1 5 0 0,-5 7 144 0,2-5 16 16,1-4 16-16,1 3 0 0,7 2 32 0,4-2 0 15,7-2 0-15,7 3 0 0,4 2-144 0,7-3-32 16,6-4 0-16,6 1 0 0,3 0-176 0,5 0-32 0,4 0-16 16,6 0 0-16,5-1 16 0,4-2 0 0,4 0 0 0,6 0 0 15,6 2 144-15,4-2 16 0,2 2 16 0,1 0 0 16,0 1-128-16,1 1-32 0,0 2 0 15,-3-2 0-15,-3-2-192 0,-2 0 128 0,-3 0-128 0,-3-1 0 16,-6 4 128-16,-2-1-128 0,-5-1 0 0,-3 2 0 16,-3-2 128-16,-3 2-128 0,-6 1 0 0,-1-1 0 15,0 0 320-15,-4-1-48 0,-5-1 0 0,-2-1 0 16,-3 0 64-16,-3 0 16 0,-3-2 0 0,-1-2 0 16,-2-2-96-16,1-1 0 0,-4 0-16 0,0-4 0 0,-5-1-80 0,1-2-16 15,-3 1 0-15,0-4 0 0,1 1-144 0,-3-2 160 16,1-3-160-16,1-2 160 0,2 0-160 0,-1 0 128 15,2-4-128-15,3 0 128 0,6-2-128 0,1 0 0 16,6-3 0-16,7 3 128 0,0 1-128 0,6 0 0 16,5 10 0-16,0 0 0 0,0 0 0 0,0 0 0 15,9-6 0-15,4 4 0 0,2 1-192 0,4 1 192 16,3 0-192-16,3 2 192 0,6 1-192 0,1-2 192 16,-1-1-160-16,2 0 160 0,3-1 0 0,2-1 0 15,2 0 0-15,2-3 0 0,-1-1 0 0,3-1 0 16,-1-3 0-16,0-3 0 0,-3-2 0 0,-1-1 0 15,0-1 0-15,-3 0 0 0,-2 0 0 0,-3-1 0 16,-3 0 0-16,-4 2 0 0,-3-1 0 0,-3 3 0 16,-4 0 0-16,-2 3 0 0,-6-5 0 0,-3 4 0 15,-5 1 0-15,-3-2 0 0,-5-4 128 0,-4-1-128 0,-1 2 0 16,-7 2 0-16,-2-4 128 0,-4 3-128 16,1 3 0-16,-3-3 0 0,-4 1 0 0,-2-1 0 0,0-2 0 15,2 1 0-15,1-3 0 0,-5-2 0 0,2-2 0 16,3 3 0-16,1-2 0 0,2 1 0 0,2 0 0 15,3 1 0-15,3 0 0 0,5-2 0 0,3 2 0 0,4 3 0 16,4 3 0-16,3 2 0 0,3 0 0 0,4 1 0 16,3-2 0-16,3 3 0 0,4-3 0 0,6 0 0 0,4 2 0 15,7-2-144-15,3-1 144 0,4 0-128 0,4-2 128 16,5-1 0-16,4-3 0 0,2 2-128 16,1 0 128-16,0 2 0 0,2-1 0 0,0 3 0 0,1 0 0 15,-2 0 0-15,-5 4 0 0,-2 0 0 0,-7 4 0 0,-6-3 0 16,-3 5 0-16,-7 1 0 0,-7 2 0 0,-4 1 0 15,-2 3 0-15,-12-3 0 0,0 0 0 16,0 12-160-16,-4-1 160 0,-4 1 0 0,-4-2-208 16,-5 2 64-16,-3 2 16 0,-3-4 0 0,-3 0 128 0,-2 2 0 15,-1-5 0-15,-3 3-128 0,-1-3 128 0,-4-3 0 16,-3 1 0-16,-2 4 0 0,-4 0 0 0,-1 2 0 16,-2 3 0-16,0 2 0 0,-2 5 0 0,3-1 0 15,1 2 0-15,0 2 0 0,3-4 0 0,7 1 0 16,5-2 0-16,6 2 0 0,6 1 0 0,5-1 0 15,6-3 0-15,4 0-128 0,4 0 128 0,4 0 0 16,5-3 0-16,3 1-128 0,6 0 128 0,1 0 0 16,5 2 0-16,2 1 0 0,3 0 0 0,4 0 0 15,3 0 0-15,1 3-128 0,0 1 128 0,-3 1 0 16,-2 1 0-16,-1-2 0 0,-5 0 0 0,-3 2 0 0,-7-2 0 16,-2 0 0-16,-2 4 0 0,-3-2 0 0,-3 5 0 15,-4-6 0-15,-2 0 0 0,-3 1 0 0,-4-2 0 0,-1 3 0 16,-2-4 0-16,-3-1 0 0,-4-1 0 0,-6-1 0 15,-1-1 0-15,-6 1 0 0,-3-1 0 0,-2 0 0 16,1-1 208-16,-7 0-16 0,-3-2-16 0,-2 2 0 16,-4-6 16-16,-2-1 0 0,-3 2 0 0,-1-3 0 15,0 1-64-15,-2-6 0 0,1 0 0 0,1-3 0 16,1-1-128-16,5-1 128 0,6-5-128 0,7 1 128 16,8-4-128-16,2 3 0 0,3-3 0 0,6 2 0 0,7-4 0 15,3 4-272-15,9 7 32 0,0 0 16 16,4-12-1760-16,10 2-368 0,8-3-64 15,10 2-16624-15</inkml:trace>
  <inkml:trace contextRef="#ctx0" brushRef="#br1" timeOffset="67086.43">19071 11125 11055 0,'11'-27'976'0,"-5"7"-784"0,1-4-192 0,-1-4 0 16,3 5 1744-16,-4-2 304 0,-1-6 64 16,-1 1 16-16,-6 4-272 0,3-2-48 0,-5 2-16 0,0 0 0 15,-4 6-544-15,-1 3-112 0,-3 5-32 0,0 4 0 0,-3 5-192 0,-2 3-32 16,-2 3-16-16,-4 7 0 0,-4 4-288 0,-2 10-64 15,-1 0-16-15,-5 9 0 0,-1 7-240 0,0 4-64 16,0 2 0-16,3 6 0 0,1 0-32 0,2 3-16 16,4 1 0-16,2-1 0 0,5-3-144 0,2-2 160 15,2-1-160-15,4-9 160 0,3-3-160 0,4-2 128 16,0-1-128-16,1-9 128 0,4-4-128 0,0-3 0 16,4-2 0-16,-1-5 0 15,-3-11-1008-15,0 0-224 0,0 0-48 0,0 0-13328 0</inkml:trace>
  <inkml:trace contextRef="#ctx0" brushRef="#br1" timeOffset="67831.28">18308 11382 24015 0,'0'0'1056'0,"11"-1"224"0,5 2-1024 0,1-1-256 16,6 1 0-16,4-1 0 0,4 0 1040 0,3 0 160 16,3-1 16-16,2 0 16 0,1-2-352 0,2 0-80 15,-3 1-16-15,-1 1 0 0,-1-2-432 0,-1 2-96 16,-5-2 0-16,-4 1-16 0,0-2-240 0,-3 1 176 15,-1-2-176-15,-5 0 160 0,-3 0-160 0,-4 3 160 16,-11 2-160-16,0 0 160 0,9-7 240 0,-9 7 48 0,0 0 16 16,0 0 0-16,-8 9 144 0,-2-1 32 0,-4 2 0 0,-1 0 0 15,-1 7-272-15,-4-1-48 0,-1 1-16 0,2-1 0 16,0 2-128-16,2-1-32 0,2-1 0 0,4-2 0 16,2-6-144-16,4 1 0 0,3-1 144 0,2-8-144 15,7 9 208-15,3-5-16 0,1-3-16 0,4-1 0 0,3-1 208 16,1 0 64-16,-1-7 0 0,2 1 0 15,-2-4-224-15,0 1-32 0,-1-2-16 0,-2-4 0 0,-2 0-176 0,-5-1 192 16,-1 2-192-16,-2 2 192 0,-5-1-192 0,0 7 192 16,-3-2-192-16,3 9 192 0,0 0-192 0,0 0 0 15,-5 0 144-15,0 1-144 0,0 2 0 0,1 3 0 16,0 0 0-16,2-1 128 0,2-5-128 0,0 0 0 16,4 8 0-16,7 0 0 0,2-2 0 0,5-3 0 15,5-5 0-15,2-3 0 0,2 0 0 0,1 0 0 16,0-5 0-16,2 2 128 0,3-2-128 0,3 2 128 15,-3-3-128-15,1 2 128 0,-1-1-128 0,-1 4 0 16,-3-3 0-16,0 4 0 0,-2 1 0 0,-4 1 0 16,-3 3 0-16,-3 3 128 0,-3 1-128 0,-3 2 0 15,-2 2 0-15,-9-8 0 0,5 10 0 0,-2 0 0 16,-3-1 0-16,0 1 0 0,0-10 0 0,-4 9 0 16,-1 0 0-16,-1-2 0 0,6-7 0 0,-8 7 0 15,8-7 0-15,-10 4 0 0,0-3 128 0,-1-1-128 16,4-1 128-16,-3-2-128 0,-3-1 128 0,0 0-128 15,0 2 160-15,0 1-160 0,-4-2 128 0,2 3-128 0,-2 5 0 0,1 2 0 16,-1-2 0-16,4 0 0 0,2 2 0 0,2 2 0 16,3 4 0-16,3-3 0 0,3 2 0 0,7 0 0 15,4-3 0-15,7 3 0 0,6-5 0 0,4 0 0 16,4-5 0-16,2-1 0 0,2-1 0 16,-2 0 0-16,-1 0 0 0,3-3 0 0,0-5 0 0,1 2 0 15,-1-1 0-15,-3-3 0 0,-1-1 0 0,-3 0 0 16,-2-3 256-16,-2 3-64 0,-5 1 0 0,-4-2 0 15,-5 4 0-15,-2-3-16 0,-5 5 0 0,-4 6 0 16,0 0 176-16,0 0 32 0,-5-6 16 0,-5 7 0 0,-6 4-32 0,0 0-16 16,-3 3 0-16,-2 3 0 0,2 3-160 15,-2 0-48-15,0 3 0 0,2-5 0 0,3 1-144 0,1 1 0 16,2-3 0-16,3 3 0 16,3-1-512-16,2 0-192 0,5-13-48 0,-2 11-13024 15,-1 1-2608-15</inkml:trace>
  <inkml:trace contextRef="#ctx0" brushRef="#br1" timeOffset="69405.67">12957 3416 19343 0,'0'0'848'0,"7"-8"192"0,1 1-832 0,-1-2-208 15,1 3 0-15,-2-2 0 0,-6 8 1200 0,7-9 192 16,-3 0 32-16,-4 9 16 0,0 0 96 0,0 0 32 0,0 0 0 16,-5-9 0-16,-4-1-112 0,-2 4-32 0,-3 3 0 0,-2 2 0 15,-4 0-464-15,-5 3-112 0,-1 2-16 0,-3 5 0 16,-2-2-288-16,-2 5-64 0,-3-1-16 0,-2 5 0 16,-1 0-176-16,2 3-32 0,4 2-16 0,1 3 0 15,0-1 16-15,3 1 0 0,5 1 0 0,2-2 0 16,5-1-96-16,4-2-16 0,4-1 0 0,6 0 0 15,3 1 32-15,6-1 0 0,4-1 0 0,4 0 0 0,2 2 96 16,6-3 32-16,1-4 0 0,2 1 0 0,1-2-48 0,0 4-16 16,1-4 0-16,0 2 0 0,-1-1-112 15,0 1 0-15,-2-3-128 0,-3 3 192 0,-3 4-192 0,-1-1 128 16,-6 1-128-16,-2-1 0 0,-4 2 128 0,-2 2-128 16,-3 2 0-16,-3-3 0 0,-3-1 160 0,-4-1-160 15,-3-2 160-15,-4 1-160 0,0-4 320 0,-2 1-48 16,-4 1 0-16,5-6 0 0,-4 1-64 0,-9 5-16 15,0-6 0-15,1 1 0 0,-4-5-64 0,3-1-128 16,0-1 176-16,2-2-176 0,2-2 144 0,3-3-144 16,1-1 0-16,5 0 144 0,4-6-144 0,3 5 0 15,2-3 0-15,3 2 0 0,2-2 0 0,4 9 0 16,0-10 128-16,2-2-128 0,-2 12 0 0,7-6 0 16,2-2 0-16,1 4 0 0,-4 3-128 0,4 0 128 15,2-1-160-15,2 2 160 0,2 0-128 0,3 0 128 16,3 0 0-16,0 0-144 0,9 0 144 0,-1-1 0 15,-4 0 0-15,2-2-128 0,2-2 128 0,-4 1 0 16,0-1 0-16,12-1 0 0,-5-5 0 0,-4 3 0 16,-2-1 0-16,-8 3 0 0,-1-6 0 0,-2 3 0 0,-4-2 0 0,-1 1 0 15,-2 1 0-15,-3-1 0 0,-2 2 0 0,-1-2 0 16,-5 1 0-16,0-2 128 0,-3-2-128 0,-3 0 0 16,-1-2 0-16,-3-2 128 0,-6 3-128 0,-1 0 0 15,-3 2 128-15,-1-4-128 0,-2 4 128 0,1-2-128 16,-2 0 0-16,1-3 0 0,-1-1 0 0,1 3 0 15,1 0 0-15,1 0 0 0,-1 1 0 0,3 2 0 16,4-2 0-16,4 0 0 0,1 3 0 0,7 2-128 0,2-1 128 16,1 2 0-16,4-2 0 0,1 2 0 0,2-2 0 0,3 3-160 15,2-5 160-15,3 3 0 0,2-3-160 0,0 3 160 16,2-3-128-16,1 2 128 0,1 1 0 0,2-2-160 16,4 3 160-16,0-2 0 0,2 1-128 0,1-2 128 15,0 2 0-15,0 0 0 0,0 5-128 0,1-2 128 16,0-5 0-16,2 5 0 0,-1-3 0 0,1 4 0 15,-1-3 0-15,1 2 0 0,-2 2 0 0,-10 1 0 16,0-3 0-16,0 3 0 0,-1-2 0 0,-3-1 0 16,-1-1 0-16,-4 3 0 0,-3-1 0 0,-2-1 0 15,-5 6 0-15,0 0 0 0,0 0 0 0,-9-7 0 16,-3-2 0-16,-2 4 0 0,-2 1 0 0,-3 2 0 0,-4 2-128 16,0 1 128-16,-4 0 0 0,-2 1 0 15,0 0-128-15,-3 3 128 0,-1 2 0 0,-1-2 0 16,-2 5 0-16,-1 0 0 0,-1 3 0 0,-1 3-128 15,-1 1 128-15,1-2 0 0,2-2 0 0,0 2 0 16,2 5 0-16,0-1 0 0,5-1 0 0,3 0-128 16,13-8 128-16,4 2 0 0,0-3 0 0,2 3 0 0,3 0 0 0,2 2 0 15,6-2 0-15,3 4-128 0,3-2 128 0,7-2 0 16,0 2 0-16,4 2 0 16,5-1 0-16,22 8 0 0,-5-4 0 0,-4-1 0 0,-3-1 0 15,-2 1 0-15,-1 0 0 0,-4 1 0 0,-5 0 0 0,-4 3 0 16,-4 4 128-16,-2 0-128 0,-4 2 0 0,-3-3 0 15,-3 1 0-15,-5-2 0 0,-1 2 0 16,-4-3 0-16,-3 0 176 0,-3 0-16 0,-3 3 0 0,-4-5 0 16,-3-1 112-16,-3 0 32 0,0-1 0 0,-2-2 0 15,-2 2-32-15,-5-2 0 0,-3-3 0 0,-3-1 0 16,-2-6-16-16,1 2-16 0,0-5 0 0,0 1 0 0,-1 1-16 16,1-2 0-16,0-2 0 0,2-2 0 0,4-4-96 15,2-5 0-15,3 1-128 0,3-2 192 0,4 1-192 0,3-1 128 16,3 1-128-16,3-2 0 0,2 0 0 0,5 3 0 15,1-3 0-15,7 11 0 0,-5-7-240 0,5 7-80 16,0 0-32-16,5-9 0 16,4 3-2128-16,8 2-416 15,4-1-96-15</inkml:trace>
  <inkml:trace contextRef="#ctx0" brushRef="#br1" timeOffset="71736.31">20051 11237 7359 0,'0'0'320'0,"-13"6"80"0,-1 2-400 0,-1-2 0 15,-2 4 0-15,5-2 0 0,-2 3 1792 0,-3 2 288 16,-1-1 48-16,2 0 16 0,-2 4-928 0,3 0-192 15,1 2-48-15,1 1 0 0,2 1 272 0,3 2 48 16,0 0 16-16,4-2 0 0,3 0-64 0,4-1-16 16,3 0 0-16,6-1 0 0,3 0-144 0,4-3-48 15,5-5 0-15,3 2 0 0,3-3-64 0,2 0-16 16,1-6 0-16,13 1 0 0,-4-4-304 0,-7 0-64 16,-3-1-16-16,-4 0 0 0,-4-4-256 0,-3 0-64 15,-5 2-16-15,-3-1 0 16,-4 0-528-16,-9 4-96 0,2-9-32 0,-2 2-10560 15,0 7-2112-15</inkml:trace>
  <inkml:trace contextRef="#ctx0" brushRef="#br1" timeOffset="72012.16">21096 11176 21183 0,'-25'-9'1888'0,"10"5"-1504"0,0 0-384 0,2-3 0 15,2 3 1984-15,2 1 336 0,3 2 64 0,6 1 16 16,0 0-608-16,0 0-128 0,0 0-32 0,0 0 0 16,0 0-704-16,16 1-144 0,4 2-16 0,5-1-16 15,2-2-128-15,4-1-32 0,0 0 0 0,0 1 0 0,0 0-288 0,-3 0-64 16,-3 0-16-16,-2 0 0 0,-13 1-224 0,3 0 0 15,-3 1 0-15,-1-1-160 16,-9-1-1872-16,0 0-368 0,0 0-80 0,-5 6-13296 16</inkml:trace>
  <inkml:trace contextRef="#ctx0" brushRef="#br1" timeOffset="72154.64">20995 11266 5519 0,'-32'4'240'0,"16"-4"64"0,3 1-304 0,13-1 0 16,0 0 0-16,0 0 0 0,0 0 6016 0,14 0 1136 15,6 0 224-15,6 0 48 0,4-1-4816 0,5 1-976 16,4 1-192-16,4-2-32 0,-1 0-592 0,3-2-112 15,-21 1-32-15,6-2 0 0,5 3-112 0,2-1-32 16,3 1 0-16,0 1 0 0,-2-1-400 0,-4-2-128 16,-2 3 0-16,-4 0 0 15,-3 0-2176-15,-2 0-560 0,-1-2-96 0</inkml:trace>
  <inkml:trace contextRef="#ctx0" brushRef="#br1" timeOffset="72504.05">23042 10787 29487 0,'-10'-19'2624'15,"7"10"-2112"-15,0 3-512 0,3 1 0 0,2-4 1424 0,-2 9 176 0,0 0 48 0,0 0 0 0,0 0-1136 0,0 0-240 16,-4 11-32-16,-1 3-16 0,-2 4 32 0,0 2 16 16,-2 1 0-16,-1 3 0 0,1 1 192 0,-3 2 48 15,-2 5 0-15,0 4 0 0,-1 6-80 0,0 4-16 16,-2-3 0-16,2 4 0 0,-3 0-240 0,1 0-48 16,-1 2-128-16,0-1 192 0,0-5-192 0,0 0 144 15,3-3-144-15,0-3 128 0,1-3-128 0,1-5 0 16,0-1 0-16,3-6 0 15,1-4-320-15,3-2-112 0,1-1-16 0,0 3-11472 16,5-18-2304-16</inkml:trace>
  <inkml:trace contextRef="#ctx0" brushRef="#br1" timeOffset="72809.42">22521 10805 33167 0,'0'0'2944'0,"5"-2"-2352"0,5-4-464 0,1 4-128 16,3-1 368-16,4 3 48 16,5 0 16-16,2 1 0 0,5 1 224 0,4 3 48 0,3 0 16 0,3 2 0 15,-7 4-16-15,6-1-16 0,3 4 0 0,2 2 0 16,3 3-112-16,0 3 0 0,-2 3-16 0,-2 2 0 16,-6 2-176-16,-4 4-16 0,-3 4-16 0,-7 3 0 0,-5 2-160 15,-5 2-48-15,-6 0 0 0,-3 16 0 0,-5-18 0 16,-6 4 0-16,-3-5 0 0,-5-1 0 0,-5-2 128 15,-6-1 32-15,-4-2 0 0,-5-4 0 0,-1 0-32 0,-3-6 0 16,1 1 0-16,0-5 0 0,1-3-112 0,0-1-32 16,2-3 0-16,-1-4 0 0,2-1-128 0,1-6-192 15,1-1 32-15,2-4 16 16,2-1-2128-16,2-5-416 0,3 0-96 16,-11-16-14928-16</inkml:trace>
  <inkml:trace contextRef="#ctx0" brushRef="#br1" timeOffset="73249.33">23551 10645 23039 0,'-10'-7'2048'0,"4"0"-1648"0,3 2-400 0,3-4 0 15,3 2 3072-15,2 3 512 0,3 1 128 0,2-1 0 16,5 1-2432-16,8 1-512 0,4-1-80 0,3 3-32 16,3 0 32-16,1 0 0 0,1 3 0 0,-2 2 0 15,-3 4-64-15,-2 0-16 0,-4 5 0 0,-3 1 0 0,-5 3-288 0,-3 1-48 16,-5 1-16-16,-6 2 0 0,-4 1-16 0,-5-2-16 15,-2 2 0-15,-6 0 0 0,0 1 80 0,-2-4 16 16,0-2 0-16,-1-1 0 0,1-2 128 0,3-2 16 16,3-1 16-16,2 1 0 0,3-3 16 15,3-1 0-15,4-2 0 0,6-2 0 0,3-4-32 0,5 0 0 16,5 0 0-16,6-2 0 0,2 0-240 0,7 0-48 16,2-3-16-16,5 1 0 0,1-1-160 0,3 1 0 15,-1-5 0-15,2 2 0 16,-3 1-480-16,-2-1-128 0,-2 4-32 0,-6-1-14416 15,0 1-2896-15</inkml:trace>
  <inkml:trace contextRef="#ctx0" brushRef="#br1" timeOffset="77194">6696 13484 14735 0,'0'0'1312'0,"-2"-9"-1056"15,-1-1-256-15,3-1 0 0,0 3 1600 0,0-2 256 16,0 4 48-16,0 6 16 0,1-9-528 0,-1 9-112 16,0 0 0-16,0 0-16 0,0 0-112 0,0 0 0 15,-6-2-16-15,0 5 0 0,-2 5-384 0,-2 0-80 16,-3 5-16-16,-1 5 0 0,-2 6-16 0,-2 5 0 16,-1 4 0-16,0 4 0 0,-2 4-128 0,0 5-16 15,-1-1-16-15,-1 1 0 0,2-4-224 0,2-1-64 16,0-6 0-16,3 0 0 0,5-2 208 0,2-4 48 15,3-9 0-15,2-1 0 0,1-2 64 0,5-3 0 16,0-4 16-16,7-1 0 0,2-7-112 0,5 0-32 16,4-2 0-16,3-2 0 0,2 1-128 0,3-1-48 15,4-5 0-15,1 4 0 0,5 0-208 0,-2 0 128 0,-3 0-128 0,-1-2 0 16,-2 3 0-16,-1 1 0 0,-6 0-208 0,7-2 64 31,-5-1-2080-31,-6 1-400 0,-5-3-96 0</inkml:trace>
  <inkml:trace contextRef="#ctx0" brushRef="#br1" timeOffset="77560.39">7203 13885 23039 0,'-10'-8'2048'0,"10"8"-1648"0,-5-5-400 0,-1 1 0 0,-1 0 2176 0,0 2 368 15,-3 2 64-15,-2 0 16 0,-2 0-1696 0,-2 3-336 16,-3 3-64-16,-2 1-16 0,0 1-192 0,-2 5-64 15,-1-1 0-15,0 5 0 0,-1-3-16 0,4 4-16 16,3 1 0-16,0 1 0 0,3-5 32 0,4 0 0 16,3 1 0-16,4-2 0 0,3-2 32 0,5-3 16 15,2 0 0-15,4-4 0 0,4-3 112 0,4-2 32 16,2-3 0-16,1-3 0 0,-1-2-32 0,2 2 0 16,-2-3 0-16,0 0 0 0,1-5-48 0,-4 2-16 15,-1 2 0-15,-4 1 0 0,-2 4-64 0,-2 3-16 16,-2-2 0-16,-6 4 0 0,0 0-80 0,6 8-32 15,-4 3 0-15,-1-1 0 0,-1 3-160 0,2 1 0 16,-2-3 144-16,2 1-144 0,3 0 0 0,2-1 0 16,-1 0 0-16,4-3 0 0,0 1 0 0,3-7 0 15,2-2 0-15,11-1 0 16,-5-3-640-16,5-5-160 0,0-1-32 0,-7 0-11728 0,2-3-2352 16</inkml:trace>
  <inkml:trace contextRef="#ctx0" brushRef="#br1" timeOffset="77763.31">7798 13215 32255 0,'0'0'2864'0,"0"0"-2288"0,-1 5-576 0,-3 7 0 16,-1 0 384-16,-1 4-48 0,-2 6 0 0,-1 5 0 0,-1 6 544 0,0 4 96 16,1 2 32-16,0 3 0 0,0 3-336 0,0 0-64 15,-1 6-16-15,3-1 0 0,0 1-304 0,2 1-64 16,0-3-16-16,1-2 0 0,2-1-208 15,0-5 0-15,1-2-144 0,0 8 144 16,-2-15-1600-16,1-7-240 0,-1-2-32 0,1-13-16 0</inkml:trace>
  <inkml:trace contextRef="#ctx0" brushRef="#br1" timeOffset="77918.35">7348 13840 32255 0,'0'0'2864'0,"11"-5"-2288"15,3 2-576-15,5 0 0 0,5 0 784 0,2 1 48 16,5-6 16-16,1 2 0 0,2-1-80 0,0-2 0 16,1 3-16-16,-1-2 0 0,0 2-608 0,-1 1-144 15,-1-3 0-15,11-1 0 16,-4-1-2768-16,-6 1-592 0</inkml:trace>
  <inkml:trace contextRef="#ctx0" brushRef="#br1" timeOffset="78208.31">8110 13882 28559 0,'0'0'2544'0,"0"0"-2032"0,11 0-512 0,2 1 0 16,2 1 448-16,4-2-16 0,3-3 0 0,2-2 0 15,1-4 368-15,2 1 80 0,-1-3 16 0,-2-2 0 16,-1 1-512-16,-2-4-80 0,-2 0-32 0,-1 1 0 16,-3-3-112-16,-5 2-32 0,-1 4 0 0,-4 0 0 0,-5 1 160 0,-2 3 32 15,-6 1 0-15,-2 3 0 0,-4 4 336 0,-4 4 80 16,-2 3 16-16,-3 1 0 0,-4 3-112 15,1 6-32-15,-1 3 0 0,3 4 0 0,0 3 48 0,3-4 16 16,4 0 0-16,5 1 0 0,5 0-160 0,5-2-16 16,5-3-16-16,4 0 0 0,6-1-272 0,4-1-48 15,3-1-16-15,4-4 0 0,0 0-144 0,2-6 0 16,-1 1 0-16,1-4 128 16,-2-5-1216-16,1-3-256 0,1-3-64 0,-2-2-11264 15,-1 1-2240-15</inkml:trace>
  <inkml:trace contextRef="#ctx0" brushRef="#br1" timeOffset="78447.83">8720 13818 27871 0,'1'16'1232'0,"0"-6"256"0,-1 3-1184 0,0 1-304 16,-1 3 0-16,-1 2 0 0,-1 2 1104 0,-3-2 176 16,-1-1 16-16,2 1 16 0,-4 0 96 0,1 4 0 15,-3-8 16-15,6-7 0 0,0 2-144 0,0 1-16 16,5-11-16-16,0 0 0 0,0 0-304 0,0 0-64 15,5-7-16-15,3-4 0 0,2-5-224 0,4-6-64 0,2-1 0 0,2 0 0 16,1-3-192-16,2 0-64 0,-1-2 0 0,3 2 0 16,0-2 0-16,1 4-16 0,1 3 0 0,1 2 0 15,-1 1-80-15,-1 4-16 0,0 7 0 0,-2-1 0 16,-3 4-208-16,-1 2 0 0,0 1 0 0,-3 2 0 16,0 1-1856-16,-2 3-384 15,-2 3-64-15</inkml:trace>
  <inkml:trace contextRef="#ctx0" brushRef="#br1" timeOffset="79195.78">10513 14108 22223 0,'-19'0'976'0,"9"2"224"0,-1-1-960 0,1 0-240 0,10-1 0 0,0 0 0 16,0 0 1600-16,0 0 288 0,0 0 48 0,-3-11 16 0,6 2-368 0,3-8-80 15,4-3-16-15,5-4 0 0,6-2-608 16,2-5-128-16,3-4-32 0,4 0 0 0,-2-2-240 0,1-4-48 16,0-5-16-16,0 1 0 0,-1-6 64 0,-1 2 16 15,-3 4 0-15,1-2 0 0,-3 6-224 0,-3 4-32 16,-2 5-16-16,-3 6 0 0,-2 5-224 0,-1 9 0 16,-4 1 0-16,-7 11 0 0,0 0 0 0,0 0 0 15,1 17 0-15,-2 7 0 0,-1 5 0 0,-2 4-192 16,-3 3 192-16,0 2-160 0,-1 4 160 0,1 3 0 15,-2-1 0-15,1-1 0 0,3-5 0 0,0-5 0 16,1-6 0-16,3-4 0 0,3-5 0 0,2-4 0 16,1-2 0-16,3-8 0 0,5-5 320 0,2-4 32 15,5-8 16-15,3-2 0 0,1-4 208 0,4-3 32 16,3-6 16-16,-1 0 0 0,-2-3-416 0,0-1-80 16,0-1 0-16,-1 2-128 0,-2 1 128 0,-1-1-128 15,2 3 0-15,-5 3 0 0,-2 5 128 0,0 4-128 16,-1 7 0-16,-2 3 0 0,-4 5 0 0,2 7 0 0,-2 3 0 0,-2 8 0 15,0 4-128-15,0 7 128 16,-3 4 0-16,-1 2-144 0,-1 4 144 0,-5 3 0 0,0 5 0 0,0-3 0 16,-3-2 0-16,6-4 0 0,-3-6 0 15,3 0 0-15,0-6-192 0,2 1-16 0,2-6 0 0,0-1 0 16,0-2-2032 0,0-9-416-16,-7-8-80 0,14 0-16 0</inkml:trace>
  <inkml:trace contextRef="#ctx0" brushRef="#br1" timeOffset="79467.25">12043 13727 25791 0,'0'0'2304'0,"0"0"-1856"16,0 0-448-16,0 0 0 0,0 0 1680 0,0 0 240 15,0 0 64-15,9 0 0 0,1 0-672 0,4-1-128 16,3-2-32-16,5-1 0 0,1 1-592 0,2-4-128 16,1 2-32-16,-1 1 0 0,-1-3-400 0,-1 2 0 15,-1 1 0-15,-3 0-11408 16,-4-1-2256-16</inkml:trace>
  <inkml:trace contextRef="#ctx0" brushRef="#br1" timeOffset="79620.19">12007 13949 25791 0,'0'0'1152'0,"5"8"224"0,4 0-1104 0,5-3-272 0,4 1 0 0,5 2 0 16,3-3 2528-16,6 0 448 16,4-4 96-16,2-1 0 0,4-1-1728 0,2 0-336 0,3-3-80 0,2 3-16 15,-1-6-624-15,0 0-128 0,-2 1-32 0,-3-2-18112 16</inkml:trace>
  <inkml:trace contextRef="#ctx0" brushRef="#br1" timeOffset="80295.3">13460 14098 18431 0,'-13'9'1632'0,"2"-4"-1312"0,2 0-320 0,4-1 0 0,1 0 1712 0,1-3 272 16,3-1 48-16,0 0 16 0,9-8-176 0,4 0-16 16,5-1-16-16,2-7 0 0,6-5-944 0,2-2-192 15,1-6-48-15,4 1 0 0,0-4-144 0,5-2-48 16,1-3 0-16,2-4 0 0,-1-6-48 0,-1 3-16 15,-1-3 0-15,-4 1 0 0,-2-1-80 0,-3-3 0 16,-6-1-16-16,-2 7 0 0,-9-1-160 0,-3 7-16 16,-5 4-128-16,-3 7 192 0,-1 2-192 0,-5 8 0 15,-4 7 0-15,-2 2 0 0,-6 6 0 0,-2 7 0 16,-4 6-192-16,-2 7 192 0,-6 5-224 0,0 6 64 16,-4 7 16-16,2 3 0 0,0 10 144 0,0-1 0 15,0 2-144-15,5-1 144 0,5 2 0 0,6-3 0 16,0-2 0-16,8 0 0 0,4-7 240 0,5-2-48 15,4-3 0-15,3-3 0 0,5-3 96 0,4 0 16 16,6-5 0-16,2-4 0 0,3-5-64 0,1-2-16 16,1-3 0-16,3 3 0 0,-2-7-480 0,1-3-80 15,-2-4-32-15,0 2-11600 0,1 4-2304 16</inkml:trace>
  <inkml:trace contextRef="#ctx0" brushRef="#br1" timeOffset="80620.84">14041 13802 28799 0,'0'0'1280'0,"0"0"256"0,0 0-1232 0,0 0-304 0,0 0 0 0,9 6 0 0,1-1 976 0,5-2 144 16,3-2 32-16,5-2 0 0,4-2-560 0,4 0-96 15,1-3-32-15,2-2 0 0,-3 1-272 0,-1-3-48 16,-3 2-16-16,-5-2 0 0,-4 3-128 0,-4-4 128 15,-1 1-128-15,-2-2 128 0,-6 1-128 0,-3 3 160 16,-2 8-160-16,-6-6 160 0,-3 0-160 0,-4 5 0 16,-4 2 0-16,-5 5 0 0,-1 2 0 0,-2 5 0 15,-1-2 0-15,1 6 0 0,1 1 0 0,1-2 0 16,4 1 160-16,5 2-160 0,4 0 352 0,2-1-32 16,4-2-16-16,4-1 0 0,3-1 64 0,6-4 16 15,3 1 0-15,2-1 0 0,5-3-32 0,4 1 0 16,1 0 0-16,-6-7 0 15,2 0-1120-15,2-1-240 0,1 1-32 0,9-3-15488 0</inkml:trace>
  <inkml:trace contextRef="#ctx0" brushRef="#br1" timeOffset="80934.48">14755 13731 24879 0,'0'0'2208'0,"0"0"-1760"0,0 0-448 0,0 0 0 16,-5 6 1344-16,0 3 192 0,-1 4 48 0,-3 1 0 15,-1 2-688-15,-1 2-128 0,0 1-16 0,-2 3-16 16,3-1-80-16,-1-3-16 0,1-1 0 0,1-3 0 16,1 2-160-16,3-2-32 0,1-5-16 0,4-9 0 15,1 9 80-15,-1-9 32 0,0 0 0 0,11-1 0 0,-1-7 160 0,4 0 48 16,1-4 0-16,3-2 0 0,1-3-464 0,0-2-96 16,-1-1 0-16,1-1-16 0,0 1-176 0,0 1 128 15,-1-1-128-15,-2 2 128 0,2 3-128 0,-3 1 0 16,-2 5 0-16,-3 1 0 0,2 6 0 0,-4 4 0 15,0 7 0-15,-3 1 0 0,-2 4 0 0,-1 4 0 16,-4 2 0-16,0 2 0 0,-1 1 0 0,-2 0 0 16,-3-2 0-16,-4 12 0 0,1-6 0 0,2 0-176 15,3-4 176-15,3-4-192 16,2-5-1760-16,4-2-352 0,0-4-80 0,-3-8-16 0</inkml:trace>
  <inkml:trace contextRef="#ctx0" brushRef="#br1" timeOffset="81400.85">15850 13629 11967 0,'-13'-2'1072'0,"-1"-4"-864"16,-1 3-208-16,-1 1 0 0,0 2 2864 0,-2 0 528 16,3 3 96-16,0 3 32 0,1 1-2032 0,0 4-400 15,0-3-64-15,4 3-32 0,2-2-384 0,5 4-80 16,5-1-16-16,3-1 0 0,5 1 96 0,3 0 16 15,1 0 0-15,2 4 0 0,-1 2 144 0,3 1 16 16,2 0 16-16,-4 1 0 0,-2 2-512 0,-4-2-96 16,-2-2-32-16,-2 1 0 0,-6-1 80 0,-3 1 16 15,-2 0 0-15,-5 1 0 0,-5-5 304 0,-3 2 64 16,-5-3 16-16,-2-3 0 0,-8 1-176 0,-3-6-16 16,-1 0-16-16,0-2 0 0,-2-1-224 0,1-1-32 15,0-3-16-15,3-2 0 0,5 1-160 0,4-6 128 16,4 1-128-16,5-3 128 15,6-3-1968-15,5-1-400 0,6-1-64 0</inkml:trace>
  <inkml:trace contextRef="#ctx0" brushRef="#br1" timeOffset="81926.36">17208 13708 14735 0,'0'0'1312'0,"0"-9"-1056"16,0-2-256-16,-2 2 0 0,2 9 1344 0,-6-12 192 16,-3 5 64-16,-3-1 0 0,-2 4-224 0,-2 2-32 0,-3 0-16 0,-3 5 0 15,-5 1-752-15,2 7-160 16,-2 2-32-16,-2 1 0 0,0-1 0 0,1 4 0 15,2 2 0-15,4 0 0 0,0-1 160 0,5 1 32 16,7-2 0-16,6-1 0 0,3 1 0 0,6-2 0 16,7-3 0-16,3-1 0 0,4 0 160 0,3-2 32 15,0 2 16-15,3-6 0 0,-1 1-352 0,0 2-80 16,-1-2-16-16,-3 4 0 0,-3-2-208 0,-5 1-128 0,-1-3 160 16,-5 4-160-16,-5-2 192 0,-1 4-48 0,-4 1-16 0,-5-1 0 15,-5-1 272-15,-5-1 48 0,-3 2 16 16,-3-1 0-16,-3-3-144 0,0 1-48 0,-2 0 0 0,2-1 0 15,-1 1-272-15,5-4 128 0,2-5-128 0,4-1 0 16,4 1 160-16,5-2-160 0,9 2 128 0,0 0-128 16,3-14-2448-16,7 0-576 15,8 2-112-15</inkml:trace>
  <inkml:trace contextRef="#ctx0" brushRef="#br1" timeOffset="82342.34">17562 13825 17503 0,'-18'9'1552'0,"8"1"-1232"16,-2 3-320-16,0 2 0 0,-4 6 1024 0,0 2 128 15,-2 0 48-15,-1 5 0 0,-1 1 336 0,-2 1 80 16,-1-1 16-16,0-1 0 0,1 4-608 0,-1 1-112 16,0-3-16-16,1-4-16 0,1-4-112 0,1 1 0 15,4-4-16-15,2-2 0 0,4-7 48 0,2-2 16 16,8-8 0-16,0 0 0 0,0 0 208 0,0 0 64 15,5-10 0-15,4-3 0 0,5-4-256 0,3-2-32 16,3-1-16-16,0-2 0 0,2-2-528 0,2-1-96 16,2 2-32-16,0-5 0 0,2-1-128 0,1-3 0 15,2 0 0-15,-2-1 0 0,2 3 0 0,0 0 0 16,1 2 128-16,1 5-128 0,2 3 0 0,-13 9 0 16,1 2 0-16,-1 1 0 0,-3 4 0 0,-4 3 0 15,-3 4-144-15,-5 3 144 0,-3 0-128 0,-4 11 128 0,-5 1-192 16,-8 1 192-16,-1-1-224 0,-7-1 64 0,6-5 16 0,-3-2 0 15,-3 4 144-15,-3 2 0 0,-4 0 0 0,-1-1-128 16,-3-2 128-16,2-1 0 0,-1 1 0 0,-20 5 0 16,13-10 0-16,10-3 0 0,9-5 0 0,7-3 0 15,4-3-1040-15,7-6-240 16,7 1-32-16,9-4-10528 0,9-1-2112 0</inkml:trace>
  <inkml:trace contextRef="#ctx0" brushRef="#br1" timeOffset="82608.53">18125 13808 13823 0,'-9'0'1216'0,"-2"0"-960"16,-2 0-256-16,-2 3 0 0,-3 2 3008 0,-5 3 576 15,-4-1 96-15,-3 5 32 0,-3-1-1712 0,0 3-336 16,1 1-64-16,-11 8 0 0,5-1-656 0,7-2-128 16,7 0-32-16,7-2 0 0,6-3-160 0,5-2-48 15,4 1 0-15,6-1 0 0,4-5 112 0,1-3 16 16,3-4 0-16,5 0 0 0,2 0-160 0,3-3-32 15,2-6 0-15,1 2 0 0,1-3-288 0,-1 0-64 16,-1-4-16-16,-1 2 0 0,-1-3-144 0,-5-1 128 16,-3 2-128-16,-3 2 128 0,-1-2-128 0,-5 1 160 15,-3 6-160-15,-3 1 160 0,1 5-160 0,-6 0 0 16,-4 1 0-16,-3 4 0 0,-1 2 0 0,-1 4 0 16,-1 3 0-16,1 1 0 0,1-1 0 0,1 4 0 0,3 0 0 15,4 1 0 1,2-1-736-16,5-2-224 0,6 0-64 0,2-4 0 15,2 5-2288-15,3-10-464 0</inkml:trace>
  <inkml:trace contextRef="#ctx0" brushRef="#br1" timeOffset="82931.42">18583 13803 24879 0,'0'0'1088'0,"-4"-5"256"0,0 0-1088 0,-1 2-256 16,0 1 0-16,-3 1 0 0,-3 1 1584 0,-3 2 256 15,-4 2 48-15,-4 2 16 0,-2 3-1088 0,-1 0-224 16,-1 3-32-16,1 2-16 0,-2 0-192 0,3 0-32 16,1 0-16-16,4 1 0 0,3 0 16 0,4 0 0 15,2 1 0-15,6-2 0 0,3 2 80 0,3 1 32 16,5-2 0-16,3 0 0 0,3-1 80 0,2-4 32 16,1 3 0-16,1 0 0 0,1-6-288 0,0 2-48 15,-1-4-16-15,0 2 0 0,-6 0-192 0,-2-3 144 16,-9-4-144-16,0 0 128 0,3 8-128 0,-5 1 0 15,-1-3 0-15,-7 3 128 0,-3-4 0 0,-2 0-128 16,-3 3 192-16,-3-3-64 0,-3-3 0 0,-2 2-128 16,0 1 192-16,-2-1-64 0,3-1-128 0,-3 0 0 15,4 0 0-15,-1-1 0 16,4 2-1056-16,3-1-240 0,2-2-48 0,2-2-15664 0</inkml:trace>
  <inkml:trace contextRef="#ctx0" brushRef="#br1" timeOffset="83294.95">18646 13934 25455 0,'0'0'1120'0,"0"0"240"0,0 0-1088 0,8 4-272 0,1 1 0 0,2 1 0 15,3-2 1728-15,4 0 272 0,3-3 64 0,1-1 16 0,4 0-864 16,-1 0-192-16,0-2-16 0,1-1-16 0,3 1-352 0,-2-2-64 15,-4-3 0-15,-2 2-16 0,-2-5-208 0,-3 1-32 16,-4 0-16-16,-2 1 0 0,-2-4 0 0,-3 4 0 16,-2-2 0-16,-5 3 0 0,-3-1 176 0,-4 3 32 15,-3 0 16-15,-5 4 0 0,-2 1-144 0,-4 1-16 16,2 0-16-16,-2 6 0 0,-4 3 144 0,3 4 16 16,1-2 16-16,4 5 0 0,2 1-128 0,5 1-16 15,2 0-16-15,4 4 0 0,6 0-160 0,4-1-16 16,4-1-16-16,3 2 0 0,5-2-48 0,1 2-128 15,4 0 192-15,3-1-64 16,5-3-704-16,2 0-160 0,0 0-32 0,1-1-19856 0</inkml:trace>
  <inkml:trace contextRef="#ctx0" brushRef="#br1" timeOffset="84373.13">22166 13503 16175 0,'0'0'704'0,"0"0"176"0,0 0-704 0,0 0-176 15,0 0 0-15,0 0 0 0,4-5 1312 0,-4 5 224 16,0 0 64-16,0 0 0 0,2-6-112 0,-2 6-16 15,-1-5 0-15,-4 2 0 0,-3 2-192 0,-3 0-64 16,-6-1 0-16,-4 4 0 0,-5 1-192 0,-3 1-64 0,-4 1 0 16,-4 4 0-16,-1-1-160 0,-4 3-32 0,-1 5-16 0,1-4 0 15,0 5-176-15,4 1-16 0,2 1-16 0,4 1 0 16,4-1-128-16,6 0-32 0,4 1 0 0,5 0 0 16,5-3-128-16,6 2-48 0,4 2 0 0,6-2 0 0,3-1 80 15,5 1 16-15,2 0 0 0,3 0 0 16,2-1-16-16,1 1 0 0,0 1 0 0,-1-2 0 0,0 1-112 15,-3-1-32-15,-2-1 0 0,-3 1 0 0,-4 0-16 0,-1 1-128 16,-5 0 192-16,-3-1-64 0,-3-2 48 0,-4 1 0 16,-4-2 0-16,-4 1 0 0,-1-3 96 0,-2 1 32 15,-3-3 0-15,-3 1 0 0,-1 0-112 0,-1-6-32 16,0-1 0-16,0 2 0 0,-1-5-160 0,0 1 0 16,1-3 0-16,4-3 0 15,2-1-1984-15,3-5-256 0,6 2-64 0,3-7-16304 16</inkml:trace>
  <inkml:trace contextRef="#ctx0" brushRef="#br1" timeOffset="85094.45">22772 13869 21183 0,'0'0'1888'0,"-9"0"-1504"16,9 0-384-16,0 0 0 0,0 0 1792 0,0 0 272 16,0 0 64-16,14 0 16 0,3 0-624 0,3 2-128 15,6 1-32-15,2-3 0 0,6-2-656 0,7 1-128 16,4-2-16-16,4 0-16 0,-5 1-320 0,-13-1-64 16,0 1-16-16,-4 1 0 15,-2-2-576-15,0 3-112 0,-8 3-32 0,-5-1 0 16,-3 2-2976-16,-9-4-608 0</inkml:trace>
  <inkml:trace contextRef="#ctx0" brushRef="#br1" timeOffset="85228.89">22908 14084 12895 0,'-11'5'1152'0,"2"-1"-928"16,9-4-224-16,0 0 0 0,0 0 3680 0,0 0 688 15,13 0 144-15,6 1 32 0,5 1-2048 0,6-1-384 16,5-4-96-16,3 1-16 0,2-5-1088 0,-9 4-208 16,2-3-64-16,4 3 0 0,2-6-304 0,3 2-64 15,1 2-16-15,3-1 0 0,-3 1-256 0,1 0 0 16,-1-3-128-16,-2 3-11600 15,-3 4-2320-15</inkml:trace>
  <inkml:trace contextRef="#ctx0" brushRef="#br1" timeOffset="86177.1">25206 13600 16575 0,'0'0'1472'0,"0"0"-1168"16,-2-5-304-16,-1-2 0 0,0 0 1280 0,0 2 208 16,-2-4 48-16,-1 1 0 0,-2 3-64 0,-1-4 0 0,-2 4 0 0,-3 0 0 15,-3-1-256-15,-2 2-64 16,1 3-16-16,-3 1 0 0,-2 1-336 0,0 3-64 15,-5 3-16-15,-1 1 0 0,-3 5-336 0,-1-2-64 0,0 6 0 0,0 0-16 16,1 2-64-16,4 4-16 0,4-1 0 0,5 2 0 16,0 9-16-16,7-1 0 0,7-2 0 15,6-3 0-15,7 1 176 0,6-4 48 0,4-6 0 16,1 1 0-16,5-1-96 0,4 1-16 0,-3 0 0 0,2 0 0 16,-1-1-96-16,-2 0-32 0,-3-1 0 0,3 3 0 15,-2-1-16-15,-3 0-16 0,-4-2 0 0,-3 1 0 16,-5 0 80-16,-3 2 16 0,-4-2 0 0,-4 0 0 0,-3-4 192 15,-3 1 32-15,-4 0 16 0,-3 1 0 0,-2-2-128 0,-3-3-32 16,-3 1 0-16,-2 0 0 0,-2-3-160 16,-1 1-48-16,-2-3 0 0,0-2 0 0,-1-1-128 15,2-4 0-15,1-2-192 0,-6-3 192 16,14 0-2240-16,0 0-320 0,4-4-64 0</inkml:trace>
  <inkml:trace contextRef="#ctx0" brushRef="#br1" timeOffset="86721.86">25649 13024 8287 0,'-27'-6'368'0,"16"2"80"0,-2 1-448 0,0 1 0 0,-1-1 0 0,2 2 0 15,0 0 3776-15,2 1 688 0,1 1 128 0,3-1 16 16,6 0-2672-16,0 0-528 0,0 0-128 0,0 0 0 15,5-3 48-15,4 0 16 0,3-2 0 0,4-1 0 16,1 4-640-16,4-1-128 0,3-3-32 0,0 3 0 0,7 1-144 0,0 1-16 16,-3 1-16-16,-2 2 0 0,-9 1 320 0,-1 4 64 15,-4 2 16-15,-1 3 0 0,-4-3-304 0,-2 3-48 16,-2 4-16-16,-4 0 0 0,-3 1-32 16,-3 0-16-16,-4 0 0 0,0 1 0 0,-5 3 64 0,1-2 16 15,1-1 0-15,1-1 0 0,1-3 256 0,3-3 48 16,1 1 16-16,7-1 0 0,1-2-192 0,4 2-48 15,5-3 0-15,5 1 0 0,5-3-80 0,6 1-32 16,3-1 0-16,5-4 0 0,3 2-128 0,2-1-16 16,-6-2-16-16,3 0 0 0,5-1-240 0,0 0 128 15,1-1-128-15,0-1 0 0,-2-1 0 0,-1 0 128 16,-2-2-128-16,-5 2 0 16,-3 0-1696-16,-3 1-384 0</inkml:trace>
  <inkml:trace contextRef="#ctx0" brushRef="#br1" timeOffset="89428.87">25865 14012 13823 0,'-8'-11'1216'0,"8"11"-960"16,0 0-256-16,0 0 0 0,-2-6 2448 0,2 6 448 15,0 0 96-15,0 0 16 0,6-2-1616 0,4-1-320 16,4 2-64-16,4 0-16 0,4 1-432 0,4-2-96 16,5 1-16-16,4 0 0 0,4-2-224 0,-1 3-48 15,-1 1-16-15,-3 1 0 0,-1-2-160 0,-3 0 0 16,-3 0 0-16,-5 1-8976 16,-3 3-1840-16</inkml:trace>
  <inkml:trace contextRef="#ctx0" brushRef="#br1" timeOffset="89569.09">25897 14149 18431 0,'0'0'1632'0,"0"0"-1312"0,0 0-320 0,10-3 0 16,3-3 1712-16,3 2 272 0,2 2 48 0,3 0 16 15,5 0-992-15,4 2-192 0,5-1-32 0,2 1-16 16,1 1-368-16,1-1-80 0,0 0-16 0,0 0 0 16,-3 0-352-16,-2 0 0 0,-4 1-192 0</inkml:trace>
  <inkml:trace contextRef="#ctx0" brushRef="#br1" timeOffset="89933.18">26880 13990 17503 0,'7'-2'1552'0,"-1"-5"-1232"16,1-2-320-16,-1 4 0 0,-1-1 912 0,-5 6 128 15,0 0 32-15,0 0 0 0,5-5-368 0,-5 5-64 16,0 0 0-16,0 0-16 0,0 0-96 0,-9 5-16 15,-4 1 0-15,-3 2 0 0,-6 5 208 0,-1-1 48 16,-1 1 0-16,-2 0 0 0,-2 2 0 0,-3-1 16 16,2 1 0-16,3-2 0 0,5-2-224 0,1 3-48 15,4-4-16-15,6 2 0 0,4 1-96 0,4-3-16 16,6 1 0-16,5-2 0 0,5 4 96 0,4 0 16 16,5-3 0-16,1 1 0 0,-1-2-112 0,-2 1 0 15,0 3-16-15,-3-4 0 0,-3 1-176 0,-2-2-16 0,-5 4-16 16,-1 0 0-16,-3-3 48 0,-4 2 16 15,-4-3 0-15,-3 4 0 0,-3 1 224 0,-4-3 64 0,-2 2 0 0,-5-3 0 16,-3 2-192-16,-1-3-48 0,-1 1 0 0,1-4 0 16,1 0-272-16,2 0 128 0,4-4-128 0,3-2 0 31,4-3-624-31,2 0-224 0,3-2-48 0,6-3-16 0,2 0-2080 16,4-5-400-16</inkml:trace>
  <inkml:trace contextRef="#ctx0" brushRef="#br1" timeOffset="90523.19">27336 13704 12895 0,'0'0'1152'0,"0"0"-928"15,0 0-224-15,0 0 0 0,0 0 1712 0,0 0 288 16,0 0 64-16,-3 10 16 0,0-1-1088 0,0 5-224 15,-2 0-32-15,-1 3-16 0,1 0 144 0,-1 5 32 16,-2 2 0-16,-2 5 0 0,-2-1-32 0,-4 7 0 16,-3 5 0-16,-4-2 0 0,-2 1-32 0,-3-3-16 15,3 0 0-15,-1-2 0 0,1 2-144 0,1-2-32 16,1-6 0-16,2 0 0 0,2-5-80 0,3 0-32 16,0-1 0-16,4-6 0 0,2-3-224 0,2-2-48 15,3-1-16-15,1-2 0 0,4-8 0 0,0 0 0 16,0 0 0-16,0 0 0 0,9-9 144 0,-3 4 16 15,2 0 16-15,0-3 0 0,-2 1-256 0,0 2-160 16,-1-2 192-16,0 2-192 0,-1 1 128 0,-4 4-128 0,0 0 0 0,4-7 0 16,0 0 0-16,-4 7 0 0,2-5 0 0,2-1 0 15,-4 6 0-15,4-6 0 0,-1 1 0 0,0-3 0 16,0 0 128-16,1 2-128 0,2-4 0 0,0-2 0 16,1 0 0-16,0-5 128 0,2 3-128 0,0-4 0 15,1-1 128-15,1-1-128 0,-1-3 0 0,2 4 0 16,2 0 128-16,3-1-128 0,1-6 0 0,1-1 0 15,2 3 0-15,1-2 0 0,0 1 128 0,1 1-128 16,-1-4 0-16,1 4 0 0,1 0 0 0,-1 5 0 16,-1 1 0-16,-2 5 0 0,-1 1 0 0,-2 4 0 0,-2 1 0 0,-3 4-144 15,-4 4 144-15,-2 6 0 0,-3 4-176 0,-1 4 176 16,-4 3-208-16,-3 4 80 0,-4 1 128 0,-2 3-192 16,-2 1 192-16,-3 2-192 0,-3-1 192 15,-2-4 0-15,1-3 0 0,-2-1 0 0,1-2 0 0,-1-2 0 16,-1-2 0-16,2-4 0 0,0 2 0 0,2-2 0 15,3-4 0-15,0-2 0 0,2-5-224 0,3 0-112 16,2-2-32-16,2-2 0 16,1-5-2752-16,4-3-544 0</inkml:trace>
  <inkml:trace contextRef="#ctx0" brushRef="#br1" timeOffset="90929.8">27811 13432 16575 0,'0'0'1472'0,"4"-5"-1168"0,1-4-304 0,-5 9 0 15,0 0 1616-15,0 0 272 0,0 0 48 0,0 0 16 16,0 0-864-16,-1 13-160 0,-2 1-32 0,-2 4-16 16,-3 3-32-16,-2 1 0 0,-3 1 0 0,-1 6 0 15,-1 1 144-15,-3 3 32 0,-2 3 0 0,-2 3 0 16,1 1-208-16,-2-3-48 0,4-2 0 0,1 1 0 15,3-6-384-15,-2-3-64 0,2-3-32 0,2-1 0 0,4-8 16 16,1-3 0-16,1 1 0 0,5-6 0 0,2-7 80 0,0 0 32 16,0 0 0-16,9-1 0 0,-1-2 96 0,4 0 0 15,1-4 16-15,2-3 0 0,1 0-304 0,1 1-64 16,-2 0-16-16,3 1 0 0,0 1-144 0,-2-2 0 16,-2 6 0-16,-1 0 0 0,-3 0 0 0,0 3 0 15,-10 0 0-15,0 0 0 0,4 8 0 0,-3 3 0 16,-3-1 0-16,-2 3 0 0,-2 2 0 0,-2 0 0 15,0-1 0-15,1 0 0 0,-1-1 0 0,3 0 0 16,1-3 0-16,2 1 0 0,0-3 0 0,2-8 0 16,0 0-176-16,0 0 176 15,9 10-1392-15,2-5-192 0,1-1-32 0,2-1-16 16,1-1-1616-16,1-2-320 0</inkml:trace>
  <inkml:trace contextRef="#ctx0" brushRef="#br1" timeOffset="91221.96">27942 13938 24015 0,'0'0'1056'0,"0"0"224"0,0 0-1024 0,0 0-256 0,0 0 0 0,0 0 0 16,9-3 1072-16,1 2 144 0,3 1 48 0,-1-2 0 16,1-2-576-16,2-4-112 0,1 4-32 0,-1-2 0 15,0-2 128-15,-3 3 32 0,-2-4 0 0,-1 2 0 16,-3 0-64-16,-2-3-16 0,-3 3 0 0,-4-1 0 15,0 3-48-15,-8 1 0 0,0 3 0 0,-3 2 0 16,-4 3-192-16,-2 1-64 0,-2 4 0 0,1 1 0 16,-1 3-128-16,2 2-16 0,1-4-16 0,2 5 0 15,4 0 0-15,3 2 0 0,5 0 0 0,3-2 0 16,3 0-160-16,4-1 0 0,4 0 0 0,2-6 128 0,5-1-128 16,0-3 0-16,2-3-192 0,1 2 192 15,-1-1-2192-15,1-5-320 0,0-3-64 0,1 0-12368 16</inkml:trace>
  <inkml:trace contextRef="#ctx0" brushRef="#br1" timeOffset="91480.5">28298 13921 17503 0,'-13'4'768'0,"7"1"176"0,-2-2-752 0,-1 3-192 16,-2 7 0-16,-3 1 0 0,-1-3 2160 0,-2 5 400 16,-2 0 64-16,-1 1 32 0,3-1-1088 0,-3 1-224 15,2-3-32-15,3-3-16 0,-2 2-144 0,6 0-16 16,3-6-16-16,0 2 0 0,8-9-400 0,0 0-80 15,0 0 0-15,0 0-16 0,8 0 48 0,4-5 16 16,1-3 0-16,4-1 0 0,1 2-224 0,1-3-32 16,1-3-16-16,3-2 0 0,0-2-96 0,2 1-32 15,2-3 0-15,1 1 0 0,1 1-96 0,-1 2 0 16,0 1-16-16,-2 4 0 0,-2-2-176 0,-1 5 0 0,-3-1 0 16,-3 4 0-16,-3 3 0 0,-3 1 0 0,-2 3 0 15,-9-3 0 1,0 0-512-16,0 9-16 0,0-9-16 0,-4 6 0 0,-2 0-2688 15,-1 3-544-15</inkml:trace>
  <inkml:trace contextRef="#ctx0" brushRef="#br1" timeOffset="91808.4">28534 14024 2751 0,'0'0'256'0,"0"0"-256"0,-1 7 0 0,1-7 0 0,0 0 3712 0,0 0 688 16,4 9 144-16,2-4 16 0,2-4-2128 0,2-1-416 15,1-1-96-15,3-2 0 0,2 1-608 0,0-3-112 16,-1-4-32-16,2 2 0 0,-4 0-144 0,-1 0-16 16,0-2-16-16,-3 2 0 0,-2 2-96 0,-3-2 0 15,-4 7-16-15,0 0 0 0,-8-2-16 0,-3 2 0 16,-4 2 0-16,-7 5 0 0,-3-1-240 0,-1 5-48 16,0 1-16-16,-1 3 0 0,0 2-48 0,4 1 0 15,6-1 0-15,4 2 0 0,5 2-16 0,7 2-16 16,5-2 0-16,6 0 0 0,5-1-160 0,8-1-48 15,4-1 0-15,5 0 0 0,6-2-80 0,6-1-32 16,4-3 0-16,3-3 0 0,-1-3-160 0,1 2 0 16,0-6 0-16,-2 2 0 15,-2-1-1408-15,-4 0-304 0,1-1-64 0</inkml:trace>
  <inkml:trace contextRef="#ctx0" brushRef="#br1" timeOffset="94130.13">29254 13010 28559 0,'11'-18'1264'0,"-1"11"272"0,3-2-1232 0,5 1-304 0,2 2 0 0,2-2 0 32,-1 4-464-32,0 2-160 0,-4 1-16 0,1-1-16 0,-1 2 656 0,-2 0 0 0,0-1 128 0,-3 1 0 15,-2 0 0-15,0 0 0 0,0-3 0 0,-10 3 0 16,0 0 0-16,0 0 0 0,12-1 0 0,-12 1 0 16,0 0-128-16,0 0 128 0,0 0-128 0,-10-7 128 15,-3-4-128-15,-6 4 0 0,-5-2 0 0,-8 1-128 16,-8 1 128-16,0-4-192 0,-3 4 192 0,-5-5-192 15,-2 0 432-15,-2 0 80 0,-4-1 0 0,-4 0 16 0,-5 1 336 16,-4 1 64-16,-2-5 16 0,-3 4 0 0,-1 0 16 0,-5 0 0 16,-2-1 0-16,-5 0 0 0,-3-1 16 0,-5 0 16 15,1-2 0-15,-5 4 0 0,-6 3-432 0,-3-2-96 16,-4-1-16-16,-3 1 0 0,-3 2-128 0,-5 0-128 16,-2-5 144-16,-2 5-144 0,-2 2 128 0,-4-1-128 15,-7-5 0-15,-3 6 0 0,0-2 0 0,-2 0 0 16,-3-5 0-16,-2 0 0 0,-3 6 0 0,-1-2 128 15,0 3-128-15,-5-5 0 0,-6-1 0 0,-2 4 176 16,1 1-176-16,3-1 160 0,3-3 48 0,-1 3 16 16,-6-3 0-16,3 0 0 0,3 1-16 0,-1-3 0 15,-6 0 0-15,4 4 0 0,-2-2-80 0,5-2 0 0,3-1-128 16,-4 5 192-16,-5 0-48 0,0 2-16 0,3-5 0 0,0 6 0 16,0-2-128-16,0 6 0 0,-1 1 0 15,1 0 0-15,3 1 176 0,0 2 0 0,1 2 0 0,1-1 0 16,1 4-176-16,0-1 160 0,4-4-160 0,-1 4 160 15,0 6-16-15,-1 0 0 16,-1 0 0-16,1-1 0 0,-4 2-144 0,0 3 0 0,-4-1 0 0,2 0 0 16,-1 1 0-16,-1-1 0 0,-2 0 0 0,-2 0 0 15,3 0 0-15,-2 0 0 0,2 1 0 0,-1 2 0 16,-3 1 240-16,2 3-48 0,1 1 0 0,2-1 0 16,-2-7 0-16,-1 4 0 0,3 4 0 0,1-3 0 15,4-1-192-15,-1-2 144 0,-4-2-144 0,2 1 128 16,4 1-128-16,-1-1 0 0,0 0 0 0,1-5 0 15,-3 1 0-15,2 1 0 0,2-2 128 0,-3 3-128 0,-5 0 0 16,0-3 0-16,1 0 0 0,1-2 0 0,0 3 0 16,-1-2 0-16,-1 3 128 0,2 3-128 0,2-1 0 15,1-2 128-15,1 0-128 0,3 2 128 0,1-1-128 0,2 1 0 16,6-2 0-16,-2 2 128 0,0-5-128 0,4 1 0 16,5-2 0-16,-1 2 0 0,-2-6 0 0,2 1 0 15,2-1 0-15,0 1 0 0,-4-2 0 0,-2-1 0 16,0 2 0-16,0-2 0 0,-1-2 0 0,0 4 0 15,-2 0 0-15,2-1 0 0,-1-5 0 0,3 2 0 16,2 3 0-16,3-2 0 0,4-1 0 0,3-1 0 16,0 0 0-16,5-1 0 0,4 1 0 0,3 0 0 15,3 1 0-15,3-2 128 0,1-1-128 0,3 0 0 16,4 1 0-16,-3-1 0 0,-1-1 0 0,3 0 0 0,4-1 0 16,3 3 0-16,2 1 0 0,0-1 0 0,-4 1-176 0,6 1 176 15,-2 4 0-15,0 1 0 0,-4 3 0 0,2-5-128 16,1 6 128-16,3 0 0 0,6 6 0 0,-1-3 0 15,-2-5 0-15,4 7 0 0,4 0 0 0,5 4 0 16,5 0 0-16,2 1 176 0,1 0-176 0,0 1 192 16,3 1-192-16,1 3 0 0,8 3 0 0,-1-1 0 15,4 4 0-15,3-1 0 0,-1 0 0 0,2 3 0 16,-3 1 0-16,3 0 0 0,4 2-176 0,4 1 176 16,-2-4 0-16,7 2 0 0,0 0 0 0,5 1 0 15,5-1 0-15,5 0-208 0,2 2 80 0,5 0 128 16,3 0 0-16,6-1 0 0,3-2 0 0,5-1 0 15,4-2 0-15,5 2 0 0,5 0 0 0,6-2 0 0,6-6 0 16,8 3 0-16,5 1 0 0,7 0 0 0,3-5 0 16,9 0 0-16,7 0 0 0,2 3 0 0,3-2 0 15,4 3 0-15,5-3 0 0,6 3 0 0,6-4 0 0,2 1 0 16,0 1 0-16,5-2 0 0,0-1 0 0,4 3 0 16,7-1 0-16,2 1 0 0,0-2 0 0,6-1 0 15,9-3 0-15,-1 1 0 0,1-4 0 0,7 2 0 16,8-4 0-16,-3-3 0 0,-1 1 0 0,9-6 0 15,9 3 128-15,0-5-128 0,3 0 0 0,3-3 0 16,0-4 0-16,6 1 0 0,4 1 0 0,2-2 0 16,-2-5 0-16,5 2 0 0,3 1 0 0,5-1 0 15,4-2 0-15,5 4 0 0,0-2 0 0,1 1 0 16,2 2 128-16,4-3-128 0,5-3 0 0,3 4 0 16,1-2 0-16,3 5 0 0,3 1 0 0,0 1 0 15,-1 0 0-15,-1 2 0 0,-2 3-144 0,0-1 144 0,2 0 0 16,0 1 0-16,2 3-128 0,1-2 128 0,0 4 0 0,-2 0 0 15,-1 2-160-15,1-5 160 0,0 2-128 0,2-1 128 16,-3 2 0-16,7-2-160 0,0 2 160 0,-1-4 0 16,0 2-224-16,-1-2 64 0,5 2 16 0,-3 2 0 15,-3 1-48-15,-2-2-16 0,-2 1 0 0,3 1 0 16,2-2 208-16,2-1 0 0,-1 3 0 0,2-4 0 16,0 3 128-16,1-2-128 0,2 1 0 0,-5-3 0 15,0-1 0-15,-5 2 0 0,-2-5 0 0,-1 2-144 16,1-1 144-16,-4-1 0 0,-3 2 0 0,-2 0 0 15,-3-3 0-15,-3 0 0 0,-5 3 0 0,-1 0 0 0,5 0 176 16,-2 0-48-16,0-2 0 0,-1 3 0 0,-1 5 64 16,-3-6 0-16,-4-1 0 0,2 1 0 0,-2 1-192 15,2 0-176-15,2-3 48 0,-6 1 0 0,-4-2 128 0,-3-2-160 16,-1-2 160-16,0 1-160 0,-2 0 160 0,-7-3-192 16,-5-2 192-16,-1 3-192 0,-1 0 192 0,-6-2 0 15,-5-1 0-15,-1 2 128 0,-3-2-128 16,-3 0 176-16,0 2-176 0,-4-2 192 0,-2-1-192 0,-2-1 160 15,-4 1-160-15,1 1 160 0,-2-1-160 0,-3 1 0 16,-3-4 0-16,2 5 128 0,2-3-128 0,-3 3 0 16,-3-4 144-16,2 2-144 0,1-2 0 0,-1 3 0 15,-4 2 0-15,-1-2 0 0,-1 0 0 0,-3-1 0 16,-1 0 0-16,-6 3 128 0,-3-5-128 0,1 2 0 0,1-3 0 16,-6 0 0-16,-5 1 0 0,-4-1 144 0,-3-1-144 15,1 0 0-15,-2-2 0 0,-5 0 0 0,-4-2 0 0,-3-3 0 16,-2-4 128-16,-4 1-128 0,-3-6 0 0,-2 1 0 15,-2-5 160-15,-4-1-160 0,-4-4 128 0,-5 0-128 16,-3-1 256-16,-2 0-48 0,-2-4 0 0,-5 0 0 16,0-1-32-16,-6-4-16 0,-4 0 0 0,-1-1 0 15,-1-2 64-15,-5-2 16 0,-5-1 0 0,-6 0 0 16,-4 1 144-16,-7-1 16 0,-6-2 16 0,-8-2 0 16,-7 0-144-16,-8-4-16 0,-8 1-16 0,-9-3 0 15,-6 0-240-15,-7 1 0 0,-15 4 0 0,-7-2 0 16,-6-4 0-16,-8 5 0 0,-6 0 0 0,-4 1 0 15,-8-1-688 1,-4 7-128-16,-2 9-16 0,-7-2-13136 0,-6 2-2624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28:09.09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6841 7608 3679 0,'-10'-8'160'0,"2"3"32"0,-3 1-192 0,0 1 0 15,-2 0 0-15,1-1 0 0,1-1 2048 0,-2 3 352 16,-1 0 80-16,0 1 16 0,-1 0-1136 0,0 1-208 15,-1 0-64-15,4 0 0 0,0 0 112 0,1 1 16 16,-1 0 0-16,4-1 0 0,8 0-80 0,0 0-16 16,0 0 0-16,0 0 0 0,-9 3-96 0,9-3-32 0,0 0 0 0,0 0 0 15,0 0-384-15,11 1-80 0,1-1-16 0,4 0 0 16,4-2-112-16,5-1-16 0,-1 2-16 0,4 0 0 16,0-1-96-16,3 0-16 0,2-3 0 0,2 2 0 15,2 1 0-15,1-1-16 0,0 3 0 0,1 0 0 16,3-1 48-16,3 0 16 0,1-1 0 0,3 2 0 15,3 0 32-15,2 0 16 0,2-1 0 0,-2 0 0 16,2-2-128-16,1 2-32 0,3 0 0 0,2-1 0 16,2 1 0-16,2-1 0 0,1-1 0 0,-1-2 0 15,-1-1-192-15,0 2 176 0,0 1-176 0,1-1 160 16,4-1-160-16,-1-2 0 0,-2-3 144 0,-1 2-144 16,-4 5 0-16,1 1 0 0,-1-3 0 0,-1 1 128 15,-1 1-128-15,-1 1 0 0,0-1 0 0,-1-2 128 16,0 0-128-16,-4 0 128 0,-2 1-128 0,-1 0 128 15,-1 4-128-15,-2 0 128 0,-1-1-128 0,-1 0 128 0,-2 1-128 0,0 0 0 16,-4 0 0-16,0 0 0 0,-2-1 0 0,-1 1 0 16,-2 2 0-16,1 2 128 0,-2-7-128 0,0 6 0 15,0 0 128-15,0-1-128 0,1 2 0 0,2 0 0 16,-1 1 0-16,1-3 0 0,-2 0 0 0,2-1 0 16,0 1 0-16,0 0 0 0,0-4 0 0,0 2 0 15,-2 2 0-15,5-1 0 0,-2-1 0 0,0 0 0 16,0 0 0-16,0 1 0 0,-2 0 0 0,1 1 0 15,-1-2 0-15,0 1 0 0,-2-1 0 0,1 0 144 16,-2 0-144-16,1 3 0 0,-1-1 160 0,-2 1-160 0,2-1 128 16,0 2-128-16,1-1 128 0,0 2-128 15,1 0 0-15,2-3 128 0,1 0-128 0,1 0 0 0,-1-1 144 0,5 1-144 16,1 0 160-16,-1-1-32 0,-1-1-128 0,0 2 192 16,1 0-64-16,1 1 0 0,1 2-128 0,-1-3 192 15,0-3-64-15,-1 0-128 0,-1 0 176 0,1 2-176 16,-2 1 160-16,-2 2-160 0,1-4 128 0,0 1-128 15,2 1 0-15,1 0 128 0,3 0-128 0,1 0 0 16,-2-1 128-16,0 1-128 0,2 0 128 0,1 2-128 16,0-3 128-16,-1 1-128 0,0-1 0 0,1 0 128 15,3-1-128-15,0 3 160 0,0-2-160 0,1-1 160 16,0 0-32-16,1 0 0 0,-1-1 0 0,-2 1 0 16,0 0-128-16,-3 2 160 0,2 1-160 0,1-2 160 15,-2-2-160-15,0 1 160 0,1-2-160 0,-1 2 160 16,0 3-160-16,-1 0 0 0,-1-3 144 0,4 0-144 15,-2-4 0-15,3 2 0 0,1 2 0 0,0 0 128 0,-1 0-128 0,2 0 0 16,-1-1 0-16,3 2 128 0,-2 1-128 0,1-2 0 16,-1 0 0-16,2 0 0 0,1-2 0 0,-2 1 144 15,4-1-144-15,-1 0 0 0,-2 2 128 0,-1-1-128 16,1 1 0-16,-2 0 0 0,1 0 0 0,0 0 0 16,1 1 0-16,2-1 0 0,0-1 128 0,1-1-128 15,-1-1 0-15,0-1 0 0,0 2 176 0,3-1-176 16,1 1 160-16,-1 0-160 0,-1 0 0 0,2-1 0 15,2-1 0-15,-2 1 0 0,0-3 0 0,1 5 0 16,2 1 0-16,-3-1 0 0,1-3 0 0,-1 0 0 16,1 1 0-16,0 0 0 0,-2 2 0 0,0-1 0 15,-2-1 0-15,2 1 0 0,4 5 0 0,-3-2 0 0,-3-2 0 0,1 0 0 16,-3-4 0-16,-2 2 0 0,0 3 0 16,-1 0 0-16,-1 0 0 0,0 1 0 0,-1 1 0 0,0-2 0 15,0-2 0-15,-2 1 0 0,1-3 0 0,-3 4 0 16,3 1 0-16,-2 2 0 0,-4 0 0 0,2 0 0 15,-1-1 0-15,-2 0 128 0,-4 1-128 0,-1-2 0 16,2-1 0-16,-6 1 0 0,-2 1 0 0,-3-2 0 16,-4-3 0-16,-2 2 128 0,-5 1-128 0,2 0 0 15,-4 0 0-15,-5 0 128 0,-11 0-128 0,0 0 0 16,0 0 192-16,0 0-64 0,7 2-128 0,-7-2 192 16,0 0-192-16,0 0 0 0,0 0 128 0,0 0-128 15,-14 3 0-15,-3-1 0 0,-3-2 0 0,-2 2 0 16,-5 0 0-16,-3-1 0 0,-6 1-128 0,-4-2 128 15,-6 0 0-15,-2 1 0 0,-6 1 0 0,-3-2 0 0,-2 0 0 16,-5 3 0-16,-5 1 0 0,-2 1 0 0,-3-9 0 16,-2 3 0-16,-2 0 0 0,-3 3 0 0,-3 3 0 0,-6-1 0 15,-4-1 0-15,0-2 0 0,1-2 0 0,-4 1 0 16,-3 2 0-16,-2-1 0 0,-2-1 0 0,-2 2 0 16,0-1 0-16,-5 3-160 0,-5-3 160 0,1-1 0 15,2 0 0-15,-4 1 0 0,-3 3 0 0,2-3 0 16,0-2 0-16,0 2 0 0,-3 2 0 0,3-1 0 15,-1 4 0-15,2-3 0 0,-3-3 0 0,1 3 0 16,-1-1 0-16,0 1 0 0,1-3 0 0,-1 1 0 16,-1 2 0-16,2 1 0 0,1-3 0 0,-3-1 128 15,-2 0-128-15,1 1 128 0,2 4-128 0,-1 0 0 16,-3 0 0-16,4-1 0 0,2-1 0 0,0-1 0 16,1 0-128-16,0 0 128 0,5 3 0 0,-1-1 0 0,0-3 0 15,1 3 0-15,1 0 0 0,5 1 0 0,1-4 0 0,3 2 0 16,-5-2 0-16,4 3 0 0,1 1 0 0,3 0 0 15,0-5 0-15,2 1 0 0,2 2 0 0,3-3 0 16,5 1 0-16,0-1 0 0,1 0 0 0,2 0 0 16,1 0 0-16,2 0 0 0,3-1 0 0,2 1 0 15,1 0 0-15,0 0 0 0,1-1 0 0,-1 1 0 16,-1 0 0-16,5 0 0 0,2-2 0 0,2 2 0 16,-3 0 0-16,1 0 0 0,2 0 0 0,2-1 0 15,2 2 0-15,2 1 0 0,6-1 0 0,-1-1 0 16,0-1 0-16,1-1 0 0,1 2 0 0,2 0 128 15,1 2-128-15,3-1 0 0,-1 0-128 0,2 2 128 16,0-2 0-16,1 1 0 0,2 2 0 0,-3-1 0 0,1-1 0 0,-1 0 0 16,0-1 0-16,0 0 0 0,5-1 0 0,0 0 0 15,3 0 0-15,-1 3-128 0,2-1 128 0,3 2 0 16,2-3 0-16,1-1 0 0,-1 0 0 16,2 2 0-16,2-1 0 0,0-1 0 0,3 0 0 0,2 1 0 15,0 0 0-15,2-1 0 0,5 0 0 0,4 0 0 16,0 0 0-16,2 0 0 0,-2 0 0 0,3 2 0 15,1-2 0-15,9 0-128 0,0 0 128 0,0 0-128 16,-6 0 128-16,6 0-128 0,0 0 128 0,0 0 0 16,0 0-144-16,0 0 144 0,0 0 0 0,0 0-144 15,0 0 144-15,0 0 0 0,0 0-128 0,0 0 128 16,0 0 0-16,11 2 0 0,-11-2 0 0,14 3-128 0,1-3 128 0,-1 1 0 16,0 0 0-16,4-1 0 0,1 0 0 15,3 0 0-15,2-1 0 0,3-1 0 0,-1-1 0 0,5 2 0 16,1-1 0-16,2 1-128 0,3-1 128 0,2-1 0 15,3-1 0-15,1 2 0 0,2 0 0 0,3 1 0 16,4 0 0-16,3 0 0 0,1 1 0 0,2-4 0 16,2 1 0-16,1-1 0 0,3 2 0 0,3-1 0 15,3 1-128-15,2 2 128 0,2 0 0 0,2-3 0 16,1-3 0-16,3 2 0 0,4 0 0 0,2 3 0 16,0-3 0-16,2 2 0 0,0-3 0 0,2 0 0 15,3 3 0-15,1 0 0 0,-4 0 0 0,4 0 0 16,2-3 0-16,0 2-128 0,2 3 128 0,0 2 0 15,-3-4 0-15,2 1 0 0,1-2 0 0,3 2 0 16,5 1 0-16,-3-1 0 0,-4-2 0 0,3 2 0 0,2 4 0 16,-1-1 0-16,-3-2 0 0,2 1 0 0,1-1 0 0,0 3 0 15,-1 0 0-15,-1-2 0 0,-2-2 0 0,2 2 0 16,1 4 0-16,-2-1 0 0,-2-2 0 0,1 2 0 16,3-1 0-16,-1-1 0 0,-1 3 0 0,-3-1 0 15,0-3 0-15,2 1 0 0,2-2 0 0,0 1 0 16,1 1 0-16,-2 0 0 0,-2-4 0 0,1 2 0 15,1 0 0-15,-1 0 0 0,-1-1 0 0,-1 0 0 16,1-2 0-16,0 2 0 0,0-1 0 0,-3-1 0 16,-4-2 0-16,1 1 0 0,1 0 0 0,0 0 0 15,2 2 0-15,-4-2 0 0,-5 0 0 0,-1 0 0 16,2 1 0-16,-1 0 0 0,-1 1 0 0,-2-1 0 16,-4-1 0-16,5 2 0 0,0-1 0 0,-1 1 128 15,1-3-128-15,-1 2 0 0,-3-1 0 0,0 3 0 0,0-2 0 0,-1 1 0 16,1 1 0-16,-1-2 0 0,-3 2 0 0,-2-2 0 15,-3-1 0-15,0 2 0 0,2-1 0 0,-1 2 0 16,-1 0 0-16,-2 1 0 0,-2-3 0 0,-3 2 0 16,-2-2 0-16,2 1 0 0,-2 1 0 0,0-1 0 15,-2 0 0-15,-1-1 128 0,-4 2-128 0,-1-3 0 16,-3 0 128-16,-2 2-128 0,-4 0 176 0,-2 1-176 16,3 1 176-16,-4 0-176 0,-5 0 160 0,-2 0-160 15,-1-2 144-15,-1 0-144 0,-3 1 128 0,-4-1-128 16,-3-2 0-16,-1 3 128 0,-3-1-128 0,0 1 0 15,0 0 128-15,-2 1-128 0,-3-2 0 0,-2 2 128 16,1-1-128-16,-2 0 0 0,0 0 0 0,-11 1 128 0,10 0-128 0,-10 0 192 16,0 0-192-16,9 0 192 0,-9 0-192 0,0 0 0 15,0 0 0-15,0 0 0 0,0 0 0 0,0 0 0 16,0 0 0-16,0 0 0 0,0 0 0 0,0 0 0 16,0 0 0-16,0 0 0 0,0 0 0 15,0 0 0-15,0 0 0 0,0 0 0 0,0 0 0 0,0 0 0 16,-9-4 0-16,9 4 0 0,-12-1 0 0,12 1 0 15,-11 0 0-15,11 0 0 0,0 0 0 0,-11 0 0 16,11 0 0-16,-12-2 0 0,2 2 0 0,10 0 0 16,-13 3-144-16,4-1 144 0,9-2 0 0,0 0-160 15,-12 0 160-15,12 0-128 0,-12 0 128 0,2 2 0 16,10-2-144-16,-11 3 144 0,-1-1 0 0,12-2 0 16,-11 2 0-16,2 1 0 0,-1-1-128 0,-1 3 128 15,0-2 0-15,2-1 0 0,0-2 0 0,-1 2 0 0,0 2 0 0,0-2 0 16,-2-2 0-16,2 1 0 0,1 2 0 0,0-3 0 15,-2 0 0-15,11 0 0 0,-12 5 0 0,2-4 0 16,0 2 0-16,10-3 0 0,-10 4 0 0,-2 1 0 16,4-1 0-16,8-4 0 0,-9 2 0 0,9-2 0 15,-11 1 0-15,11-1 0 0,0 0 0 0,0 0 0 16,-8 3 0-16,8-3 0 0,0 0 0 0,0 0 0 16,0 0 0-16,0 0 0 0,0 0 0 0,0 0 0 15,-9 5-448-15,9-5 48 0,-9 8 0 0,9-8 0 31,-9 5-2784-31,1 2-544 0</inkml:trace>
  <inkml:trace contextRef="#ctx0" brushRef="#br0" timeOffset="7409.91">15131 7053 3679 0,'0'0'320'15,"0"0"-320"-15,0 0 0 0,0 0 0 0,0 0 2384 0,0 0 416 16,-10-2 80-16,10 2 0 0,-5-2-1392 0,5 2-272 16,-7-8-64-16,7 8-16 0,-3-8-336 0,3 8-64 15,0-10-16-15,1 1 0 0,2-5-144 0,3 3-48 16,-1 1 0-16,3-4 0 0,0-3 80 0,2 1 16 15,1-1 0-15,2-2 0 0,0-2-144 0,2-1-32 16,1-3 0-16,1 2 0 0,-3 1-80 0,0 2-32 16,1-4 0-16,2 1 0 0,-1 1-128 0,3 1-16 15,0-6-16-15,2 3 0 0,-4-2-48 0,4 1-128 16,-1 2 192-16,2-2-64 0,-1-1-128 0,1 3 160 16,2-1-160-16,-2 1 160 0,-1 3-160 0,1 0 192 15,-2-1-192-15,1 0 192 0,-2 2-48 0,0-1 0 16,0 3 0-16,-1 0 0 0,-1 1-16 0,1 0 0 15,3 0 0-15,-4-2 0 0,-1 1 16 0,-2 4 0 16,0-1 0-16,0 3 0 0,-1-1 48 0,1-1 0 16,0 3 0-16,0-2 0 0,0 3-48 0,0 2 0 0,-1 2 0 15,-1-3 0-15,-1 0 16 0,-1 5 0 0,3-2 0 16,-3 1 0-16,0 1-32 0,-1 1-128 0,-9 2 192 0,0 0-64 16,10 0-128-16,-10 0 192 0,0 0-192 0,0 0 192 15,10 0-192-15,-10 0 128 0,0 0-128 0,0 0 128 16,0 0-128-16,0 0 0 0,0 0 0 15,0 0 128-15,0 0-464 0,0 0-112 16,0 0 0-16,0 0-16 0,0 0-2288 0,0 0-448 0,0 0-80 16,0 0-32-16</inkml:trace>
  <inkml:trace contextRef="#ctx0" brushRef="#br0" timeOffset="7748.06">15800 6005 13823 0,'0'0'1216'0,"0"0"-960"16,0 0-256-16,0 0 0 0,0 0 368 0,0 0 16 16,0 0 16-16,0 0 0 0,6-7 48 0,3 1 16 15,0 0 0-15,3 0 0 0,2 1 368 0,3-2 64 16,1 2 0-16,3 0 16 0,0 1 32 0,3 1 0 15,3 1 0-15,1 4 0 0,1 4-112 0,2-1-32 16,-1 1 0-16,-2 3 0 0,-1-2-224 0,-3 3-32 16,-4-1-16-16,-2 2 0 0,-5 3 144 0,-2-2 32 15,-3 1 0-15,-2 3 0 0,-3-1 48 0,-3 0 16 0,-5-1 0 16,-3 3 0-16,-1 1-144 0,-3-1-32 0,-4 1 0 16,-3 0 0-16,-2-3-320 0,0 3-64 0,1 0-16 0,2-2 0 15,2-2-320-15,3-2-80 0,3-5-16 0,3 4-10464 16,7-11-2080-1</inkml:trace>
  <inkml:trace contextRef="#ctx0" brushRef="#br0" timeOffset="8420.99">16996 5840 17615 0,'0'0'768'0,"0"0"192"0,-5-6-768 0,5 6-192 16,0 0 0-16,-4-9 0 0,4 9 560 0,0 0 80 16,0 0 0-16,-9 2 16 0,9-2 48 0,-6 9 0 15,0-1 0-15,-1 4 0 0,1 6 48 0,-2 4 16 16,-1 3 0-16,2 1 0 0,-2 2 0 0,3 2 0 16,-2 6 0-16,0 3 0 0,-1 1-240 0,2-2-32 15,-1-3-16-15,1 1 0 0,-2-2-272 0,0-2-48 16,2-7-16-16,1 1 0 0,1-1-144 0,0-6 128 15,1-1-128-15,2-4 128 0,0-2-128 0,4 0 128 16,0-3-128-16,-2-9 128 16,0 0-448-16,0 0-112 0,12 0-16 0,-1-5-8384 15,0-4-1696-15</inkml:trace>
  <inkml:trace contextRef="#ctx0" brushRef="#br0" timeOffset="8782.17">16803 5898 17503 0,'0'0'768'0,"0"0"176"0,0 0-752 0,6-7-192 0,5 3 0 0,0 0 0 0,0-1 640 0,2 1 80 15,1 2 32-15,1-1 0 0,3 2-96 0,2 1-16 16,5 1 0-16,0 2 0 0,2-1-176 0,1 7-32 15,-2 1-16-15,1 7 0 0,-1 2-96 0,-4 6 0 16,-3 1-16-16,-1 7 0 0,-2 1 272 0,-4 2 48 16,-2 1 16-16,-3-2 0 0,-2-2-192 0,-6 3-16 15,-5-2-16-15,-1-2 0 0,-2-2 0 0,-2 2 0 16,-5-4 0-16,-2 1 0 0,-3-3 0 0,-1-1 0 16,-1 1 0-16,-1-1 0 0,-2-2-160 0,1-1-48 15,2-3 0-15,2-3 0 0,-1-3-208 0,6-4 176 16,0-3-176-16,4-6 160 15,0-5-608-15,7-1-128 0,3-3-32 0,2-5-13424 0</inkml:trace>
  <inkml:trace contextRef="#ctx0" brushRef="#br0" timeOffset="9140.34">17286 5714 20271 0,'0'0'1792'0,"0"0"-1424"0,0 0-368 0,0 0 0 0,0 0 544 16,0 0 32-16,0 0 16 0,0 0 0 0,0 0-160 15,0 0-48-15,0 0 0 0,11 0 0 0,1 0 128 16,1 1 32-16,-1 1 0 0,0 4 0 0,-3 2-80 0,-2 4-16 15,-2 0 0-15,-1 3 0 0,-4 0-32 0,-1 1-16 16,-2-1 0-16,0 0 0 0,-4-1 128 0,0 1 32 16,0 1 0-16,-2-2 0 0,-1 2-48 0,1-3 0 15,0-4 0-15,3 3 0 0,0-1-16 0,2-1-16 16,4-10 0-16,0 0 0 0,0 0-336 0,7 7-144 16,-7-7 128-16,16 5-128 0,2-3 176 0,-1-4-48 15,2-3-128-15,-1-1 192 0,4-2-192 0,-2-3 0 16,-1-3 0-16,-1 4 0 15,-4-2-1488-15,-1 6-304 0,-1-2-48 0,-1 3-7392 16,-4-2-1488-16</inkml:trace>
  <inkml:trace contextRef="#ctx0" brushRef="#br0" timeOffset="9433.2">17651 6019 20271 0,'0'0'1792'0,"0"0"-1424"0,0 0-368 0,2 9 0 16,5-4 544-16,-2 4 32 0,-1 1 16 0,1 3 0 15,1-2 432-15,0 3 64 0,2 0 32 0,1 3 0 0,0 1-480 16,2-2-112-16,1 1-16 0,0-2 0 0,0-2-256 0,-1-1-48 15,1 2-16-15,-1-3 0 0,-1 0-64 0,-1 2-128 16,-1-6 176-16,0 2-176 0,-1-4 0 0,1 0 0 16,-8-5 0-16,6 4 0 15,-6-4-2112-15,0 0-384 0</inkml:trace>
  <inkml:trace contextRef="#ctx0" brushRef="#br0" timeOffset="9651.2">17858 5991 9215 0,'0'0'816'0,"0"0"-656"16,0 0-160-16,0 0 0 0,0 0 3360 0,-5 3 640 0,-4 1 128 0,0 3 32 15,-1 2-2368-15,-3 6-448 0,-1 3-112 0,-4 2-16 16,1 2-176-16,-5 2-32 0,0 3-16 16,1-2 0-16,-1 3-352 0,2 2-80 15,0-4-16-15,1 2 0 0,1-4-288 0,2 2-64 0,0-2-16 0,2-4 0 16,1-3-176-16,3-1 0 0,0 0 0 0,2-5 0 31,2 2-256-31,2-7-144 0,4-6-32 0,0 0-14608 0</inkml:trace>
  <inkml:trace contextRef="#ctx0" brushRef="#br0" timeOffset="10145.04">18429 5848 14735 0,'0'0'640'0,"0"0"160"0,0 0-640 0,0 0-160 16,0 0 0-16,-3-8 0 0,3 8 1600 0,-6-4 304 15,-3 4 48-15,-1 0 16 0,-3-2-752 0,0 2-128 16,-1 1-48-16,-3 1 0 0,-4 2-16 0,0 3 0 16,-2-1 0-16,1 0 0 0,1 4-48 0,-1-1-16 15,2 5 0-15,1 0 0 0,2-2-352 0,2 0-80 16,1 4-16-16,2 0 0 0,3 1-288 0,4-1-64 0,2 1-16 15,3-2 0-15,2-1-16 0,3 1 0 0,2-1 0 0,1 0 0 16,3-4 64-16,0 2 0 0,0 2 0 0,2-4 0 16,1 1-32-16,0 2 0 0,-2-4 0 0,0 3 0 15,-3 0-160-15,-1-2 128 0,-3 3-128 0,-1 1 128 16,-3 1 16-16,-2 3 0 0,-4-3 0 0,-3 2 0 16,-2-2 208-16,-3 0 32 0,-2 1 16 0,-2 0 0 15,0-1-96-15,-3-1-32 0,1 0 0 0,-1-1 0 16,0 1-272-16,2-5 128 0,3 0-128 0,2-4 0 0,0-1 0 15,3-4-304-15,2-4 48 0,3-1-11488 16,4-5-2288-16</inkml:trace>
  <inkml:trace contextRef="#ctx0" brushRef="#br0" timeOffset="10645.1">18623 5746 10127 0,'0'0'448'0,"0"0"96"0,0 0-544 0,0 0 0 15,0 0 0-15,0 0 0 0,0 0 2976 0,0 0 480 16,0 0 112-16,0 0 16 0,0 0-1792 0,-5 5-368 0,-1 1-64 0,-1-1-16 15,1 4-352-15,-2 1-80 16,0 3-16-16,2-1 0 0,0 2-48 0,-1 2-16 0,-1 2 0 0,-1 0 0 16,1 1-176-16,1 1-32 0,-1 2-16 0,0-1 0 15,0-2-240-15,0-1-48 0,0-4-16 0,-1 3 0 16,2-2-32-16,0-1 0 0,2-1 0 0,-1-4 0 16,3-1 160-16,3-8 16 0,0 0 16 0,0 0 0 15,0 0 112-15,0 0 0 0,6-7 16 0,0-1 0 16,2-6-64-16,-1-1-16 0,1-3 0 0,1 0 0 0,-2 1-272 15,2-2-64-15,-1-3-16 0,1 2 0 0,-2-1-160 0,1 0 0 16,-2 2 144-16,1 2-144 0,-2 3 0 0,0 0 0 16,-1 4 0-16,-2 4 0 0,-2 0 0 0,0 6 0 15,0 0 0-15,0 0 0 0,-6 8 0 0,-2 5 0 16,-1 1 0-16,-1 1 128 0,-4 7-128 0,3-1 0 16,-3 1 0-16,0 1 0 0,0 0 0 0,0-4 0 15,0 1 0-15,1-2 0 0,2-4 0 0,2 0 0 16,2 1 0-16,5-2 0 15,-1-2-1472-15,8-4-304 0,6-2-64 0</inkml:trace>
  <inkml:trace contextRef="#ctx0" brushRef="#br1" timeOffset="31218.49">5315 6613 5519 0,'17'1'240'0,"-9"-1"64"0,1 0-304 0,0-1 0 0,1 1 0 0,-1 0 0 15,0 1 1968-15,0-1 336 0,0 0 64 0,-1 0 0 16,0 0-1024-16,1 0-192 0,0 0-64 0,-2 3 0 0,-7-3 80 0,9 0 16 15,0 0 0-15,0 0 0 0,0 0-240 0,-1 1-48 16,-8-1-16-16,0 0 0 0,0 0-240 0,7 1-32 16,-7-1-16-16,0 0 0 0,0 0 112 15,0 0 0-15,0 0 16 0,0 0 0 0,0 0 32 0,0 0 0 16,-1-9 0-16,-1 3 0 0,-4-3-192 0,0 1-48 16,-2 2 0-16,0-3 0 0,-5 0-128 0,0-2-48 15,-1 1 0-15,3 1 0 0,-2-3-80 0,0 3-32 16,-1-2 0-16,-1 3 0 0,-1-2-96 0,-4 2-128 15,-1-2 176-15,-2 1-176 0,0-3 224 0,-2-2-64 16,-3-2-16-16,-2 5 0 0,0-3-144 0,-3-1 128 16,-3-2-128-16,-1 2 128 0,-2 0-128 0,-4 2 128 15,-2-1-128-15,-2-1 128 0,-2 1-128 0,-2 2 0 16,-4 0 0-16,1 0 128 0,-4 3-128 0,0-1 0 16,-1 3 0-16,-3-1 128 0,-3 3-128 0,4 1 0 15,0-1 0-15,2-1 0 0,-1 1 0 0,0 2 128 16,2-1-128-16,2 0 0 0,0 3 0 0,2-1 0 15,1 0 0-15,1 1 0 0,0 1 0 0,1 0 0 0,0-1 128 0,-16 1-128 16,8 1 0-16,6 2 0 0,2 0 0 0,3 4 0 16,1-1 0-16,1 3 0 0,3-3 0 0,-3-1 0 15,-2 4 0-15,-1-1 0 0,2 5 0 0,-2-3 0 16,-2 3 0-16,0 2 0 0,-1 3 0 0,4-1 0 16,-2 1 0-16,2-1 0 0,-1-7 0 0,2 1 0 15,3 5 0-15,3 1 0 0,1 0 0 0,0 2 0 16,3 1 0-16,0 3 0 0,2 1 0 0,-3 0 128 15,2 6-128-15,0-4 0 0,1 4 0 0,1-4 128 16,-1 2-128-16,3-2 160 0,2-1-160 0,-1-1 160 16,4 4-160-16,1-1 0 0,2 1 144 0,1-3-144 0,1 3 0 0,3 1 144 15,3 2-144-15,-1 1 0 0,1-3 160 0,2 4-160 16,4 1 128-16,-2 1-128 0,2-2 0 0,5 0 128 16,2-5-128-16,5 2 0 0,0 1 128 0,6 1-128 15,3-5 128-15,3 4-128 0,2-6 0 0,3 5 128 16,1-1-128-16,4-1 0 0,2 2 0 0,3-3 128 15,1 2-128-15,5-2 0 0,0 0 128 0,2-2-128 16,-1 1 0-16,3-5 128 0,2 2-128 0,1-1 0 16,1-5 0-16,0 1 128 0,0 0-128 0,2 0 0 15,2-2 144-15,0 2-144 0,-1-3 0 0,-1 1 128 16,2-1-128-16,-1-4 0 0,1-1 0 0,1 1 128 16,5-4-128-16,0 6 0 0,0 0 192 0,2-2-48 15,0 2 0-15,4-4 0 0,1 0-144 0,1-3 192 16,-2 2-192-16,0-5 192 0,2 0-64 0,2 1-128 15,-1 0 192-15,-2-1-64 0,-2-4 0 0,1-4 0 16,-3-3 0-16,-14 5 0 0,2-4 0 0,3 2-128 0,1 1 192 0,1-1-64 16,-1-2 0-16,0 3-128 0,-1-3 192 0,3-1-64 15,-3-1 0-15,1-3-128 0,-2 6 192 0,0-6-64 16,-2 1 0-16,-1 0-128 0,-1-2 192 0,0 0-64 16,0 2-128-16,0-2 128 0,-2-2-128 0,-1 1 128 15,-2 0 0-15,2 0-128 0,-1-4 192 0,-2 0-64 16,0 0 48-16,-2 1 0 0,-2-4 0 0,2 0 0 15,-2-3-16-15,-2 2 0 0,1-2 0 0,-1 2 0 16,1 1-32-16,-1-1-128 0,0-2 192 0,-2 1-64 0,0 0 0 16,0-1-128-16,-1-4 192 0,3 0-64 0,-2 1-128 0,1-3 160 15,0 1-160-15,-1-2 160 0,-2 1-160 0,-2 2 0 16,-3-3 0-16,0-1 128 0,-1 1-128 0,-1 0 0 16,-1 0 0-16,-3 1 0 0,-1 2 128 0,-2-1-128 15,-2 1 128-15,-1 0-128 0,-3-1 128 0,-2 2-128 16,-2-4 128-16,-2 5-128 0,0-4 128 0,-1 1-128 15,-3 0 0-15,-1-1 128 0,-1 0-128 0,-3 5 0 16,-1-3 0-16,-2 2 0 0,1 2 0 0,-2-2 0 16,-1 3 0-16,-1-4 0 0,-2 4 0 0,-2 4 0 15,-1 0 0-15,-3 0 0 0,-1-1 0 0,-2-3 0 16,-1 1 0-16,-4 1 0 0,-2 1 0 0,-3-2 0 16,-2-1 0-16,-2 0 0 0,-4 1 0 0,0-1 0 15,-2 0-144-15,-1 2 144 0,-3-1 0 0,0 2-128 16,-4 1 128-16,1 1 0 0,-2 2-128 0,-2-1 128 15,-1 1 0-15,0 2 0 0,-1 3-144 0,-4 0 144 16,0 1 0-16,-3 3-144 0,-3 2 144 0,-1-1 0 16,-1 1 0-16,-28 0 0 0,9 1 0 0,7 4-128 0,4 3 128 15,5 0 0-15,2-3 0 0,3 3 0 0,3-1 0 16,3 5 0-16,0-1 0 0,2 6 0 0,0-2 0 0,2 2-128 16,0-1 128-16,2 3 0 0,3 1 0 0,0 1 0 15,0 3 0-15,4 2 0 0,-4 0 0 0,2 4 0 16,1-1 0-16,2 2 0 0,2-3 0 0,1 0-128 15,0 3 128-15,3-2 0 0,0 2 0 0,3 1 0 16,-2 0 0-16,5 2 0 0,2 4 0 0,1-5 0 16,-2 0 0-16,2 2 0 0,-1-2 0 0,2 3 0 0,3 1 0 0,-3-2 0 15,1 3 0-15,0 2 0 0,0-2 0 16,1 0 0-16,-2 1 0 0,2 2 0 0,1-1 0 0,2 2 0 16,1 1 0-16,1 0 0 0,5-1 0 0,2 0 0 15,-2 0 0-15,7-1 0 0,3-3 0 0,1 0 0 16,0-2 0-16,2-1-128 0,4-1 128 0,3 1 0 15,0-2 0-15,3 3 0 0,1 2 0 0,3-4-128 16,4-2 128-16,2 2 0 0,0-4 0 0,6 3 0 16,3-1 0-16,1 2 0 0,5-2 0 0,0 0 0 15,1-4 0-15,2-1 0 0,6 3 0 0,2-4 0 16,1 1 0-16,2 1 0 0,2 1 0 0,3-3 0 16,2 0-144-16,3-3 144 0,3-2 0 0,2 1 0 15,-2-1 0-15,3-1 0 0,1 1 0 0,0-2 0 16,-2 1 0-16,1-1 0 0,2 0 0 0,-1-3 0 15,-1 2 0-15,1 1 0 0,-1-4 0 0,3 3 0 16,-1 1 0-16,2-1 0 0,2-5 0 0,-1 3 0 16,-1-5 0-16,0 0 0 0,0-1 0 0,-1-2 0 15,-1-3 0-15,1 0 0 0,-1-3 0 0,-16 1 0 0,3-4 0 16,2 0 0-16,1-5 0 0,2 1 0 0,1-3 0 0,-2-1 128 16,1 0-128-16,0 0 0 0,-3-2 144 0,0-3-144 15,-1 0 0-15,0-3 144 0,-1 2-144 0,-1 1 0 16,-2-2 176-16,-2 2-176 0,0 0 160 0,0 1-160 15,0 0 176-15,-3 1-176 0,1-2 192 0,-2-2-192 16,-1-2 160-16,1 2-160 0,-3-1 128 0,0 2-128 16,1-3 128-16,-5-2-128 0,2 0 0 0,0 0 128 15,-3 1-128-15,3 1 160 0,-6-2-160 0,4 0 160 0,-1 6-160 16,-1 0 0-16,-1-1 144 0,0-2-144 0,-1-1 0 0,-2 1 144 16,0 1-144-16,0-2 0 0,1-2 144 0,-3 2-144 15,0-2 0-15,0-2 144 0,-2 3-144 0,-1-4 0 16,-1-1 144-16,-2 1-144 0,1-2 0 0,-2 4 144 15,-1-4-144-15,-2 5 0 0,2-2 128 0,-2 4-128 16,0 1 0-16,-2-3 0 0,-1 1 144 0,-2 1-144 16,0-1 0-16,-1 1 144 0,-1 2-144 0,-1-3 0 15,-3 1 0-15,-1 0 128 0,-1-5-128 0,0 2 0 16,-2 0 0-16,1-1 128 0,-1 0-128 0,1 1 0 16,-2 2 0-16,0-1 128 0,-1 3-128 0,0 1 0 15,-2 1 0-15,1 1 0 0,0 1 0 0,-2-2 0 16,-1-1 0-16,0 2 0 0,-1 0 0 0,-3 0 0 15,-3 0 0-15,-2 1 0 0,0-1 0 0,-1 1 0 16,-1 1 0-16,0-1 0 0,0 0 0 0,-1 1 0 16,-1 0 0-16,2 0 0 0,0 2 0 0,-1 3 0 15,2 0 0-15,-2 2 0 0,0 2 0 0,0 3 0 16,-1-3 0-16,0 4 0 0,2 2 0 0,-3 2 0 0,0 0 0 0,0 0 0 16,1 1 0-16,-3 2 0 0,-1-1 0 0,-1 2 0 15,0 1 0-15,1-2 0 0,-1 0 0 0,1 1 0 16,1 1-128-16,0 0 128 0,-1 1 0 0,-2 1 0 15,0-2 0-15,0 0 0 0,-1 3 0 0,0-2 0 16,0-1 0-16,-1 3 0 0,1-3 0 0,-1-1 0 16,-2 1 0-16,-1 3 0 0,1-3 0 0,-1 4 0 15,-1-3-192-15,-1 2 192 0,1 1-192 0,2-4 192 16,2 1-576-16,0-1 16 0,3 0 0 0,1 0 0 16,2 2-1680-16,4-4-320 15,2 4-80-15</inkml:trace>
  <inkml:trace contextRef="#ctx0" brushRef="#br1" timeOffset="34204.75">4851 7467 14735 0,'0'0'640'0,"0"0"160"0,0 0-640 0,0 0-160 16,-2-9 0-16,2 9 0 0,0 0 896 0,0 0 128 0,0 0 48 15,0 0 0-15,0 0-432 0,0 0-64 0,0 0-32 0,0 0 0 16,0 0-160-16,0 0-16 0,-5 8-16 0,1 2 0 15,1-3-112-15,0 5-32 0,3-2 0 0,3 1 0 16,-3 3-208-16,3-1 176 0,3 1-176 0,0 1 160 16,2 1-32-16,2 0 0 0,1 1 0 0,1-1 0 15,-2 0 32-15,1 1 0 0,2-1 0 0,2 1 0 16,2 1 96-16,0-1 32 0,1-1 0 0,1 2 0 16,4 0 64-16,1 0 16 0,3 1 0 0,-2-2 0 15,2 1 32-15,4 1 16 0,-1-2 0 0,1-3 0 16,-2 0-64-16,1-2-16 0,2 1 0 0,1 1 0 15,3 0-48-15,-2 0-16 0,6-1 0 0,2 1 0 16,1 0-128-16,0 1-16 0,0-2-128 0,3-1 192 0,1 1-32 16,1-3-16-16,-2 3 0 0,1-1 0 0,0-5-16 15,1 3-128-15,2-2 192 0,2 1-64 0,1-5 0 0,2 1 0 16,1 4 0-16,-4-6 0 0,2 1 32 0,-2 1 0 16,0 0 0-16,1-1 0 0,1-1-32 0,0 1-128 15,2 1 192-15,3-3-64 0,-1 1-128 0,2-2 128 16,-4-1-128-16,0 0 128 0,-3 0-128 0,0 1 0 15,0 1 144-15,4-1-144 0,0 1 0 0,3 0 128 16,-3-4-128-16,0 1 0 0,-1 0 0 0,1 1 0 16,0 0 0-16,2 1 128 0,1 2-128 0,1 0 0 15,0-1 0-15,-2-2 0 0,0 1 0 0,-2-1 144 16,-2 0-144-16,2 3 0 0,1-1 128 0,3 2-128 0,2-2 0 0,-1 2 0 16,-2-2 128-16,0 0-128 0,-2 1 0 15,-1-2 0-15,4 3 0 0,0 0 0 0,2-1 0 0,0 0 0 16,-1-2 0-16,1-1 0 0,-2 0 0 0,1 1 0 15,0 1 0-15,3 0 0 0,2 0 0 0,0-2 0 16,-1 0 0-16,0 1 0 0,-3-1 0 0,0 0 0 16,-2 0 176-16,1 0-176 0,3 0 160 0,1 0-160 15,0 0 0-15,-3-1 0 0,0-2 0 0,-1 2 0 16,-1 1 0-16,0 0 0 0,3 0 0 0,-1 0 0 16,2-2 0-16,-3 2 128 0,-5 0-128 0,1-1 0 15,0 0 0-15,2 1 0 0,0 1 0 0,3 0 0 16,1-1 0-16,-1-1 128 0,0-1-128 0,-2-2 0 15,0 3 0-15,0-1 0 0,0 1 128 0,1 0-128 16,3-1 0-16,0 1 0 0,-2-1 128 0,-3-1-128 0,-2-1 0 16,1-1 0-16,-1 3 0 0,5-1 0 15,1 1 0-15,0-1 0 0,1 0 128 0,-5-2-128 0,-2-1 0 16,-1 4 0-16,0 0 0 0,2 0 0 0,1-2 0 0,3 1 0 16,2 0 0-16,-1 1 0 0,-2-2 128 0,0-1-128 15,2 2 0-15,-1 0 0 0,2 0 0 0,1 1 0 16,3-1 0-16,-2 0 0 0,1 0 128 0,-2 0-128 15,0 0 0-15,0-1 0 0,1 1 128 0,3-1-128 16,1 2 0-16,0 1 144 0,-4 1-144 0,0 0 0 16,0-2 0-16,3 0 0 0,3-1 0 0,2 0 0 15,1-3 0-15,1 4 0 0,-3 1 0 0,-4-2 0 16,4 1 0-16,3-1 0 0,6-1 0 0,-5 2 128 16,-2-1-128-16,0 1 0 0,-1-1 0 0,3 0 0 15,2-2 0-15,0 3 0 0,-1-1 0 0,-2 2 0 0,-2 0 0 16,-1-1 0-16,0 2 0 0,2-1 0 0,3 0 128 0,-4 0-128 15,-5-1 0-15,1-1 0 0,1 0 0 0,6 2 0 16,-1-1 0-16,1 1 0 0,-2-1 0 0,-1-2 0 16,0-2 0-16,-2 2 0 0,0 2 0 0,6 1 0 15,4 0 0-15,-5 0 0 0,-4-8 0 0,0 5 0 16,0 3 0-16,2-1 0 0,1 2 0 0,2-2 0 16,-2-2 0-16,-2-1 0 0,-2 0 0 0,0 2 0 15,-2 2 0-15,4 1 128 0,2-3-128 0,-2 1 0 16,-2-4 0-16,-2 1 0 0,0 2 0 0,2 0 0 15,2 2 0-15,1-1 0 0,3-2 0 0,-3 1 0 16,-1-1 0-16,-1 4 0 0,-1 2 0 0,2-2 0 16,3-2 0-16,-3-3 0 0,-3-4 0 0,0 6 0 15,-1 0 0-15,1 2 0 0,3 0 0 0,0-3 0 0,2 4 0 0,-2-3 0 16,-4-1 0-16,0 2 0 0,-1 2 0 0,4 0 0 16,1 0 0-16,0 0 0 0,-4-5 0 0,1 0 0 15,1 1 128-15,-1 3-128 0,1 1 0 16,0 0 0-16,2-2 0 0,-2 1 0 0,-2-4 128 15,-1 1-128-15,1 2 0 0,0 0 128 0,3 2-128 0,0-1 0 16,-1-1 0-16,0-2 0 0,2-4 0 0,-4 4 0 16,-2 2 128-16,4-1-128 0,1-4 0 0,-1-1 0 15,-2 0 144-15,1-1-144 0,-2 4 160 0,1-2-32 16,0-1-128-16,1 3 192 0,-2-4-64 0,-2 3 0 16,-4-3-128-16,2 1 192 0,1-2-192 0,4 4 144 15,2-3-144-15,-2 2 128 0,0 2-128 0,-3-2 0 16,-2-2 0-16,0 1 128 0,0 2-128 0,3-1 0 0,2-1 0 15,1 0 0-15,-2-2 0 0,-1 2 0 0,-2-2 0 0,0 2 0 16,1-2 0-16,2 1 0 0,0-2 0 0,1 3 0 16,0-3 0-16,-4 3 0 0,-2-2 128 0,0 4-128 15,-1-5 240-15,2 5 16 0,1-3 0 0,2 3 0 16,-3 0-64-16,-3-1-16 0,-3 2 0 0,1 1 0 16,0-3-176-16,1 3 160 0,3 1-160 0,-2-2 160 15,-2-4-160-15,-3 3 160 0,-2-4-160 0,0 2 160 16,0 1-160-16,2 0 128 0,-1 1-128 0,-1-3 128 15,0 3-128-15,-2-3 0 0,-5 0 0 0,1-3 128 16,-6 3-128-16,1 1 0 0,1 2 0 0,-1 3 0 16,0-5 128-16,4 3-128 0,1 2 128 0,-2 0-128 15,-4-3 0-15,1 1 128 0,-1-1-128 0,-3 0 0 16,-1 1 128-16,-1 2-128 0,3 1 0 0,-1-2 128 16,-2-1-128-16,1 2 0 0,2 1 0 0,-5 0 0 0,1-2 0 15,-1-2 0-15,-1 1 0 0,1 2 128 0,0 1-128 0,-3-1 0 16,-1 0 0-16,2 1 0 0,2 2 128 0,0 4-128 15,-1-1 0-15,1-1 128 0,1-1-128 0,1 1 0 16,-1 2 0-16,-2 2 0 0,0-2 0 0,0 0 0 16,1 1 128-16,-2 1-128 0,1-1 0 0,-1-1 0 15,-2 1 0-15,3 3 0 0,-2-2 0 0,1 3 0 16,-4-2 0-16,2 4 0 0,0-5 0 0,1 4 128 16,-4-2-128-16,-2 3 0 0,-1-2 0 0,1 3 128 15,2-5-128-15,1 3 0 0,-5-1 0 0,1 3 128 16,-2 0-128-16,0 0 0 0,-1 3 0 0,1 0 0 15,3 2 128-15,-1-1-128 0,0 0 0 0,-1 0 0 0,0 1 0 0,0-2 0 16,1 0 0-16,1 2 0 0,-3-2 0 0,1 0 0 16,-5 0 0-16,2-2 0 0,2-1 0 0,-1 2 0 15,-4 0 0-15,0-3 0 0,-1 2 128 0,0 1-128 16,1-3 0-16,-1 2 0 0,-2 1 0 0,2-3 0 16,-1-3 0-16,0 2 128 0,1-4-128 0,-1 2 0 15,-2 2 0-15,0-3 128 0,-4-2-128 0,-1-1 0 16,1-1 0-16,0 2 128 0,-12-5-128 0,10 3 0 15,-10-3 0-15,0 0 128 0,0 0-128 0,0 0 0 16,0 0 0-16,0 0 0 0,0 0 0 0,0 0 0 31,0 0-704-31,0 0 0 0,0 0-16 0,0 0 0 0,0 0-2160 16,-13-3-416-16,-1 1-96 0</inkml:trace>
  <inkml:trace contextRef="#ctx0" brushRef="#br1" timeOffset="34698.33">27858 7389 27519 0,'-13'-21'1216'0,"4"8"256"0,2 4-1168 0,0 3-304 0,7 6 0 0,-7-4 0 15,-2 0 0-15,9 4 128 0,-10-4-128 0,10 4 0 16,-9-1 128-16,9 1-128 0,0 0 0 0,0 0 0 16,0 0 160-16,0 0-32 0,0 0 0 0,0 0 0 15,12 12 128-15,2 0 32 0,2 0 0 0,3 0 0 16,2 2 48-16,5 0 16 0,1 3 0 0,2 2 0 15,1 1-16-15,2 3 0 0,0 8 0 0,2-2 0 16,3 1 128-16,0 3 32 0,-3-1 0 0,2-1 0 16,1 1-32-16,-3-2 0 0,-2 2 0 0,-3-3 0 15,-2 2-176-15,-3-1-32 0,0-5-16 0,-2 3 0 16,0-5-32-16,-2 1 0 0,-4 1 0 0,-1-4 0 16,-1-2 0-16,-2 2 0 0,-5 0 0 0,-2-2 0 15,-1-2 48-15,-2-1 0 0,-4 0 0 0,-2-2 0 0,-3-6 48 0,-5 3 16 16,-5-2 0-16,-6-1 0 0,-5-4 80 0,-5 0 32 15,-7-3 0-15,-5-2 0 0,-9-1-112 0,-6-2-32 16,-4-1 0-16,-5-6 0 0,0-1-96 0,-4 0-32 16,-2 1 0-16,1 3 0 0,0-1-160 0,0 3 0 15,1-2 0-15,-2 2 0 16,-5 1-1328-16,0-1-336 0,-2 2-80 0</inkml:trace>
  <inkml:trace contextRef="#ctx0" brushRef="#br1" timeOffset="43038.25">2593 8067 2751 0,'-9'-12'256'0,"9"12"-256"16,-7-8 0-16,0-3 0 0,3 4 1232 0,1-3 208 15,-1 2 32-15,1-1 16 0,3 9-176 0,0 0-32 16,-5-5-16-16,5 5 0 0,-7-3-480 0,-2 5-80 15,-3 2-32-15,-4 7 0 0,-7 0 256 0,-4 8 48 16,-3 8 16-16,-5 5 0 0,-4 5-240 0,-3 6-48 16,-3 7-16-16,-3 4 0 0,-4 9-368 0,0 0-80 0,-2 2-16 0,1-2 0 15,0 6-224-15,2-2 128 16,5 0-128-16,2 4 0 0,0 4 304 0,1 1-48 0,-6 3 0 0,-1 3 0 16,-1 5 240-16,-1 1 32 0,-1-2 16 0,-1 7 0 15,0 1-80-15,2 2-16 0,1 5 0 0,2-3 0 16,0 0-112-16,2 3-16 0,0 1-16 0,2-2 0 15,2-6-160-15,2 3-16 0,3 0-128 0,5-6 192 16,0-3-192-16,4-4 128 0,3-8-128 0,5 3 0 16,3 2 176-16,9-36-176 0,-1 8 192 0,0 7-192 15,1-3 208-15,0-1-64 0,1-3-16 0,1 2 0 16,2 1-128-16,0 52 192 0,3-10-192 0,6-17 192 16,-1-8-64-16,1-39 0 0,2-2 0 0,0 2 0 15,2 2 0-15,-1 0-128 0,0 1 192 0,0 0-64 16,2-1-128-16,8 27 128 0,-3-14-128 0,0-5 128 0,-1-7-128 15,1-7 128-15,-2-4-128 0,5 1 128 0,-2-3-128 0,0-3 192 16,2-3-192-16,1 0 192 0,1-2-192 16,0 1 128-16,-1-2-128 0,2-3 128 0,0-2-128 0,2 3 192 15,1-2-192-15,1-1 192 0,3-5-192 0,-2 4 128 16,3-3-128-16,0 5 128 0,0-6 0 0,2 0-128 16,1 1 192-16,2 1-64 0,4-4 16 0,1 2 0 15,0 2 0-15,0-5 0 0,-1 0 32 0,1 0 0 16,0 1 0-16,0-1 0 0,1-2-16 0,-1 3 0 15,0-2 0-15,0 3 0 0,0-3-160 0,2 3 0 16,-1 1 144-16,0 0-144 0,-2-1 128 0,0 0-128 16,1 2 128-16,-2 0-128 0,1-2 192 0,0 3-48 15,-2 0 0-15,1-2 0 0,-1 0 16 0,1 0 0 0,-2-2 0 16,2-2 0-16,1 1 32 0,0-2 0 0,-2-2 0 0,-1 0 0 16,-2-3 96-16,1 3 32 0,-1 2 0 0,0-1 0 15,-3-1 32-15,-1-1 16 0,-1 2 0 0,1 1 0 16,-3-1-48-16,1-1-16 0,-5 1 0 0,1 1 0 15,-2 0-80-15,0 0-16 0,-1 0 0 0,1 0 0 16,0 1 0-16,-1 2 0 0,-1-1 0 0,0 1 0 16,-1-1-32-16,0 3-16 0,-1-1 0 0,1-1 0 15,1 1-160-15,-2-1 192 0,-2 3-192 0,1-4 192 16,2-1-192-16,-2 3 192 0,0 1-192 0,-2-2 192 16,-1-6-48-16,-3 3 0 0,-9 0 0 0,8 0 0 15,-8 0 48-15,0 0 0 0,0 0 0 0,0 0 0 16,0 0 48-16,0 0 16 0,3-9 0 0,-3 9 0 15,-4-10-128-15,2 3-128 0,-3-2 176 0,-1 2-176 16,0 2-672-16,6 5-240 0,-6-10-48 0,6 10-16 16,0 0-1744-16,0 0-352 0,0 0-64 0</inkml:trace>
  <inkml:trace contextRef="#ctx0" brushRef="#br1" timeOffset="43525.97">2830 12293 25279 0,'0'0'1120'0,"-11"1"224"0,4 1-1072 0,7-2-272 0,0 0 0 0,0 0 0 16,-7 7 304-16,7-7 0 0,0 0 0 0,0 0 0 16,0 0 16-16,8 11 0 0,2-4 0 0,3-3 0 15,3 0 96-15,2-2 32 0,4-2 0 0,2 2 0 16,0-1-128-16,4 3-32 0,-3-2 0 0,3 1 0 16,-2 1-16-16,1 3 0 0,2 0 0 0,-4 0 0 15,1 3-48-15,-1-1-16 0,1 3 0 0,-5 2 0 16,-3 0-32-16,4 0-16 0,-2 2 0 0,-2 3 0 15,-2 3 96-15,-1-2 0 0,-1-1 16 0,-2 2 0 0,-2 0 112 0,-4 5 32 16,-1-2 0-16,-2 2 0 0,-4 1 96 16,-3 1 32-16,-4 0 0 0,-2 1 0 0,-3-2 128 0,-4 3 32 15,-8-3 0-15,-2 1 0 0,-1 1 0 0,-2-2 0 16,-4 2 0-16,-2-3 0 0,-3 0-224 0,-2-1-32 16,1-1-16-16,-2 0 0 0,0-1-144 0,1-2-32 15,2 1 0-15,-1 1 0 0,1-2-128 0,3 1-128 16,2 1 144-16,3-3-144 0,2 1 0 0,4-2 0 15,2-2 0-15,6 1 0 16,7 0-960-16,5-1-224 0,6-6-48 0,12 0-17392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36:05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14763 9071 9263 0,'-13'0'400'0,"2"1"112"0,-5 2-512 0,0-1 0 16,1 0 0-16,1-2 0 0,0-2 768 0,0 2 48 0,-4-1 16 0,3 1 0 15,-2 1-96-15,2 1-16 0,0-1 0 0,1 1 0 16,2 1 112-16,1 0 0 0,2-2 16 0,9-1 0 16,-9 0 48-16,9 0 0 0,0 0 0 0,0 0 0 15,0 0 64-15,0 0 32 0,0 0 0 0,0 0 0 16,0 0-128-16,14 4-32 0,1-2 0 0,3-2 0 15,1-2-240-15,1-1-48 0,1 2-16 0,3 0 0 16,3-1-16-16,1 1 0 0,1-2 0 0,1 0 0 16,0 0-48-16,1 3-16 0,2 1 0 0,2-2 0 15,-2-3-128-15,4 3-16 0,1 0-16 0,4 1 0 16,3 0-96-16,4 0 0 0,0-2-16 0,1 1 0 16,-2-1-48-16,3-1 0 0,-3 1 0 0,2 0 0 15,1 1 32-15,2 1 0 0,4 1 0 0,3-1 0 16,2-2 32-16,-2-1 0 0,-3 2 0 0,1 0 0 15,-1 1-192-15,-1 2 192 0,-2-1-192 0,2 2 192 0,1-3-192 0,1 0 0 16,-6 0 0-16,-1 0 128 0,-6-1-128 16,1-2 0-16,-1 2 144 0,-1 1-144 0,-2 1 208 0,3-1-16 15,2 0-16-15,1 0 0 0,-2-1-16 0,2-3 0 16,-1-2 0-16,0 1 0 0,-1 1 16 0,0 0 0 16,-2-1 0-16,0 4 0 0,1 2-32 0,2-1 0 15,3-1 0-15,-1 1 0 0,2 0-144 0,-3-2 160 16,-2 0-160-16,-1 1 160 0,2 1-160 0,-3 0 0 15,-1 0 144-15,-1 0-144 0,0 0 0 0,1 0 128 16,-1 2-128-16,5-2 0 0,0-1 128 0,-2 0-128 16,-4-3 160-16,3 1-160 0,-2 3 192 0,-1 2-64 15,-2-1-128-15,1-1 192 0,-1 0-192 0,2 1 144 0,4 0-144 0,1-1 128 16,1-1-128-16,0 1 160 0,-2 0-160 0,-1-2 160 16,-1 2-160-16,1 0 0 0,0 2 144 0,-1 1-144 15,1-3 128-15,0 0-128 0,0 2 128 0,1 1-128 16,3-2 128-16,-3 0-128 0,-2-1 128 0,-1 2-128 15,0-2 0-15,0 3 0 0,-1 0 0 0,0-1 0 16,0 0 0-16,1 2 144 0,3-1-144 0,0 1 0 16,1-1 128-16,-1-2-128 0,-3-1 0 0,-1 1 0 15,1 4 128-15,0 2-128 0,-2-2 0 0,-2-3 0 16,0 1 128-16,3-1-128 0,-3 1 0 0,1 1 0 16,-2 0 128-16,1-3-128 0,2-1 0 0,0 1 0 15,-4 0 0-15,1 2 128 0,0 1-128 0,2 0 0 16,0-4 128-16,0 2-128 0,-1 2 0 0,1 0 0 15,3-2 0-15,0 1 0 0,0 1 128 0,0-2-128 0,1 1 0 0,-1 0 0 16,0 0 0-16,-1 2 0 0,-3-2 0 0,3-1 0 16,-5-2 0-16,1 0 0 0,0 0 192 15,0 0-64-15,0 1 0 0,0 2-128 0,-2-3 0 0,2 1 0 16,3 1 0-16,-4-1 0 0,-1 0 176 0,2 0-176 16,2-1 160-16,0 3-160 0,1-3 144 0,2 0-144 15,2 2 128-15,-1 1-128 0,1-2 0 0,1-1 128 16,4 3-128-16,-1-2 0 0,-3-1 0 0,2 0 128 15,0 0-128-15,1 3 0 0,-1 2 0 0,1-3 0 16,1 1 0-16,1-1 0 0,1 2 0 0,-1 2 0 16,-2-2 128-16,2 0-128 0,-2 1 0 0,2 2 0 15,-5-2 0-15,5-2 0 0,2 3 0 0,-5-1 0 0,-1-2 0 16,0-1 128-16,-2-1-128 0,-1 0 0 0,-3-1 0 0,-2 0 0 16,-1 0 0-16,1 0 0 0,1-1 0 0,1 1 128 15,2 0-128-15,1 0 0 0,1 0 0 0,1 0 0 16,-1 0 0-16,1 0 0 0,1 0 0 0,-3 0 128 15,-1 0-128-15,1 1 0 0,-1-1 0 0,0 3 128 16,-3-1-128-16,2 2 0 0,0-4 0 0,-3 1 0 16,5 2 0-16,-4-2 0 0,1-1 0 0,0 0 0 15,-5 2 176-15,3 0-48 0,-3-1-128 0,1 2 192 16,0 2-192-16,-1-1 0 0,-4-3 0 0,-1 3-160 16,-3-2 160-16,2 1 0 0,-5-1 0 0,2 1 0 15,-7 0 0-15,-1-2 0 0,-3 0 0 0,-1-1 0 16,-1 0 0-16,-2 3 0 0,2-3 0 0,-3 0 0 15,-10 0 0-15,10 1 0 0,-10-1 0 0,0 0 128 16,0 0-128-16,0 0 0 0,0 0 0 0,0 0 0 0,0 0 0 0,0 0 0 16,0 0 0-16,-15-1 0 0,-3 1 0 0,-1-3 0 15,-1 2 0-15,-7-2 0 0,-5-1 0 0,-4-1 0 16,-3 0 0-16,-3 0 0 0,-2-2 0 0,-2 2 0 16,-1 1 128-16,-4-4-128 0,-4 2 0 0,-2 2 0 15,-4-2 0-15,-5-1-128 0,-1 2 128 0,-5-4 0 16,0 2 0-16,-6-2 0 0,-5 1 0 0,-6 2 0 15,-5-6 0-15,-2 0 0 0,1-4 0 0,-7 2-128 16,-6 0 128-16,-1-2 0 0,-2-3 0 0,-2 0-160 16,-8 1 160-16,1 1 0 0,0 1-144 0,-1 2 144 15,1 4 0-15,3-4-144 0,4 1 144 0,1 4 0 16,0 0 0-16,2 4 0 0,4-1 0 0,1 3 0 0,4 3 0 16,-2 0 0-16,-3 0 0 0,0-1-160 0,0-2 160 0,-2 3 0 15,-4 0-208-15,-4-2 64 0,-2-3 16 0,-6 4 0 16,-7 2-48-16,-3-2 0 0,0-7 0 0,-5 4 0 15,-2-1 176-15,1-1-192 0,-2-1 192 0,6 1-192 16,4-2 192-16,7 3 0 0,7-4 0 0,6 7 0 16,5 2 0-16,4 1 0 0,1 0 0 0,8 1 0 15,5 4 0-15,4-2 0 0,1 2 0 0,-1 3 0 16,-3-3 0-16,3 2 0 0,3-3 0 0,0 1 0 16,2 5-128-16,-4-3 128 0,-3 3-128 0,1-5 128 15,4-3-144-15,1 2 144 0,-1-2-160 0,5 4 160 16,-5 3 0-16,5-5 0 0,0-2-128 0,8 2 128 15,4 0 0-15,5 0 0 0,5 2 0 0,2 0 0 0,1-2 0 16,0-1 0-16,0 0 0 0,3-2 0 0,2 1 0 0,1-2 0 16,1 0 0-16,0 0 0 0,1 3 0 15,-2 1 0-15,3-1 0 0,-3 0 0 0,-2 1 0 0,-1 1 0 16,0-2 0-16,1-1 0 0,3-3 0 0,2 1 0 16,1 2 0-16,1 2 0 0,3-3 0 0,2 2 0 15,2-1 0-15,2 0 0 0,2 2 0 0,2-2 0 16,1-3 0-16,3 3 0 0,1-2 0 0,5 0 0 15,3-1 0-15,4 0 0 0,1 0 0 0,3 1 0 16,7-1 0-16,0 0 0 0,0 0 0 0,0 0 0 16,0 0 0-16,10-1 0 0,4 1 0 0,4-1-144 15,4 1 144-15,3-3 0 0,2-3 0 0,5 1-128 16,-3 1 128-16,6-1 0 0,5 0 0 0,3 4 0 0,4 1 0 16,5-2 0-16,5 0 0 0,7-1-128 0,3-1 128 0,1-1 0 15,2 3 0-15,0 1 0 0,6 1 0 0,5 1-128 16,6-1 128-16,-1-1 0 0,0-2 0 0,5 3 0 15,3 1 0-15,4 2 0 0,-2-3 0 0,1 1 0 16,-3 0 0-16,0 3 0 0,5-1 0 0,2-2 0 16,-2-1 0-16,0 1 0 0,0-1 0 0,4 3 0 15,4-1 0-15,-3 1 0 0,-4-2 0 0,3-1 0 16,2-1 0-16,0 0 0 0,2-2 0 0,-2 2 0 16,-3 1 0-16,4 1 0 0,2-1 0 0,-3 0 128 15,-4-1-128-15,-2 1 0 0,1 2 0 0,-3 0 0 16,3-2 0-16,-5 0 0 0,1 1 0 0,2 3 0 15,0-2 0-15,3-1 0 0,2-1 0 0,1 3 0 16,2 5 0-16,2 2 0 0,0 0 0 0,3 0 128 0,-3 0-128 16,4-2 0-16,2 2 128 0,-1 0-128 0,-2 4 0 15,-2 2 0-15,2-6 0 0,-2 1 0 0,-1 2 0 0,-3 0 0 16,-2-1 0-16,-1 2 128 0,0-5-128 0,-4 0 0 16,-3-1 0-16,-1 1 0 0,-1-3 0 0,-2 3 176 15,0-5-176-15,-5 1 192 0,-2 1 32 0,-5 0 16 16,-3 2 0-16,0 0 0 0,-1-6-64 0,-1 2-16 15,-7-1 0-15,-4-183 0 0,-6 366-16 0,-3-182 0 16,-3-2 0-16,-4 2 0 0,-3-1-144 0,-5 2 192 16,-3-3-192-16,-8 1 192 0,-8 1-192 0,-5-1 0 15,-3 4 0-15,-12-7 0 0,0 0-192 0,0 0-128 16,-19 2-32-16,-9 2 0 16,-11 2-2912-16,-10 1-592 0</inkml:trace>
  <inkml:trace contextRef="#ctx0" brushRef="#br0" timeOffset="1857.79">8815 9563 6447 0,'0'0'272'0,"0"0"80"0,0 0-352 0,0 0 0 15,0 0 0-15,0 0 0 0,0 0 3392 0,0-9 624 16,0 9 112-16,-5-5 32 0,-4 1-2560 0,-1 2-496 15,-1-1-96-15,-2 0-32 0,0 2-400 0,-3-3-96 16,-3-2-16-16,-4 1 0 0,-4 1-224 0,-2-3-48 16,-2 4-16-16,0-2 0 0,-3-1-176 0,-2-3 160 15,-5 1-160-15,-1-1 160 0,-1 3-32 0,-3-6-128 16,-1-2 192-16,1 0-64 0,-1-1 96 0,-1-1 16 16,-3 0 0-16,-4 1 0 0,-3 1 160 0,-6 1 48 15,-4-1 0-15,-5-1 0 0,-2 1-16 0,-2 1 0 0,-6 1 0 0,-6-2 0 16,-6 0-176-16,3 1-48 0,1-1 0 15,-2 0 0-15,-4 3 32 0,1 2 0 0,0-3 0 0,4 5 0 16,3-6-96-16,-3 2-16 0,-2-1 0 0,-3 1 0 16,0 4 0-16,0 0 0 0,0 2 0 0,0 1 0 15,-5-1-128-15,1-3 0 0,2 2 0 0,-2 1 0 16,0 2 0-16,-1 2 0 0,-2-2 0 0,3 1 0 16,3-2 0-16,-3 3 0 0,1 2 0 0,1-2 0 15,0-2 144-15,3 3-144 0,2 3 160 0,-2-1-160 16,-6 1 0-16,3-1 0 0,2 0 0 0,2 0 0 15,-2 6 0-15,1-3 0 0,-1 2 0 0,4-1 0 16,2-3 0-16,4 4 0 0,1 2 0 0,1-3 0 16,-1 0 0-16,5 1 0 0,2 0 0 0,4 1 0 15,3-6 144-15,-2 4-144 0,-1 1 128 0,1-2-128 0,1 2 192 0,1 2-64 16,3-3 0-16,0 3 0 0,4-3 48 0,0 4 0 16,-2-1 0-16,-1 3 0 0,0-2-176 0,2 1 128 15,1 1-128-15,3-2 128 0,1 4-128 0,-2-3 0 16,-3-2 0-16,3 3 0 0,0 0 0 0,4 2 0 15,1 0 128-15,3 3-128 0,0-1 0 0,1 0 0 16,1-2 0-16,1 2 0 0,0 1 0 0,5-1 128 16,0-1-128-16,4 1 128 0,3-1-128 0,17-9 192 15,-1 3-192-15,-3 0 192 0,-1 2-192 0,1 3 160 16,-1 0-160-16,1 3 160 0,0 1-160 0,-19 15 0 16,11-1 0-16,3-4 128 0,5 0-128 0,3-1 0 15,1-1 0-15,2-1 0 0,0-2 0 0,2-1 0 16,2-2 0-16,0 3 0 0,2 1 0 0,1-3 0 0,1-2 0 0,2-2 0 15,3-1 0-15,-1-1 0 0,3-2 0 0,1 2 0 16,1 0 0-16,1 3 0 0,1 1 0 0,2 1 0 16,1 2 0-16,2 3 0 0,0-1 128 0,2 4-128 15,2 0 0-15,3 2 0 0,-2-1 0 0,4-2 0 16,4 2 0-16,1-4 0 0,1 1 0 0,2-2 128 16,3-3-128-16,3 1 0 0,2-3 0 0,-2-2 0 15,6-6 0-15,3 3 0 0,1-4 128 0,-11 0-128 16,1-2 0-16,6 3 0 0,2 2 144 0,6-1-144 15,4 0 0-15,6 2 0 0,2-2 0 0,48 13 128 16,-16-3-128-16,-6-3 0 0,-6-5 0 0,1 1 0 16,0-4 0-16,4 2 0 0,-2 1 0 0,1-5 128 15,-1 0-128-15,0 1 0 0,2-1 0 0,6-1 128 16,2 1-128-16,0-6 0 0,-2 1 0 0,2 1 0 0,4 0 0 0,1-1 0 16,1 3 0-16,-4-2 128 0,1-3-128 0,2-1 0 15,1 3 0-15,1-1 0 0,2-2 0 0,1 0 0 16,-5-1 0-16,1 5 128 0,3-1-128 0,0-1 0 15,1-5 0-15,-1 1 128 0,-4 1-128 0,5 1 0 16,3 2 0-16,-1-2 0 0,-6-3 0 0,3-1 0 16,-4 3 0-16,6-1 128 0,3 0-128 0,-1-2 0 15,-3-3 0-15,0 3 0 0,3 4 0 0,0-1 128 16,-4-1-128-16,-2-3 0 0,-4 2 0 0,2-1 0 16,1 2 0-16,2-1 0 0,-1-2 0 0,-2 0 0 15,-2 1 0-15,-1 0 0 0,4-3 0 0,0 3 0 16,1-2 0-16,-3-1 128 0,0 0-128 0,-2 2 0 0,2 2 0 0,1-3 0 15,3-3 0-15,-6 3 144 16,-3-3-144-16,1 5 0 0,0-1 160 0,1 1-160 0,1-4 128 0,-3 3-128 16,-5 0 128-16,-3 1-128 0,-4 0 128 0,3-4-128 15,3 1 0-15,-6 1 128 0,-6-4-128 0,-3 3 0 16,-5-5 128-16,-3 2-128 0,-3-5 0 0,0 3 128 16,-1 1-128-16,2-2 192 0,-2 5-192 0,-3-5 192 15,-6 1-32-15,-4 1 0 0,2-3 0 0,-3 0 0 16,-3 3-160-16,0-3 160 0,-4-2-160 0,0 5 160 15,-1-3-160-15,3 3 0 0,-1 1 144 0,-6-3-144 16,-1-6 128-16,-2-1-128 0,-2-3 160 0,0 0-160 16,-3-3 256-16,-2 1-32 0,-1 1-16 0,-1-4 0 15,-5-1 112-15,-3-2 32 0,-4-2 0 0,-1 3 0 16,-1-3-16-16,-6 2 0 0,-3 0 0 0,-1 2 0 16,-3-7-16-16,-2 0 0 0,-1 0 0 0,-4-1 0 0,0-1-128 15,-3 2-16-15,-3 0-16 0,0 1 0 0,-2 0-160 16,0 0 160-16,-3-2-160 0,-2-1 160 0,-5 1-160 0,-1 5 0 15,-2 3 0-15,-5 1 0 0,-4 4 0 0,-4 3 0 16,-1-2 0-16,0 2 0 0,2-2-160 0,-1 4 160 16,-1 2 0-16,-1 6-144 0,0 1-128 0,-2 4-32 15,1 1 0-15,2 4 0 16,-1 0-1104-16,2 4-208 0,2 5-48 0,3 2-10800 16,1 6-2144-16</inkml:trace>
  <inkml:trace contextRef="#ctx0" brushRef="#br0" timeOffset="5663.84">15186 9391 8399 0,'-19'-3'368'0,"11"3"80"0,0 0-448 0,0 0 0 16,-2-3 0-16,-2 3 0 0,1 3 720 0,1-2 48 16,0-1 16-16,1 0 0 0,-4 0 96 0,3 0 16 15,1-1 0-15,1 1 0 0,1-3 112 0,0 2 16 16,0-2 16-16,0 3 0 0,7 0-112 0,0 0-32 15,0 0 0-15,0 0 0 0,0 0-80 0,0 0-32 16,0 0 0-16,0 0 0 0,10-1-80 0,3 0-32 16,2-2 0-16,6 2 0 0,5 0-64 0,2-2-16 15,4-2 0-15,5 1 0 0,2-1-48 0,6 1-16 16,2-1 0-16,4 0 0 0,3 1-96 0,5-1-32 0,2 0 0 0,5 0 0 16,0 1-64-16,5-1-16 0,2-1 0 0,3 1 0 15,3 2-48-15,1-1-16 0,0-2 0 0,3 1 0 16,-3 1-32-16,1 1-16 0,-2 1 0 0,0 1 0 15,2 1-32-15,2-2-16 0,-2 1 0 0,0 2 0 16,-2 2-32-16,1 2 0 0,-2-1 0 0,30-3 0 16,-13 2-128-16,-8-1 128 0,-10 1-128 0,1 1 128 0,-3-2-128 0,0-1 0 15,-3 1 144-15,1-2-144 0,0-2 0 16,0 2 128-16,0 0-128 0,-1 0 0 0,1 0 128 0,5-1-128 16,3 0 128-16,-1-2-128 0,-2-1 192 0,1 3-48 15,-3 0 0-15,-1 0 0 0,-3-1-144 0,1 0 128 16,-3-1-128-16,-2-3 128 0,-1 1-128 0,0 1 0 15,-1 3 0-15,1-2 128 0,1 1-128 0,2-2 128 16,1-1-128-16,-1 1 128 0,-2 0-128 0,4-1 192 16,-3 1-192-16,4 0 192 0,-1 2-64 0,3-1 0 15,-2 0 0-15,1 1 0 0,1 0-128 0,-2 0 0 16,1 2 0-16,-2 2 0 0,1 0 0 0,2 2 0 16,-5-1 128-16,5 0-128 0,-3 0 128 0,3 1-128 15,0-2 128-15,0 1-128 0,2-2 0 0,-6 2 0 0,-1-1 128 0,1 3-128 16,3 2 0-16,-3-4 0 0,4 0 0 0,2 0 0 15,-2 2 0-15,0 2 0 0,3-3 0 0,-3 1 128 16,-3 0-128-16,-1-1 0 0,1-1 0 0,-5 0 0 16,-3 0 0-16,0 0 0 0,2 0 0 0,-2 0 0 15,0-2 0-15,-3 0 0 0,-3-1 0 0,2 3 0 16,-2-3 0-16,2 2 128 0,1 0-128 0,0 0 0 16,-4 3 224-16,0-1-32 0,1 0-16 0,-1 0 0 15,-2 1-176-15,3 0 0 0,0 0 0 0,2 4-176 16,-1-4 176-16,-2 0 0 0,-1-1 0 0,-3 1 128 15,-5-2-128-15,0-1 0 0,-5-2 0 0,0 1 0 16,-1 2 0-16,0-1 0 0,-1 0 0 0,-3 0 128 0,-1-2-128 0,-3 0 0 16,-5 0 0-16,2 2 0 0,-3-4 0 0,-3 0 0 15,-2 2 0-15,-3 0 128 0,-1 0-128 0,-2-2 0 16,-2 1 0-16,-4 1 128 0,0 1-128 0,-2 1 0 16,-9-2 0-16,0 0 0 0,0 0 0 0,0 0 0 15,0 0 0-15,0 0 128 0,0 0-128 0,0 0 0 16,0 0 0-16,0 0 0 0,-16 5 0 0,-2-3 144 15,-3 0-144-15,-5 1 0 0,-3 3 128 0,-4-1-128 16,-4-2 0-16,-6-1 0 0,-5-2 0 0,-4 0 0 16,-4 1 0-16,-3 2 0 0,-4 0 0 0,-3 2 0 15,-3-2 0-15,-7-3 0 0,-7-1 0 0,3 1 0 16,-3 0 0-16,-3 0 0 0,-4 0 128 0,-4-2-128 0,-3 1 0 0,-1-3 0 16,-4 7 0-16,-3-6 0 0,-4-2 0 0,-2 1 0 15,-1 3 0-15,-2-1 0 0,-3-3 0 0,-1-1 0 16,1 1 0-16,-2 0 0 0,1-2 0 0,-1 2 0 15,-1 3 0-15,1 1 0 0,-1 1 0 0,1 0 0 16,-2 0 0-16,-2 3 0 0,-2 0 0 0,1-1 0 16,-2-5 0-16,-1 2-144 0,0 3 144 0,-2 0 0 15,0-6 0-15,-4 3-160 0,-1 1 160 0,-1-3 0 16,0-6 0-16,-1 3-128 0,-1 1 128 0,-2-3 0 16,-2 0 0-16,4 1 0 0,-3 2-128 0,3 1 128 15,2-5 0-15,4 3 0 0,1 2 0 0,6 0 0 16,3-1 0-16,0 2 0 0,2 2 0 0,2-1 0 15,5-2 0-15,2-1 0 0,1 1 0 0,1 1 0 16,2 2 0-16,1 0 0 0,2-4 0 0,2 1 0 16,0 4 0-16,0-1 0 0,-2-1 0 0,1 2 0 15,3 0 0-15,1 2 0 0,-1-1 0 0,2-1 0 0,3-1 0 16,3 1 0-16,2 0 0 0,4 1 0 0,1 1 0 0,4 0 0 16,2-2 0-16,4 0 0 0,4-2 0 0,6 4 0 15,1 2 0-15,2-3 0 0,-1 1 0 0,3 0 0 16,1-2 0-16,3 2 0 0,3 3 0 0,4-2 0 15,1-1 0-15,4 0 0 0,2 0 0 0,3 1 0 16,1-1 0-16,3 2 0 0,3-3 0 0,4-1 0 16,3 0 0-16,3 2 0 0,3-1 0 0,1 0 0 15,3-1 0-15,2 0 0 0,5 0 0 0,7 0 0 16,0 0 0-16,0 0 0 0,0 0 0 0,0 0 0 0,0 0-128 0,14-1 128 16,2 1 0-16,4-1 0 15,4-1 0-15,9-1 0 0,5 0-128 0,5-1 128 0,7 2 0 0,5-2 0 16,4-1-128-16,9 1 128 0,7-1 0 0,7 1 0 15,7-5 0-15,7 4-128 0,5 0 128 0,10-1 0 16,6 1 0-16,5 1 0 0,3 0 0 0,7 0 0 16,6 2 0-16,5-1-128 0,2 0 128 0,6 2 0 15,-1-3 0-15,4 1 0 0,-1 0 0 0,6-1 0 16,2 0 0-16,2 1 0 0,5-3 0 0,1 4 0 16,-1-2 0-16,5 3 0 0,2-2 0 0,3 1 0 15,4-2 0-15,1 3 0 0,1 1 0 0,0 3 0 16,0 0 128-16,0 1-128 0,0 1 0 0,1 1 144 15,-3 1-144-15,-4 0 0 0,-3 3 0 0,-3 2 0 16,-7-6 0-16,-4 6 0 0,-4-1 0 0,-2 2 0 16,-5-7 0-16,-8 4 0 0,-7-2 128 0,-3 2-128 0,-5 0 0 15,-4 2 0-15,-7 2 0 0,-7-4 0 0,-7-1 0 0,-5 1 0 16,-2 1 128-16,-6 3-128 0,-4 0 0 0,-5-3 0 16,-5-1 0-16,-7-1 128 0,-6 3-128 0,-7 4-256 15,-7-2 64-15,-5 3 16 16,-5 5-1968-16,-4-2-400 0,0 2-80 0,-8-3 0 0</inkml:trace>
  <inkml:trace contextRef="#ctx0" brushRef="#br0" timeOffset="7294.19">29969 13923 8863 0,'0'0'384'0,"0"0"96"0,0 0-480 0,0 0 0 0,0 0 0 0,0 0 0 15,0 0 1008-15,-6 9 96 0,6-9 32 0,-8 3 0 16,1 1-176-16,0 4-16 0,1-3-16 0,6-5 0 0,-9 5-240 0,9-5-48 16,-9 9-16-16,3-3 0 15,-2 1-128-15,2 0-32 0,6-7 0 0,-12 4 0 0,1 1 144 0,1 0 32 16,1 0 0-16,-1-3 0 0,-2-2 176 0,2 2 32 15,10-2 16-15,-10 4 0 0,1-4-160 0,9 0-48 16,-8-3 0-16,8 3 0 0,0 0-48 0,0 0-16 16,-7-3 0-16,7 3 0 0,0 0 96 0,-4-8 16 15,4 8 0-15,-3-11 0 0,2-3-64 0,2 6 0 16,-1 8 0-16,7-10 0 0,-1 3-256 0,2 0-64 16,2 2-16-16,1 2 0 0,2-1-144 0,0 2-32 15,-2-2 0-15,1 3 0 0,-1-1-128 0,-1 2 0 0,-10 0 144 0,12 2-144 16,-12-2 0-16,0 0 128 15,10 7-128-15,-10-7 0 0,1 10 128 0,-1 3-128 0,-5 2 128 0,-3 2-128 16,-3 2 256-16,-4-1-32 0,-3-3 0 0,-2-2 0 16,-5 0 96-16,1-1 0 0,0-3 16 0,1-1 0 15,2-6 144-15,-2 2 32 0,2-1 0 0,1-3 0 16,0-3 0-16,3 1 16 0,5 0 0 0,3-2 0 16,1-2-144-16,8 6-48 0,-4-10 0 0,4-3 0 15,3 2-128-15,3-1-16 0,4-3-16 0,3-3 0 16,1 2-176-16,3 2 0 0,2 4 0 0,0-2 128 15,0 2-128-15,0 2 128 0,1 5-128 0,-1 0 128 16,0 3-128-16,-1 3-144 0,-4-1 144 0,-3 1-208 16,0 2 208-16,-5 5 0 0,-3 1 0 0,-6 1-144 15,-1 2 144-15,-5 2 0 0,-3 2 0 0,-2 0 0 0,-3-4 0 16,-1-1 0-16,-2-1 0 0,1 1 0 0,0-4 0 16,0 1 0-16,1-5 0 0,1 0 128 0,5 0 16 0,0-2 16 15,2-1 0-15,10-2 0 0,-6-2 64 0,6 2 16 16,0 0 0-16,-2-10 0 0,8 0-32 0,0-4 0 15,2-2 0-15,3 1 0 0,3 0-80 0,2 1-128 16,2-3 176-16,0 2-176 0,1 2 0 0,0 4 0 16,-1 1 0-16,-3 4 0 0,-1 0 0 0,-2 3 0 15,-12 1 0-15,0 0 0 0,0 0 0 0,2 7 0 16,-4 5 0-16,-7-3 0 0,0 3-160 0,-5 1 160 16,-3-2-160-16,0 2 160 0,-1 0 0 0,-1-3 0 15,1 1 0-15,1 2 0 0,3-8-192 0,0 0 192 16,2 3-208-16,3-3 80 15,9-5-1024-15,-8 1-208 0,8-1-48 0,0 0-11456 16,0 0-2288-16</inkml:trace>
  <inkml:trace contextRef="#ctx0" brushRef="#br0" timeOffset="10319.48">31648 13764 9215 0,'0'0'816'0,"0"0"-656"16,0 0-160-16,6-5 0 0,-6 5 1408 0,0 0 240 15,0 0 48-15,0 0 16 0,7-4-624 0,-7 4-128 16,0 0-32-16,0 0 0 0,5-5-32 0,-5 5 0 16,0 0 0-16,0 0 0 0,0-9 96 0,0 9 16 15,0 0 0-15,-4-6 0 0,-1-5-176 0,2 5-16 16,-5-2-16-16,3 2 0 0,0 0-64 0,-3-2-16 15,8 8 0-15,-10-9 0 0,1-4-144 0,-2 2-48 16,0 1 0-16,0-2 0 0,0 5-80 0,-2-5-32 0,0 0 0 0,-1 1 0 16,-2 0-48-16,-1 1-16 0,-3-4 0 0,-2 0 0 15,-3-1-32-15,-1 3-16 0,1-2 0 0,-2-2 0 16,1-1-32-16,-4 3 0 0,-3 4 0 0,3-3 0 16,-2 3 0-16,0 1 0 0,0-3 0 0,-1 1 0 15,-2 0-16-15,-1 1-16 0,-2 0 0 0,0-2 0 16,-4 3-80-16,1 0-16 0,1 3 0 0,-1-3 0 15,0 1-16-15,2 5-128 0,-1-4 192 0,2 2-64 16,-1 1-128-16,1 1 192 0,0-2-192 0,-2 1 192 16,0 2-192-16,-1 2 160 0,-1 0-160 0,0 0 160 15,1 0-160-15,2 3 0 0,1 1 144 0,0 1-144 16,-2-1 160-16,3-2-32 0,-2 2-128 0,2 2 192 16,1-2-192-16,1 0 176 0,-3 2-176 0,0 1 160 0,-1-3-160 15,0-1 0-15,-2 2 0 0,3 3 128 16,1-2-128-16,1 5 0 0,-3-2 0 0,1 2 128 0,3-2-128 0,-1 1 0 15,1 1 0-15,-1-2 0 0,-1 3 0 0,0-3 128 16,0 2-128-16,2 3 0 0,3-2 128 0,3 2-128 16,-1 0 0-16,4-3 128 0,0-2-128 0,2 4 0 15,3-3 144-15,2 2-144 0,2 0 160 0,2-1-32 16,1 2-128-16,2 2 192 0,0-1-192 0,1-1 0 16,3 2 0-16,-1 2 0 0,0-1 0 0,1 0 0 15,2 1 0-15,-2 0 0 0,3-3 0 0,0 2 0 16,0 3 0-16,1-2 0 0,0-4 0 0,4 3 0 15,-4 2-176-15,4-2 176 0,0 0 0 0,2 0 0 16,0-2 0-16,2 0 0 0,0 0 0 0,1 1 0 16,0-1 0-16,3 2 0 0,2 3 0 0,-1-1 0 0,2-2 0 0,2-3 0 15,-2 0 0-15,1 0 0 0,1 1 0 0,1-1 0 16,-1 0 0-16,3 0 0 0,-1-4 0 0,3 2 0 16,0 5 0-16,1-3 128 0,2-4-128 0,3 3 0 15,2-1 0-15,2 2 0 0,2-2 0 0,3-2 0 16,2 2 0-16,0 0 0 0,1 0 128 0,1 2-128 15,1-4 0-15,0 2 0 0,0-3 0 0,0 2 0 16,0-5 0-16,-2 3 0 0,5-2 128 0,-2 0-128 16,0 2 0-16,2-2 0 0,-1 4 0 0,-1-3 0 15,-2-1 0-15,0 2 0 0,0-3 0 0,-2-1 0 16,-1-3 0-16,3 0 0 0,0-1 128 0,1 4-128 16,0-1 0-16,3-2 0 0,1 1 0 0,1 0 0 15,2-1 0-15,-1-1 0 0,1 0 128 0,-1 1-128 16,-1-3 0-16,3 0 160 0,1 1-160 0,-1 1 160 0,2 1-160 15,1 1 128-15,-1-2-128 0,-2 0 128 0,-3-2-128 0,0 0 0 16,-1 2 0-16,-1-3 128 0,-3-3-128 16,0 1 0-16,0 1 0 0,-1 0 0 0,-3-2 0 0,1 1 128 15,-1-3-128-15,0-1 0 0,1 3 0 0,-1-4 128 16,-5 0-128-16,0-3 0 0,1 3 0 0,-2 0 128 16,0-6-128-16,-2 4 0 0,-2-2 0 0,2 2 128 15,-3-2-128-15,-2 0 0 0,1-2 0 0,-2 0 128 16,-1 4-128-16,0-4 0 0,-1 0 0 0,-1-3 128 15,-5 1-128-15,1 0 0 0,0 3 0 0,-3 0 128 16,1-6-128-16,0 4 0 0,-2-1 0 0,-1 0 0 16,1 2 128-16,0-2-128 0,-1 1 0 0,1 1 0 0,-4-1 0 0,0 3 0 15,-1-2 0-15,0-1 0 0,-3 2 0 0,-1 1 0 16,-1-3 0-16,-5 3 0 0,0 3 0 0,0-4 0 16,-4-2 0-16,-3 1 0 0,-2-2 0 0,-3 1 0 15,-1 0 0-15,-4-1 0 0,-4 4 0 0,-2-3 0 16,-2-2 0-16,1 3 0 0,-6-2 0 0,1 5 0 15,-3-1-128-15,-1 0 128 0,0-2 0 0,-2-1 0 16,-2 1 0-16,-3 2 0 0,-2-2 0 0,0 1 0 16,0 2 0-16,-1 3 0 0,0-2 0 0,0 3 0 15,-3 0 0-15,-1-4 0 0,-3 3 0 0,-3-2 0 16,0 2-128-16,0 1 128 0,2-1 0 0,0 3 0 16,-2-2 0-16,1 1 0 0,-2 2 0 0,-1-3 0 15,0 2 0-15,-1 0 0 0,1 3 0 0,0-1 0 16,1 0 0-16,3 1 0 0,2 5 0 0,1 2 0 0,-2-3 0 15,0 0 0-15,1 1 0 0,2 3 0 0,-1 0 0 0,1 1 0 16,-1 1 0-16,2 1 0 0,1 3 0 0,-4-3 0 16,-1 3 0-16,-2-2 0 0,4 2 0 0,2 0 0 15,3 3 0-15,2 1 0 0,2-2 0 0,3 0 0 16,1 1 0-16,4-3 0 0,1 2 0 0,1 2 0 16,-1-3 0-16,2 2 0 0,1 1 0 0,1 1 0 15,2 4 0-15,0-2 0 0,4-1 0 0,0 2 0 16,5 2 0-16,0 1 0 0,4 1-128 0,4 4 128 15,1-3 0-15,4 3 0 0,-1 1 0 0,5 2 0 16,3-3 0-16,2 0 0 0,0 1-128 0,4 0 128 16,3 0 0-16,2-2 0 0,1 2 0 0,3-3 0 0,3 5 0 15,1-5 0-15,-1 0 0 0,4-1 0 0,2-2 0 16,1 3 0-16,3 4 0 0,2-4 0 0,3 1 0 0,-1-2 0 16,1-1 0-16,1 3 0 0,1-1 0 0,3-1 0 15,0-2 0-15,4-4 0 0,0 0 0 0,2-1 0 16,1 0 0-16,3-1 0 0,3-5 0 0,3 0 0 15,-1 2 0-15,2-3 0 0,-1-1 0 0,3-1 0 16,0-2 0-16,4 0 0 0,1 3 0 0,4-3 0 16,-2 0 0-16,1 0 0 0,-6-1 0 0,3-1 0 15,-2 0 0-15,2 1 0 0,-3-3 128 0,3 3-128 16,0 0 0-16,-2-2 0 0,-2-3 0 0,0 0 0 16,-1-2 0-16,4 1 0 0,-2-3 0 0,2-4 128 15,1 1-128-15,0-3 0 0,1 0 0 0,-1 0 128 16,-1-4-128-16,1-2 0 0,0-3 0 0,-1 1 128 15,-2-3 0-15,-1-2-128 0,-1 0 192 0,-5 2-64 16,-5-3-128-16,-3 5 0 0,-2-1 0 0,-4 1 0 0,-4-9 0 16,-4 4 0-16,-5-2 0 0,0 0 0 0,-5-4 128 0,-1 0-128 15,-1-4 192-15,-8 0-64 0,-4-1 64 0,-7 0 16 16,-4 1 0-16,-5-2 0 0,-5-1-80 0,-4 1 0 16,-4 0-128-16,-7 2 192 0,-5 0-192 0,-5 2 0 15,-4 3 128-15,-5-2-128 0,-11-4 0 0,-3 6 0 16,-2 3 0-16,-2 0 0 0,0 7-192 0,2 2-48 15,1 2 0-15,4 3 0 16,1 4-944-16,8 4-192 0,5 4-32 0,10 5-16 16,8 2-1504-16,9 5-288 0,7 0-64 0</inkml:trace>
  <inkml:trace contextRef="#ctx0" brushRef="#br0" timeOffset="11670.22">29705 14004 5519 0,'0'0'240'0,"0"0"64"0,0 0-304 0,0 0 0 0,0-9 0 0,0 9 0 15,0-7 1504-15,-3-2 240 0,2 0 48 0,-1 2 16 16,2 7-464-16,-4-7-112 0,0 0-16 0,0-2 0 15,0 3 48-15,2 1 0 0,2 5 0 0,-3-13 0 16,1 2-288-16,0 1-48 0,2-4-16 0,3 2 0 16,-1 0-176-16,4-1-32 0,1 1-16 0,2 1 0 0,0-3-96 0,4 0-16 15,-2 1 0-15,3 2 0 0,0-3-160 0,3 4-32 16,0 2-16-16,4-1 0 0,0 2-144 0,0 3-32 16,-2 1 0-16,0-1 0 0,-1 2-192 0,1 1 144 15,0-2-144-15,-1 2 128 0,-3 3 64 0,-1 3 0 16,-4 4 0-16,-1 3 0 0,-1-2-64 0,-7 4-128 15,-2 5 192-15,-6 1-64 0,1 2-128 0,-4 3 160 16,-3-2-160-16,-4 1 160 0,-2 1 96 0,-1-6 32 16,1-3 0-16,-4-1 0 0,-2-1 224 0,-1-2 64 15,-2-2 0-15,0-5 0 0,0-2 160 0,0-1 32 16,-1 1 16-16,2-5 0 0,2-3-192 0,6 1-32 16,-1-4-16-16,2-1 0 0,3-5-192 0,3 1-32 0,3-1-16 0,4-1 0 15,3-6-48-15,4 1-16 0,4 0 0 16,3-1 0-16,2 1-240 0,3 2 128 0,3-2-128 0,4 1 0 15,-1 1 0-15,7 3 0 0,-1 1 0 0,2 6 0 16,3-1 0-16,2 6 0 0,0-3 0 0,-3 6 0 16,-2 3 0-16,-1 1 0 0,-1 2-128 0,-5 4 128 15,-3 6 0-15,-4 3-128 0,-3 1 128 0,-4 4 0 16,-7 2-144-16,-3-2 144 0,-2 4 0 0,-5-3-144 16,-8 2 144-16,-2-3 0 0,-1 0 0 0,-3-4 0 15,-2 1 0-15,-4-7 0 0,-4-3 0 0,-2-1 0 16,0-5 128-16,-1-2 0 0,0 1 0 0,5-3 0 15,3-3 128-15,3-2 48 0,1 0 0 0,8-4 0 16,1 2 16-16,6-6 0 0,3 0 0 0,6-1 0 16,4-1-80-16,4 0-16 0,3-1 0 0,6 1 0 0,3-3-224 0,5 1 0 15,1-1 128-15,7 1-128 0,1 3 0 0,3 3 0 16,1-2 0-16,1 6 0 0,2 0 0 0,-5 2 0 16,-3 1 0-16,-6 3 0 0,-2 3 0 0,-3 2-128 15,-5 4 128-15,-3 5 0 0,-5 0 0 0,-3 2-128 16,-5 2 128-16,-4 0 0 0,-2-3-128 0,-6 4 128 15,-2 2 0-15,-6 0 0 0,-3-3 0 0,-3-4 0 16,-3-3 0-16,-1 1 0 0,-3-4 0 0,0-1 0 16,-2-4 0-16,4-2 0 0,1-1 0 0,5 1 144 15,3-1-144-15,3-2 128 0,4-6-128 0,5 3 192 16,10 5-192-16,-4-10 192 0,3-2-64 0,6-2-128 16,5 0 192-16,4 3-64 0,1-2-128 0,8 1 0 0,2-1 0 15,5 3 128-15,2-2-128 0,1 5 0 0,1-2 0 0,-1 2 0 16,-4 2 0-16,-2 0 0 0,-3 3 0 0,-4 0 0 15,-3 2-128-15,-6 3 128 0,-11-3 0 0,0 0 0 16,-1 11 0-16,-4 3-144 0,-5-4 144 0,-4 3 0 16,-4 2 0-16,-6 1-128 0,-9-4 128 0,1-1 0 15,-2-5 0-15,-2 0 0 0,1-1 0 0,1-2 0 16,3-4 0-16,5-1 0 0,6 0 144 0,3-1-144 16,2 2 128-16,5-3-128 0,10 4 128 0,0 0-128 15,0 0 0-15,0 0 0 0,6-7 0 0,8 0 0 16,5-2-1312-1,4 6-240-15,1 1-48 0,4 1-17328 0</inkml:trace>
  <inkml:trace contextRef="#ctx0" brushRef="#br0" timeOffset="14491.63">8792 9581 10127 0,'12'-2'448'0,"-12"2"96"0,13 6-544 0,-5-1 0 16,-8-5 0-16,9 3 0 0,-9-3 928 0,0 0 80 15,10 4 16-15,-10-4 0 0,0 0-528 0,0 0-112 16,0 0 0-16,0 0-16 0,0 0 16 0,-11 2 16 16,-3-5 0-16,-1-1 0 0,-3 3-144 0,3-3-48 15,-3-4 0-15,-1 1 0 0,-1-5-32 0,-3 2-16 16,0-4 0-16,0 0 0 0,-4-1 160 0,1 0 16 16,-1 1 16-16,-2 0 0 0,-3-1 144 0,-2-1 16 15,-3-2 16-15,-4 1 0 0,-1-2 112 0,-1 0 0 16,-2-1 16-16,0 3 0 0,-4 1-208 0,-2 0-64 15,-2 1 0-15,-4-2 0 0,-4 2-96 0,-3 0-32 16,-2-1 0-16,1 0 0 0,0-1-128 0,-3 3-128 0,-3 0 192 0,-6 3-192 16,-5-3 128-16,0 1-128 0,4 1 0 0,-2-1 0 15,-3 4 0-15,-5 0 0 0,-7 5 0 0,2-3 0 16,0 0 0-16,0 2 0 0,-1 1 0 0,-2 1 0 16,-3-3 0-16,1 0 0 0,1-4 0 0,-1 9 0 15,0 1 0-15,1 0 0 0,-1-4 0 0,1 1 0 16,3-1 0-16,-3 4 0 0,0 2 0 0,-3-4 0 15,-1-3 0-15,-1 3 0 0,2-1 0 0,-1 2 0 16,-1 1 0-16,2 0 0 0,3 0 0 0,3 3 0 16,-1-2 0-16,0 0 0 0,-1-1 0 0,2 3 0 15,3 0 0-15,-2 5 0 0,0 0 0 0,3-2 0 16,1-6 0-16,3 1 0 0,2 2 0 0,-2 2 0 16,0 4 128-16,1-4-128 0,-2-4 0 0,5 3 0 0,0 5 0 0,4-1 160 15,1 3-160-15,0-2 128 16,-2 2-128-16,3-3 0 0,3 2-160 0,5-1 160 0,2 2 0 0,-1 2 0 15,0-3 0-15,4 3 0 0,3 0 0 0,3-2-144 16,-1 2 144-16,4 2 0 0,0-1 0 0,4 3 0 16,-1-3 0-16,0 0 0 0,-3 0 0 0,4 1 0 15,-2-4 0-15,1 3 0 0,1 0 0 0,2 3 0 16,1-1 0-16,1 0 0 0,1-4 0 0,2 2 0 16,1 0 0-16,0 2 0 0,-1 1 0 0,0 0 0 15,0-2 0-15,0-1 0 0,-2 0 0 0,2 1 0 16,-3 1 0-16,22-10 0 0,-8 3 0 0,-1-2 0 15,1 5 0-15,-1-3 0 0,1 2 0 0,1 3 0 0,0-2 0 0,-21 13 0 16,10-3 0-16,8-1 0 0,3 1 0 0,3 1 0 16,3-3 128-16,1 0-128 0,-2 2 160 0,2 1-160 15,0 0 0-15,10-12 128 0,-4 3-128 0,0 1 0 16,1 2 0-16,-1 0 0 0,-2-2 0 0,-2 1 0 16,0 0 0-16,-15 14 0 0,7-3 0 0,7-4 0 15,4-3 0-15,6 3 0 0,12-18 0 0,1-5 0 16,0 0 0-16,0 0 0 0,0 0 0 0,5 154 0 15,7-125 0-15,3-4 0 0,4 3 0 0,4-2 0 16,2 0 0-16,-1-3 0 0,3 0 0 0,-9-10 0 16,3 1 0-16,5 0 0 0,3 0 0 0,3 1 0 15,1 2 0-15,2-1 128 0,2 1-128 0,33 14 0 16,-9-9 128-16,-29-7-128 0,7 2 0 0,3-1 0 16,4 2 128-16,1 0-128 0,4 1 0 0,2-2 144 0,3 0-144 15,49 14 0-15,-20-7 0 0,-6-5 128 16,-7-2-128-16,0-2 0 0,2 0 0 0,1 0 0 0,-1-1 0 0,0 0 0 15,-4-5 0-15,1 1 0 0,-1 3 0 0,5-4 128 16,3-1-128-16,0-2 0 0,0 0 0 0,-1 2 0 16,1-3 128-16,2 5-128 0,1-2 0 0,0 2 0 15,1-5 0-15,-3-2 128 0,-3-1-128 0,3 3 0 16,1 4 0-16,2 0 0 0,2 0 0 0,0-8 0 16,-4-2 0-16,3 2 0 0,-1 8 0 0,4 0 128 15,1-4-128-15,1-1 0 0,-8-4 0 0,1 4 0 16,0 0 0-16,2-2 0 0,5 1 0 0,-3-2 0 15,-3-1 128-15,-2 0-128 0,-4 0 0 0,3 0 128 16,1 0-128-16,1-1 128 0,-1-1-128 0,2 2 0 16,-6-1 0-16,4 0 0 0,-1 1 128 0,1-1-128 0,-1-1 0 0,-4 0 128 15,1-5-128-15,-2 5 0 0,-1 2 0 0,2 0 0 16,4 0 128-16,-2-3-128 0,-4-2 0 0,1 0 128 16,-2 5-128-16,1 5 0 0,-2-2 0 0,3-5 0 15,2-1 0-15,-3-1 0 0,-2 1 0 0,-3-1 128 16,-3-1-128-16,3 0 0 0,1 2 0 0,1-1 0 15,0-1 0-15,-1-4 0 0,-3 1 0 0,-1 3 0 16,-2 2 0-16,2 2 0 0,3 0 0 0,-1-3 0 16,2 0 144-16,-3-3-144 0,-4 0 160 0,2 5-160 15,-3-1 128-15,2 1-128 0,2-5 0 0,1 1 144 16,3 1-144-16,-3-7 0 0,-3-3 144 0,0 2-144 16,-2 3 128-16,0-5-128 0,0-1 128 0,1-2-128 15,1 0 320-15,-1-2-16 0,-7-8 0 0,-1 0 0 16,-5-5 208-16,1-3 32 0,-4-3 16 0,-2-1 0 0,-1 0 80 0,-2 0 0 15,-1 1 16-15,-5 1 0 0,-3-6-176 0,-2 5-32 16,-2 3-16-16,-3-2 0 0,-4-1-112 0,-3-1 0 16,-3 1-16-16,-2 2 0 0,-4 2-160 0,-3 3-16 15,-3 0-128-15,-5 2 192 0,-3 4-368 0,-4-2-80 16,-5 3 0-16,-6-1-16 16,-12 6-1904-16,-6 2-368 0,-6 3-80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06:18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2613 14745 21135 0,'0'0'928'0,"7"-6"208"0,-1-4-912 0,0 1-224 0,-2-4 0 0,3 5 0 16,-2-1 1152-16,-1 3 176 0,-2 1 32 0,-2 5 16 15,0 0-208-15,0 0-32 0,0 0-16 0,0 11 0 16,0 5-288-16,-2 3-64 0,-2 4-16 0,0 5 0 16,-1 5 32-16,1 3 16 0,0 5 0 0,0 9 0 15,-1 3-96-15,-1 4-32 0,0 6 0 0,-2 0 0 16,-1 8-288-16,0-1-64 0,2-1-16 0,-1-7 0 15,-1 0 0-15,1-7 0 0,0-2 0 0,0 1 0 0,0-6 80 16,1-5 0-16,-1 1 16 0,0-5 0 0,-1-3-192 0,2-6-32 16,-1-2-16-16,2-3 0 0,1 0-32 0,0-6 0 15,1-4 0-15,0 0 0 16,4-6-480-16,0-9-96 0,0 0-32 0,0 0 0 16,3-14-1888-16,2-5-368 0,0-4-80 0,0-6-12608 15</inkml:trace>
  <inkml:trace contextRef="#ctx0" brushRef="#br0" timeOffset="285.91">2489 14740 27647 0,'0'0'2448'0,"0"0"-1952"16,0 0-496-16,0 0 0 0,0 0 496 0,0 0 0 0,4-4 0 0,5 0 0 16,2-1 448-16,3 1 80 15,8 1 32-15,2-8 0 0,5 3-80 0,4-6-16 0,3 0 0 0,3 0 0 16,4 0-112-16,4 0-16 0,3 1-16 0,3 3 0 16,2-7-336-16,2 2-64 0,-2-2-16 0,-3 5 0 15,-5 3-256-15,-5-1-144 0,-4 2 160 0,-5 0-160 16,-6 5-192-16,-6 3-128 0,-4 1-16 0,-6 7-11696 15,-4 0-2352-15</inkml:trace>
  <inkml:trace contextRef="#ctx0" brushRef="#br0" timeOffset="470.67">2437 15312 34095 0,'0'0'3024'0,"10"5"-2416"15,5-2-480-15,9-1-128 0,7-2 320 0,4-2 64 16,5 2 0-16,4-3 0 0,8-3 960 0,8-4 192 15,6-2 32-15,9-3 16 0,8-2-336 0,-2-2-64 16,-2-2-16-16,-3 2 0 0,-4 1-736 0,-4 4-160 16,-4-1-16-16,12 1-16 15,-19 8-832-15,-12 4-176 0,-10 1-16 0,-16 4-12448 16,-5 4-2480-16</inkml:trace>
  <inkml:trace contextRef="#ctx0" brushRef="#br0" timeOffset="950.32">4398 15255 16575 0,'-13'0'736'0,"8"0"160"0,0-2-720 0,5 2-176 16,0 0 0-16,0 0 0 0,0 0 2752 0,0 0 512 15,0 0 96-15,12-2 32 0,3-3-1616 0,4 1-320 16,4 0-64-16,2-1-16 0,6-1-560 0,4-1-112 0,6 0-32 0,2-1 0 15,2-2-352-15,-5 0-64 0,1-4 0 0,-3 5-16 16,-2 0-240-16,-4 3-240 16,-6-2 48-16,-5 4-10672 15,-6 4-2128-15</inkml:trace>
  <inkml:trace contextRef="#ctx0" brushRef="#br0" timeOffset="1106.8">4270 15686 28559 0,'0'0'2544'0,"0"0"-2032"0,5 6-512 0,4 0 0 15,5-2 1152-15,2-3 128 0,5-1 16 0,5 0 16 16,6 0 32-16,7-3 0 0,8-5 0 0,7 0 0 16,3-4-448-16,-1-2-96 0,2 0-16 0,6-3 0 15,-2-2-480-15,1-1-112 0,-1 2 0 0,19-5-16 16,-12 4-2528-16,-13 4-496 0,-10 3-96 16</inkml:trace>
  <inkml:trace contextRef="#ctx0" brushRef="#br0" timeOffset="1532.81">6433 14655 18431 0,'-5'-14'816'0,"5"6"160"0,-2-1-784 0,0-2-192 16,2-2 0-16,-1 4 0 0,-3 2 3456 0,4 7 640 0,0 0 128 0,0 0 16 15,-6 1-2784-15,-1 5-560 0,1 3-128 0,-2 8 0 16,1 3-384-16,-1 8-64 0,1 4 0 0,-2 7-16 15,-3 6 80-15,2 7 32 0,1 4 0 0,-2 7 0 16,2 10-96-16,-1 2-32 0,1 6 0 0,0 2 0 16,0 7-144-16,0 3-16 0,-1-2-128 0,0-1 192 15,0-7-64-15,1-4-128 0,1-8 176 0,-1-6-176 0,0-5 208 16,0-11-64-16,2-3-16 0,-1-8 0 0,2-5-128 16,1-2 0-16,1-10 0 0,0 2 0 15,0-10-1984-15,4-13-368 16,0 0-80-16</inkml:trace>
  <inkml:trace contextRef="#ctx0" brushRef="#br0" timeOffset="1921.47">6004 14628 20271 0,'0'-16'1792'0,"2"7"-1424"0,3 1-368 0,4-3 0 16,2-2 2400-16,6-1 416 0,3 0 64 0,6 1 32 15,4 2-2032-15,6-2-416 0,5 4-80 0,3 3 0 16,3 2 192-16,5 2 64 0,4 0 0 0,8 5 0 16,6 1-64-16,7 6 0 0,2 2 0 0,1 6 0 15,0 5-32-15,-1 4-16 0,-3 8 0 0,-2 7 0 16,-3 5-144-16,-6 7-16 0,-8 4-16 0,-6 7 0 15,-8 8-96-15,-7 3-32 0,-7 4 0 0,-6-1 0 16,-5 1 96-16,-9-3 0 0,-3 0 16 0,-6-2 0 16,-4-4 368-16,-4 0 64 0,-5-2 0 0,-7-3 16 15,-5-4-272-15,-3 0-64 0,-5-5-16 0,-1-1 0 16,-10-1-128-16,1-3-32 0,-4-1 0 0,-2-1 0 0,-2-9-80 16,-4 4 0-16,-3-7-16 0,-6-2 0 0,-5-6-176 15,-3-3 0-15,-2-6 0 0,-27 2 0 16,9-10-1664-16,2-8-320 0,0-7-64 0,30-5-10816 15,0-3-2144-15</inkml:trace>
  <inkml:trace contextRef="#ctx0" brushRef="#br0" timeOffset="2472.58">7853 13832 22799 0,'0'0'1008'0,"-4"-5"208"0,0-1-960 0,3-3-256 0,1 1 0 0,4-2 0 15,4 3 1152-15,4-3 176 0,5 1 32 0,4-3 16 16,5 1-32-16,3-1 0 0,3-2 0 0,6-1 0 0,5 2-384 15,5 3-96-15,6 0-16 0,-1 5 0 0,-2 2-256 16,-4 3-48-16,-2 3-16 0,-9 3 0 0,-4 6-304 0,-8 3-64 16,-6 4-16-16,-8 4 0 0,-5 7 0 15,-7 6 0-15,-7 1 0 0,-7 6 0 0,-9 4 32 0,-3 1 0 16,-5-3 0-16,-1-2 0 0,-2-5 240 0,2-1 48 16,4-1 16-16,4-6 0 0,7-1 320 0,5-2 64 15,7-4 16-15,7-4 0 0,7-4-336 0,8-3-64 16,8-2-16-16,8-4 0 0,7-1-48 0,8-5-16 15,6-5 0-15,6 0 0 0,5-4-128 0,4-3-16 16,8-2-16-16,0-3 0 0,0-1-240 0,-3-1 0 16,-2-1 128-16,-4 2-128 0,-2 0 0 0,-4 1 0 15,-4-1 0-15,-4 4-14240 16,-5 7-2896-16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06:27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14416 7758 13823 0,'1'-24'608'0,"-1"7"128"0,3-2-592 0,-2-1-144 16,0-2 0-16,0 1 0 0,2-2 1712 0,0 4 304 15,-2 0 64-15,1 2 16 0,1 3-560 0,-1 5-96 16,1-1-32-16,-3 10 0 0,0 0 0 0,0 0 0 16,0 0 0-16,0 0 0 0,0 0-432 0,0 0-80 15,0 10-32-15,-1 8 0 0,-1 2-160 0,-3 10-16 16,0 3-16-16,-1 6 0 0,0 4-32 0,-2 9-16 15,-10 54 0-15,2-4 0 0,-2-5-112 0,1 1 0 16,2-2-16-16,2-1 0 0,2 2-288 0,-1-7-48 16,2-8-16-16,3-7 0 0,0-11-16 0,2-8-128 15,-1-6 192-15,2-2-64 0,0-9-128 0,2-3 0 16,0-7 0-16,0-6 128 0,2-5-384 0,0-6-96 16,0-12-16-16,0 0 0 15,0 0-1600-15,0 0-320 0,-1-20-64 0,1-7-13392 0</inkml:trace>
  <inkml:trace contextRef="#ctx0" brushRef="#br0" timeOffset="312.18">14008 7564 30399 0,'0'0'2704'16,"2"-13"-2160"-16,3-1-544 0,7 2 0 15,3 2 0-15,8-1 0 0,5 2 0 0,6 0 0 0,6 3 256 0,2 3 64 16,3-2 0-16,6 2 0 0,4 2 288 0,6 5 64 16,9 5 16-16,1 5 0 0,3 2-80 0,-1 7-16 15,-3 10 0-15,-2 5 0 0,-5 3-16 0,-3 11-16 16,-3 12 0-16,-7 7 0 0,-10 7-112 0,-9 9-32 16,-11 6 0-16,-10 0 0 0,-7-3-112 0,-12-1-32 15,-10-3 0-15,-8-2 0 0,-8-6 128 0,-7-6 32 16,-5-6 0-16,-4-2 0 0,-1 0 80 0,-3-6 0 15,-1-2 16-15,-3-3 0 0,-6-3-336 0,4-3-64 16,2-9 0-16,3-5-128 16,3-9-1024-16,6-7-320 0,5-7-64 0,1-10-10896 15,2-13-2176-15</inkml:trace>
  <inkml:trace contextRef="#ctx0" brushRef="#br0" timeOffset="777.83">15506 6708 28559 0,'0'0'2544'0,"2"-10"-2032"16,4 1-512-16,3-1 0 0,4 2 0 0,3-1-128 16,5 3-16-16,5-2 0 0,5 3 272 0,3 1 64 15,2 1 16-15,1 1 0 0,-1 4 240 0,-1 1 32 16,-2 5 16-16,-7 6 0 0,-4 4-176 0,-7 6-16 15,-3 4-16-15,-10 9 0 0,-6 5-48 0,-6 5-16 16,-5 4 0-16,-4-1 0 0,-1-4 160 0,-7 0 16 16,-2-7 16-16,5-2 0 0,-1-4 400 0,3-2 80 15,4-8 0-15,5-5 16 0,4-1 112 0,7-1 0 16,5-5 16-16,8-1 0 0,4-5-336 0,9-2-64 16,9-6 0-16,6-3-16 0,8-4-240 0,4-2-64 15,4-4 0-15,6-1 0 0,8 1-192 0,1-2-128 16,-31 9 160-16,4-1-160 15,2-3-688-15,-3 0-224 0,-4 3-48 0,0 1-11680 0,-9 3-2336 16</inkml:trace>
  <inkml:trace contextRef="#ctx0" brushRef="#br0" timeOffset="1408.33">16920 7786 36863 0,'0'0'1632'0,"0"0"336"0,0 0-1584 0,9-1-384 0,2 3 0 0,3 5 0 0,3 5 128 16,3 9-128-16,3 5 128 0,1 7-128 0,0 4 0 0,3 5 0 15,0 5 0-15,1 2 0 0,1 1 0 0,0 4 0 16,2-1 128-16,-2 4-128 0,-5 3 240 0,0-1-48 16,-1 0 0-16,-1-2 0 0,-5-4-16 0,-1-4-16 15,-4-4 0-15,-1-6 0 0,-5-5-160 0,-2-3 160 16,-2-6-160-16,-2-3 160 0,-2-4-336 0,0-4-64 15,-3 0-16-15,5-14-11072 16,0 0-2208-16</inkml:trace>
  <inkml:trace contextRef="#ctx0" brushRef="#br0" timeOffset="1646.72">17619 7775 37151 0,'0'0'1648'0,"0"0"336"0,-5-8-1600 0,5 8-384 16,0 0 0-16,-11 8 0 0,-1 4 576 0,-6 9 16 16,-7 7 16-16,-7 6 0 0,-5 7 112 0,-6 9 32 15,-8 5 0-15,-3 7 0 0,-6 4-112 0,1 3 0 16,0-2-16-16,4 6 0 0,2 2-112 0,3 1-32 0,3 0 0 16,5-7 0-16,3-7-320 0,3-10-160 0,5-6 160 0,5-3-160 15,2-4 0-15,5-5 0 0,3-9 0 0,9-3-160 31,7-8-2320-31,5-7-464 0,10-7-80 0</inkml:trace>
  <inkml:trace contextRef="#ctx0" brushRef="#br0" timeOffset="2358.87">20171 7389 21183 0,'2'-16'1888'0,"-2"4"-1504"0,0 0-384 0,0-1 0 0,-2 0 1184 0,-1 4 160 15,-6-1 48-15,-3 3 0 0,-2-6-192 0,-5 3-48 16,-5 6 0-16,-6 0 0 0,-9 4-448 0,-2 0-80 15,-6 3-32-15,-4 7 0 0,-3 3-64 0,0 8-16 16,-2 3 0-16,-2 7 0 0,-1 4 0 0,-1 6 0 16,-1 5 0-16,3 5 0 0,0 3-64 0,9-2 0 15,7 2-16-15,10-3 0 0,9-1-48 0,9 1-16 16,9-5 0-16,9 1 0 0,7 0-112 0,8-5 0 16,8 0-16-16,7 0 0 0,6-3-48 0,3-2-16 15,5-2 0-15,-2-1 0 0,1-1-176 0,-1 0 128 16,-4 1-128-16,-4 2 128 0,-4-3-128 0,-4 0 160 15,-6 3-160-15,-7 0 160 0,-6 1-32 0,-6-2 0 16,-9-4 0-16,-4-4 0 0,-4-1 288 0,-6-5 48 16,-6 2 16-16,-7 1 0 0,-7-4-32 0,-5 0-16 15,-7-3 0-15,-6-3 0 0,-6-5-432 0,1-2 0 16,1-4 128-16,8-6-128 16,3-5-2096-16,9-3-448 0,7-3-80 0</inkml:trace>
  <inkml:trace contextRef="#ctx0" brushRef="#br0" timeOffset="2660.55">21005 6512 30751 0,'9'-16'1360'0,"-4"6"288"0,-5 10-1328 0,0 0-320 16,0 0 0-16,0 0 0 0,0 0 576 0,-5 11 64 16,-1 4 0-16,-7 10 0 0,-3 6 192 0,-6 5 32 15,-3 5 16-15,-3 7 0 0,-3 5-16 0,-2 2 0 16,0 2 0-16,1 5 0 0,3 2-128 0,2-3-32 16,1-6 0-16,1-5 0 0,4 1-432 0,1-4-80 15,2-5-32-15,1-5 0 0,3-6-160 0,5-2 0 16,4-16 0-16,1 2-176 15,2-1-2336-15,2-1-480 0,5 7-80 0,9-15-32 0</inkml:trace>
  <inkml:trace contextRef="#ctx0" brushRef="#br0" timeOffset="3108.8">21708 7900 24639 0,'0'0'1088'0,"0"0"240"0,0 0-1072 0,0 0-256 15,0 0 0-15,14 3 0 0,4-2 1088 0,4-1 176 16,3 0 16-16,7-1 16 0,10-2-256 0,5 2-48 16,9 0-16-16,0-3 0 0,2-2-528 0,1-6-96 15,-3 1-32-15,-2 3 0 0,0 4-160 0,-4 1-32 16,-1-1-128-16,-9 0 192 16,-5 3-1888-16,-10 1-384 0,-10 1-80 0,-15-1-16 0</inkml:trace>
  <inkml:trace contextRef="#ctx0" brushRef="#br0" timeOffset="3262.66">21745 8273 19343 0,'-47'20'848'0,"20"-6"192"0,3 0-832 0,5 1-208 0,5-1 0 0,8-2 0 16,6 0 3744-16,7 1 704 0,7-4 144 0,9 1 16 15,7-3-2864-15,10-4-576 0,10-1-112 0,13-4-32 16,15-1-384-16,6-5-96 0,5-7-16 0,5-2 0 16,4-2-352-16,3 1-176 0,2 2 160 0,-11-2-12512 15,-12 0-2512-15</inkml:trace>
  <inkml:trace contextRef="#ctx0" brushRef="#br0" timeOffset="4177.64">24889 8982 20271 0,'0'0'896'0,"-11"5"192"0,1 3-880 0,0-3-208 0,10-5 0 0,0 0 0 0,0 0 1200 0,0 0 192 16,0 0 32-16,0 0 16 0,-1-12-112 16,1 3-32-16,4-3 0 0,1 3 0 0,0-3-400 0,2 0-96 15,4-4-16-15,0-1 0 0,1-5 16 0,0-1 0 16,5-5 0-16,1 0 0 0,1-4-96 0,2-2 0 16,2-6-16-16,3-4 0 0,3 1-176 0,1-6-48 15,2-5 0-15,-1-4 0 0,-1-6-112 0,-1-8-32 16,-2-6 0-16,1-7 0 0,0-7-128 0,0-3-16 15,0-4-16-15,-1 1 0 0,2-2-32 0,0 7-128 16,2 4 192-16,0 11-64 0,0 7-128 0,-2 11 0 16,-1 15 0-16,-3 4 0 0,-4 8 0 0,-3 4 0 15,-4 8 0-15,-3 6 0 0,-1 10 0 0,-10 5 0 16,10 10 0-16,-1 8 0 0,0 6-144 0,-3 4 144 16,0 8-192-16,-3 9 192 0,0 9 0 0,-2 7-128 15,-2 8 128-15,-2 6 0 0,-2 6 0 0,-1 1-128 16,1 2 128-16,-2 0 0 0,0-5 0 0,2-4 0 15,1-4 0-15,1-8 0 0,1-11 0 0,-1-8 0 0,3-1 0 16,0-10 0-16,5-3 320 0,0-6-48 0,2-3 0 0,-1-4 0 16,2-6 32-16,2 1 0 0,1-8 0 0,2-6 0 15,0-4 80-15,2-9 32 0,2-7 0 0,2-6 0 16,2-7-48-16,3-5-16 0,1-8 0 0,0-9 0 16,-1-15-208-16,4-5-144 0,4-8 192 0,5-9-192 15,5-9 160-15,4-3-160 0,3-2 128 0,4 1-128 16,2 6 0-16,4 5 0 0,-2 4 0 0,0 6 0 15,-2 10 0-15,1 10 0 0,2 13 0 0,-5-174 0 0,-7 372 0 16,-17-162 0-16,-6 8 0 0,-1-1 0 0,-2 6-144 16,-2 6 144-16,-1 8 0 0,-2 8 0 0,-5 8 0 0,-2 9-128 15,-5 11 128-15,-1 9 0 0,-7 34 0 0,-8 40 0 16,-5-2 0-16,-2 0 0 0,-3 3 0 0,0-8 0 16,1-5 0-16,2-4 0 0,0-3 160 0,4-11-160 15,5-14 160-15,5-10-160 0,3-5 288 0,4-9-32 16,5-2-16-16,1-9 0 0,3-4-240 0,4-9 0 15,-1-4 0-15,0-13 0 16,-1-8-1984-16,2-12-480 0,0-12-96 0</inkml:trace>
  <inkml:trace contextRef="#ctx0" brushRef="#br0" timeOffset="4865.57">27440 7684 24191 0,'0'0'1072'0,"0"0"208"0,0 0-1024 0,0 0-256 0,0 0 0 0,0 0 0 0,0 0 704 0,0 0 64 15,15 2 32-15,5 0 0 0,5-1 384 0,6-4 80 16,7-1 16-16,9-1 0 0,7-2-432 0,4-3-80 16,2 3 0-16,0-5-16 0,-2-1-240 0,1 2-32 15,0-2-16-15,0 2 0 0,-2 3-272 0,-7 1-64 16,-8 1-128-16,-8 5 192 16,-10 0-896-16,-6 5-176 0,-18-4-32 0,-3 12-16 15,-12 1-2080-15,-13 5-432 0</inkml:trace>
  <inkml:trace contextRef="#ctx0" brushRef="#br0" timeOffset="5039.67">27618 7903 15663 0,'-47'10'1392'0,"19"-2"-1120"0,-2-2-272 0,8-1 0 0,4 3 3040 0,6-2 544 16,7 0 128-16,5-6 0 0,0 0-1472 0,19 7-288 0,7-3-64 0,9-3-16 15,10-1-832-15,10-1-160 16,8 1-48-16,10-4 0 0,4-4-192 0,10 2-64 0,5-7 0 0,4 3 0 16,-1-1-336-16,-4-1-80 15,-9-1-16-15,-12-2 0 16,-9-3-1600-16,-12 2-320 0,-7-1-64 0,-12-1-14704 0</inkml:trace>
  <inkml:trace contextRef="#ctx0" brushRef="#br0" timeOffset="5649.85">30122 6426 11055 0,'-15'-12'480'0,"6"2"112"0,0-5-464 0,1-3-128 0,2 4 0 0,-1 2 0 15,1 0 2240-15,2-1 448 0,2 2 64 0,-1 2 32 16,3 9-1232-16,0 0-240 0,-4-5-48 0,4 5-16 16,0 0-368-16,0 0-80 0,0 0-16 0,0 0 0 15,-2 11-464-15,1 7-112 0,-1 3-16 0,2 5 0 16,0 7 64-16,2 7 0 0,-1 7 0 0,0 9 0 15,-1 10-16-15,1 9 0 0,1 5 0 0,-2 11 0 16,-2 11-64-16,0 4-16 0,-1 3 0 0,-2-4 0 16,0-7-160-16,0 0 128 0,-1-4-128 0,1-9 128 15,0-11 320-15,2-5 48 0,3-15 16 0,1-7 0 16,1-5 288-16,1-6 64 0,2-9 16 0,2-6 0 16,0-3-304-16,4-4-48 0,0-4-16 0,2-7 0 0,1-6 0 15,1-4 0-15,0-6 0 0,6-5 0 0,-1-9-48 0,3-4-16 16,1-6 0-16,1-7 0 0,2-8-224 0,4-6-48 15,0-11-16-15,4-3 0 0,0-11-160 0,3-2 128 16,2-1-128-16,3-7 128 0,3-3-128 0,3 6 0 16,2 6 0-16,0 7 0 0,2 6 0 0,1 8 0 15,-5 4 0-15,-4 5 0 0,-6 3 0 0,-3 6 0 16,-3 1 0-16,-4 2 128 0,-2 3-128 0,-4 2 0 16,-3 2 0-16,-2 0 0 0,-5 0 0 0,-3 5-224 15,-4 6 80-15,-1 5 16 16,-2 3-416-16,-3 2-80 0,-3 6-16 0,-2 0 0 15,5 8-2496-15,-11 0-496 0</inkml:trace>
  <inkml:trace contextRef="#ctx0" brushRef="#br0" timeOffset="6128.92">31409 5734 20271 0,'-10'-6'1792'0,"1"0"-1424"0,9 6-368 0,0 0 0 0,0 0 1472 0,0 0 208 16,13 0 48-16,2 2 16 0,7 1-1104 0,5-1-208 15,3 2-48-15,7 3-16 0,5-1 144 0,4 2 48 16,3 3 0-16,-2 5 0 0,-1 2-224 0,-4 4-32 16,-6-2-16-16,-6 7 0 0,-4 1-288 0,-7 2 0 15,-9 3 0-15,-8 0 0 0,-7 2 0 0,-5-5 160 16,-5-2-160-16,-4-4 128 0,-3-3 128 0,-2 0 0 16,0 1 16-16,-2-4 0 0,2-4 416 0,4-2 80 15,1 1 0-15,6 2 16 0,4-1-336 0,5 3-80 16,6-4-16-16,5 1 0 0,7 0-160 0,5-3-48 15,6 0 0-15,3 5 0 0,3 2 80 0,2 3 16 16,-1 6 0-16,0-4 0 0,0 1-240 0,-7 3 0 0,-6 1 0 0,-6 1 0 16,-5 1 0-16,-6-2 0 0,-6 1 0 15,-6-4 0-15,-6-4 240 0,-9 2 48 0,-6-5 16 0,-6-2 0 16,-6-2 176-16,-2 3 32 0,-3-1 16 0,1 1 0 16,0-2-304-16,2 2-64 0,3-3-16 0,2-7 0 31,1 0-1248-31,4-5-256 0,3 1-48 0</inkml:trace>
  <inkml:trace contextRef="#ctx0" brushRef="#br0" timeOffset="6807.35">29612 8953 23039 0,'0'0'2048'0,"-5"-7"-1648"0,5 7-400 16,-11-2 0-16,2-4 512 0,-5 6 32 0,-3 2 0 0,-2 3 0 16,-2-1 160-16,-5 1 48 0,-2 1 0 0,-1 3 0 15,-2 5-64-15,-3 4-16 0,-3 2 0 0,0 2 0 16,3 0-144-16,4 2-16 0,2 0-16 0,5 4 0 0,6-4-176 0,6 1-48 15,4-3 0-15,7-2 0 0,7-2 16 0,5 1 0 16,6-1 0-16,8 0 0 0,7 0-96 0,2-2-32 16,0 2 0-16,4-3 0 0,-1 1-160 0,-2-1 128 15,-3-3-128-15,-5 2 128 0,-4-2-128 0,-5-3 0 16,-5 2 0-16,-5-2 128 0,-5 4 48 0,-6-2 0 16,-4-1 0-16,-7 4 0 0,-3 2 384 0,-7-2 80 15,-5-3 0-15,-4 1 16 0,-3-7-208 0,-6-2-32 16,-5 1-16-16,3-1 0 0,1-2-208 0,5 0-32 15,4-2-16-15,5-3 0 0,3-6-336 0,7 2-80 16,8-3-16-16,5 0 0 16,3 0-2656-16,10-3-544 0,12-12-96 0,6 0-32 0</inkml:trace>
  <inkml:trace contextRef="#ctx0" brushRef="#br0" timeOffset="7911.64">30213 8913 28559 0,'-10'3'2544'0,"-3"3"-2032"0,-3 2-512 0,-4 5 0 31,-5-2-320-31,0 7-176 0,-3 7-16 0,-4-1-16 0,-3 6 784 0,0 3 144 0,2 2 48 0,0 2 0 16,0-1 16-16,8-1 16 0,4-3 0 0,6-1 0 15,10-1-48-15,9-4-16 0,9-1 0 0,7-5 0 16,5-8 128-16,7-2 32 0,4-5 0 0,2-5 0 0,3-4-208 0,1-1-48 15,0-8 0-15,-1-1 0 0,1-1-64 16,-3-1-32-16,-4-6 0 0,-6 0 0 0,-2 1 0 0,-7 0 0 16,-4-3 0-16,-7 1 0 0,-8 2-224 0,-5-6 144 15,-5 0-144-15,-5 3 128 0,-4-2-128 0,-1 4 128 16,-1 2-128-16,-2 3 128 0,2 3-128 0,2 5 0 16,4 0 0-16,1 6 0 0,2 4-176 0,2 0 48 15,9-1 0-15,0 0 0 0,0 0 128 0,0 0-160 16,15-1 160-16,6-3-160 0,4-5 160 0,7 1 0 15,5-3 0-15,2-2 0 0,3-1 0 0,0-7 0 16,0-5 0-16,-1 1 0 0,-2-4 0 0,-2-2 0 16,0 1 0-16,-2-5 0 0,-3 1 0 0,-1-4 0 15,-3-5 0-15,-4 1 0 0,-4-4 128 0,-3 1-128 0,-3-4 160 16,-3 8-160-16,-6 6 0 0,-1 7 0 0,-4 7 0 16,-1 9 0-16,-3 4 0 0,-5 8-128 15,-4 5 128-15,-3 12-160 0,-6 9 160 0,-2 7-192 16,-5 9 192-16,2 4-192 0,-2 4 192 0,0 7-192 15,-2 8 192-15,3 3-192 0,3 5 192 0,2-2 0 16,3-2 0-16,6-7 0 0,3-4-128 0,8-3 128 0,3-4-128 16,3-5 128-16,4-12 0 0,3-6 0 0,4-3 0 0,4-7 0 15,2-8 272-15,3-3 48 0,2-9 0 16,3-7 0-16,4-3 32 0,0-2 16 0,1-4 0 0,-3-4 0 16,2-1-128-16,-3-1-32 0,-2-5 0 15,-3 5 0-15,-1-1-208 0,-4 5 144 0,-2 4-144 16,-3 6 128-16,-3-2-128 0,-3 7 0 0,-8 5 0 0,0 0 0 15,0 0 0-15,0 0-224 0,0 13 80 0,-3 1 16 16,-1 1-16-16,1 2 0 0,-4 0 0 0,1 1 0 16,0 1 144-16,2-2 0 0,2-3 0 0,4 0 0 0,2-5 0 15,2 0 0-15,3-6 0 0,2 3 0 0,2-5 0 16,2-2 0-16,4-3 0 0,0 0 0 0,0-5 0 0,2 3 128 16,0-3-128-16,1 1 128 0,-2 3-128 15,2-3 0-15,0 2 0 0,-1 4 0 0,-2-6 0 0,0 4 0 16,-1 3 0-16,-3 0 0 0,1 1 0 0,-4 1 0 15,0 1 0-15,-3 0 0 0,2-2 0 16,-11 0 0-16,10 0 0 0,-10 0 0 0,10 2 0 0,-10-2 0 16,9 4 0-16,-9-4 0 0,0 0 0 0,0 0 0 15,10-1 0-15,-10 1 0 0,0 0 0 0,0 0 0 16,0 0 0-16,0 0 0 0,0 0 0 0,0 0 0 16,0 0 0-16,0 0 0 0,0 0 0 0,0 0 0 15,0 10 0-15,-1 1 0 0,-3-2 0 0,-1 3-160 0,-1-1 160 16,1-2-208-16,1 2 208 0,0-3 0 0,4-8 0 0,0 0-144 15,3 13 144-15,2-7 0 0,-5-6 0 0,13 6 0 16,1-4 0-16,0-4 0 0,3-4 0 0,2 1 0 16,2-6 0-16,-3 0 0 0,-1-3 128 0,1-3-128 15,-1-1 0-15,4-4 128 0,0-2-128 0,0-1 0 16,1-5 0-16,-1-1 144 0,1-7-144 0,1-7 0 16,0-8 192-16,3-7-192 0,2-5 192 0,3-7-192 15,1-12 0-15,1 1 0 0,0-2 0 0,-8 26 0 16,6-5 0-16,-6 4-224 0,-2-1 16 0,-4 9 0 15,-4 10 208-15,-3 9 0 0,-5 6 0 0,-1 9-144 16,-6 6 144-16,-6 7-128 0,-2 7 128 0,-8 10-128 16,-7 5 128-16,-13 24-160 0,-4 3 160 0,1 9-160 0,1 5 160 15,1 7-128-15,1 5 128 0,2 2-128 16,1 7 128-16,4 1 0 0,-1-1 0 0,14-23 0 0,-1 5 0 16,3-3-128-16,3 1 128 0,-1 17-192 15,9-15-672-15,3-9-144 0,0-10-16 16,1-9-14048-16</inkml:trace>
  <inkml:trace contextRef="#ctx0" brushRef="#br0" timeOffset="8040.42">31421 8249 33167 0,'-5'-14'2944'0,"1"3"-2352"15,0 3-464-15,4 8-128 0,0 0 1632 0,0 0 304 0,-7-2 64 0,7 2 16 31,0 0-2016-31,-11 0-464 0,3 0-64 0,8 0-16 16,-9 3-1904-16,0 1-384 0,-8 1-80 0,4 0-16 0</inkml:trace>
  <inkml:trace contextRef="#ctx0" brushRef="#br0" timeOffset="8427.78">29460 10159 29487 0,'6'-13'1296'0,"-6"13"288"0,0 0-1264 0,0 0-320 16,0 0 0-16,9 5 0 0,-4 7 176 0,-4 7-32 0,-3 6 0 15,-2 6 0-15,-3 3 48 0,1 2 0 0,-2-1 0 0,0 5 0 16,-1 4 16-16,-4-1 16 0,2 3 0 0,-3 0 0 15,-2 2-80-15,-1 4-16 0,-4 1 0 0,2-4 0 16,-1-3-320-16,3 2-80 0,3-3-16 0,2-3-13632 16</inkml:trace>
  <inkml:trace contextRef="#ctx0" brushRef="#br0" timeOffset="9516.44">29235 10551 32255 0,'0'0'2864'0,"0"0"-2288"15,-5-11-576-15,5 11 0 16,0 0-576-16,10-2-240 0,4 1-32 0,7-3-16 16,10-4 864-16,6 2 0 0,1 1 0 0,4-4 0 0,0 1 208 0,2-2-32 15,2 2-16-15,2-2 0 0,1 4 0 0,-1-3 0 16,0 3 0-16,-2 2 0 0,-7-3-160 0,-2 4 0 15,-4 0 144-15,-5 4-144 0,-6 3 128 0,-7 6-128 16,-2 3 160-16,-6 0-160 0,-4 1 160 0,-3 1-160 16,-6 3 160-16,-3 1-160 0,-4 5 272 0,-1 1-32 15,-1-4-16-15,-2-2 0 0,3 0 80 0,3-1 16 0,1-3 0 16,3-1 0-16,3-3-32 0,4 1 0 16,6-3 0-16,2-2 0 0,4-5-112 0,6-4-32 0,2-2 0 15,5-3 0-15,0-1 80 0,-1-4 16 0,0-1 0 16,-1-1 0-16,-3-7-112 0,-1 2-128 0,-1-1 176 0,-4-2-176 15,-4 0 192-15,-5 1-64 0,-4 5 0 0,-2-2-128 16,-4-1 160-16,-4 2-160 0,-2 3 128 0,-2 4-128 16,0 3 0-16,-1 0 0 0,-1-2 0 0,1 7 0 15,1 1-256-15,2-1 80 0,2 0 16 0,9 2 0 16,0 0-32-16,0 0 0 0,0 0 0 0,3-10 0 16,3 1 64-16,7-3 0 0,3 2 0 0,5 0 0 15,0-2 128-15,5 4-192 0,0-5 192 0,5 3-192 16,1 1 192-16,-1-1 0 0,2 2 0 0,2-2-128 15,0 3 128-15,-3 1 0 0,-4 0 0 0,-1 3 0 16,-2 2 0-16,-3 1 0 0,-4 1 0 0,-4 4 0 16,-4 4 0-16,-3 0 0 0,-2 2 0 0,-3 6 0 0,-4 0 0 15,0 2 144-15,-3 3-144 0,0 3 0 0,-3-2 272 16,-1 1-48-16,-1 5-16 0,1-6 0 0,4-2-16 0,0 2-16 16,-1-1 0-16,2-4 0 0,3-2-176 0,3-3 192 15,3-2-192-15,4 2 192 0,4-4-64 0,2-1-128 16,5-6 192-16,3-3-64 0,3-6 0 0,2 0-128 15,3-3 192-15,2 0-64 0,2-4 48 0,0-2 0 16,2-1 0-16,1-1 0 0,-2 1-176 0,-3-3 160 16,-4-2-160-16,-2 3 160 0,-5 1-160 0,-3 1 0 15,-3-2 0-15,-3 2 0 0,0-1 0 0,-6 5 0 16,-2 5 128-16,-1-3-128 0,-4 11 160 0,0 0-160 16,-1-6 192-16,1 6-192 0,-8-4 240 0,8 4-64 0,-10-2-16 15,-1 7 0-15,-2 1-160 0,0 7-224 0,-1 2 48 16,0 3 16-16,-1 0 160 0,0 2 0 0,-1 2 0 0,2 1-128 15,0-2 128-15,3 1 0 0,2-2 0 0,4-2 0 16,2-3 0-16,3-3 0 0,0-12 0 0,9 14 0 16,4-2 0-16,2-7 0 0,4-2 0 0,3-3 0 15,1-3 128-15,1 0 48 0,1-6 16 0,0-2 0 16,0-4-192-16,-1-3 0 0,-2 3 0 0,-2-3 0 16,-2-2 128-16,1-2 0 0,0-3 0 15,-1 1 0-15,-3 1-128 0,-1-2 0 0,-1 0 144 0,0 3-144 16,-2-4 128-16,-2 6-128 0,-2 6 160 0,-1 5-160 15,-3 0 0-15,-3 9 0 0,0 0 0 0,0 0 0 16,0 0-160-16,0 0 160 0,-1 11-128 0,0 5 128 16,-3 1-144-16,1 3 144 0,0-1-160 0,0 0 160 0,2 2 0 15,1 3 0-15,0-2-128 0,2-3 128 0,2-5 0 16,3-4 0-16,-1 3 0 0,3-3 0 0,2-2 0 0,1-2 0 16,0 2 0-16,4-6 0 0,4-2 0 0,2-2 0 15,0-3 0-15,4-3 0 0,-1-2 144 0,2 1-144 16,1 0 0-16,0 1 144 0,-1-3-144 0,-1 3 0 15,-2 3 0-15,1 0 0 0,-4 3 0 0,2 4 0 16,-4 6-144-16,-2 1 144 0,-5 5 0 0,-1 1 0 16,-5 3-128-16,-3 1 128 0,-5 5 0 0,-3 3 0 15,-2-1 0-15,-7 0 0 0,-4-7 256 0,-3 1 64 16,-1-1 16-16,-4-2 0 0,-2-6 32 0,-1-3 0 0,-2-2 0 16,1-5 0-16,2-2-160 0,-3-6-16 15,0-9-16-15,0 0 0 16,2-3-1088-16,0-2-224 0,1 2-32 0</inkml:trace>
  <inkml:trace contextRef="#ctx0" brushRef="#br0" timeOffset="20718.04">9279 17961 8287 0,'0'0'736'0,"0"0"-592"15,5-5-144-15,-5 5 0 0,0 0 1120 0,0 0 192 16,0 0 32-16,0 0 16 0,0 0-32 0,0 0-16 15,0 0 0-15,-7 5 0 0,-5 5-352 0,0-1-64 16,-5 2 0-16,-2 3-16 0,-1 3 80 0,-3 2 32 16,-1 4 0-16,-6 1 0 0,-4 5-32 0,0 0-16 15,-2 1 0-15,-1 0 0 0,-2 2-208 0,1-3-32 0,1-1-16 0,3 0 0 16,0 0-160-16,5 0-16 0,4-4-16 16,6-5 0-16,5-1-176 0,5-1-16 0,6-5-16 0,5 0 0 15,4-1 96-15,9 2 32 0,7-4 0 0,6 1 0 16,5-2 16-16,9-2 0 0,2 2 0 0,3-5 0 15,0 1-208-15,0 3-32 0,-1-4-16 0,-3 2 0 16,1-1-176-16,-6 3 128 0,0-2-128 0,-1 0 128 16,-4 0-128-16,-4 0 0 0,-6-1 0 0,-4 2 0 15,-6 0 0-15,-4 1-144 0,-9-7 0 0,0 0 0 32,-11 13-2752-32,-6-6-560 0</inkml:trace>
  <inkml:trace contextRef="#ctx0" brushRef="#br0" timeOffset="20903.39">8759 18464 21183 0,'16'-7'1888'15,"4"0"-1504"-15,4-3-384 0,8 2 0 0,6-3 1792 0,5 1 272 16,2 1 64-16,3-1 16 0,3 2-400 0,2-2-80 16,3 1 0-16,1 0-16 0,2 3-496 0,1-3-80 15,1 1-32-15,0 4 0 0,-5 1-608 0,-4-1-128 16,0 4-32-16,-5 4 0 0,-4 1-272 0,-1 0 0 15,-3 5 0-15,-3-1-11664 16,-6 4-2400-16</inkml:trace>
  <inkml:trace contextRef="#ctx0" brushRef="#br0" timeOffset="21421.53">12210 17665 21183 0,'-1'-8'1888'0,"-1"0"-1504"15,-2-4-384-15,0 3 0 0,-2-1 640 0,-5 5 64 16,1-2 16-16,-5 5 0 0,-4 0-128 0,-5 5-16 16,-7 5-16-16,-3-1 0 0,-5 5-176 0,-3-1-48 15,-3 2 0-15,1 5 0 0,-1 3 64 0,2 3 16 16,1-1 0-16,4 3 0 0,2 0-80 0,7-1-16 15,7 1 0-15,7-3 0 0,6 1-64 0,8 2 0 16,6-3-16-16,8 1 0 0,6 1 96 0,5-3 32 16,7 1 0-16,2 2 0 0,2 0 16 0,1 3 0 15,-1-3 0-15,0 4 0 0,-4-1-192 0,-3 1-48 16,-3 1 0-16,-8-3 0 0,-4 0-144 0,-4-3 192 16,-8 1-192-16,-2 1 192 0,-8-6 128 0,-5-2 48 15,-5 1 0-15,-5-2 0 0,-3-1 272 0,-3-3 64 0,-3-3 16 0,0 1 0 16,0-4-368-16,-1 0-80 0,1-3-16 0,3-2 0 15,2-5-256-15,3-5 128 0,0-1-128 0,4-6 0 32,3-3-1824-32,4-3-480 0,5-5-80 0</inkml:trace>
  <inkml:trace contextRef="#ctx0" brushRef="#br0" timeOffset="21719.83">12489 18094 20495 0,'0'0'896'0,"-5"13"208"0,-2 6-880 0,1-1-224 0,0 2 0 0,-2-1 0 0,0 0 608 0,3 2 80 16,1-1 16-16,2 0 0 0,1-1 32 0,3 1 16 16,2-3 0-16,1-3 0 0,1-1 0 0,3-5 0 15,-9-8 0-15,14 3 0 0,2-3 784 16,1-3 176-16,2-2 16 0,3-7 16 0,2 1-272 0,0-5-48 15,1-3-16-15,-3-4 0 0,0-1-656 0,-2 3-144 16,-1-1-32-16,-2-3 0 0,-4 1-208 0,1-3-48 16,-5 1-16-16,-2 4 0 0,-2 2-96 0,0 3-16 15,0 0 0-15,-1 4 0 0,-4 13-192 0,0 0-128 16,0 0 128-16,0 0-208 16,0 0-2864-16,0 0-560 0</inkml:trace>
  <inkml:trace contextRef="#ctx0" brushRef="#br0" timeOffset="22036.01">13372 18018 19983 0,'-11'19'880'0,"4"-4"192"0,2 4-864 0,-2 7-208 0,-5-1 0 0,0 5 0 15,-2-8 816-15,-2 5 112 0,1 0 32 0,-3-3 0 16,4-4 96-16,-1-4 32 0,2-4 0 0,2 0 0 16,3-8 304-16,8-4 64 0,0 0 16 0,0 0 0 15,0 0 320-15,-1-8 64 0,4-5 0 0,3-5 16 0,4-3-608 0,4-3-128 16,3 1-32-16,2-1 0 0,4-7-608 0,-1 2-128 16,1 2-32-16,1-1 0 0,2 4-208 0,1 1-128 15,2 4 128-15,-1 1-128 0,0 6 0 0,-2 0 0 16,0 6 0-16,-3 5 0 0,-2 2 0 0,0 3 0 15,-1 3-128-15,-1 2 128 16,1 4-2192-16,-2-2-368 0,-3 2-64 0</inkml:trace>
  <inkml:trace contextRef="#ctx0" brushRef="#br0" timeOffset="22399.59">15437 17400 14735 0,'-12'-16'1312'16,"-1"-1"-1056"-16,2 1-256 0,-6-2 0 0,0 0 1344 0,-8 3 192 0,-1 3 64 0,-5-2 0 15,-2-1-384-15,-1 5-80 0,-2 2-16 0,1 6 0 16,-2 2-144-16,-1 5-16 0,0 9-16 0,-2 5 0 16,0 5-240-16,-1 7-32 0,1 4-16 0,2 6 0 0,1 6-144 15,3 8-16-15,0 3-16 0,5 6 0 16,2-5 0-16,5 6 0 0,2 0 0 0,2-1 0 0,5-5-96 0,5-1 0 16,1-6-16-16,3-4 0 0,1-2-160 0,3-6-16 15,0-1-16-15,0-5 0 0,3-1-176 0,0-6 0 16,1 1 0-16,1-8 0 15,-3-1-1312-15,3-4-288 0,-2-1-64 0</inkml:trace>
  <inkml:trace contextRef="#ctx0" brushRef="#br0" timeOffset="22571.85">14364 17989 32191 0,'28'1'1424'0,"-4"0"304"0,8 2-1392 0,7-1-336 15,8 1 0-15,4-3 0 0,2-3 1248 0,2 1 176 0,1-1 48 0,0 0 0 16,-2-3-768-16,-3 4-160 0,-5 1-32 0,-3 1 0 31,-3 0-1408-31,-3 0-272 0,-3 0-64 0,-4 1-15008 0</inkml:trace>
  <inkml:trace contextRef="#ctx0" brushRef="#br0" timeOffset="22883.31">15552 17952 23951 0,'0'0'2128'0,"0"0"-1696"0,0 0-432 0,0 0 0 16,0 0 1632-16,-10 3 240 0,-6-1 48 0,-2 4 16 15,-5 5-528-15,-3 4-128 0,-3 4 0 0,0-1-16 0,-2 1-432 0,1 0-64 16,1 1-32-16,3 2 0 0,3-3-336 0,7-1-64 16,4-4-16-16,7-3 0 0,5-11 0 0,2 8 0 15,3-1 0-15,5-2 0 0,4-6 256 0,4-1 64 16,3-6 0-16,3-1 0 0,3-5-176 0,0-1-16 15,-1-3-16-15,1 0 0 0,-3 2-192 0,-1-1-48 16,-4 2 0-16,-2 3 0 0,-4 1-192 0,-1 5 0 16,-2-1 0-16,-10 7 0 0,0 0 0 0,0 0 0 15,4 12 0-15,-3 3 0 0,-3 3 0 0,-3 2 0 16,-2 2 0-16,1 2 0 0,-1-1 0 0,3 1 0 16,-1 0 0-16,2 2 0 0,2 1-272 0,3-1-48 15,3-2-16-15,3-1 0 16,2-5-2288-16,3-6-448 0,2-1-80 0,6-8-13104 0</inkml:trace>
  <inkml:trace contextRef="#ctx0" brushRef="#br0" timeOffset="23207.18">17092 17831 25567 0,'-14'-16'1136'0,"3"4"224"0,-1-2-1088 0,-7 0-272 0,-6 0 0 0,-5 4 0 16,-7 3 1200-16,-5 3 176 0,-6 1 32 0,-3 6 16 0,-4 3-288 0,-1 7-64 16,0 1-16-16,1 6 0 0,4 4-416 0,4 7-96 15,3-1-16-15,5 2 0 0,5 1 16 0,7 0 0 16,7 0 0-16,6-1 0 0,6-2-160 0,8 0-48 15,4-5 0-15,7 1 0 0,7-6-64 0,5 1-16 16,5 0 0-16,4-3 0 0,2-3-64 0,4 0 0 16,0-1-16-16,6-5 0 0,-1-1-368 0,1-5-80 15,2 3-16-15,0-4 0 16,0-2-2880-16,-4-4-576 0</inkml:trace>
  <inkml:trace contextRef="#ctx0" brushRef="#br0" timeOffset="23623.5">17684 17872 23951 0,'0'0'1056'0,"0"0"224"0,-6-5-1024 0,6 5-256 0,0 0 0 0,-9 0 0 16,9 0 1456-16,-11 5 224 0,4 1 48 0,7-6 16 15,-4 8-1360-15,5 3-384 0,4-2 128 0,6 3-128 16,3-6 544-16,5 3 64 0,5-4 16 0,2 0 0 16,5 1 272-16,5-2 48 0,3-1 16 0,4-3 0 15,0-1-176-15,3-2-16 0,-3-3-16 0,1-2 0 16,-4-2-176-16,-2 0-48 0,-2-6 0 0,-3 2 0 16,-4-1-208-16,-3 0-64 0,-5 0 0 0,-2-2 0 15,-3 1-16-15,-6-3-16 0,-4-3 0 0,-5 2 0 0,-3 1 128 0,-4 1 32 16,-5 1 0-16,-4 5 0 0,-5-1-64 0,-4 6 0 15,-3 2 0-15,-2 7 0 0,-2 5-320 16,1 7 128-16,-2 3-128 0,3 7 0 0,1-1 0 0,4 9 0 16,3 3 0-16,6 2 128 0,5 2-128 0,6 1 176 15,6 2-176-15,7-3 192 0,4-2-16 0,7 2 0 16,7 0 0-16,6-1 0 0,4 2-176 0,8 0 0 16,4-2 0-16,6-2 0 15,8-3-2736-15,2-5-416 0,22 6-96 0,-4-18-16 0</inkml:trace>
  <inkml:trace contextRef="#ctx0" brushRef="#br0" timeOffset="25481.19">19737 17934 16575 0,'-18'-10'1472'0,"8"6"-1168"0,1 3-304 0,9 1 0 15,-9-9 1184-15,9 9 176 0,-1-8 48 0,2 3 0 16,7-4-48-16,4 4 0 0,4-2 0 0,8-1 0 16,5 2-352-16,7-4-80 0,4 2-16 0,3-4 0 15,3 2-368-15,3-1-80 0,-1-3-16 0,1 2 0 16,1 5-288-16,-2 2-160 0,-3 3 160 0,-6 5-9504 16,-3 2-1920-16</inkml:trace>
  <inkml:trace contextRef="#ctx0" brushRef="#br0" timeOffset="25626.92">19663 18218 32255 0,'0'0'2864'0,"0"0"-2288"16,17-8-576-16,5-1 0 0,6-4 880 0,11-2 64 15,6 2 16-15,7-1 0 0,6-2-640 0,5-3-128 16,3-3-32-16,5 2 0 0,6 0-160 0,2-1 160 16,1 2-160-16,-5 1 160 15,-8 1-2160-15,-3 3-432 0,-5 1-96 0</inkml:trace>
  <inkml:trace contextRef="#ctx0" brushRef="#br0" timeOffset="25873.91">21593 17250 23039 0,'-2'-9'2048'0,"2"9"-1648"0,0 0-400 0,0 0 0 0,0 0 2688 0,-1 12 464 0,-3 6 96 0,-3 6 16 16,-6 9-2432-16,-2 9-496 0,-3 9-80 0,0 6-32 16,2 5 80-16,-6 3 16 0,0 7 0 0,1 2 0 15,-2 2-64-15,0 1-16 0,0 3 0 0,1 0 0 16,2-3-240-16,2 0 144 0,3-7-144 0,2-8 128 16,3-9-448-16,1-4-80 15,2-9-32-15,2-5 0 0,-1-13-2320 16,3-6-480-16</inkml:trace>
  <inkml:trace contextRef="#ctx0" brushRef="#br0" timeOffset="26154.89">21277 17169 38127 0,'17'-13'1680'0,"1"6"368"0,6-4-1648 0,11 4-400 16,9-1 0-16,4 6 0 0,4 3 128 0,7 4-128 15,3 0 0-15,1 5 128 0,1 7 144 0,-1 10 32 16,-2 6 0-16,-2 5 0 0,-6 4-176 0,-8 7-128 16,-7 7 192-16,-6 4-192 0,-7 3 192 0,-8 6-64 15,-8 0 0-15,-9 7-128 0,-9 3 192 0,-7 1-64 16,-6-6 0-16,-6-7-128 0,-7-6 288 0,-7-5-48 16,-7-7-16-16,-5 0 0 0,-2-9 240 0,1 0 48 15,-1-3 16-15,0-3 0 0,0-3-224 0,0-7-48 16,0-3-16-16,4-7 0 15,3-4-1008-15,5-7-192 0,3-6-32 0,7-8-11472 0,6-7-2288 16</inkml:trace>
  <inkml:trace contextRef="#ctx0" brushRef="#br0" timeOffset="26563.45">22636 16719 34783 0,'0'0'1536'0,"-2"-5"320"0,0-1-1472 0,4 2-384 15,3 0 0-15,2 0 0 0,4 3 224 0,4 1-32 16,4 1 0-16,5 3 0 0,4 1 176 0,1 4 16 15,3 2 16-15,-4 5 0 0,0 0-208 0,-4 2-64 16,-5 1 0-16,-4 3 0 0,-3 6-128 0,-5 0 0 16,-4 1 0-16,-4-3 128 0,-3 2-128 0,-4-2 128 15,1-1-128-15,-7 8 128 0,1-6 400 0,0 0 80 16,3-8 16-16,2-3 0 0,3-3 336 0,3-2 64 16,4 1 0-16,5-4 16 0,4-3-288 0,1 0-64 15,8-1-16-15,7-3 0 0,7-1-96 0,5-3 0 16,5-2-16-16,1 0 0 0,5 0-272 0,-1-4-48 15,4 0-16-15,1 0 0 0,5 2-224 0,-3 2 0 0,-2-3 128 16,-3 3-128-16,-4 2 0 0,-2 0 0 0,-6-1 0 0,-3 2 0 31,-5 2-2432-31,-4 2-416 0</inkml:trace>
  <inkml:trace contextRef="#ctx0" brushRef="#br0" timeOffset="82565.53">15728 10268 26719 0,'-2'-23'1184'0,"1"8"240"0,1-3-1136 0,0 2-288 15,4-1 0-15,-2 6 0 0,0 0 896 0,0 0 128 16,-2 11 32-16,0 0 0 0,0 0-224 0,0 0-32 16,0 0-16-16,0 0 0 0,-2 11-240 0,-1 2-48 15,2 10-16-15,0 4 0 0,-2 7-256 0,1 6-48 16,-1 7-16-16,-1 4 0 0,0 5 112 0,-3 6 32 16,-2 8 0-16,-4 11 0 0,2 6 0 0,-2 5 0 15,-5 5 0-15,2 7 0 0,-2 4-48 0,1 3-16 16,-2 3 0-16,0 1 0 0,-1 5 32 0,0 1 16 0,-2 2 0 0,4-1 0 15,-1 3 160-15,-3 1 48 0,-2-3 0 0,-1 5 0 16,-2 8 32-16,-1 2 16 0,-1-4 0 0,-5 5 0 16,-3 3-128-16,-4-2-32 0,2-4 0 0,1 2 0 15,1-1-48-15,2-5-16 0,2 3 0 0,4-7 0 16,5 0-64-16,2-2 0 0,3 0-16 0,1-4 0 16,1 0-48-16,3-9 0 0,0-5 0 0,2-1 0 15,1-3-48-15,1-6-16 0,1-6 0 0,2-10 0 16,1-5-128-16,4-9 128 0,-2-5-128 0,1-11 128 15,1-9-128-15,-1-9 0 0,2-8 0 0,1-10 0 16,-3-6 0-16,3-10-192 0,0 0 32 0,-10-14 16 16,-3-6-1456-16,-2-5-272 0,-1-10-64 15,-2-2-17328-15</inkml:trace>
  <inkml:trace contextRef="#ctx0" brushRef="#br0" timeOffset="82944.62">13751 14970 27647 0,'-16'28'2448'0,"9"-14"-1952"16,1 3-496-16,-3 3 0 0,1 5 2048 0,4 3 304 15,1 5 64-15,0 4 16 0,3 3-2048 0,4 7-384 16,1 5 0-16,4 1-192 0,4 4 560 0,3 3 96 16,4 2 32-16,5 3 0 0,0 0 0 0,6 0 0 15,0-7 0-15,4 1 0 0,2-2 48 0,3-8 16 16,2-1 0-16,0-8 0 0,1-3-128 0,1-6-32 16,-3-7 0-16,4-1 0 0,2-4 112 0,1-7 32 15,4-1 0-15,4-5 0 0,3-5-144 0,2-6-16 16,-3-5-16-16,2-13 0 0,1-5-32 0,1-9 0 15,4-11 0-15,3-5 0 0,4-5-144 0,0-3-16 16,-3 0-16-16,-1-1 0 0,-1 2-160 0,-3 3-144 16,-1 0 144-16,20-19-208 15,-11 12-1424-15,-13 8-288 0,-9 5-48 0,-13 9-17232 0</inkml:trace>
  <inkml:trace contextRef="#ctx0" brushRef="#br0" timeOffset="83351.03">16743 11853 24879 0,'0'-16'2208'0,"-2"8"-1760"16,-1 3-448-16,2 0 0 0,1 5 2464 0,0 0 416 15,0 0 64-15,-6 8 32 0,-2 7-1872 0,-1 3-368 16,-1 6-80-16,-3 6-16 0,-1 7 176 0,0 10 16 15,-2 3 16-15,0 10 0 0,0 4-112 0,-1 6-32 16,2 4 0-16,0 6 0 0,0 7 16 0,1 2 0 16,2 0 0-16,1-4 0 0,1-5-720 0,-1-5-320 0,0-9 32 0,2-8 0 15,0-4 112-15,3-7 32 0,-1-9 0 0,2-6 0 32,2-9-1696-32,0-7-336 0,3-16-64 0,0 0-15296 0</inkml:trace>
  <inkml:trace contextRef="#ctx0" brushRef="#br0" timeOffset="83595.95">17240 11720 35935 0,'-5'-13'3200'0,"5"13"-2560"0,-5-4-512 0,5 4-128 0,-4 4 1008 0,-1 6 176 15,1 7 32-15,2 3 16 0,-2 8-848 0,1 1-192 16,1 7-16-16,1 7-16 0,-2 3 400 0,1 7 80 15,-1 3 0-15,1 7 16 0,-2 1-336 0,0 5-64 16,-1 0 0-16,1 1-16 0,-1 2-112 0,2-1-128 16,-2 0 176-16,1-2-176 0,1-5 0 0,-2-3 0 15,-1-5 0-15,0-3 0 16,0-2-1424-16,-1-8-352 0,1-4-64 0,-2-6-16064 0</inkml:trace>
  <inkml:trace contextRef="#ctx0" brushRef="#br0" timeOffset="83850.32">16075 12071 44111 0,'-8'-12'960'0,"2"0"208"0,3-5 48 0,6-2 32 0,6-3-992 0,8 1-256 0,8 0 0 0,8-5 0 16,7-3 0-16,7-3 0 0,8-4 0 0,6 1 0 15,10-5 368-15,10-2 80 0,10 0 0 0,8 0 16 16,0-3 112-16,10 0 0 0,10-1 16 0,3 4 0 16,-2-3-320-16,4 4-64 0,0 2-16 0,-2-2 0 0,-4 3-192 15,-1 3 0-15,-2 5 0 0,39-9-160 16,-21-169-2368-16,-19 371-480 0,21-182-80 16,-38 9-32-16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07:58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27444 1345 12431 0,'14'-7'544'0,"-7"7"128"0,2 0-544 0,1 1-128 15,0 0 0-15,2 3 0 0,-3 0 864 0,1-1 144 16,-1-1 16-16,-2 1 16 0,-7-3 0 0,7 2 0 15,0 2 0-15,1-1 0 0,0-2 112 0,-8-1 32 16,0 0 0-16,7 1 0 0,-7-1-112 0,0 0-32 16,0 0 0-16,0 0 0 0,0 0-128 0,0 0-16 15,0 0-16-15,0 0 0 0,0 0-256 0,0 0-48 0,-5-2-16 0,-4-2 0 16,-3-3-112-16,-4 2-32 0,-1 0 0 0,-5-2 0 16,-3 0-80-16,-5 2-16 0,-3-4 0 0,-4 2 0 15,-5-6-96-15,-3 0-32 0,-7-2 0 0,-3 3 0 16,-2-2-192-16,-3 4 176 0,-2 1-176 0,-3-3 160 15,0-2-160-15,-1 1 0 0,0-1 144 0,1 0-144 16,1 4 160-16,1-2-32 0,-2 4-128 0,2 0 192 0,0 3-48 16,0-2-16-16,-3 2 0 0,-1 2 0 0,3 1-128 0,-1 1 160 15,1 1-160-15,2 3 160 0,-2 0 16 0,-25 6 0 16,7-4 0-16,7 2 0 0,6 3-32 0,6-1 0 16,2 2 0-16,1 2 0 0,0 0-144 0,-1-1 0 15,-2 2 144-15,3-1-144 0,3 0 128 0,3 5-128 16,-2 2 160-16,7 3-160 0,0 0 208 0,4 1-48 15,1 0-16-15,2-1 0 0,2 0-16 0,0 3 0 16,4 1 0-16,0 2 0 0,2-4 0 0,4 2-128 16,0 0 192-16,-1 4-64 0,1-2-128 0,3-1 160 15,0 4-160-15,5 1 160 0,-1-2-160 0,2 3 160 16,2 4-160-16,2-1 160 0,0-1-160 0,3 2 0 16,3 1 144-16,3-1-144 0,3-3 128 0,4-2-128 15,3 0 160-15,3-5-160 0,5 0 224 0,2-1-48 16,2 0-16-16,5-4 0 0,2 0 0 0,5 2 0 15,1-1 0-15,3 4 0 0,4-3-32 0,3 5 0 16,1-5 0-16,8 2 0 0,1-6-128 0,2 1 192 16,-4-3-192-16,6-4 192 0,1-1-192 0,4-1 192 0,3-4-192 0,4 4 192 15,3-4-192-15,4 2 192 16,0-2-192-16,-2 0 192 0,0-4-192 0,2-1 0 16,4 1 144-16,-18-3-144 0,11 0 0 0,3-2 144 0,0 0-144 0,2 0 0 15,3-3 144-15,4 1-144 0,3-4 0 0,-1 3 144 16,-2-1-144-16,1-1 0 0,1-3 0 0,2 3 128 15,1 2-128-15,-2-3 128 0,-2-2-128 0,-2-2 128 16,-3-1 0-16,-3-6 0 0,-2-2 0 0,0-6 0 0,0-2 144 0,-3-5 32 16,-3-1 0-16,-3-2 0 15,-3-7 0-15,0-3 0 0,-2 0 0 0,-4-6 0 0,-3-3-96 0,-3-2-16 16,-8 2 0-16,-6 2 0 0,-3 6 0 0,-8 4 0 16,-7 4 0-16,-8 3 0 0,-7 4-192 0,-7 4 176 15,-7-1-176-15,-7 5 160 16,-5 0-720-16,-3 3-144 0,-3 5-16 0,-1 1-16 15,-2 2-992-15,-1 7-208 0,-1 3-48 0,1 2-10832 16,-1 3-2176-16</inkml:trace>
  <inkml:trace contextRef="#ctx0" brushRef="#br0" timeOffset="548.84">25131 2849 8287 0,'0'0'736'0,"0"0"-592"16,0 0-144-16,0 0 0 0,0 0 2368 0,0 0 448 15,0 0 96-15,0 0 16 0,0 0-1776 0,0 0-336 16,0 0-80-16,0 0-16 0,0 0 704 0,0 0 144 15,5-5 32-15,3-3 0 0,4 2-320 0,0-4-64 16,0 0-16-16,3-3 0 0,1-2-336 0,1 1-64 16,1-1-16-16,-2 1 0 0,1-2-144 0,-2 2-48 15,0 3 0-15,1 3 0 0,-6 4-128 0,0 2-16 16,-2 1-16-16,-1 4 0 0,0 5-240 0,-1 5-32 16,-1 5-16-16,-1 1 0 0,0 5 0 0,-1 5 0 15,1 2 0-15,-2 0 0 0,-2 5-144 0,0 2 160 16,-3-2-160-16,0-3 160 0,0 1-32 0,-1-1-128 15,0-1 192-15,-1-2-64 0,0-3-128 0,0 0 160 16,0-4-160-16,1-2 160 0,-1-2-160 0,0-1 0 16,0-1 0-16,1-3 0 15,-1-4-528-15,1-1-144 0,0-2-32 0,4-7 0 16,0 0-2176-16,-6-2-432 0,-1-5-80 0</inkml:trace>
  <inkml:trace contextRef="#ctx0" brushRef="#br0" timeOffset="1217.84">25292 2769 24479 0,'0'0'1088'0,"0"0"208"0,0 0-1040 0,0 0-256 0,0 0 0 0,0 0 0 0,-9 5 640 0,9-5 80 16,-9 6 16-16,4 6 0 0,0-3 416 0,0 4 64 15,-1-3 32-15,-1 5 0 0,-1 3-64 0,-1 5-16 16,-1 1 0-16,0 8 0 0,-1 1-288 0,-3 3-64 15,-3 3-16-15,0 0 0 0,0 3-208 0,-4 1-32 16,1-2-16-16,-3 6 0 0,0-3-144 0,2 6-16 16,-1 1-16-16,2 0 0 0,-1-3-160 0,2 0-16 15,1 2-16-15,-1-3 0 0,-1 2 32 0,2 0 16 16,2-6 0-16,1 1 0 0,-1-3 0 0,2 5 0 16,0 1 0-16,4 0 0 0,0-4-80 0,0 4-16 15,0 1 0-15,-2-3 0 0,2 2-128 0,-1-1 0 16,-3 2 0-16,1 0 128 0,-1-4-128 0,1 3 0 15,-1-3 0-15,0 1 128 0,1-6 0 0,0 0-128 16,-1 1 192-16,0 0-64 0,-2 1-128 0,4-4 0 16,-5 1 0-16,2 1 0 0,0 6 128 0,-1-2-128 15,0 3 0-15,-1-3 128 0,1 0-128 0,0-1 128 16,-1-4-128-16,4 4 128 0,0 4-128 0,-1-3 0 0,-1 1 144 16,1-4-144-16,0 0 128 0,0 2-128 0,0-2 160 15,0 2-160-15,0 1 176 0,1-3-176 0,1-3 192 0,-1 1-192 16,-1 0 176-16,1-1-176 0,1-2 160 0,-1 2-160 15,0-4 192-15,2 3-64 0,-2 0-128 0,0-1 192 16,1 1-64-16,-1 1-128 0,-1 2 176 0,2 0-176 16,0-3 144-16,0 0-144 0,1-1 0 15,1 2 144-15,3 0-144 0,-2 1 128 0,-1 0-128 0,3-1 128 0,-1 2-128 0,2 1 0 16,1 0 0-16,-2-3 0 0,1-2 0 0,2-1 0 16,3-2 0-16,-3-2 0 0,3 1 128 0,-1-3-128 15,1 0 128-15,0-2-128 0,0 0 128 0,-1-6-128 16,1 2 128-16,0-1-128 0,-2 1 0 0,2-2 128 15,-2-2-128-15,1 1 0 0,-1-1 0 0,1 0 128 16,-1 0-128-16,1-1 0 0,-1-3 0 0,1-1 128 16,0 1-128-16,1 0 0 0,1-4 0 0,0 0 0 15,0-10 0-15,0 0 0 0,0 0 0 0,5 9 0 16,-5-9-160-16,0 0 160 16,0 0-512-16,0 0 0 0,10-6 0 0,1-7 0 15,-1-7-2176-15,-3-8-448 16</inkml:trace>
  <inkml:trace contextRef="#ctx0" brushRef="#br0" timeOffset="2244.59">21839 8266 10127 0,'-13'0'896'0,"1"3"-704"0,-1 0-192 0,3-1 0 16,0 1 1824-16,1 0 336 0,-3-1 64 0,2 0 16 15,-1 3-1120-15,3 0-224 0,-2 2-32 0,4-2-16 16,-1 1 224-16,1 2 32 0,1-4 16 0,0 1 0 0,5-5 0 15,0 0 0-15,0 0 0 0,0 0 0 0,0 0-96 0,0 0-32 16,0 0 0-16,12-5 0 0,6-4-304 0,3-5-64 16,-1-4-16-16,4 0 0 0,3-1-160 0,1-1-16 15,2-3-16-15,5-1 0 0,0 0-176 0,1-2-48 16,-4 3 0-16,-2 4 0 0,-1 1 32 0,-5 3 0 16,-5 2 0-16,-2 8 0 0,-6 8-224 0,1 5 176 15,-7 4-176-15,-4 9 160 0,-1 5-160 0,-6 7 0 16,-6 4 0-16,-2 3 128 0,-7 3-128 0,-1 4 128 15,-1 4-128-15,-5-3 128 0,-5-4-128 0,-1 2 128 16,0-5-128-16,2 0 128 0,1-3 16 0,5-7 0 16,2-4 0-16,5-6 0 0,2-8 320 0,7-4 64 15,10-9 16-15,0 0 0 0,0 0-80 0,0 0-16 16,10-16 0-16,5-6 0 0,4-6-64 0,8-3 0 16,5-5-16-16,3-3 0 0,4-1-240 0,1-1-128 15,1-3 128-15,1 2-128 0,1 1 0 0,0 3 0 16,3 4 0-16,-5 5 0 0,-4 7 0 0,-3 4 0 15,-4 7 0-15,-3 7 128 0,-2 7-128 0,-5 7 0 16,-6 6 0-16,-6 7-128 0,-4 9 128 0,-5 2 0 16,-7 4 0-16,-3 4 0 0,-4 5 0 0,-3 3 0 0,0-1 0 0,-1 0 0 15,0-1 0-15,2-9 0 0,2-3 0 0,6-7 0 16,4-5 0-16,1-2 0 0,4-5 0 16,0-3 0-16,2-6 0 0,5 0 0 0,5-7 0 0,3-4 0 15,0-6-192-15,4 0-64 0,3-4-16 0,3-4 0 16,2 1-2816-16,4-3-560 15</inkml:trace>
  <inkml:trace contextRef="#ctx0" brushRef="#br0" timeOffset="2559.36">23051 8306 32255 0,'-21'10'2864'0,"1"1"-2288"16,1 7-576-16,-2 3 0 0,1 4 400 0,-3 3-16 15,3 5-16-15,0 0 0 0,1-1 16 0,2 3 0 16,6 1 0-16,0-2 0 0,4-2 32 0,4-6 16 16,3-6 0-16,5-2 0 0,3-3 144 0,6-1 16 15,5-5 16-15,6-2 0 0,7-8 192 0,5-5 32 16,5-2 16-16,0-7 0 0,0-3 112 0,-1-5 32 16,-2-9 0-16,-2 1 0 0,-3 3-32 0,-5-2-16 15,-6 1 0-15,-6 1 0 0,-7-2-256 0,-6 6-48 16,-5-2-16-16,-6 7 0 0,-4 1-272 0,-6 7-48 15,-3-1-16-15,-6 7 0 0,-3-2-288 0,-3 4 0 16,-1 4 0-16,-5 7 0 16,0 1-768-16,1 2-192 0,3-3-64 0,5 2 0 15,6-5-1696-15,5 0-352 0,4 3-64 0</inkml:trace>
  <inkml:trace contextRef="#ctx0" brushRef="#br0" timeOffset="3244.17">25279 7497 22975 0,'4'-25'1024'0,"-3"14"192"0,0-5-960 0,0 6-256 0,-1 10 0 0,0 0 0 15,0 0 1072-15,0 0 160 0,-6 8 48 0,-2 8 0 16,0 5-304-16,-3 12-48 0,-4 6-16 0,-1 8 0 15,-3 7-176-15,-4 5-32 0,-5 5-16 0,-3 6 0 0,-3 5 96 16,-2 2 32-16,1 3 0 0,0-5 0 16,1-7-320-16,6-6-64 0,1-10-16 0,5-9 0 0,1-7 160 15,5-6 16-15,2-7 16 0,5-5 0 0,5-5 0 0,4-13 0 16,0 0 0-16,13 0 0 0,3-5-192 0,7-7-32 16,6-6-16-16,8-3 0 0,6-7-144 0,6 2-32 15,4-3 0-15,1 4 0 0,-4-3-192 0,0 5 0 16,-2-2 0-16,-1 4 0 0,-2 3 0 0,-6 10 0 15,-5 5 0-15,-4 6 0 0,-7 3 0 0,-11 8 0 16,0 6 0-16,-10 2 0 0,-7 2-144 0,-8 1 144 16,-8 7 0-16,-8 0-144 0,-8-2 144 0,-5 3 128 15,-5-1-128-15,-3-3 176 0,-7-7-176 0,-1-2 0 16,25-9 0-16,-3 0 0 0,-1 0 0 0,1-3 0 16,2 0 0-16,1-4 128 0,6-3-128 0,3-2 0 15,4-3 0-15,-2-6 0 16,12-2-1200-16,13-1-112 0,8-3-32 0,11-3 0 15,4-4-1856-15,7 0-368 0,20-11-80 0,4 11 0 0</inkml:trace>
  <inkml:trace contextRef="#ctx0" brushRef="#br0" timeOffset="3553.92">25932 8240 22111 0,'-16'-9'1968'0,"8"8"-1584"0,-2-1-384 0,-2 2 0 16,1 3 2896-16,-2 2 496 0,-1 5 112 0,-2 0 16 15,-3 7-2496-15,-8 11-480 0,4 1-96 0,2 0-32 16,-1-1-160-16,5-4-48 0,6 2 0 0,6-1 0 16,4-4 32-16,6-1 0 0,2-2 0 0,5-7 0 0,3-3 64 0,4-1 16 15,4-3 0-15,14-4 0 0,0-6 160 0,1-3 32 16,-3-4 16-16,-3-3 0 0,0-3 32 0,-3 0 0 16,-2-1 0-16,-5 0 0 0,-5-4 128 0,-1-3 16 15,-5 4 16-15,-5-2 0 0,-6 2-80 0,-5 0 0 16,-5 2-16-16,-4 0 0 0,-4-2-384 0,1 4-80 15,-3 2-16-15,8 9 0 0,-1-2-272 0,0 5-64 16,1 3-16-16,-1 2 0 16,0 2-1856-16,3 1-368 0,2 3-80 0,2-1-16112 0</inkml:trace>
  <inkml:trace contextRef="#ctx0" brushRef="#br0" timeOffset="3873.76">26556 8015 31327 0,'0'0'2784'0,"-7"9"-2224"15,-3 5-560-15,-2 3 0 0,-1 5 384 0,-1 5-16 0,0-1-16 0,0 4 0 16,-1-1 256-16,2-1 48 16,3 2 16-16,3-2 0 0,2 0-144 0,1-1-16 0,1-2-16 0,5-6 0 15,1-3-32-15,2-6 0 0,3-1 0 0,0-4 0 16,4-1 176-16,4-4 16 0,1-5 16 0,0-3 0 15,3-5-64-15,2 1-16 0,1-4 0 0,0 2 0 16,-2-6-128-16,1 0-16 0,-2-2-16 0,1 0 0 16,-1-4 16-16,-2 0 0 0,-3-2 0 0,-1 3 0 0,-1 1-192 0,-2 1-16 15,-2 4-16-15,-1 2 0 0,-3 5-224 0,-2 0 0 16,1 5 0-16,-4 7 0 16,2-7-704-16,-2 7-192 0,0 0-48 0,0 0 0 15,0 0-1296-15,0 0-256 0,0 0-48 0</inkml:trace>
  <inkml:trace contextRef="#ctx0" brushRef="#br0" timeOffset="4228.18">27328 7935 32255 0,'0'0'2864'0,"-9"10"-2288"15,0 1-576-15,0 2 0 0,2 5 320 0,-2 3-32 16,-3 5-16-16,1 6 0 0,-2-2-112 0,2 3-32 16,-3 0 0-16,1 0 0 0,-1 0 256 0,1-6 64 0,1-2 0 0,0-3 0 15,2-3 384-15,1-4 64 16,0-4 32-16,3-1 0 0,6-10-32 0,0 0-16 16,0 0 0-16,0 0 0 0,14-10-160 0,2-2-16 0,2-3-16 15,2-3 0-15,1 0-272 0,-1-3-48 0,0-5-16 0,-4 10 0 16,2-3-176-16,2-3-48 0,3 2 0 0,1-1 0 15,3 2-128-15,1 3 0 0,-2 0 0 0,0 6 0 16,-1 3 0-16,-5 7 0 0,-3 3 0 0,-3 9 0 0,-4 2 0 16,-2 6 0-16,-4 4-160 0,-6 4 160 0,-4 2-192 15,-6 5 48-15,-4 3 16 0,-3 4 0 16,-3-1-256-16,1 0-32 0,0-1-16 16,4-4 0-16,1-7-464 0,4-2-112 0,5-7-16 15,6-5 0-15,5-6-960 0,5-4-192 16,3-7-32-16</inkml:trace>
  <inkml:trace contextRef="#ctx0" brushRef="#br0" timeOffset="4710.33">28558 8001 34095 0,'-7'-29'1504'0,"5"17"320"0,1-4-1456 0,-1-1-368 16,-1-1 0-16,-2 4 0 0,-3 2 432 0,-2 3 16 16,-2-2 0-16,-5 6 0 0,-5 4-80 0,1 2-16 15,-5 4 0-15,-4 6 0 0,-4 0-16 0,-3 4 0 16,-5 10 0-16,0-1 0 0,2 5-16 0,2 5 0 16,3 6 0-16,2-1 0 0,3 2-176 0,6-1-144 0,5-3 192 0,-1 10-192 15,6-2 176-15,9-11-176 0,6-7 160 0,5-6-160 16,8-5 288-16,5-5-32 0,6-6-16 0,4-4 0 15,4-3 128-15,5-4 16 0,5-7 16 0,3-5 0 16,2-6-16-16,-1-7-16 0,-5-3 0 0,-1-3 0 16,-2-2-48-16,1-10-16 0,-2-5 0 0,-11 12 0 15,2-10-96-15,4-7-16 0,4-8 0 0,3-8 0 16,4-9-192-16,0-5 144 0,1-1-144 0,0 1 128 0,2 5-128 0,-3 10 0 16,-5 9 0-16,-3 12 0 0,-7 9-192 0,-6 9 192 15,-8 11-160-15,-7 8 160 0,-3 7-192 0,-5 9 48 16,-11 7 16-16,-6 5 0 0,-7 12 0 0,-6 6 0 15,-3 10 0-15,-2 3 0 0,-3 8 128 0,-3 5 0 16,-4 7 0-16,1 3-128 0,-1 8 128 0,3 5-128 16,3 1 128-16,3 4-128 0,6-1 128 0,5-5 0 15,4-3 0-15,6-5 0 0,3-6 0 0,5-7 0 16,2-4 0-16,5-8-128 0,2-4-160 0,2-8-32 16,2-5 0-16,2-6 0 15,1-5-2000-15,2-8-416 0</inkml:trace>
  <inkml:trace contextRef="#ctx0" brushRef="#br0" timeOffset="5186.32">29279 7926 22399 0,'0'0'992'0,"0"0"208"0,0 0-960 0,0 0-240 0,0 0 0 0,0 0 0 15,0 0 1536-15,0 0 272 0,0 0 48 0,0 0 16 0,-9-3-368 0,-1 1-80 16,-3-1-16-16,-2 6 0 0,-3 1-336 0,-2-1-80 16,-3 7-16-16,-2-2 0 0,-12 10-272 15,0-2-64-15,0 2-16 0,3 0 0 0,4 0-256 0,1 1-48 16,5 0-16-16,2-1 0 0,6-2-112 0,5-2 0 15,3-4-16-15,5 1 0 0,5-4 80 0,4 1 32 16,3-4 0-16,10-2 0 0,3-3 16 0,-2 0 0 16,4-6 0-16,5-2 0 0,2 1-112 0,-1-5 0 15,1-2-16-15,-2 1 0 0,-6 2-176 0,0-1 160 16,1-1-160-16,0 2 160 0,-5 3-160 0,-1-1 128 16,-2 2-128-16,-4 4 128 0,-2-1-128 0,0 3 0 15,-2 2 0-15,-8 0 0 0,0 0 0 0,-1 11 0 16,-4-1 0-16,-3 4 0 0,-2 1 0 0,0 1 0 15,-1 0 0-15,1 1 0 0,1-2-160 0,3-2 160 16,1-3 0-16,2 5-144 0,6-3-160 0,1-2-16 16,5-4-16-16,2-1 0 15,4-5-1056-15,-1-1-208 0,0-4-32 0,3 0-10240 0,1-2-2048 0</inkml:trace>
  <inkml:trace contextRef="#ctx0" brushRef="#br0" timeOffset="5514.95">29938 7733 30399 0,'-17'1'1344'0,"11"3"288"0,-2 3-1312 0,-2 1-320 0,-3 3 0 0,-2 1 0 0,0 1 1360 0,-3 2 208 16,-1 1 32-16,0 5 16 0,0 1-272 0,1 3-64 16,1-2-16-16,2 1 0 0,0 1-512 0,3-3-112 15,3-1 0-15,3 0-16 0,1-5-224 0,4 1-32 16,2-3-16-16,2-5 0 0,0-2 80 0,5-3 16 15,2-3 0-15,3-1 0 0,1-2-48 0,1-2 0 16,0-5 0-16,1 0 0 0,-1-4-160 0,0-1-48 16,2 2 0-16,3-10 0 0,2-1-64 0,-2 2-128 15,-1-1 176-15,1-2-176 0,1 1 128 0,-1 3-128 16,0 1 0-16,1 2 0 0,-2 6 0 0,-3 3 0 16,0-1 0-16,-4 5 0 0,-2 3-224 0,-1 4 0 15,-9-3 0-15,4 7 0 16,1-2-1552-16,-5-5-304 0,3 12-64 0,-1-5-16816 0</inkml:trace>
  <inkml:trace contextRef="#ctx0" brushRef="#br0" timeOffset="5701.06">30606 7647 25791 0,'0'0'1152'0,"-5"7"224"0,-1-1-1104 0,-2 7-272 0,-1 2 0 0,-1 4 0 15,-1 4 2096-15,0 1 352 0,1 5 80 0,1 2 16 16,-3-2-1344-16,4 4-272 0,0 2-48 0,3-1-16 16,0 0-608-16,5-1-112 0,0 3-16 0,5-2-128 15,2-3 192-15,2-2-192 0,1-4 192 0,-1-3-192 16,2-2 144-16,2-1-144 0,2-2 0 0,3-4 144 16,2-2-1088-16,3-3-208 0,0-2-64 15</inkml:trace>
  <inkml:trace contextRef="#ctx0" brushRef="#br0" timeOffset="5929.1">31127 7613 24879 0,'0'0'2208'0,"-9"6"-1760"16,-1 2-448-16,-2 6 0 0,-2 4 2640 0,-3 6 448 15,-2 7 96-15,-3 7 16 0,-4 6-1296 0,-5 3-256 0,4-4-48 16,-2 4-16-16,-3 6-672 0,-4 2-128 15,-6 6-16-15,-3 0-16 0,-2 7-208 0,1 2-32 16,1 0-16-16,0 0 0 0,1 1-272 0,-19 23-48 16,7-8-16-16,4-7 0 0,7-1-160 0,4-5 0 0,5-2 0 0,3-7 0 31,6-4-1792-31,12-16-304 0,4 1-48 0</inkml:trace>
  <inkml:trace contextRef="#ctx0" brushRef="#br0" timeOffset="7049.65">17812 11107 16575 0,'4'-24'736'0,"-1"13"160"0,2-2-720 0,-1 5-176 0,-1-3 0 0,-3 11 0 15,0 0 960-15,0 0 176 16,8 8 16-16,-3 6 16 0,-2 5-272 0,-5 7-64 0,0 9-16 0,-3 5 0 16,-3 12-240-16,-2 4-64 0,-3 3 0 0,-3 4 0 15,-5 3 112-15,-2 2 16 0,-2 2 0 0,-2 0 0 16,-1 0 224-16,0-1 48 0,2-1 16 0,0-8 0 16,2-10-272-16,3-5-48 0,1-6-16 0,4-10 0 0,2-4 240 0,5-8 32 15,4-6 16-15,5-11 0 0,0 0-176 0,18-5-16 16,3-8-16-16,10-8 0 0,7-5-256 0,9-3-48 15,6-3-16-15,6-1 0 0,2-4-224 16,2 3-128-16,0 4 128 0,-2 2-128 0,-4 5 0 16,0 6 0-16,-2 3 0 0,-4 9 0 0,-7 7 0 0,-7 6 0 15,-8 6 0-15,-8 5 0 0,-9 2 0 0,-7 6 0 16,-8 7 0-16,-10-2 0 0,-9-4 0 0,-8 4 128 16,-10 2-128-16,-5 1 176 0,-1-1 16 0,-5-4 16 15,-4-3 0-15,-1-7 0 0,2-3-16 0,2-4-16 16,1-8 0-16,4-4 0 0,5-2-176 0,5-8 160 15,5-1-160-15,9-8 160 16,8-5-1488-16,9-2-288 0,6 2-64 0,10-7-9840 16,9 1-1984-16</inkml:trace>
  <inkml:trace contextRef="#ctx0" brushRef="#br0" timeOffset="7314.33">18720 11771 20271 0,'0'0'1792'0,"0"0"-1424"16,-9 5-368-16,9-5 0 0,-5 13 2912 0,0 2 512 0,0 1 96 0,1 3 32 16,1 2-2448-16,2 0-480 0,1 0-112 0,4 0 0 15,2 5-224-15,3-5-32 0,0 1-16 0,4-4 0 16,1-2 0-16,2-2 0 0,3-1 0 0,0-7 0 16,4-1 368-16,0-5 80 0,0-5 16 0,2-1 0 15,1-5 144-15,1-3 48 0,-1-6 0 0,2 0 0 0,0-1-192 0,-1-6-16 16,-2 0-16-16,-2-3 0 0,0 0-160 15,-4-3-48-15,0-4 0 0,-5-2 0 0,-4-3-32 0,-1 1-16 16,-2 0 0-16,-2 4 0 0,-1 6-256 0,-2 1-160 16,-1 0 192-16,-1 5-192 0,0 2 0 0,2 4-192 15,-2 1 0-15,0 7 0 16,0 2-1936-16,0 1-384 0,0 3-80 0</inkml:trace>
  <inkml:trace contextRef="#ctx0" brushRef="#br0" timeOffset="7554.26">19912 10507 22111 0,'0'0'1968'0,"0"0"-1584"16,0 0-384-16,0 0 0 0,-10 12 2240 0,-4 7 384 15,-1 6 64-15,-2 10 0 0,-1 10-1504 0,1 5-304 16,-2 5-64-16,5-13-16 0,-2 7-304 0,1 7-64 15,-1 4-16-15,-6 33 0 0,3-1-96 0,1-1 0 0,2-4-16 16,2-2 0-16,0-1-304 0,6-2 128 0,3-7-128 16,0-8 0-16,4-9 0 0,-1-8-224 0,1-8 16 0,-2-6 0 31,1-6-1952-31,-2-10-384 0,-2-6-80 0</inkml:trace>
  <inkml:trace contextRef="#ctx0" brushRef="#br0" timeOffset="7727.2">19264 11334 35935 0,'10'-12'3200'0,"3"2"-2560"0,7 1-512 0,-1 1-128 0,7 2 480 0,7 1 80 16,7-3 16-16,4 3 0 0,5 1 176 0,5-2 32 15,3 0 16-15,5 1 0 0,8-2-448 0,2 2-96 16,3 0 0-16,-1 1-16 16,-4 0-1232-16,-1 2-240 0,-3-3-48 15</inkml:trace>
  <inkml:trace contextRef="#ctx0" brushRef="#br0" timeOffset="8403.94">22299 11252 16575 0,'0'0'1472'0,"-6"-11"-1168"16,-2-1-304-16,-2 1 0 0,0 1 768 0,0 2 112 16,0 3 16-16,-2-1 0 0,0-1 384 0,-1 2 96 15,-1-2 16-15,0 3 0 0,0 1-240 0,-1 1-32 16,-2-1-16-16,-1 3 0 0,-2 3-288 0,0 3-64 16,-2 5-16-16,-2 3 0 0,-4 0-320 0,-1 9-64 15,-3 0-16-15,1 8 0 0,1-1-64 0,1 6-16 16,1 2 0-16,5 3 0 0,2-5-16 0,9 0-16 15,2-2 0-15,7-3 0 0,7-3 32 0,9-3 0 16,6-1 0-16,9-7 0 0,8-8 224 0,8-2 48 16,4-4 16-16,3-3 0 0,1-3-176 0,-2-7-48 0,-2-4 0 0,-1-2 0 15,-1-5-16-15,-3-1-16 0,-3-1 0 0,-1-4 0 16,-4 3 176-16,-6-4 48 0,-3 1 0 0,-10 0 0 16,-5 3-16-16,-10-2 0 0,-8 0 0 0,-6 2 0 15,-8-1 16-15,-3 3 0 0,-4 3 0 0,-1 1 0 16,-2 4-352-16,1 7-160 0,1-2 160 0,-2 6-160 15,3 2-704-15,4 2-224 16,5 3-48-16,4 4-16 0,2-2-1984 0,5 3-400 0</inkml:trace>
  <inkml:trace contextRef="#ctx0" brushRef="#br0" timeOffset="8785.26">22847 11111 11055 0,'0'0'480'0,"0"0"112"0,0 0-464 0,0 0-128 16,0 0 0-16,0 0 0 0,0 0 1216 0,0 0 208 16,0 0 48-16,0 0 16 0,10-2-784 0,-10 2-176 15,0 0-16-15,0 0-16 0,9-2 512 0,-9 2 96 16,0 0 32-16,10 5 0 0,-2 2 224 0,-2 3 48 15,-2 5 16-15,0 4 0 0,-1 0-400 0,-2 5-64 16,-1 4-32-16,0-1 0 0,0 2-336 0,1-1-64 16,0-2-16-16,2-2 0 0,-1 0-80 0,5-4-32 0,0-2 0 15,4-3 0-15,0-2 80 0,7-3 16 16,2-6 0-16,4-1 0 0,3 0 352 0,0-6 80 0,-1-5 16 16,1-5 0-16,0-2-176 0,0-2-16 0,-2-2-16 0,-1 0 0 15,0-5-160-15,-1 1-16 0,-3-2-16 0,-2-1 0 16,0-4-80-16,-3-1-16 0,-2 1 0 0,-3-2 0 15,-2 3-256-15,-3 5-48 0,-3 1-16 0,1 4 0 16,-3 6-128-16,0 4 0 0,0 9-160 0,0 0 160 16,-4-4-1632-16,4 4-224 0,0 0-64 0,-9-1-16432 15</inkml:trace>
  <inkml:trace contextRef="#ctx0" brushRef="#br0" timeOffset="9098.25">23808 10892 26719 0,'0'0'2368'0,"0"0"-1888"16,0 0-480-16,0 0 0 0,0 0 944 0,-2 11 80 15,-2 5 32-15,-1 2 0 0,-3 5-480 0,0 1-112 16,1 1-16-16,-2 5 0 0,0 4 80 0,-1 3 16 16,-4 2 0-16,2 1 0 0,-2 0 96 0,0-3 32 15,2-4 0-15,-6 9 0 0,4-5 32 0,4-12 0 16,1-6 0-16,4-3 0 0,2-5-48 0,3-11 0 15,0 0 0-15,0 0 0 0,10-11 176 0,3-5 16 16,2-3 16-16,-2 3 0 0,1-6-224 0,3-2-64 0,-1-4 0 16,2-2 0-16,2-6-288 0,2-3-64 0,1-1-16 15,1 1 0-15,1 3-208 0,3 3 128 16,2 4-128-16,1 1 0 0,2 6 0 0,0 3 0 0,1 4 0 16,-4 4 0-16,-2 4 0 0,-1 5 0 0,-3 4-160 0,-3 3 160 31,-3 6-2000-31,-1-3-320 0,-3 5-64 0,4 4-16176 0</inkml:trace>
  <inkml:trace contextRef="#ctx0" brushRef="#br0" timeOffset="9756.7">26030 10833 20671 0,'-25'9'912'0,"8"-6"192"0,1 5-880 0,0 0-224 0,2 4 0 0,-1 1 0 0,-1 7 864 0,2-2 128 16,1 0 32-16,4-3 0 0,3 1-160 0,6-4-32 15,5 0 0-15,6-6 0 0,7-1 224 0,9 0 32 16,6-4 16-16,9-4 0 0,6-2-304 0,5-3-64 16,6-5-16-16,-3-1 0 0,1-5-464 0,-2-2-112 15,-3-4-16-15,-4 0 0 0,-7 2 0 0,-4 0 0 16,-7 0 0-16,-4 3 0 0,-7-2-128 0,-8 3 0 15,-6-2 0-15,-6-2 0 0,-8 3 0 0,-4 2 0 16,-7 2 0-16,-6 6 0 0,-5 0 0 0,-5 10 0 16,-3 8 128-16,-3 7-128 0,-4 8 0 0,-2 5 0 15,-3 6 0-15,1 7 0 0,2 1 0 0,5 2 0 16,6 6 0-16,8-2 0 0,4-3 0 0,9-1 0 16,5-1 0-16,7-2 0 0,5-5 0 0,9-5 0 15,8 0 160-15,6-3-160 0,7-7 240 0,7-1-64 16,6-3-16-16,6-4 0 0,2-7-160 0,0-2 0 15,0-4 0-15,0-2 0 16,0-3-1584-16,-2-4-288 0,0 0-64 0</inkml:trace>
  <inkml:trace contextRef="#ctx0" brushRef="#br0" timeOffset="9976.21">27358 10661 31327 0,'-15'0'1392'0,"15"0"272"0,-7 8-1328 0,-1 6-336 0,0 5 0 0,2 6 0 16,1 1 0-16,1 4 144 0,1 1-144 0,3 6 0 0,0 6 288 15,4-1-48-15,4 3-16 0,2 0 0 0,2-2 0 0,2 0 0 16,1 3 0-16,1-1 0 16,0-1-224-16,0-5 128 0,1-3-128 0,-1-3 0 0,-1-4 0 0,-1-1-288 15,-1-6 32-15,0-4-9472 16,1-4-1888-16</inkml:trace>
  <inkml:trace contextRef="#ctx0" brushRef="#br0" timeOffset="10190.21">27914 10636 25791 0,'-23'6'2304'0,"8"0"-1856"16,-3 7-448-16,-4 5 0 0,-3 2 576 0,-7 6 0 15,-6 3 16-15,-3 5 0 0,1 2 224 0,-4 3 32 16,1 2 16-16,0 5 0 0,-1 4-128 0,-1 3-32 16,1-3 0-16,0-1 0 0,2 3-432 0,4-4-80 15,5-1-32-15,5-5 0 0,7-5-160 0,5-1 0 16,7-6 0-16,3-4 128 16,2-6-1344-16,3-4-288 0,4-2-48 0</inkml:trace>
  <inkml:trace contextRef="#ctx0" brushRef="#br0" timeOffset="10585.28">28413 10716 29487 0,'0'0'2624'0,"-10"-3"-2112"15,0 2-512-15,-1 4 0 0,-2 0 704 0,-6 10 16 16,-8 2 16-16,-6 4 0 0,1 3-288 0,-4 2-48 15,-4 2-16-15,2 1 0 0,1 7-32 0,3-1-16 16,3-3 0-16,5 1 0 0,1 3-112 0,9-5-32 16,6-5 0-16,5-2 0 0,5-2-32 0,6-4-16 15,5-5 0-15,6-5 0 0,6-2 176 0,4-8 16 16,2-3 16-16,4-1 0 0,2-2-144 0,4-4-16 16,-1-4-16-16,-1 0 0 0,-2-2-176 0,-2 0 160 15,-7-1-160-15,-10 5 160 0,1-1-32 0,-3 2-128 16,-3 1 192-16,-1 3-64 0,-3-2 0 0,-2 7 0 15,-5 6 0-15,0 0 0 0,0 0 0 0,-4 10 0 16,-4 4 0-16,1 2 0 0,-2 3-128 0,1 2 0 16,2-1 0-16,2 2 0 0,3 0 0 0,1-1 0 15,1-2 0-15,4-10 0 0,3 0 0 0,2 0 0 16,3-1 0-16,3-3 0 0,1-1-304 0,0-4 16 0,6-4 0 0,-1-1 0 31,-1 0-1424-31,2-5-272 0,0-1-64 0,8-8-12928 0</inkml:trace>
  <inkml:trace contextRef="#ctx0" brushRef="#br0" timeOffset="11126.93">29212 10627 30111 0,'-16'14'1344'0,"10"-8"256"0,-3 7-1280 0,-1 2-320 16,-1 3 0-16,-3 4 0 0,-3-1 400 0,1 5 16 15,-2 0 0-15,3 3 0 0,-2 3 112 0,2-1 32 16,1-2 0-16,1-2 0 0,2 3-160 0,2-6-16 16,1 2-16-16,2-7 0 0,3-4 64 0,2-5 16 15,2-1 0-15,-1-9 0 0,8 4 192 0,2-7 32 16,3-5 16-16,2-3 0 0,1-1-192 0,4-4-48 16,-1-1 0-16,1-4 0 0,3 0-256 0,0-5-64 15,1 1-128-15,3-4 192 0,1 1-192 0,-1-2 128 16,1 4-128-16,0-2 0 0,0 4 0 0,-2 1 0 15,-3 4 0-15,-4 7 0 0,-3 1 0 0,-3 7 0 16,-3 3 0-16,-10 1 0 0,4 7 0 0,-4 5 0 0,-3 0-160 0,-2 4 160 16,-2 1-176-16,-3 5 176 15,-3-2-208-15,-2 1 80 0,-3-2 128 0,0-3 0 16,0-2 0-16,4-1 0 0,1 1 0 0,3-1 0 0,3-6 0 16,7-7 0-16,0 0 0 0,0 0 0 0,5-5 160 0,5-2-160 15,4-5 400-15,1-2-16 0,6-1 0 0,-1-3 0 16,1-2-192-16,2-2-64 0,3 2 0 0,-1-7 0 15,2 3-128-15,-3 4 0 0,1 1 0 0,0 2 0 16,-3 3 0-16,0 7 0 0,-3 0 0 0,-2 7 0 16,-5 3 0-16,-1 6 0 0,-1 2 0 0,-4 4 0 0,-2 7 0 15,-7 0 0-15,0-1-176 0,-4 5 176 0,0 5 0 16,-5 1-160-16,-2 1 160 0,0-1 0 0,0 4-272 16,1-6 48-16,2 1 16 0,2-4 0 15,4-5-1408-15,3-4-288 16,2-3-48-16,5-5-14496 0</inkml:trace>
  <inkml:trace contextRef="#ctx0" brushRef="#br0" timeOffset="11500.24">30263 10609 29487 0,'-15'8'1296'0,"6"-1"288"0,-1 3-1264 0,-2 7-320 15,-2 6 0-15,-4 1 0 0,-1 0 496 0,-2 7 32 16,-2 3 16-16,0 3 0 0,-1 2 160 0,1 2 16 15,-1 0 16-15,1-2 0 0,0 0 0 0,1 1 0 16,3 0 0-16,2-4 0 0,0-4-288 0,4-3-64 16,4-4-16-16,3-3 0 0,2-5-80 0,3-7-16 15,1-10 0-15,0 0 0 0,10 0 336 0,2-4 64 0,2-7 16 0,1-2 0 16,1-8-304-16,3-1-64 0,2-4-16 16,-1-6 0-16,2-3-304 0,1-1 160 0,1-1-160 0,0 0 128 15,4-2-128-15,-1 4 0 0,-1 3 0 16,2 2 0-16,1 8 0 0,1 4 0 0,-2 0 0 0,-2 5 0 15,-2 6 0-15,-2 3 0 0,-4 1 0 0,-4 8 0 16,-4 1-144-16,-2 1 144 0,-5 3 0 0,-3 3 0 16,-3 0-160-16,-4 2 160 0,-3 1-128 0,-1 1 128 15,-6 0 0-15,-1-2 0 0,2-2 0 0,-2-2 0 0,-1 2 0 0,0 2 128 16,-1-5-128-16,1 0 128 16,-1 0-128-16,3-3 0 0,0 0 128 0,-2 0-128 0,3-5 0 0,3-2 0 15,3 0 0-15,3-1 128 0,7 1-336 0,0 0-64 16,2-9-16-16,3 3 0 15,1-4-1824-15,7 1-384 0,2-4-64 16,4-2-13472-16</inkml:trace>
  <inkml:trace contextRef="#ctx0" brushRef="#br0" timeOffset="11752.25">31238 9729 30399 0,'0'0'2704'0,"0"0"-2160"0,0 0-544 0,0 0 0 16,0 0 992-16,-6 4 96 0,-5 1 0 0,-1 8 16 16,-4 4-464-16,-1 3-80 15,-5 8-32-15,-1 4 0 0,-1 10-208 0,-1 0-32 0,-1 5-16 0,1 1 0 16,-1 3-48-16,1 2-16 0,-1 2 0 0,6 1 0 16,2 1-208-16,2-1 176 0,1 1-176 15,3-2 160-15,3-3-160 0,4-3 0 0,3-2 0 0,2 0 0 31,2-6-1456-31,3-3-160 0,0-5-48 0,3-1-13616 0</inkml:trace>
  <inkml:trace contextRef="#ctx0" brushRef="#br0" timeOffset="12064.16">31043 10681 27647 0,'0'0'2448'0,"9"3"-1952"15,5 1-496-15,4 1 0 0,4-1 816 0,3-3 64 16,4 2 16-16,-1-3 0 0,4 0 160 0,2-2 32 16,2 0 16-16,0-6 0 0,-1 0-464 0,1-2-80 15,-3 0-32-15,-1-4 0 0,-2 0-32 0,7-6-16 16,-7-2 0-16,-3 2 0 0,-8-7-32 0,-4 4-16 16,-6 4 0-16,-6 3 0 0,-6 0 144 0,-6 6 48 15,-6 3 0-15,-6 4 0 0,-6 4-256 0,-6 3-48 16,-5 5-16-16,-4 5 0 0,-1 5-144 0,1 3-32 0,2 6 0 0,5 2 0 15,3 2 96-15,6 1 16 0,6 1 0 0,6 2 0 16,6-3-96-16,8-2-16 16,7 2 0-16,6 1 0 0,6 1 0 0,7 0 0 0,9-5 0 15,5-2 0-15,9 3-128 0,4-6 0 16,4-1 0-16,3-5-13568 16,1-2-2624-16</inkml:trace>
  <inkml:trace contextRef="#ctx0" brushRef="#br0" timeOffset="13678.09">24770 11878 26719 0,'0'0'2368'0,"-8"1"-1888"15,-1-2-480-15,9 1 0 0,-7-8 992 0,5-1 96 16,0-6 32-16,5-4 0 0,1-5 32 0,2-7 16 0,3-2 0 0,2 0 0 16,2-4-224-16,5-1-48 0,0-3-16 0,3-3 0 15,4-2-112-15,-10 19 0 0,1-1-16 0,3-1 0 16,2 5-176-16,0 0-16 16,0 2-16-16,-1 7 0 0,0 5-224 0,16-4-64 15,-8 13 0-15,-4 8 0 0,-4 12-96 0,-3 8-32 16,-3 7 0-16,-3 4 0 0,0 6-128 0,-5 3 128 15,-2 1-128-15,-2-1 128 0,0 1-128 0,-2-1 0 0,0-6 144 16,-2-2-144-16,1-3 0 0,1-4 128 0,1-9-128 16,-1-3 0-16,0-5 0 0,2-3-208 0,-2-12 16 0,0 0 16 15,6-8-2288-15,-1-6-464 16,-1-10-80-16</inkml:trace>
  <inkml:trace contextRef="#ctx0" brushRef="#br0" timeOffset="14028.09">25241 9902 23039 0,'9'-23'2048'0,"0"1"-1648"15,-1-4-400-15,1 2 0 0,0 0 720 0,-2-2 64 16,-4 4 16-16,1 0 0 0,-1-4 192 0,-3 2 32 15,0 1 16-15,-2 2 0 0,0-1 16 0,-1 6 0 16,-2 4 0-16,0-2 0 0,0 2-80 0,-1 3-16 16,-2 1 0-16,-1 3 0 0,0 2-256 0,-2 2-48 15,-3 5-16-15,-3 9 0 0,-2 2-240 0,-6 7-48 16,-3 0-16-16,-3 14 0 0,2 10-128 0,1 2-16 16,0 5-16-16,3 8 0 0,2-1-176 0,5 8 0 15,7 1 0-15,3 1 128 0,4 0-128 0,2-6 0 16,0-3 0-16,5-8 0 0,2-6 0 0,1-1 0 15,1-9 0-15,-2 0 0 0,0 0 0 0,0-7 0 16,-1-4 0-16,0-5-176 16,-2-3-1264-16,-2-5-256 0,-1-3-48 0,1-10-14704 0</inkml:trace>
  <inkml:trace contextRef="#ctx0" brushRef="#br0" timeOffset="14180.4">24585 10381 12895 0,'0'0'1152'0,"7"-5"-928"0,5-5-224 0,8 1 0 16,8-2 5888-16,4 1 1152 0,1-3 208 0,4 2 48 0,1-2-5984 0,1 0-1312 16,2 0 0-16,-1 3-192 0,0-2-32 15,-2 0 0-15,-3 1 0 0,-1-2 0 16,0 0-2528-16,-3 4-496 0</inkml:trace>
  <inkml:trace contextRef="#ctx0" brushRef="#br0" timeOffset="14346.46">25486 9947 28559 0,'0'0'2544'0,"-6"10"-2032"15,1-1-512-15,1 7 0 0,1 5 1264 0,-1 4 144 16,-2 6 48-16,1 4 0 0,0 5-1200 0,2-1-256 16,-2-5 0-16,-1-1 0 0,0-2 0 0,0-2 0 15,0-3 0-15,1-2 0 16,1 0-1552-16,3-5-304 0,0-5-48 0</inkml:trace>
  <inkml:trace contextRef="#ctx0" brushRef="#br0" timeOffset="14672.55">25726 9980 17503 0,'-11'15'1552'0,"4"-3"-1232"0,1 3-320 0,2 0 0 0,2 2 1168 0,1-2 176 16,-2 1 48-16,2-3 0 15,-1 0-304-15,2-2-48 0,0-11-16 0,0 0 0 0,0 0 64 0,0 0 16 16,9 7 0-16,-9-7 0 0,13-6 160 0,-2-5 16 16,1-3 16-16,1-2 0 0,1-2-272 0,-2-1-48 15,1-3-16-15,0 0 0 0,-2-4-384 0,2 3-96 16,1 0-16-16,1 1 0 0,2-1-176 0,-1 4-32 15,-1 0-16-15,1 4 0 0,-2 2-240 0,0 2 0 16,-2 3 128-16,-4 2-128 0,-8 6 0 0,0 0 0 16,0 0 0-16,0 0 0 15,0 0-1184-15,0 0-128 0,-1 11-32 0,-3 1-15424 0</inkml:trace>
  <inkml:trace contextRef="#ctx0" brushRef="#br0" timeOffset="15098.96">26723 9559 24879 0,'0'0'2208'0,"-4"-8"-1760"16,-2-4-448-16,-1 5 0 0,-2 2 1248 0,-1 4 160 15,-2 5 48-15,-4 0 0 0,-1-1-304 0,-5 5-64 16,-2 2-16-16,-3 7 0 0,-3 1-352 0,2 1-64 16,-2 1-16-16,5 4 0 0,2 2-160 0,5-2-32 15,3-3-16-15,6 1 0 0,3-4-272 0,4-2-160 16,4-3 192-16,3-2-192 0,5 1 160 0,3-3-160 15,1 0 128-15,3-3-128 0,5 0 0 0,0 2 128 16,-2-3-128-16,0 1 0 0,1 2 128 0,-5-2-128 16,-2 6 0-16,-4-1 128 0,-2 5 0 0,-5 0-128 15,-6 2 192-15,-6 2-64 0,-5 3 192 0,-4-1 48 16,-2-1 0-16,-4 2 0 0,-4 0-48 0,0-3-16 16,-1-2 0-16,2-1 0 0,12-10-304 0,-1 2 0 0,1-2 0 0,1-6 0 31,0 0-2096-31,4-2-320 0,0-2-64 0</inkml:trace>
  <inkml:trace contextRef="#ctx0" brushRef="#br0" timeOffset="15335.19">27155 9039 36511 0,'-10'-7'800'0,"10"7"160"0,-5 3 48 0,0 3 16 0,-2 2-816 0,-2 4-208 0,-1 6 0 0,-1 7 0 16,-2 4 352-16,0 6 32 0,3 0 0 0,0 6 0 16,-1 1-64-16,0 0 0 0,4 2 0 0,0-1 0 0,4 5-160 0,0-3-32 15,3 4-128-15,1-1 192 0,2-5-64 0,-1 2-128 16,1-5 176-16,1 0-176 16,0-5-2144-16,-2-3-544 0,-1-3-96 0</inkml:trace>
  <inkml:trace contextRef="#ctx0" brushRef="#br0" timeOffset="15493.63">26874 9592 23039 0,'1'-5'2048'0,"2"-3"-1648"16,6 1-400-16,0 0 0 0,5 0 3200 0,2 3 544 16,2-1 112-16,2-3 32 0,7 2-3056 0,1-3-624 15,3 1-208-15,0 2 144 0,2-2-144 0,-1 5 128 16,2-1-128-16,-3-1 128 15,-4 0-1872-15,-7 1-384 0</inkml:trace>
  <inkml:trace contextRef="#ctx0" brushRef="#br0" timeOffset="15641.23">26275 9375 36863 0,'-67'-22'3264'0,"30"8"-2608"0,3 3-528 0,8 2-128 16,9-4 2272-16,4 8 416 0,4 1 96 0,9 4 16 15,0 0-2496-15,0 0-496 0,0 0-112 0,13 8-13408 16,1 2-2688 0</inkml:trace>
  <inkml:trace contextRef="#ctx0" brushRef="#br0" timeOffset="16616.58">17590 13643 6447 0,'6'-14'576'0,"-1"-4"-576"16,0-3 0-16,2-5 0 0,-1 0 2864 0,3 0 464 16,-1 6 80-16,2 1 32 0,-4 1-1424 0,0 8-288 15,-6 10-48-15,0 0-16 0,0 0-400 0,0 0-96 16,0 0-16-16,-1 20 0 0,-3 7-144 0,-2 5-48 16,-3 3 0-16,-1 3 0 0,-1 4-512 0,-1 4-96 0,-1 5-32 0,2-3 0 15,1-5-144-15,2-1-48 0,4-4 0 16,4-3 0-16,4-6-128 0,5-5 192 15,2-6-192-15,3-5 192 0,3-8 192 0,5-5 64 0,8-8 0 0,4-8 0 16,3-3 240-16,1-4 48 0,1-4 16 0,-1 0 0 0,-3-3-448 16,0-3-96-16,-5 2-16 0,-2-1 0 15,-5-2-192-15,-3 2 144 0,-3 3-144 0,-4 5 128 16,-5 5 16-16,-1 2 0 0,-3 8 0 0,-4 9 0 16,0 0 112-16,0 11 32 0,-3 5 0 0,0 6 0 0,-3 7-288 0,0 3 0 15,1 1 128-15,0 0-128 0,2-1 0 16,3-1 0-16,0-3 0 0,4 0 0 0,1-6 0 0,3-3 0 15,2-6 0-15,4-7 0 0,6-1 0 0,3-9 0 16,4-2 0-16,4-7 0 0,2-5 208 0,3-6-64 16,1-5-16-16,-1-4 0 0,-5-4 16 0,-1-1 0 15,-5 2 0-15,-5 1 0 0,-4-2-16 0,-5 1 0 16,-3 1 0-16,-5 2 0 0,-4 2 32 0,-1 5 0 16,-1 4 0-16,-2 5 0 0,2 5-336 0,0 4-64 15,3 8-16-15,0 0 0 16,0 0-1776-16,-9 9-352 0,2 1-80 0</inkml:trace>
  <inkml:trace contextRef="#ctx0" brushRef="#br0" timeOffset="16783.07">18881 13470 33167 0,'0'0'2944'0,"0"0"-2352"15,-9 12-464-15,-1-1-128 0,-1 7 704 0,1 2 112 0,-3 6 16 0,0-1 16 16,3 6-272-16,0 3-48 0,0-2-16 15,1 5 0-15,0 2-320 0,1-2-64 0,1-2 0 0,2 1-128 16,-1 0 0-16,4-1 0 0,1 3 0 0,1-14 0 16,1-1-1968-16,1-4-496 15,1-2-96-15</inkml:trace>
  <inkml:trace contextRef="#ctx0" brushRef="#br0" timeOffset="17072.23">20020 12879 35935 0,'0'0'3200'0,"0"0"-2560"15,0 0-512-15,0 0-128 0,-9 8 192 0,-1 6 32 16,-3 6 0-16,-1 9 0 0,-2 7-16 0,-1 2 0 15,0 5 0-15,-2 6 0 0,-2 4 32 0,2 4 0 16,1 5 0-16,1-1 0 0,-1 2-96 0,1-1-16 16,-1 3 0-16,3 2 0 0,2-5-128 0,2-2 0 15,2-4 0-15,0-9 128 0,4-7-304 0,3-7-64 16,2-5-16-16,2-8 0 16,-1-6-1344-16,4-8-288 0,-5-6-48 0,11-2-13008 0</inkml:trace>
  <inkml:trace contextRef="#ctx0" brushRef="#br0" timeOffset="17247.32">20525 12906 35007 0,'0'0'3120'0,"0"0"-2496"0,5 11-496 0,-4 8-128 16,-5 11 624-16,-2 3 96 0,-4 5 32 0,-5 4 0 16,-3 2-96-16,-5 2-16 0,-4 5 0 0,1 2 0 0,-2 2-192 0,0-2-64 15,1-1 0-15,5 2 0 0,5-1-240 16,4 2-144-16,3-1 160 0,3-1-160 15,5-4-2576-15,2-6-624 0</inkml:trace>
  <inkml:trace contextRef="#ctx0" brushRef="#br0" timeOffset="18172.73">23362 12786 25791 0,'-3'-20'2304'0,"3"9"-1856"16,-1-2-448-16,-3 4 0 0,1 0 240 0,0 3-48 15,3 6-16-15,-8 0 0 0,2 0 208 0,-4 6 64 16,0 6 0-16,-2 5 0 0,-3 2-448 0,-2 6 0 16,-2 2 128-16,-1 1-128 0,1 4 144 0,-1 1 0 15,-3 3 0-15,1 1 0 0,2 0 272 0,1 1 48 16,-3 2 16-16,3-1 0 0,-1 0-80 0,1-1-16 15,1 0 0-15,3-2 0 0,1-3 96 0,5-1 16 16,0-8 0-16,5-1 0 0,0 0-48 0,0-7-16 16,3-5 0-16,1-11 0 0,1 13-160 0,2-1-16 15,-3-12-16-15,0 0 0 0,0 0 0 0,0 0 0 16,9 1 0-16,-9-1 0 0,13-5 80 0,-5 1 0 16,-8 4 16-16,9-5 0 0,-9 5-160 0,9-6-48 15,-2-2 0-15,-7 8 0 0,0 0-128 0,0 0 0 16,0 0 0-16,0 0 0 0,0 0 0 0,0 0 128 15,0 0-128-15,-8 5 0 0,0 3 0 0,1-5 0 16,-2 3 128-16,0 0-128 0,0-1 0 0,-1 1 0 0,-2 2 0 0,1 0 0 16,0 4 0-16,-1-2 0 0,2 1 0 0,-3 4 0 15,2 0 0-15,-1 2 0 0,0 0 0 0,0 0 0 16,3-4 0-16,0 2 0 0,1 1 0 16,0 1 0-16,2 0 0 0,-1-2 0 0,0-5 0 0,1 0 0 0,3-2 0 15,3-8 0-15,0 0 0 0,0 0 0 16,0 0 128-16,0 0-128 0,0 0 128 0,0 0-128 0,0 0 288 0,5-8-32 15,2-5 0-15,4-1 0 16,1-5 0-16,1-2-16 0,0-2 0 0,1 0 0 0,2-2-112 0,3 0-128 16,4-5 176-16,5-1-176 0,4 2 0 0,3-1 0 15,4 0 0-15,1 2 0 0,3-2 0 0,2-1 0 16,-1 5 0-16,0 4 0 0,-4 4 0 0,-2 4 0 16,-1 8 0-16,-4 5 0 0,-2 6 0 0,-7 5 0 15,-5 7 0-15,-4 3 0 0,-3 4 0 0,-6 0 0 16,-2 5-160-16,-5 1 160 0,-3 1 0 0,-4 4 0 15,-2 0 0-15,-1-2 0 0,-1 2 0 0,1-2 0 16,-2-5 0-16,3-2 0 0,2-3 0 0,3-2 0 16,3-5 0-16,2-2 0 0,2-1-304 0,3-6 64 15,3 0 16-15,2-5-11712 16,3-7-2336-16</inkml:trace>
  <inkml:trace contextRef="#ctx0" brushRef="#br0" timeOffset="18506.22">24365 13281 29487 0,'-17'-13'1296'0,"7"2"288"0,-2-2-1264 0,-2 4-320 0,-2 4 0 0,-2 2 0 16,-2 6 752-16,-4 5 80 0,-5 7 32 0,-6 4 0 16,-4 3-368-16,-3 5-80 0,-1 0-16 0,2 4 0 15,4-1-112-15,4 2-32 0,7 4 0 0,4-6 0 16,5-5-256-16,9 1 0 0,5-2 128 0,7-4-128 0,2-6 144 0,6-3-16 15,4-6-128-15,6-4 192 0,4-1 64 0,5-4 0 16,3-7 0-16,2-1 0 16,1-4 32-16,-2-3 16 0,-3-6 0 0,-1 1 0 0,-7-2-64 0,-3 0-16 15,-2 3 0-15,-1-1 0 0,-3 4 224 0,-2 3 32 16,-3 6 16-16,-2-1 0 0,-8 12-128 0,0 0-32 16,0 0 0-16,0 0 0 0,4 16-336 0,-2 3 0 15,1 5 0-15,-3-5 128 0,0 4-128 0,0 0 0 16,0 2 0-16,1 11 0 0,2-3-320 0,2-4 32 15,2-4 0-15,-2-8 0 16,4-1-1840-16,0 0-368 0,4-4-80 0</inkml:trace>
  <inkml:trace contextRef="#ctx0" brushRef="#br0" timeOffset="18802.39">24923 13116 26719 0,'-13'8'1184'0,"8"-1"240"0,-1 6-1136 0,-1 2-288 0,0 4 0 16,-2 4 0-16,1 1 640 0,-2 5 64 0,0 2 0 0,-1-2 16 16,-1 1 80-16,2 5 16 0,2-9 0 0,2 2 0 15,0-1-48-15,0-2 0 0,3-3 0 0,0 0 0 16,2-3-176-16,2-3-32 0,2-4-16 0,2-3 0 16,1-1-112-16,4-6-32 0,3-2 0 0,6-9 0 0,0-3 80 0,3-4 16 15,-1-4 0-15,1-2 0 0,-4 2-208 0,2-2-32 16,2-1-16-16,1-5 0 0,-1 0 64 15,4-4 16-15,-1-2 0 0,1 4 0 0,5-9-64 16,-1 9-16-16,-5 1 0 0,-3 7 0 0,-3 4-240 16,-5 4 0-16,-5 3 128 0,-3 5-128 0,-2 3-208 0,-4 3-96 15,0 0-16-15,-6 8-12288 16,-3 2-2448-16</inkml:trace>
  <inkml:trace contextRef="#ctx0" brushRef="#br0" timeOffset="19101.18">25415 13419 23039 0,'0'0'2048'0,"7"5"-1648"15,5 2-400-15,2-2 0 0,1 0 2432 0,3 1 416 0,2-2 80 0,4-1 16 16,3-2-1440-16,2-1-288 16,3-4-48-16,1 0-16 0,-4-5-688 0,1 1-144 15,-2-5-16-15,-4 1-16 0,-4-2-112 0,-3-3-32 16,-3-1 0-16,-4-3 0 0,-6-3 176 0,-4 1 48 0,-4-2 0 0,-4 1 0 15,-5 2-112-15,-2 2 0 0,-4 2-16 0,-4 4 0 16,-3 4-240-16,-4 6 0 0,0 4 128 0,-1 8-128 16,1-1 0-16,1 7 0 0,1 7 0 0,2 0 0 15,2 7 288-15,4 0-32 0,7-4-16 0,3 1 0 16,2 1-48-16,3 1 0 0,8 2 0 0,3-3 0 16,5-1-192-16,9 2 0 0,6-2 0 0,17 7 0 15,3-3 0-15,6-7 0 0,3-4-128 0,3-4-12672 16,2-4-2512-16</inkml:trace>
  <inkml:trace contextRef="#ctx0" brushRef="#br0" timeOffset="19883.56">28042 12636 15663 0,'-20'-9'1392'0,"-3"-3"-1120"16,-1-3-272-16,0-1 0 0,1-3 1216 0,1 5 176 16,2-1 32-16,3 0 16 0,1-3-240 0,6 1-48 15,1 0-16-15,5 3 0 0,1 0-48 0,6 2-16 16,3-3 0-16,11 1 0 0,6 5-144 0,6-4-32 15,7-1 0-15,6 4 0 0,3-1-352 0,10-1-80 16,7 3-16-16,4 3 0 0,4 2-160 0,3 3-32 16,-2 5-16-16,-5 6 0 0,-6 4 16 0,-3 8 0 15,-2 4 0-15,-6 14 0 0,-6 4 16 0,-4 8 16 16,-9 2 0-16,-7 4 0 0,-8 6 16 0,-7-2 0 16,-8 4 0-16,-9 3 0 0,-9-6 80 0,-9 1 0 15,-4-3 16-15,-6 0 0 0,-6-7-80 0,-2-5-32 16,-1-7 0-16,-3-5 0 0,-5-2 240 0,0-4 48 15,-1-5 16-15,-1-4 0 0,-7-4-16 0,5-3 0 16,5-2 0-16,5-8 0 0,3-6-176 0,8-3-32 16,3-8-16-16,9 1 0 0,5-6-112 0,10-3-32 0,6-7 0 15,8 1 0-15,6-5-80 0,10 2-128 0,8 2 176 16,6-1-176-16,6 5 0 0,10 6 0 0,9 0 0 0,2 7 0 16,6 5 0-16,2 5 0 0,3 4 0 0,3 6 0 15,3 4 0-15,0 3 0 0,1 4-128 0,-19-5 128 16,2 3 0-16,-1 2 0 0,-4 2 0 0,-3 1 0 15,-3 0-640 1,-7 1-64-16,-6 3-32 0,-5-1-19104 0</inkml:trace>
  <inkml:trace contextRef="#ctx0" brushRef="#br0" timeOffset="21447.27">18322 16110 22111 0,'-18'-11'976'0,"8"6"208"0,0-5-944 0,1 2-240 16,3-2 0-16,2 2 0 0,0-2 784 0,8 1 112 15,2-2 32-15,4-1 0 0,4 3-192 0,5-3-32 16,6 0-16-16,2-2 0 0,3-2-96 0,3-1-16 16,4 1 0-16,2 2 0 0,3 2 64 0,5 1 0 15,4-1 0-15,2 6 0 0,3 3-224 0,-1 6-32 16,-4 6-16-16,-4 6 0 0,-7 4-144 0,-3 8-32 16,-4 3 0-16,-3 8 0 0,-6 7 112 0,-4 6 16 15,-3 5 0-15,-7 7 0 0,-6 3 128 0,-7 6 48 16,-1-5 0-16,-5 0 0 0,-3 1-48 0,-5-4-16 15,-3 0 0-15,-2-4 0 0,-2-1 32 0,-4-3 16 16,-4-6 0-16,-2-3 0 0,-3-3 32 0,-5-3 16 16,0-3 0-16,-1-3 0 0,1-4-144 0,3-3-48 0,0-1 0 15,5-5 0-15,-1-3-128 0,4-4-16 16,4-7-16-16,3-3 0 0,3-9 64 0,1-4 16 16,4-7 0-16,3-4 0 0,2-4-112 0,2-9-16 0,3-3 0 0,3-2 0 15,3-1-128-15,5-7 0 0,0 3 0 0,8 2 0 16,2-2-176-16,5 5 176 0,1 2-128 0,4 7 128 15,4 2-128-15,2 5 128 0,-1 5-128 0,6 7 128 16,3 3 0-16,5 6 0 0,1 6 0 0,0 2-128 16,-1 4 128-16,0 5 0 0,-6 2-144 0,-4 0 144 0,-2 1-192 15,-3 5 48-15,-3 1 0 0,-4 0 0 16,-3 0-1376 0,-1-2-272-16,0 3-48 0,-1-4-10160 0,-1-3-2032 0</inkml:trace>
  <inkml:trace contextRef="#ctx0" brushRef="#br0" timeOffset="21984.04">20513 15932 13823 0,'-6'-25'608'0,"2"8"128"0,-1-2-592 0,0 0-144 0,-1-1 0 0,-1 2 0 15,1 0 1920-15,0 2 336 0,-2 3 80 16,2 3 16-16,-1 0-560 0,7 10-96 0,0 0-32 0,-7 0 0 16,-1 5-624-16,0 5-128 0,3 8-16 0,0 8-16 15,0 5-288-15,3 11-48 0,4 5-16 0,1 8 0 16,-1 4-144-16,2 4-16 0,0 3-16 0,-2 4 0 16,1 1-80-16,0 0-16 0,2 3 0 0,-2-6 0 0,0-4-96 15,-2-3-32-15,4-9 0 0,-1-8 0 0,-1-4 64 0,2-8 16 16,1-6 0-16,2-5 0 0,-1-6 352 0,2-6 64 15,-9-9 16-15,14-4 0 0,3-11 144 0,-1-6 48 16,1-5 0-16,1-5 0 0,-1-9-96 0,2-2-16 16,1 0 0-16,1-9 0 0,2-3-368 0,-1-1-80 15,3-8-16-15,2 0 0 0,2-6-256 0,0 7 160 16,2 5-160-16,-1 6 128 0,1 6-128 0,-5 5 0 16,-3 3 0-16,-6 5 0 0,1 0-224 0,-3 11 32 15,-4 3 0-15,-2 2 0 16,0 4-2208-16,-4 3-432 0,-2 0-96 0</inkml:trace>
  <inkml:trace contextRef="#ctx0" brushRef="#br0" timeOffset="22434.62">21679 15168 24879 0,'-5'-19'2208'0,"4"8"-1760"0,2 1-448 0,0-3 0 15,2 3 1088-15,-1 1 144 0,5-3 32 0,3 6 0 16,1-3-160-16,5 3-16 0,3 2-16 0,2 0 0 16,3 0-528-16,3 3-96 0,2 2-32 0,2 3 0 0,-2 1-224 0,-2 2-64 15,-2 4 0-15,-3 4 0 0,-4 1-128 0,-4 0 128 16,-4 2-128-16,-4 2 128 0,-3 3 112 0,-5 1 16 15,-1 0 0-15,-4-2 0 0,-3-3 112 0,-3-1 16 16,-5 1 16-16,1 0 0 0,-2-1 16 0,1-2 0 16,3 1 0-16,2-4 0 0,3-6-224 0,3 3-64 15,7-10 0-15,-2 9 0 0,2-9-128 0,9 12 0 16,2-3 0-16,6 2 128 0,4-3 16 0,2 2 0 16,0 3 0-16,-1-2 0 0,-2 3-144 0,-1 4 0 15,-4 1 0-15,-3 2 0 0,-5 4 0 0,-5-3 0 16,-6 0 0-16,-4 1 0 0,-3 2 320 0,-7-3 0 15,-7 0-16-15,-7-1 0 0,-6 0 464 0,-4-2 80 16,-3 2 32-16,1-2 0 0,2-1-304 0,-1-1-48 16,2-5-16-16,3-2 0 0,0 1-320 0,5-6-192 15,2-3 192-15,7 1-192 16,5-3-960-16,7-3-320 0,6-1-48 0,6 4-18192 0</inkml:trace>
  <inkml:trace contextRef="#ctx0" brushRef="#br0" timeOffset="23471.75">23872 16216 20271 0,'-7'-12'1792'0,"2"1"-1424"15,1 2-368-15,1 1 0 0,-2 2 1584 0,1 3 240 16,1 0 48-16,3 3 16 0,0 0-608 0,-5 14-112 16,-1 3-16-16,-1 6-16 0,2 4-432 0,-1 3-96 15,-3 3-16-15,3 2 0 0,-3-1-176 0,0 2-32 16,-3-5-16-16,5 3 0 0,-1-1-176 0,2 0-16 16,1-3-16-16,1-2 0 0,1 0-160 0,1-5 0 15,4-3 0-15,1-1-10496 16,1-1-1984-16</inkml:trace>
  <inkml:trace contextRef="#ctx0" brushRef="#br0" timeOffset="23640.01">23862 15796 39615 0,'-14'-21'1760'0,"7"7"352"0,1-182-1680 0,2 368-432 16,3-181 0-16,1 9 0 0,-3-7-160 0,3 7-112 15,0 0-32-15,0 0 0 16,5 14-640-16,2-2-128 0,0 2-16 0,2 0-9664 0,0 0-1936 0</inkml:trace>
  <inkml:trace contextRef="#ctx0" brushRef="#br0" timeOffset="23938.47">25004 15895 31439 0,'-26'-5'1392'0,"13"5"288"16,-5 4-1344-16,-1 0-336 0,-5 2 0 0,-4 6 0 0,0-1 336 0,-14 11 0 15,0-2 0-15,6 2 0 0,7 2 128 0,0 1 32 16,2-3 0-16,8 2 0 0,5 0-224 0,9-2-32 16,8-3-16-16,9 1 0 0,5 1 0 0,6 3 0 15,4 0 0-15,3-4 0 0,1-1 48 0,0 0 16 16,1 2 0-16,-12-7 0 0,-2 1-32 0,-1 3 0 15,-2-2 0-15,-4 1 0 0,-3-2 128 0,-5-2 0 16,-5 1 16-16,-5 0 0 0,-6 1 240 0,-6-4 64 16,-6 2 0-16,-17 1 0 0,-4-3-304 0,-3-4-48 15,-4-3-16-15,0-3 0 0,1-2-336 0,3-2 0 16,5-1 0-16,6-3-12784 16,2-1-2544-16</inkml:trace>
  <inkml:trace contextRef="#ctx0" brushRef="#br0" timeOffset="24809.4">27647 15489 27647 0,'0'-23'1216'0,"3"9"256"0,-1 0-1168 0,2 1-304 15,0 5 0-15,-4 8 0 0,0 0 1184 0,0 0 176 16,-4 9 48-16,-2 9 0 0,-5 8-320 0,0 5-48 15,-2 7-16-15,-1 6 0 0,0 5-560 0,0 5-112 16,0 3-32-16,0 3 0 0,0 2-128 0,2-1-48 16,3 2 0-16,0 4 0 0,-1-4-144 0,2 2 0 15,3-5 0-15,1-6-176 16,0-5-1552-16,0-10-320 0,2-6-64 0,-1-4-7824 0,0-10-1568 16</inkml:trace>
  <inkml:trace contextRef="#ctx0" brushRef="#br0" timeOffset="25024.68">26822 15510 41471 0,'3'-5'3680'16,"4"-4"-2944"-16,6 2-592 0,7-5-144 15,6 2-320-15,7-1-80 0,5-1-32 0,11 2 0 0,10-4 432 16,11 1 144-16,7 1 0 0,2-5 0 0,-1-3-144 0,0-2 0 15,3 3 0-15,1 1 0 16,3 2-768-16,-5 2-224 0,-6-2-48 0,-5 3-10320 16,-6-4-2064-16</inkml:trace>
  <inkml:trace contextRef="#ctx0" brushRef="#br0" timeOffset="25373.23">28572 14960 35583 0,'7'-10'1584'0,"-1"5"320"0,3 0-1520 0,4-2-384 0,3-2 0 0,5 3 0 16,3 2 224-16,5 0-32 0,5-2 0 0,4 3 0 15,2 2 240-15,-1 2 32 0,1 1 16 0,-4 5 0 16,-3 1-144-16,-5 6-16 0,-5 1-16 0,-7 4 0 15,-4 4-112-15,-7 3-32 0,-6 2 0 0,-7 6 0 0,-5 1 64 16,-9 1 16-16,-7 1 0 0,-3 1 0 0,-4-2-48 0,1-2 0 16,-3-5 0-16,10-5 0 0,2-3 384 15,8-2 64-15,7-3 0 0,5-1 16 0,6-1 0 0,10-3 0 16,9 0 0-16,10-6 0 0,9-2-224 0,8-5-48 16,6-1-16-16,5-1 0 0,4-4-240 0,7 1-128 15,5 0 160-15,2-4-160 0,0 1 0 0,-1 1 0 16,-1-3 0-16,-1 1 0 15,-1-3-2352-15,3 1-352 0</inkml:trace>
  <inkml:trace contextRef="#ctx0" brushRef="#br0" timeOffset="38110.61">14411 4847 3679 0,'0'0'320'0,"5"-14"-320"16,-1 2 0-16,-1-1 0 0,1 0 2368 0,-1-1 416 15,-2-4 80-15,-1 3 16 0,-2 1-1536 0,-2 1-320 16,0-2-48-16,-4 0-16 0,-2-3-192 0,-3 2-32 15,-2-2-16-15,-3-1 0 0,-3 1-64 0,-5-1-16 16,0-3 0-16,-6 3 0 0,-4 3 128 0,-3-1 32 16,-7 2 0-16,3-2 0 0,-3 0-48 0,3-1-16 15,-2-1 0-15,11 6 0 0,-3 0-208 0,-5 3-32 16,-5-1-16-16,-4 2 0 0,-3-1-192 0,-1 2-32 16,0-1-16-16,2 3 0 0,0-1-240 0,-1 2 144 15,1 5-144-15,-2 5 128 0,-3-1-128 0,-1 0 0 16,0 1 144-16,0 4-144 0,1-1 0 0,0 4 0 15,1 5 0-15,0 1 0 0,-4 1 0 0,-1 4 0 16,-2 2 0-16,-25 11-128 0,9-1 128 0,5-2 0 16,3 2 0-16,3 0-128 0,-2 1 128 0,0 1 0 0,-2-1 0 15,5 3 0-15,3-6 0 0,5 2 0 0,4 1 0 0,3-1 0 16,1 1 144-16,2 1-144 0,0 1 192 0,5 0-192 16,0 0 192-16,3 0-64 0,3 3 0 0,4 1-128 15,4-1 144-15,1 1-144 0,2 1 0 0,4 0 144 16,5 7-144-16,4-5 0 0,2 1 0 0,7-1 0 0,5-1 0 0,6-2 0 15,6 0 0-15,8-1 0 0,7-1 0 0,5 4 0 16,10-2 0-16,10-1 0 0,4-4 176 0,4-1 0 16,6-2 0-16,1-1 0 0,0-1 16 0,6-1 0 15,3-3 0-15,-19-8 0 0,6 4 64 0,5-2 0 16,3-1 16-16,4 1 0 0,3-3 64 0,5-1 16 16,5-3 0-16,0-1 0 0,-3-5-32 0,1-2-16 15,0-1 0-15,3-3 0 0,-1-3-16 0,1-2 0 16,-3-6 0-16,2-6 0 0,-1 3 160 0,3-2 16 15,-1-3 16-15,1-2 0 0,-1-3 32 0,-2-3 0 16,0-1 0-16,0-7 0 0,-1-4-128 0,-3 0-32 16,-3-5 0-16,-5-6 0 0,-4 1 48 0,-1-6 16 15,-3-5 0-15,-3-2 0 0,-3 1 32 0,-5-4 16 0,-6-1 0 0,-4 0 0 16,-6 0-16-16,-6 0 0 16,-5 2 0-16,-5 2 0 0,-7 5-192 0,-5 4-32 0,-5 1-16 0,-6 7 0 15,-5 1-208-15,-4 8-128 16,-4 2 128-16,-3 6-208 15,-5 6-1776-15,-5 5-368 0,-5 1-64 0</inkml:trace>
  <inkml:trace contextRef="#ctx0" brushRef="#br0" timeOffset="39398.11">12032 6287 14735 0,'0'0'640'0,"6"-3"160"16,-6 3-640-16,6-2-160 0,0 0 0 0,-6 2 0 0,9-4 608 0,-4 0 96 15,-5 4 0-15,0 0 16 0,7-4 48 0,-7 4 0 16,0 0 0-16,0 0 0 0,0 0 192 0,0 0 32 16,1-4 16-16,-1 4 0 0,0 0-240 0,0 0-64 15,0 0 0-15,-6 6 0 0,-1 1-192 0,-3 1-32 16,0 3-16-16,-3 2 0 0,-3 2-96 0,-3 3-32 0,-2 2 0 0,-2 3 0 15,-2 0 0-15,-2 1 0 16,-2 4 0-16,-2 0 0 0,1 1 160 0,-2 3 16 0,0-4 16 0,-1 0 0 16,0 1 160-16,-1-4 16 15,0-1 16-15,-3 1 0 0,-4-1-208 0,-17 9-32 0,4-2-16 16,6-6 0-16,2-1-208 0,0-1-32 0,-1-4-16 0,2 2 0 16,-1-1 16-16,-1 2 0 0,1-1 0 0,-1 1 0 15,-1-6-32-15,2 3 0 0,3 0 0 0,0 1 0 16,2-1 0-16,1-2 0 0,1 0 0 0,5-1 0 15,-2 1-16-15,1-2-16 0,0 0 0 0,3 1 0 16,1-2-32-16,-1 0 0 0,-1-4 0 0,5 1 0 16,0 1 0-16,0-3 0 0,-1 2 0 0,1-3 0 0,1 2 0 0,0 0 0 15,-1 3 0-15,0-2 0 0,0-3 0 0,2 2-128 16,-2-1 192-16,-1 2-64 0,-1 1-128 0,1-1 192 16,-1 2-192-16,-2-2 192 0,1 1-64 0,0 2-128 15,-1-4 192-15,0 4-64 0,0 1-128 0,3 2 0 16,0 0 144-16,2 1-144 0,0 0 0 0,1 1 0 15,0 1 0-15,0 1 128 0,-1-3-128 0,0 2 0 16,-1 3 0-16,3-2 0 0,-1 4 0 0,-2-1 0 16,0-4 0-16,2 2 0 0,-2 3 0 0,2 2 0 15,0-2 0-15,1 1 0 0,-1-5 0 0,3 1 128 16,0 1-128-16,0 3 0 0,2 1 0 0,-4 1 128 16,1 3-128-16,-1-5 0 0,2 4 0 0,0-4 144 15,-2 1-144-15,3-2 0 0,-2 5 128 0,1-4-128 16,1 3 0-16,1 1 0 0,0-6 144 0,0 0-144 15,-1 1 0-15,3 0 144 0,1-1-144 0,2 2 0 16,-1-3 144-16,2-1-144 0,1-4 176 0,1-2-48 16,1 1 0-16,0-1 0 0,3 2 32 0,-1-3 0 15,3 1 0-15,-1-1 0 0,2-4 32 0,-1 2 0 16,1-2 0-16,1-2 0 0,-2 2-32 0,4-4 0 0,3-7 0 0,-3 10 0 16,3-10 16-16,-3 8 0 0,3-8 0 0,0 0 0 15,0 0 16-15,0 0 0 0,0 0 0 0,0 0 0 16,0 0-64-16,0 0 0 0,0 0 0 0,0 0 0 15,0 0-128-15,0 0 0 0,0 0 0 0,0 0 128 16,0 0-128-16,0 0 0 0,0 0 0 0,0 0-176 16,0 0-1920-16,0 0-384 0</inkml:trace>
  <inkml:trace contextRef="#ctx0" brushRef="#br0" timeOffset="171124.76">2616 10411 3679 0,'0'0'320'0,"0"0"-320"0,0 0 0 0,0 0 0 16,0 0 2720-16,0 0 480 0,0 0 80 0,0 0 32 15,0 0-1776-15,-6 5-336 0,1 2-80 0,5-7-16 16,0 0 16-16,-7 6 0 0,0-3 0 0,7-3 0 16,-7 4-96-16,7-4-32 0,-9 3 0 0,9-3 0 15,0 0-320-15,0 0-64 0,0 0-16 0,0 0 0 16,-7-4 176-16,7 4 48 0,0 0 0 0,-2-10 0 15,0-3-48-15,2-1-16 0,0 0 0 0,2 1 0 16,1-2-240-16,1-1-64 0,0-1 0 0,-1-1 0 0,2-3-144 0,2-4-48 16,-1 1 0-16,2 1 0 15,-1-3-128-15,0 2-128 0,-1-1 192 0,2 1-192 0,1 4 0 0,-3 0 0 16,-1 2 0-16,1-3 0 0,1 1 128 0,-2 1-128 16,1-1 0-16,1 1 0 0,-2 1 0 0,2 0 0 15,-2-1 128-15,0 2-128 0,-2 5 0 0,0-2 0 16,-2 2 0-16,0 2 0 0,-1-4 0 0,1 3 0 15,-1 1 0-15,0-2 0 0,-1 3 0 0,2 0 0 16,2 3 0-16,-2-4 0 0,-1 10 0 0,3-8 0 16,-1-2 0-16,-2 10 0 0,4-8 0 0,-4 8 0 15,4-11 0-15,1 3 0 0,-5 8 0 0,5-9 0 16,-5 9 0-16,5-7 0 0,0-1 0 0,-5 8 0 16,5-6 0-16,-5 6 0 0,7-5 0 0,-1-3 0 15,-6 8 0-15,6-6 0 0,-6 6 0 0,0 0 0 16,7-8 0-16,-7 8 0 0,5-10 0 0,-5 10 0 15,0 0 0-15,6-4 0 0,-6 4 0 0,4-9 0 16,-4 9 0-16,0 0 0 0,0 0 0 0,0 0 0 0,0 0 0 0,0 0 0 16,0 0 0-16,0 0 0 15,0 0 0-15,0 0 0 0,0 0 0 0,0 0 0 0,0 0 0 0,0 0 0 16,0 0 0-16,0 0 0 0,0 0 0 0,0 0 0 16,0 0 0-16,0 0 0 0,0 0 0 0,0 0 0 15,0 0 0-15,0 0 0 0,0 0 0 0,0 0 0 16,0 0 0-16,0 0 0 0,0 0 0 0,0 0 0 15,3-6 0-15,-3 6 0 0,3-10 0 0,-3 10 0 16,5-8 0-16,-5 8 0 0,7-10 0 0,-5 4 0 16,-2 6 0-16,5-11 0 0,-5 11 0 0,4-10 0 0,-2-2 0 15,-1 3 0-15,-1-2 0 0,0 11 0 0,4-7 0 0,-4-3 0 16,0 0 0-16,0 10 0 0,0 0 0 0,0 0 0 16,1-8 0-16,-1 8 0 0,0 0 0 0,0 0 0 15,0 0 0-15,0 0 0 0,0 0 0 0,0 0 0 16,4 14 0-16,1 1-144 0,0-2 144 0,0 5 0 15,1 5 0-15,1 3 0 0,0 7 0 0,1 2-128 16,0 0 128-16,0 2 0 0,0 4 0 0,0 2 0 16,-2-1 0-16,-1 0 0 0,0-2 0 0,-1-1 0 15,0-4 0-15,0-4 128 0,-2-5 64 0,2-1 32 16,0-3 0-16,-2-2 0 0,0-3 160 0,-1-3 16 16,3 0 16-16,-2-2 0 0,-2-12-64 0,0 0-16 15,0 0 0-15,0 0 0 0,0 0 32 0,0 0 0 16,0 0 0-16,7-9 0 0,-2-3 112 0,0-5 32 15,0-8 0-15,1 3 0 0,1-1-288 0,-1-8-48 16,-1-2-16-16,1 1 0 0,2 2-160 0,0-4 0 16,-1-5 144-16,1-3-144 0,0 0 0 0,0-3 128 0,3-4-128 15,3 0 0-15,2 2 0 0,2 1 0 0,-2-2 0 16,0 3 0-16,0 0 0 0,1 5 0 16,-2 3 0-16,0 5 0 0,-1 7 0 0,-1 1 0 0,-2 5 0 0,0 5 0 15,-4 4 0-15,0 2 0 0,-7 8 0 0,0 0 0 16,0 0 0-16,12 10 0 0,-2 4-144 0,-1 5 144 15,-2 4-128-15,-1 6 128 0,-1 3-160 0,1 6 160 16,0 3 0-16,1 5 0 0,1 7 0 0,-1 4 0 16,1 2 0-16,0-1 0 0,-1 6 0 0,1-7 0 15,-2-5 0-15,1 0 0 0,-4 0 128 0,1-2-128 0,-1 1 256 0,1-3-48 16,-1-5-16-16,-1-6 0 0,0-5-32 0,1-2-16 16,-2-4 0-16,-1-1 0 0,0-4-144 0,0-1 128 15,-1-2-128-15,-2-3 128 0,1-1-128 0,-2-4 0 16,-2 2 0-16,0-5 0 15,6-7-2368-15,-8 5-368 0,-4-5-64 0</inkml:trace>
  <inkml:trace contextRef="#ctx0" brushRef="#br0" timeOffset="171869.44">4206 9916 4607 0,'0'0'400'0,"-9"-4"-400"16,0-1 0-16,0 0 0 0,1 3 2704 0,8 2 464 0,-11-2 96 15,1 2 0-15,0-1-1248 0,1 0-256 0,2 0-48 0,7 1-16 16,0 0-272-16,0 0-48 0,0 0-16 0,0 0 0 15,0 0-464-15,0 0-112 0,12 5-16 0,7-4 0 16,11-2 160-16,5-2 32 0,7-1 0 0,6-1 0 16,7-4-272-16,7 4-48 0,6 2-16 0,-1-1 0 15,-5 1-320-15,1 1-64 0,-2-1-16 0,-7 2 0 16,-2 1 16-16,-5 0 0 0,-3 2 0 0,-6 3 0 0,-4 2-240 16,-3-2 0-16,-5 2 0 0,-3 2 0 15,-5-2-256-15,-5 2-128 0,-6-3-48 0,-7-6 0 16,0 0-1760-16,0 0-368 0,-9 4-64 0,-2 1-6464 15,-3-1-1312-15</inkml:trace>
  <inkml:trace contextRef="#ctx0" brushRef="#br0" timeOffset="172148.24">4830 9593 18431 0,'4'-10'1632'0,"1"-4"-1312"16,2-2-320-16,1-1 0 0,-1 3 752 0,2 4 80 15,1-1 0-15,1 4 16 0,1 1-32 0,2 1-16 16,2 1 0-16,3 1 0 0,2 3 32 0,4 4 16 16,0 1 0-16,7 9 0 0,3 2-64 0,-1 0-16 15,-1 1 0-15,-1 3 0 0,-2 4 224 0,-3 7 32 16,-5-1 16-16,-3 6 0 0,-4 2-272 0,-4-1-48 16,-3-2-16-16,-4 1 0 0,-7 0-96 0,-3-2-32 15,-4-2 0-15,-6-1 0 0,-3 1 128 0,-4-8 32 16,-1 0 0-16,-2 1 0 0,-4-3-304 0,0 5-64 0,-3-1-16 15,1 0 0-15,-1-3-352 0,1 0 128 0,2-4-128 16,0 0 0 0,3-5-1456-16,4-1-352 0,7-7-80 0</inkml:trace>
  <inkml:trace contextRef="#ctx0" brushRef="#br0" timeOffset="172800.11">6882 9774 2751 0,'0'0'256'0,"0"0"-256"15,5-10 0-15,-1-2 0 0,-4 12 1888 0,0 0 336 0,0 0 64 16,0 0 16-16,0 0-1072 0,0 0-208 0,0 0-32 16,0 0-16-16,0 0-192 0,-3 10-32 0,-2 1-16 0,-2 4 0 15,-5 4 304-15,-1 4 64 0,-1 5 16 0,-1 2 0 16,-3-2 160-16,-1 5 48 0,-6 3 0 0,-3 1 0 16,-5 0-112-16,-1 2 0 0,-2 2-16 0,-1-6 0 15,-1-3-240-15,-1-3-64 0,-2-5 0 0,-1 1 0 0,-3-4-192 16,2-3-32-16,0-4-16 0,2-4 0 0,3-2-272 0,3-6-48 15,3-4-16-15,3-6 0 0,3-2 128 16,6-4 32-16,3-4 0 0,7 0 0 0,2 1 0 0,5-4 0 16,1-4 0-16,6 1 0 0,3 2-256 0,4-1-48 15,7-2-16-15,3 4 0 0,5 6-160 0,7 5 0 16,2 2 0-16,6 2-176 0,2-3 176 0,2 7 0 16,-1 4-144-16,0 8 144 0,-5 4 0 0,-1 5 0 15,-2 3 0-15,-5 3 0 0,0 3 0 0,-2 3 0 16,-6-3 0-16,-1 2 0 0,-5-2 0 0,-4 3 0 15,-1 1 0-15,-3-7 0 0,-4-2 0 0,-2-3 0 16,1 1 0-16,-1-4 0 0,-2-4 0 0,0-3 0 16,-1-10 0-16,4 13 0 15,1 0-1776-15,-5-13-336 0,8 6-64 0,-8-6-13760 0</inkml:trace>
  <inkml:trace contextRef="#ctx0" brushRef="#br0" timeOffset="173318.17">7665 9591 13823 0,'-10'-20'1216'0,"6"6"-960"0,0 0-256 0,2 3 0 0,2 11 928 0,-4-10 144 15,4 10 16-15,0 0 16 0,-8-7-176 0,0 4-32 16,-3 7-16-16,0 2 0 0,-2 8-368 0,-2 4-64 16,-3 7 0-16,-3 5-16 0,-5 3 272 0,0 4 48 15,0 5 16-15,-1 6 0 0,2 3 32 0,0 3 16 16,4 4 0-16,2-1 0 0,3-3-496 0,5 5-112 15,2-2-16-15,4-4 0 0,1-4-192 0,4-5 0 16,3-3 0-16,4-7 0 0,5-5 320 0,6-7 32 16,5-4 0-16,3-5 0 0,5-8 544 0,4-4 96 15,6-4 32-15,1 0 0 0,0-9-240 0,1-3-32 16,2-3-16-16,-1-4 0 0,1 1-400 0,-2-7-80 16,-1 1 0-16,-3-5-16 0,-2-3-80 0,0-2-16 15,-2-5 0-15,0-2 0 0,-5 0-16 0,0-1 0 16,-2 1 0-16,-7-4 0 0,-2-2 48 0,-4 5 0 15,-6-2 0-15,-5 6 0 0,-5 0 16 0,-4 8 16 16,-4 3 0-16,-6 2 0 0,-8 7 48 0,-3 4 16 0,-2 0 0 16,-2 10 0-16,-4 3-272 0,-1 5 0 0,1 3 0 0,2 0 0 31,3-1-1104-31,-2 8-288 0,5 1-48 0,-1-2-9760 0,2 1-1936 0</inkml:trace>
  <inkml:trace contextRef="#ctx0" brushRef="#br0" timeOffset="173537.99">7711 9891 21183 0,'0'0'1888'0,"-8"6"-1504"16,5 7-384-16,3 0 0 0,4-1 1536 0,3 4 224 16,0 0 48-16,5 4 16 0,2 1-480 0,3 4-80 15,3-2-32-15,-4-4 0 0,3 3-400 0,3 3-96 16,3 1-16-16,2 2 0 0,0-4-400 0,1 0-96 15,-2 0-16-15,2-2 0 0,-1-5-208 0,-2 4 128 16,-1-2-128-16,-2-1 0 0,-3-3 0 0,-2 1 128 16,-2-2-128-16,-1-3 0 15,-1 0-1408-15,-2 0-320 0,-1-2-64 0</inkml:trace>
  <inkml:trace contextRef="#ctx0" brushRef="#br0" timeOffset="173957.09">8698 9699 22111 0,'-2'-14'976'0,"2"14"208"0,0-8-944 0,0 8-240 0,0 0 0 0,0 0 0 0,0 0 1248 0,0 0 208 16,-2 9 32-16,0 6 16 0,-2 5-784 0,-1 5-144 16,0-1-48-16,2-4 0 0,0 6-64 0,0 1-16 15,2 6 0-15,1 1 0 0,0 4-32 0,1 4-16 16,0 5 0-16,1 0 0 0,-2-1-240 0,1 1-160 15,0-6 192-15,-1-2-192 0,0-2 0 0,0-4 0 16,0-3 0-16,0-7 0 16,0-1-1472-16,0-1-256 0,0-7-64 0,-2-1-10928 0</inkml:trace>
  <inkml:trace contextRef="#ctx0" brushRef="#br0" timeOffset="174057.43">8365 10050 21183 0,'2'-13'944'0,"0"2"192"0,3 0-912 0,5-1-224 15,4 2 0-15,4 4 0 0,2 5 2576 0,5 1 480 0,1 1 80 16,5 1 32-16,4-2-2096 0,4 1-432 16,0 5-64-16,-7-3-32 0,6-1-208 0,5 0-32 15,2 0-16-15,0 2 0 16,0 1-736-16,-3-2-160 0,-4-3-32 0,11 0-14528 0</inkml:trace>
  <inkml:trace contextRef="#ctx0" brushRef="#br0" timeOffset="174934.91">9411 10371 3679 0,'0'0'320'0,"0"0"-320"0,-5 8 0 0,0 2 0 0,1-1 2816 0,1 1 480 15,-2-6 96-15,-1 5 32 0,1 1-1552 16,-1 0-304-16,0-3-64 0,-2-1-16 0,8-6-64 0,0 0-16 16,0 0 0-16,0 0 0 0,-4-5 96 0,0 0 16 15,2-4 0-15,3-3 0 0,4-5-512 0,2-4-112 16,-1 1 0-16,3-3-16 0,1-1-432 0,1-7-96 15,3-5-16-15,3-1 0 0,5-4-96 0,-3-5-32 16,1-2 0-16,2-5 0 0,0-5-64 0,3 1-16 16,0-5 0-16,12-18 0 0,-3 7-128 0,-1 16 0 15,0 8 0-15,-10 19 128 0,1 6-128 0,3 3 0 16,0 3 0-16,-2 4-176 0,-2 2 176 0,-1 6 0 16,-5 6-144-16,0 0 144 0,-3 1-128 0,-1 3 128 15,-3 6-160-15,-3 4 160 0,-1 4-192 0,-4 4 192 16,-3-1-208-16,-3 3 80 0,-2 3 128 0,-2-1-160 15,-2 3 160-15,2-4-160 0,1 1 160 0,-1-5 0 16,0-2 0-16,-1-2 0 0,-1-2 0 0,1-5 0 16,3 0 0-16,0-1 0 0,1 0 0 0,1-2 0 0,0 1 0 15,3 0 128-15,2 4-128 0,1-4 0 0,1 3 0 16,1 1 0-16,0 1 0 0,2 2 0 0,-2 3 0 16,-2-3 0-16,-2 1 0 0,-2 1 0 0,-3 1 0 0,-3 0 0 15,-2 0 0-15,-4 0 0 0,-3-1 0 0,-2 1 176 16,-1 0 144-16,-2-2 16 0,0-2 16 0,-1-2 0 15,0 1 144-15,-1-2 16 0,1-2 16 0,-3 0 0 16,-2-3-128-16,0-3-16 0,-1-1-16 0,1-2 0 16,1-1-240-16,3-2-128 0,3 2 160 0,-1-3-160 15,4-3 0-15,3 0-192 0,2 5 16 0,7-5 0 16,5 1-2128-16,5 1-416 0,3-4-96 0</inkml:trace>
  <inkml:trace contextRef="#ctx0" brushRef="#br0" timeOffset="175273.23">10629 9357 22111 0,'0'-6'1968'0,"0"6"-1584"16,3-8-384-16,-3 8 0 0,0 0 1824 0,0 0 288 15,0 0 48-15,0 9 16 0,-3 2-1408 0,-4 7-256 16,-2 4-64-16,-3 4-16 0,-1 4 144 0,-2 1 48 0,0 9 0 16,-5 3 0-16,2 9-128 0,-3 5-32 0,-1 7 0 0,-3 0 0 15,0 2-192-15,-2 4-32 0,-1 3-16 0,2-2 0 16,0-2-224-16,3-7 128 0,3-2-128 0,4-7 0 15,2-6 0-15,1-1 0 0,4-6 0 0,3-6 0 16,3-6-1120 0,2-3-160-16,1-6-48 0,1-5-8608 0,3-7-1728 0</inkml:trace>
  <inkml:trace contextRef="#ctx0" brushRef="#br0" timeOffset="175495.21">10351 9507 28095 0,'2'-19'1248'0,"1"14"256"0,2-2-1200 0,-1 0-304 15,2 2 0-15,4 0 0 0,3-2 736 0,2 4 96 16,2 1 0-16,3 1 16 0,3-2-400 0,5 1-64 16,4-3-32-16,1 2 0 0,2 1-176 0,2 0-48 15,0-1 0-15,1-2 0 0,0 5-128 0,-1 2 192 16,-2-1-192-16,-1 1 192 0,-1-1-432 0,-3 0-80 15,-3 0 0-15,5 2-14128 0</inkml:trace>
  <inkml:trace contextRef="#ctx0" brushRef="#br0" timeOffset="175634.75">10520 9783 21183 0,'-19'9'1888'0,"12"-3"-1504"16,4 0-384-16,1 0 0 0,4 2 1456 0,3-1 208 15,5 3 64-15,4-2 0 0,2 2-80 0,6-3-16 0,5 0 0 0,4 0 0 16,4-2-720-16,3 3-144 0,4-3-16 0,5-2-16 15,4-3-368-15,3 0-80 0,4-2-16 0,0 1-11088 16,-1-4-2208-16</inkml:trace>
  <inkml:trace contextRef="#ctx0" brushRef="#br0" timeOffset="178864.04">8208 8770 23039 0,'0'0'1024'0,"0"0"192"0,-9 4-960 0,9-4-256 15,0 0 0-15,0 0 0 0,-5 8 368 0,5-8 16 16,-3 9 16-16,3 3 0 0,0-12-272 0,3 9-128 15,-3-9 128-15,9 9-128 0,2-4 384 0,4-1 0 16,3-3 0-16,2-1 0 0,5-3 112 0,0 2 16 16,3-3 0-16,4 2 0 0,1-3 48 0,1-1 16 15,2 1 0-15,2 3 0 0,2-3 784 0,4-2 176 0,0 1 16 16,6 2 16 0,3-2-1760-16,4-1-368 0,2 1-64 0,-2-3-16 0,-4 0 640 0,2-2 128 15,4 3 32-15,-1-3 0 0,0-1-16 0,5 2 0 0,3-1 0 0,-3 3 0 16,-2-2 32-16,-2 4 0 0,-3-2 0 0,2 2 0 15,1 1 0-15,-1-3 0 0,3 3 0 0,2 1 0 16,-1 2-48-16,-1-1 0 0,-3 3 0 0,2-1 0 16,-1-1-128-16,2 1 0 0,2-1 0 0,3 0 128 15,0 1-128-15,-1 0 0 0,-6-4 0 0,0-2 128 16,1 1-128-16,2 1 0 0,3-4 144 0,0 4-144 16,-1-3 192-16,-2 2-48 0,-4 1 0 0,0-7 0 15,-4-2 32-15,0 3 0 0,-2-3 0 0,1 4 0 16,0 2 16-16,1 2 16 0,-2-4 0 0,-5 2 0 15,-6-3 32-15,-4 0 0 0,-6 3 0 0,0-3 0 16,-3 5 32-16,-4 2 16 0,-2 2 0 0,-3-2 0 16,-3 0-96-16,-4 2-32 0,-1 0 0 0,-11 2 0 15,9 2-160-15,-9-2 128 0,8 6-128 0,-8-6 128 0,7 10-128 0,-3-2 0 16,-4-8 0-16,0 17 0 0,-1 6 0 16,-2 4 0-16,-2 6 0 0,-3 7-176 0,0 5 176 0,-4 7 0 15,-1 7 0-15,-3 6 0 0,-4 7 0 0,-2 9 0 16,2 12 0-16,-2 5 0 0,-2-1 0 0,0 4 0 15,0 4 0-15,1-5 0 0,1-2 0 0,2-7 0 16,2-2 0-16,1-6 0 0,2-4 144 0,0-4-144 16,0-1 192-16,1-3-192 0,0-4 0 0,1 0 0 15,-1-3 0-15,-1 0 0 0,-1-7 0 0,1 3 0 16,0-2 0-16,-2-1 0 0,2-1 208 0,1-1-64 16,-1-2-16-16,2-3 0 0,2-5 0 0,-1 0 0 0,1-4 0 15,1-1 0-15,1 2-128 0,0-6 0 0,1-4 0 0,2-4 0 16,1-2 0-16,2-5 208 0,-2-6-48 0,1-5-16 15,4-10-144-15,0 0 0 0,-5 9 0 0,5-9 0 16,0 0 0-16,-10 1 0 0,10-1 128 0,-11-1-128 16,-3-2 176-16,1-2-48 0,-1 0-128 0,-1-1 192 15,-3 0-64-15,-2-1-128 0,-4 2 176 0,-3-1-176 16,-2-1 224-16,-3 4-64 0,-1-4-16 0,-4 3 0 16,-1 1-144-16,-3-1 192 0,-3-1-192 0,-2 1 192 15,0 1-192-15,-5 1 160 0,-6 1-160 0,-4-3 160 16,-5-1-160-16,-3 1 0 0,-2 0 144 0,-4 4-144 15,-2-3 0-15,-7 1 0 0,-8-2 0 0,-3 3 128 16,0 0-128-16,-7 2 0 0,0 4 0 0,-5-3 0 16,-6 1 0-16,1-2 0 0,-2 1 0 0,-2 0 128 15,-2-1-128-15,1 2 0 0,3 1 0 0,-4-2 0 0,-7 1 0 16,4-1 0-16,4-2 0 0,-2-1 0 0,-5 0 0 0,4 1 0 16,-2-1 0-16,0-2 128 0,-4-2-128 0,1 2 0 15,2 0 0-15,-2 1 0 0,-4 1 0 0,2 1 0 16,-1 1 0-16,0 2 0 0,0-1 0 0,-1 1 0 15,1-1 0-15,3 1 0 0,5 0 0 0,-1-2 0 16,-1 0 0-16,7-1 0 0,6-1 0 0,-1 0 0 16,-5-2 0-16,5-2 0 0,3 1 0 0,0-1 0 15,-1-4 0-15,2 3 0 0,3 1 0 0,7-2 0 16,3 3 0-16,-1-1 0 0,-5 0 0 0,4-1 0 16,2 2 0-16,4 2 0 0,1 2 0 0,2-2 0 15,-3 1 0-15,3-1 0 0,5-5 0 0,5 2 0 0,3 0 0 0,2 0 0 16,1 4 0-16,2-3 0 0,-1-1 0 0,4-4 0 15,3 1 0-15,3 6 0 0,4 0 0 16,2 2 128-16,5-1-128 0,-4 1 0 0,-1 1 0 0,-1 2 0 16,1-3 0-16,1 1 0 0,1-1 0 0,3 1 0 15,4 3 0-15,5 0 0 0,2 1 0 0,1-1 0 16,2-4 0-16,1 1 0 0,1 2 0 0,1-1 0 16,-1 0 0-16,3 1 128 0,-2 0-128 0,4-2 128 15,2-3-128-15,2 0 0 0,3-3 0 0,-1 4 0 16,2 1 0-16,2 0 144 0,1-2-144 0,2-1 0 15,3-1 176-15,1-1-176 0,2 0 160 0,2 0-160 16,1-3 128-16,-2 1-128 0,1-1 0 0,0-3 0 16,0 0 0-16,3 0 128 0,0-6-128 0,-1 1 0 15,-1-2 0-15,1-2 0 0,2-6 0 0,1 0 0 0,-2-9 128 16,0 0-128-16,2-7 0 0,0-6 144 0,-2-6-144 0,0 1 0 16,1-1 0-16,1 1 128 0,0-2-128 0,-1 2 0 15,2 0 0-15,2 0 128 0,-1 0-128 0,0 0 0 16,1-1 0-16,1 2 0 0,0 1 0 0,-1 4 0 15,1-2 0-15,-2-1 0 0,2 1 0 0,-1-1 0 16,0-3 0-16,0-1 0 0,1 2 0 0,1 3 0 16,-1-1 0-16,2 6 0 0,1-1 0 0,-1 4-144 15,-2 1 144-15,1 3 0 0,-1 3-144 0,-2-1 144 16,2 2 0-16,-2 0-144 0,-2 4 144 0,-2 2 0 16,2 4-144-16,-2-2 144 0,1 2 0 0,-1 0-144 0,2 4 144 15,0 1 0-15,-2 4-144 0,1 3 144 16,-1 3 0-16,3 1-144 0,0 7 144 0,0 0 0 0,0 0 0 0,0 0 0 15,5-7-144-15,-5 7 144 0,0 0-160 0,0 0 160 16,13-2-128-16,-3 2 128 0,1 1 0 0,3 0-144 16,2 1 144-16,1-1-128 0,1 0 128 0,4 2-128 15,2 2 128-15,3-2 0 0,6 0 0 0,1 0 0 16,4-3 0-16,4-2 0 0,1 1 0 0,4-2-128 16,2 1 128-16,2 1 0 0,3-2 0 0,6 2 0 15,3 5 0-15,2-4-128 0,-1-4 128 0,1 0 0 16,0 0 0-16,2 0 0 0,3-1 0 0,2 3 0 15,5-1 0-15,-1-1 0 0,0-1 0 0,0-2 0 16,6 2 0-16,0 0 0 0,2-2 0 0,-2 3 0 16,-4 2 0-16,1-2 0 0,0-2 0 0,-1 2 0 15,3 0 0-15,0 3 0 0,-2-2 0 0,-1-2 0 0,-2 0 0 16,-1 1 0-16,0 2 0 0,1-2 0 0,-1-2 0 16,-2-1 0-16,0 2 0 0,-2-3 0 0,1 3 0 15,-2 4 0-15,-2-1 0 0,2-2 0 0,1 1 0 0,-1 1 0 16,-5-1 128-16,-1 2-128 0,-2 1 0 0,0 0 0 15,-2 0 0-15,2 0 128 0,3 0-128 0,-1 0 0 16,-2-1 0-16,-1 1 0 0,0 0 0 0,-6 0 0 16,-1 0 0-16,1 0 0 0,-1 0 0 0,1-2 128 15,-1 1-128-15,-4 0 0 0,-3 1 0 0,2-1 128 16,-4 1-128-16,-1-3 0 0,-2 0 0 0,-2 2 144 16,0-1-144-16,2 0 0 0,1 2 160 0,-2 0-160 15,-3 0 128-15,-1 0-128 0,1-1 128 0,-4 0-128 0,-1 1 0 16,-1 1 128-16,-2 0-128 0,1 2 128 0,-1-2-128 15,1 2 128-15,-4-2-128 0,-1 3 0 0,-2-2 0 0,2 1 128 16,-2-1-128-16,1 1 0 0,0 0 0 0,0 0 0 16,-3-3 0-16,-1-2 128 0,2 2-128 0,0-1 0 15,1-1 0-15,-2 1 128 0,-3 0-128 0,1-1 0 16,-1 1 144-16,0 0-144 0,0 0 160 0,2-1-160 16,-1 2 144-16,0 0-144 0,2 2 128 0,-2-2-128 15,1 0 0-15,-1 0 128 0,0 0-128 0,1 0 0 16,0 1 0-16,0-1 128 0,-1 0-128 0,3 1 0 15,-2-1 0-15,1-2 0 0,1 0 0 0,-3 0 0 16,1-2 0-16,0 1 128 0,2 1-128 0,-1-1 0 16,-6 1 144-16,2-1-144 0,0-1 160 0,0-1-160 15,-1 2 0-15,1 0 0 0,0 0 0 0,-3 1 0 16,-1-3 0-16,1 1 176 0,1 1-176 0,0 2 160 0,0 1-160 0,1 0 128 16,-1 0-128-16,1 0 128 0,1 3-128 15,1-2 0-15,-1-1 0 0,2 0 0 0,-1 0 0 0,0 0 0 16,1 0 0-16,-1-1 0 0,0-1 0 0,0 1 0 15,0 1 128-15,0-2-128 0,-3-1 0 0,1-1 0 16,-2 2 0-16,-1 1 128 0,0-1-128 0,-1 1 0 16,0 0 144-16,-2 1-144 0,3 0 128 0,-4 0-128 15,-10 0 128-15,12 0-128 0,-2 0 0 0,-10 0 0 16,10 0 0-16,-10 0 128 0,0 0-128 0,0 0 0 16,0 0 128-16,0 0-128 0,0 0 0 0,0 0 0 15,0 0 0-15,0 0 0 0,0 0-192 0,0 0-48 16,-5 10-16-16,-5-1 0 15,-4 5-2432-15,-8 1-512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26:56.2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9530 5979 13823 0,'-9'0'1216'0,"-1"0"-960"0,2 0-256 0,-1 0 0 16,1 2 1440-16,0 1 240 0,-1 0 48 0,0 1 16 16,0-1-1520-16,0-1-224 0,-1 2-208 0,0 0 32 15,-2 1-784-15,-2-1-144 0,0 0-48 0,3-1 0 16,1 0-112-16,2 1-16 0,8-4-16 0,-8 6 0 0,-1 2 1296 0,2 2 448 16,0-1 0-16,2 2 0 0,2 2 384 0,-1-4 80 15,-1 2 16-15,5-11 0 0,0 0-128 0,-2 14-32 16,2-14 0-16,-1 12 0 0,1-12 0 0,0 0-16 15,0 0 0-15,0 0 0 0,8 10-224 0,2-2-32 16,3-2-16-16,-3-2 0 0,0-3-160 0,1-1-16 16,1 0-16-16,1 0 0 0,1-1-32 0,1 1 0 15,1-2 0-15,1 0 0 0,-1-1-64 0,2 0-32 16,-4-1 0-16,3 0 0 0,0 1-16 0,3 0 0 16,0-3 0-16,1 3 0 0,1-1 0 0,2-1 0 0,0-2 0 15,3 2 0-15,1 2 32 0,1-5 0 0,2 0 0 0,2 3 0 16,4-4-176-16,1 3 192 0,2-3-192 0,-1 3 192 15,-1-7-192-15,-1 3 0 0,-1-3 0 0,3 2 128 16,-1-2-128-16,1 0 0 0,1-1 0 0,0 5 0 16,1-1 0-16,0 3 0 0,2-5-160 0,-3 3 160 15,-1 0 0-15,-3 0 0 0,-1 1 0 0,-1-1 0 16,0 0 0-16,-1 5 0 0,1-2 0 0,0 0 0 16,1 3 0-16,1-1 0 0,0 0 0 0,2 0 160 15,2-1-160-15,2 3 0 0,-1-2 0 0,0-1 0 16,-6-3 0-16,0 3 0 0,-1-3 0 0,-1 3 0 15,0 1 0-15,0-3 128 0,0 2-128 0,0 2 0 16,-1 1 0-16,1-2 0 0,5 0 0 0,-5 2 0 0,2 0 0 16,-2 1 0-16,0 0 128 0,-2 1-128 15,-1 1 0-15,-2 0 0 0,-3 1 0 0,2 0 128 0,-2 1-128 16,2 2 0-16,-2-2 0 0,1 0 0 0,-1 1 0 0,-1 2 0 16,2-1 0-16,-1 0 0 0,1 3 128 0,0-2-128 15,2 2 0-15,0 1 128 0,0-3 96 0,1 3 16 16,-1-1 0-16,0-1 0 0,-2-2-48 0,-2-2 0 15,3 1 0-15,-2 2 0 0,2-1-48 0,-1-1-16 16,1 0 0-16,4 2 0 0,-2 1-128 0,1 0 128 16,1 1-128-16,1-2 128 0,1 3-128 0,1-3 0 15,2 5 144-15,-1-6-144 0,-1-1 128 0,-2 1-128 16,-3 1 128-16,3-3-128 0,0 0 0 0,0 1 144 16,0 1-144-16,1 0 0 0,0-1 144 0,1 1-144 15,2 0 0-15,0-1 144 0,3-1-144 0,0 2 0 0,0 0 0 0,1-3 0 16,-3 1 128-16,0-2-128 0,-1 0 0 0,3 2 128 15,-1 0-128-15,2-1 0 0,1 1 144 0,2-2-144 16,3 0 128-16,2-1-128 0,2-1 128 0,1 0-128 16,-4-2 192-16,0 3-16 0,1 3-16 0,0-3 0 15,1 0-16-15,0 1 0 0,2 0 0 0,5 0 0 16,5-1-144-16,-1 2 160 0,-3-5-160 0,0 2 160 16,0 0-160-16,1-2 0 0,0 1 0 0,3 0 128 15,3 0-128-15,-1-2 0 0,-1 1 0 0,0 0 0 16,-5-4 0-16,-1 3 0 0,-2 3 128 0,2-1-128 15,0-1 0-15,4-1 0 0,2 0 0 0,-2-1 0 16,-7 0 0-16,3-2 0 0,0 0 0 0,-1 5 128 16,-1-1-128-16,4-1 0 0,0 2 0 0,2-3 128 0,0-2-128 15,-2-2 0-15,-2 2 0 0,1-2 0 16,-1 3 0-16,3-2 160 0,0 4-32 0,4 2-128 0,2 0 304 0,-3 1-48 16,-4-4-16-16,1-3 0 0,-1 3-48 0,1 1-16 15,-2-1 0-15,1 3 0 0,7 1-176 0,-1-2 160 16,-1 0-160-16,-2 0 160 0,-1-2-160 0,0 1 128 15,-2 1-128-15,2 2 128 0,2 1-128 0,1-3 0 16,0 0 0-16,-2-1 0 0,-4 4 0 0,-2 0 0 16,1 1 0-16,-1-1 0 0,-1-3 0 0,1 2 0 15,0 0 128-15,0-2-128 0,1 1 0 0,-2-2 0 16,-5-4 0-16,1 3 0 0,0 3 0 0,0-1 0 16,-1-1 0-16,2 2 0 0,1-2 0 0,1 0 0 0,2 3 0 15,-3-2 128-15,-4 0-128 0,-1 0 0 16,0 2 0-16,0 0 0 0,-2-2 0 0,2 0 0 0,0 1 0 15,1 1 0-15,2 1 0 0,-1 0 0 0,0-2 0 0,-5 0 0 16,-1-1 0-16,3 1 0 0,-3-2 128 0,2 3-128 16,-2 1 0-16,1 0 0 0,5 0 0 0,-2-2 0 15,1 1 0-15,-2 0 0 0,-2 0 0 0,-2-1 0 16,-1 0 0-16,-3 1 0 0,0-1 0 0,-1 1 128 16,-1 1-128-16,-2 1 0 0,-1 1 0 0,1-2 0 15,-2-2 0-15,0 1 0 0,1 0 0 0,-3 1 0 16,-2 1 0-16,0 0 0 0,-1-3 0 0,-2 2 128 15,0 2-128-15,-3 1 0 0,1-3 144 0,0 2-144 16,0 0 128-16,-1-1-128 0,-1 0 128 0,0 2-128 16,-4-1 0-16,1 1 0 0,-2-2 0 0,-1 2 128 15,-2 0-128-15,0 1 0 0,-1-1 0 0,-1-1 0 16,1 0 0-16,-2-2 0 0,-10 0 0 0,11 2 0 0,-2 1 0 0,-9-3 0 16,8 6 0-16,-8-6 0 0,0 0 0 0,0 0 0 15,0 0 0-15,0 0 0 0,0 0 0 0,0 0 0 16,0 0 0-16,0 0 0 0,0 0 0 0,0 0 0 15,0 0 0-15,0 0 128 0,-8 0-128 0,-3 0 0 16,1-3 0-16,0 2 0 0,-1 1 0 0,0 0 0 16,-2 0 0-16,2 0 0 0,-4-2 0 0,-2 0 0 15,-2 0 0-15,0 2 0 0,-3 2 0 0,-1 2 0 16,-1-3 0-16,-2 1 0 0,0-1 0 0,-4 0 0 16,0 1 0-16,-1 0 0 0,-5-1 0 0,-1 1 0 15,0-2 0-15,-2 1 0 0,-1-1 0 0,0 1 0 16,-1-1 0-16,-1 1 0 0,-1 2 0 0,-2-3 0 15,2 0 0-15,-4 3 0 0,-4-1 0 0,-1 2 0 16,-2-4 0-16,0 1-128 0,2-1 128 0,0 3 0 0,-1-1 0 0,-1 3 0 16,1-3 0-16,-3-1 0 0,-5-2 0 0,1 2-128 15,-2 0 128-15,1 2 0 0,0-2 0 0,0-1 0 16,-1 0-144-16,-5 2 144 0,-3 4-160 0,2-4 160 16,2-3 0-16,2 2 0 0,-2 2-128 0,1-2 128 15,2-1 0-15,-3 0 0 0,-6 1-160 0,3-1 160 16,1-1 0-16,2-3-144 0,1-1 144 0,2 2 0 15,-1 1-128-15,-2-1 128 0,-5 1 0 0,1-2 0 16,1-1-160-16,-1 1 160 0,2-1-128 0,2 3 128 16,0-1 0-16,-3 0 0 0,-2 1 0 0,1-1 0 15,4 1 0-15,0-1 0 0,1-1 0 0,1 3 0 0,1 4 0 16,-7-2 0-16,-1-1 0 0,1 0 0 0,1-1 0 16,2-1 0-16,1-1 0 0,1 3 0 0,-1 2 0 0,-2-2 0 15,-2-4 0-15,3 3 0 0,2 1 0 0,0 0 0 16,2 0 0-16,-2 0 0 0,-1 1 0 0,-2-1 0 15,-1-1 0-15,1 1 0 0,2 0 0 0,3 1 0 16,0 1 0-16,0 1 0 0,-2 0 0 0,-3-3-128 16,-3-1 128-16,4 2 0 0,0 2 0 0,0 0 0 15,3 0 0-15,-1 2 0 0,-1 0 0 0,-3-1 0 16,-5 1 0-16,6 0 0 0,2-2 0 0,2-1 0 16,0 4 0-16,1 2-128 0,1-3 128 0,-3 0 0 15,-4 0 0-15,3-1 0 0,3-1 0 0,0 1 0 16,1-1 0-16,2 5 0 0,-1 0 0 0,-1 1 0 0,-3-4 0 15,3 0 0-15,2-4 0 0,2 4 0 16,0 1 0-16,5 1 0 0,1-1 0 0,0 0 0 0,-3 3 0 0,-1-4 0 16,-1-2 0-16,4 0 0 0,-1-3 0 0,5 2 0 15,-1 3 0-15,3-1 0 0,1-1 0 0,1 3 128 16,-3 1-128-16,0-1 0 0,-5 0 0 0,2-1 0 16,1-2 0-16,3-2 0 0,2-1 0 0,0 1 0 15,2 2 0-15,2-1 0 0,3-1 0 0,0-1 0 16,-3 0 0-16,2-1 0 0,-3-4 0 0,0 5-128 15,0 0 128-15,3-1 0 0,0-3 0 0,1-1 128 16,3 1-128-16,0 0 0 0,0 2-176 0,2-1 176 16,1 2 0-16,-1-2 0 0,-3 1 0 0,2-1 0 15,1 1 0-15,-1-1 0 0,-2-1 0 0,0-1 0 16,2 0 0-16,2 3 0 0,1-3 0 0,-1-2 0 16,3 1 0-16,-1 2 0 0,0-4 0 0,1 5 0 0,1 0 0 15,2 1 0-15,1-2 0 0,-2-1 0 0,-2 2 0 0,-2-1-144 16,1 1 144-16,-1-4 0 0,1 0 0 0,2 0 0 15,-1-2 0-15,1 4 0 0,1-2-192 0,0 1 64 16,1 3 0-16,-1-2 0 0,-2-2 128 0,2 2 0 16,-1 1 0-16,3 2 0 0,-1 2 0 0,2 1 0 15,-1 2 0-15,-3-2-128 0,-4-2 128 0,0-1 0 16,-1 4 0-16,3 0-128 0,0-1 128 0,5 2 0 16,1-1 0-16,1 0 0 0,-3-2 0 0,5-2 0 15,-1 0 0-15,3 2 0 0,0 1 0 0,1 2 0 16,0-3 0-16,2 0 0 0,1-2 0 0,-1 1 0 15,5 1 128-15,-2 0-128 0,1 1 0 0,0-1 0 0,2 0 0 16,1 0 0-16,1 0 0 0,8 0 128 0,-8-1-128 0,-1 1 0 16,9 0 0-16,-9 3 0 0,0 2 0 0,9-5 0 15,0 0 0-15,0 0 0 0,0 0 0 0,0 0 0 16,0 0 0-16,0 0 0 0,0 0 0 0,0 0 0 16,0 0 0-16,0 0 0 0,6 9 0 0,-6-9 0 15,10 10 0-15,2-4 0 0,1-1 0 0,1 3-128 16,1-3 128-16,3 1 0 0,2 2 0 0,4-3 0 15,1 0 0-15,3 3 0 0,2-2 0 0,1 6 0 16,5-2 0-16,3 1 0 0,5 2 128 0,1-5-128 16,2 3 0-16,-1-3 128 0,-1 1-128 0,2-2 0 15,2 3 128-15,2-2-128 0,1 1 128 0,2-2-128 16,4 2 0-16,3-2 0 0,1 0 0 0,-1 2 0 16,-2-5 0-16,-1 5 128 0,1-1-128 0,2 2 0 15,1-4 0-15,4-1 0 0,2 2 0 0,-4-2 0 0,-1-2 0 0,-1 3 0 16,0 0 0-16,2-2 0 0,1 1 0 0,2-1 0 15,2-1 0-15,-3 0 128 0,-4-2-128 0,4 1 0 16,-1-2 0-16,5 0 0 0,2 0 0 0,1 0 0 16,1-4 0-16,-2 1 0 0,-1-2 0 0,-1 3 0 15,-1-2 0-15,4 1 0 0,2 1 0 0,2-2 0 16,-4 0 0-16,1 1 0 0,0 1 0 0,2-2 0 16,3 2 0-16,1-2 0 0,1 1 0 0,-1 1 144 15,1-1-144-15,-1 2 160 0,1 0-160 0,3-1 0 16,2 1 0-16,-2 0 0 0,-4-3 0 0,0 3 0 15,-1-1-176-15,5 1 176 0,3 1 0 0,-2 0 0 16,-5-1 0-16,-3 1 0 0,2 1 0 0,1 0 0 0,3 1 0 0,-3 0 0 16,-1 1 0-16,-2-1 0 0,0 2 0 0,-1-3-128 15,1-1 128-15,3 0 0 0,-2 0 0 0,-2 2 0 16,-3-1 0-16,-1 0 0 0,1-2 0 0,3 1 0 16,-1 0 0-16,0 0 0 0,-3-1 0 0,-1 1-128 15,1 0 128-15,-1 0-128 0,0 1 128 0,1-1-128 16,3 0 128-16,-2 0 0 0,-6 0 0 0,1 0-128 15,-1-1 128-15,-1 1 0 0,3 0 0 0,1 1 0 16,0 1 0-16,-3 1 0 0,-3 1 0 0,-5 0 0 16,0-1 0-16,-3 4 0 0,-2 0 0 0,0-1 0 15,-2 2 0-15,0-1 128 0,-2 0-128 0,-3 1 128 16,-5-3-128-16,-1 3 128 0,-1-2-128 0,-2-2 128 16,-1 4-128-16,-3-2 0 0,-2-2 0 0,1 1 0 0,1 1 0 15,3-3 0-15,0-1 0 0,0 1 128 16,1-1-128-16,-1 2 0 0,-3-3 0 0,2-1 0 0,-1-3 0 15,2 0 0-15,-1 1 0 0,-1-2 0 0,2 1 0 0,1-3 0 16,1 1 0-16,3 1 0 0,1-1 0 0,0-2 0 16,-1 2 0-16,0 2 0 0,-4-4 0 0,3 2 0 15,-3 1 0-15,0 0 0 0,-1-1 0 0,-2 2 0 16,1 0 0-16,-2 1 0 0,2 0 0 0,1 0 0 16,0-1 0-16,-1 1 128 0,1-1-128 0,-2 1 0 15,-1-2 0-15,0 2 0 0,1-1 0 0,-1-2 0 16,0-1 0-16,1 4 0 0,-1-2 0 0,2 2 0 15,-5-2 0-15,6 1 0 0,4-1 0 0,1 3 0 16,1-1 0-16,0 0 0 0,-3 1 0 0,0 0 0 0,-2 2 0 16,4-1 0-16,-2 0 0 0,-1-1 0 0,1 1 0 0,0 1 128 15,3-2-128-15,3-2 0 0,-3 1 0 0,-1-1 128 16,-2 1-128-16,-1 0 0 0,-1-1 0 0,-1-3 0 16,-2 3 0-16,-2 0 0 0,-2-1 0 0,0 3 0 15,-2-3 0-15,-3-1 0 0,-2 1 0 0,0 2 128 16,0-1-128-16,0-1 0 0,-2-1 0 0,-1 3 128 15,0-1-128-15,-1 2 0 0,0 0 0 0,1 1 0 16,-2-3 0-16,-1 2 0 0,-1 0 0 0,1-2-128 16,-3 1 128-16,2 0 0 0,-3 2 0 0,1 0 0 15,-1 0 0-15,-1 2 0 0,0-1 0 0,-3-1 0 16,-1 0 0-16,-9 0 0 0,0 0 0 0,10 0 0 16,-10 0 0-16,0 0 0 0,0 0 0 0,0 0 0 15,0 0 0-15,0 0 0 0,0 0 0 0,0 0 0 0,0 0 0 0,0 0 0 16,0 0 0-16,0 0 128 0,-5-9-128 0,-3 0 0 15,-2 4 0-15,-2 1 0 0,2 0 0 0,-5 2 0 16,-1-1 0-16,-2 1 0 0,-1-2 0 0,-2 1 0 16,-4 1 0-16,-2-1 0 0,1-1 0 0,-5 3 0 15,2-1 0-15,-3-2 0 0,0-1 0 0,-1-3 0 16,0 2 0-16,-2 2 0 0,-4-1 0 0,4 1 0 16,-6 1 0-16,-1 1 0 0,-2 1 0 0,-5-2 0 15,-1-2 0-15,-3 0 0 0,3 1 0 0,-3-1 0 16,0-3 0-16,0 3 0 0,-3 2 0 0,-3 0 0 15,-2 0 0-15,-1 1 0 0,-4-3 0 0,0 0 0 16,1-3 0-16,-1 4 0 0,-1 2 0 0,-5-1 0 0,-3 3 0 16,-2 0 0-16,-5 0 0 0,1 1 0 0,0 1 0 0,-2 2 0 15,-2-1 0-15,2 2 0 0,1-2 0 0,-1 0 0 16,4 2 0-16,2 4 0 0,-2-2 0 0,-1 2 0 16,-3-4 0-16,4 1 0 0,4 2 0 0,2-3 0 15,-1 2 0-15,-1 1 0 0,-4 0 0 0,0 1 0 16,3-6 0-16,-1 2 0 0,3 3 0 0,-1 0 0 15,0 5 0-15,-4 0 0 0,-2-3 0 0,-1 4 0 16,3-2 0-16,2 1 0 0,3 4 0 0,-5-1 0 16,-6-1 0-16,4 2 0 0,3-1 0 0,2 1 0 15,0-1 0-15,-2 0 0 0,-1-4 0 0,1 4 128 16,-1-1-128-16,3 1 128 0,2-3-128 0,1 0 128 16,1 1-128-16,-2 1 0 0,-5 0 128 0,6-6-128 15,3-1 0-15,2-3 128 0,2 3-128 0,0-1 0 0,0 1 128 0,-3-3-128 16,-2-5 128-16,4 0-128 15,1 0 0-15,1 0 144 0,1 0-144 0,1 0 0 0,-2 3 144 0,-1-1-144 16,-4-1 0-16,1-4 144 0,6-8-144 0,1 5 0 16,-1 0 0-16,0 2 128 0,-2 1-128 0,-1-1 0 15,-4-1 0-15,3-2 0 0,2 0 0 0,1-1 0 16,1 0 0-16,0 4 0 0,1-1 0 0,-2 2 0 16,0 1 0-16,0-3 0 0,1-5 0 0,2 3 0 15,-1 1 0-15,4-2 0 0,1 3 0 0,-3 0 0 16,-1-2 0-16,0 1 0 0,0 1-176 0,3-1 176 15,2 1-128-15,-2-1 128 0,4 0 0 0,0 3 0 16,-3 0 0-16,-1-1 0 0,-3-2 0 0,1 2 0 16,3 0 0-16,1 0-128 0,1-1 128 0,3 3 0 0,2-1 0 0,0 2 0 15,-4-1 0-15,0 0 0 0,-2-3 0 0,2 0 0 16,1 1 0-16,1 2 0 0,-2-2 0 0,2-2 0 16,0 2 0-16,-1 1-128 0,-6 2 0 0,1 1 0 15,-2-1 128-15,2 2 0 0,0 0 0 0,1 2-128 16,-1 1 128-16,1 1 0 0,-4 0 0 0,0-1 0 15,-4-1 0-15,2 5 0 0,5-4 0 0,1 2 0 16,0-1 0-16,3-1 0 0,2-1 0 0,-4 0-128 16,-2 0 128-16,0-2 0 0,2 3 0 0,3-3 0 15,4 1 0-15,-1-2 0 0,3 0 0 0,2-2 0 16,2 1 0-16,1 0 0 0,0-2 0 0,2 3 0 16,-1-5 0-16,2 1 0 0,-1 2 0 0,2-2 0 15,2-1 0-15,6 1 0 0,-1 0 0 0,5-1 0 16,-2-2 0-16,4 1 0 0,-1-1 0 0,4 2 0 0,1 1 0 0,0-1 0 15,3 0 0-15,0 1 0 0,1 0 0 16,0 2-128-16,1-2 128 0,2-1 0 0,2 1 0 0,-1 1 0 16,1 0 0-16,1 0-128 0,0-1 128 0,1 3 0 15,9 1 0-15,0 0 0 0,0 0-128 0,0 0 128 16,0 0-128-16,0 0 128 0,0 0-192 0,0 0 32 16,0 0 16-16,0 0 0 0,11 2 144 0,1 4-192 15,0-3 192-15,2 0-192 0,2-1 192 0,3 2-160 16,1 1 160-16,4-1-160 0,3-3-48 0,3-1-16 15,2 0 0-15,4 0 0 0,2 0 32 0,5 0 16 16,4 0 0-16,4 0 0 0,0-1 176 0,4 1 0 16,-3-1 0-16,1 1 0 0,2-1 0 0,2 1 0 15,3 2 0-15,4-1 0 0,4 1 0 0,-1 0 0 0,1 1 0 16,-2 1 0-16,1-1 0 0,4 1 0 0,0 1 0 0,4 0 128 16,2-1-128-16,-1-1 0 0,-2 1 0 0,-1-1 0 15,2 2 0-15,5-2 0 0,4-2 0 0,-1-1 128 16,-4 0-128-16,0-1 0 0,-1 0 0 0,4-1 0 15,4-1 0-15,-3 0 0 0,-2 1 0 0,1-1 0 16,-1 2 0-16,1-2 0 0,6 2 0 0,-3 0 0 16,-2-3 0-16,0 1 0 0,-3 1 0 0,4 0 128 15,-2 1-128-15,5 0 0 0,-1 1 0 0,-1-1 128 16,-2-1-128-16,-1 1 0 0,2 0 0 0,3 0 0 16,1 1 0-16,-3 0 0 0,-3 1 0 0,2 1 0 15,1 1 0-15,3-3 0 0,2 0 0 0,-1 1 128 16,-2 0-128-16,0 1 0 0,4-1 0 0,0-1 0 15,3 0 0-15,2 1 0 0,-9-1 0 0,9 2 0 16,-1-1 0-16,0-1 192 0,-1 0-64 0,0 2 0 0,1 0-128 0,2 0 0 16,5 1 0-16,-2-1 0 0,-3 2 0 0,0 1 0 15,-2 0 128-15,3 0-128 0,4 0 0 0,-3 3 144 16,-3-3-144-16,2 4 0 0,3-4 160 0,-1-1-160 16,-2 0 128-16,2 2-128 0,-2-2 0 0,3-2 0 15,4 2 0-15,-1 1 0 0,-2 0 0 16,0-1 0-16,-1 1 0 0,4 3 0 0,-1-3 0 0,-1 1 0 15,-4 2 0-15,4-3 0 0,0 3 0 0,1-4 0 16,-2-2 0-16,-4-1 0 0,1 2 0 0,1-2 0 16,5 0 0-16,-4-1 0 0,-3 0 0 0,0 0 0 15,0 2 128-15,-4-2-128 0,1 0 128 0,-3 4-128 16,-3 1 0-16,1-3 128 0,-1-1-128 0,-1 1 0 0,-2-1 144 16,-2 0-144-16,-3 1 0 0,-1 0 128 0,1 3-128 0,-1-2 0 15,0-5 0-15,-1 1 0 0,-7 0 0 0,-1 3 128 16,-2 2-128-16,-1 3 0 0,1 0 0 0,-2-4 128 15,0-1-128-15,-5 2 128 0,-4 2-128 0,0 0 128 16,-8 0-128-16,0 4 128 0,-4-1-128 0,-2 1 128 16,1-4 32-16,-3 3 16 0,-4-4 0 0,-4 6 0 15,-2-1-176-15,-5 3 0 0,-6 0-160 0,-3-1 160 16,-4 1 0-16,-4 1 0 0,-4-4-128 0,0 4 128 31,-9 1-1248-31,-3 2-208 0,-8-1-32 0,-10 2-16 0</inkml:trace>
  <inkml:trace contextRef="#ctx0" brushRef="#br1" timeOffset="118148.9">9310 6200 10367 0,'0'0'448'0,"0"0"112"0,0 0-560 16,-3-8 0-16,3 8 0 0,-4-10 0 0,2 1 512 0,-1-1 0 15,1 1 0-15,-1-3 0 0,1 4-64 0,0-5-32 16,1-2 0-16,1-1 0 0,-2-1 16 0,0 9 0 16,1-5 0-16,1 1 0 0,-1-1-144 0,1-4-32 15,0-2 0-15,0-4 0 0,0 0 64 0,2-24 0 16,2 4 0-16,0 4 0 0,0-3 64 0,1 1 32 16,-1 1 0-16,1-5 0 0,0 1 16 0,1 3 0 15,1 0 0-15,-1 1 0 0,-1-2 16 0,0-4 0 0,-1 1 0 0,1-2 0 16,0-1-128-16,1 4-32 0,1 3 0 0,-2-1 0 15,0 0-16-15,0 5 0 0,0 3 0 16,1-2 0-16,1 1-64 0,0 0-16 0,1 2 0 0,-2 4 0 16,1-2-64-16,0 0 0 0,0-1-128 0,-1 4 192 15,-1-3-192-15,0 6 128 0,0-5-128 0,-1 0 0 16,0 1 128-16,0 0-128 0,-2 3 0 0,0 1 144 16,-2 3 32-16,0 1 0 0,0 0 0 0,-2 1 0 15,0 2 32-15,1 6 16 0,-1-2 0 0,2 1 0 16,0 1-80-16,2 0-16 0,-2 12 0 0,3-12 0 15,1 3-128-15,0-1 0 0,-4 10 0 0,8-6 0 16,-2-2 0-16,2 3 0 0,2 1 0 0,1-1 0 16,2-2 0-16,0 2 0 0,1 1 0 0,3-3 128 15,2 2-128-15,4 1 0 0,0-3 0 0,1 2 0 0,2 1 0 0,0 1 0 16,2 0 160-16,3-1-160 0,2 3 160 0,1-1-160 16,3 0 128-16,4-1-128 0,-2 2 128 0,2 0-128 15,-2-2 0-15,3 2 128 0,0-2-128 0,1 3 0 16,2 0 0-16,2 3 0 0,3-1 0 0,3-2 0 15,3-1 0-15,1-3 128 0,-4 0-128 0,3 1 0 16,3 0 0-16,1-1 0 0,2-1 128 0,4 1-128 16,3 1 0-16,-1-1 128 0,0-3-128 0,-1 2 0 15,0 2 144-15,-1-3-144 0,3 1 0 0,2 0 128 16,2 0-128-16,-1-2 0 0,-2 0 128 0,1 2-128 16,2-3 128-16,2 5-128 0,4 0 0 0,1-1 128 15,0-2-128-15,0 2 0 0,-1 0 0 0,-1 2 0 16,5-2 0-16,1-1 128 0,1 2-128 0,-1 1 0 0,-1 1 0 0,-1-2 0 15,2-3 0-15,1 3 0 0,4 1 0 0,-2-1 0 16,-3 0 0-16,-1 1 0 0,3 1 0 0,1-3 0 16,1 0 0-16,-1 1 0 0,-5 1 0 0,2-1 0 15,0 0 0-15,6-2 0 0,4-1 0 0,2 4 0 16,-5-1 0-16,4 1 144 0,-1-2-144 0,2 1 160 16,-1 2-160-16,0 0 192 0,0 1-192 0,-1-1 192 15,1-2-192-15,0 2 0 0,1 3 0 0,-4-2 128 16,-1 0-128-16,0-2 0 0,1-1 0 0,-2 2 128 15,1 1-128-15,-2 0 192 0,-6-4-192 0,4 3 192 16,3 0-192-16,0 1 0 0,-2 0 0 0,-1-2 0 16,0-1 0-16,1 1 0 0,3 0 144 0,2-1-144 15,0-2 0-15,-2 3 0 0,1-1 0 0,1 2 128 16,2 1-128-16,-2-3 0 0,-4 1 128 0,-3-2-128 0,-1 1 192 16,0 2-48-16,2-1 0 0,-3 0 0 0,-4 1-144 0,-1 0 128 15,-3-1-128-15,0 2 128 0,3 0-128 16,2 0 192-16,3 0-192 0,3 0 192 0,-3-1-192 0,1 1 0 15,0 0 144-15,1 1-144 0,3 2 0 0,-5-2 0 16,-2 2 0-16,-2-2 128 0,0-1-128 0,1 0 0 16,-1-1 0-16,-1 0 0 0,-5-1 128 0,-3 2-128 15,-4 0 160-15,4 0-160 0,-1 2 0 0,0-1 0 16,0 0 0-16,-1 0 0 0,-2-1 144 0,-3 3-144 16,-5 2 128-16,1-1-128 0,0-3 0 0,1 3 0 15,-1 2 0-15,-3-1 0 0,-5-2 128 0,-1 2-128 16,-3 3 0-16,-3-3 128 0,-3 0-128 0,-4 1 128 15,-1-1-128-15,-4-1 128 0,-2 4-128 0,-4-2 0 0,-4 0 0 16,-1 1 0-16,-5-2 0 0,-3-1 0 0,-2 1 0 0,-2 2 0 16,-1 1 0-16,-3 3 0 0,-2-2 0 0,2 4 0 15,-1-2 0-15,-1 0 0 0,-1-1 0 0,1 2 0 16,-3 0 0-16,3 2 0 0,-2 2 0 0,-2 2 0 16,-1 1 0-16,0 2 0 0,1-1 0 0,-2 4 0 15,1-1 0-15,0 2 0 0,1 5 0 0,1 1 0 16,0 0-128-16,2 4 128 0,0 6 0 0,-1-1 0 15,-1 1 0-15,1 3 0 0,0-5 0 0,-2 4 0 16,0 3 0-16,-2 0 0 0,0 1 0 0,-1 2 0 16,-3-5 0-16,-1 7 0 0,-2 7 0 0,-1 0 0 15,0 0 0-15,1-2 0 0,1-1 0 0,3 1 0 16,1-3 0-16,2-3 0 0,2 2 0 0,-2-2 0 0,1-3 0 16,1 0 0-16,1-6 0 0,1-2 0 0,-1 1 0 15,0-7 0-15,-1 0 0 0,1 0 0 0,2-1 0 16,0-1 0-16,-2-5 0 0,0 0 0 0,0-3 0 0,-1 3 0 15,-1 2 0-15,0-2 0 0,0 0 0 16,1-5 0-16,-2 1 0 0,1-2 0 0,-2-2 0 0,3-1 0 16,-3-3 0-16,-1-2 128 0,4-12-128 0,-5 11 0 15,0-1 144-15,-2-1-144 0,1-1 128 0,-2 1-128 16,-1-2 128-16,-2-5-128 0,-3 1 128 0,-1-2-128 16,-3-1 128-16,0 3-128 0,-3 2 0 0,-2-1 144 15,-2-1-144-15,-5 0 0 0,-4-3 144 0,-3 0-144 16,-3 0 0-16,-4 2 144 0,-6 4-144 0,-3-4 0 15,-4-3 0-15,-2 0 0 0,0-2 0 0,-5 3 0 0,-6 4 0 0,-6 0 0 16,-4-4 0-16,-7 0 0 16,1 0 0-16,-6 1 0 0,-4-1 128 0,-6 1-128 0,-6 2 0 0,0-1 128 15,1 0-128-15,-1-1 0 0,-8 0 0 0,2 2 0 16,-3-3 0-16,-4 1 0 0,-3 0 0 0,0 0 0 16,0-3 0-16,-6 2 0 0,-2 1 0 0,-1-2 0 15,2-4 0-15,-2 5 0 0,1 4 0 0,1-4 0 16,2-7 0-16,-2 2 0 0,1 0 0 0,2 3 0 15,1 2 0-15,1 0 0 0,1 1 0 0,1-1 0 16,-2-4 0-16,1 4 0 0,-1 5 0 0,1-6 0 16,-3-6 0-16,0 4 0 0,0 1 160 0,-2 1-160 15,-2 1 0-15,1 0 0 0,1 0 0 0,-1-1 0 16,-1 0 0-16,1-1 0 0,3 1 0 0,1-3 0 16,0 0 0-16,2 2 0 0,6 1 0 0,-2-1 0 0,-4-3 0 15,4 0 0-15,4 1 0 0,-1 0 0 0,-2 2 0 0,0-4 0 16,6-2 0-16,0 4 0 0,1 0 0 0,2-2 0 15,-1 1 0-15,1 0 0 0,3-2 0 0,-3 2 0 16,0 3 128-16,1-1-128 0,3 1 128 0,2-1-128 16,1 2 144-16,1-2-144 0,2 0 128 0,5 1-128 15,3 0 0-15,0-1 144 0,-2-1-144 0,2 1 0 16,3-2 144-16,1 2-144 0,1-3 0 0,-3 2 0 16,-3-1 0-16,3 1 0 0,6-4 0 0,4 2 0 15,-2 1 0-15,1-2 128 0,-4 1-128 0,5 4 0 16,2-2 0-16,2-1 0 0,3 0 0 0,0 2 0 15,-1-1 0-15,0-1 0 0,-1 0 0 0,5 3 0 16,2 0 0-16,2 2 0 0,3-1 0 0,1 0 144 16,-2-1-144-16,3 2 0 0,-1 2 160 0,7-1-160 0,5 2 128 0,4 2-128 15,5 1 128-15,4-1-128 0,4-1 128 0,2 1-128 16,3 1 0-16,4-2 0 0,3 2 128 0,3 2-128 16,1-4 0-16,2 1 0 0,0-1 0 0,5 1 0 15,-2-3 0-15,4 0 0 0,9-2 0 0,-9 0 0 16,4 0 0-16,5 0 0 0,0 0 0 0,0 0 0 15,0 0 0-15,0 0 128 0,-4-7-128 0,4-3 0 16,4 3 0-16,1-5 128 0,3-1-128 0,3-1 0 16,2-3 192-16,2-2-64 0,1-2 0 0,-1 0 0 15,-1-1-128-15,0-6 160 0,1-2-160 0,0-2 160 16,3-1-160-16,0-2 160 0,2-3-160 0,-1-2 160 16,2-4-160-16,-1 1 0 0,2-6 144 0,1-1-144 15,1 0 0-15,4 2 128 0,2-3-128 0,1-2 0 16,-2 0 0-16,3-3 128 0,-1 0-128 0,1 0 0 0,-3-4 0 0,-1 3 0 15,-1 2 0-15,-3 2 0 0,-1-2 0 0,0 2 0 16,-3-1 0-16,2 4 0 0,-4 1 0 0,-4 2 0 16,0-2 0-16,-2 2 128 0,0 2-128 0,-4 4 0 15,-2 2 0-15,-1 2-128 0,0 0 128 0,-1 2 0 16,-3-1 0-16,-1 6 0 0,-1 0-128 0,0 6 128 16,-2-2-128-16,-1 4 128 0,2 4-128 0,-1 0 128 15,-1 3-128-15,2 2 128 0,-1 2 0 0,1-1-160 16,0 6 160-16,2 6 0 0,-1-10-144 0,1 10 144 15,0 0 0-15,0 0-144 0,4-8 144 0,-4 8 0 0,5-7-144 0,-5 7 144 16,10-4 0-16,2 1 0 0,0 0 0 16,2 1 0-16,3 1 0 0,3 1-224 0,4 0 80 0,4 0 16 15,2-3 128-15,5 2-208 0,8 2 80 0,-1 2 128 16,2-3-192-16,3-3 192 0,2 2-192 0,7 0 192 16,5 0-176-16,7-1 176 0,4 1-128 0,3-1 128 15,0-2 0-15,1-3-128 0,2 2 128 0,6 2 0 16,5-3 0-16,1 0 0 0,0 1 0 0,2 0 0 15,0-4 0-15,9 3 0 0,2-2 0 0,0 0 0 16,-3-3 0-16,3 5 0 0,4-1 0 0,1-2 0 16,1-3 0-16,3 3 0 0,1 4 0 0,3-3 0 15,1 0 0-15,2 2 0 0,1 3 0 0,2 0 0 16,2-5 0-16,-1-2 0 0,-5 7 0 0,1 0 128 16,3-3-128-16,-1 3 0 0,-7-2 0 0,2 3 0 15,0 0 0-15,-2-5 0 0,-2 0 0 0,-1 3 0 0,-1 3 0 0,2-1 0 16,2-1 0-16,-2 0 128 0,-2 1-128 15,3 0 0-15,4 1 0 0,-2 2 0 0,-3 2-128 0,4 1 128 16,3 1-128-16,1-2 128 0,-1 0 0 0,2 1 0 16,0 2 0-16,-4-1 0 0,0-1 0 0,-2 5 0 15,-1 0 0-15,-3-4 0 0,0-5 0 0,-4 1 0 16,-6 4 144-16,1 0-144 0,1 2 0 0,0-2 0 16,-1-3 0-16,-1 3-192 0,-1 3 192 0,3 0 0 15,2-6 0-15,-1 2 0 0,-2 5 0 0,-3-3 0 16,-1 5 0-16,4-6 0 0,-1-5 0 0,-1 0 0 15,-5 3 0-15,5 1 160 0,5-4-160 0,-3 0 0 16,-6 0-160-16,-6 1 160 0,-6 3 0 0,1-1 0 0,2-3-128 16,-5 0 128-16,-7 0 0 0,-2 1 0 0,-6 2 0 0,-3 2 0 15,-5 1 0-15,1-3 0 0,0-1 0 0,0-2 0 16,-1 0 0-16,-2 3 0 0,-2-1 0 0,-1 1 0 16,-2-3 0-16,-3 4 0 0,0-2 0 0,-1 1 0 15,-1-2 0-15,-1-1 0 0,1 1 0 0,-3 2 0 16,-6-1 0-16,2 0 0 0,-3 4 0 0,-1-2 0 15,1-4 0-15,-2 4 0 0,-4 1-160 0,1 0 160 16,0-1 0-16,1-2 0 0,-1 1 0 0,-3-1 0 16,-1 2-160-16,0 1 160 0,0 0 0 0,-3 4-144 15,-1-1 144-15,-3 3 0 0,-2-2-144 0,0 4 144 16,-3-2 0-16,1-1 0 0,-1 4-144 0,2-2 144 16,0-2 0-16,0 4 0 0,0-1-128 0,1-3 128 15,0 4 0-15,1 0 0 0,-2-2 0 0,1 4 0 16,1-1 0-16,-1 0 0 0,3 0 0 0,1-1 0 15,-1-2 0-15,2 1 0 0,-1-1 0 0,1-3 0 0,0 0 0 0,-1-4 0 16,0 2 0-16,-2 0 144 0,-3-2-144 0,-1 4 0 16,-2-2 0-16,-1-1-176 0,-2 3 176 0,0-3 0 15,-2 3 0-15,-2-1-128 0,-1 2 128 0,1-1 0 16,-3 3 0-16,3-1-128 0,-3-1 128 0,0 4 0 16,1 1 0-16,1-1-128 0,-2 3 128 0,2 0 0 15,0 1 0-15,-4 1-128 0,4 3 128 0,-2-2 0 16,-3 2 0-16,1-2 0 0,-2 3 0 0,-1 4 0 15,0-1-144-15,-2 4 144 0,-3-5 0 0,-3 3-144 16,-2 2 144-16,-3 2 0 0,-2 4-160 0,0 4 160 16,-4 1-128-16,-3 2 128 0,-2 3-192 0,-2 2 64 15,-3-1 0-15,0 4 0 0,0 1 128 0,2 3-208 0,-1-2 80 16,0 0 128-16,1-1-128 0,1 0 128 0,4 1 0 0,2-6 0 16,2-4 0-16,1-3-144 0,2-1 144 0,1-2 0 15,0-3 0-15,1 1 0 0,1-3 0 0,0-1 0 16,2-4 0-16,0 1 0 0,-3-3 0 0,3 3 0 15,-1-2 0-15,-1 0 0 0,1-3 0 0,-1-2 0 16,1 2 0-16,-2-4 0 0,-1-2 0 0,-1 0 0 16,1-3 0-16,-4 2 0 0,0 4 0 0,-3-3 0 15,-1-4 0-15,-1-5 0 0,-2-1 0 0,1 2 0 16,-3 1 0-16,0-5 0 0,2-3-160 0,-1-2 160 16,0 0 0-16,-2 1 0 0,-1-1 0 0,-6-1-128 15,1-1 128-15,-2 1 0 0,-2 1 0 0,-3-1 0 16,-3 0 0-16,-3-3 0 0,-4-1 0 0,-1 1-128 15,2 0 128-15,-5 2 0 0,-5-2 0 0,-8 0 0 0,-4 4 0 0,-7-1 0 16,-3-2 0-16,-4 1 0 0,-4 0 0 0,-8 1 0 16,-7 1 0-16,-5 0-128 0,-3-5 128 0,-6 1 0 15,-8 3 0-15,-3 0 0 0,0-5 0 16,-6 5 0-16,-7 0-144 0,-2-3 144 0,-3-5-128 0,-2 4 128 16,-7-4-160-16,2 2 160 0,-3-5-144 0,0 3 144 15,-3-5-128-15,1 2 128 0,0-4 0 0,1-1 0 16,1 0 0-16,-2-1-128 0,-4-2 128 0,0 1 0 15,1 2 0-15,-1 2 0 0,-2 2 0 0,-3-1 0 16,-4 4 0-16,1 1 0 0,3 4 0 0,-2-1 0 16,-3 1 0-16,-3 4 0 0,-1 1 0 0,4 2 0 15,2 2 0-15,1-2-128 0,-5-2 128 0,1 4 0 16,1-1 0-16,7-2 0 0,11-1 0 0,-3-1 0 16,-5-8 0-16,4 5 0 0,2 3 0 0,4 0 128 0,2-5-128 0,-2 0 0 15,-1 1 0-15,5 1 0 0,4-2 0 0,-4 2 128 16,-4 0-128-16,4 3 0 0,9 1 0 0,-4 0 0 15,-3 0 0-15,5 0 0 0,8 0 0 0,2 0 0 16,0 0 0-16,9 0 0 0,12 1 0 0,0-2 128 16,4 0 80-16,8-4 32 0,7-4 0 0,6 4 0 15,6-2-96-15,2 2-16 0,-2 1 0 0,6-2 0 16,4-4-128-16,6 0 192 0,6-1-192 0,5 3 192 16,4 4-192-16,6 2 0 0,2 2 0 0,2-1 0 15,1 0 0-15,2 0-176 0,4 1 16 0,6 1 0 16,2 1-1664-16,8 2-336 0</inkml:trace>
  <inkml:trace contextRef="#ctx0" brushRef="#br1" timeOffset="120921.76">12604 2650 14447 0,'0'0'640'0,"9"-2"128"0,-1 2-608 0,0 0-160 16,-8 0 0-16,9 2 0 0,-9-2 1008 0,0 0 160 15,0 0 48-15,0 0 0 0,0 0-208 0,0 0-48 16,0 0 0-16,0 0 0 0,0 0-64 0,0 0-32 16,-9 0 0-16,-2 1 0 0,-1 1 16 0,-2 0 0 15,0-2 0-15,-7 1 0 0,-1 0-112 0,-3 0 0 16,-1 3-16-16,-4 0 0 0,-1 0-112 0,-4-2 0 15,-3 1-16-15,-1 5 0 0,-2-1-112 0,-1 3-32 16,-4-2 0-16,5 1 0 0,-1 0-112 0,3 0-32 16,4 0 0-16,4 0 0 0,7-2-80 0,1-2-32 15,7 4 0-15,3-3 0 0,4 2 0 0,4 1 0 16,5-9 0-16,4 14 0 0,2 1-224 0,8-2 176 16,4 3-176-16,4 2 160 0,1 1 0 0,2 2 0 15,3 2 0-15,-1-2 0 0,-2 3-160 0,-1 2 0 16,-3-5 0-16,-4 2 128 0,-1-2-128 0,-4-1 0 15,-2-2 0-15,-3-1 0 0,-5 0 160 0,-2 0-160 0,-1-1 192 16,-3 2-192-16,-2-3 320 0,-3 0-64 0,-4-1 0 16,-2-1 0-16,-4-2 0 0,-4 1 0 0,-2-4 0 0,-3 0 0 15,-4-2-64-15,-1 0-32 0,-3 0 0 0,-13-2 0 16,5-3-160-16,4 1 160 0,3-4-160 0,4 0 160 16,4-1-160-16,5-2 0 0,4 0 0 0,5 1 0 15,2-2-240-15,5 0-80 0,3-2 0 0,5 8-16 16,2-14-1328-16,8 0-256 0,3 0-48 0,-2 5-16 15,5-4-1200-15,4 3-240 0</inkml:trace>
  <inkml:trace contextRef="#ctx0" brushRef="#br1" timeOffset="121384.33">12812 3190 17503 0,'0'-12'1552'0,"0"12"-1232"15,0 0-320-15,1-6 0 0,-1 0 1808 0,-1-2 304 16,-3 4 64-16,-1 0 16 0,-2-2-608 0,0 2-128 15,-2 2-32-15,-1 0 0 0,-2 2-512 0,0 2-96 16,-1 0-32-16,-1 2 0 0,-1 2-240 0,-1-1-48 0,2 6-16 0,-1-2 0 16,0 5-144-16,1-4-16 0,2 2-16 0,4 1 0 15,1-5-48-15,2 1 0 16,3-2 0-16,2-7 0 0,2 8 32 0,3-3 0 0,2-3 0 0,1 0 0 16,4-2 224-16,-1-2 64 0,1 0 0 0,0-1 0 15,2-4-64-15,-1 0-16 0,0 2 0 0,-2 0 0 16,1 3-256-16,-3 2-48 0,0 2-16 0,-9-2 0 15,6 9 16-15,-4 3 0 0,1-1 0 0,-6 3 0 0,2 3-192 16,-4 2 0-16,-3 1 0 0,0 2 0 0,-5 2 0 0,1-1 240 16,-3-3-48-16,-3 2 0 0,-2 0-192 0,-2-1 176 15,0-3-176-15,-3-2 160 0,0-3 208 0,-3-1 32 16,3 1 16-16,-2-3 0 0,1 1-416 0,-7 1 0 16,8-5 0-16,11-5 0 15,1-2-1632-15,3-2-352 0,1-2-80 0,4-5-16128 16</inkml:trace>
  <inkml:trace contextRef="#ctx0" brushRef="#br1" timeOffset="121906.81">13656 2779 2751 0,'0'0'256'0,"-2"-9"-256"15,0 0 0-15,2 9 0 0,-1-8 4640 0,1 8 880 16,0 0 176-16,0 0 48 0,0 0-3600 0,0 0-720 15,0 0-144-15,-3 10-16 0,6 2-304 0,0 1-64 16,3 2-16-16,2 4 0 0,4 3-64 0,2 1-16 16,2 0 0-16,3 7 0 0,2 5-192 0,0 1-32 15,0 1-16-15,3 0 0 0,-3-4-304 0,0 0-48 16,-3-1-16-16,-1-3 0 0,-3-2-64 0,-5-12-128 16,-1 1 176-16,0-3-176 0,-2 3 192 0,0-6-192 15,-1 0 192-15,0 0-192 0,0-3-208 0,-1-1-160 16,-4-6-16-16,0 0-16 15,0 0-2656-15,3-9-528 0</inkml:trace>
  <inkml:trace contextRef="#ctx0" brushRef="#br1" timeOffset="122127.4">14069 2698 23951 0,'0'0'2128'0,"0"0"-1696"0,0 0-432 0,0 0 0 16,0 0 1856-16,-5 10 272 0,-4 3 64 0,-4-2 16 15,0 3-928-15,-4 3-176 0,-4 3-32 0,-12 12-16 16,-1 3-368-16,0 1-80 0,-2 0-16 0,0-1 0 0,0 2-112 0,-1 0-32 16,-1-2 0-16,12-9 0 0,-1 1-240 15,-1-2-48-15,0 3-16 0,1-4 0 0,1-1-144 0,3-3 0 16,2-3 0-16,2-4 0 0,2-1-160 0,6 4-112 16,-3-6-32-16,3-1 0 15,4-4-1856-15,3-3-368 0,4-2-80 0</inkml:trace>
  <inkml:trace contextRef="#ctx0" brushRef="#br1" timeOffset="122585.66">15354 2595 22287 0,'0'0'976'0,"6"-8"224"0,1 2-960 0,-2-3-240 0,-1 1 0 16,-3 3 0-16,-2-2 1024 0,-3 2 176 0,-1 0 16 0,-3-3 16 15,-2 4-80-15,-7 3-32 0,-2-2 0 0,-2 2 0 16,-5 1-464-16,-2 3-80 0,-2 2-32 0,-1 4 0 15,-1 1 80-15,1 2 16 0,0 4 0 0,2-1 0 16,2 3-192-16,3 2-48 0,2 0 0 0,3 5 0 16,2 1-144-16,4 0-16 0,4 3-16 0,3-1 0 0,2 0 32 15,4 4 0-15,2-3 0 0,3 4 0 16,1 0-96-16,-1 0-16 0,0-5 0 0,2 1 0 0,0 2-144 0,-3-5 192 16,1 4-192-16,-3-1 192 0,-1-2 0 0,-1 0 0 15,-1-2 0-15,-3-2 0 0,-2-3 128 0,-3 1 48 16,-4 1 0-16,-1-3 0 0,-1-2 16 0,-3-3 0 15,-2-2 0-15,-2 0 0 0,-1 1-256 0,1-5-128 16,-3 1 160-16,1-4-160 0,1-2 0 0,-1-1-192 16,3-3 16-16,2-1 0 15,1-2-2336-15,3-4-480 0,2 2-80 0</inkml:trace>
  <inkml:trace contextRef="#ctx0" brushRef="#br1" timeOffset="123021.68">16108 2420 27647 0,'0'0'2448'0,"5"-6"-1952"0,0 0-496 0,-5 6 0 16,6-4 304-16,-6 4-48 0,0 0 0 0,0 0 0 15,-4 8 400-15,-3 2 80 0,-3 3 16 0,-4 3 0 16,-4 7-240-16,-3 3-32 0,-3 2-16 0,1 0 0 16,-3 2-32-16,-1 4-16 0,-1 1 0 0,1-1 0 15,1-6-32-15,0-1 0 0,2-2 0 0,3-2 0 0,3-4 96 0,2-4 16 16,3-3 0-16,2-2 0 0,4-5 320 0,3-1 64 16,4-4 16-16,0 0 0 0,0 0 0 0,10-7 0 15,3-5 0-15,3-4 0 0,3-1-288 0,2-4-48 16,-1 0-16-16,2-5 0 0,2-4-288 0,0-1-64 15,-1-1-16-15,0 2 0 0,0-1-48 0,-3 4 0 16,-2 0 0-16,-3 5 0 0,-2 3-128 0,-4 5 128 16,-3 3-128-16,-6 11 128 0,0 0 64 0,-6 6 0 15,-6 6 0-15,-4 5 0 0,-5 4-192 0,-4 4 0 16,-4 3 0-16,-3 4 0 0,-2 3 0 0,-1 1 0 16,3-3 0-16,2 1 0 0,5-2-192 0,2-4 0 15,4 1-16-15,3-5 0 16,4-2-1456-16,1-2-304 0,5-2-48 0,4-5-16944 0</inkml:trace>
  <inkml:trace contextRef="#ctx0" brushRef="#br1" timeOffset="125407.9">14420 3358 4607 0,'0'0'192'0,"0"0"64"0,0 0-256 0,0 0 0 0,-5-4 0 0,1 1 0 16,-1-2 2048-16,1-1 352 0,4 6 80 0,-5-5 16 15,0 2-1168-15,0-1-240 0,5 4-32 0,-5-3-16 16,-1-1-192-16,0 1-32 0,0 1-16 0,-1 0 0 16,1 2-128-16,6 0-32 0,-6-2 0 0,-1 2 0 15,1 1-192-15,1 2-64 0,0 3 0 0,0-1 0 16,5-5-160-16,-7 6-32 0,5 2-16 0,1 1 0 16,1-9-176-16,0 6 160 0,2 4-160 0,2-2 160 0,1 4 0 0,1-2 0 15,3 1 0-15,1 3 0 0,3 0 96 0,0-1 0 16,0 1 16-16,-1 0 0 0,2-3 0 0,0-1 0 15,-1 2 0-15,1-5 0 0,0 4 112 0,0-5 0 16,0 3 16-16,0-4 0 0,1 3 48 0,0-1 0 16,-1-3 0-16,2 1 0 0,-2-1-96 0,2 1-16 15,-2-2 0-15,0-3 0 0,0 0-128 0,-1-2-16 16,2 0-16-16,0-5 0 0,0 1 32 0,1 0 16 16,-2-3 0-16,0 1 0 0,0-3 48 0,0 2 16 15,-2-3 0-15,1-2 0 0,0 0-80 0,-1 3-16 16,1-3 0-16,-4 0 0 0,1-1-64 0,0-1 0 15,1 4-128-15,-1-3 192 0,-1-2-192 0,-2 2 176 16,0-3-176-16,-2 1 160 0,0 1-160 0,0-2 160 16,-1-1-160-16,-2 0 160 0,0 0-160 0,-1-1 160 15,-1 1-160-15,0-1 160 0,-1 3-160 0,-1-1 0 16,2-1 0-16,0 0 128 0,-2 0-128 0,-2-2 0 16,3 4 0-16,-2 1 0 0,-1-2 0 0,0 2 0 15,1-2 128-15,-1 3-128 0,0-2 0 0,0 2 0 0,-1 0 0 0,1 1 0 16,1 2 0-16,-1-2 0 0,0 2 0 0,1 0 0 15,0 0 0-15,0 0 0 0,2 3 0 0,-1-2 0 16,2 2 0-16,0-3 0 0,0 5 0 0,2-3 0 16,-1 2 0-16,2-3 0 0,0-1 0 0,2 2 0 15,1-3 0-15,0 4 0 0,1-2 0 0,0 1 0 16,-1 0 0-16,2-3 0 0,1 4 0 0,1-2 0 0,0 2 0 0,2 0 0 16,1 0 0-16,3 0 0 15,0 0 0-15,2 1 0 0,1 2 0 0,1-2 0 0,1 2 0 0,0-3 0 16,0 3 0-16,-2 0 0 0,0-2 0 15,0 3 0-15,1-2 0 0,1 0 0 0,-1 3 0 0,0-1 0 16,1 0 0-16,-2 1 0 0,-1 0 0 0,-2 3 0 16,-1 0 0-16,-1-1 0 0,-1 2 0 0,0 3 0 15,-2 1 0-15,-1 0 0 0,-2 1 0 0,0 0 0 16,-2-1 0-16,-6-4 0 0,0 0 0 0,4 8 0 16,0-1 0-16,-4-7 0 0,2 7 0 0,-2-7 0 15,0 0 0-15,3 9 0 0,-3-9 0 0,0 0 0 16,0 0 0-16,2 7 0 0,-2-7 0 0,0 0 128 15,0 0-128-15,0 0 128 0,0 0 0 0,0 0 0 16,0 0 0-16,0 0 0 0,-7 0-128 0,-1-2 192 16,0-1-192-16,-1-1 192 0,0-3-192 0,1 2 128 15,-3 0-128-15,0-2 128 0,-2 0-128 0,2 2 160 16,-4-4-160-16,1 3 160 0,-2-3-160 0,2 3 0 16,-1 2 0-16,1 0 0 0,-1-1 0 0,1 4 0 15,0 1 0-15,0 1 0 0,-1 0 0 0,-2 4 0 0,-1 2 0 16,1 0 0-16,-1 2 0 0,0-2 0 0,-1 3 0 0,0 0 0 15,1 0 0-15,-2 2 0 0,2-4-128 16,3 4 128-16,-2-3 0 0,3 2 0 0,1-2 0 0,1 1 0 16,2 3-128-16,-1-3 128 0,1 2 0 0,3 0 0 15,1-2 0-15,1 3 0 0,0 1-144 0,4-1 144 16,0 0 0-16,1 1 0 0,1 1 0 0,0 0 0 16,3-1-128-16,0 1 128 0,0-1 0 0,0 3 0 15,-2 1-128-15,3-1 128 0,-1-1 0 0,0 0 0 0,-2 1 0 16,1-3 0-16,-1 1 0 0,2 1 0 0,0 0 0 0,0 0 0 15,0 1 0-15,0 1 0 0,-1-2 0 0,2 1-128 16,1-2 128-16,-1 0 0 0,-2 0 0 0,1 2 0 16,0-1 0-16,-3 2 0 0,3-1 0 0,-1 1 0 15,-1-1 0-15,1 0 0 0,-2-2 0 0,-1-1 0 16,0-2 0-16,-1 1 0 0,-1 3 0 0,0-2 0 16,-2-2 0-16,-1 2 0 0,0 0 0 0,-1 0 0 15,-3-1 0-15,-1 1 0 0,-1-1 0 0,0 2 0 16,-1-1 0-16,-2-1 0 0,-1-2 0 0,0 2 0 15,-3-3 0-15,-1 1 0 0,0-4 0 0,-1 3 0 16,-3-2 0-16,1 2 0 0,-1-5 128 0,0 1-128 16,-1 2 0-16,-1-4 0 0,-1 1 0 0,1 0 0 15,0-4 0-15,-1-1 0 0,2 0 0 0,0-1 128 16,1-4-128-16,1 1 0 0,3 0 0 0,3-2 128 16,-1-2-128-16,7 3 0 0,0-4 0 0,4 2 0 15,1-2 0-15,1 0 0 16,4-1-496-16,4 1-32 0,1-1-16 0,2 2 0 15,1-4-2048-15,2 2-416 0,3-2-64 0</inkml:trace>
  <inkml:trace contextRef="#ctx0" brushRef="#br1" timeOffset="125775.01">15955 2578 6447 0,'0'0'272'0,"0"0"80"0,0 0-352 0,0 0 0 16,0 0 0-16,0 0 0 0,0 0 1984 0,0 0 336 16,-5 2 64-16,-1-1 16 0,1 0-1296 0,-3 0-256 15,2 3-48-15,-2 3-16 0,-1-2 96 0,-1 1 16 16,-1 4 0-16,-1-1 0 0,-1 4-320 0,1 2-48 16,-1 0-16-16,-1 2 0 0,-1-1-240 0,1 0-48 15,0 1-16-15,1-1 0 0,0-2-48 0,2 2-16 16,1-2 0-16,0 1 0 0,-1-1-144 0,2-1-256 15,1 1 64-15</inkml:trace>
  <inkml:trace contextRef="#ctx0" brushRef="#br1" timeOffset="129846.9">17456 3402 21183 0,'0'-27'1888'0,"0"3"-1504"15,0 3-384-15,4 3 0 16,0 3-880-16,2 1-240 0,2 2-48 0,0 2-16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08:45.3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3654 18755 4607 0,'0'0'400'0,"0"0"-400"0,0 0 0 0,12 3 0 15,-12-3 2048-15,11 0 320 0,0-1 64 0,-11 1 0 16,0 0-1152-16,10-2-224 0,-10 2-48 0,7-4-16 15,-7 4 64-15,0 0 16 0,0 0 0 0,0 0 0 16,5-6-48-16,-5 6-16 0,0 0 0 0,0 0 0 16,3-6-336-16,-3 6-64 0,0 0-16 0,-3-8 0 15,3 8-176-15,0 0-32 0,0 0-16 0,-6-6 0 16,-2 2-32-16,8 4 0 0,-7-6 0 0,7 6 0 16,-10-7 96-16,2 2 16 0,2-2 0 0,6 7 0 15,-8-6 48-15,2 1 16 0,-1-4 0 0,2 3 0 16,-5 1-80-16,2-4-16 0,0 2 0 0,0-2 0 15,-1 4-96-15,0-3 0 0,-1 2-16 0,-1 0 0 16,-1-2-80-16,1 1-16 0,-2 1 0 0,1-2 0 0,0 3-48 0,-1 0-16 16,0 0 0-16,1 1 0 0,-2 0 48 0,2 2 16 15,-2-5 0-15,2 4 0 0,-1-1-208 0,1 3 0 16,1-1 128-16,-2 1-128 0,-3 0 0 0,2 1 144 16,1 0-144-16,0 0 128 0,-1 0-128 0,2 1 128 15,-1 0-128-15,0 1 128 0,0 0-128 0,1 1 192 16,0 0-192-16,1 3 192 0,-2-4-192 0,0 2 160 15,-1 2-160-15,0 3 160 0,0-2-160 0,1 3 0 16,0-3 0-16,0 6 128 0,2-2-128 0,-1 0 0 16,1 0 0-16,-1-1 128 0,1 0-128 0,-1 2 0 15,1-3 0-15,1 1 0 0,1 0 128 0,0 3-128 16,1 0 128-16,1-2-128 0,0 2 160 0,1 1-160 0,0-4 192 16,-1 4-192-16,1 0 192 0,1 0-192 15,0-4 192-15,1 1-192 0,1 3 144 0,1-3-144 0,2-11 0 0,0 12 144 16,1 1-144-16,2-3 128 0,1 2-128 0,1-2 128 15,0 1-128-15,2 1 0 0,1-6 144 0,1 5-144 16,0 0 176-16,1 0-48 0,1 2 0 0,2-3 0 16,0 3-128-16,0 1 128 0,-1-6-128 0,2 5 128 15,-1-4-128-15,3 0 192 0,1 0-192 0,1 1 192 16,-2 1-192-16,1 0 160 0,-2 3-160 0,2-3 160 16,-1-5-160-16,2 2 0 0,0 1 0 0,-4-3 128 15,1 2-128-15,1-3 128 0,4-2-128 0,-3 0 128 16,-1 2 0-16,-1 1-128 0,1-4 192 0,0 1-64 15,-1 0 0-15,1 1 0 0,-2-2 0 0,2-1 0 16,-1-1 0-16,0-3 0 0,-1-2 0 0,0 3 0 16,3 0 0-16,-1 0 0 0,-1-3 0 0,1-2 0 15,-2 2 16-15,-3 0 0 0,2-4 0 0,-2 0 0 0,-1-3-16 0,2 0-128 16,1 2 192-16,-1-3-64 0,-2 1 48 0,1 0 0 16,-1-3 0-16,0 2 0 0,0 2 0 0,-1-4 0 15,0-2 0-15,0 2 0 0,-2 1-176 0,1 0 192 16,-2 0-192-16,0-1 192 0,-3-1-192 0,2 1 128 15,-2 2-128-15,-1 1 128 0,1-5-128 0,-2 3 0 16,-1-2 144-16,0 2-144 0,-1 1 0 0,-2 1 0 16,0-1 0-16,-1 1 128 0,-1 2-128 0,0-3 128 15,-2 3-128-15,1-1 128 0,-3-2-128 0,0 3 0 16,0-2 0-16,-1 2 0 0,-3 0 0 0,1-2 0 16,-1 4 0-16,0-4 128 0,1 3-128 0,-2-1 0 15,0 2 0-15,-3-2 0 0,-2 3 0 0,-1-2 0 0,-2 4 0 0,0-3 0 16,1 3 0-16,-1 2 0 0,1 2 0 0,-1-1 0 15,2-1 0-15,1-2 128 0,1 2-128 0,0 3 0 16,0 0 0-16,0 2 0 0,-2 0 0 0,2 3 0 16,1-1 0-16,-1 0 0 0,0 1 0 15,3 3 0-15,-1-3 0 0,1 4 0 0,-1-3 0 0,-1 5-128 16,1-2 128-16,2 3 0 0,1-5 0 0,0 5 0 16,-1-2 0-16,1 1 0 0,1 1 0 0,-2-1 0 15,-1 3 0-15,2 2 0 0,0 1 0 0,0 0 0 16,2-2 0-16,1 2 0 0,1-2 0 0,3 5-128 15,-2-4 128-15,4 4 0 0,0-1 0 0,3 0 0 16,0 1 0-16,1-1 0 0,1-1 0 0,2 0 0 16,0 0 0-16,2-2 0 0,2 1 0 0,0 1 0 0,2-3 0 15,1-1 0-15,2 2 0 0,1 1 0 16,1-3 0-16,0 1 0 0,0-1 0 0,0-1 0 0,1 0 0 0,0-1 0 16,2-4 0-16,2 3 0 0,0-2 0 0,0 1 0 15,0-3 0-15,2-1 0 0,2-1 0 0,-2-1 128 16,0 1-128-16,0 0 0 0,-2-2 0 0,1-2 144 15,0-1-144-15,1 0 0 0,-2 0 144 0,0 0-144 16,1-4 0-16,-2-1 144 0,1 3-16 0,0-4-128 16,-1-1 192-16,0-2-64 0,1 5-128 0,-1-4 160 15,-2 2-160-15,-2-3 160 0,0-5-32 0,0-1 0 16,0-3 0-16,0 2 0 0,-3-2-128 0,2 0 160 16,0 0-160-16,-2-1 160 0,-2 0-32 0,-1-2 0 15,-2-2 0-15,1 2 0 0,-1 0 0 0,-1-1 0 16,-1-1 0-16,-2-1 0 0,0 1 0 0,-4 3 0 0,0-4 0 0,-2 0 0 15,0 1 32-15,-1 0 0 0,-3 0 0 0,0 3 0 16,-3 1-160-16,-3 2 192 0,-1-1-192 0,-1 4 192 16,-1 3-192-16,-1-2 0 0,1 3 144 0,-3 1-144 15,-1 4 0-15,1 0 0 0,0 2 0 0,0 3 0 32,0 3-832-32,1 3-128 0,0 1-16 0,1 4-16 15,3 4-1952-15,1 1-400 0</inkml:trace>
  <inkml:trace contextRef="#ctx0" brushRef="#br0" timeOffset="3124.35">2592 19010 11055 0,'0'0'976'0,"0"0"-784"15,0 0-192-15,0 0 0 0,0 0 1728 0,0 0 288 16,0 0 64-16,0 0 16 0,10 0-960 0,-4 0-192 16,2-2-48-16,1 1 0 0,0 0-64 0,1-1-32 15,0-3 0-15,3 3 0 0,1-1 32 0,1 2 0 16,-1-3 0-16,0 2 0 0,0-2-272 0,0 1-48 16,-1 2-16-16,-2 0 0 0,-2-1 0 0,0 4 0 0,-1 0 0 0,-8-2 0 15,0 0 160-15,5 9 48 16,-3 0 0-16,-2 4 0 0,-2-1-128 0,-2 2 0 15,0 2-16-15,-6 3 0 0,-3 4-64 0,-2-2-16 16,1 1 0-16,-3 1 0 0,2 1 16 0,-3-1 0 16,-2 1 0-16,0 1 0 0,-2-3-176 0,2 1-48 15,-1-3 0-15,2 2 0 0,3-9-272 0,1-1 128 0,-1 1-128 0,5-7 0 16,3-1 0-16,8-5-144 0,-5-1-16 0,5 1 0 31,1-9-3056-31,7-6-624 0</inkml:trace>
  <inkml:trace contextRef="#ctx0" brushRef="#br0" timeOffset="3758.06">2554 19177 5519 0,'0'0'240'0,"0"0"64"0,0 0-304 0,0 0 0 16,0 0 0-16,-5 2 0 0,-3-2 3552 0,2 0 656 15,-2 1 128-15,0 3 16 0,-1-1-2496 0,1 0-512 16,-3 1-112-16,0 3-16 0,-2 0-128 0,1-2-16 16,-4 3-16-16,4-3 0 0,-4-2 16 0,1 2 0 15,-1 3 0-15,-1-5 0 0,-1-1-176 0,0 1-16 0,1-1-16 0,-2 1 0 16,-2-6-176-16,1 2-48 15,1-2 0-15,-2 0 0 0,0-1-16 0,-1-4-16 16,-3 1 0-16,-1-2 0 0,1-1-96 0,0-6-32 0,-6 1 0 0,2-2 0 16,0 0-192-16,-1-4-32 0,1 0-16 15,0-2 0-15,0-4-48 0,1 0-16 16,2-3 0-16,1-4 0 0,-2-2-32 0,2-2 0 0,1-3 0 0,-8-13 0 16,0 5-144-16,5 2 0 0,2 3 0 15,-1-3 0-15,2-2 0 0,0 4 0 0,0-2 0 0,1 2 0 16,-1-2 0-16,2 3 0 0,-2-3 0 0,3 1 0 15,-1 1 0-15,2 0 0 0,1-2 0 0,-2-2 0 16,7 4 0-16,0-2 0 0,2-6 0 0,0 3 0 16,1-1 0-16,-1 4 0 0,2-2 0 0,1 5 0 15,3-1 0-15,2 5 0 0,0-2 0 0,2 1 0 0,2 2 0 16,0-2 0-16,2-1 0 0,2 5 0 0,-1 3 0 16,2 1 0-16,1 1 0 0,2 3 0 0,-2-3 0 15,0 7 0-15,-1-2 0 0,1 10 0 0,-1 0 0 16,0-2 0-16,-1-2 0 0,1 2 0 0,0 1 0 0,0 4 0 15,-1 3 0-15,1-2 0 0,-2 3-128 0,1 2 128 16,-1-2 0-16,-1 4 0 0,-2 6 0 0,0 0 0 16,0 0 0-16,0 0 0 0,0 0-240 0,0 0 80 15,0 0 16-15,0 0 0 16,0 0-1120-16,-5 11-208 0,0 0-64 0,1-1-10528 16,-1 0-2112-16</inkml:trace>
  <inkml:trace contextRef="#ctx0" brushRef="#br0" timeOffset="4491.39">1755 15973 7359 0,'0'0'656'0,"0"0"-528"16,3-5-128-16,1-3 0 0,-3 2 1696 0,0-3 304 16,1 1 64-16,-1 2 16 0,-1-3-672 0,-1 3-144 15,-1-3-32-15,0 2 0 0,-1 4-80 0,-1-2-32 16,-1 1 0-16,-1 1 0 0,-4 2-160 0,0 2-48 15,-2 2 0-15,-1 3 0 0,0 0-288 0,-3 6-64 16,-2-1-16-16,-1 6 0 0,0 2-96 0,0 3 0 16,0 4-16-16,1 2 0 0,1 4-48 0,0 2 0 15,2 3 0-15,1 5 0 0,2 1-48 0,6 3-16 0,1-1 0 16,2-2 0-16,3 0-144 0,4-4-48 0,3 1 0 0,7 7 0 16,-2-12 32-16,6-8 0 0,2-5 0 15,3-11 0-15,3 1 176 0,2-9 48 16,2-3 0-16,2-2 0 0,0-4 112 0,0-6 16 0,1-3 16 15,0-2 0-15,1-3-80 0,0 0-32 0,-1-1 0 0,-2-3 0 16,-3-3-160-16,-2-4-48 0,-1 0 0 0,-1 2 0 16,-1-4 16-16,-2 0 0 0,-2-3 0 0,-2 2 0 15,-4-2 160-15,-2 1 48 0,-3-1 0 0,-5 3 0 0,-5 4-64 16,-2 0-16-16,-4 4 0 0,0 1 0 16,-3 0-96-16,-1 5-32 0,-4 3 0 0,-1 3 0 0,-2 3-96 15,1 1-128-15,-3 4 176 0,0 3-176 0,-2 0 0 16,3 2-304-16,-1 2 48 0,2 1 0 15,-1 2-1584-15,5 1-304 16,1-2-64-16,2 3-9216 0,-1 3-1840 0</inkml:trace>
  <inkml:trace contextRef="#ctx0" brushRef="#br0" timeOffset="4822.92">1696 16162 15663 0,'0'0'1392'0,"0"0"-1120"15,-4-5-272-15,4 5 0 0,0 0 1024 0,0 0 128 16,0 0 48-16,0 0 0 0,0 0 256 0,0 0 48 0,0 0 16 15,0 0 0-15,10-2-208 0,0 0-32 0,0 1-16 0,2 1 0 16,2-1-144-16,5 1-32 0,4 1 0 0,3 3 0 16,5 4-144-16,3-2-48 0,2 4 0 0,1 2 0 15,0 3-288-15,2 3-64 0,-2 1-16 0,-2 1 0 16,-2 0-96-16,2 4-32 0,-3-3 0 0,-3-2 0 16,-2 2 48-16,-2-1 0 0,-2-4 0 0,-2-2 0 0,0 0 0 15,-3-3 16-15,-3 0 0 0,0-2 0 0,0 1-112 0,-2 0-32 16,-2-4 0-16,-2-2 0 0,-9-4-176 15,9 5-144-15,-1 2 192 0,-8-7-192 16,0 0-448-16,0 0-208 0,0 0-48 0,0 0-18704 16</inkml:trace>
  <inkml:trace contextRef="#ctx0" brushRef="#br0" timeOffset="8109.39">7484 16856 3679 0,'0'0'160'0,"0"0"32"0,0 0-192 0,0 0 0 16,0 0 0-16,0 0 0 0,0 0 3728 0,0 0 704 16,0 0 144-16,0 0 32 0,0 0-2464 0,0 0-480 15,0 0-112-15,0 0-16 0,-3 9-400 0,0-1-96 16,-1 3-16-16,0 6 0 0,2 6-112 0,-1 5-16 16,1 1-16-16,2 8 0 0,-1 7-176 0,-1 6-48 15,1 2 0-15,0 4 0 0,-2 1-256 0,1-1-48 16,-2 1-16-16,-1-2 0 0,-2-6-144 0,1 1-16 15,0-6-16-15,-1 1 0 0,-2-4 160 0,3-5 48 16,-2-1 0-16,2-3 0 0,0-7-208 0,1 0-32 16,1-4-128-16,3-3 192 0,-1-3-192 0,4-4 0 15,-1-1 0-15,3-5 0 16,-4-5-512-16,0 0-112 0,6-1-16 0,2-3 0 16,-1-1-2608-16,1-5-528 0</inkml:trace>
  <inkml:trace contextRef="#ctx0" brushRef="#br0" timeOffset="8510.54">7284 16831 20271 0,'-2'-4'1792'0,"1"-2"-1424"16,1 1-368-16,0 5 0 0,5-5 1008 0,1-3 128 15,2 0 16-15,1 3 16 0,1-1-144 0,3 1-16 16,3 0-16-16,2-2 0 0,1 1-160 0,4 3-16 16,1 1-16-16,3-1 0 0,2 2-64 0,3 2-16 15,0 4 0-15,2 2 0 0,2 4-192 0,2 2-32 16,0 5-16-16,0 3 0 0,-2 4-48 0,-3 5-16 16,-2 2 0-16,-1 3 0 0,-5 2-144 0,-2 3-16 15,-4 3-16-15,-4 3 0 0,-2-3 160 0,-4 3 48 16,-3-3 0-16,-2 1 0 0,-4-3 128 0,-2 0 16 15,-4-1 16-15,-2-3 0 0,-1-1-32 0,-5-6-16 16,-3 0 0-16,-2 0 0 0,-2-2-32 0,-5 0 0 16,-2-5 0-16,-1 0 0 0,0 0-224 0,-2-2-48 15,1 1-16-15,0-2 0 0,1-2-240 0,2-3 144 16,3-2-144-16,1-5 128 0,2 0-304 0,0-4-64 16,4-4-16-16,-4-2 0 15,4-5-1664-15,8-2-352 0,2-5-64 0,5-3-15536 0</inkml:trace>
  <inkml:trace contextRef="#ctx0" brushRef="#br0" timeOffset="8961.08">8091 16185 16575 0,'-12'-14'736'0,"10"12"160"16,2 2-720-16,-2-9-176 0,2 1 0 0,3 2 0 0,2-4 2464 0,0 2 464 15,2-2 80-15,0 2 32 0,2-2-1328 0,2 2-272 16,1-2-48-16,2 4-16 0,1-3-432 0,2 3-96 15,-2 1-16-15,-1-1 0 0,0 5-320 0,-1 2-64 16,-2 5 0-16,-2 1-16 0,-3 7-224 0,-3 1-32 16,-3 4-16-16,-5 2 0 0,-5-1 144 0,-3 4 16 15,-4 3 16-15,0-2 0 0,-2 3 0 0,1-3 0 16,0 0 0-16,1-2 0 0,3-4 176 0,2-1 48 16,2-2 0-16,3-3 0 0,2-5-160 0,4-1-16 15,2 2-16-15,3-5 0 0,-4-4-32 0,11 2 0 0,5-2 0 16,3-1 0-16,4-3-144 0,3 1-16 15,3-5-16-15,3 0 0 0,3-3-160 0,0 2 0 0,1 0 144 16,-4 3-144-16,-3-3-128 0,-4 2-112 0,-1 2-16 0,6-1 0 16,-6 3-1712-1,-6 3-336-15,-7 6-80 0</inkml:trace>
  <inkml:trace contextRef="#ctx0" brushRef="#br0" timeOffset="9297.94">8754 16860 28911 0,'0'0'1280'0,"0"0"256"0,7-4-1216 0,0 2-320 15,1 1 0-15,1-1 0 0,0 4 848 0,1 1 112 16,1 5 32-16,2 0 0 0,-2 4-160 0,5 4-48 16,-2-2 0-16,1 1 0 0,0 5-208 0,0 0-32 15,2 2-16-15,-3 0 0 0,0 3-144 0,-1 1-16 16,-1 1-16-16,0-1 0 0,-2-1-160 0,0 2-48 16,2-2 0-16,-4 0 0 0,4-4-144 0,-3-2 0 15,-2-1 0-15,1-3 0 0,0-5 0 0,1 1 0 16,-2-6 0-16,1-1 0 15,-2-1-1584-15,-6-3-336 0,7-6-80 0,-2 0-8352 16,-2-6-1664-16</inkml:trace>
  <inkml:trace contextRef="#ctx0" brushRef="#br0" timeOffset="9504.94">9193 16797 27647 0,'0'0'2448'0,"0"0"-1952"0,0 0-496 0,0 0 0 0,-5 8 1536 0,-2 3 224 16,-2 4 32-16,-2 3 16 0,-4 3-144 0,-6 5-48 15,2 0 0-15,-4 4 0 0,-1-1-656 0,-1 4-144 16,-2 3-32-16,0-1 0 0,1 2-256 0,0 0-48 16,1 1-16-16,1 0 0 0,1-2-336 0,1-5-128 15,3 1 0-15,3-1 144 0,2-6-144 0,2 1 0 16,3-5-160-16,2 0 160 16,0-4-1568-16,6 0-224 0,1-4-32 0,5-3-16048 0</inkml:trace>
  <inkml:trace contextRef="#ctx0" brushRef="#br0" timeOffset="10006.91">10683 16364 27071 0,'-6'-19'1200'0,"5"9"240"0,0 1-1152 0,0-2-288 0,-3-2 0 0,-1 4 0 15,-3-2 1392-15,0 4 208 0,0 1 64 0,-3 1 0 16,-1 4-512-16,-5 2-80 0,-3 4-32 0,-3 1 0 0,-2 2-416 0,-2 4-96 15,-2 4-16-15,1 2 0 0,0 2-64 0,4 2 0 16,2 2-16-16,3 0 0 0,2 1-304 0,5 3-128 16,3-2 128-16,4 2-128 0,2 2 192 0,6-3-32 15,2 0-16-15,4-2 0 0,2 3 64 0,4 0 16 16,4 1 0-16,3-3 0 0,0-1-96 16,-1-2-128-16,1 1 176 0,-1 2-176 0,0-2 512 0,-2 1 0 15,-3-1 0-15,-3 0 0 0,-3 3-512 0,-2-4 0 16,-2 0-240-16,-2 1 80 0,-3-1 528 0,-3 0 96 15,-3-2 32-15,-4 1 0 0,-4-3 64 0,-5 0 16 16,-2 2 0-16,-4-4 0 0,-4 0-176 0,-1-2-16 16,-2-2-16-16,1 1 0 0,-2 0-224 0,3-7-144 15,-2 0 192-15,4-5-192 0,1 0 0 0,3-4 0 16,2-2-192-16,-1-8 48 16,5-5-2112-16,9-1-432 0,7-2-64 0</inkml:trace>
  <inkml:trace contextRef="#ctx0" brushRef="#br0" timeOffset="10498.24">11392 15559 18431 0,'0'0'1632'0,"0"0"-1312"0,0 0-320 0,0 0 0 0,6-7 2048 0,-6 7 352 15,0 0 64-15,0 0 16 0,-7 3-592 0,-2 3-112 16,0 2-32-16,-1 4 0 0,-3 5-592 0,-1 3-128 16,-1 6-32-16,-1 0 0 0,0 7-144 0,2-2-16 15,0-1-16-15,-3 11 0 0,3-9-32 0,4-3 0 16,1-5 0-16,3-1 0 0,2-6 400 0,-1-5 80 16,3 0 16-16,2-5 0 0,0-7-544 0,0 0-96 15,8-1-32-15,3-4 0 0,0-2 32 0,3-6 16 16,4-5 0-16,1-5 0 0,1-5-176 0,1 0-32 15,0 1-16-15,1-4 0 0,-1-2-80 0,-3 2-16 16,0 1 0-16,-4-1 0 0,-1 4-160 0,-3 2-48 0,-1 1 0 16,-4 5 0-16,-3 2-128 0,-4 2 0 0,-1 4 0 0,-1 2 0 15,-1 4-240-15,-1 1-128 0,-2 4-16 0,1 5-16 32,-5 1-1568-32,1 8-304 0,-2 3-64 0</inkml:trace>
  <inkml:trace contextRef="#ctx0" brushRef="#br0" timeOffset="11198.85">9957 18085 19007 0,'0'0'832'0,"0"0"192"0,0 0-832 0,0 0-192 0,0 0 0 0,0 0 0 16,0 0 1600-16,0 0 288 0,0 0 48 0,0 0 16 16,-5-2-224-16,5 2-64 0,-4-5 0 0,4-3 0 15,0 2-400-15,5-4-96 0,1-1-16 0,3-2 0 0,1-1-416 0,2 0-96 16,2 0 0-16,-3-2-16 0,3 0-272 0,0-2-48 15,0 1-16-15,0 2 0 0,-1 5-16 0,0-1 0 16,-2-2 0-16,-1 8 0 0,0 1 32 0,-1 3 0 0,-1 3 0 16,2 6 0-16,-2 3-112 0,1 6-32 15,-3 3 0-15,-1 3 0 0,-1 4-32 0,-2-1 0 0,0 4 0 0,-2-2 0 16,-2 1 0-16,1 0 0 16,-1-3 0-16,-1 2 0 0,0-4 0 0,1 1-128 15,-1 1 192-15,1-6-64 0,-1-2-128 0,-1-2 0 16,1 1 144-16,1-3-144 0,1-4 0 0,1 1 0 15,0-11 0-15,0 0 0 16,0 0-320-16,0 0-144 0,0 0-32 0,0 0 0 16,0 0-1616-16,0 0-336 0,0 0-64 0,0 0-8368 0,0-9-1664 0</inkml:trace>
  <inkml:trace contextRef="#ctx0" brushRef="#br0" timeOffset="11478.38">10069 18125 14735 0,'0'0'640'0,"0"0"160"0,-2-5-640 0,2 0-160 0,0-3 0 0,0 8 0 16,0 0 3216-16,0 0 624 0,0 0 112 0,0 0 16 0,0 0-1920 0,0 0-384 16,0 10-64-16,-1 4-32 0,0 3-544 0,-1 2-128 15,0 2 0-15,-1 2-16 0,0 5 16 0,-1 3 0 16,0 1 0-16,-1 1 0 0,0 2 16 0,0 3 16 16,0 2 0-16,0 0 0 0,-1-3-240 0,3 1-48 15,-1-1-16-15,1-1 0 0,1-2-304 0,2-2-64 16,1-3-16-16,2 0 0 0,0-2-112 0,4-2 0 15,0-3-128-15,2-2 192 0,1-2-192 0,3-3 176 16,0 1-176-16,3-4 160 0,2-1-160 0,3-1 0 16,-1-4 0-16,14-1 0 15,-1-1-432-15,2-4-160 0,0-5-48 0,-8 0-13296 16,5 1-2656-16</inkml:trace>
  <inkml:trace contextRef="#ctx0" brushRef="#br0" timeOffset="12200.13">9696 19618 20271 0,'0'0'1792'0,"0"-6"-1424"0,0 0-368 0,0 6 0 0,0 0 1184 0,0 0 160 15,0 0 48-15,0 0 0 0,0 0-224 0,-1 12-32 16,-2 2-16-16,1 4 0 0,-2 4-144 0,0-1-16 16,-1 3-16-16,1 3 0 0,2 0-256 0,-2 3-48 15,-1 3-16-15,0 3 0 0,0 2-176 0,0-1-16 16,-3-3-16-16,3-1 0 0,0-2-256 0,0-6-160 15,2-1 192-15,1 1-192 0,-1-6 192 0,2-3-192 16,0-2 192-16,1-5-192 16,0-9-992-16,0 0-304 0,0 0-64 0,0 0-13776 0</inkml:trace>
  <inkml:trace contextRef="#ctx0" brushRef="#br0" timeOffset="12426.58">9561 19634 28911 0,'0'0'1280'0,"0"0"256"0,5-13-1216 0,6 1-320 0,1 4 0 0,4-4 0 16,0 2 544-16,4-3 48 0,3 1 16 0,5-4 0 16,4 2 16-16,4 0 0 0,1 0 0 0,3 3 0 15,5 2-352-15,-3-1-64 0,-4 2-16 0,-4 6 0 0,-3-1-192 16,-6 3 0-16,-5 3 0 0,-3 0 0 15,-4 4-1616-15,-4 3-320 16,-8-1-64-16,-6 6-16 0</inkml:trace>
  <inkml:trace contextRef="#ctx0" brushRef="#br0" timeOffset="12607.74">9485 19921 26719 0,'0'0'2368'0,"0"0"-1888"15,9-8-480-15,5 1 0 0,4-1 1408 0,3-3 192 16,4 0 48-16,0 1 0 0,3-4-688 0,4 0-128 15,3-1-16-15,9 1-16 0,1-1-256 0,6 1-48 16,3 1-16-16,-2 5 0 0,-3 0-288 0,-4 1-48 16,-7 3-16-16,-5-1 0 15,-5 8-2048-15,-4-1-400 0,-6 2-96 0</inkml:trace>
  <inkml:trace contextRef="#ctx0" brushRef="#br0" timeOffset="12831.1">10206 19828 27007 0,'0'0'1200'0,"0"0"240"0,0 0-1152 0,0 0-288 0,-3 12 0 0,1 2 0 0,-1 1 1056 15,1 3 160-15,-5 4 16 0,-2 4 16 16,2-3-64-16,-3 1-16 0,1 0 0 0,0-1 0 15,-1 0-576-15,1-2-112 0,1-2-32 0,2 2 0 0,1-2-288 0,1-1-160 16,1-4 160-16,1 1-160 0,-1-1 0 0,2-1-160 16,1-13 0-16,0 0-10896 15,0 0-2176-15</inkml:trace>
  <inkml:trace contextRef="#ctx0" brushRef="#br0" timeOffset="13311.72">10750 19294 26367 0,'0'0'1168'0,"0"0"240"0,0 0-1120 0,0 0-288 0,2 18 0 0,-2 1 0 15,0 1 768-15,-2 3 112 0,-3 3 16 0,1 0 0 16,0 6 112-16,-2 4 16 0,-4-1 16 0,-3 1 0 16,-2 2-256-16,-2 0-48 0,-2 2-16 0,0-1 0 15,-1-6-208-15,1-1-32 0,0-2-16 0,-2-7 0 16,0-2 16-16,3-2 0 0,4-3 0 0,1-3 0 16,2-2-32-16,2-6-16 0,9-5 0 0,0 0 0 15,0 0-176-15,0 0-48 0,0 0 0 0,0 0 0 16,0 0 16-16,11-6 0 0,3-2 0 0,3 3 0 15,1 3-224-15,2-1 128 0,0 2-128 0,2 5 0 0,2 1 0 16,-2 6 0-16,-3 1 0 0,-2 2 0 0,0 0 0 16,-6 2 0-16,-3 0 0 0,-2 1 0 0,1-3 0 15,-2 2-128-15,-3-4 128 0,0 2 0 0,-2-2 0 0,-3 0 0 16,-1 1 0-16,0-4 0 0,4-9 0 0,-7 11 0 16,-3 0 0-16,0-5 0 0,-2-2 0 0,1 0 0 15,-2-1 0-15,-1-3 0 0,0-2-288 0,1 1 0 16,1-2 0-16,0 0 0 15,4-2-2112-15,2-1-416 0,1 0-96 0,4-2-16 0</inkml:trace>
  <inkml:trace contextRef="#ctx0" brushRef="#br0" timeOffset="13622.72">10923 19884 28095 0,'0'0'1248'0,"11"-1"256"0,1-1-1200 0,0 1-304 0,1-3 0 0,1 2 0 16,3-3 1152-16,0 1 192 0,2-2 16 0,-1-2 16 15,3-5-544-15,-4 2-96 0,-1-2-32 0,-2 0 0 16,0 3-416-16,-3-1-96 0,-1-3 0 0,-3 4-16 16,-7 10-16-16,2-12 0 0,-3-2 0 0,0 5 0 15,-7-1 160-15,-1 3 48 0,-2-1 0 0,-5 5 0 16,-3 3 0-16,-2 4 0 0,-5 3 0 0,1 1 0 15,-3 5-240-15,4 1-128 0,0 3 128 0,3 0-128 0,2 4 0 16,4 0 0-16,2 1 0 0,6 1 128 0,0 0-128 0,6-3 144 16,3-1-144-16,5-1 160 0,2-3-160 0,3-2 0 15,5 0 0-15,3 1 128 0,4-7-128 0,2 1-192 16,1-4 32-16,2-1 16 16,0-1-2272-16,0-4-448 0</inkml:trace>
  <inkml:trace contextRef="#ctx0" brushRef="#br0" timeOffset="13911.27">11354 19687 23039 0,'-8'17'2048'0,"-1"2"-1648"0,-1 0-400 0,0 1 0 16,0 4 1424-16,-1 3 208 0,0-2 32 0,2 3 16 15,3-2 208-15,-1 0 32 0,0-4 16 0,2-2 0 16,0-2-848-16,1-1-160 0,1-6-32 0,2-3-16 15,1-8-192-15,0 0-48 0,0 0 0 0,0 0 0 16,0 0 80-16,10-7 16 0,-2-4 0 0,1-3 0 16,1-4-144-16,0-1-16 0,0-3-16 0,2 0 0 15,0-5-352-15,2 4-64 0,2 0-16 0,0-2 0 16,2 3-128-16,0 3 0 0,1 1 0 0,2 0 0 16,2 3 0-16,0 2 0 0,-4 3 0 0,-1 0 0 15,-3 4 0-15,1 3 0 0,-1 1 0 0,0 3-176 16,-1 3-1616-16,-3 2-320 15,1 4-64-15,-3 0-16256 0</inkml:trace>
  <inkml:trace contextRef="#ctx0" brushRef="#br0" timeOffset="14310.2">12196 19597 20559 0,'-17'-8'896'0,"3"4"208"0,-4 0-880 0,-1 1-224 0,-3 1 0 16,-2 0 0-16,-3 2 1552 0,1 2 272 0,-4 1 48 0,4 1 16 15,-1 1-544-15,3 5-96 0,1 0-32 0,5 3 0 16,4 1-432-16,5 0-80 0,3-3-32 0,3 3 0 15,3 2-112-15,7-2-32 0,3-2 0 0,5 2 0 16,3 3 160-16,4 1 16 0,0-1 16 0,5 4 0 16,1-2-256-16,-1 0-48 0,-2 2-16 0,-1 2 0 15,-5-1-48-15,-1 3-16 0,-5-1 0 0,-5-3 0 16,-6-1 192-16,-3-1 48 0,-5-1 0 0,-6-3 0 16,-7-1 144-16,-3-4 48 0,-3 2 0 0,-6-2 0 15,-2-4-288-15,-3-1-48 0,-4 2-16 0,2-5 0 16,1 0-224-16,0-4-64 0,0 0 0 0,4-3 0 31,2 0-864-31,3 0-176 0,2-4-48 0,6 2-12704 0,5-2-2544 0</inkml:trace>
  <inkml:trace contextRef="#ctx0" brushRef="#br0" timeOffset="14664.11">12879 19589 11055 0,'0'0'976'0,"0"0"-784"0,0 0-192 0,0 0 0 15,0 0 3424-15,0 0 640 0,0 0 128 0,0 0 32 16,0 0-1648-16,0 0-320 0,0 0-64 0,15-2-16 16,4-1-1056-16,4 2-224 0,3-3-32 0,2 3-16 15,2-3-544-15,3 3-112 0,1-2-32 0,0 3 0 16,-3 1-160-16,-4 2-176 0,-4 3 48 0,-5-1-10976 15,-3 2-2192-15</inkml:trace>
  <inkml:trace contextRef="#ctx0" brushRef="#br0" timeOffset="14841.9">12815 19911 14735 0,'-21'11'1312'0,"9"-8"-1056"0,2-3-256 0,10 0 0 0,0 0 3904 0,0 0 736 16,0 0 144-16,0 0 16 0,14-4-2176 0,4-6-432 15,4 0-80-15,6-3-32 0,3 3-1056 0,8 1-192 16,2-3-64-16,9 5 0 0,7-7-480 0,3 5-96 15,-3-1-32-15,-3 3 0 0,-7 0-160 0,-5 3 0 16,-6 1 0-16,-4 2-12784 16,-4 1-2432-16</inkml:trace>
  <inkml:trace contextRef="#ctx0" brushRef="#br0" timeOffset="15263.79">14267 19118 28799 0,'0'0'1280'0,"0"0"256"0,0 0-1232 0,0 0-304 16,0 0 0-16,0 0 0 0,0 0 1168 0,-1 15 176 15,-2 3 48-15,-2 3 0 0,-5 5-144 0,-1 4-32 16,-1 4 0-16,1 6 0 0,-1 7-576 0,0 2-112 15,-1 5-16-15,0 2-16 0,0 1 48 0,-2 0 16 16,0 0 0-16,1 2 0 0,1-2-176 0,2-2-16 16,1-2-16-16,1-6 0 0,1-2-96 0,2-9-32 15,-2-4 0-15,4-6 0 0,0-1-48 0,2-5-16 16,1-1 0-16,1-6 0 0,0-5-160 0,0-8 0 16,0 0 144-16,0 0-144 15,0 0-1088-15,10-14-304 0,0-3-48 0,1-2-17024 0</inkml:trace>
  <inkml:trace contextRef="#ctx0" brushRef="#br0" timeOffset="15589.92">14177 19297 21183 0,'0'0'1888'0,"10"-10"-1504"0,3 2-384 0,2 2 0 16,2-5 2720-16,2 4 480 0,2-5 80 0,3 2 32 16,2 1-1184-16,2-2-224 0,1 1-48 0,4-3-16 15,4 2-688-15,2 2-144 0,2-3-32 0,3 5 0 0,3-7-384 0,3 1-80 16,1 4 0-16,0-2-16 0,-3 3-176 16,-3-1-16-16,-2 4-16 0,-6 1 0 0,-4-2-288 0,-4 3 128 15,-4 2-128-15,-4 2 0 16,-6 2-448-16,-2 1-192 0,-13-4-32 15,0 0-16-15,-11 14-2704 0,-5 5-528 0</inkml:trace>
  <inkml:trace contextRef="#ctx0" brushRef="#br0" timeOffset="15714.45">13948 19621 27647 0,'0'0'1216'0,"17"-4"256"0,8-1-1168 0,9-3-304 15,12 2 0-15,9-3 0 0,11 0 3136 0,4-3 576 0,2 0 128 0,7-1 0 16,5-2-1920-16,9-1-384 15,6-1-64-15,-4 2-32 0,-5 1-720 0,-2 4-144 0,-3-2-16 16,-3 6-16-16,-6-2-416 0,-9 4-128 0,-12 3 0 0,-11 2 0 31,-8 3-2048-31,-11 3-528 0</inkml:trace>
  <inkml:trace contextRef="#ctx0" brushRef="#br0" timeOffset="18382.22">2001 9013 14047 0,'0'0'624'0,"11"1"128"0,-3-1-608 0,2 0-144 0,0 0 0 0,0 0 0 15,-1-1 1152-15,0-1 208 0,0 0 48 0,0 2 0 16,-1 0 96-16,-8 0 32 0,6-2 0 0,3 4 0 16,-9-2-128-16,0 0-32 0,0 0 0 0,0 0 0 15,0 0-272-15,0 0-48 0,0 0-16 0,0 0 0 16,0 0-192-16,4-7-32 0,-2 1-16 0,-2-2 0 0,0 8-160 0,-5-6-16 15,-1 1-16-15,-1-3 0 0,0 3-112 0,-1 0-32 16,0-1 0-16,0-2 0 0,-5-3-80 0,3 2 0 16,0-1-16-16,-2 2 0 0,-1-2-112 0,-1 1-32 15,-1-4 0-15,1 3 0 0,0 1-48 0,0-1-16 16,-2 0 0-16,2-4 0 0,-2 1-160 0,1 0 160 16,0-1-160-16,0 0 160 0,-1 2-160 0,0 2 160 15,-1-4-160-15,1 1 160 0,2 4-160 0,-1-2 192 16,-2 2-192-16,-1-1 192 0,-2 2-192 0,1-1 0 15,0 4 0-15,-3-1 0 0,-2 3 0 0,1-1 0 16,0 3 0-16,2 2 0 0,0 2 0 0,1 1 0 0,1 1 0 16,-1-2 0-16,-1 4 0 0,1 0 0 15,0-3 0-15,-1 3 0 0,3 4 0 0,4-2 0 16,-1 0 0-16,3 0 0 0,-1 0 0 0,1 5 0 16,1-2 0-16,-1 2 0 0,1 0 0 0,1 2 0 0,2-2 0 0,1-2 0 15,-1 2 0-15,0 0 0 16,-1 0 0-16,1 0 0 0,0 3 0 0,3-1 0 0,1-3 0 0,3 1 0 15,-3-3 0-15,4 3 0 16,4 2 0-16,-2-1 0 0,2-1 0 0,4-3 0 0,3 3 0 0,2 0 0 16,0 0 0-16,1-1 128 0,0 2-128 15,2-1 0-15,1 1 128 0,0-2-128 0,4-1 0 16,0 0 128-16,1-3-128 0,2 0 0 0,2-3 144 0,0 3-144 16,1-1 144-16,1 1-144 0,0-5 192 0,-1 1-192 15,-1-3 192-15,1 3-192 0,0-1 192 0,-2-3-192 16,-2-1 192-16,-1-1-64 0,-2 0 0 0,0-2-128 0,1-2 240 15,-1 0-64-15,0 1-16 0,1-3 0 0,0-2 16 0,1-4 0 16,-1 2 0-16,1-2 0 0,-2-2-32 16,1 2 0-16,-2-2 0 0,-1 3 0 0,-2 0-144 15,-1 1 192-15,1 0-192 0,-2-2 192 0,-2 2-192 16,0-2 160-16,-2-1-160 0,-1 0 160 0,-3 1-160 0,1-1 128 16,-2-1-128-16,0 3 128 0,-3 0-128 15,-1-1 0-15,-1-3 144 0,0 1-144 0,-1 2 0 0,-1 3 144 16,-1-3-144-16,-1 0 0 0,-3 1 144 0,2-2-144 15,0 0 0-15,-3 3 144 0,-2 0-144 0,0-2 0 16,1 2 0-16,0-2 128 0,-1 0-128 0,-1 3 0 16,0-1 0-16,-3-2 128 0,0 4-128 0,-3-2 0 15,-2-1 0-15,-1 3 128 0,-2-1-128 0,1 3 0 16,-2-2 0-16,0 2 0 0,0 5 0 0,0-2 0 16,-1-1 128-16,0 2-128 0,-1 0 0 0,-2 0 0 15,-2 1 0-15,-1 0 0 0,1 2 0 0,1 2 0 16,0-1 0-16,2 0 0 0,-1-1 0 0,0 4 0 15,-2 4 0-15,0-3 0 0,0-2 0 0,1 4 0 16,1 2 0-16,0 0 0 0,2 3 0 0,1 1 0 16,1-4 0-16,0 2 0 0,0 3 0 0,1 0 0 15,1 0 0-15,2 3 0 0,1-1-144 0,3 2 144 0,-1 1 0 16,5 0 0-16,1 0 0 0,1 0-128 16,0 2 128-16,4-1 0 0,2 0 0 0,3-1 0 0,2-1 0 0,1 0 0 15,2 2 0-15,3-1 0 0,4 1 0 16,-1-3 0-16,2 0 0 0,3 1-128 0,6 1 128 0,-1-3 0 15,1 1 0-15,2-1 0 0,2-2 0 0,2-2 0 16,1-2 0-16,0-1 0 0,4 1 0 0,0-4 0 0,1-1 0 16,0-2 0-16,-4-1 0 0,2-2 0 15,1 0 0-15,0 0 0 0,-1-3 0 0,-1-2 0 0,4-3 0 0,-6 2 0 16,-2-5 0-16,-1 2 0 0,1-2 160 16,1-3-160-16,-1-1 160 0,-2 0-160 0,-2-1 176 0,-1 0-176 15,-2 1 192-15,-1-2-192 0,-1-2 208 16,-2 0-64-16,-2-1-16 0,-2-2 0 0,-5 2 48 0,0-1 0 15,-3 0 0-15,-2-1 0 0,-2-6 16 0,-2 3 16 16,-3-2 0-16,-2 3 0 0,-2 1-80 16,0-1 0-16,-5 3-128 0,0 4 192 0,0 1-192 0,0 5 128 15,-1-2-128-15,-3 2 0 0,-2 3 0 0,2 3 0 16,-1-1 0-16,0 4 0 16,-1 2-784-16,2 2-112 0,3 0 0 0,2 3-16 15,2 0-1888-15,3 1-368 0</inkml:trace>
  <inkml:trace contextRef="#ctx0" brushRef="#br0" timeOffset="19202.77">2775 8555 11055 0,'0'0'480'0,"-3"-5"112"0,3 5-464 0,0-10-128 16,-2 2 0-16,-1 0 0 0,3 8 2544 0,0 0 480 0,-6-7 112 15,0 3 0-15,-2 3-1280 0,0 1-272 16,-1 1-48-16,-2 0-16 0,-3-1-368 0,-1 3-64 0,-3 3 0 0,0 4-16 15,-1 1-320-15,-1 3-64 0,-2 2-16 0,-1 4 0 16,-1 6-96-16,-1-2-32 0,-3 4 0 0,2 1 0 16,3 4-176-16,0 4-48 0,4 1 0 0,2 2 0 15,0-2-64-15,7-1 0 0,4-1-16 0,2 3 0 0,4-3-48 0,5-1-16 16,5-6 0-16,7-2 0 16,5-3 80-16,5-5 32 0,5-5 0 0,0-3 0 0,6-7 16 0,-3-1 0 15,4-5 0-15,-1 0 0 0,-1-7 16 0,-1 0 16 16,0-2 0-16,-2-5 0 0,1-3-16 15,-11 5 0-15,2-2 0 0,1-2 0 0,2-1 32 0,1-3 0 16,-2 1 0-16,7-11 0 0,-6 3-64 0,-7-2-16 16,-7 2 0-16,-3 2 0 0,-5-3-64 0,-4 2-16 15,-4-4 0-15,-3 4 0 0,-1 3-64 0,-3 0 0 16,-1-2-128-16,-1 6 192 0,-1 3-192 0,-5 2 0 16,0 3 0-16,-1 4 0 0,-1 0-192 0,5 4-16 15,-3 1-16-15,6 3 0 16,-1 0-1104-16,0-2-208 0,1 6-64 0,-2 1 0 15,0 0-1424-15,2 3-304 0</inkml:trace>
  <inkml:trace contextRef="#ctx0" brushRef="#br0" timeOffset="19518.14">2771 8907 26719 0,'0'0'1184'0,"0"0"240"0,0 0-1136 0,0 0-288 0,0 0 0 0,0 0 0 0,0 0 1264 16,0 0 192-16,0 0 32 0,0 0 16 0,11 10-176 0,2 2-48 16,1-3 0-16,-1 1 0 15,3 5-128-15,6 3-48 0,6 1 0 0,0 1 0 0,5-1-96 0,3 3-32 16,2 1 0-16,1 0 0 0,2 1-336 0,-2 1-80 15,-1-3-16-15,-2-3 0 0,-3-4-272 0,-4-1-48 16,-3-1-16-16,5 5 0 0,-9-4-80 0,-4 1-128 16,-4-6 176-16,-9-2-176 15,0-3-752-15,-5-4-256 0,0 0-48 0</inkml:trace>
  <inkml:trace contextRef="#ctx0" brushRef="#br0" timeOffset="22558.72">2233 9095 7359 0,'-1'10'656'0,"-1"-1"-528"15,-1 1-128-15,0-2 0 0,2 1 1632 0,0-3 288 16,-4-1 64-16,5-5 16 0,0 0-512 0,0 0-96 16,-8 4-32-16,1-4 0 0,-1-1 80 0,2-3 16 15,-2-1 0-15,-1-1 0 0,3-6-304 0,-1 0-48 16,2-5-16-16,-1 0 0 0,-2-4-96 0,1-2-32 16,0-1 0-16,2-5 0 0,-1-2-160 0,0-1-32 15,-2-3-16-15,2-5 0 0,-1 1-112 0,1-3 0 16,2-5-16-16,-1 0 0 0,1-3-64 0,2-2-16 15,-5-2 0-15,5-2 0 0,-1-5-96 0,1 1-32 16,-1-6 0-16,3 5 0 0,0-3-96 0,3 2 0 16,-3-4-16-16,1 2 0 0,1-2-80 0,1-1-16 15,1 2 0-15,0 1 0 0,-2 5-16 0,2-2 0 16,0 3 0-16,-2 4 0 0,-3 0 16 0,2 1 0 16,2 2 0-16,1 2 0 0,-2 2-16 0,2-3-16 15,-1 2 0-15,0 2 0 0,2-1-176 0,2 1 192 16,-1 0-192-16,1-2 192 0,3 2-192 0,0-2 0 0,-1-4 0 15,3 1 128-15,4 2-128 0,-2 0 0 16,0 0 144-16,7-21-144 0,-2 5 0 0,2 5 0 0,-1 4 0 0,3 2 128 16,0-2-128-16,-2 2 0 0,2 2 0 0,1 5 0 15,1 7 0-15,-3 0 0 0,1-4 0 0,-4 2 128 16,0-4-128-16,-1 3 0 0,0-3 0 0,2 1 128 16,1-2-128-16,-2 5 0 0,0-2 0 0,0 1 0 15,-1 1 0-15,1-3 0 0,2 2 0 0,1-3 128 0,-3 2-128 16,-1-4 0-16,3 1 0 0,1 0 0 0,0-4 0 0,1 1 0 15,-1 8 0-15,1-2 0 0,-1 0 0 0,0-3 0 16,-2 3 0-16,3-2 0 0,-3 5 0 0,0-3 0 16,0 1 0-16,-1 2 128 0,0 0-128 0,-2 5 0 15,0 1 0-15,-2 3 0 0,-1-1 0 0,0 0 0 16,0 4 0-16,-1 0 128 0,0-4-128 0,2-1 0 16,4-2 0-16,-1 2 0 0,-2-2 0 0,0 0 0 15,1 0 0-15,1 0 0 0,2 2 0 0,1 2 0 16,-1 3 0-16,0-3 0 0,1 0 0 0,-1 2 0 15,0 0 0-15,2-1 0 0,0-1 0 0,-1 3 0 16,0-2 0-16,-1-1 0 0,0 2 0 0,4 1 0 16,-2-4 0-16,0 1 0 0,-1-3 0 0,1 2 0 15,-1 3 0-15,1-1 0 0,1 1 0 0,1 3 0 16,-1-1 0-16,1 3 0 0,0-4 0 0,-1 4 0 16,1-1 0-16,1 2 0 0,-3-1 0 0,1 1 0 15,1 1 0-15,-2 1 0 0,1-1 0 0,1 0 0 16,0 1 0-16,2-1 128 0,0-2-128 0,1 2 0 0,-2 0 0 15,1-2 0-15,4-1 0 0,-2 2 0 0,-4 4 0 0,3-1 0 16,0 1 0-16,2 1 0 0,2 1 0 0,-2 0 0 16,-1 2 0-16,1 1 0 0,3 1 0 15,-3 0 0-15,-2 1 0 0,2-1 0 0,2 0 0 0,-2 0 0 16,-3-1 0-16,5 1 0 0,2-1 0 0,-3-1 0 16,-2 2 0-16,0 3 0 0,0-2 0 0,3-1 0 0,2 5 0 15,-3-1 0-15,1 2 0 0,-1-2 0 0,2 4 0 0,1-2 0 16,-1 2 0-16,1 2 0 0,-1-3 0 0,-3 1 0 15,2 3 0-15,0 0 0 0,2-1 0 16,1-2 0-16,-4 3 0 0,2 1 0 0,2 1 0 16,0-3 0-16,2 2 0 0,1 2 0 0,0 0 0 0,1 2 0 15,0-1 0-15,0-2 0 0,-2-1 0 0,2 2 0 16,-1 0 0-16,0 2 0 0,-3-1 0 0,3 2 0 16,1 0 0-16,0 4 0 0,0 0 0 0,3 1 0 15,-2 2 0-15,-2-1 0 0,0 1 0 0,-3 4 0 16,-1 1 0-16,2 1 0 0,-2 2 0 0,0-3 0 15,0 1 0-15,1 2 128 0,-1 2-128 0,2 3 0 16,0-2 0-16,2-1 0 0,0 4 0 0,0 2 0 16,1-4 0-16,-1 1 128 0,0-1-128 0,-4 2 0 15,-2-1 0-15,4 6 0 0,2-2 0 0,-3 5 0 16,-4 2 0-16,2 2 0 0,3-2 0 0,-2 1 0 16,-2 1 0-16,2 2 0 0,3 0 0 0,0 3 128 15,-1 2-128-15,-2-2 0 0,0 0 0 0,-2 2 128 0,-3 0-128 0,1 4 0 16,0-4 0-16,0 4 128 0,-1-1-128 0,3 1 0 15,-3 0 0-15,2-1 0 0,1 2 0 0,1 0 0 16,-1 2 0-16,2 2 0 0,-1 0 0 0,-1 2 128 16,-1 2-128-16,0-1 0 0,-3 4 0 0,1-3 0 15,-3-1 0-15,-4 0 0 0,3 6 0 0,1 2 128 16,-3-1-128-16,-1 3 0 0,-2 0 0 0,0-3 0 16,0 2 128-16,-1-2-128 0,0 4 128 0,1 0-128 15,0-1 0-15,0 1 0 0,-1 3 0 0,1-5 0 0,0 0 0 16,0-2 0-16,0 4 0 0,-1 2 0 0,-2-2 0 15,1 1 0-15,-2 1 0 0,1-1 128 0,1-6-128 0,2 5 0 16,-2 3 0-16,-1-1 0 0,1-2 0 0,-1 2 0 16,-2-1 0-16,1 0 0 0,1-2 0 0,0 3 0 15,-2 0 0-15,1 3 0 0,1-1 0 0,-4-2 0 16,-2-5 0-16,2 6 128 0,-2 5-128 0,-1-1 0 16,2-1 0-16,0 0 0 0,-1 2 0 0,-3-2 0 15,1-1 0-15,1 1 0 0,-3 0 0 0,3 2 128 16,0-2-128-16,-1-1 0 0,-1-2 0 0,1 2 0 15,-2 0 0-15,2 2 0 0,0-5 0 0,-1 4 0 0,-2-1 0 16,0 0 128-16,0-2-128 0,-1 1 0 0,0 1 0 0,0 1 0 16,-2-1 0-16,2 2 0 0,0-1 0 0,-3-1 0 15,-1-2 0-15,-1 2 0 0,0 0 0 0,1 2 0 16,0 1 0-16,0-2 0 0,0 0 0 0,0 0 0 16,0-2 0-16,-1 1 128 0,-2 0-128 0,0 0 0 15,3-1 0-15,-2 1 128 0,-2-1-128 0,0 1 0 16,-2 2 0-16,0-1 0 0,-2 2 0 0,0-3 128 15,1-1-128-15,0 0 0 0,-3-1 0 0,3 0 128 16,-5 3-128-16,2-2 0 0,-2 1 0 0,1-1 128 16,-2-4-128-16,1 0 0 0,-2-4 0 15,1 4 0-15,0-6 0 0,-1 2 0 0,-1-3 0 0,0-2 0 16,-2-4 0-16,1 1 0 0,-2 0 0 0,1 0 0 16,-2-2 0-16,-2 1 0 0,-6 3 0 0,0 0 0 0,1 1 0 15,-4-1 0-15,-1 0 0 0,-2 0 0 16,-3 1 0-16,0 0 0 0,-1 3 0 0,1-3 0 0,1 1 0 0,0-1 0 15,-3-1 0-15,-1 0 0 0,1-6 0 0,-1 1 0 16,-4 0 0-16,-2-1 0 0,1-5 0 0,-1 1-128 16,-1 0 128-16,2-4 0 0,-1-4 0 0,2-1 0 15,0-3 0-15,0-1-128 0,-2-2 128 0,0-5 0 16,-4 2 0-16,3-3-128 0,-3-3 128 0,2 5 0 16,1-4-144-16,-1 1 144 0,0 2 0 0,1-3 0 15,3 1-144-15,-3 2 144 0,-3-3 0 0,-2 1 0 16,-2-1 0-16,-1-1 0 0,1 1 0 0,2 1-128 15,0-2 128-15,3-5 0 0,-1 1 0 0,1-3 0 16,-1-3 0-16,-2-1 0 0,-1 1 0 0,-1-5 0 16,3-2 0-16,-1 3 0 0,0-4 0 0,5-2 0 0,0 1 0 15,3-4 0-15,1-2 0 0,-1 1 0 0,-5-2 0 0,2-3 0 16,-2 0 0-16,-3-2 0 16,1 1 0-16,-2 1 0 0,4-5 0 0,1 1 128 0,0 1-128 0,1-2 0 15,-2 2 0-15,-1-1 0 0,-3-2 0 0,-1 3 0 16,-2-2 0-16,2-1 0 0,2 1 0 0,1-3 0 15,1-3 0-15,1 1 0 0,1-2 0 0,-4-4 0 16,-1-2 0-16,-2-1 0 0,0-3 0 0,1 1 0 16,1-2 0-16,3-3 0 0,0-2 0 0,4 0 0 15,-1-2 0-15,0-1 0 0,-5-3 0 0,2 0 0 16,-5 1 0-16,2-5 0 0,-1 1 0 0,2-2 0 16,1-1 0-16,2-1 0 0,5 1 0 0,-4 0 0 15,-1-4 0-15,-2-3 144 0,-1 1-144 0,3-2 128 0,-2 1-128 16,5-5 192-16,0-1-192 0,-1 2 192 0,6 0-192 15,1-6 160-15,1 0-160 0,1-3 160 0,-4-2-160 16,-3 1 160-16,-1-2-160 0,-3 0 160 0,4 0-160 0,-3-1 128 16,1-3-128-16,2 0 128 0,2 1 0 0,1-1-128 15,4 2 192-15,-1-5-64 0,0-3-128 0,0 1 128 16,1-6-128-16,0 3 128 0,0-1-128 16,0-2 0-16,3-5 0 0,2-3 128 0,4-6-128 0,4 6 0 15,1 5 0-15,7 2 0 0,3-2 0 0,2 3 0 16,-3-3 0-16,3 4 0 0,3 7-336 0,1-3 48 15,0 1 16-15,0-4 0 16,1 2-1600-16,0-2-320 0,-1 4-64 0</inkml:trace>
  <inkml:trace contextRef="#ctx0" brushRef="#br0" timeOffset="23121.08">2803 5700 20095 0,'5'-13'896'0,"-1"5"176"0,1-1-864 0,0-3-208 15,0 2 0-15,0 1 0 0,0-4 864 0,-1 6 128 16,0-1 32-16,-2 3 0 0,-2 5 560 0,0 0 112 0,0 0 32 0,0 0 0 16,0 0-224-16,0 0-32 15,2 13-16-15,-1 3 0 0,-1 5-352 0,0 4-64 16,2 7-16-16,0 3 0 0,0 4-384 0,2 4-96 15,0 1-16-15,2 6 0 0,-2 1-256 0,2-3-48 0,3-1-16 0,-1-1 0 16,1-4-208-16,-2-5 0 16,2-2 128-16,-1-2-128 0,0-6 0 0,2-3 0 15,-1-5 0-15,0-2 0 0,-1-5-144 0,0-1-80 0,1-5-16 0,-3-4 0 32,-6-2-1632-32,7-6-336 0,-4-3-64 0,0-6-8448 0,-2-4-1696 0</inkml:trace>
  <inkml:trace contextRef="#ctx0" brushRef="#br0" timeOffset="23353.18">2822 5854 19343 0,'0'0'1728'0,"0"0"-1392"0,0 0-336 0,4-5 0 0,5-5 2816 0,0-2 480 15,3 2 96-15,3-4 32 0,2 1-2560 0,3 1-512 16,3-5-96-16,3-1-32 0,-2-1 672 0,2 0 128 15,5 0 16-15,-2 1 16 0,0-3-384 0,1 0-80 16,-2 1-16-16,0 0 0 0,-3 1-384 0,8-11-64 16,-6 9-128-16,-6 4 176 0,-4 5-176 0,-4 3-192 15,-4 2 32-15,-9 7 16 16,0 0-2064-16,0 0-416 0</inkml:trace>
  <inkml:trace contextRef="#ctx0" brushRef="#br0" timeOffset="23514.32">2968 6200 22111 0,'-10'11'1968'0,"10"-11"-1584"16,0 0-384-16,8 3 0 0,4-2 2992 0,6-4 512 16,1 0 96-16,4-8 32 0,4 1-2272 0,3-6-448 0,2-5-80 0,4-5-32 15,2-5 384-15,2-1 80 0,2-3 16 0,3-2 0 16,-1-1-720-16,0 1-144 16,0-1-32-16,-5 0 0 0,0 1-384 0,-4 3 0 0,-4 0 0 0,7-7 0 15,-8 6-2752 1,-6 11-640-16</inkml:trace>
  <inkml:trace contextRef="#ctx0" brushRef="#br0" timeOffset="26733.73">11393 7494 11567 0,'0'0'512'0,"0"0"112"0,0 0-496 0,3-7-128 0,-3 7 0 0,5-5 0 15,2 1 1184-15,-2-3 224 0,1 0 32 16,-1 4 16-16,0-4-112 0,1 2-32 0,-1 0 0 0,0 1 0 15,-5 4 32-15,0 0 0 0,0 0 0 0,0 0 0 16,4-7-112-16,-4 7-16 0,0 0 0 0,0 0 0 16,0 0-144-16,0 0-48 0,0 0 0 0,0 0 0 15,0 0-336-15,0 0-80 0,0 0-16 0,0 0 0 16,0 9-256-16,0-1-48 0,-1 4-16 0,-1 3 0 0,0-2 48 0,-1 5 0 16,2 3 0-16,-1 3 0 0,-1 7-32 15,2-1 0-15,-2 6 0 0,2 5 0 16,1-1-80-16,0 1-16 0,0 2 0 0,1 0 0 0,2 3-48 0,-2-3-16 15,3 1 0-15,0-1 0 0,1 0 0 0,1-2 0 16,3-3 0-16,0-4 0 0,1-2 80 0,2-3 16 16,0 0 0-16,3-2 0 0,2 0 16 0,0-4 0 15,0-4 0-15,2 0 0 0,0-1-48 0,3-2-16 16,1-1 0-16,2-2 0 0,0-4 80 0,1 0 0 16,2-3 16-16,0-3 0 0,0-2-96 0,0-1-32 15,3-1 0-15,-3 0 0 0,-2-1 32 0,0 0 0 16,-1-5 0-16,2 1 0 0,-4 1 0 0,2-4 0 15,-3 0 0-15,-1-4 0 0,1-1 0 0,0-1 0 16,0-3 0-16,0 1 0 0,-3-4-48 0,0 0-128 16,-1-2 192-16,0-3-64 0,0 2-128 0,-1 0 160 15,1-5-160-15,0 0 160 0,0-3-160 0,1-1 128 16,-1-2-128-16,-1 0 128 0,1 1-128 0,0-1 0 0,0 1 0 16,-2-2 0-16,1 1 0 0,-2-1 128 15,0-2-128-15,-1 1 0 0,0 0 0 0,0 2 0 0,-1-1 0 16,0 0 0-16,-3 1 0 0,0 3 0 0,-1 4 128 15,-1-1-128-15,-2 1 0 0,0 3 0 0,-2 2 0 16,0 0 0-16,0 2 0 0,-2 4 0 0,-2 0 0 0,0 3 0 16,0 0 0-16,0 0 0 0,-2 3 0 0,2 3 0 15,-2-1 0-15,1 3 0 0,-1 2 0 0,2 4 0 16,0 0 0-16,0 0 0 0,0 0 0 0,0 0 0 16,0 0 0-16,-7 1 0 0,1 4 0 0,0 2 0 15,-1 0-160-15,3 5 160 0,-3-3 0 0,0 5-144 0,1 2 144 16,0 2 0-16,-1 1 0 0,1 0-128 0,0 3 128 15,-1 3 0-15,0-1 0 0,0 7 0 0,2-2 0 16,-4 4 0-16,2 3 0 0,-2 1 0 0,0 1 0 0,-1 1 0 16,-2-1 0-16,-6 14 0 0,3-6 0 0,0-1 0 15,-2-5 0-15,0 0 0 0,-4-1 0 0,7-10 0 16,-1 6 0-16,-9 10 0 0,1-1 0 0,1-5 144 16,1-1-144-16,-2-1 0 0,-1-3 128 0,0-2-128 15,1-1 0-15,-1-2 0 0,-1 0 0 0,1-4 0 16,-2 1 128-16,-2-4-128 0,0 0 0 0,1-1 160 15,-5-3-160-15,0-4 128 0,-2-3-128 0,0-3 128 16,-1-1-128-16,2-4 128 0,3-2-128 0,-1-4 128 16,1-2-128-16,2 0 128 0,1-1-128 0,2-4 0 15,1 1 0-15,2-1 128 0,2 2-128 0,-1-3 0 16,0-2 0-16,0 0 128 0,2-3-128 0,2 0 0 16,-1 1 0-16,0 0 0 0,0-2 0 0,3 0 0 15,-2-4 0-15,3 0 0 0,0 2 0 0,0-4 0 16,2-3 0-16,-2 2 0 0,2-3 0 0,2 2 0 0,0-5 0 15,4 7 0-15,-1-7 0 0,-2-13 0 16,6-1 0-16,0 17 0 0,2-2 0 0,-3-13 0 0,3 1 0 0,1 2 0 16,-2 2 0-16,5 0 0 0,1 1 0 15,1 1 0-15,0-1 0 0,1 1 0 0,3-2 0 0,-1 1 0 16,1 3 0-16,-2 3 0 0,1-2 0 0,0 5 0 16,-1 4 0-16,1 2 0 0,-2 0 0 0,-1 2 0 15,2 3 0-15,-2-1 0 0,-3 3 0 0,3 4 128 0,-2-1-128 16,-3 11 0-16,2-9-160 0,-2 9 160 0,2-9 0 0,-2 9 0 15,0 0 0-15,0 0 0 0,0 0 0 16,0 0-144-16,0 0 144 0,0 0 0 0,0 0-144 0,0 0 144 16,-4 11-160-16,1 2 160 0,1 2-128 0,-1 4 128 15,3 3 0-15,-1 5-144 0,0-1 144 0,-1 6 0 16,1 1 0-16,1 5-128 0,0 6 128 0,0-3 0 16,0 3 0-16,1 0-128 0,2 3 128 0,1 0 0 15,0-1 0-15,3 0 0 0,1 2 0 0,2 0 0 16,1 1 0-16,5 1 0 0,-1 0 0 0,3-5 0 15,0-2 0-15,-1-5 0 0,4-1 0 0,0-4 0 16,0-8 0-16,0 1-128 0,1-5 128 0,1-2 0 16,1-2 0-16,3-4 0 0,-2-3 0 0,0 0 0 15,-2-4 0-15,3-2 0 0,0-4 0 0,5 0 0 16,-1-2 0-16,3-4 128 0,-1 0-128 0,0-5 144 16,1-2-144-16,-1-2 160 0,0-3-160 0,-2-1 160 15,1-3-160-15,-1 2 160 0,-1-2-160 0,-1-2 0 16,-1 0 144-16,0 1-144 0,-1-4 0 0,2 3 0 15,2-4 0-15,0 2 128 0,-2-7-128 0,-1-1 0 0,0 0 0 16,0 1 0-16,0 3 0 0,-1-3 128 16,-4-3-128-16,0 0 0 0,1 0 0 0,-1-6 128 0,-5-2-128 0,-3 10 0 15,0-5 0-15,0-8 128 0,-1-2-128 16,-2 0 0-16,-3-2 0 0,0 3 144 0,-3 1-144 0,0-16 0 16,-3 12 144-16,0 10-144 0,-4 5 0 0,0 7 144 15,-2 3-16-15,0 6 0 0,-1 3 0 0,-1 3 0 0,-2 2-128 16,1 4 128-16,-2 4-128 0,9 4 128 15,-12 0-128-15,1 4 0 0,-2 0 0 0,0 5 0 16,1 1-1120-16,0 4-96 0,2 2-32 16,0 2-12896-16,1 3-2592 0</inkml:trace>
  <inkml:trace contextRef="#ctx0" brushRef="#br0" timeOffset="34775.93">22887 8732 15663 0,'-8'0'1392'15,"0"1"-1120"-15,3 0-272 0,5-1 0 0,0 0 1200 0,0 0 176 16,0 0 32-16,0 0 16 0,0 0-320 0,0 0-64 16,10 5-16-16,2-1 0 0,-1-3 64 0,6 1 16 15,2-2 0-15,6-2 0 0,3 1-176 0,4-3-32 16,2 0-16-16,2 1 0 0,0-1-368 0,0-1-80 16,1 1-16-16,1 0 0 0,1 2-288 0,-3-2-128 15,1-1 128-15,-2 2-128 16,-5 1-1312-16,-1 0-352 0,-3 2-64 0,-6 2 0 0</inkml:trace>
  <inkml:trace contextRef="#ctx0" brushRef="#br0" timeOffset="34944.31">23099 9201 38127 0,'14'-5'1680'0,"1"1"368"0,5-4-1648 0,6 3-400 0,3 3 0 0,3-2 0 16,0-4 256-16,6 2-16 0,0-4-16 0,4 2 0 15,2-1 64-15,1 3 16 0,3 1 0 0,-2-3 0 32,-3 2-656-32,-6-2-128 0,-5 2-32 0,-4 2-11040 0,-4 3-2208 0</inkml:trace>
  <inkml:trace contextRef="#ctx0" brushRef="#br0" timeOffset="36228.31">25259 8013 13823 0,'6'-17'1216'0,"1"-2"-960"16,1 0-256-16,1-1 0 0,-4 3 1728 0,1 3 288 15,1 1 64-15,-2 7 16 0,-5 6-1152 0,0 0-240 0,0 0-32 16,0 0-16-16,0 0-96 0,-5 12-32 16,-5 6 0-16,2 5 0 0,-3 0 80 0,-1 4 16 0,-1 4 0 15,-1 9 0-15,-1 3 208 0,1 1 64 0,0 5 0 0,0 5 0 16,0 9-224-16,0 0-32 0,-2 5-16 0,-1 3 0 15,1 0-320-15,0 0-64 0,2-3-16 0,2-9 0 16,-1-3-224-16,3-6 144 0,0-7-144 0,1-5 128 16,2-5 32-16,4-2 0 0,-1-3 0 0,4-7 0 0,2-5-160 15,2-8 128-15,-4-8-128 0,0 0 128 16,14-5-1728-16,0-7-336 0,3-5-80 16</inkml:trace>
  <inkml:trace contextRef="#ctx0" brushRef="#br0" timeOffset="36552.06">24980 7918 22111 0,'-2'-9'1968'0,"2"-5"-1584"16,5-1-384-16,4 0 0 0,3 1 1456 0,6 0 208 15,4-1 32-15,6 3 16 0,5 3-784 0,2-1-160 16,3 2-16-16,2 0-16 0,-1 0-96 0,3 5-32 15,1 1 0-15,-2 3 0 0,1 3-176 0,-1 9-48 16,2 4 0-16,-2 8 0 0,-3 6-144 0,-6 7-48 0,-8 11 0 0,-4 8 0 16,-7 8 80-16,-6 6 16 0,-3 7 0 0,-8-1 0 15,-5 7 48-15,-7-4 16 0,-7 3 0 0,-5-10 0 16,-4-3-48-16,-2-5-16 0,1-5 0 0,1-4 0 16,0-7 112-16,3-5 32 0,1-3 0 0,1-4 0 15,0-5-176-15,2-5-48 0,2-3 0 0,1-2 0 16,-1-5-208-16,2-4 144 0,2-9-144 0,3-7 128 15,3-6-1408 1,2-6-272-16,0-1-64 0,4-6-15008 0</inkml:trace>
  <inkml:trace contextRef="#ctx0" brushRef="#br0" timeOffset="36974.37">25900 7176 21183 0,'0'0'944'0,"0"-9"192"0,0 1-912 0,4 2-224 0,1-3 0 0,3 3 0 15,2-4 1216-15,-1 4 192 16,2 0 32-16,5-2 16 0,4 3-240 0,3-2-64 0,2-1 0 0,5 4 0 16,0 2-352-16,1 2-80 15,-3 1-16-15,-3 3 0 0,-3 2-256 0,-6 6-64 0,-3 0-16 0,-4 5 0 16,-5 3-48-16,-8 2 0 0,-1-1 0 0,-7 7 0 16,-4 0 80-16,-7 3 16 0,-4-6 0 0,-1 3 0 15,-1-1 176-15,-10 11 48 0,3-10 0 0,13-4 0 16,5-6 16-16,8-4 16 0,4-1 0 0,6-13 0 15,0 0-288-15,10 5-64 0,5-1-16 0,8-4 0 16,8-5-48-16,4-1-16 0,5-1 0 0,3-1 0 16,0-2-240-16,1 0 0 0,0 0 128 0,-4 2-128 15,-3-2-1088-15,-2 4-256 0,-5 3-48 0,-5 2-16704 16</inkml:trace>
  <inkml:trace contextRef="#ctx0" brushRef="#br0" timeOffset="37617.81">26568 8160 8287 0,'0'0'736'0,"0"0"-592"15,0 0-144-15,0 0 0 0,0 0 1600 0,0 0 304 16,0 0 48-16,0 0 16 0,0 0-304 0,0 0-48 16,0 0-16-16,0 0 0 0,0 0-480 0,10 7-96 0,0 3-32 0,3 6 0 15,3 0 32-15,6 3 0 16,5 2 0-16,1 0 0 0,3 6-112 0,4-2-16 0,0 5 0 0,2-2 0 15,0 2-384-15,-1 1-64 16,-1-2-32-16,-3 1 0 0,-3 3-224 0,-11-12-32 0,0-1-16 0,0 3 0 16,-2-1-144-16,-1-3 128 15,-1-2-128-15,-1-3 128 0,-1-1-128 0,-2 0 0 16,-3-6 0-16,1 5 0 16,-8-12-1376-16,0 0-304 0,0 0-64 0,0 0-16 0</inkml:trace>
  <inkml:trace contextRef="#ctx0" brushRef="#br0" timeOffset="37859.43">27188 7991 27647 0,'0'0'2448'0,"-8"-7"-1952"0,1 0-496 0,3 4 0 0,4 3 256 0,-6 4-32 16,-2 4-16-16,-2 4 0 0,-3 2 480 0,-8 12 80 15,-1 8 32-15,-2 3 0 0,0 2 128 0,-3 6 32 16,0-1 0-16,-2 6 0 0,-1 4-64 0,-2 2-16 15,2 2 0-15,1 1 0 0,1 1-368 0,2-4-64 16,0-3 0-16,1-2-16 0,-2-5-272 0,3-5-160 16,4-5 192-16,2 0-192 0,1-9 128 0,6-1-128 15,2-4 0-15,5-3 0 0,3-4-192 0,5-3-160 16,-4-12-32-16,14 4-11200 16,2-7-2256-16</inkml:trace>
  <inkml:trace contextRef="#ctx0" brushRef="#br0" timeOffset="38345.56">28632 7522 16575 0,'0'0'1472'0,"0"0"-1168"0,0 0-304 0,0 0 0 16,-4-6 800-16,-2 4 96 0,-2-1 32 0,-3 2 0 0,-3 1 144 0,-3 3 16 15,-2 2 16-15,-4 1 0 0,-2 3-192 0,-3 0-32 16,-3 5-16-16,0 1 0 0,-1 2-32 0,0-1 0 15,-2 3 0-15,1 2 0 0,4-1-192 0,-3 10-32 16,8-3-16-16,8 0 0 0,6-3-176 0,9-5-32 16,3 5-16-16,5-1 0 0,2 1-80 0,5 2-16 15,5-2 0-15,4 4 0 0,1-2 64 0,1 5 16 16,1-2 0-16,-3 4 0 0,-1-1-96 0,-3 1-32 16,-2-1 0-16,-2 1 0 0,-5-4-16 0,-1 3 0 15,-4 1 0-15,-3-4 0 0,-5 0 176 0,-2-1 48 16,-6-3 0-16,-3-1 0 0,-4 1 16 0,-4-5 16 15,-4 0 0-15,-4-3 0 0,-3 0-80 0,-13 1-32 16,5-1 0-16,13-9 0 0,2 1-160 0,-1-5-16 16,2-2-16-16,2-3 0 0,3-3-160 0,5-5 0 15,2-1 0-15,5-5-12608 16,6-3-2416-16</inkml:trace>
  <inkml:trace contextRef="#ctx0" brushRef="#br0" timeOffset="38746.32">29692 6703 21359 0,'0'0'944'0,"1"-8"208"0,1 2-928 0,-2 6-224 16,0 0 0-16,0 0 0 0,0 0 960 0,0 0 128 16,0 0 48-16,0 0 0 0,0 0-112 0,-8 3 0 15,0 2-16-15,0 9 0 0,-4 1 48 0,-1 5 16 16,1 3 0-16,-4 8 0 0,-1-1-32 0,-1 2 0 15,-1 3 0-15,0 1 0 0,0 0-288 0,-3-2-64 16,0 0-16-16,1 1 0 0,-1-2-176 0,2-4-48 16,-3-4 0-16,3-1 0 0,1 1-144 0,2-5-48 15,3-1 0-15,3-1 0 0,2-2-256 0,2 0 128 16,4-4-128-16,1 0 0 16,4-2-1216-16,4-4-368 0</inkml:trace>
  <inkml:trace contextRef="#ctx0" brushRef="#br0" timeOffset="55318.95">30348 7609 14623 0,'-4'-9'640'0,"6"2"144"0,-2-1-624 0,0-3-160 16,0 4 0-16,0 0 0 0,2-1 1280 0,-2 8 208 15,0-5 48-15,0 5 16 0,1-10-16 0,-1 10 0 0,0 0 0 16,2-8 0-16,-2 8-208 0,0 0-48 0,0 0-16 0,0 0 0 15,0 0-256-15,0 0-48 0,7 1-16 0,1 3 0 16,1 4-240-16,1 3-32 0,1 3-16 0,1 3 0 16,2 2-128-16,0 1-16 0,19 21-16 0,-3-4 0 15,1-5-48-15,-1 1 0 0,0-2 0 0,-1-3 0 16,0-2-32-16,-2-3-16 0,-1-4 0 0,1 4 0 16,-3 1-96-16,-1-3-32 0,-5-3 0 0,2-1 0 15,-4-1-112-15,-2-3-32 0,-3 1 0 0,-1 0 0 16,-10-14-128-16,8 8 0 0,-8-8 0 0,4 10 128 15,-4-10-128-15,0 0 0 0,0 0-160 0,-9 3 160 16,-1-1-2032 0,-2-2-304-16,-1-2-64 0,2-1-16 0</inkml:trace>
  <inkml:trace contextRef="#ctx0" brushRef="#br0" timeOffset="56013.08">31272 7332 14447 0,'0'0'640'0,"0"0"128"0,4-13-608 0,2 3-160 0,-3 4 0 0,-3 6 0 16,5-6 1328-16,-5 6 224 0,3-8 48 0,-3 8 16 16,0 0-256-16,0 0-48 0,0 0-16 0,0 0 0 15,0 0-256-15,0 0-48 0,0 0-16 0,0 0 0 16,0 11-96-16,1 3-32 0,1 4 0 0,1 3 0 15,2-1-112-15,-1 4-32 0,0 5 0 0,3 7 0 16,0 3-128-16,1 7-48 0,3 0 0 0,-1 2 0 16,3 2-160-16,-3-2-48 0,0 3 0 0,0-3 0 15,-1-6-16-15,-1 1-16 0,-2-3 0 0,-1-5 0 16,0 0 160-16,0-1 48 0,0-4 0 0,0-2 0 16,0-4-96-16,1-1-16 0,-4-4 0 0,2-2 0 0,0-4-64 15,0-2-32-15,1-1 0 0,-5-10 0 0,0 0-32 0,0 0 0 16,7 5 0-16,-7-5 0 0,0 0 0 0,10-5 0 15,-2-4 0-15,0 2 0 0,-1-5-80 0,2 2-32 16,-1 0 0-16,2-5 0 0,0-2-144 0,-1 1 0 16,0-1 144-16,0-2-144 0,0-3 0 0,0 2 144 15,2-4-144-15,-1 0 0 0,2-3 128 0,2-3-128 16,1-3 0-16,0 0 0 0,-1-2 128 0,4-2-128 16,0-2 0-16,0 0 0 0,3-5 128 0,1 2-128 15,-1 0 0-15,1-1 0 0,1 1 0 0,0 4 0 16,0 1 0-16,1 4 0 0,-4 5 0 0,-1 3 0 15,-4-3 0-15,-1 4 0 0,-2 3 128 0,-3 2-128 16,-3 0 0-16,-1 4 0 0,2 0 0 0,-6 2 0 0,0 3 128 0,0-2-128 16,-1 6 0-16,0 6 0 0,0 0 128 0,0 0-128 15,-3-8 0-15,3 8 0 0,0 0 0 0,-9-1 0 16,9 1-192-16,-9 7 0 0,0-2 0 0,0 0 0 31,-1 4-1280-31,0-3-240 0,-2 0-48 0</inkml:trace>
  <inkml:trace contextRef="#ctx0" brushRef="#br0" timeOffset="57301.36">31927 8213 2751 0,'0'0'256'0,"0"0"-256"0,0 0 0 0,6-9 0 15,1 2 3024-15,-7 7 560 16,5-8 128-16,0 0 0 0,-5 8-1600 0,7-7-336 15,-7 7-64-15,3-9-16 0,-1 1-160 0,-2 8-16 0,0 0-16 16,0 0 0-16,0 0-176 0,0 0-48 0,0 0 0 0,0 0 0 16,-5 4-304-16,-4 6-64 15,1 2-16-15,-1 4 0 0,1 4-320 0,0 6-64 0,1-2 0 0,-1 6-16 16,-1 4-16-16,2 1 0 16,2 3 0-16,-2-1 0 0,1-1-176 0,1-1-48 0,1 1 0 0,1-3 0 15,1-3-256-15,2 0 160 0,0-5-160 0,1 1 128 16,0-5-128-16,2-2 0 0,-1-2 144 0,2-2-144 15,-1-2 0-15,2-3-192 0,-1 0 32 0</inkml:trace>
  <inkml:trace contextRef="#ctx0" brushRef="#br0" timeOffset="58095.63">25180 6958 16415 0,'0'0'720'0,"0"0"160"0,-4-6-704 0,-4 2-176 16,-1 2 0-16,0 1 0 0,-1 1 912 0,-5 2 160 16,-4 3 16-16,-1 5 16 0,-3 2-304 0,-4 3-64 15,-1 5-16-15,-1 4 0 0,-3 10 112 0,-3 4 32 16,-5 10 0-16,-2 8 0 0,-4 9 208 0,2 12 32 16,-3 6 16-16,-4 12 0 0,-4 7-240 0,3 10-48 15,1 2-16-15,7 7 0 0,8 1-368 0,6-4-64 0,3 2 0 16,6-1-16-16,4-3-64 0,7-4-16 0,5-7 0 0,5-2 0 15,5 1-96-15,8-8-32 0,7-5 0 16,5-7 0-16,7-9-160 0,6-1 0 0,8-2 144 0,7-3-144 16,8-2 0-16,3-8-192 0,-1-6 32 0,9 0 0 31,4-3-2096-31,9-2-432 0</inkml:trace>
  <inkml:trace contextRef="#ctx0" brushRef="#br0" timeOffset="58783.11">32401 6313 15135 0,'0'0'672'0,"0"0"144"0,0 0-656 0,0 0-160 16,0 0 0-16,0 0 0 0,0 0 448 0,13 5 48 0,-1 8 16 0,2-1 0 16,0 6-32-16,0 6 0 0,0 3 0 0,0 2 0 15,2-3 32-15,-1 4 0 0,0 2 0 0,-2 7 0 16,-2 12 80-16,2 10 32 0,1 14 0 0,-3 4 0 15,-2-3-48-15,-1 8-16 0,-1 3 0 0,0 12 0 16,-2 16-16-16,0-4 0 0,-1-11 0 0,0 17 0 16,-1 14 48-16,1-9 16 0,0-15 0 0,1 6 0 15,0 7-96-15,-2-10-32 0,-4-9 0 0,-5-7 0 16,0 0 176-16,-5-2 48 0,-5 0 0 0,-4-8 0 16,-4-5-80-16,-10-9-16 0,-11-8 0 0,-7 5 0 15,-9 6-224-15,25-33-64 0,-6 7 0 0,-7-7 0 16,1 11-320-16,-8 2 0 0,-4-3 0 0</inkml:trace>
  <inkml:trace contextRef="#ctx0" brushRef="#br0" timeOffset="59592.93">27160 11422 9215 0,'0'0'816'0,"0"0"-656"15,8-8-160-15,-2-4 0 0,0 3 1456 0,1-1 256 16,-7 10 48-16,7-5 16 0,1-1-512 0,-8 6-112 16,6-7 0-16,-6 7-16 0,0 0-208 0,0 0-32 15,9 4-16-15,0 6 0 0,3 7-176 0,-5 2-16 16,1 9-16-16,1 0 0 0,2 4-80 0,-1 4-16 16,2 6 0-16,2 5 0 0,-4 7-64 0,1 2 0 15,0 2-16-15,-1 3 0 0,-1 0-16 0,0-4 0 16,-2-3 0-16,2-5 0 0,-4 0-32 0,0-7 0 15,-1-2 0-15,0-7 0 0,-2-5 320 0,1-5 48 16,2-1 16-16,-1-7 0 0,1-4-64 0,0-5-16 16,-5-6 0-16,10 0 0 0,2-6 32 0,2-6 16 15,-2-3 0-15,2-8 0 0,0-7-112 0,3-5-32 16,2-6 0-16,3-1 0 0,0-4-272 0,6-6-64 0,2-7-16 16,3-6 0-16,2-3 32 0,1 0 16 15,1-1 0-15,0 3 0 0,1 5-160 0,0 0-16 16,0 5-16-16,0 5 0 0,-5 8-160 0,-1 5 0 15,-7 5 0-15,-3 7 0 0,-4 2 0 0,-6 6 0 0,-3 8-144 0,-4 3 144 32,-5 7-1920-32,0 0-288 0,0 0-48 0</inkml:trace>
  <inkml:trace contextRef="#ctx0" brushRef="#br0" timeOffset="61324.42">25198 11773 8287 0,'3'-17'368'0,"0"3"80"0,1-3-448 0,2-1 0 0,0-1 0 0,3 0 0 16,0 0 2896-16,1 0 496 0,-1-1 112 0,0 1 16 16,-1 1-1440-16,-2 4-288 0,-1 1-48 0,-5 13-16 15,5-8-560-15,-5 8-112 0,0 0-32 0,0 0 0 0,5 13-256 0,-2 5-64 16,-3 6-16-16,-3 9 0 0,0 7-64 0,0 7-16 15,-5 3 0-15,2 8 0 0,-2 3 32 0,2 1 0 16,1-2 0-16,2-3 0 0,3-5-240 0,2-2-32 16,3-9-16-16,1-2 0 0,3-8 80 0,5-4 16 15,0-7 0-15,8-8 0 0,-1-2 208 0,7-7 48 16,4-7 16-16,6-10 0 0,4-3 112 0,5-8 32 16,4-12 0-16,-2-4 0 0,-4-1-272 0,-2-1-48 15,-3-5-16-15,-1-3 0 0,0-7-176 0,-2-6-32 16,-2 0-16-16,-2-3 0 0,-2 0-128 0,-8 25-32 15,-1-3 0-15,1 6 0 0,-5 2 48 0,-3 5 16 16,-2 7 0-16,-5 2 0 16,-2 4-1680-16,-6 5-320 0,-6 2-80 0,-6 7-18768 0</inkml:trace>
  <inkml:trace contextRef="#ctx0" brushRef="#br0" timeOffset="62707.44">6848 1348 21711 0,'0'0'960'0,"0"-14"192"0,0 3-912 0,0-1-240 15,0-2 0-15,-2 7 0 0,2 7 464 0,0 0 48 16,0 0 16-16,0 0 0 0,0 0 544 0,0 0 96 15,0 0 32-15,-5 6 0 0,0 5-336 0,-1 3-64 16,-1 8-16-16,4 2 0 0,-4 3-336 0,2 5-80 16,-2 2-16-16,1 3 0 0,3 1 96 0,-1-10 0 15,1-2 16-15,1 2 0 0,0 2-112 0,0-5-32 16,1-2 0-16,2-3 0 0,1-3 0 0,2-2 0 0,-1-2 0 0,3-7 0 16,2-1 0-16,2-3-16 0,1-6 0 15,2 0 0-15,0-2 80 0,3-6 0 0,2 2 16 0,1-3 0 16,3-2-208-16,1 1-64 0,-3 1 0 0,9-7 0 15,-6 6-128-15,0 1 0 0,-3 3 0 0,-1 2 0 16,-1 5 0-16,-3-2 0 0,-2 2 0 0,-13 3 0 16,0 0-1712-16,12 1-320 0,-12-1-64 15,0 0-13088-15</inkml:trace>
  <inkml:trace contextRef="#ctx0" brushRef="#br0" timeOffset="63022.71">6834 1691 24991 0,'-14'1'1104'0,"14"-1"240"0,-6 0-1088 0,0 0-256 16,6 0 0-16,0 0 0 0,0 0 1120 0,0 0 160 15,0 0 48-15,-1-7 0 0,5-6 0 0,3 2 0 16,3-2 0-16,4-2 0 0,3-6-368 0,3-4-64 16,2-2 0-16,3-6-16 0,5-4-272 0,1-3-48 15,5-5-16-15,3 3 0 0,3 0-176 0,0 5-48 16,1 6 0-16,1-2 0 0,0 0-32 0,1 0-16 15,-2 2 0-15,-1 3 0 0,-4-2-48 0,-2 5-16 16,-3 3 0-16,-4 2 0 0,-2 3-32 0,-2-1-16 16,-1 1 0-16,-1 0 0 0,-3 1-160 0,1 2 0 15,-1 0 0-15,-1 3 0 0,-1 1 0 0,-2-3 0 16,-2 4 0-16,-1-1 128 0,-3 5-128 0,-1-2 0 16,0 1 0-16,-9 6 0 0,0 0 0 0,0 0-256 0,0 0 64 0,0 0 16 31,0 0-1360-31,0 0-288 0,0 0-48 0</inkml:trace>
  <inkml:trace contextRef="#ctx0" brushRef="#br0" timeOffset="63499.24">8092 518 18431 0,'0'0'1632'16,"0"0"-1312"-16,0 0-320 0,0 0 0 0,0 0 1920 0,0 0 320 15,0 0 64-15,0 0 16 0,-8 6-1360 0,5 1-288 16,0 4-48-16,3 1-16 0,1 2 80 0,3 3 16 15,4 2 0-15,-2 4 0 0,3 1-32 0,2-1 0 16,3 3 0-16,2-2 0 0,0 4-160 0,2 0-48 16,1 1 0-16,1-4 0 0,3 1-64 0,-2-4-16 15,-4-3 0-15,-1-2 0 0,-4-1 176 0,0-6 16 16,-2-1 16-16,-2-5 0 0,-8-4 80 0,10 2 16 0,-10-2 0 16,10-2 0-16,-2-4-48 0,-1-4-16 0,0-2 0 15,-1-2 0-15,2-6-144 0,-3-2-32 0,0-1 0 0,-3 0 0 16,1-9-176-16,-1 3-32 0,0 2-16 15,1-6 0-15,1-2-80 0,1-2-16 0,0 0 0 0,-2 11 0 16,-1-2-128-16,4-5 128 0,0-2-128 0,0 3 128 16,4 3-128-16,2 0 0 0,-1 6 0 0,8-15 0 15,-2 8 0-15,-4 12 0 0,-3 4-176 0,-3 8 176 16,-7 6-1344 0,0 0-192-16,0 0-48 0</inkml:trace>
  <inkml:trace contextRef="#ctx0" brushRef="#br0" timeOffset="63783.23">8824 837 29487 0,'0'0'1296'0,"0"0"288"15,0 0-1264-15,0 0-320 0,0 0 0 0,4 11 0 0,-1 3 672 0,-1 2 80 16,-2 1 16-16,1 5 0 0,2 4 592 0,-2 4 128 16,0 2 32-16,-1-2 0 0,0 2-320 0,3 1-64 15,-2 1-16-15,0-12 0 0,2 3-320 0,0 1-64 16,0-1-16-16,1 1 0 0,-1-5-352 0,1 1-80 16,1-2-16-16,-2-2 0 0,3-3-144 0,-1-2-128 15,0-2 192-15,0-4-192 0,0 0 0 0,-5-7 0 16,6 2 0-16,4-5 0 15,2-3-2432-15,-2-4-560 0</inkml:trace>
  <inkml:trace contextRef="#ctx0" brushRef="#br0" timeOffset="65111.82">20893 2800 11967 0,'-14'-7'1072'0,"8"1"-864"15,-4-2-208-15,2 3 0 0,1-1 624 0,0 1 80 16,1 1 0-16,6 4 16 0,-8-6 368 0,2 0 80 0,6 6 16 0,0 0 0 16,-9-5 240-16,9 5 48 15,-10-1 16-15,0 4 0 0,0 4-240 0,-1 5-48 0,0 3-16 0,0 3 0 16,-1 1-272-16,1 6-48 0,-1 7-16 0,2 1 0 15,-1 4-224-15,-3 1-48 0,-3 1-16 0,2 2 0 16,1-3-112-16,4-1-32 0,-2-3 0 0,2-4 0 16,1-4-160-16,2-3-16 0,2-2-16 0,1-4 0 15,0 0-48-15,3-3-16 0,-1 0 0 0,2-8 0 0,0-6-160 16,0 0 160-16,0 0-160 0,9-2 160 16,1-5-160-16,3-4 160 0,1-2-160 0,3-2 160 0,2-3-160 15,2-3 128-15,-2-2-128 0,6 1 128 0,0-3-128 0,3 2 0 16,1 1 0-16,2-1 0 0,2-1 0 0,0 1 0 15,-1 2 0-15,-2 0 0 0,-2 1-304 0,-3 5 16 16,-3-1 0-16,-4 2 0 16,-4 4-1728-16,-4 4-352 0,-10 6-64 0,0 0-11136 15</inkml:trace>
  <inkml:trace contextRef="#ctx0" brushRef="#br0" timeOffset="65361.3">20665 3177 7359 0,'-17'4'320'0,"7"0"80"0,1-2-400 0,9-2 0 16,0 0 0-16,0 0 0 0,0 0 4096 0,0 0 752 15,0 0 144-15,9-11 16 0,1 2-3344 0,4-4-656 0,3-2-144 0,3-3-32 16,4-2 160-16,5-4 32 16,6-6 0-16,5-3 0 0,6 0-144 0,4-5-32 15,2-4 0-15,1-1 0 0,2 1-384 0,1 1-80 0,2-2 0 0,5 1-16 16,0 3-80-16,2-4-16 15,0-1 0-15,-3-3 0 0,-5 4-272 0,0-1 160 0,2 0-160 16,-3 8 128-16,-1 5-128 0,-5 7 0 0,-3 2 144 0,-6 3-144 16,-8 1 0-16,-2 3 0 0,-6 1 0 0,-3 4 0 15,-5 1-160-15,-3 4 0 0,-2 0 0 0,-2 0 0 16,-1 1-2016 0,-1-2-416-16,-8 6-80 0</inkml:trace>
  <inkml:trace contextRef="#ctx0" brushRef="#br0" timeOffset="65856.05">22635 1751 28559 0,'-4'-13'1264'0,"3"3"272"16,0 2-1232-16,1-2-304 0,0 3 0 0,2-2 0 0,-2 9-160 0,3-7-96 16,-3 7 0-16,0 0-16 0,0 0 464 0,0 0 112 15,0 0 16-15,0 0 0 0,-3 14 256 0,1 3 48 0,-1 1 16 0,0 5 0 16,3 2-16-16,3 4 0 15,-2 7 0-15,3 1 0 0,1 5 0 0,3 1 0 16,1-3 0-16,1-1 0 0,1-8-48 0,3 0-16 0,2-7 0 0,0-1 0 16,-1-3-48-16,2-2 0 0,1-3 0 0,-1-2 0 15,-3-8-80-15,0 1-32 0,0-3 0 0,2-4 0 16,-4-6 128-16,2 1 32 0,0-7 0 0,0-2 0 16,0-4-48-16,-4 4 0 0,1-4 0 0,4-12 0 15,-1-1-192-15,0-3-32 0,0-3-16 0,1-4 0 16,-1-1-112-16,3 1-32 0,-5 0 0 0,4 3 0 0,-1 3-128 0,1 3 0 15,2 5 0-15,-1 1 0 0,-2 3 0 0,0 5 0 16,0-2 0-16,-1 6 0 0,-1 0 0 0,0 3-176 16,-2 2 176-16,-3 3-192 15,-2 0-944-15,1 5-192 0,-7 2-32 16,0 0-16-16,0 0-1488 0,0 0-288 0,0 0-64 0</inkml:trace>
  <inkml:trace contextRef="#ctx0" brushRef="#br0" timeOffset="67448.84">22555 1705 10591 0,'0'0'464'0,"-4"-9"112"0,4 9-576 0,-6-6 0 16,1 2 0-16,5 4 0 0,-9-8 1200 0,2 3 128 15,1 2 16-15,-3-3 16 0,0 0-32 0,0 2-16 0,3 2 0 0,1-3 0 16,1-3 144-16,0 3 16 0,4 5 16 16,-2-10 0-16,-1 2-320 0,3 8-64 0,0-9-16 0,0 9 0 15,0 0-240-15,0 0-48 0,-1-9-16 0,1 9 0 16,0 0-144-16,0 0-16 0,0 0-16 0,0 0 0 16,0 0-208-16,0 0-32 0,6 11-16 0,2 4 0 15,1 3-48-15,2 2-16 0,-1 7 0 0,2-1 0 16,-1 5-80-16,2 4-16 0,2 6 0 0,0 4 0 0,-1 3 0 0,0-2 0 15,-1 2 0-15,0-6 0 0,-2 0-192 16,1-4 128-16,-2-4-128 0,-2-3 0 0,-2-2 224 0,0 0-48 16,-2-3-16-16,0-2 0 0,0-5 16 0,-1-1 0 15,1-2 0-15,0-4 0 0,0-5 16 0,-4-7 16 16,0 0 0-16,0 0 0 0,0 0 112 0,11-9 0 16,-2-6 16-16,1-4 0 0,1-3-16 0,0-3 0 15,2 2 0-15,-2-1 0 0,1-6-320 0,0 0 144 16,0 2-144-16,3-2 0 0,2-1 0 0,0 0 0 15,1-9 0-15,-3 13 0 0,3-1 0 0,3-1 0 16,1-4 0-16,3-2 0 0,-1-1 0 0,0 0 0 16,0 0 0-16,-1-1 0 0,0 1 0 0,-2 1 0 15,1-4 0-15,-2 3 0 0,-1-1 0 0,0 1 0 0,-2 2 0 0,-2 3 0 16,-2 5 0-16,-2 3 0 16,-2 1 0-16,-1 4 0 0,-2 2 0 0,-1 3 0 0,-1 3 0 0,0 0 0 15,-3 5 128-15,2-2-128 16,-3 7 0-16,0 0 0 0,0 0 0 0,0 0 0 0,0 0 0 0,0 0 0 15,-5 5 0-15,0 2 0 0,0 4 0 0,-1-1 0 16,3 4 0-16,-1 3-144 16,-1 1 144-16,0 3 0 0,-2 5 0 0,1-2 0 0,-3 2 0 15,0 2-128-15,0 4 128 0,0 0 0 0,0 1 0 0,-1 0-128 16,-1 3 128-16,-1 3 0 0,0 2 0 0,-1-2 0 16,-2 2 0-16,-1 2 0 0,0-2 0 0,-1-1 0 15,-2-1 0-15,-1-4 0 0,0-2 0 0,-10 12 0 16,6-7 128-16,1-4-128 0,2-6 128 0,3-1-128 15,1-6 0-15,2 0 128 0,0-3-128 0,2-3 0 0,3-1 0 16,0-4 0-16,1 1 0 0,0-6 128 0,9-5-128 0,-10-1 176 16,-1-1-176-16,-1-2 192 0,1-6 0 0,0 1 16 15,3-7 0-15,-1 4 0 0,0 3-80 0,0-5 0 16,0-1-128-16,-1-2 192 0,0-1-192 0,1 1 128 16,0-3-128-16,0 1 0 0,-1-1 128 0,0 1-128 15,-1-4 0-15,0-2 0 0,-3-2 0 0,3-4 0 16,0 0 0-16,1-2 0 0,-1 1 0 0,-1-2 128 15,1-2-128-15,1 2 0 0,-3-1 0 0,2 1 0 16,-1 0 128-16,2 4-128 0,2 5 0 0,-1 2 0 16,3 2 0-16,1 1 0 0,-1 3 0 0,2 3 0 15,0 1 0-15,0-1 0 0,4 6 0 0,0 8 0 16,-1-7 0-16,1 7 0 0,0 0 0 0,0 0 0 16,0 0-128-16,6 12 128 0,-1 5 0 0,2 2-128 15,0 0 128-15,2 4 0 0,1 4-128 0,1-1 128 16,-2 5 0-16,2 3 0 0,-2 4 0 0,1 4-128 15,-1 2 128-15,0-1 0 0,1 4 0 0,0-4 0 16,0 0 0-16,1-5 0 0,0-3 0 0,-2-2 0 0,-2-3 0 0,2-2 0 16,-1-4 0-16,-2-2 0 0,-1-4 0 15,1 0 0-15,-1-1 0 0,0-3 0 0,-1-1 0 16,-4-13 0-16,0 0 0 0,0 0 0 0,0 0 0 0,0 0 0 16,10-3 160-16,-3-3-16 0,0-3 0 0,0-2 0 15,-3-1-144-15,2-3 192 0,2-3-192 0,-2-2 192 16,-2-3-192-16,5 0 128 0,0-1-128 0,0-4 128 15,0 1-128-15,1-4 0 0,1-5 0 0,2-2 0 16,2-5 0-16,2-1 0 0,2 3 0 0,3-3 0 0,-1 4 0 16,-3 10 0-16,0-3 0 0,3-2 0 0,4-5 0 0,0-2 0 15,0-3 0-15,1 1 0 0,-2-1 0 0,-1 1 0 16,-2 4 0-16,0-1 0 0,-3 6 0 16,-2 3 0-16,-2 2 0 0,-2 8 0 0,-4 1 0 0,0 6 0 15,-2 1 0-15,0 4 0 0,-4 4 0 0,-2 6 0 16,0 0 0-16,0 0 0 0,0 0-144 0,-5 5-16 15,-1 4 0-15,-2 1 0 16,0 2-1104-16,-1 4-208 0,3 0-64 0,-1 1-10848 16,0-1-2176-16</inkml:trace>
  <inkml:trace contextRef="#ctx0" brushRef="#br0" timeOffset="78941.73">2823 6027 13823 0,'0'0'1216'0,"5"-8"-960"0,-2 3-256 0,1 1 0 16,-4 4 752-16,2-6 96 0,-2 6 32 0,0 0 0 0,0 0 80 0,0 0 32 15,7 5 0-15,-1 0 0 0,0 3 96 0,1 3 0 16,0 4 16-16,1 4 0 0,-2 6 112 0,2 4 0 16,-1 3 16-16,2 3 0 0,0 6-208 0,1 1-32 15,-1 4-16-15,1 1 0 0,2 2-208 0,1 3-64 16,-3 4 0-16,0-1 0 0,-1-3-128 0,-2-1-16 16,1-2-16-16,-2-3 0 0,0-1-48 0,-1-5-16 15,0-2 0-15,-3-1 0 0,1-4-160 0,-2-3-16 16,0-6-16-16,2-3 0 0,1 1-144 0,-3-5-16 15,0-6-128-15,1 0 192 0,-1-6-192 0,-1-5 0 16,0 0 0-16,0 0 0 16,-3-10-1808-16,1-4-256 0,0-6-48 0</inkml:trace>
  <inkml:trace contextRef="#ctx0" brushRef="#br0" timeOffset="79270.89">2714 5881 14735 0,'0'0'640'0,"0"0"160"0,-4-4-640 0,4 4-160 0,0 0 0 0,0 0 0 16,0 0 1312-16,-3-5 224 0,1 1 64 0,2 4 0 15,2-9-368-15,2 3-64 0,0-5-16 0,4 3 0 16,2-5 0-16,4 0-16 0,0-1 0 0,6-4 0 16,3 1 16-16,4-2 0 0,2-4 0 0,3 0 0 0,2 0-464 0,2-3-96 15,2 2-16-15,1-2 0 0,1-1-288 0,-2 4-64 16,-3-1-16-16,-2 2 0 0,-2 3-208 0,-3 3 144 16,-4 0-144-16,-1 8 128 0,-3-1-128 0,-2 2-256 15,-3 2 64-15,-2 0-10352 16,-2 4-2064-16</inkml:trace>
  <inkml:trace contextRef="#ctx0" brushRef="#br0" timeOffset="79526.06">2831 6468 31439 0,'0'0'1392'0,"0"0"288"0,5-6-1344 0,4-5-336 0,3 2 0 0,5-3 0 16,2-1 256-16,5-1-32 15,5-4 0-15,5-6 0 0,4-1 496 0,2-5 112 0,5 1 0 0,18-17 16 16,-4 4-192-16,-4-1-32 0,0 1-16 0,-5 5 0 16,0 4-352-16,-6 4-80 15,-5 3-16-15,-3 4 0 0,-4 3-160 0,-4 4 0 0,-3 1 0 0,-6 3 0 16,-2 3-2160-16,-4 2-512 0</inkml:trace>
  <inkml:trace contextRef="#ctx0" brushRef="#br0" timeOffset="85849.1">21804 16123 19343 0,'-3'-6'1728'16,"-1"-1"-1392"-16,-1-2-336 0,3 3 0 0,-5-4 1104 0,2 3 160 16,0 4 16-16,5 3 16 15,-9-4 288-15,9 4 48 0,-10 4 16 0,0 5 0 0,-2 4-496 0,1 7-80 16,0 1-32-16,0 8 0 0,2 3-224 0,1 5-48 16,-1 2-16-16,1 11 0 0,0-2-128 0,1 6-32 15,0 3 0-15,1 0 0 0,0 0-320 0,1-2-64 16,0-3-16-16,-1-5 0 0,1-6-192 0,-1-6 128 15,2 1-128-15,0-8 0 0,1-3 192 0,-4-4-64 16,3-4-128-16,-2 0 192 0,-2-7-64 0,5-1-128 16,3-9 176-16,0 0-176 0,0 0 0 0,0 0-352 15,0 0 48-15,0 0 16 16,-3-10-2848-16,3-2-560 0</inkml:trace>
  <inkml:trace contextRef="#ctx0" brushRef="#br0" timeOffset="86077.51">21696 16014 26719 0,'0'0'2368'0,"2"-7"-1888"0,2-3-480 0,7-3 0 16,2-3 944-16,6 1 80 15,3-1 32-15,3 1 0 0,8 0 96 0,7-3 0 0,5-2 16 0,4-1 0 16,4 2-448-16,-1 1-80 0,-2-1-32 15,-2 2 0-15,-1 1-352 0,-1 4-64 0,-5 3 0 0,-5 0-16 16,-4 1-176-16,-6 7 0 0,-7 1-160 0,-4 3 160 16,-6 8-2576-1,-9 0-432-15,-10 5-64 0</inkml:trace>
  <inkml:trace contextRef="#ctx0" brushRef="#br0" timeOffset="86249.93">21565 16494 29487 0,'-23'-4'2624'0,"14"-1"-2112"0,5-4-512 0,7 0 0 0,3-5 1728 15,7-1 256-15,3 0 32 0,6 1 16 0,1-3-560 0,7 2-128 16,8-1 0-16,7-2-16 0,4-1-448 0,7 1-96 16,4-4-16-16,2 5 0 0,-1-1-320 0,-5 2-80 15,-2 0-16-15,-2 2 0 0,-3 3-352 0,-3 5 0 16,-3 3 0-16,-5 1 0 16,-6 5-2496-16,-1 1-480 0,7 6-96 0,-10 5 0 0</inkml:trace>
  <inkml:trace contextRef="#ctx0" brushRef="#br0" timeOffset="87293.29">23724 16347 2751 0,'0'0'128'0,"-9"0"16"0,9 0-144 0,-10 0 0 16,0 0 0-16,-1 0 0 0,-2 1 4320 0,0 1 832 16,2 1 160-16,2 0 48 0,9-3-2912 0,0 0-576 15,0 0-112-15,0 0-32 0,0 0-624 0,11 10-128 16,6-4-16-16,4 0-16 0,7-4 32 0,5-4 16 15,7-3 0-15,7-1 0 0,6-2-176 0,11-2-48 0,8 0 0 0,2 0 0 16,-2-2-224-16,3 1-48 16,0-3-16-16,-17 5 0 0,9 1-112 0,4 0-32 0,0-1 0 15,-1-4 0-15,-2 1-112 0,-2 1-32 0,-1-2 0 0,-6 7 0 16,-3-3-192-16,-6 3 0 0,-7-2 0 0,-6 2 0 31,-7 2-240-31,-4 3-144 0,-6-3-16 0,-5 1-16 0,-3 1-2256 16,-12 2-448-16,0 0-80 0,0 0-11440 0</inkml:trace>
  <inkml:trace contextRef="#ctx0" brushRef="#br0" timeOffset="87593.95">24576 15968 25791 0,'5'-7'2304'0,"4"0"-1856"15,4-2-448-15,3 0 0 0,3-1 864 0,4 2 80 16,4 2 16-16,3-2 0 0,5 3 400 0,3 0 96 16,5-1 16-16,5 3 0 0,6 2-512 0,3 1-112 15,4 4-16-15,-1 5 0 0,-3 0-160 0,-1 3-32 16,-3 2-16-16,-2 4 0 0,-4 2-144 0,-1 5-32 16,-4 4 0-16,-2 0 0 0,-4 3-176 0,-8 2-32 0,-5 2-16 0,-8-2 0 15,-3-1-32-15,-6 1-16 16,-4-1 0-16,-8 2 0 0,-4-7 192 0,-4 0 32 15,-4-5 16-15,-11 11 0 0,-3-5-64 0,3-5-16 0,-2-1 0 0,1-1 0 16,-1-2-208-16,2-1-128 16,2 1 128-16,1 0-128 15,3-4-1056-15,5 2-288 0,2-3-48 0,4-3-11328 0,7-4-2256 16</inkml:trace>
  <inkml:trace contextRef="#ctx0" brushRef="#br0" timeOffset="88075.92">27374 15519 30399 0,'-2'-13'2704'0,"2"2"-2160"16,2 1-544-16,-2 0 0 0,-2 3 512 0,2 7 0 15,0 0 0-15,0 0 0 0,0 0 192 0,-6 18 48 16,-3 5 0-16,-1 10 0 0,-1 4-336 0,-1 7-64 0,-2 1-16 15,0 7 0-15,-1 3 368 0,-3 7 80 0,-1 5 16 16,-1 4 0-16,-2 3-192 0,-2 4-32 0,1-1-16 0,3-2 0 16,1-2-368-16,1-6-192 0,3-5 192 0,1-4-192 15,0-10 176-15,3-2-176 0,3-7 160 0,-1-3-160 16,0-3 128-16,2-8-128 0,2-1 0 0,1-6 0 16,2-5 0-16,1-3-288 0,-1-2 32 0,2-8 16 31,0 0-3072-31,3-11-608 0</inkml:trace>
  <inkml:trace contextRef="#ctx0" brushRef="#br0" timeOffset="88266.69">27172 15515 37087 0,'8'-19'1648'0,"3"12"336"0,5-6-1600 0,15-5-384 15,2 2 0-15,5 0 0 0,4 4 768 0,4-1 64 16,7 3 0-16,4 1 16 0,5-1-160 0,6 2-48 16,3-1 0-16,0 0 0 0,-1-5-304 0,0 2-64 15,-3 4-16-15,-1 3 0 0,-2-4-128 0,-4 5-128 16,-3 3 192-16,-9 0-192 0,-6 2 0 0,-7 3 0 16,-8 3-240-16,-6 2 80 15,-7 4-1904-15,-9 1-384 0,-8 1-80 0,-12 7-14128 0</inkml:trace>
  <inkml:trace contextRef="#ctx0" brushRef="#br0" timeOffset="88435.42">27311 15951 38303 0,'0'0'1696'0,"0"0"352"0,12 5-1648 0,8-1-400 0,7-3 0 16,10-1 0-16,6 0 1328 0,13-1 176 0,9-3 32 0,11 2 16 16,10-7-592-16,6 3-112 0,1-1-16 0,8-2-16 15,11 3-544-15,-4-3-96 0,2 0-32 0,-7-1 0 16,-4 4-144-16,-28 1 0 0,5-3 144 0,-2 3-14176 15,-4 4-2848-15</inkml:trace>
  <inkml:trace contextRef="#ctx0" brushRef="#br0" timeOffset="106467.11">14655 8517 14559 0,'0'0'640'0,"0"0"144"0,0 0-624 0,7 0-160 16,1-3 0-16,0 2 0 0,-8 1 944 0,7-1 144 15,-7 1 48-15,0 0 0 0,0 0-208 0,8 1-32 16,-8-1-16-16,0 0 0 0,0 0 160 0,6-3 48 15,-6 3 0-15,0 0 0 0,0 0-160 0,0 0-32 16,0 0 0-16,0 0 0 0,0 0-352 0,0 0-80 16,4-6-16-16,-4 6 0 0,0 0-192 0,0 0-32 15,0 0-16-15,0 0 0 0,0 0 96 0,0 0 16 16,0 0 0-16,0 0 0 0,5-5 48 0,-2 1 16 0,-1-3 0 16,-2 7 0-16,0 0-112 0,0 0-16 0,0 0 0 0,0 0 0 15,0 0-48-15,0 0-16 0,0 0 0 0,0 0 0 16,0-7-16-16,-1 1-16 0,1 6 0 0,0 0 0 15,-3-8-32-15,3 8 0 0,-3-5 0 0,-1 0 0 16,4 5-128-16,-5-6 160 0,1 1-160 0,0 2 160 16,4 3-160-16,0 0 128 0,0 0-128 0,0 0 128 0,-8-4-128 15,2 0 160-15,6 4-160 0,-7-2 160 16,1-2-160-16,1 2 128 0,0-2-128 0,0 0 128 0,5 4 48 0,0 0 0 16,-6-4 0-16,1 0 0 0,-2 2 0 0,4-2 0 15,3 4 0-15,-8-5 0 0,0 1-176 0,1 0 160 16,-1 3-160-16,0-2 160 0,0-3-160 0,1 1 0 15,-2 1 144-15,0-1-144 0,-1-1 128 0,0 1-128 16,-1 0 160-16,-2-2-160 0,0 3 128 16,-1 2-128-16,-1 1 0 0,-2-2 144 0,1-2-144 0,-2 1 128 15,-1 2-128-15,0 0 128 0,0 2 32 0,1 0 0 16,0 0 0-16,1 3 0 0,-3 1 16 0,1 1 0 16,2 0 0-16,-1 0 0 0,0 4-176 0,0-2 128 15,2 4-128-15,2-2 128 0,0 1-128 0,-2-4 0 16,4 4 0-16,0-1 128 0,2 0-128 0,0 0 0 15,0 2 0-15,1 0 0 0,3 1 0 0,0 2 0 16,1 0 0-16,2 1 0 0,0 3 0 0,3 1 0 0,3 2 144 0,0-1-144 16,0 2 144-16,3 0-144 15,-1 1 192-15,2 0-192 0,0-1 128 0,0-1-128 0,-1-1 0 16,2 0 0-16,-1-2 144 0,1-4-144 16,1 0 0-16,1 0 144 0,3 1 32 0,1-4 0 0,1 2 0 0,1-3 0 15,2-5 144-15,3 2 16 0,0-1 16 0,2-2 0 16,0-2-80-16,1 0-16 0,0-4 0 0,0 1 0 15,-1 1-48-15,3-1-16 0,-2-3 0 0,1-1 0 16,2 0 0-16,0 1 0 0,-1-4 0 0,1 1 0 0,-2-1-48 16,1-2-16-16,-1 2 0 0,-1-2 0 15,-2 3-128-15,1-4 160 0,-1 2-160 0,-2-2 160 0,-1 1-160 16,0 1 160-16,-1-2-160 0,-2 2 160 0,-2-3-160 16,-1 3 160-16,0-2-160 0,-2-2 160 0,-3 2-160 0,-1-2 128 15,0-1-128-15,-2 1 128 0,-1 2-128 0,-2-4 160 16,0-1-160-16,-2 2 160 0,-2 3-160 15,1-2 0-15,-2-1 144 0,0 2-144 0,-2 0 128 0,-2-2-128 16,-2 0 128-16,-1 3-128 0,0-2 0 0,-1 2 128 16,-2 3-128-16,-1-4 0 0,-1 2 0 0,-2-1 0 15,-2-1 0-15,-1 5 128 0,-3-1-128 0,-1 2 0 16,-1 1 0-16,0-2 0 0,-3 4 0 0,-1 0 0 16,-2 0 0-16,1 3 0 0,-2 2 0 0,0 2 0 15,0-1 0-15,2 4 0 0,-2-3 0 0,2 1 0 16,-2 2 0-16,0-2 0 0,0 3 0 0,2 0 0 0,1-6 128 15,-1 4-128-15,0 3 0 0,2-1 0 16,0 3 0-16,1-3-128 0,1 1 128 0,1 0 0 16,3 2 0-16,1 5 0 0,3-1 0 0,1 1 0 15,1 2 0-15,4 0 0 0,0 0 0 0,5 0 0 0,1-1 0 16,5 1 0-16,2 1 0 0,5 0 0 0,0 0 0 0,4 0-128 16,4-1 128-16,5 1 0 0,4 0 0 15,5 2 128-15,0-2-128 0,2 0 0 0,2 0 128 16,1-4-128-16,5-1 0 0,1-5 128 0,-1 0-128 0,1-2 0 15,1 0 0-15,-1-3 0 0,-1-3 0 16,0 1 128-16,2 1-128 0,-4-2 0 0,-3 1 128 0,-2-4-128 16,-6-2-752-1,-2 1-208-15,-5 1-64 0,0-1-19936 0</inkml:trace>
  <inkml:trace contextRef="#ctx0" brushRef="#br0" timeOffset="107374.13">15227 8953 10127 0,'0'0'896'0,"-5"7"-704"0,1-3-192 0,4-4 0 16,0 0 3264-16,0 0 640 0,-4 8 112 0,3-1 16 0,1 0-1712 0,0-7-336 15,0 0-80-15,0 0-16 0,0 0-512 0,0 0-96 16,0 0-32-16,0 0 0 0,0 0-80 0,7-7-16 15,-1-5 0-15,1-3 0 0,2-3-224 0,-3 2-48 16,2-3-16-16,1-3 0 0,0-3-320 0,2-5-64 16,2-3-16-16,2-4 0 0,-2-5-80 0,2-5-32 15,2-4 0-15,-2 0 0 0,2 2-48 0,-1 0-16 16,-1 1 0-16,1 6 0 0,-1 2-112 0,-1 1-32 16,-2 8 0-16,0 0 0 0,-1 6-144 0,0 1 128 0,-3 3-128 15,1 6 128-15,-1 5-128 0,-2 2 0 16,1 6 0-16,-7 2 0 0,6 9 0 0,2 2 0 15,-5 4 0-15,1 6 0 0,-1 5 0 0,-2 2 0 16,-1 4-144-16,1 2 144 0,-1 2 0 0,-1-1 0 16,-1 1 0-16,-1 1 0 0,-1-1 0 0,2-2 0 15,-2-1 0-15,1-5 0 0,1 1 0 0,0-7 0 0,1-5 0 16,1-1 0-16,1-2 0 0,3-5 144 0,3-2-144 0,-4-3 192 16,-3-4-32-16,9-2 0 0,0-6 0 0,3-2 0 15,0-8 32-15,2-4 0 0,0-4 0 16,2-1 0-16,-1-5-192 0,1-2 192 0,1-7-192 0,-1-5 192 15,2-1-192-15,1-1 0 0,2-4 144 0,2-1-144 16,-1-1 0-16,3 3 0 0,0 6 0 0,-1 4 0 16,-1 7 0-16,-1 6 0 0,-2-2 0 0,-1 10 0 15,0 4 0-15,-1 4 0 0,-2 4 0 0,0 3 0 0,-4 4 0 16,1 5 0-16,-1 4 0 0,-2 4-128 0,-3 2 128 16,0 8 0-16,-2 5 0 0,0 8-128 0,-4 10 128 15,2-1 0-15,-1 3 0 0,2 3-128 0,0 1 128 0,1-3 0 16,0 0 0-16,0 3 0 0,1-1 192 0,-2-2-16 15,3 0-16-15,-2 3 0 0,0-5-16 0,0-2 0 16,0-3 0-16,1-2 0 0,2-4-144 0,-2-5 160 16,2-2-160-16,2 4 160 0,0-4-160 0,3-8 0 15,1-6-160-15,1-6 160 16,2-2-2832-16,-2-7-480 0</inkml:trace>
  <inkml:trace contextRef="#ctx0" brushRef="#br0" timeOffset="111369.16">13460 11356 7359 0,'0'0'320'0,"0"0"80"0,-1 8-400 0,-2 0 0 16,3-8 0-16,-2 6 0 0,-1 3 3072 0,0 0 544 16,1-2 96-16,-1 1 32 0,3-8-1728 0,-1 6-352 15,1 3-64-15,1-2 0 0,-1-7-432 0,0 0-80 16,2 6 0-16,-2-6-16 0,0 0-32 0,0 0 0 16,0 0 0-16,0 0 0 0,9 0-80 0,-3-3 0 15,0 1-16-15,1-2 0 0,-1-5-192 0,2 2-48 16,1-5 0-16,-1 2 0 0,3-4-192 0,-3 1-32 15,0-2-16-15,0-1 0 0,-1-2-80 0,1 1-32 16,-3-4 0-16,3 0 0 0,-2 0-96 0,0 0 0 16,0 0-16-16,-3-5 0 0,1 2-80 0,1-3-16 0,-4 2 0 15,3-2 0-15,-1 1-144 0,-1 0 160 16,1-2-160-16,-1 3 160 0,2-2-160 0,0 3 0 0,0-1 0 0,1 2 128 16,1 1-128-16,1 2 0 0,-1 3 0 0,0-1 0 15,1 3 0-15,0 1 0 0,-2 4 0 0,1 0 0 16,-1 2 0-16,0 2 0 0,-5 6 0 0,0 0 0 15,0 0 0-15,7 6 0 0,1 1 0 0,-2 1 0 16,1 3-128-16,-1 4 128 0,2 1 0 0,-2 5 0 16,0-2 0-16,3 6 0 0,-1 6 0 0,-2-1 0 0,1-1 0 15,-1 5 0-15,-1 0 0 0,1 15 0 0,-2-4 0 0,1-2 192 16,0-3-192-16,-2-7 192 0,-3-4 0 16,0-6 0-16,2-4 0 0,4-1 0 0,-3-6 64 0,2-2 0 15,-1 1 16-15,5-8 0 0,-9-3-80 0,0 0 0 16,0 0-16-16,9-3 0 0,0-9 128 0,0-1 16 15,-1-4 16-15,-2-2 0 0,0-3-112 16,-2 3-32-16,0-4 0 0,2-15 0 0,1 1-192 0,-1 3 128 16,3-1-128-16,0 1 0 0,0 0 0 0,1-1 128 15,1 1-128-15,1 4 0 0,0 2 0 0,1 0 0 16,0 4 0-16,0 1 0 0,-1 0 0 0,1 6 0 16,0 6 0-16,-2 2 0 0,-1 4 0 0,0 4 0 15,-1 1 0-15,1 6 0 0,-1 5-144 0,2 7 144 16,-3 4 0-16,1 7-144 0,3 0 144 0,-6-3 0 15,0 2 0-15,5 21 0 0,-4 1 0 0,1-4 0 16,-2-2 0-16,-1-2 0 0,-2 1 0 0,-2-3 0 16,2-1 160-16,-3-5-160 0,0-3 160 0,0-11-160 0,0 0 160 0,-2 11-160 15,2-8 0-15,0-2 128 16,-1-1-128-16,0-5 0 16,0-2-1408-16,1-13-320 0,0 0-64 0,0 0-18512 0</inkml:trace>
  <inkml:trace contextRef="#ctx0" brushRef="#br0" timeOffset="112222.74">13235 11171 17391 0,'0'0'768'0,"0"0"160"16,0 0-736-16,0 0-192 0,9-5 0 0,-9 5 0 0,7-4 1104 0,1-1 192 16,1-2 48-16,-1 2 0 0,-3 0-160 0,1-4-32 15,-2 2 0-15,2-1 0 0,-6 8 64 0,0 0 0 16,8-5 0-16,-8 5 0 0,0 0-96 0,9-8-16 16,-9 8 0-16,0 0 0 0,0 0-176 0,0 0-32 15,0 0-16-15,0 0 0 0,0 0-176 0,0 0-16 16,-5-10-16-16,-2 8 0 0,-2 3-160 0,-2-1-16 15,-4 0-16-15,2 1 0 0,-4 3 48 0,0 2 16 16,-6 0 0-16,-13-3 0 0,1 2-96 0,0 1 0 16,0-3-16-16,-1 0 0 0,2-1-96 0,-1 2-16 15,4 1 0-15,0-1 0 0,2 0-80 0,1 0-32 0,1 1 0 16,2-1 0-16,-1-1-32 0,4 1-16 0,-1-1 0 16,2-2 0-16,4 2-160 0,0-3 128 0,3 0-128 0,4 1 128 15,2-5-128-15,8 4 0 0,-6-4 0 0,6 4 0 16,0 0 0-16,0 0 0 0,0 0 144 0,0 0-144 15,0 0 0-15,0 0 0 0,9-5 0 0,-9 5 0 16,11-6-128-16,1 1-64 0,-1 2 0 0,-1 1 0 16,-10 2-928-1,12-2-192-15,-2 0-32 0,-10 2-16 0,0 0-1104 16,0 0-224-16,0 0-32 0,0 0-13568 0</inkml:trace>
  <inkml:trace contextRef="#ctx0" brushRef="#br0" timeOffset="112620.93">12885 10819 23727 0,'0'0'1040'0,"5"-10"240"0,1 4-1024 0,-3-2-256 15,1 0 0-15,-4 8 0 0,0 0 1168 0,0 0 192 16,0 0 48-16,0 0 0 0,-6-1-224 0,-3-2-32 15,-3-1-16-15,0 7 0 0,-6 2-112 0,0 0 0 16,-3 6-16-16,-4-3 0 0,0 5-96 0,-3 0-16 16,-1-2 0-16,-2 4 0 0,0 2-144 0,-1 3-48 15,-1-2 0-15,0 1 0 0,0 1-128 0,0 1-48 0,-1-2 0 16,5 1 0-16,4 0-144 0,1-1-16 16,5 3-16-16,0 0 0 0,1 1-80 0,4-2-16 0,4-2 0 0,2 2 0 15,2-1-128-15,3-1-128 0,4-3 192 16,4-2-192-16,2-2 192 0,4-3-64 0,2 3 0 0,5-3-128 15,5 0 320-15,6-4-64 0,5 0 0 0,4 2 0 16,3-5-96-16,1 1-32 0,0-3 0 0,0 1 0 16,-3-1-128-16,-1-1 128 0,-1-2-128 0,-4 0 128 15,-2-4-128-15,-5 3 0 0,-1 1 0 0,-10 1 0 16,-1-2-2224 0,-1-1-368-16</inkml:trace>
  <inkml:trace contextRef="#ctx0" brushRef="#br0" timeOffset="113942.11">10213 11968 7359 0,'0'0'656'0,"0"0"-528"16,7-9-128-16,-1 4 0 0,-6 5 1216 0,8-4 192 16,-1-1 64-16,1-1 0 0,-8 6-320 0,10-4-64 15,-10 4-16-15,10-3 0 0,-10 3-64 0,9-4-16 16,-9 4 0-16,0 0 0 0,0 0 16 0,0 0 0 16,0 0 0-16,0 0 0 0,7 11-256 0,-5 1-48 15,-3 4-16-15,-2-1 0 0,-3 0 48 0,-3 4 16 0,-2 4 0 16,-2 0 0-16,-4 2 0 0,0 3 0 15,-2 5 0-15,-4 2 0 0,-5 0-128 0,-1 1-32 0,-1-6 0 0,0 1 0 16,1-2-144-16,-2-4-16 0,1-2-16 0,2-2 0 16,2-2-48-16,2-1-16 0,0-1 0 0,2-7 0 15,-2-2-16-15,1-4 0 0,0-2 0 0,4-3 0 16,3-3 48-16,2-6 0 0,1 0 0 0,2-3 0 0,0 4-64 16,3-3 0-16,-1-4 0 0,4 1 0 0,1-1-192 15,1-1-128-15,3-1 128 0,3 2-128 0,2-2 0 16,2 3 0-16,2 1 0 0,3-1 0 0,2 1 0 0,1 3 0 15,2 3 0-15,0 1-192 0,1-3 192 0,1 7 0 16,0 3 0-16,-1 4-128 0,0 3 128 0,-2-1 0 16,-2 5 0-16,-1 0-128 0,-1 1 128 0,-1 2 0 15,-1 0 0-15,-1 2 0 0,4 0 0 0,-2-1 0 16,-1 1 0-16,-1 1 0 0,-2 1 0 0,-1-1 0 16,0-3 128-16,1 0-128 0,-2 1 128 0,0 1-128 15,1 0 128-15,-2-2-128 0,-4-14 128 0,3 9-128 16,-1 2 128-16,-2-11-128 0,0 0 0 0,0 0 128 15,0 0-128-15,0 0 0 0,0 0 0 0,0 0-288 16,0 0 48-16,0 0 16 16,0 0-2416-16,0 0-496 0</inkml:trace>
  <inkml:trace contextRef="#ctx0" brushRef="#br0" timeOffset="114493.96">10564 11883 11967 0,'0'0'1072'0,"0"0"-864"15,0 0-208-15,0 0 0 0,0 0 1568 0,0 0 272 16,0 0 48-16,0 0 16 0,0 0-864 0,-5 2-160 16,-2 3-48-16,-1 0 0 0,0-1-272 0,-2 6-64 15,-1-2-16-15,-2 5 0 0,3 1 176 0,-3 0 48 16,0 1 0-16,1 4 0 0,-1 6 64 0,-1 0 0 16,0 2 16-16,0 3 0 0,0 3-80 0,1 1-32 15,2 3 0-15,1 0 0 0,2 0-288 0,2-3-48 16,2-1-16-16,3 0 0 0,2-2-112 0,3-6-16 15,2-2-16-15,0-3 0 0,6-1 16 0,-2-2 16 16,2-3 0-16,2-3 0 0,-2-4 400 0,2 0 80 16,1 0 16-16,2-6 0 0,0-2-64 0,0-3 0 15,1-3 0-15,0 1 0 0,-2-2-192 0,2-3-64 16,0-4 0-16,1-1 0 0,0-1-160 0,2-2-32 16,-2-3-16-16,0 0 0 0,0-3-176 0,-2 0 128 0,0-6-128 15,-2 2 128-15,-2-3-128 0,-2 2 192 0,-2 3-192 16,-1 0 192-16,-3 4-192 0,0 2 128 15,-5 2-128-15,-1 2 128 0,-3 3-128 0,1 1 0 0,-2 4 0 16,-1-1 0-16,-2 4 0 0,1-2 0 0,-2 3 0 0,-3 1-176 31,1 1-1072-31,1 0-224 0,1 1-32 0,-1 4-16 0,-2 6-1664 16,1-6-336-16</inkml:trace>
  <inkml:trace contextRef="#ctx0" brushRef="#br0" timeOffset="114723.14">10549 12199 13823 0,'0'0'1216'0,"0"0"-960"16,0 0-256-16,0 0 0 0,0 0 2592 0,0 0 480 16,1 9 80-16,1 1 32 0,1 3-1248 0,3-2-240 15,1 1-48-15,3 0-16 0,2-1-400 0,0 1-80 16,2 1 0-16,2-1-16 0,-1-1-432 0,3 2-96 15,-4-3-16-15,1 1 0 0,0-3-336 0,0 2-64 16,-1-2 0-16,0 1-16 0,-1-4-176 0,0 1 0 16,-3 2 0-16,1-5 128 0,-2 3-288 0,-1 0-64 15,-8-6-16-15,0 0-10912 16,5 9-2192-16</inkml:trace>
  <inkml:trace contextRef="#ctx0" brushRef="#br0" timeOffset="115245.61">11298 12035 18303 0,'0'0'816'0,"0"0"160"0,0 0-784 0,0 0-192 16,0 0 0-16,0 0 0 0,0 0 1216 0,0 0 192 16,0 0 32-16,-5 5 16 0,1 7-480 0,1-1-80 15,1 3-32-15,-1 5 0 0,1 4 144 0,0 2 16 16,1-2 16-16,0 5 0 0,1-1-16 0,0 1 0 16,0-3 0-16,0 2 0 0,0-3-448 0,0 0-112 15,0 1-16-15,-1-3 0 0,1 1-256 0,-3-1-48 16,2-4-16-16,-2-2 0 0,1-1-128 0,-1-2 0 0,2-1 0 0,0-3 128 15,1-9-128-15,0 0-224 0,-3 6 48 16,3-6 16 0,0 0-2112-16,0 0-416 0,-8-6-96 0,2-1-16 0</inkml:trace>
  <inkml:trace contextRef="#ctx0" brushRef="#br0" timeOffset="115364.22">11099 12362 15663 0,'0'0'688'0,"0"0"144"0,0 0-656 0,6-5-176 0,1-4 0 0,3 4 0 0,3-2 3456 0,2 1 640 15,3 1 144-15,2 4 32 16,2-4-2736-16,2-2-528 0,3 2-112 0,1 0-32 0,4-3-384 0,-2 3-80 16,-1 3-16-16,-1-2 0 0,-2 0-384 0,-3 2 0 15,-2 0 0-15,7 1 0 16,-4 1-2176-16,-5 0-448 0,3-2-112 0,-7 2-16 0</inkml:trace>
  <inkml:trace contextRef="#ctx0" brushRef="#br0" timeOffset="115998.39">11705 12842 22223 0,'0'0'976'0,"0"0"224"0,0 0-960 0,0 0-240 0,0 0 0 16,0 0 0-16,0 0 1104 0,-3-5 176 0,0-2 48 0,1 1 0 15,-1-4-208-15,2 3-32 0,0-3-16 0,1-1 0 16,-1-3-224-16,1-2-32 0,0 1-16 0,1-2 0 16,1-1-144-16,1-2-16 0,2-2-16 0,-2-1 0 15,0-1-224-15,2 0-32 0,2-6-16 0,0 0 0 16,4-1-160-16,-4-4-48 0,3 2 0 0,-1 1 0 15,3-1-144-15,0 3 0 0,1-3 0 0,2 1 0 16,2 3 128-16,-1 2-128 0,1-1 0 0,-1 4 128 0,1 6-128 0,-2 3 0 16,-1 4 0-16,-1-1 0 0,-2 6 0 0,0 1 0 15,-4 5 0-15,0 1 0 0,-7-1-144 16,0 0 144-16,6 10-192 0,-1 3 192 0,-4-3-160 0,1 3 160 16,-2-1-128-16,-2 0 128 0,-2 1 0 0,1 2 0 15,-4 0 0-15,2-2-128 0,-5 0 128 0,2 1 0 16,-2-4 0-16,3 1 0 0,-1 1 0 0,2-4 0 15,-1 3 0-15,3-4 0 0,2 2 0 0,2-3 128 16,0-6-128-16,6 11 0 0,3-4 0 0,3 3 0 16,2-3 0-16,1 3 0 0,0-2 0 0,2 6 0 15,-2-4 0-15,0 2 0 0,-2 4 0 0,-2-1 0 16,-2 0 0-16,-4-1 0 0,-2 1 192 0,-4-1-48 16,-3 0 0-16,-4-2 0 0,-3 2 336 0,-5 0 64 15,-3 0 16-15,-4-3 0 0,-2 1 32 0,0 0 16 16,-5-3 0-16,2 1 0 0,0-4-192 0,0 1-32 15,3-2-16-15,2-3 0 0,-2-2-176 0,2 0-16 16,3-3-16-16,2-1 0 0,2-2-160 0,5 1 0 16,2-2 0-16,3 0 0 15,3 0-1312-15,3-1-288 0,4 1-64 0,2 1-10400 0,5-4-2080 0</inkml:trace>
  <inkml:trace contextRef="#ctx0" brushRef="#br0" timeOffset="116297.39">12429 12151 28447 0,'0'0'1264'0,"0"0"256"0,0 0-1216 0,3-5-304 15,-3 5 0-15,0 0 0 0,0 0 1088 0,0 0 176 16,-7 4 16-16,1 6 16 0,-2 2-512 0,1 4-96 16,-2 1-32-16,0 4 0 0,0 2-80 0,1 0 0 15,1 1-16-15,0 2 0 0,1 1-224 0,0 2-32 16,1 3-16-16,-1-4 0 0,3 1-144 0,1-3-16 16,-1-1-128-16,1-2 192 0,1 0-192 0,0 0 0 15,1-2 0-15,0-2 0 0,1-1 0 0,0-2 0 16,1-4 0-16,1-2 0 15,-3-10-1120-15,0 0-272 0,0 0-48 0,0 0-9216 16,0 0-1840-16</inkml:trace>
  <inkml:trace contextRef="#ctx0" brushRef="#br0" timeOffset="116525.25">12297 12245 26719 0,'1'-12'1184'0,"3"5"240"0,4-1-1136 0,-1-1-288 0,5 0 0 0,4-1 0 16,-1 1 1664-16,4-1 288 0,4 3 48 0,3-2 16 0,0 0-960 0,4 2-192 15,0-2-32-15,2 3-16 0,0-3-400 0,0 4-80 16,-3-4-16-16,-3 4 0 0,-3 1-192 0,-1 4-128 16,-3 0 128-16,-4 0-128 0,-5 2-208 0,1 0-112 15,-11-2-32-15,1 9 0 16,-5-1-2864-16,-5 3-576 0</inkml:trace>
  <inkml:trace contextRef="#ctx0" brushRef="#br0" timeOffset="116662.13">12313 12437 9215 0,'-11'21'400'0,"8"-12"96"0,2-1-496 0,4 2 0 15,6-5 0-15,-2 3 0 0,5-3 4704 0,4-3 848 16,-1 0 160-16,8-2 48 0,7 2-3232 0,1-3-640 16,2-3-128-16,5-5-32 0,7 0-928 0,-1-1-192 15,4 0-32-15,-1-4-16 0,-2 1-560 0,-1 4 0 16,-4 1 0-16</inkml:trace>
  <inkml:trace contextRef="#ctx0" brushRef="#br0" timeOffset="135917.56">12482 11832 21183 0,'-21'-29'944'0,"9"9"192"0,0 1-912 0,0 3-224 0</inkml:trace>
  <inkml:trace contextRef="#ctx0" brushRef="#br0" timeOffset="152263.49">14807 8663 14047 0,'0'0'304'0,"0"0"64"0,8 0 16 0,0-1 16 0,-8 1-400 0,7-2 0 15,2 0 0-15,-1-1 0 0,-8 3 896 0,6-3 112 16,2 1 16-16,-8 2 0 0,0 0-64 0,0 0-16 15,0 0 0-15,0 0 0 0,0 0 96 0,0 0 32 16,0 0 0-16,6-4 0 0,-6 4-144 0,6-3-32 16,-6 3 0-16,0 0 0 0,4-5-112 0,0-4-16 15,-3 4-16-15,3-3 0 0,-4 2-112 0,0 1-32 16,-1-4 0-16,-2 1 0 0,3 0-64 0,-2 2-16 16,-2 1 0-16,-1-4 0 0,-1 0-144 0,0-1-48 15,0 4 0-15,-2-3 0 0,0 0-96 0,-1-1-32 16,-2 1 0-16,0-3 0 0,-3 6-32 0,0-3-16 15,-1 1 0-15,-2 3 0 0,0-2-16 0,-1 2 0 16,-1 1 0-16,-3-3 0 0,-1 2-144 0,-2 3 192 16,-2-3-192-16,-1 0 192 0,-1 1-192 0,0 1 0 15,-1 2 0-15,1-1 128 0,-4 4-128 0,4-2 0 0,-2 0 0 0,2 3 128 16,-1 2-128-16,0 2 0 0,2 0 0 0,-2 0 128 16,2-2-128-16,0 0 0 0,-3 4 0 0,4-2 0 15,1 0 144-15,2 2-144 0,0 0 160 0,2 3-160 16,3 3 144-16,1 0-144 0,3 0 128 0,1-1-128 15,3 3 0-15,0-1 0 0,3 1 128 0,1-1-128 16,2 2 0-16,1-1 0 0,2-1 0 0,2 0 0 16,2 0 0-16,2 1 128 0,1-3-128 0,3 0 0 0,-1 2 128 0,4-1-128 15,0 2 128-15,3 1-128 0,3-2 0 16,0 1 128-16,1-1-128 0,3-2 0 0,0-1 128 0,5 1-128 16,-2-1 0-16,4-2 128 0,3 0-128 0,5-2 0 15,0 0 0-15,2-1 128 0,1-2 0 0,2-2 0 16,-2-3 0-16,4 1 0 0,2-1 48 0,-1-1 0 15,0-1 0-15,0-2 0 0,1-3 32 0,-1-3 16 16,-1 2 0-16,-3-1 0 0,-3 0-32 0,-3-4-16 16,-4 0 0-16,-3 2 0 0,-3-3 0 0,-2 4 0 15,-3-5 0-15,-1 0 0 0,-3 1-48 0,-2 2 0 16,-1-3 0-16,-3 0 0 0,-1 0 0 0,-3 0-128 16,-1-3 192-16,-3 2-64 0,-1-3-128 0,-1 1 0 15,-3-2 144-15,-1-1-144 0,-1 1 0 0,-1-2 128 16,-4-1-128-16,-1 2 0 0,0-2 0 0,-5 4 0 15,-1-1 0-15,-1 0 128 0,-2-1-128 0,-1 2 0 16,-1 2 0-16,-2-1 0 0,-1 1 0 0,0-1 0 16,-6-1 0-16,1 3 0 0,0 1 0 0,-4 3 0 15,0-2 0-15,-2 1 0 0,0 6 0 0,-16-3 0 0,4 5 0 0,2 3 0 16,3 1 0-16,3 4 0 16,-1 4 0-16,1-2 0 0,1 3 0 0,3 0 0 0,0 3 0 0,4 1 0 15,0-1 0-15,4 0 0 0,1-4 0 0,1 6 0 16,3 5 0-16,1 1 0 0,3 2 0 0,-1-1 0 15,1 0 0-15,3 3 0 0,5 1 0 0,3-2 0 16,1 1 0-16,3 2 0 0,1-5 0 0,4 2-128 16,3-1 128-16,3 1 0 0,3-2 0 0,4-2 0 0,1 1 0 15,4 0 0-15,2-2 128 0,7 1-128 0,4 0 0 16,5-1 0-16,2-1 0 0,5 0 0 0,4-4 0 0,7-1 0 16,0-3 0-16,-13-1 0 0,2-3 0 0,4-2 192 15,2 0-64-15,0 1 0 0,1 1-128 0,-1-4 0 16,0-2 0-16,-4-4 0 0,-1-1 240 0,-2-1-32 15,-4-1 0-15,-3 0 0 0,-2-4-80 0,-2 0 0 16,-3-1-128-16,-3-2 192 0,-2-2-192 0,-1-2 176 16,-3 1-176-16,-1-1 160 0,-3-1-160 0,-1-3 160 15,-3 0-160-15,-2 0 160 0,-1-2-160 0,-3 1 128 16,-3 2-128-16,-2-3 128 0,-2-1-128 0,-3 5 0 16,-4-3 144-16,-3 2-144 0,-1 2 0 0,-5 1 128 15,-1-2-128-15,-3 3 0 0,-2 1 0 0,0 0 128 16,-2 2-128-16,-2 0 0 0,-1 2 0 0,-1 0 128 15,-2 0-128-15,-4 5 0 0,2-3 0 0,0 4 0 16,-3-2 0-16,0 5 0 0,0 0 0 0,-14-1 0 16,7 4 0-16,2 5 0 0,1 3 0 0,0 6 0 15,3-1 0-15,0 3 0 0,0 1 0 0,4 1 0 0,2-1 0 16,0 1 0-16,4-3 0 0,1 4 0 16,3 1 0-16,1 1-128 0,2-1 128 0,-2 4 0 0,3 1 0 0,2-1 0 15,3-1 0-15,2 0 0 0,0 1 0 16,4-1 0-16,3-3 0 0,3-1 0 0,2 1 0 0,5 0 0 15,2-1 0-15,4 0 0 0,2-1 0 0,6 1 0 16,-1 0 0-16,6-2 0 0,3 0 0 0,4 0 0 16,6 2 0-16,4-3 0 0,6-2 0 0,1-2 0 15,0-2 0-15,-11-1 0 0,5-3 0 0,2 0 0 16,3 0 0-16,2-1 0 0,1-1 0 0,1-1 128 0,0-3-128 0,-1-3 0 16,1-1 0-16,-2-5 128 0,-6 5-128 0,-1-7 0 15,-2 2 0-15,-2-3 0 0,-3-2 0 0,-3 0 144 16,-3-3-144-16,-4-1 0 0,-1-1 160 0,-4-1-160 15,-3-4 128-15,-4-2-128 0,-5-5 144 0,-2 1-144 16,-5-4 160-16,-1 2-160 0,-6 0 144 0,-2 0-144 16,-3 1 128-16,-2 4-128 0,-2 3 128 0,-3 3-128 15,-2 3 0-15,0 0 128 0,-5 2-128 0,3 1 0 16,-1 6 144-16,0 2-144 0,0 0 0 0,2 2 0 16,2 3 0-16,2 3 0 15,3 0-656-15,2 2-208 0,3 2-32 0,4 2-13056 16,3 1-2592-16</inkml:trace>
  <inkml:trace contextRef="#ctx0" brushRef="#br0" timeOffset="153405.88">13754 8968 12959 0,'0'0'576'0,"0"0"112"0,0 0-560 0,0 0-128 15,0 0 0-15,0 0 0 0,0 0 1184 0,0 0 208 16,-3 9 32-16,3-9 16 0,0 0-176 0,-4 5-48 15,4-5 0-15,-5 4 0 0,-1 3-16 0,-1-1-16 16,1-3 0-16,-2 2 0 0,0 2-32 0,-4-3 0 16,-1 3 0-16,-1 1 0 0,-1-3-144 0,-3 1-48 15,-2 3 0-15,-4-2 0 0,-3 0-192 0,-2 0-64 16,-2 3 0-16,0-4 0 0,-2 2-48 0,-3 1-16 16,-2-3 0-16,-3 3 0 0,-3-4-64 0,-2 1 0 0,-2 2-16 0,-3-2 0 15,-4 3-144-15,-1-2-32 0,-2-1 0 0,-26 4 0 16,6-5-96-16,6 3-32 0,2-3 0 0,0-3 0 15,1 2-48-15,5 3-16 0,1-4 0 0,2 1 0 16,0 0-16-16,2 1-16 0,0-1 0 0,3 1 0 16,1-1-16-16,3-2 0 0,3 2 0 0,3-3 0 15,3 1 0-15,6-2 0 0,5 0 0 0,2 0 0 16,-1 0-16-16,4-2-128 0,3 1 192 0,1-3-64 16,2 2-128-16,3-1 192 0,0-1-192 0,2 2 192 15,2-1-192-15,1 0 192 0,3 0-192 0,0 0 192 0,-1 1-192 0,5 1 128 16,-2-1-128-16,8 2 128 0,-7-1-128 0,7 1 0 15,-10-1 144-15,10 1-144 0,0 0 0 0,0 0 128 16,-8-1-128-16,8 1 0 0,0 0 0 0,0 0 128 16,0 0-128-16,0 0 0 0,0 0 0 0,0 0 0 15,0 0 0-15,0 0 0 0,0 0 0 0,0 0 0 16,0 0 0-16,0 0 128 0,0 0-128 0,0 0 128 16,0 0-128-16,0 0 128 15,0 0-528-15,3-11-112 0,-3 11 0 0,0 0-16 16,0 0-1456-16,5-6-304 0,-3-3-48 0,-2 9-9872 15,0 0-1968-15</inkml:trace>
  <inkml:trace contextRef="#ctx0" brushRef="#br0" timeOffset="154066.31">11909 8917 18831 0,'0'0'832'0,"0"0"176"0,4-7-816 0,-4 7-192 0,0 0 0 0,0 0 0 15,1-13 880-15,-1 7 128 0,0 6 16 0,0 0 16 0,0 0-80 0,0 0-32 16,0 0 0-16,0 0 0 0,0 0-96 0,0 0-32 15,-7-3 0-15,7 3 0 0,0 0-32 0,-11 3-16 16,1 0 0-16,1 2 0 0,-1 2-64 0,-1-2-16 16,-2 2 0-16,2 4 0 0,-5 1-176 0,0 1-48 15,-4 2 0-15,-3 1 0 0,-3-1 112 0,-2 3 16 16,-1 1 0-16,-3 0 0 0,-3-1 0 0,-1-1 0 16,-1 1 0-16,-1 0 0 0,-3-2-48 0,2 1 0 15,-3-4 0-15,4-3 0 0,1 3-144 0,0-5-48 16,0 3 0-16,0-6 0 0,-1-1-64 0,1-1-16 15,2 0 0-15,2-3 0 0,1-1 112 0,0-2 16 16,-1-1 0-16,1 0 0 0,2 1-112 0,2 0-16 16,1-3 0-16,2 2 0 0,3 3 0 0,2-1-16 15,1 1 0-15,0 0 0 0,-2 1-96 0,4 0-16 16,4-1 0-16,0 1 0 0,0 1-128 0,3-1 0 16,1 2-192-16,9-2 192 0,0 0 0 0,0 0 0 0,-7 4 0 15,7-4 0-15,0 0 0 0,0 0 0 0,-1 12-144 16,1-12 144-16,3 12 0 0,1-1 0 0,0 1 0 0,1 0 0 15,0-1 0-15,1 3 0 0,0 1 0 0,4 1 0 16,1-1 0-16,3 0 0 0,0 3 0 0,3 1 0 16,2 1 0-16,4-1 0 0,2-1 0 0,7-1 0 15,2 0 0-15,3 3 176 0,1-4-176 0,3-3 160 16,1-2-32-16,1-2-128 0,0 0 192 0,-1-3-64 16,-4-1 0-16,-1-2-128 0,-1-4 192 0,-3-1-64 0,-3-1-128 0,-4 1 0 15,-6 0 0-15,0 1 0 16,-8 1 0-16,-12 0 0 0,0 0 0 0,0 0 0 15,0 0-656-15,0 0-176 0,-15 6-16 0,-6 3-16 16,-3-2-2672-16,-5 5-544 16,-18 6-96-16,-4-2-32 0</inkml:trace>
  <inkml:trace contextRef="#ctx0" brushRef="#br1" timeOffset="169068.96">1932 9054 9503 0,'12'13'416'0,"-7"-5"96"0,0 2-512 0,1-1 0 15,3 1 0-15,-1-5 0 0,-5 0 1216 0,-3-5 160 16,5 7 32-16,-5-7 0 0,6 5-320 0,-6-5-64 16,0 0-16-16,0 0 0 0,0 0 80 0,0 0 32 15,0 0 0-15,0 0 0 0,0 0-80 0,0 0-16 16,0 0 0-16,0-5 0 0,-2-6-192 0,2 0-32 16,-2-3-16-16,-5-3 0 0,-1 0-64 0,-3-5-16 15,2-5 0-15,-2 2 0 0,-2-6-192 0,-1 1-64 16,-1-3 0-16,-8-15 0 0,2-2-112 0,-2 2-16 15,1 2-16-15,-1-1 0 0,0 0-16 0,0 0 0 16,-1-4 0-16,3 3 0 0,0 1 48 0,2-2 16 16,0-1 0-16,3-1 0 0,-1 0-64 0,1 1-16 0,-2-1 0 15,1 1 0-15,-2-4-80 0,0 3 0 16,-1 1-16-16,1-1 0 0,1 1 0 0,0-1 0 0,0 0 0 0,1 1 0 16,-4 1 16-16,6 2 16 0,0-2 0 0,-1 2 0 15,1 2 32-15,-1-1 0 0,-1 2 0 0,2-4 0 16,-2-1-48-16,2 4 0 0,1-4 0 0,1 4 0 15,5-6-64-15,-5 0-128 0,-1-3 176 0,5 2-176 16,-1-1 128-16,2 0-128 0,2-1 0 0,2 2 0 16,3-3 0-16,-1 5 0 0,2 0 128 0,2 3-128 0,0-4 0 15,2 2 0-15,4 2 0 0,-2-4 0 0,-2 0 0 16,1 0 0-16,3 3 0 0,-1 2 0 0,2-1 128 0,0 5-128 16,2-3 0-16,3 2 0 0,2-4 0 0,1 1 0 15,1-3 0-15,3 2 0 0,-1-1 0 0,2-3 0 16,0 1 0-16,3-1 0 0,0-1 0 0,0 1 0 15,1-2 0-15,1-2 0 0,1 1 0 0,-2-1 0 16,-3 0 0-16,3 1 0 0,-2-2 0 0,2 5 0 16,1 1 0-16,0 3 0 0,1-2 0 0,0 4 0 0,0 2 0 15,1 4 0-15,-1-2 0 0,1 3 0 0,2 2 0 0,-1 6 0 16,1-1 0-16,-2 2 0 0,0 4 0 0,-1 3 0 16,-3-1 0-16,0 5 0 0,-2 4 0 0,-1-2 0 15,-1-2 0-15,0 1 0 0,2 1 0 0,1-2 0 16,1 2 0-16,-1 0 0 0,0 1 0 0,0 4 0 15,-1-3 0-15,1 0 0 0,-1 1-128 0,1 3 128 16,0-4 0-16,-2 6 0 0,-3-1 0 0,2 4 0 16,1-2 0-16,-3 3 0 0,-1 0 0 0,1 3 0 15,-2 1-144-15,-2-3 144 0,-1 2-128 0,1 0 128 16,3-4 0-16,0 1 0 0,-1 0 0 0,2-4-128 16,-1-1 128-16,3 2 0 0,0-5 0 0,3-3 0 15,1-4 0-15,0 0 0 0,0-1 0 0,1-5 0 16,-1 0 0-16,2-3 0 0,1-1 0 0,1-7 0 0,0-1 0 15,2-2 0-15,-3-4 0 0,-5 1 0 0,-2-3 0 16,-2 1 0-16,-2-7 0 0,-2 3 0 0,0 1 0 0,1-3 0 16,-1-2 0-16,-2-3 128 0,-2-1-128 0,1 0 0 15,1 2 0-15,1 0 0 0,-1 1 0 0,2 3 0 16,1 3 0-16,-1 7 0 0,0 3 0 0,-1 3 0 16,1 1 0-16,1 1 0 0,0 4 0 0,2-1 0 15,-1 1 0-15,0-2 0 0,4 4 0 0,-2 0 0 16,0 3 0-16,1-3 0 0,-2 0 0 0,2 1 0 15,3 1 0-15,1 1 0 0,-2-4 0 0,0 4 0 16,-1 2 0-16,2-4 0 0,0 1 0 0,4-1 0 16,1-3 0-16,0 3-128 0,3-5 128 0,0 2 0 15,-1-1 0-15,2 0 0 0,2 2 0 0,1-1 0 0,-1 4 0 16,-1-3 0-16,0 2 0 0,0 0 0 16,-2 0 0-16,0 4 0 0,4-5 0 0,0 5 0 15,1-1 0-15,1 4 0 0,4 2 0 0,2 2 0 0,1 1 0 0,2 2 0 16,0 1 0-16,-2 4 0 0,-2 4 0 0,0 1-128 15,-1-1 128-15,1 4 0 0,-2 0 0 0,4 5 0 16,0 1 0-16,4 0 0 0,1 1 0 0,3-3 0 16,4-2 0-16,-3 0 0 0,-3-4 0 15,2 0 0-15,3-1 0 0,0 1 0 0,3 2 0 0,1 1 0 16,5-2 0-16,0 0 0 0,-6 2 0 0,-1 1 0 16,0 3 0-16,1 1 0 0,1 5 0 0,1 3 0 15,1 1 0-15,4-1 0 0,1-2 0 0,1 4 0 0,-4-2 0 16,1 1 0-16,0-2 0 0,2-1 0 0,3 1 0 15,1-4 0-15,-3-1 0 0,-5 4 0 16,-3-1 0-16,-5 3 0 0,-1 3 0 0,-3 5 0 0,-1 0 0 16,-2 7 0-16,0 1 0 0,-1 1 0 0,-3 6 0 0,-3 1-160 15,0 1 160-15,-3 5 0 0,0-1 0 0,-3 2 0 16,2-1 0-16,-1 1 0 0,1 2 0 0,1-1 0 16,-2 1 0-16,5 2 0 0,1 1 0 0,4 1 0 15,1 3 0-15,-3 1 0 0,-2 3 0 0,-2-2 0 16,3 5 0-16,-3-1 0 0,2-4 0 0,-2 0 0 15,2-4 0-15,4-3 0 0,3-3 0 0,4 1 0 16,0-6 0-16,-1 1 0 0,-6-2 0 0,-2-2 0 16,-3-1 0-16,0 3 0 0,-5 0 0 0,0 6 0 0,-6 1 0 15,-1 4 0-15,-6 6 0 0,-2 3 0 0,-4 6 0 16,-3 5 0-16,-4 3 0 0,0 2 0 16,-5-1 0-16,1 5 0 0,-3-2 0 0,1 2 0 0,-3-3 0 15,0-1 0-15,-1-2 0 0,1 0 0 0,0 4 0 0,1 0 0 16,-2 0 0-16,-1-1 0 0,1-4 0 0,1 0 0 15,3-1 0-15,0-4 0 0,4-4 0 0,3-4 0 16,5-2 0-16,6-7-192 0,0-6 48 0,5-2 0 16,3-7-96-16,-1-1-16 0,2-5 0 0,0-1 0 15,0 0 96-15,-2 4 16 0,-1 6 0 0,-2 1 0 16,-3 0 144-16,-4 9-208 0,-5 6 80 0,-4 10 128 16,-5 6-128-16,-8 10 128 0,-6 7 0 0,-5 4 0 15,-4 9 0-15,-4 2 0 0,-1 6 0 0,-5-1 0 16,-2 1 0-16,-3 0 128 0,-2-2-128 0,-2 0 128 0,-3 2 48 15,6-3 0-15,-1-1 0 0,6-4 0 0,3 0 16 16,4-2 16-16,4 0 0 0,4-5 0 0,2 2-208 16,5-3 176-16,5-2-176 0,3 0 160 15,1-3-160-15,7-1 0 0,2-2 0 0,4 0 0 0,1 1-256 0,5 0 80 16,1-4 16-16,2 0 0 0,-2-2 160 0,2 2-192 16,0 0 192-16,-5 2-192 0,-6 1 192 0,-1 1 0 15,-4-1 0-15,-4 3 0 0,-6 3 0 0,-4 3 0 16,-9 1 0-16,-5 1 128 0,-7 5-128 0,-3 3 192 15,-2 2-64-15,-2 2 0 0,-4 1 96 0,-1 2 32 16,-3-4 0-16,-3 1 0 0,-1-3-64 0,-5 1 0 16,-8-2 0-16,0 0 0 0,2-2-48 0,1-1-16 15,-1 3 0-15,0-2 0 0,1 0-128 0,-4-1 0 16,-7-5 0-16,0 1 128 0,-2-4-128 0,-1-2 0 16,2-9 0-16,1-7 0 0,0-7-176 0,-8-4 176 0,-4-7-128 0,-2-6 128 15,1-3-128-15,-2-11 128 0,-1-7-128 0,-11-8 128 16,-11-7 0-16,0-8-160 0,-1-11 160 0,-5-4 0 15,-7-3-208-15,-2-7 64 0,-3-9 16 16,-1 3 0-16,-4-5 128 0,0-2-128 0,2 3 128 0,1-4-128 16,0-1 128-16,1-1 0 0,3 1 0 0,5-6 0 15,7-3 144-15,-1 0 16 0,-1-3 0 0,7-7 0 16,6-3 0-16,2-5 0 0,0-3 0 0,-2-2 0 16,-1-6-160-16,2-5 0 0,5-7 0 0,-2-5 0 15,-7-3 0-15,4-7 0 0,5-3 0 0,7-5 0 16,3-3-144-16,1-2 144 0,-3-4-192 0,3 0 192 15,6-2-192-15,9-3 64 0,3-1 128 0,8-1-208 16,5-1 208-16,6-1 0 0,-5 3-160 0,0-1 160 16,-3-2 0-16,5 2 0 0,2-1 0 0,-1 1 0 15,0-3 0-15,0-2 0 0,1-2-144 0,4-2 144 0,4 0 0 0,2 4 0 16,0-1-128-16,5 0 128 0,3-1 0 0,5 0-160 16,3 0 160-16,6-3-128 0,2-2 128 0,7-2 0 15,8-4 0-15,3-7 0 0,2-9 0 0,8 3 0 16,3 1 0-16,8 0-128 0,5-3 128 0,1 6-192 15,-3 3 192-15,9 3-192 0,1 0 192 0,4 5-208 16,4-3 80-16,6 3 128 0,6 0-240 0,4-1 80 16,1 0 16-16,-3 1 0 0,1 0 144 0,4 5 0 15,0-4 0-15,7 3-128 0,2 2 128 0,-1-1 0 16,-4 1 0-16,-4 0 0 0,-3-4-368 0,-3 5 16 0,1 0 0 16,-2 2 0-1,2 4-128-15,-4-2-32 0,-5 5 0 0,-3 3 0 0,-6-1 320 0,-1 4 48 0,-5 0 16 16,3 2 0-16,0 0-64 0,1-2-16 0,0-1 0 0,2 2 0 15,6-4-16-15,2 2 0 16,0-3 0-16,-3 3 0 0,1-2-48 0,0 7-16 0,0-2 0 0,6 8 0 16,3 2 16-16,4 7 0 0,4 3 0 0,-4 6 0 15,-6 2 80-15,0 9 32 0,-1 7 0 0,0 10 0 16,-1 7 160-16,1 10 0 0,0 8 0 0,-4 13 0 16,0 6 0-16,-2 9 224 0,-1 7-48 0,2 5-16 15,0 8-160-15,5 10 0 0,2 6 0 0,10 7 0 16,7 8 0-16,3 7 0 0,-1 10 0 0,7 3 0 15,5 6-160-15,9 9 160 0,8 3 0 0,4 13-144 0,-2 3 144 16,9 12 0-16,3 6 0 0,4 9 0 16,-4 8 0-16,4 6 0 0,4 5 0 0,-2 4 0 0,-3 2 0 15,2 3 0-15,-1 2 0 0,-4 4 0 0,-6 5 0 16,-4 1 0-16,-11 4 0 0,0 0 128 0,-1 3-128 16,-11 0 176-16,-9 1-176 0,-7 6 192 0,-9 0-64 15,-6 1 0-15,-7 1 0 0,-7 0 0 0,-4 3 0 0,-8 1 0 16,-6 6 0-16,-8 4 0 0,-9-1-128 0,-7 1 192 15,-6 0-192-15,-8 4 192 0,-5 3-64 0,-5 3-128 16,-5 4 192-16,-2 3-64 0,-5-4-128 0,-2-4 0 16,-2-2 0-16,-2-7 128 0,-2-9-128 0,-3 0 0 15,-2-5 0-15,1-3 0 0,-2-4 0 0,-1-5 128 16,2-2-128-16,-4-1 128 0,-1 1 112 0,-9-2 16 16,-5 4 0-16,-5-5 0 0,-3-2-128 0,-1 0-128 15,-1 0 176-15,-2-5-176 0,-9-3 0 0,0-3-144 0,-3-6-16 16,2-7 0-16,1-8 160 0,-2-5-128 0,-6-2 128 0,1-7-128 15,-5-9 128-15,3-3 176 0,0-7-48 0,-5-4 0 16,-8-11 208-16,-1-2 48 0,1-3 0 0,-7-1 0 16,-8-3-256-16,1-4-128 0,2-7 128 0,-5-4-128 15,-7-7 0-15,2-10 144 0,0-7-144 0,-3-11 0 16,-5-11 304-16,3-7-48 0,2-12-16 0,-3-4 0 16,-2-7-240-16,2-4 0 0,6-4 0 0,-4-7 0 15,-3 0 0-15,4-5-128 0,8-5 128 0,-1-6 0 16,-3 2 0-16,7-13 0 0,6-5 128 0,3-10-128 15,-5-9 192-15,3-12-48 0,3-12-16 0,1-13 0 16,1-11 64-16,-1-17 0 0,-6-15 0 0,7-19 0 0,4-18-192 16,2-18 192-16,-2-13-192 0,12-18 192 0,12-15-192 0,16-7 128 15,17-2-128-15,17-3 128 0,8 0 64 0,14 3 0 16,8 4 0-16,12 3 0 0,4 4 176 16,7 4 32-16,3 4 16 0,10 4 0 0,3 1-112 0,6 9-32 15,2 4 0-15,7 9 0 0,7-1-144 0,1 10-128 16,-5 6 192-16,7 10-192 0,1 4 0 0,5 14-224 15,4 9 16-15,6 9 0 16,2 7-2128-16,-2 9-416 0</inkml:trace>
  <inkml:trace contextRef="#ctx0" brushRef="#br1" timeOffset="171167.62">9649 11562 6447 0,'0'0'272'0,"0"0"80"16,-2-11-352-16,-1-1 0 0,3 12 0 0,0 0 0 0,-5-7 2304 0,5 7 400 16,-4-9 80-16,4 9 16 0,0 0-1584 0,-9 4-304 15,9-4-64-15,-9 10-16 0,0 0-304 0,1 5-64 16,-1 4-16-16,1 6 0 0,-2 0 224 0,0 8 32 16,0 4 16-16,-1 6 0 0,0 7-160 0,1 4-48 15,-2 7 0-15,0 2 0 0,-2 5-176 0,-2 5-32 16,-4 3-16-16,1 1 0 0,1 0-96 0,0-4-32 15,-1-3 0-15,0-7 0 0,-1-6 224 0,1-4 64 16,0 1 0-16,2-7 0 0,3-2 224 0,3-6 48 16,1-4 16-16,2-3 0 0,3-3-288 0,2-2-48 15,2-7-16-15,1-1 0 0,3-3-128 0,-1-1-48 16,3-4 0-16,0-2 0 0,-5-9-64 0,0 0-16 16,11 5 0-16,0 0 0 0,0 0 0 0,5-5 0 15,3-1 0-15,2-3 0 0,5 0-128 0,3-1 0 16,3-1 0-16,5-3 128 0,1 3-128 0,5-3 0 15,4 1 0-15,3-1 128 0,2 2-128 0,6-3 0 16,6 2 0-16,3 0 128 0,3 1-128 0,2 0 0 0,1-3 0 16,1 6 0-16,4 2 0 0,4-1 0 0,2-1 0 15,-2 2 0-15,-2-1 0 0,2 5 0 0,0 0 0 0,6-2 0 16,2-2 0-16,-2-1 0 0,-2 2 0 0,0 1 0 16,-4-1 0-16,5-1 0 0,4 1 0 0,-3 4 0 15,-4 0 0-15,-3 2 0 0,-6 3 0 0,0 1 0 16,0 4 0-16,-2 2 0 0,-6-1 0 0,-5-4 0 0,-3 2 0 15,-5-2 0-15,-4 2 0 0,-3 2 0 0,-2-1 0 0,-2 0 0 16,-1 1 0-16,-3 0 0 0,-5 1 0 0,-2-1 0 16,-3-3 0-16,-3 2 128 0,-3 1 0 0,-3-4 0 15,-2 2 0-15,1-1 0 0,-1-2-128 0,-2 4 0 16,1-3 0-16,-2 0 128 0,-2-6-128 0,-1 0 0 16,-1-2 144-16,-1 1-144 0,-10-3 176 0,10-7-48 15,-4 1 0-15,-1-3 0 0,-5 9 64 0,7-10 16 0,-3-3 0 16,-1 1 0-16,1 0 96 0,1-3 16 15,0 1 0-15,3-3 0 0,0-4-128 0,2 0-32 16,0 0 0-16,-1 4 0 0,1-3-160 0,3-5 160 16,1-2-160-16,3-5 160 0,4-1-160 0,2-3 0 15,2-2 0-15,1-2 128 0,0-5-128 0,2 1 0 0,1-3 0 0,1-2 0 16,-2-3 0-16,0 4 0 16,0 0 0-16,0 4 0 0,-2 0 0 0,0 2 0 15,-2-1 0-15,-1 5 0 0,-2 3 0 0,-2 2 0 16,-1 5 0-16,-1-1 0 0,-2 4 0 0,-1 2 0 15,-3 2 0-15,0 4 0 0,-4 1 0 0,-2 1 0 16,-1 1 0-16,-1 0 0 0,-1 5 0 0,1-1 0 0,-5 2 0 16,1 0 0-16,-1 3 0 0,-2-1 0 0,-1 1 0 0,0 2 0 15,-2 0 0-15,0 2-144 0,-1-3 144 16,-5 3 0-16,1 2 0 0,-1 0-128 0,1-1 128 0,-2 1 0 16,0 1 0-16,-1-1 0 0,-1-1 0 0,-3 1 0 15,-3 3 0-15,-5 0 0 0,-2-2 0 0,-3 0 0 16,-2-1 0-16,-3 0 0 0,-4-1 0 0,-2 0 144 15,-5-4-144-15,0-2 0 0,-3 1 144 0,0 1-144 16,-1-1 176-16,-2 1-48 0,0-1 0 0,-1 1 0 16,-1-2 16-16,-1 0 0 0,-3-2 0 0,0-2 0 0,-1 2-16 0,0-2-128 15,-1 0 192-15,0 0-64 0,-3-3-128 0,-2 2 192 16,-3-3-192-16,0 0 192 0,0 2-48 0,-1 1 0 16,-4-3 0-16,-3 0 0 0,-3 4-144 0,-2-2 128 15,1-1-128-15,-2 5 128 0,-3-5-128 0,1 7 0 16,-1-2 0-16,2 3 0 0,3-5 0 0,-1 2 0 15,4 4 0-15,0-1 128 0,1 1 0 0,0 0 0 16,1 2 0-16,-1-2 0 0,3 0 0 0,1 4 0 16,1 3 0-16,1-3 0 0,2-3-128 0,4 3 192 15,3 4-192-15,3-4 192 0,3-1-192 0,3-2 0 16,4 6 0-16,1-2 128 0,2-1-128 0,8-1 0 16,6-4 0-16,2 3 128 0,6 2-128 0,2-1 0 15,5-3 0-15,7 3 0 0,1-1-384 0,10 2-16 16,0 0 0-16,0 0 0 15,16-5-2736-15,7 3-560 0</inkml:trace>
  <inkml:trace contextRef="#ctx0" brushRef="#br1" timeOffset="172538.21">10205 12934 8287 0,'0'0'736'0,"0"0"-592"15,7 1-144-15,-7-1 0 0,8 3 1664 0,-8-3 288 16,6 6 64-16,-2 0 16 0,-1 1-912 0,-3 3-176 16,-2-1-48-16,0 3 0 0,-2 2-64 0,-1 0-32 15,-2-1 0-15,-3 4 0 0,-2 2 224 0,-4 4 32 16,0-1 16-16,-3 1 0 0,-2 4-112 0,-3 0-32 16,-2 1 0-16,-2-2 0 0,-2 2-240 0,1-1-48 15,-1 0-16-15,-3-6 0 0,-2 0-32 0,0-1 0 16,-1-1 0-16,-2-1 0 0,-1-2 32 0,-17 6 0 15,2-4 0-15,5 0 0 0,-3-3 0 0,1-1 0 16,-1-1 0-16,1-6 0 0,-1-2-80 0,1 3-16 0,0-4 0 0,1 1 0 16,2 0-144-16,1-3-48 15,0 0 0-15,4-2 0 0,2 1-80 0,2-2-32 16,-1-7 0-16,2-1 0 0,3-2-96 0,2 2-128 0,1-5 176 0,2-1-176 16,3-4 192-16,-1 1-64 0,0 0 0 0,3 0-128 15,3 0 224-15,-1 1-64 0,0-1-16 0,-1 0 0 16,0 0-16-16,-1 2-128 0,1 0 192 0,3 2-64 15,3-3 16-15,1 1 0 0,1 2 0 0,0 3 0 16,3 1-16-16,0-2-128 0,0 3 192 0,3 1-64 16,1 2-128-16,1 1 0 0,2 2 144 0,6 3-144 15,0 0 0-15,0 0 0 0,-6-3 0 0,6 3 0 0,0 0 0 0,0 0 0 16,0 0 0-16,0 0 0 0,0 0 0 16,0 0-128-16,0 0 128 0,-5 9-128 15,5-9-320-15,0 0-64 0,0 0-16 16,0 0 0-16,0 11-1392 0,0-11-256 0,0 0-64 0,0 0-8912 15,7 11-1776-15</inkml:trace>
  <inkml:trace contextRef="#ctx0" brushRef="#br1" timeOffset="172970.75">8772 12865 24879 0,'9'-7'2208'0,"2"-4"-1760"16,5 2-448-16,-4-1 0 0,0 3 720 0,-5-1 64 16,1 3 16-16,-8 5 0 0,0 0-80 0,0 0-16 15,0 0 0-15,0 0 0 0,-11 14-144 0,-3-3-48 16,-4 2 0-16,-1 1 0 0,-3-1-128 0,-2-1-48 16,-3 2 0-16,1 2 0 0,-1-1 176 0,-2 3 16 0,-3 0 16 0,-2 1 0 15,-1 0 112-15,0-1 32 0,-2-3 0 16,1 1 0-16,1 1-80 0,-1-2-16 0,-2-1 0 0,0-1 0 15,-2 1-192-15,2-3-32 0,0 6-16 0,1-5 0 16,2 1-48-16,2-3-16 0,1 2 0 0,4 0 0 0,2-1-80 16,2 1-16-16,3 0 0 0,2-3 0 0,1 1-64 15,4-3 0-15,4 1-128 0,2 0 192 16,3 2-48-16,2 1-16 0,3 2 0 0,4 1 0 0,3 0 64 0,4 4 0 16,4 0 0-16,3 3 0 0,2 3 64 0,3-1 0 15,3 3 16-15,0-3 0 0,1 2 48 0,0 3 16 16,1-3 0-16,-2 3 0 0,0-5 0 0,-1 4 0 15,1-3 0-15,-2 0 0 0,-1 0-176 16,0-2-32-16,-2 1-128 0,0-2 192 0,-2 1-192 0,-2 0 0 16,0-1 0-16,-1 1 0 15,1-2-1664-15,-6 3-416 0</inkml:trace>
  <inkml:trace contextRef="#ctx0" brushRef="#br0" timeOffset="179704.37">15439 9138 2751 0,'-20'-7'128'0,"10"4"16"0,-1 2-144 0,3 0 0 15,8 1 0-15,-9-2 0 0,9 2 3536 0,-11 0 688 16,3 3 128-16,8-3 16 0,-11-1-2656 0,11 1-544 16,-10-2-96-16,10 2-32 0,0 0-160 0,0 0-48 15,-9 0 0-15,9 0 0 0,0 0 0 0,0 0-16 16,0 0 0-16,17-3 0 0,2-5-176 0,10 2-16 15,8 2-16-15,7-3 0 0,6 0-96 0,5 2-32 16,4-4 0-16,4 5 0 0,5 3-256 0,-19-3-48 16,4-4-16-16,3 4 0 0,1 3-16 0,-1 1 0 15,0-1 0-15,-3 0 0 0,-6-1 144 0,-6 1 32 16,-1 1 0-16,-10 0 0 0,-7-1-64 0,-5 1 0 0,-4 0 0 16,-5 2 0-16,-9-2-64 0,0 0 0 0,-5 5-16 0,-8 3 0 15,-6 1-48-15,-7 0 0 0,-5 0 0 16,-9 1 0-16,-3 1 0 0,-4 3-128 0,-1-3 192 0,-5 1-64 15,-4 1 192-15,-2 0 48 0,-2-3 0 0,0 3 0 16,-2-5-32-16,1 3 0 0,5-2 0 0,-18 1 0 16,15-3 80-16,12 2 16 0,10-5 0 0,10 0 0 15,9 0-208-15,7-3-32 0,12-1-16 0,0 0 0 0,9-5-176 16,4 2 128-16,6 0-128 0,9-1 128 0,11-3-128 16,8 1 0-16,8 1 0 0,7-3 0 0,8 1 0 0,4 2 0 15,2-3 0-15,3 3 0 0,-3-4 0 0,-1 1 0 16,-4 2 0-16,-5-2 0 0,-3 3 144 0,-7 0-144 15,-8-1 160-15,-6 2-160 0,-8 1 288 0,-7 2-32 16,-7 0-16-16,-7 1 0 0,-7 0-80 0,-6 0-16 16,-6 4 0-16,-12 3 0 0,-10 2-144 0,-9 3 192 15,-10-3-192-15,-7 3 192 0,-7-2-192 0,-33 8 0 16,1-2 0-16,28-4 0 0,-10 3 128 0,-4-1-128 16,-1-2 0-16,-29 4 128 0,16-2 32 0,15 0 0 15,14-3 0-15,13 0 0 0,10-5 16 0,11 3 0 16,10-6 0-16,6-2 0 0,14-1-176 0,0 0 0 15,14-9 0-15,11-1 128 0,8 0-128 0,-2 2 0 16,6-1 0-16,10 0 0 0,9 1 0 0,5-1 0 16,3-4 0-16,3 3 0 0,3-3 0 0,-3-1 0 15,-2 4 0-15,-2-2 0 0,-5 2 0 0,-7 3 0 16,-9-2 0-16,-9 2 0 0,-9 4 0 0,-6-1 0 0,-7 0 128 16,-11 4-128-16,0 0 0 0,-11 4 0 15,-12 0 144-15,-10-1-144 0,-9 4 0 0,-8 2 128 0,-6-2-128 16,-5 5 0-16,-5 2 0 0,-6-4 0 0,-6 0 0 15,-31 7 128-15,6-2-128 0,10-2 0 0,6-1 0 0,10 1 0 16,12-4 144-16,15 1-144 0,9-5 192 0,14 3-192 16,12-6 144-16,15-2-144 0,0 0 0 0,18 0 144 15,10-2-144-15,12-5 0 0,10 0 0 0,-5-1 0 0,10-1 0 16,8 0 0-16,8 0 0 0,6-2 0 0,5 1 0 16,2-4 0-16,-2 1 0 0,0 2 0 0,-4-1 0 15,-5 1 0-15,-10 3 0 0,-8-1 0 0,-12 2 0 0,-8 2 0 16,-9-1 0-16,-9 4 0 0,-8-1 0 0,-9 3 128 15,-8 3-128-15,-10 1 128 0,-12 2-128 0,-11-2 128 16,-8 1-128-16,-9 4 128 0,-6 0-128 0,-6 2 0 16,-5-2 0-16,-33 5 0 0,7-1 0 0,8-4 0 15,4 1 128-15,11 1-128 0,9-2 0 0,14 1 160 16,12-5-160-16,13 1 160 0,11 0-160 0,8-4 0 16,11-2 144-16,0 0-144 0,17-2 0 0,8-4 0 15,8-1 0-15,8-2 0 0,7 0 0 0,-10 1 0 16,7 0 0-16,7 0 0 0,4-1 0 0,4 3 0 15,2-4 0-15,-1 2 128 0,-2-2-128 0,-2 2 0 16,-8-3 0-16,-7 6 0 0,-7-3 0 0,-9 4 0 16,-5 1 0-16,-9 1 0 0,-4 1 0 0,-8 1 0 15,-8 0 0-15,-6 1 0 0,-6 1 0 0,-8 1 128 16,-6 1-128-16,-6 4 128 0,-3-3-128 0,-6 1 0 16,-6 2 0-16,-26 0 128 0,6 2-128 0,3-1 128 0,9 1-128 15,9-3 128-15,9 2-128 0,10-4 176 16,15 3-176-16,9-3 192 0,11-5-192 0,0 0 0 0,17 1 0 0,10-1 0 15,6-1 0-15,-5-1 0 0,8-1 0 16,2-2 0-16,5 0 0 0,4 2 0 0,4-2 0 0,2-1 0 16,-3 0 0-16,1-3 0 0,-2 1 0 0,-4 2 0 15,-6-2 0-15,-5 4 0 0,-8 0 0 0,-6 2 0 0,-7-1 0 16,-13 3 0-16,0 0 0 0,-10 5 0 16,-11-1 0-16,-10 4 0 0,-11 2 0 0,9-5 128 15,-8 4-128-15,-5-3 0 0,-3 3 0 0,-25 1 0 0,5 3 0 0,4 0 0 16,4-2 0-16,8 2 0 0,6-3 0 0,13-1 128 15,10-3-128-15,10 1 0 0,6-3 0 16,8-4 0-16,14 2 128 0,8-3-128 0,11-3 0 0,7-5 0 16,6 0 0-16,-9 0 0 0,6 2 0 0,5-3 0 15,7 2 0-15,2-1 0 0,2 1 0 0,0-2 0 16,0 0 0-16,1-3 0 0,-6 4 0 0,-4-1 0 16,-6 3 0-16,-5 0 0 0,-8 2 0 0,-7 3 0 15,-7-1 0-15,-7-1 0 0,-10 4 0 0,0 0 0 16,-13 3 128-16,-7-2-128 0,-8 2 0 0,-4-1 0 15,-8 3 0-15,-5 4 0 0,-4-2 0 0,-3 1 0 16,-2-1 0-16,1-2 0 0,1 3 0 0,3-3 0 16,7-2 0-16,9 1 0 0,9 1 128 0,6-1-128 0,7-3 0 15,11-1 128-15,0 0-128 0,16 0 0 16,9-2 0-16,8-2 0 0,4-1 0 0,7-1 0 16,4-1 128-16,4-3-128 0,2 0 0 0,2 1 0 15,1-1 0-15,1 2 0 0,-2-4 0 0,-2 4 0 0,-5-2 0 16,-4 3 0-16,-5 0 0 0,-5 2 0 15,-9 1 0-15,-6 1 0 0,-5 1 160 0,-8 2-160 0,-7 0 192 0,-5 5-192 16,-6 0 128-16,-6 5-128 0,-3 0 0 0,-5 3 0 16,-5 2-2192-16,0 2-496 15</inkml:trace>
  <inkml:trace contextRef="#ctx0" brushRef="#br0" timeOffset="181734.5">15514 9334 11167 0,'0'0'496'0,"0"0"96"0,0 0-464 0,5-6-128 15,0 1 0-15,-5 5 0 0,0 0 1024 0,0 0 176 16,5-4 32-16,-5 4 16 0,0 0-256 0,0 0-48 16,0 0-16-16,0 0 0 0,0 0-400 0,8 2-80 15,1 2 0-15,-4 1-16 0,1 2 144 0,1-1 48 16,-1 4 0-16,0-3 0 0,1 0-48 0,-1 3-16 16,0 2 0-16,0 0 0 0,-1 5-64 0,0 2-16 15,-3 0 0-15,-1 4 0 0,-1 0-160 0,-1 2-48 16,-3 2 0-16,-1-2 0 0,-2 5-272 0,-1-1 0 0,0-4 0 15,-6 12 0-15,2-5 144 0,-1-7-144 0,0-4 0 16,-1-3 144-16,-1-2 176 0,-3-1 48 0,-1-2 0 0,-1 0 0 16,0-4 144-16,-2 2 48 0,2-2 0 15,-3-3 0-15,-1-3-48 0,-2-1-16 0,-2 0 0 0,0-2 0 16,-2-2-64-16,-1-1-16 0,-3-4 0 0,0 1 0 16,-1 1-96-16,0-4-32 0,-2 1 0 0,-3-1 0 15,-3 4-288-15,-1 1 0 0,-3-2 128 0,-4 2-128 16,-5 0 0-16,-1 2 0 0,-2-3 0 0,2 0 0 0,1 0 0 15,5 2 0-15,3 1 0 0,1 0 0 0,4 1 0 0,2 1 0 16,2 0 0-16,0 0 0 0,3 0 0 0,-3 3 0 16,1-1 0-16,1-1 0 0,1 2 0 0,-1 1 0 15,0 2 0-15,0-1 0 0,-4 2 0 0,1 3 0 16,-1-1 0-16,-1 2 0 0,-2 2 0 0,-3-3 0 16,-6 1 0-16,4-2 0 0,1 4 0 0,0 0 0 15,0-4 160-15,2 2-160 0,1 3 0 0,0-3 0 16,1 2 0-16,0 1 0 0,3-1 0 0,-1-2 0 15,0 2 0-15,1-2 0 0,0-2 0 0,4 5 0 16,-1-1 0-16,0 1 0 0,0 3 0 0,1-1 0 16,0-1 0-16,-1 2 0 0,-3 1 0 0,1-2 0 15,2-2 0-15,0 0 0 0,-1 1 192 0,1 1-64 16,1 0 0-16,2-1 0 0,1 1 16 0,2-2 0 16,-1-2 0-16,2 4 0 0,2-2-144 0,4 2 128 15,0-2-128-15,2 0 128 0,2 0-128 0,2 1 0 16,-3 3 0-16,2-3 128 0,1-3-128 0,0-1 0 0,1 2 144 15,-1 1-144-15,-3-3 0 0,1 1 128 0,-1 3-128 16,0 0 0-16,2 2 128 0,0 1-128 0,-3-4 128 16,4 5-128-16,-2 2 192 0,2 1-48 0,3-2 0 0,-2 2 0 15,-1-3-144-15,1 1 192 0,2 4-192 16,-1-2 192-16,1-4-192 0,0 0 128 0,4-1-128 0,-1 0 128 16,0-1-128-16,2 1 192 0,-2-4-192 0,0 1 192 15,1-2 0-15,0 1 16 0,1-4 0 0,1 1 0 0,-2-3-32 16,3 1-16-16,0-1 0 0,2-1 0 15,-1-1-160-15,8-5 0 0,-6 3 0 0,6-3 128 16,0 0-128-16,0 0 0 0,-7-2 0 0,7 2 0 0,0 0-144 0,0 0-16 16,0 0 0-16,0 0 0 15,0 0-320-15,0 0-64 0,0 0-16 0,0 0 0 16,0 0-1360-16,-1-8-256 0,1 1-64 0,0 7-12304 16</inkml:trace>
  <inkml:trace contextRef="#ctx0" brushRef="#br0" timeOffset="182064.96">11680 10376 29135 0,'-17'-8'1280'0,"6"6"288"0,1 6-1248 0,0 0-320 15,0 0 0-15,-2 3 0 0,-2 3 128 0,-1 7-128 16,-3 1 192-16,-1 2-192 0,-4 0 256 0,3 2-48 15,-3 2-16-15,-1 2 0 0,-1 5 288 0,-1 4 48 16,1 2 16-16,1 5 0 0,2 2 96 0,0-1 0 16,1 4 16-16,6-2 0 0,-1 2-288 0,5-7-64 0,2-1-16 15,1-4 0-15,3-3-96 0,1-3 0 0,3-5-16 0,1-2 0 16,0-4 160-16,3-3 48 0,4-1 0 16,5-1 0-16,2-8 240 0,6-3 48 0,6-4 16 0,7-2 0 15,6-6-224-15,7 2-32 0,5-3-16 0,3-3 0 16,3-4-208-16,-13 7-32 0,4-2-16 0,8-2 0 15,5 1-336-15,4 1-64 0,2-2-16 0,22-3-12064 16,-14 6-2416-16</inkml:trace>
  <inkml:trace contextRef="#ctx0" brushRef="#br0" timeOffset="195411.37">7731 430 6447 0,'-4'-11'576'0,"0"-2"-576"15,-2 4 0-15,-2-2 0 0,-1 3 1744 0,2-3 240 16,-1 1 64-16,1 1 0 0,-1 2-640 0,2-2-128 16,1 3-32-16,1-3 0 0,0 3-160 0,1-3-16 15,1 3-16-15,1 2 0 0,2 0-208 0,1 0-32 16,1 2-16-16,1 2 0 0,-4 0-320 0,5 0-64 15,5 0-16-15,-2 2 0 0,4 2-176 0,0 1-32 16,-1-1-16-16,2 1 0 0,0 4 48 0,1-2 16 16,0 6 0-16,-2 6 0 0,1 3 0 0,-7-4 0 15,2 8 0-15,2 4 0 0,0 4 80 0,4 3 0 16,0 5 16-16,2 0 0 0,1 5-64 0,15 43-16 16,-5-10 0-16,-1-5 0 0,0-4-64 0,-4-4-32 15,-2 0 0-15,0-6 0 0,1 1-32 0,-1-1-128 16,1 5 192-16,1-5-64 0,0-1 80 0,-2-7 16 15,0-5 0-15,-2-1 0 0,-1-2 48 0,-2-1 16 16,1-4 0-16,-3 1 0 0,-1-2-32 0,-1-3-16 0,2-6 0 16,-2 1 0-16,-2 0-48 0,1-5-16 0,3-5 0 15,0 1 0-15,-4-3-16 0,1-6 0 0,-3-3 0 0,2-2 0 16,-5-1 80-16,-4-7 16 0,0 0 0 16,0 0 0-16,0 0 48 0,0 0 16 0,0 0 0 0,0 0 0 15,0 0 64-15,6-11 32 0,0-1 0 0,0 0 0 16,-1-4-176-16,4-2-48 0,0-2 0 0,-2 4 0 15,2 0-192-15,3-3 0 0,3-1 128 0,3-2-128 0,5-3 0 0,2 1 144 16,4 1-144-16,4-1 128 0,3 1-128 0,5 1 160 16,-2 1-160-16,2-3 160 0,-1 1-160 0,1 2 0 15,-2 1 0-15,1 1 0 0,-1 1 0 0,-4 0 0 16,0 2 0-16,1-1 0 0,-1 2 0 0,4-3 0 16,-3 3 0-16,1 0 0 0,-1-1 0 0,-1 4 0 15,0-2 0-15,-2 0 0 0,-1 2 0 0,-1 2 0 16,-1-1 0-16,-2 2 0 0,-2-3 0 0,0 5 0 15,-2-3 0-15,-1 3 0 0,0 0 0 0,-4 0 0 16,-2 5 128-16,0-5-128 0,-3 4 0 0,-3-1 0 16,2 1 0-16,-4 2 0 0,-1-2 128 0,-8 3-128 15,0 0 128-15,0 0-128 0,0 0 192 0,0 0-32 16,0 0-16-16,0 0 0 0,0 0 112 0,-2-7 32 16,-1 0 0-16,-4-1 0 0,-2-3-32 0,-1-3 0 15,-1 2 0-15,-1-2 0 0,-2-8-256 0,-1 0 0 16,-3-2 128-16,-1-6-128 0,0-3 0 0,-1-4 128 15,-2-4-128-15,-1-5 0 0,-1 3 144 0,1-4-144 16,0 1 0-16,-1-3 144 0,4-2-144 0,0 3 0 16,0 1 0-16,8 7 0 0,0-5 0 0,0-1 0 0,-1 1 0 0,-2 2 0 15,2 1 0-15,-1 1 0 0,-1 2 0 0,-4-13 0 16,0 2-128-16,1 6 128 0,0-3 0 0,3 1 0 16,1 4 0-16,4 9-144 15,-1-1 144-15,1-2 0 0,0-1-144 0,1 2 144 0,0 2 0 0,0 3-144 16,7 18 144-16,2 12 0 0,0 0 128 0,0 0-128 15,0 0 0-15,0 0 0 0</inkml:trace>
  <inkml:trace contextRef="#ctx0" brushRef="#br0" timeOffset="203637.69">20835 17370 13935 0,'0'0'608'0,"0"0"144"0,0 0-608 0,0 0-144 0,0 0 0 0,0 0 0 15,0 0 912-15,0 0 160 0,0 0 16 0,0 0 16 16,0 0-160-16,0 0-48 0,0 0 0 0,0 0 0 16,0 0-96-16,0 0-32 0,8 0 0 0,1-1 0 15,1-2 192-15,1 0 48 0,2-4 0 0,1 2 0 16,2 1-80-16,2-4-16 0,1 1 0 0,3-1 0 16,-1-3-368-16,4 2-80 0,-4 0-16 0,0 4 0 0,-2-4-256 0,-2 4-48 15,-1 1-16-15,-4 0 0 0,-1 4-128 16,-3 4 0-16,0-2 0 0,-2 5 0 0,-2 4 0 0,-3 1 0 15,-2 3 0-15,-3 10 0 0,-3-2 128 0,-2 0-128 16,-1 1 0-16,3-6 128 0,0 0-128 0,-2 0 0 16,0-3 0-16,0 1 0 0,-1 4 128 0,1-4 0 15,0-2 0-15,1 0 0 0,1 1-128 0,-1-1 0 16,1-1 0-16,0-2 0 0,2 2 0 0,0-4-176 16,1 1 48-16,0-5 0 15,4-5-2016-15,-3 7-400 0,3-7-80 0,0 0 0 0</inkml:trace>
  <inkml:trace contextRef="#ctx0" brushRef="#br0" timeOffset="203897.56">20977 17398 19695 0,'5'-13'864'0,"-5"13"192"0,7-8-848 0,-7 8-208 0,5-11 0 0,-5 11 0 16,0 0 1616-16,0 0 288 0,0 0 48 0,0 0 16 15,0 0-832-15,-10 15-176 0,-3 3-16 0,-4 4-16 16,-2 7-416-16,-3-1-64 16,-4 4-32-16,-1 3 0 0,-2 1 336 0,0 1 64 0,0-2 16 0,-2 2 0 15,-2 0-32-15,3 0 0 0,0-5 0 0,1-1 0 16,-1-5-224-16,0 2-64 0,4-4 0 0,-2 3 0 16,2-3-272-16,1-3-64 0,0 1-16 0,2-3 0 15,1-1-608-15,4 0-112 0,3-4-16 0,5 0-10896 16,1 1-2176-16</inkml:trace>
  <inkml:trace contextRef="#ctx0" brushRef="#br0" timeOffset="204385.45">18871 18462 10127 0,'0'0'896'0,"0"0"-704"16,3-8-192-16,-3 8 0 0,0 0 2816 0,0 0 544 15,0 0 96-15,0 0 32 0,0 0-1888 0,-3 9-368 16,-2 4-80-16,-1 4 0 0,-3 4-448 0,1 3-64 16,-3 0-32-16,1 0 0 0,-2 9 32 0,-1 0 0 15,1-5 0-15,-1 2 0 0,-1-2-320 0,0-3-64 16,4-1-16-16,0-1 0 0,-1-1-96 0,3-5-16 16,-1-1 0-16,2-5 0 15,4 0-1104-15,3-11-240 0,0 0-32 0,0 0-11984 0</inkml:trace>
  <inkml:trace contextRef="#ctx0" brushRef="#br0" timeOffset="204588.49">18877 18221 18431 0,'-17'-10'1632'0,"7"5"-1312"0,-2 0-320 0,2-3 0 16,1 2 1664-16,1-1 272 0,8 7 48 0,-7-8 16 15,0 2-752-15,7 6-160 0,0 0-16 0,0 0-16 16,0 0-736-16,0 0-128 0,5-11-48 0,-5 11 0 16,11-2-144-16,-1 2 0 0,-10 0-192 0,13 1 192 15,-1 3-2432-15,1 4-352 0</inkml:trace>
  <inkml:trace contextRef="#ctx0" brushRef="#br0" timeOffset="204941.34">19078 18637 19343 0,'-2'17'1728'0,"0"-8"-1392"15,2 2-336-15,-1 4 0 0,-1-3 688 0,-1-1 64 16,1 3 16-16,-2 1 0 0,-1-5 704 0,0 1 128 16,5-11 48-16,-5 12 0 0,-1-1-528 0,3-1-96 15,3-10-32-15,0 0 0 0,0 0-128 0,0 0-32 16,-4 4 0-16,4-4 0 0,0 0 192 0,0 0 48 0,7-9 0 15,4-5 0-15,-2-3-240 0,2 1-64 16,0-2 0-16,5 0 0 0,-1 0-480 0,-1 0-96 0,-3 3-32 0,1 2 0 16,-1 5-160-16,-1 2 0 0,-10 6 0 0,11-3 0 15,-11 3 0-15,0 0 0 0,10 11 0 0,-3 6 0 16,-2 0 0-16,-2 2 0 0,0-2 0 0,-3 3 0 16,-3 4 0-16,2 3 0 0,-2-4 0 0,1 0 0 15,-1 0 0-15,1-4 0 0,0-3 0 0,1-3 0 16,0 0 0-16,1 0 0 0,1-6 0 0,-1-7 0 15,0 0 0-15,5 10 0 0,-5-10 0 0,13 2 0 32,1-2-2096-32,0-4-448 0,0-4-80 0,2 2-32 0</inkml:trace>
  <inkml:trace contextRef="#ctx0" brushRef="#br0" timeOffset="205510.11">20004 18566 9215 0,'0'0'816'0,"0"0"-656"0,-9-3-160 0,9 3 0 16,-10 0 1984-16,1 2 384 0,9-2 64 0,-8 6 0 15,2 2-1136-15,1 1-224 0,1 3-48 0,0 3-16 16,1 3-144-16,1 4-32 0,-1 1 0 0,3 2 0 16,-1-2 64-16,1 2 0 0,0 2 0 0,1-4 0 15,-1-1 0-15,4-1 16 0,-1-2 0 0,1-5 0 16,-2 0-80-16,2 0 0 0,1 0-16 0,0-5 0 0,-5-9-48 0,6 10-16 16,-6-10 0-16,11 4 0 0,-11-4 128 0,12-1 16 15,1-3 16-15,0-5 0 0,-1-2-64 0,4-3-16 16,-2-3 0-16,2-1 0 0,-1-2-304 0,1-4-64 15,-2-3-16-15,1 3 0 0,0 0-208 0,0 1-48 16,-1 1-16-16,0 1 0 0,0-2-176 16,0 4 0-16,-1 0 144 0,0 4-144 0,0-1 0 0,-2 2 0 15,0 0 0-15,0 5 128 0,-3 3-128 0,-8 6 0 16,8-2-128-16,-8 2 128 16,0 0-1280-16,0 0-160 0,0 0-32 0,4 15-16 15,-7-2-1904-15,2 4-384 0</inkml:trace>
  <inkml:trace contextRef="#ctx0" brushRef="#br0" timeOffset="205769.25">20440 19079 29823 0,'0'0'1328'0,"0"0"272"0,0 0-1280 0,-3 13-320 0,1 0 0 0,-2 1 0 16,-3 4 1664-16,1-1 256 0,-3 1 64 0,-1 0 16 15,1 1-832-15,0-1-160 0,0 0-48 0,-1-2 0 16,4 1-560-16,-1-2-112 0,1-2-32 0,1 1 0 16,1-2-112-16,2 1-16 0,0-3-128 0,2 2 192 15,0-12-192-15,0 0 0 0,7 9 0 0,-7-9-12448 16,0 0-2384-16</inkml:trace>
  <inkml:trace contextRef="#ctx0" brushRef="#br0" timeOffset="206985.92">20985 19015 19807 0,'0'0'880'0,"0"0"176"0,0 0-848 0,-1 11-208 0,1-11 0 0,0 14 0 16,0 0 1088-16,1 5 160 0,2 3 32 0,-1 2 16 15,1 8-128-15,-1-6-16 0,-1 1-16 0,-1-3 0 16,0 3-176-16,-1-3-48 0,-1-1 0 0,-2-3 0 0,0-3 32 15,-2-2 0-15,1 0 0 0,-3 2 0 16,-1-3-240-16,-1-3-32 0,-3 1-16 0,2 0 0 0,-1-3-320 0,0 0-64 16,-1-4-16-16,1-1 0 0,2-1-256 0,1-5 0 15,0 0 0-15,2-3 0 16,0-7-2592-16,2 0-416 0,-2-13-96 0,7 5-16 0</inkml:trace>
  <inkml:trace contextRef="#ctx0" brushRef="#br0" timeOffset="207316.8">21563 18401 10127 0,'0'0'896'0,"0"0"-704"0,0 0-192 0,0 0 0 15,-6-4 2544-15,6 4 464 0,0 0 112 0,-9 9 16 16,1 6-1248-16,1 3-240 0,2 3-48 0,0 6-16 16,0-1-448-16,-2 5-96 0,0 5-16 0,2-1 0 15,-1 0-64-15,1 0 0 0,-2 0-16 0,-2-4 0 16,0 0-240-16,1-2-32 0,1-5-16 0,0 3 0 16,0-2-272-16,2 0-48 0,0-2-16 0,-1-4 0 15,1-4-176-15,2-4-144 0,-1 2 192 0,0-4-192 16,0 0 160-16,4-9-160 0,0 0 128 0,0 0-128 15,0 0 0-15,0 0-256 0,0 0 48 0,0 0 0 16,-5-13-1664-16,4 4-336 16,-2-5-64-16,3-4-16 0</inkml:trace>
  <inkml:trace contextRef="#ctx0" brushRef="#br0" timeOffset="207528.57">21526 18430 24879 0,'0'0'2208'0,"6"-9"-1760"15,5-4-448-15,6-1 0 0,2 0 720 0,5-1 64 16,4 0 16-16,2-2 0 0,5 0 432 0,-2 0 96 16,2 2 16-16,2 1 0 0,-1 4-768 0,-1-1-128 0,0 4-48 15,-4-2 0-15,0 3-400 0,-7 3 0 0,-5 3 0 0,-7 0-10000 16,-12 0-2096-16</inkml:trace>
  <inkml:trace contextRef="#ctx0" brushRef="#br0" timeOffset="207729.66">21485 18706 23039 0,'0'0'1024'0,"0"0"192"0,0 0-960 0,15-8-256 0,4-2 0 0,5-2 0 15,4 4 2752-15,5-4 496 0,5-1 96 0,4 1 32 16,1-5-1776-16,4 2-368 0,3 1-64 0,1 5-16 15,-2-2-704-15,-5 0-128 0,-9 3-48 0,-3 2 0 16,-3 0-1296 0,-3 2-272-16,-5 2-48 0,0-1-16 0</inkml:trace>
  <inkml:trace contextRef="#ctx0" brushRef="#br0" timeOffset="208510.26">22401 18594 12895 0,'0'0'1152'0,"0"0"-928"0,0 0-224 0,0 0 0 16,0 0 2032-16,0 0 352 0,0 0 80 0,0 0 16 16,0 0-480-16,0 0-80 0,0 0-32 0,0 0 0 15,13-3-976-15,-1 2-192 0,5 0-32 0,2 0-16 0,1-2-384 0,3 0-80 16,0 1-16-16,-1 1 0 0,-3-1-192 0,1 2 176 16,-2 0-176-16,-3 0 160 15,-1 2-1408-15,-1 0-288 0,-4-1-48 0</inkml:trace>
  <inkml:trace contextRef="#ctx0" brushRef="#br0" timeOffset="208733.68">22278 18778 26719 0,'0'0'2368'0,"0"0"-1888"16,2-9-480-16,3 3 0 0,-5 6 1088 0,13-5 112 16,4-2 16-16,4 2 16 0,5 0 48 0,5 0 0 15,5 0 0-15,3 1 0 0,3 1-768 0,2-3-160 16,-5-1-32-16,-2 3 0 0,-5 3-320 0,-3-1 0 0,-2 1-192 15,-5 1-16128-15</inkml:trace>
  <inkml:trace contextRef="#ctx0" brushRef="#br0" timeOffset="209327.57">23032 18893 10127 0,'0'0'896'0,"-11"6"-704"15,2-1-192-15,9-5 0 0,-6 5 1984 0,6-5 352 16,0 0 80-16,0 0 16 0,0 0-224 0,0 0-32 0,0 0-16 0,10-9 0 15,7-4-1008-15,2 2-208 0,1-2-48 0,3-3 0 16,4-3-352-16,1-3-80 0,0-1-16 0,3 0 0 16,1-3-176-16,0-2-32 0,0-7-16 0,3 0 0 15,1 2 48-15,0-3 16 0,0-3 0 0,3-6 0 16,-1-2-112-16,-4-4-32 0,-2 1 0 0,-4 0 0 16,-5 3-144-16,-2 0 0 0,-2 5 0 0,-2 6-176 15,-6 6-160-15,-3 7-48 0,-3 3 0 0,-2 3 0 16,-5 3 224-16,0 5 160 0,-5 3-208 0,-2 3 80 15,-2 3 128-15,-3 4-128 0,-4 3 128 0,-1 4-128 16,-6 3 128-16,-3 4 0 0,-5 3-144 0,-2 10 144 16,0 4 0-16,-1 4 0 0,2-1 0 0,1 10 128 15,1 3 272-15,4-2 48 0,4 1 16 0,4-3 0 16,4-8 128-16,6 1 32 0,4-1 0 0,6-3 0 0,2-4-128 16,3-2-32-16,3-4 0 0,1-1 0 0,1-3-272 0,3-5-48 15,2 1-16-15,2-1 0 0,-1-2-128 0,2-2 0 16,1-3 0-16,-1-3-176 15,1 0-2320-15,0-5-448 0,6-4-112 16,-6 2-16-16</inkml:trace>
  <inkml:trace contextRef="#ctx0" brushRef="#br0" timeOffset="209643.19">23850 18561 21183 0,'0'0'1888'0,"-13"1"-1504"0,-1 0-384 16,-2 2 0-16,-2 3 1152 0,0 4 176 0,-1 2 16 0,-1 2 16 16,-2 5-192-16,2 3-32 0,2-5-16 0,3 4 0 15,2-1-544-15,3 2-96 0,4-1-32 0,4-2 0 16,5-3-272-16,3-2-176 0,4-3 192 0,3-3-192 16,2-2 384-16,3-2-16 0,4-4-16 0,-1-4 0 15,1-1 240-15,2-2 48 0,-1-4 16 0,1-3 0 16,-3 1-96-16,-2-2-32 0,-3 0 0 0,-3-2 0 15,-3 1-96-15,-2-2-32 0,-3-1 0 0,-3 0 0 16,-3 0 0-16,-4 0 0 0,-3 0 0 0,-2 1 0 16,-1 1-16-16,-2 3 0 0,-1 5 0 0,0 1 0 15,0 4-384-15,1 3 0 0,2 1 0 0,1 1 0 16,10-1-1536 0,0 0-400-16,-8 9-80 0,8-9-14560 0</inkml:trace>
  <inkml:trace contextRef="#ctx0" brushRef="#br0" timeOffset="209967.47">24205 18469 19343 0,'-7'9'1728'0,"0"3"-1392"16,-3 2-336-16,1 0 0 0,-3 1 1776 0,0 4 272 16,-2 1 64-16,-2 3 16 0,0 0-352 0,1 0-80 15,-1 1-16-15,4-2 0 0,0-2-848 0,3-2-160 16,2-2-32-16,3-6-16 0,4-10-64 0,0 9-16 0,2 0 0 0,-2-9 0 15,9-4 16-15,4 1 0 0,2-1 0 0,4-6 0 16,2-4-80-16,-2-2-16 0,4-1 0 0,-2-5 0 16,0 0-272-16,1 1-48 0,1-3-16 0,1-3 0 15,1 3-128-15,-1 0 0 0,0 5 144 0,-3 1-144 16,0 1 0-16,-2 7 0 0,-1 2 0 0,-2 5 0 16,-4 1 0-16,-12 2 0 0,7 11 0 0,-2 0 0 15,-3 3-128-15,-4 5 128 0,0 4-128 0,-7 4 128 16,0 2 0-16,-4 0 0 0,-2 3 0 0,1 1 0 15,0-5 0-15,3-1 0 0,0-3 0 0,4-1 0 16,0-3 0-16,6-6 0 0,1-1 0 0,0-13 0 31,5 11-816-31,-5-11-80 0,10 4 0 0,2-3-10752 0,1-3-2160 0</inkml:trace>
  <inkml:trace contextRef="#ctx0" brushRef="#br0" timeOffset="210426.04">25107 18446 2751 0,'0'0'128'0,"-10"-2"16"0,1-2-144 0,-1 3 0 0,-3-2 0 0,-1 3 0 16,-5 3 4416-16,1 1 864 0,-1 1 160 0,0 4 48 16,-2 5-3536-16,-1-3-704 0,1 2-144 0,-1 3-16 15,0 3-272-15,3 0-48 0,3-1-16 0,3 0 0 16,4-2-16-16,5 0 0 0,4-6 0 0,3 1 0 16,2 1-208-16,4-5-32 0,2 1-16 0,3-4 0 15,0-3-48-15,3-1-16 0,2 0 0 0,0-4 0 16,-1-6-96-16,-1 1 0 0,3-2-16 0,-1 2 0 15,0 0-112-15,-2 3 0 0,0-3-16 0,-3 4 0 16,-4 1 0-16,-10 4 0 0,0 0 0 0,0 0 0 16,0 0 96-16,3 13 32 0,-6 6 0 0,-5 0 0 15,-3 2-48-15,-4 2 0 0,-3 1 0 0,-1 4 0 16,0-1 16-16,-1 4 0 0,-2 2 0 0,-1 0 0 16,-1-3-272-16,1-1 160 0,0-2-160 0,4-4 128 0,1-4-128 15,3-2 0-15,1-5 144 0,4-3-144 0,2-3 0 16,8-6 0-16,0 0 0 0,0 0 128 15,0 0-1728-15,8-7-320 0,2-5-80 16</inkml:trace>
  <inkml:trace contextRef="#ctx0" brushRef="#br0" timeOffset="210696.61">25466 18513 21183 0,'0'0'1888'0,"0"0"-1504"0,11-4-384 0,-11 4 0 15,10-2 1280-15,-10 2 192 0,0 0 48 0,2 11 0 16,-4 3 32-16,-1 1 16 0,-5 3 0 0,-2 2 0 16,-2 4-480-16,0 3-80 0,-4-2-32 0,1 2 0 15,-1-3-272-15,-1 4-48 0,0-1-16 0,3 2 0 16,3-5-512-16,1-2-128 0,1 1 0 0,3-4 0 15,2-3 0-15,0-3 0 0,5-3-128 0,-1-10 128 32,8 8-1952-32,-8-8-320 0,13-2-64 0,1-3-16 0</inkml:trace>
  <inkml:trace contextRef="#ctx0" brushRef="#br0" timeOffset="210942.6">26068 18049 19343 0,'0'0'1728'0,"0"0"-1392"0,0 0-336 0,0 0 0 0,0 0 1088 0,-2 10 128 16,-5 0 48-16,-2 5 0 0,-3 3 304 0,0 5 64 15,-2 5 16-15,0 1 0 0,-1-1-752 0,-1 6-128 16,-2 4-48-16,-3 3 0 0,0 2-368 0,-1-1-80 15,-1 4-16-15,-2-3 0 0,-2 3-256 0,2-4 0 16,2 4 0-16,1-8 0 16,3-5-1472-16,3-4-368 0,-1-1-64 0</inkml:trace>
  <inkml:trace contextRef="#ctx0" brushRef="#br0" timeOffset="211983.68">25716 18472 22111 0,'0'0'1968'0,"0"0"-1584"0,15 1-384 0,2 0 0 16,-1 3 896-16,3-1 80 0,2-1 32 0,0 2 0 16,2-1 256-16,1-1 48 0,2-2 16 0,-1 1 0 15,-1 1-816-15,-2-2-176 0,-2 0-16 0,-1 0-16 16,-1-3-144-16,0 1-32 0,-1-5 0 0,-5 5 0 16,2-1 64-16,-4 2 16 0,-10 1 0 0,0 0 0 15,0 0 112-15,0 0 32 0,0 0 0 0,-3 11 0 0,-4-2-32 16,-2 4 0-16,-2 1 0 0,0-1 0 0,2 2 16 0,0-1 0 15,1 0 0-15,3 0 0 16,0-4-16-16,5 1 0 0,0-2 0 0,5 0 0 0,-5-9 272 0,8 4 48 16,3 1 16-16,3-2 0 0,1-5-144 0,6 0-16 15,-4-3-16-15,1 0 0 0,0-4-288 0,0 1-48 16,0-3-16-16,-3 3 0 0,0-2-128 0,-1 2 128 16,-4-3-128-16,0 3 128 0,-2-2-128 0,-2 5 0 15,-6 5 0-15,0 0 0 0,0 0 0 0,0 0 0 16,0 0 0-16,0 0 0 0,-6 5 0 0,-2 3 0 15,1-1-176-15,0 2 176 0,1 3 0 0,1 0-128 16,1-1 128-16,4 0 0 0,3-2 0 0,2 1-128 0,0 0 128 16,4-3 0-16,2-5 0 0,2 2 0 0,2-1 0 15,3-1 0-15,2-4 0 0,5-2 144 0,1-1-144 0,3-2 0 16,-2-2 144-16,0 2-144 0,0-3 0 0,-3 1 144 16,-5-3-144-16,2 1 160 0,0 2-160 0,-2-1 160 15,0 2-160-15,-1-1 0 0,-3 3 144 0,-1 3-144 16,-4-1 0-16,-1 1 0 0,-9 3 0 0,0 0 0 15,0 0 0-15,0 0 0 0,0 0 0 0,0 0 0 16,8 7 0-16,-8-7 0 0,8 7 0 0,-8-7 0 16,7 7 0-16,-7-7 0 0,11 5 0 0,-2-1-128 15,-9-4 128-15,12 3 0 0,-2-2 0 0,0-1 0 16,-10 0 0-16,9 0 0 0,-9 0 0 0,0 0 0 16,0 0 0-16,0 0 0 0,0 0 0 0,0 0 0 15,0 0 0-15,0 0 0 0,-8 8 0 0,-2-2 0 16,-3 3 0-16,1-2-128 0,-1 4 128 0,-2-1 0 15,1 4 0-15,-3-1 0 0,4-3 0 0,2 0-128 0,2-4 128 0,1 3 0 16,2-1 0-16,4-2 0 0,2-6 0 0,0 0 0 16,0 0 0-16,2 12 0 0,2-2 0 0,0-4 0 15,-4-6 0-15,11 6 0 0,-1 0 0 0,2-3 0 16,-1 0 0-16,3-2 0 0,1-2 0 0,3 0 0 16,-3-1 128-16,3-5-128 0,3-2 0 0,-4-1 144 15,2-3-144-15,2-2 0 0,2-3 144 0,1-4-144 16,4-4 0-16,1-1 144 0,-1-5-144 0,3-2 128 15,0-4-128-15,4-6 128 0,1-1-128 0,4-6 0 16,1-4 144-16,-1-2-144 0,0-7 0 0,-2 3 0 16,-3-1 0-16,0 4 0 0,-2 3 0 0,-3 8 0 15,-7 8 0-15,-1 6 0 0,-6 10-128 0,-7 4 128 0,-2 3-128 16,-7 16 128-16,0 0 0 0,0 0-160 0,-9 0 160 0,-3 7 0 16,-4 3-192-16,-3 8 192 0,-6 1-192 0,1 9 192 15,-2 3-144-15,-1 6 144 0,-1 1 0 0,3 4-144 16,-1 7 144-16,3-1 0 15,2 0 0-15,3 2-128 0,3-4 128 0,2-1 0 0,4-3 0 0,4 0 0 16,4-4 0-16,3-1 0 0,8-2 0 0,2-1 0 16,2-4 128-16,2 1 0 0,2-2 0 0,4-5 0 15,-1-1-128-15,5-4 0 0,-1-4 128 0,3-2-128 16,1-1 128-16,1-6-128 0,1-3 128 0,0-5-128 16,-1-2 208-16,-2-3-16 0,-1-1-16 0,-2-2 0 15,-2-1-176-15,-4-3 0 0,-5 0 0 0,-1 3 128 0,-1 0-128 16,-5 1 0-16,-3 0 144 0,-3-3-144 0,-3 4 0 15,-2-1 0-15,-5 0 0 0,0 1 128 0,-2 0-304 16,-2 3-48-16,-4 2-16 0,0 1 0 16,-4 1-272-16,1 0-48 0,-2 4-16 0,-1 2 0 15,1-1-1056-15,-3 4-224 0,0 0-32 0,2-3-9152 16,1 0-1824-16</inkml:trace>
  <inkml:trace contextRef="#ctx0" brushRef="#br0" timeOffset="212908.45">21598 19459 9215 0,'0'0'400'0,"0"0"96"0,0 0-496 0,0 0 0 0,0 0 0 0,0 0 0 15,-5-5 2736-15,5 5 448 0,-9-5 80 0,-3 5 32 16,0 4-1584-16,-2 0-320 0,-2 0-64 0,-3 6-16 0,-5-1-416 16,0 5-96-16,-1 6-16 0,-2 0 0 0,-2 1-144 0,-1 3-48 15,2 3 0-15,2 3 0 0,-1 1-16 16,3-3 0-16,6 0 0 0,3-3 0 0,5 2-128 0,3-4-16 16,5-4-16-16,3-2 0 0,5 0-16 0,6-4 0 15,3-4 0-15,10-4 0 0,3-3 80 0,7-6 16 16,2-1 0-16,2-1 0 0,3-7-80 0,0-1-16 15,0-2 0-15,-1-2 0 0,-2 0 16 0,-2-1 0 16,-4-1 0-16,-3-1 0 0,-4 0 144 0,-5-2 16 16,-3 1 16-16,-4 1 0 0,-4-1-144 0,-3-1-48 15,-6 0 0-15,-2 3 0 0,-3 0-160 0,-5 2-48 16,-4 0 0-16,-2 4 0 0,-1 3-192 0,-4 0 0 16,-1 8-144-16,-2 0 144 15,-2 3-1616-15,-2 3-240 0,3-1-32 0,0 3-10144 16,1 2-2016-16</inkml:trace>
  <inkml:trace contextRef="#ctx0" brushRef="#br0" timeOffset="213140.62">21500 19632 22111 0,'-10'8'976'0,"6"1"208"0,0 0-944 0,3 3-240 0,-2 2 0 0,6 0 0 15,-1 4 1872-15,5 0 336 0,2-1 64 0,3 0 16 16,2 1-640-16,5 1-128 0,5 0-32 0,3 2 0 16,0-2-528-16,0 0-96 0,-3 0-32 0,-1 0 0 0,-1 0-512 0,-1-1-96 15,-3 1-32-15,-2-1 0 0,-2-4-192 0,0-3 0 16,-3-1 0-16,1-1-11648 16,-2-1-2352-16</inkml:trace>
  <inkml:trace contextRef="#ctx0" brushRef="#br0" timeOffset="213601.87">22355 19664 23039 0,'0'0'2048'0,"0"0"-1648"15,0 0-400-15,10-6 0 0,3 2 1280 0,4 1 192 16,2-3 16-16,5 1 16 0,4 0-528 0,6-3-96 16,2 1-32-16,3 2 0 0,2-3-496 0,-2 3-96 15,-2 2-32-15,-4 1 0 16,-4 0-1776-16,-4 2-368 0</inkml:trace>
  <inkml:trace contextRef="#ctx0" brushRef="#br0" timeOffset="213744.49">22545 19842 23039 0,'-23'-2'1024'0,"13"2"192"0,10 0-960 0,0 0-256 0,0 0 0 0,0 0 0 16,0 0 3008-16,10-7 544 0,5 2 112 0,5-1 32 16,5-1-2272-16,4-2-448 0,5 1-80 0,4-1-32 15,3 0-592-15,-2 0-112 0,-1-1-32 0,3 2 0 32,1 6-2064-32,0-1-432 0,13-1-64 0,-6 4-32 0</inkml:trace>
  <inkml:trace contextRef="#ctx0" brushRef="#br0" timeOffset="214399.73">23597 19496 10127 0,'0'0'896'0,"0"0"-704"0,0 0-192 15,-2 13 0-15,-1-3 2480 0,-2 3 464 0,-3 2 80 0,-1 0 32 16,2 1-1232-16,-3 3-240 0,1 2-48 0,-1 5-16 15,-3 0-672-15,1-1-128 0,2-4-16 0,1 1-16 16,0-3-48-16,2-3-16 0,1-2 0 0,0-1 0 16,1-4 144-16,5-9 16 0,0 0 16 0,0 0 0 15,-3 8 0-15,3-8 0 0,0 0 0 0,0 0 0 16,5-7 0-16,2-4 0 0,3-1 0 0,3 0 0 16,1-5-384-16,3-1-80 0,0-2-16 0,4-3 0 15,-1 0-192-15,4 3-128 0,0-2 128 0,-1 2-128 16,3 0 0-16,-2 2 0 0,-1 4 0 0,-2 1 0 15,-2 4 0-15,-1 3 0 0,-4 5 0 0,-1 3 0 16,-3 6 0-16,-4 1-128 0,-2 7 128 0,-1 2-192 16,-3 2 192-16,-3 2-208 0,-3 2 80 0,-2-1 128 15,-4 6-128-15,-4-1 128 0,-2-1 0 0,1-4 0 0,-4 0 0 16,2-4 0-16,1-1-144 0,6-7 144 0,-2-3 0 0,14-8 0 16,0 0 0-16,0 0 0 0,0 0 0 0,1-8 176 15,7-7-176-15,4-1 160 0,6 0-160 0,1-3 0 16,2-3 0-16,1 1 128 0,1-6-128 0,0 2 0 15,1 2 0-15,1 0 0 0,-3 4 0 0,4 2-144 16,2 6 144-16,0 3-160 0,0 4 160 0,-4 4-128 16,-1 3 128-16,-3 8-128 0,-1 3 128 0,-2 4-160 15,-5 2 160-15,-3 2-160 0,-4 2 160 0,-5 4-160 16,-3-1 160-16,-6 2-160 0,-4 0 160 0,-1-3 0 16,1 0 0-16,1-3 0 0,0-4-240 0,3-2-16 15,3-6 0-15,2-1 0 16,4-10-2496-16,0 0-496 0</inkml:trace>
  <inkml:trace contextRef="#ctx0" brushRef="#br0" timeOffset="-214583.7">24467 19599 19119 0,'0'0'832'0,"0"0"192"0,0 0-816 0,-8 5-208 16,8-5 0-16,-8 9 0 0,1-4 1408 0,2 2 256 16,5-7 32-16,0 0 16 0,-3 11-448 0,3-11-96 15,0 0-16-15,0 0 0 0,6 5-320 0,2 0-80 16,2-1-16-16,3-3 0 0,2-3-96 0,3-2 0 16,1 0-16-16,1 0 0 0,2-1-304 0,0-2-48 15,-1 0-16-15,-2 2 0 0,-1-4-128 0,-4 3-128 0,1-3 192 16,-3 3-192-16,-3-4 192 0,-3 2-64 0,-3-2 0 0,-3 10-128 15,0-9 144-15,-3 0-144 0,-3 1 0 0,-3 7 144 16,-3 2-144-16,-3 2 0 0,-3 2 0 0,-2 3 0 16,-2-2-160-16,-1 5 160 0,1 0 0 0,0 1-144 15,2 2 144-15,2 2 0 0,4 1 0 0,4-3 0 16,2 0 128-16,4 0-128 0,2 2 160 0,3-2-160 16,4-4 192-16,3 1-48 0,2-3-16 0,4 2 0 15,4-2 16-15,3 2 0 0,2-5 0 0,3 0 0 31,2-1-1024-31,1-2-208 0,-1 0-32 0,2-4-14288 0</inkml:trace>
  <inkml:trace contextRef="#ctx0" brushRef="#br0" timeOffset="-214269.58">25101 19555 21823 0,'0'0'960'0,"-4"14"208"0,0-3-928 0,-2 4-240 16,-3 3 0-16,0 3 0 0,-1 1 1232 0,-1 0 208 16,-2-2 32-16,1 3 16 0,1-1-432 0,2-2-96 15,-2 2 0-15,2-3-16 0,1-5-368 0,2-1-80 16,1-6-16-16,5-7 0 0,0 0 224 0,0 0 32 16,0 0 16-16,0 0 0 0,0 0 128 0,12-5 16 15,2-5 16-15,3-1 0 0,3-6-304 0,2 1-64 16,-1-1-16-16,5-1 0 0,1-1-272 0,-2-1-64 15,-1-1-16-15,2 1 0 0,0 1-176 0,1 5 0 0,-2 1 0 0,1 1 128 16,-2 1-128-16,-1 3 0 16,-3 4 0-16,-1 1 0 15,-2 2-1264-15,-2 2-176 0,-1 2-32 0,-3 2-15200 0</inkml:trace>
  <inkml:trace contextRef="#ctx0" brushRef="#br0" timeOffset="-213652.15">25664 19625 15663 0,'0'0'1392'0,"0"0"-1120"0,0 0-272 0,0 0 0 0,0 0 1888 15,0 0 320-15,0 0 64 0,0 0 16 0,-5 11-816 0,0 3-176 16,-2 3-16-16,2 0-16 0,-1 3-416 0,0 0-80 15,-1 0 0-15,0 1-16 0,-2 3-304 0,1-1-64 16,2-3-16-16,-3-1 0 0,1-1-160 0,2-2-16 16,0 0-16-16,1-5 0 0,1 0-176 0,4-11-256 15,0 0 64-15,0 0-14352 0</inkml:trace>
  <inkml:trace contextRef="#ctx0" brushRef="#br0" timeOffset="-213068.44">26176 19662 3679 0,'0'0'320'0,"-5"-7"-320"0,0 1 0 0,0-4 0 0,-1 2 3136 0,-2-1 576 15,-2 4 96-15,0 0 32 16,-3 0-2080-16,-1 4-416 0,-4 2-64 0,0 4-32 0,-1 1-592 0,0 3-112 15,-1 3-32-15,-2 3 0 0,2 3 32 0,-2 0 0 16,1 1 0-16,2 1 0 0,2-1-32 0,4 0-16 16,5 1 0-16,1-2 0 0,3-1 16 0,4-3 0 15,0-14 0-15,9 14 0 0,3-5 32 0,2-2 16 16,4-4 0-16,1-5 0 0,2-5 176 0,3-1 32 16,3 1 16-16,2-6 0 0,3-4-272 0,1 0-64 15,0-2-16-15,1-3 0 0,1-5-240 0,-2 1-64 16,-3-6 0-16,1 1 0 0,-2-2-128 0,-1 1 160 15,-3-6-160-15,0-1 160 0,-4-2-160 0,-3-3 128 16,-4-2-128-16,-1 4 128 0,-2-1-128 0,-1 7-224 0,-3 11 48 16,-2 6 16-16,-3 6-48 0,-2 13-16 0,0 0 0 15,0 0 0-15,-11 14-48 0,-3 6-16 0,-3 6 0 0,0 4 0 16,-4 5 160-16,0 5 128 0,-5 9-192 0,2-1 192 16,0 0-128-16,2 4 128 0,-1 2 0 0,3-4 0 15,0-4 0-15,4-4 0 0,1-5 0 0,4-1 0 16,3-3 0-16,6-7 0 0,2 0 0 0,3-6 0 31,5-2-1632-31,4-4-320 0,3-5-64 0</inkml:trace>
  <inkml:trace contextRef="#ctx0" brushRef="#br0" timeOffset="-212880.11">26563 19735 28559 0,'0'0'2544'0,"-8"12"-2032"16,-3 3-512-16,0 0 0 0,3-5 544 0,-3 2 16 16,0 3 0-16,1-1 0 0,1 0-64 0,3 0-16 15,-1-1 0-15,2 1 0 0,0 1-480 0,2-1-256 16,3 0 16-16,2-1 16 16,-2-13-2224-16,0 0-448 0</inkml:trace>
  <inkml:trace contextRef="#ctx0" brushRef="#br0" timeOffset="-212399.37">27238 19693 26719 0,'0'0'2368'0,"0"0"-1888"0,0 0-480 0,0 0 0 0,0 0 640 0,0 0 16 0,0 0 16 0,-11-2 0 16,-1 1 352-16,-3 3 64 0,-3 4 0 0,-1 5 16 16,-4-3-640-16,2 4-128 0,2 1-16 0,0 1-16 15,3 3 32-15,2 1 16 0,4-4 0 0,-2 0 0 16,6 0 32-16,-1-2 16 0,6-3 0 0,1-1 0 16,0-8-32-16,8 7-16 0,3-3 0 0,1-2 0 15,-1-1 32-15,4-2 0 0,-1-4 0 0,3 1 0 16,2-3-128-16,0-1 0 0,-1-2-16 0,0 0 0 15,-3-4-80-15,-1 2-16 0,0 2 0 0,-4-3 0 0,0 1-144 16,-1 4 160-16,-9 8-160 0,0 0 160 0,8-9-160 16,-8 9 0-16,0 0 0 0,0 0 0 0,0 0 0 15,1 9 0-15,-2 5-192 0,1-4 192 0,0 3-144 0,1 2 144 16,2 3 0-16,2-2 0 0,2-2 0 0,3-2 0 16,1 1 0-16,1-1 0 0,2-3 0 0,3 1 0 15,-1-5 0-15,2 0 0 0,1-2 0 0,0-2 0 16,0-2 0-16,0-3 144 0,-1-1-144 0,-1 0 0 15,-2-3-160-15,-1 2 160 16,-1-4-768-16,-4 4-64 0,-1-3-16 0,-8 9 0 16,4-7-2624-16,0 2-528 0,-3-9-96 0,-1 14-32 0</inkml:trace>
  <inkml:trace contextRef="#ctx0" brushRef="#br0" timeOffset="-212166.68">27313 19439 32255 0,'-3'-13'1424'0,"3"13"304"0,0 0-1392 0,3-7-336 0,-3 7 0 0,0 0 0 16,0 0 2816-16,0 0 480 0,0 0 96 0,11 2 32 0,1 1-2528 0,-1 2-496 15,0 3-96-15,1-3-32 16,-3 1-480-16,1 3-112 0,-2-3 0 0,-8-6-16 16,6 10-2224-16,-6-10-448 0,0 14-96 0,-3-2-16 0</inkml:trace>
  <inkml:trace contextRef="#ctx0" brushRef="#br0" timeOffset="-211354.44">22993 17791 2751 0,'0'0'128'0,"4"-12"16"0,0-1-144 0,-1 3 0 16,-5-2 0-16,2-1 0 0,-1 0 4176 0,1 0 816 16,-3-1 144-16,3 7 48 0,0 7-3008 0,0 0-576 15,-3-10-128-15,-2 6-32 0,5 4-544 0,0 0-128 0,-12 1 0 0,-1 4-16 16,-1 5-272-16,-1 4-48 0,-1 4-16 0,3 4 0 15,1-2 0-15,4 2 0 0,0 6 0 0,4-7 0 16,4-3 96-16,1-1 32 0,5-5 0 0,2-3 0 16,4 1-96-16,1-5-32 0,-1 0 0 0,5-1 0 15,-1-6 144-15,1-1 16 0,-2-1 16 0,3-4 0 16,0-4-16-16,-1-3-16 0,-3-3 0 0,0 1 0 16,-1 1-192-16,-1-1-48 0,-2-2 0 0,-4 2 0 15,0 0-128-15,1 2-16 0,-1 2-16 0,-1 0 0 16,0 2 96-16,-1 5 0 0,-4 6 16 0,0 0 0 15,0 0-144-15,10 5-128 0,1 6 144 0,-1 3-144 16,0 0 0-16,1 4 128 0,2 0-128 0,2-1 0 0,3 1 128 16,2-1-128-16,2-2 176 0,2 0-176 0,2 1 144 0,-1-4-144 15,2 0 0-15,1 0 144 16,2 1-2384-16,-2-5-464 0</inkml:trace>
  <inkml:trace contextRef="#ctx0" brushRef="#br0" timeOffset="-197681.78">23265 13236 14735 0,'-7'-1'1312'0,"0"-2"-1056"15,7 3-256-15,-8-5 0 0,-1 3 720 0,0 1 96 16,-3-1 16-16,3 5 0 16,-1 2-576-16,-1 0-128 0,-2-2 0 0,0 0-128 0,-1 5 240 0,0-3-64 15,-1 1-16-15,0 2 0 0,-2-3 608 0,8-1 112 16,1 1 16-16,-3 3 16 0,1-3 288 0,3 4 48 15,-4-3 16-15,4 0 0 0,0 5-784 0,-1 4-160 16,2-1-16-16,4-3-16 0,1 1-288 0,1-12 128 16,2 6-128-16,-2-6 0 0,0 0 192 0,8 8-192 15,-1-5 192-15,2 0-192 0,2-3 368 0,-1-1-48 16,0-2 0-16,1-1 0 0,1-2 32 0,-2 1 0 16,-1 1 0-16,1-2 0 0,0 1-80 0,-10 5-16 15,12-2 0-15,-4 5 0 0,-8-3 32 0,11 11 0 0,-5 1 0 0,-1 3 0 16,0 4-96-16,-4 3 0 0,1-1-16 15,-2 5 0-15,-3 4 0 0,1 3 0 0,-1-3 0 0,-2 1 0 16,-1 1 80-16,-2 0 0 0,-2-4 16 0,1-1 0 16,-1-7-16-16,-3 0-16 0,-1 2 0 0,-1-2 0 15,-2-3 240-15,-2-2 48 0,-4-2 16 0,-1 1 0 16,0-3 16-16,-1 1 0 0,-1-6 0 0,1 3 0 16,-1-7-208-16,1 1-32 0,1-3-16 0,3 0 0 15,2-1-112-15,3-1 0 0,-1 1-16 0,6-1 0 16,-1-5-176-16,6 2 0 0,0 0 0 0,3-4 0 15,3 9 0-15,0-9 0 0,3-2-224 0,3 3 80 16,3-2-1616-16,2 1-320 0,3-2-64 16,4-2-16-16</inkml:trace>
  <inkml:trace contextRef="#ctx0" brushRef="#br0" timeOffset="-197457.87">23639 13197 28623 0,'0'0'1264'0,"0"0"272"0,0 0-1232 0,0 0-304 15,0 0 0-15,0 0 0 0,0 0 0 0,0 0 0 16,0 0 128-16,0 0-128 15,0 0-1600-15,0 0-384 0,0 0-80 0,12 8-16 0</inkml:trace>
  <inkml:trace contextRef="#ctx0" brushRef="#br0" timeOffset="-197307.33">23698 13503 41471 0,'0'0'3680'0,"-9"-7"-2944"0,4-2-592 0,1 0-144 15,4 9 144-15,0 0 0 0,0 0 0 0,0 0 0 32,0 0-1264-32,0 0-256 0,0 0-48 0,0 0-15792 0</inkml:trace>
  <inkml:trace contextRef="#ctx0" brushRef="#br0" timeOffset="-196350.25">24200 13184 15663 0,'-13'-7'688'0,"13"7"144"0,0 0-656 0,-6-8-176 16,2 2 0-16,4 6 0 0,0 0 1792 0,0 0 336 15,0 0 64-15,5-14 16 0,1 2-1184 0,2 5-256 0,2 0-32 0,1 1-16 16,1 1-192-16,1-2-32 0,2 0-16 0,1 3 0 16,1 0 96-16,2-1 32 0,0 3 0 0,3 4 0 15,-1 4 688-15,1 5 144 0,-1 3 32 0,2 2 0 32,-2 2-1872-32,-2 2-368 0,-3 4-80 0,0 3-16 0,-2 5 864 0,-3 0 0 0,-2-3 0 0,1 3 192 15,-1-1-16-15,-3-1 0 0,-2-2 0 0,-1 1 0 16,-3-1 64-16,-3 0 16 0,2-5 0 0,-2 1 0 15,-2-3 128-15,-1 0 16 0,-3-1 16 0,-1-1 0 16,-2-2-16-16,0-1 0 0,-4 2 0 0,2-3 0 16,-3-2-160-16,0 1-48 0,-1 0 0 0,2-5 0 15,-1 0 48-15,1-4 0 0,0 1 0 0,1-3 0 16,-1-5-64-16,-1-3-16 0,1-2 0 0,-1 0 0 16,3-4-160-16,0-1 192 0,-1 0-192 0,0-2 192 0,-1-3-192 0,2 1 160 15,0-5-160-15,4 5 160 0,3 1-160 0,3 1 0 16,-1 2 0-16,5 1 0 0,2-3 0 0,5 5 0 15,3 3 0-15,3-2-176 0,2-2 176 0,1 3 0 16,2 6 0-16,2-1-128 0,1 3 128 0,3 0 0 16,1 2-144-16,1 0 144 0,-2 8 0 0,0-1 0 15,0 0 0-15,-1 3 0 0,-1-3 0 0,-2 3 0 16,-3-2 0-16,-2-1 0 0,-1 3-128 0,-5-4 128 16,-9-9 0-16,6 10 0 0,0-1-128 0,-6-9 128 15,0 0-160-15,0 0 160 16,2 10-1856-16,-2-10-288 0,0 0-48 0</inkml:trace>
  <inkml:trace contextRef="#ctx0" brushRef="#br0" timeOffset="-195781.38">24924 13135 6447 0,'0'0'272'0,"0"0"80"0,0-7-352 0,0-3 0 16,0 1 0-16,0 3 0 0,0 6 3520 0,0 0 624 16,0 0 128-16,0 0 16 0,0 0-2384 0,0 0-496 15,0 0-80-15,0 0-32 0,0 0-352 0,0 0-80 16,3 10-16-16,-1 5 0 0,2-1 48 0,-1 3 16 16,-2 1 0-16,1 6 0 0,1 1-224 0,1 4-48 15,-3 3-16-15,3-1 0 0,-3 0-224 0,0 1-32 16,-1 3-16-16,2-5 0 0,-1-3-160 0,2 1-16 15,-1-5-16-15,1-2 0 0,-2 0 96 0,4-6 0 16,-1-1 16-16,0-7 0 0,-4-7 240 0,7 9 64 0,-7-9 0 0,0 0 0 16,9 4 0-16,-9-4 0 0,12-1 0 0,-1 0 0 15,0-6-176-15,1-3-16 0,-1-3-16 0,2-2 0 16,1-5-112-16,0-3 0 0,1-3-16 0,-1-3 0 16,-1 4-112-16,1-4-128 0,-1-3 176 0,1 1-176 15,0 2 176-15,0-1-176 0,-2 4 160 0,5 1-160 16,-4 4 128-16,-2 4-128 0,-1 0 0 0,-1 2 144 15,-1 1-144-15,-2 0 0 0,0 0 0 0,-1 6 128 16,-5 8-128-16,0 0 0 0,7-10-192 0,-7 10 192 16,0 0-1488-1,0 0-176-15,0 0-48 0,4 8-10576 0,-4-8-2112 0</inkml:trace>
  <inkml:trace contextRef="#ctx0" brushRef="#br0" timeOffset="-195220">25888 13402 13823 0,'-12'-4'1216'0,"6"0"-960"0,-2 1-256 0,1 1 0 16,2-1 1856-16,5 3 320 0,0 0 64 0,0 0 0 16,0 0-832-16,0 0-160 0,0 0-32 0,0 0-16 15,11-1-528-15,3 1-96 0,3-1-32 0,3-2 0 16,3 2 160-16,6 1 16 0,3 0 16 0,5 0 0 15,3 0-32-15,7 0-16 0,3 1 0 0,2-2 0 0,0 1-176 0,-2-3-16 16,1 0-16-16,-1-1 0 0,3 3-144 16,0-3-16-16,0 1-16 0,1-2 0 0,-2-1-112 0,-4 2-32 15,-5 1 0-15,-5 1 0 0,-6-1-160 0,-3 2 128 16,-3-4-128-16,-4 2 128 0,-6 1-128 0,-1 1 0 16,-1 2 0-16,-2 1 0 0,-12-2 0 0,10 2-304 15,-10-2 48-15,0 0 16 16,0 0-1632-16,0 0-336 0,0 0-64 0,0 0-11520 0</inkml:trace>
  <inkml:trace contextRef="#ctx0" brushRef="#br0" timeOffset="-194934.41">26594 13171 20271 0,'-10'-8'896'0,"10"8"192"0,0 0-880 0,0 0-208 0,3-11 0 0,2 6 0 16,3 3 1568-16,2 1 272 0,5 2 48 0,4 1 16 16,5-2-1504-16,4 3-400 0,3-1 128 0,2 6-128 15,2-3 208-15,0 4-16 0,-5 0 0 0,3 4 0 16,-1-2 384-16,-2 7 80 0,0 2 16 0,-2 2 0 16,-3-2-80-16,-1 2-16 0,-3 1 0 0,-5-2 0 15,-2 2-352-15,-2-3-80 0,-1 0-16 0,-5-3 0 16,-2 0-128-16,-4-186 128 0,-1 362-128 0,-3-182 128 0,-2-2 80 0,-3 0 16 15,-4-4 0-15,-1 3 0 0,0-2-96 0,-1 1 0 16,-2 0-128-16,1-3-10032 16,-2-3-2112-16</inkml:trace>
  <inkml:trace contextRef="#ctx0" brushRef="#br0" timeOffset="-193812.54">27361 12982 8287 0,'0'-11'368'0,"0"11"80"15,5-7-448-15,-5 7 0 0,0 0 0 0,0 0 0 0,4-11 1856 16,-2 6 304-16,-2 5 48 0,0 0 16 0,0 0-1024 0,4-9-208 16,-4 9-32-16,0 0-16 0,0 0-96 0,0 0-16 15,7-6 0-15,-1 2 0 0,-6 4 96 0,8-5 16 16,3 2 0-16,0 1 0 0,2-1-96 0,2 2-16 16,2 1 0-16,3 2 0 0,4 1-48 0,1 1-16 15,-1 3 0-15,1 3 0 0,1 6-272 0,-1 3-64 16,0 5-16-16,0 0 0 0,-3 4-80 0,0 3-16 15,-4 3 0-15,-3 1 0 0,-5 0-128 0,-2-1-48 16,-4 2 0-16,-3 2 0 0,-1 0 48 0,-1-4 0 16,-4-2 0-16,-4 0 0 0,-3-3 80 0,0-1 32 15,-2-4 0-15,-2 0 0 0,0-2 160 0,-2-2 48 16,-1-3 0-16,0-2 0 0,0-5-192 0,0 0-48 0,0-1 0 0,0-1 0 16,-3-3-16-16,2-3-16 0,2-2 0 0,-4-2 0 15,2-2-64-15,1-5-16 0,0-1 0 0,1-5 0 16,0-2 32-16,2-3 0 0,-1-2 0 0,3-6 0 15,4 3-192-15,1-4 192 0,1 2-192 0,5-1 192 16,1 1-192-16,6 3 0 0,5 5 0 0,4 1 0 16,2 3 0-16,3 5 0 0,2 0-128 0,3 5 128 15,1 2 0-15,4 3 0 0,4 3 0 0,0 3 0 16,-2 5-144-16,1 2 144 0,1-1 0 0,-2 4 0 16,-1 3 0-16,-1 2-128 0,-2-2 128 0,-5 1 0 15,-3-1-160-15,0-1 32 0,-7-5 0 0,1-1 0 16,-5 1-80-16,0-4-16 0,-2 1 0 0,-5-10 0 31,0 0-176-31,0 0-48 0,0 0 0 0,0 0 0 0,0 0-1744 0,0 0-368 16,2-11-64-16</inkml:trace>
  <inkml:trace contextRef="#ctx0" brushRef="#br0" timeOffset="-193331.84">28045 12858 20271 0,'-5'-17'896'0,"3"7"192"0,2 2-880 0,4-1-208 0,-4 9 0 0,3-7 0 16,1-3 2112-16,-4 10 384 0,0 0 80 0,0 0 16 15,9-2-1504-15,-9 2-320 0,8 8-48 0,-1 1-16 16,0 5-304-16,-2 2-64 0,1 3-16 0,-1 4 0 16,-2 4 16-16,1 3 0 0,-1 5 0 0,-2 0 0 15,0 2-96-15,1 0-32 0,-2 1 0 0,1-1 0 16,1 0-64-16,-2-3-16 0,3-3 0 0,0-3 0 16,-2-4 128-16,1 0 0 0,0-4 16 0,0-2 0 15,1-5 176-15,-1-2 48 0,1 1 0 0,1-5 0 16,-4-7 96-16,9 5 32 0,-1-1 0 0,3-5 0 15,1-4-48-15,2-3 0 0,0-4 0 0,5-4 0 16,2-3-128-16,-1-4-16 0,-1-6-16 0,3 0 0 16,-1-5-96-16,-2-2 0 0,2-6-16 0,-1 0 0 0,0 0-144 15,1-1-32-15,-1 1 0 0,0 5 0 16,3 3-128-16,-1 5 0 0,-2 2 0 0,-1 4 128 0,-1 3-128 16,-1 6 0-16,-2 0 0 0,-2 2 0 0,-5 7 0 0,0 1 0 15,-8 4-160-15,0 0 160 16,0 0-1280-16,0 0-176 0,0 0-16 0,-2 13-16 15,-2 1-1584-15,-3 4-320 0</inkml:trace>
  <inkml:trace contextRef="#ctx0" brushRef="#br0" timeOffset="-192835.67">28691 13342 17503 0,'0'0'1552'0,"0"0"-1232"0,0 0-320 0,0 0 0 15,0 0 3904-15,0 0 736 0,0 0 144 0,0 0 16 16,0 0-3344-16,0 0-688 0,-4 7-128 0,2 6-16 15,0 1-272-15,-1 3-48 0,-2 2-16 0,0 0 0 16,3 1 0-16,-5-1 0 0,1 2 0 0,1-1 0 16,0 1 16-16,0 2 0 0,0-6 0 0,2-3 0 15,-2-1-112-15,2-1 0 0,1-3-16 0,-1 1 0 16,3-10 192-16,0 0 32 0,0 0 16 0,0 0 0 0,0 0 160 0,0 0 48 16,7-11 0-16,0-1 0 0,1-4-48 0,1-3 0 15,0-4 0-15,1 0 0 0,0-1-288 0,-1-4-64 16,0 3-16-16,0-3 0 0,0 1-208 0,-2 3 128 15,0 5-128-15,-1 2 0 0,0 1 0 0,-1 5 0 16,-2 3 0-16,-3 8 0 0,0 0 0 16,0 0 0-16,-3 8 0 0,-2 8 0 0,-4 2 0 0,-1 3 0 15,0 1 0-15,-1 6-160 0,-2-3 160 0,0 3 0 16,1-1 0-16,-1 1 0 0,1-4 0 0,2-1 0 16,3-4 0-16,0-3 0 0,1-2 0 0,1-1 0 15,0-4 0-15,3 1 0 16,2-10-528-16,0 0-128 0,4 9-32 0,3-1-12928 0,-7-8-2576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12:47.7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6718 1827 19983 0,'0'0'880'0,"0"0"192"0,0 0-864 0,1-6-208 0,0-1 0 0,-1 7 0 15,0 0 320-15,0 0 32 0,0 0 0 0,0 0 0 16,0 0 720-16,0 0 144 0,0 0 16 0,0 0 16 16,0 0-240-16,4 8-48 0,-1 2-16 0,-2 6 0 15,-1 0-112-15,-1 4-32 0,0 5 0 0,-3 5 0 16,0 3-256-16,0 1-48 0,-1-1-16 0,0-1 0 16,1 0-96-16,0 0 0 0,0 1-16 0,2-6 0 0,1-3-32 0,2-4 0 15,1-3 0-15,4-6 0 0,0-1-48 0,2-6-16 16,0-3 0-16,4-3 0 0,-1-2 112 0,5-6 32 15,-1-4 0-15,1-2 0 0,2-1-32 0,1-4 0 16,0 1 0-16,2-2 0 0,0 1-176 0,2-2-32 16,0-3-16-16,1 4 0 0,0-5-32 0,0 4-128 15,2 1 192-15,-3 3-64 0,-2 3-128 0,0 2 0 16,-4 5 0-16,-1-1 0 0,-5 5 0 0,-1-3 0 16,-2 6 0-16,-8 2 0 15,0 0-320-15,0 0-80 0,0 0-32 0,0 0 0 16,0 0-2160-16,0 0-432 0,-1 14-96 0</inkml:trace>
  <inkml:trace contextRef="#ctx0" brushRef="#br0" timeOffset="307.82">6685 2221 28559 0,'-14'-5'1264'0,"14"5"272"0,-4-6-1232 0,3-1-304 16,3-1 0-16,5 0 0 0,3-5 880 0,3 0 112 15,3 1 32-15,3-6 0 0,5-6 96 0,6-3 32 0,0-8 0 0,3-5 0 16,4-6-304-16,2 3-48 0,2-3-16 0,1 3 0 16,0-3-112-16,1 6-32 0,3-1 0 0,0-1 0 15,-2 0-64-15,-1 2 0 16,-1-4-16-16,-1 4 0 0,-3 1-208 0,0 3-32 0,-1 0-16 0,0 3 0 16,1 1-176-16,-1 4-128 0,-1 3 144 0,-1 2-144 15,1-2 128-15,-1 2-128 0,0 1 0 0,-2 0 0 0,0 0 0 0,1 0 128 16,-2-1-128-16,1 3 0 0,0-3 0 15,-1 3-128-15,-3 0 128 0,10-2-208 16,-8 5-400-16,-8 7-80 0,-7 0-16 0,-4 6 0 16,-12 4-2592-16,0 0-528 0</inkml:trace>
  <inkml:trace contextRef="#ctx0" brushRef="#br0" timeOffset="1048.96">8391 513 14735 0,'-7'-13'1312'0,"5"7"-1056"15,1-1-256-15,-1-1 0 0,1 0 560 0,1-1 48 16,1 4 16-16,-1 1 0 0,0-1 480 0,0 0 112 16,0 0 0-16,0 5 16 0,0 0-208 0,0 0-32 15,0 0-16-15,0 0 0 0,0 0-272 0,3 11-48 0,2 3-16 0,3 4 0 16,-3 1 0-16,3 5-16 16,4 0 0-16,-1 7 0 0,2 1-160 0,5 12-16 15,-2 2-16-15,3-4 0 0,1 0-128 0,-1-3-32 16,-4-3 0-16,-1-6 0 0,-1-2 176 0,-2-6 48 15,0-2 0-15,1-3 0 0,-2-3-32 0,-1-1 0 0,-1-6 0 0,-1 3 0 16,0-6 48-16,-7-4 0 0,7-1 0 0,0-5 0 16,-2-2 112-16,0-4 16 0,-1-2 16 0,-1-6 0 15,1-3-208-15,0-1-32 0,-3-4-16 0,2 0 0 16,-1-4-256-16,1 1-144 0,-1 1 160 0,2 2-160 16,0-3 128-16,1 3-128 0,-2 0 0 15,2 5 144-15,1 0-144 0,-1 1 0 0,0 1 0 0,0 2 0 16,0 1 0-16,2 3 0 0,-3 1-128 0,-1-3 128 15,1 7-416-15,3 1-16 16,-7 9 0-16,0 0 0 0,0 0-2304 16,0 0-464-16,0 0-80 0</inkml:trace>
  <inkml:trace contextRef="#ctx0" brushRef="#br0" timeOffset="1357.81">8968 282 13823 0,'0'0'608'0,"1"-6"128"0,2-2-592 0,-1 0-144 15,1 2 0-15,-1-1 0 0,-2 7 2688 0,0 0 512 16,0 0 112-16,0 0 16 0,0 0-1440 0,0 0-288 15,0 0-48-15,3 10-16 0,-3 1-144 0,0 5-48 16,0 7 0-16,2-1 0 0,-2 3-496 0,3 4-96 16,-1 0-32-16,2-1 0 0,0 0-368 0,1-3-80 15,-1 0-16-15,4 2 0 0,-5-4-128 0,1-4-128 16,0-4 192-16,0 0-192 0,-2-2 0 0,2-4 0 0,0 1 0 0,1-1 0 31,-5-9-2496-31,0 0-512 0</inkml:trace>
  <inkml:trace contextRef="#ctx0" brushRef="#br0" timeOffset="2444.19">20768 3260 14735 0,'0'0'1312'0,"0"0"-1056"16,0 0-256-16,3-5 0 0,-1-3 640 0,-2 8 64 15,0 0 0-15,0 0 16 0,0 0 176 0,0 0 16 16,-5 8 16-16,0-1 0 0,-2 5 80 0,1 0 16 15,-2 5 0-15,-1 5 0 0,-1 4-112 0,0 3-16 16,0 3 0-16,-2 3 0 0,0-4-128 0,0 2-48 16,3-1 0-16,-1-4 0 0,3 0 32 0,-1-5 0 15,2 0 0-15,3-2 0 0,3-8-144 0,1-1-32 16,2-5 0-16,3 0 0 0,3-5-112 0,4-2-16 16,-1-4-16-16,4-5 0 0,0 0 16 0,5-4 0 15,1-4 0-15,4-1 0 0,2-5-240 0,2-2-32 16,3 1-16-16,2-3 0 0,-1 2-160 0,-2 0 0 15,2-1 0-15,-5 3 0 0,-3 0 0 0,1 3 0 16,-5 4 0-16,0 1 0 0,-2 1-240 0,-4 1-128 16,-2 6-16-16,0-2-16 15,-14 9-1776-15,0 0-336 0,0 0-80 0</inkml:trace>
  <inkml:trace contextRef="#ctx0" brushRef="#br0" timeOffset="2699.03">20759 3585 23951 0,'0'0'1056'0,"0"0"224"0,0 0-1024 0,0 0-256 0,0 0 0 0,1-5 0 0,3-3 832 0,2 2 128 15,2 0 0-15,3-6 16 0,3-2 176 0,5-2 16 16,4-2 16-16,5-2 0 0,0-2-48 0,4-2-16 16,2-5 0-16,2-1 0 15,2 1-288-15,0-3-48 0,3 2-16 0,1-2 0 0,1 2-256 0,4-2-48 16,4-1-16-16,0 1 0 0,-2-1-144 0,-1 4-48 15,1-3 0-15,-5 4 0 0,-3 1-256 16,-4 4 160-16,1 0-160 0,-2 4 128 0,-7 2-128 0,-1 0 0 16,-2 3 0-16,5-1 0 15,-9 2-400-15,-6 7-112 0,-3-1-32 0,-6 5-11360 16,1 1-2288-16</inkml:trace>
  <inkml:trace contextRef="#ctx0" brushRef="#br0" timeOffset="3440.5">22667 1837 16127 0,'0'0'704'0,"-2"-7"160"0,1-5-688 0,-1 3-176 16,-1-2 0-16,1 2 0 0,0-2 1152 0,1 2 192 16,0 1 32-16,-1 3 16 0,1-1 128 0,1 6 16 15,0 0 16-15,0 0 0 0,0 0-736 0,0 0-160 16,0 0-16-16,3 10-16 0,1 1-160 0,-2 3-16 0,3 10-16 0,-1 1 0 16,0 3-48-16,1 5 0 0,0 7 0 0,0 0 0 15,0 2 48-15,1 2 0 0,2-2 0 16,-2 1 0-16,2-2-96 0,0-3-16 0,-1-2 0 0,1-2 0 15,-3-4 128-15,4-4 0 0,0-3 16 0,0-3 0 16,-3-2 112-16,2-4 32 0,-1-1 0 0,2-8 0 16,1-3 32-16,3-4 16 0,0-5 0 0,1-5 0 15,2-6 16-15,2-4 0 0,1-2 0 0,0-5 0 0,3 0-288 16,-1-4-64-16,1-4-16 0,0-3 0 0,-2-3-128 16,2-7-32-16,1-2 0 0,-1 0 0 0,3 1-16 0,-3 3-128 15,3 0 192-15,0 3-64 0,0 6-128 0,1 3 0 16,2 5 0-16,-3 1 0 0,2 1 128 0,-3 6-128 15,-1 3 128-15,-3 3-128 0,-2 1 0 0,-3 4-144 16,-2 3 0-16,0-2 0 16,-6 7-1008-16,-7 4-192 0,0 0-32 15,0 0-11136-15,0 0-2224 0</inkml:trace>
  <inkml:trace contextRef="#ctx0" brushRef="#br0" timeOffset="5501.59">13100 16437 13823 0,'0'0'1216'0,"3"-4"-960"15,1-4-256-15,-1 2 0 0,1 1 1072 0,-3-3 160 16,2 2 48-16,-2-3 0 0,1 1 192 0,-2 2 32 16,0-4 16-16,-2 2 0 0,1-3-496 0,0 1-112 15,-2 1-16-15,-1-3 0 0,-1 2-384 0,-1-2-64 16,-2 4-32-16,-1-1 0 0,-2 4 0 0,-3 1 0 16,-3 0 0-16,0 4 0 0,-4 8-224 0,-2-2-64 15,-1 6 0-15,0-1 0 0,-1 6-128 0,-2 2 0 16,0 5 0-16,-1 0 0 0,0 5 0 0,3-1 0 0,1 3 144 15,3 3-144-15,4 0 0 0,3-1 128 16,2-5-128-16,5 2 0 0,3-5 0 0,4 0 0 0,2-5 0 0,5-4 128 16,2-3 240-16,1-3 48 0,3-2 16 0,2-2 0 15,1-4 224-15,2-2 48 0,2-2 16 0,2-2 0 16,0-4-160-16,-1 2-48 0,1-7 0 0,-1 2 0 16,1 1-256-16,0-3-64 0,-2 3-16 0,0-2 0 15,-1 2-176-15,-2 3 0 0,-2 2 144 0,-1-2-144 0,-2 3 0 16,-2 3 0-16,0 2 0 0,-1 5 0 0,-2 2 0 0,0 3 0 15,-2 1 0-15,-1 6-128 0,-2 5 128 16,0 5 0-16,-2 6 0 0,-3 3 0 0,-2 6 0 16,-1 2 0-16,-5 1 0 0,0 1 0 0,-4 1 256 0,-1-2-32 15,-1 1 0-15,-1 0 0 0,0-5 256 0,-2-2 48 16,-2-2 16-16,1-1 0 0,-2-2 128 0,1-5 32 16,-1 1 0-16,-9 4 0 0,2-7-192 0,1-2-48 15,-1-6 0-15,4-6 0 0,0-6-112 0,2-3-32 16,-1-2 0-16,1-3 0 0,-2-6 48 0,2-2 0 15,-3-5 0-15,4-4 0 0,3-3-144 0,4-7-32 16,3-5 0-16,3-3 0 0,6-4-192 0,4 1 176 16,4 5-176-16,3 1 160 0,3 1-160 0,4 5 0 15,6 6 0-15,0 2 0 0,3 4 0 0,2 0-144 16,3-2 144-16,3 6-208 0,-1 3-48 0,-1 5 0 16,-1-2 0-16,-1 4 0 15,-3 4-1408-15,-2 2-272 0,-1 3-64 0,-2-2-16 16,1-1-1472-16,-4 0-288 0</inkml:trace>
  <inkml:trace contextRef="#ctx0" brushRef="#br0" timeOffset="5797.39">13768 16325 21183 0,'0'0'1888'0,"0"-13"-1504"16,0 1-384-16,1 5 0 0,0-3 2256 0,0 2 384 16,-1 8 80-16,0 0 16 0,0-8-880 0,0 1-192 15,0 7-16-15,0 0-16 0,0-5-1104 0,0 5-208 16,0 0-64-16,0 0 0 0,0 0-256 0,0 0-224 15,0 0 32-15,3 10 16 16,1 4-2640-16,-3 3-544 0,-4 8-96 0,-2 3-32 0</inkml:trace>
  <inkml:trace contextRef="#ctx0" brushRef="#br0" timeOffset="5921.4">13546 16812 35183 0,'0'0'1552'0,"0"0"336"0,4-12-1504 0,-1 3-384 16,-2-1 0-16,3 3 0 0,2-3 1552 0,3 1 240 15,1-5 64-15,2 1 0 0,0 4-1312 0,1-2-256 16,0 2-48-16,1 0-16 16,1 4-1328-16,2 1-272 0,-1 1-48 0</inkml:trace>
  <inkml:trace contextRef="#ctx0" brushRef="#br0" timeOffset="7272.16">15015 15989 8287 0,'0'0'368'0,"-6"-3"80"0,-1-4-448 0,7 7 0 16,-9-6 0-16,0 2 0 0,1-5 2400 0,2 3 400 15,6 6 80-15,-5-4 0 0,1-5-1152 0,4 9-224 16,0 0-48-16,1-9-16 0,3-2-336 0,4 3-64 16,2-2-16-16,4 2 0 0,5-3-384 0,4 3-96 15,2-3-16-15,5 2 0 0,1 0-80 0,5 3 0 16,3-2-16-16,0 4 0 0,4 0-80 0,-3 2-16 16,0-1 0-16,-5 8 0 0,-3-1-128 0,-3 10-16 15,-2 4-16-15,-3 4 0 0,-3 7-176 0,-4 3 0 16,-4 5 144-16,-3 4-144 0,-3 1 128 0,-4 8-128 15,-3 0 160-15,-3-2-160 0,-4 1 272 0,0 1-32 16,-5-2-16-16,-1-3 0 0,0-1 192 0,-3-3 32 16,0-3 16-16,-2-1 0 0,-1-4 32 0,-1 1 0 0,-1-6 0 15,0 0 0-15,-1-6-64 0,0-1-16 16,-1 1 0-16,2-4 0 0,1-3-32 0,-1-2 0 0,0-2 0 0,0-4 0 16,1 0-48-16,2-3-16 0,0-3 0 0,1-2 0 15,-4-3-48-15,2-3-16 0,1 0 0 0,2-5 0 16,-1-4-80-16,5 1-32 0,1 1 0 0,3-4 0 15,1-3-144-15,5 2 192 0,2 1-192 0,5 3 192 16,1 2-192-16,4-1 0 0,2 0 0 0,5 4 0 16,5 0 0-16,2 3 0 0,-1 1 0 0,1 2 0 0,-1 3 0 0,4 3 0 15,-3 6 0-15,1-3 0 0,0 3-160 0,-4 2 160 16,-1 3 0-16,1-2-144 0,-2 2 144 0,-1 2 0 16,-3-4 0-16,-2 3-128 15,-2 0-272-15,1 0-48 16,-1-4-16-16,0 1 0 0,0-6-1520 0,-1 1-288 0,-1-2-64 0,-9-4-13664 15</inkml:trace>
  <inkml:trace contextRef="#ctx0" brushRef="#br0" timeOffset="7747.5">16033 15701 21999 0,'0'0'960'0,"4"-12"224"0,1 5-944 0,-5 7-240 0,5-10 0 0,-5 10 0 15,0 0 1200-15,0 0 192 0,0 0 32 0,5 12 16 16,-1-1-736-16,-1 6-128 0,2 9-48 0,-1 3 0 15,0 4 112-15,0 8 32 0,0 1 0 0,0 10 0 16,-2 4 0-16,-2 2 0 0,-1 4 0 0,0-3 0 0,-1 1-240 16,2-6-48-16,0-3-16 0,3-5 0 15,-1-8 32-15,2-5 16 0,0-7 0 0,1-2 0 0,-2-7 224 0,2-4 32 16,-1-1 16-16,2-3 0 0,-1-2 80 16,-5-7 0-16,0 0 16 0,14-7 0 0,0-2 0 0,0-2 0 15,1-5 0-15,0-4 0 0,-1-5-192 0,2-5-32 16,0-4-16-16,2-5 0 0,2-1-160 0,2-10-48 15,0-2 0-15,3-3 0 0,3-2-144 0,2 3-48 16,3 2 0-16,-10 18 0 0,0-2-144 0,0 3 0 16,-1 5 0-16,8-8 0 0,-6 7 0 0,-5 8 128 15,-3 5-128-15,-4 6 128 16,-1 3-640-16,-11 7-144 0,0 0-32 0,10 5 0 16,-4 6-1936-16,-2 1-400 0,-5 4-80 0</inkml:trace>
  <inkml:trace contextRef="#ctx0" brushRef="#br0" timeOffset="8396.62">17665 16217 15887 0,'0'0'704'0,"-9"-1"144"0,1-2-672 15,8 3-176-15,-10 0 0 0,10 0 0 0,-10-1 1504 0,1 1 272 0,9 0 48 0,0 0 16 16,0 0-448-16,0 0-96 0,0 0-16 0,0 0 0 15,10 5-144-15,7-4-48 0,4-1 0 0,11-2 0 16,6-1-64-16,8-2-32 0,7-1 0 0,5-4 0 0,3 1-336 16,2-3-64-16,3 5-16 0,-1-2 0 0,2 4-80 0,1-3-32 15,0-1 0-15,-4 3 0 0,-2-3 0 16,-2 2 0-16,-3-3 0 0,-3 6 0 0,-2 3-208 16,-5 1-64-16,-8 1 0 0,-4-1 0 0,-6-1-192 0,-3 1 0 15,-4 1 0-15,-3 1 0 16,-5 0-336-16,-2 1-112 0,-4-4-32 0,-8 1 0 15,0 0-2016-15,0 0-384 0,0 0-96 0</inkml:trace>
  <inkml:trace contextRef="#ctx0" brushRef="#br0" timeOffset="8725.91">18576 15827 4607 0,'0'0'400'0,"12"-7"-400"15,3 2 0-15,3 1 0 0,3-1 3696 0,7 0 656 16,5 3 128-16,7-1 16 0,4 3-2208 0,6 4-448 0,2 4-96 0,1-2-16 16,1 3-512-16,-2 1-96 0,1 5-32 0,-17-1 0 15,2 3-176-15,-2 3-32 0,-1 3-16 0,-6 9 0 16,-2 2-352-16,-5 3-80 0,-7 0-16 0,-2 16 0 15,-6-2-192-15,-8-6-32 0,-7-7-16 0,-4 0 0 16,-6-1 80-16,-5-7 0 0,-4-1 16 0,-1-3 0 16,-3 1 112-16,-5-6 0 0,-2 0 16 0,0-1 0 0,-2-1-176 15,0-1-32-15,-4-2-16 0,1 1 0 0,0-2-176 16,0-2-256-16,2-8 64 0,8-3-11328 16,5-3-2288-16</inkml:trace>
  <inkml:trace contextRef="#ctx0" brushRef="#br0" timeOffset="9408.06">20581 15297 9215 0,'-4'-7'816'0,"1"-2"-656"0,3 9-160 0,2-7 0 16,-1-8 2176-16,2 3 384 0,0 3 96 0,4-1 16 16,2 2-1312-16,3 1-256 0,2-2-48 0,4 4-16 15,2 1-144-15,3 1-48 0,1 0 0 0,4 1 0 0,3 2-208 16,3 5-64-16,4 4 0 0,2-1 0 16,0-2 32-16,2 3 0 0,0 5 0 0,-1 5 0 0,-4 2-432 0,-3 7-176 15,-2 1 128-15,-4 5-128 0,-4 4 128 0,-2 8-128 16,-5 4 0-16,-4 2 128 0,-5 1 0 0,-6 6 0 15,-3-1 0-15,-3 2 0 0,-3 0 128 16,-4-6 0-16,-4 0 16 0,-4-5 0 0,-1-3 304 0,-2-2 48 16,-1-3 16-16,-3-5 0 0,-1-3 48 0,-2-4 16 15,-1-2 0-15,0-4 0 0,-1 2-64 0,1-5-16 16,-2-2 0-16,0-3 0 0,1-3-128 16,-1-2-32-16,1-5 0 0,1-1 0 0,-1-5-128 0,3-3-16 15,2-3-16-15,-1-4 0 0,3-3-80 0,1-3-16 16,1-5 0-16,5-3 0 0,-1-3 32 0,8 2 0 15,4-5 0-15,8 1 0 0,5-2-48 0,6 1-16 16,4 0 0-16,4 4 0 0,6 3-176 0,1 2 0 16,1 4 0-16,4 1 0 0,4 5 0 0,2 5 0 15,3 2 0-15,0 1 0 0,0 5-128 0,-2 5 128 16,-3-1 0-16,-4 4 0 0,-3-1 0 0,-3 5 0 16,-6-1 0-16,0 4 0 0,-7 0 0 0,-2 1 0 15,-1-1 0-15,-2 2 0 0,-2-2 0 0,-4 2 0 0,-1-4 0 16,1-2 0-16,-2-1-208 0,0 2 16 0,-1-4 16 15,0 0 0 1,0-9-2112-16,0 0-416 0,3 7-96 0</inkml:trace>
  <inkml:trace contextRef="#ctx0" brushRef="#br0" timeOffset="10019.19">22175 15105 13823 0,'4'-21'608'0,"-1"10"128"0,1-4-592 0,1 0-144 16,0 2 0-16,2 4 0 0,-1-3 2112 0,0 6 384 16,-6 6 64-16,0 0 32 0,0 0-1184 0,0 0-224 15,11-1-48-15,-11 1-16 0,6 11-480 0,-1 7-80 16,-2 5-32-16,-1 2 0 0,1 6-80 0,-1 3-32 0,1 4 0 0,1 6 0 15,-2 5 96-15,-1 6 0 0,-1 2 16 0,-2 5 0 16,-2 2-96-16,-1 2-32 0,-1-4 0 0,-1 2 0 16,1-2-80-16,2-5-32 0,0-10 0 0,0-4 0 15,3-7 240-15,1-7 48 0,1-1 16 0,3-7 0 16,0-4 304-16,1-1 48 0,0-2 16 0,2-5 0 16,-7-9-128-16,12 2-32 0,4-3 0 0,-2-3 0 15,0-1-192-15,2-7-32 0,2-3-16 0,1-3 0 16,1-2-240-16,2-3-64 0,3-7 0 0,1-3 0 0,0-9-80 0,2 0-32 15,0-7 0-15,3 0 0 0,1-6-16 16,1 1-128-16,1-6 192 0,-9 19-64 0,3-1-128 0,2 3 0 16,-1-2 0-16,0 2 128 0,-2 4-128 0,-1 6 0 15,-1 0 0-15,-3 6 0 0,-1-2 0 0,-3 4 0 16,-4 5 0-16,-3 3 0 0,-2 0-208 0,-3 3 16 16,-2 1 16-16,-4 4 0 15,0 5-1712-15,-5-4-352 0,-3 2-64 0,0 3-10112 16,-4 4-2048-16</inkml:trace>
  <inkml:trace contextRef="#ctx0" brushRef="#br0" timeOffset="10620.93">24003 14556 18143 0,'15'-21'800'0,"-4"11"160"0,3 3-768 0,2-4-192 0,-4 1 0 0,2 1 0 0,-2 3 1296 0,-3 0 224 16,-2 2 32-16,0 1 16 0,-7 3-416 0,0 0-64 15,0 0-32-15,0 0 0 0,0 0-352 0,-4 7-80 16,-3 3-16-16,-1 1 0 0,-5 6-192 0,-4 1-32 16,-2-1-16-16,-2 7 0 0,-4 3 224 0,0 6 48 15,-3 3 16-15,1-1 0 0,2 0 0 0,1-1 0 16,0-2 0-16,1-4 0 0,1 0 176 0,3-5 48 15,1-3 0-15,3-1 0 0,1-1-192 0,3-4-48 16,2-3 0-16,2-4 0 0,0 3-32 0,3-5-16 16,4-5 0-16,0 0 0 0,0 0 48 0,0 0 0 15,8-10 0-15,0 0 0 0,4-6-208 0,1 0-48 16,2-3 0-16,1-2 0 0,2-5-224 0,0-2-160 16,1-5 192-16,3-3-192 0,2 2 160 0,-1-1-160 15,2 0 128-15,2 2-128 0,-2 4 0 0,1 2 0 16,-3 6 128-16,-3 4-128 0,-4 0 0 0,-3 6 0 0,-5 4 0 15,-8 7 0-15,0 0 0 0,-7 8 0 16,-4 3 0-16,-4 6 0 0,-6 5 0 0,-2 2 0 0,-2 0 0 16,-2 0 0-16,1 4 0 0,0-3 0 0,1 5 0 0,1-5 0 15,-2 2 0-15,2-3 0 0,4 3 0 0,-9 7 0 32,4-5-1408-32,5 0-272 0,3-6-48 0,5 0-17728 0</inkml:trace>
  <inkml:trace contextRef="#ctx0" brushRef="#br0" timeOffset="16683.34">16867 18352 13935 0,'0'0'608'0,"0"0"144"0,0 0-608 0,0 0-144 0,-11 4 0 0,11-4 0 16,0 0 1216-16,0 0 224 0,0 0 32 0,0 0 16 15,0 0-192-15,0 0-32 0,0 0-16 0,0 0 0 0,0 0-208 0,0 0-32 16,0 0-16-16,16 3 0 0,0-3-224 0,3 0-32 16,0 0-16-16,4-2 0 0,4 0-176 0,0-1-32 15,2 1-16-15,6-5 0 0,7-1-96 0,5 1-16 16,5 0 0-16,3 0 0 0,4 1 112 0,2-4 16 15,1 0 0-15,1 1 0 0,2 4-16 0,1-3 0 16,0 2 0-16,2-3 0 0,2 0-32 0,-3-3 0 16,-3 5 0-16,-1-3 0 0,-2 3-80 0,2 1-32 15,-1-2 0-15,0 4 0 0,2-4-96 0,-1-1 0 16,1-4-16-16,-4 5 0 0,-3-1-48 0,0 4-16 16,0 3 0-16,-2-3 0 0,1-4-48 0,0 4-128 15,-2 1 192-15,0-2-64 0,-6 0 0 0,-1 3 0 16,0-2 0-16,-2 3 0 0,-2 1 16 0,-1 0 0 0,-3-2 0 15,-2 2 0-15,-3 0 32 0,1 1 0 0,-1-3 0 0,0 2 0 16,-1-4-32-16,-1 2 0 0,-3 1 0 16,1-1 0-16,-2 2-16 0,-2-2-128 0,0 1 192 0,-1-2-64 15,0 1 0-15,1 2-128 0,-2 0 192 0,-1 0-64 16,-1-1-128-16,-1 1 0 0,-2 1 0 0,-1-1 0 16,-4-1 0-16,1 1 160 0,-3 0-160 0,-3 0 160 15,-9 1-160-15,11-3 0 0,-2 1 0 0,-9 2 128 16,0 0-128-16,0 0 0 0,0 0 0 0,0 0 0 15,0 0 0-15,0 0 0 0,0 0-224 0,0 0 80 32,0 0-1520-32,0 0-288 0,-14 6-64 0,-1-2-9952 0,-2-3-2000 0</inkml:trace>
  <inkml:trace contextRef="#ctx0" brushRef="#br0" timeOffset="17109.16">19221 17749 18191 0,'0'0'800'0,"0"0"176"0,0 0-784 0,0 0-192 16,1-7 0-16,-1 7 0 0,0 0 1104 0,10-2 176 15,2-1 48-15,2 2 0 0,1-2-368 0,5 6-80 16,3-1-16-16,4 1 0 0,-1-3 48 0,6 0 16 0,2 1 0 0,5 1 0 16,1 1 64-16,2 1 16 0,0 1 0 0,0 0 0 15,1 7-176-15,1-2-16 0,-2 3-16 0,-2 1 0 16,0-2-96-16,-5 5 0 0,-3-1-16 0,-3 3 0 16,-3 3-192-16,-5 1-48 0,-3-3 0 0,-3 3 0 15,-2 4-192-15,0-4-64 0,-7-2 0 0,-1 5 0 16,-2-1-16-16,-3 2-16 0,-3-3 0 0,-2-1 0 15,-1-1 176-15,-6-1 48 0,-2-1 0 0,-2 0 0 16,-5-5 112-16,0 1 16 0,-2 0 16 0,-2-2 0 16,-6-2-144-16,2 1-16 0,-2-5-16 0,1 4 0 15,-1-2-192-15,3 2-32 0,2-1-128 0,0-3 192 16,1 1-192-16,4-3 0 0,5-2 0 0,4-1 0 16,1-3-1728-1,11 0-320-15,0 0-80 0</inkml:trace>
  <inkml:trace contextRef="#ctx0" brushRef="#br0" timeOffset="19733.34">22194 17436 13823 0,'0'0'1216'0,"0"0"-960"0,0 0-256 0,7-12 0 16,-1 2 1248-16,-4 0 208 0,-3 4 32 0,0-3 16 15,-1 1 32-15,0-3 16 0,-3 2 0 0,0-3 0 16,-2 7-400-16,0-2-96 0,-4 0-16 0,1 2 0 16,0-2-192-16,-1 2-32 0,-3 1-16 0,-2-1 0 15,0 2-96-15,-2 1-32 0,0-1 0 0,-1 2 0 16,0 1-160-16,-5 1-48 0,0 0 0 0,-2 2 0 15,1 1-80-15,0 2-32 0,-1-1 0 0,-1 5 0 16,1 1 48-16,-2 4 16 0,-1 0 0 0,-1 4 0 0,1 3-32 0,-1 3-16 16,0 1 0-16,1 5 0 0,0 4-128 0,0 1-32 15,3 4 0-15,1 2 0 0,-2 2-208 0,3 1 128 16,2-1-128-16,5 1 0 0,1 2 128 0,6-3-128 16,4 0 0-16,3-8 0 0,3 0 0 0,4-3 128 15,4-4-128-15,3 0 0 0,3-1 128 0,3-3-128 16,4-6 176-16,3-2-176 0,3 0 240 0,4-2-64 15,2-6-16-15,1 0 0 0,0-4 16 0,3 0 0 16,0-2 0-16,0-1 0 0,0-6 48 0,0 1 16 16,-1-4 0-16,5-2 0 0,1 2-48 0,-4-3 0 15,0-1 0-15,2-4 0 0,-2-1 128 0,0-2 32 0,-1-2 0 16,1-2 0-16,1-6-48 0,1 1-16 16,-1-3 0-16,1-3 0 0,-1 1-32 0,-2-1-16 0,-3-3 0 15,-3 5 0-15,-5 0-48 0,-1 1-16 0,-6 2 0 0,-3 0 0 16,-4 5-32-16,-2 2 0 0,-1 0 0 0,-6 2 0 15,1 3 0-15,-4-1 0 0,-4-1 0 0,2 1 0 16,-3 1-144-16,-3-1 192 0,-2 1-192 0,-1 1 192 16,-1 2-192-16,-2 0 0 0,-2 0 0 0,-5 1 0 15,-3 3 0-15,-1 0-176 0,-1 5 16 0,2 2 0 32,1 0-1136-32,3 2-240 0,1 3-32 0,1 2-16 15,2 4-1648-15,2-3-336 0</inkml:trace>
  <inkml:trace contextRef="#ctx0" brushRef="#br0" timeOffset="20048.82">21801 17852 16575 0,'0'0'1472'0,"0"0"-1168"15,0 0-304-15,0 0 0 0,0 0 2064 0,0 0 368 16,11 8 64-16,3-1 0 0,4-1-704 0,4 4-128 16,2-2-48-16,8 3 0 0,3 1-272 0,0-1-64 15,-3 2-16-15,-1 2 0 0,1 2-128 0,-1 1-32 16,-2 1 0-16,-1 0 0 0,-2 0-208 0,-1 0-32 0,-1 1-16 0,-5-1 0 16,1 0-144-16,-2 0-16 0,-4-1-16 0,0 0 0 15,-1 1-208-15,-2-1-32 0,-2 0-16 0,0-1 0 16,-1 0-224-16,-2-1-64 0,0 0 0 0,-2 0 0 15,0-3-128-15,0-2 0 0,1 1 144 0,0 1-144 32,-5-13-1152-32,4 10-288 0,-4-10-64 0,0 0-18128 0</inkml:trace>
  <inkml:trace contextRef="#ctx0" brushRef="#br0" timeOffset="24291.08">14881 18804 20671 0,'0'0'912'0,"0"0"192"0,-9 1-880 0,9-1-224 0,-9 4 0 0,9-4 0 16,-10 2 1600-16,10-2 288 0,0 0 48 0,0 0 16 15,-6-6-480-15,2-2-80 0,1-2-32 0,5-3 0 16,1-3-272-16,5-3-64 0,2-5-16 0,2-2 0 16,0-2-304-16,4-2-64 0,-1-7-16 0,5-4 0 15,-1 1-80-15,3-5-16 0,1-5 0 0,2 0 0 16,-2-4-144-16,1 1-16 0,0 2-16 0,-3 5 0 15,-1-1-224-15,-2 7-128 0,0-1 128 0,-2 7-128 16,-1 6 0-16,-1 3 128 0,-1 4-128 0,-1 7 0 16,-4 1 0-16,0 4 0 0,-8 9 0 0,0 0 0 15,0 0 0-15,8 8 0 0,-2 3 0 0,-1 10-128 16,-1 3 128-16,-1 4-128 0,-1 2 128 0,-2 7-128 16,-1 8 128-16,0 0 0 0,-2 5 0 0,0 1-128 0,1-3 128 0,1-2 0 15,-2 1 0-15,1-5 0 16,-1-4 0-16,2-5 0 0,1-4 0 0,0-6 0 0,0-3 224 15,2-3-32-15,5-4 0 0,-7-13 0 0,6 10 96 0,3-4 16 16,1-6 0-16,3-6 0 0,2-3 160 0,-1-6 48 16,3-3 0-16,2-4 0 0,-2-6-80 0,4-1-16 15,0-6 0-15,1-7 0 0,0-4-224 0,0-2-32 16,3-2-16-16,1-2 0 0,1-3-144 0,1-1 0 16,1 0 144-16,0 2-144 0,1 2 0 0,-1 5 0 15,0 3 0-15,0 6 128 0,-4 3-128 0,0 4 0 16,-2 8 0-16,-4 4 0 0,-3 4 0 0,0 5 0 15,-1 3 0-15,-2 6 0 0,-4 4 0 0,-2 8 0 16,2 6-128-16,-1 4 128 0,-2 11 0 0,-1 6 0 16,-1 7 0-16,-2 8-128 0,0 8 128 0,-2 4 0 15,0 5 0-15,-2 5-128 0,1 2 272 0,-1-2 64 0,-1-4 16 16,1 1 0-16,-1-4 208 0,0-5 32 0,1-9 16 0,-1-2 0 16,1-3-112-16,1-5-32 0,-1-2 0 0,1-4 0 15,1-4-144-15,0-2-48 0,1-6 0 0,2-5 0 16,-1-7-144-16,1-2 0 0,-3-12 144 0,0 0-144 15,0 0 0-15,0 0 0 0,0 0 0 0,0 0 0 32,0 0-2224-32,4-13-352 0</inkml:trace>
  <inkml:trace contextRef="#ctx0" brushRef="#br0" timeOffset="25799.58">14809 8203 1839 0,'0'0'160'0,"0"0"-160"15,0 0 0-15,0 0 0 0,0 0 3104 0,0 0 592 16,0 0 112-16,0 0 32 0,0 0-2000 0,0 0-400 15,0 0-80-15,0 0-16 0,0 0-128 0,0 0-48 16,0 0 0-16,0 0 0 0,0 0 16 0,0 0 0 16,0 0 0-16,0 0 0 0,0 0-64 0,0 0-16 15,0 0 0-15,0 0 0 0,0 0-80 0,0 0 0 16,-2-5-16-16,0 0 0 0,-1-4-128 0,-2 2-32 16,0-3 0-16,0 3 0 0,-1 0-224 0,-2-4-48 15,-1 2-16-15,-1 0 0 0,-3-4-160 0,-1 3-16 16,0-3-16-16,-1 3 0 0,-2 1-96 0,0-2-16 15,-4 2 0-15,0-2 0 0,-1-2-80 0,-1 3-32 16,0 0 0-16,-1 3 0 0,0-2-144 0,0 2 160 16,-2 2-160-16,1-2 160 0,1 7-32 0,-1 2-128 15,2 1 192-15,-2 0-64 0,1-1-128 0,1 1 160 0,2 1-160 16,0 3 160-16,1-1-160 0,1 1 160 16,3 2-160-16,0-1 160 0,1 3-160 0,0 3 0 15,2 1 0-15,2-1 128 0,-1 2-128 0,2 0 0 0,0 2 0 16,0 1 0-16,3 1 0 0,1-1 128 0,1 3-128 15,1-3 0-15,2 0 0 0,0 0 128 0,1 0-128 0,1 12 0 16,1-6 0-16,3-1 128 0,0-2-128 0,6-2 0 16,0-1 144-16,3-2-144 0,1-2 160 0,0 0-160 15,1 3 160-15,3 0-160 0,0-2 160 0,2 0-160 0,0-4 176 16,3 1-176-16,1-3 192 0,3 2-192 0,0-3 208 16,-7-2-64-16,2-3-16 0,3 0 0 15,2-2-128-15,3-2 192 0,2-1-192 0,1-3 192 0,0-1-64 0,0-5-128 16,-1 1 192-16,0-4-64 0,0 1 0 0,-1-2-128 15,0-1 192-15,-1-3-64 0,1-4 80 0,-2 1 16 16,-2-2 0-16,0 2 0 0,-3 0 48 0,-3-3 16 16,-3 1 0-16,-3-4 0 0,-2 2 32 15,-3 0 0-15,-1-3 0 0,-2 4 0 0,-5-1-64 0,-2 3-16 16,-2 1 0-16,-2 2 0 0,-3-2-48 0,-3 3-16 16,-2 3 0-16,-6 1 0 0,-3 3-176 0,-2 2 0 15,-2-1 144-15,-3 3-144 0,-1 4 0 0,1 0 0 16,0-1 0-16,1 3 0 15,3 1-784-15,2 1-80 0,2 2-16 0,5-3 0 16,1 0-1168-16,8 1-256 0,6-1-32 0,0 0-17568 0</inkml:trace>
  <inkml:trace contextRef="#ctx0" brushRef="#br0" timeOffset="26757.38">15472 8645 15663 0,'0'0'1392'0,"0"0"-1120"16,0 0-272-16,-2 9 0 0,2-9 1264 0,0 0 192 16,-4 6 32-16,4-6 16 0,0 0-32 0,-4 9 0 15,4-9 0-15,-4 9 0 0,-1 0 192 0,5-9 16 0,-6 8 16 16,6-8 0-16,0 0-64 0,0 0-16 0,-7 2 0 0,7-2 0 15,0 0-368-15,0 0-80 0,-5-6-16 0,4-7 0 16,4-2-320-16,0-5-80 0,4-4-16 0,0-4 0 16,6-2-208-16,-2 1-32 0,1-4-16 0,4-3 0 15,1-6-176-15,-1-5-48 0,2-1 0 0,0-4 0 16,1-4-64-16,1-1-32 0,1 1 0 0,-2 3 0 16,0 1-160-16,0 6 0 0,-1 4 0 0,0 5 128 15,-3 3-128-15,0 7 0 0,-1 2 0 0,-1 5 0 0,-2 4 0 0,-1 3 128 16,1 3-128-16,-1 2 0 0,-1 5 0 15,-9 3 0-15,10 1 128 0,-1 8-128 0,-2 1 0 0,0 5 0 16,-1 3 0-16,-1 2 0 0,0 6 0 0,0-2 0 16,0 4 0-16,3 2 0 0,-4 2 0 0,2 5 0 15,2 2 0-15,-2 5 0 0,1-6 0 0,-1-1 0 16,-1-4 0-16,-1 0 0 0,-2-2 0 0,0-3 0 16,0-3 0-16,1-1 0 0,1-4 0 0,-1 0 0 15,2-3 0-15,2-3 0 0,-2-6 0 0,-5-8 0 16,7 6 0-16,-7-6 0 0,9 0 128 0,2-5 32 15,-1-3 16-15,2-5 0 0,1-2 80 0,5-4 32 16,-2-4 0-16,2-3 0 0,-1-4-128 0,2-5-32 16,2-6 0-16,-1-3 0 0,-1-1-128 0,1-3 160 15,2 1-160-15,2-2 160 0,0-1-160 0,1 0 0 16,2 2 0-16,-2 3 0 0,2 5 0 0,-9 14 0 16,2 2 128-16,1 0-128 0,-2 5 0 0,-3 7 0 15,1 3 144-15,-3 7-144 0,-3 3 0 0,2 9 144 16,0 8-144-16,-2 5 0 0,-1 10 0 0,-1 5 0 15,-3 4 0-15,-1 9 0 0,-1 6 128 0,-1 8-128 16,-1 6 0-16,-2 2 0 0,3-5 0 0,-2 0 128 0,-1-9-128 0,1 1 0 16,-1 0 192-16,2-2-64 0,-1-3 0 15,3-3-128-15,-2-7 128 0,1-3-128 0,1-6 0 0,-1-1 0 16,3-6 0-16,-1-2 0 0,0-7 0 0,4 2 0 16,1-8-2848-1,5-8-528-15</inkml:trace>
  <inkml:trace contextRef="#ctx0" brushRef="#br0" timeOffset="29857.57">13129 8147 6447 0,'0'0'576'0,"0"0"-576"0,0 0 0 0,8 2 0 15,0 0 544-15,-1 0 0 0,1-2 0 0,0 0 0 0,0-2 160 0,0 0 16 16,0 1 16-16,-8 1 0 16,9-2 80-16,-2-1 16 0,1 2 0 0,0-2 0 0,-2 0 320 0,1-1 80 15,0 1 16-15,-1 1 0 0,-1-1 32 0,-5 3 0 16,8-2 0-16,-8 2 0 0,0 0-96 0,0 0-16 16,0 0 0-16,0 0 0 0,0 0-192 0,0 0-32 15,0 0-16-15,0 0 0 0,0 0-352 0,0 0-80 16,-8-2-16-16,1 2 0 0,-5 0-112 0,-2 2-32 15,-4 0 0-15,-2-1 0 0,0 1 0 0,-2 0 0 16,-1 2 0-16,0 2 0 0,-5-1 0 0,3 2 0 16,-4 2 0-16,1-3 0 0,-1 3 320 0,-2-1 64 15,-2 0 16-15,-1-1 0 0,-2 2-736 0,-2-3 0 16,-4 0 0-16,-1 2-160 0,0-3 608 0,-1-1 112 16,-3-2 16-16,0 2 16 0,-1-2-336 0,0-1-64 15,-2 0 0-15,-1 0-16 0,0 1 64 0,1-2 16 16,1 2 0-16,2-1 0 0,0-1-16 0,1 0 0 15,2 0 0-15,-1 0 0 0,4 2-112 0,0-1-128 16,5-1 176-16,2 1-176 0,0-1 128 0,3 2-128 0,2-1 0 16,3-1 0-16,4-1 144 0,1 1-144 0,3 0 0 0,3 1 144 15,2-2-144-15,3-1 0 0,3 1 144 16,-1 0-144-16,4-1 0 0,4 2 128 0,-5-2-128 0,5 2 0 16,-6-1 0-16,1-2 0 0,5 3 0 0,-5-2 128 15,0-2-128-15,5 4 0 0,-8-2 0 0,2 1 0 16,-1 0 0-16,1 0 0 0,-2-1 0 0,1 1 0 15,-1 1 0-15,0 0 0 0,1 0 0 0,0 0 0 16,1 1 0-16,1 1 0 0,0-2 0 0,5 0-128 16,-5 1-112-16,0 1-16 0,0 0 0 0,5-2 0 15,0 0-128-15,-8 4-16 0,8-4-16 0,0 0 0 16,-9 2-336-16,9-2-64 16,0 0-16-16,0 0 0 0,0 0-1808 0,0 0-368 0,0 0-80 0,0 0-16 0</inkml:trace>
  <inkml:trace contextRef="#ctx0" brushRef="#br0" timeOffset="30267.22">11556 7900 20271 0,'4'-17'1792'0,"-1"10"-1424"16,4 2-368-16,0-5 0 0,1 2 880 0,0-1 96 16,-2 4 32-16,-6 5 0 0,4-5-176 0,-4 5-16 15,0 0-16-15,0 0 0 0,0 0-96 0,-7 0 0 16,0 2-16-16,-3 0 0 0,-3 3-32 0,-1 4 0 16,-3-1 0-16,-3 2 0 0,-3-1-144 0,-2 3-48 0,-3 2 0 0,-1 3 0 15,-3 3-80-15,-1 2 0 0,0 3-16 0,0 5 0 16,-2 4-32-16,2-2 0 0,2-2 0 15,-11 15 0-15,7-6 112 0,6-3 32 0,7-5 0 0,6 1 0 16,4-3-32-16,5 1-16 0,2-6 0 0,5-1 0 16,5-8-64-16,5 0-16 0,5-2 0 0,7 2 0 0,3-1 144 0,6-2 16 15,2-1 16-15,4-2 0 16,1 0-144-16,4 0-48 0,1 0 0 0,3-6 0 0,1 0-128 16,0 0-16-16,0-3-16 0,1-2 0 0,2 0-176 15,-2-2 160-15,2 1-160 0,-3 1 160 16,-2 1-1040-16,-3 2-208 15,-5 1-32-15,-4 2-17488 0</inkml:trace>
  <inkml:trace contextRef="#ctx0" brushRef="#br0" timeOffset="32781.81">9655 8000 12095 0,'0'0'528'0,"6"-4"112"0,-6 4-512 0,5-7-128 16,0 0 0-16,0 2 0 0,-1-3 1024 0,-4 8 160 16,0 0 32-16,0 0 16 0,2-8-160 0,-1 1-48 15,-1 7 0-15,0 0 0 0,0-7-64 0,0 2 0 16,-1-2-16-16,-1 2 0 0,2 5-112 0,0 0 0 16,0 0-16-16,-4-4 0 0,-4-4-16 0,1 3 0 0,-1 3 0 0,-1-2 0 15,3-4 80-15,-3 2 16 0,-1 2 0 16,-2 0 0-16,1-4-240 0,-2 3-32 0,-1 0-16 0,-2 0 0 15,-2 0-224-15,-1 3-32 0,-2-1-16 0,1 2 0 16,-2 0-96-16,-3-2-32 0,0 2 0 0,-2 1 0 16,1 1 48-16,-2 3 0 0,2 1 0 0,-2 0 0 15,0 1-48-15,0 1 0 0,0-2 0 0,0 4 0 16,-3-2-32-16,3 3-16 0,0-3 0 0,2 3 0 0,-2 0 16 16,1 4 0-16,2 3 0 0,2-2 0 0,2-4 32 0,2 2 16 15,2 1 0-15,1 3 0 16,2-1-224-16,0 4 144 0,4-1-144 0,3-1 128 0,0 0-128 0,3 0 128 15,-1 0-128-15,5 1 128 0,3 0-128 0,1 1 160 16,1-2-160-16,2 1 160 0,1 0-160 0,1 1 160 16,1 2-160-16,2-2 160 0,-1-3-160 0,6-2 160 15,-1-1-160-15,2 0 160 0,1 0-160 0,3 0 192 16,-1-5-192-16,2 4 192 0,1-2-192 0,2-1 0 16,0 0 144-16,1-3-144 0,0-1 128 0,2 3-128 15,1-3 160-15,2 3-160 0,1-5 160 0,0 0-160 16,0 0 160-16,-1 1-160 0,-1-3 160 0,2-2-160 15,0-3 160-15,-3-1-160 0,-2 1 176 0,-1-2-176 16,-2-1 192-16,-1-4-192 0,-2 2 240 0,0-2-64 16,-2 1-16-16,-2-3 0 0,-3-3 32 0,0 1 0 15,-1-1 0-15,-1 0 0 0,-2-6-16 0,-2 2 0 16,-1 0 0-16,0 0 0 0,-3 0-32 0,-2-1 0 16,-1-1 0-16,-2 1 0 0,-2-4-16 0,0 1 0 15,-2 0 0-15,0-4 0 0,-1 2-128 0,0-3 0 16,-1 3 0-16,-1 2 0 0,0 0 0 0,-1 1 0 15,-2 2 0-15,0 2 0 0,-2 3 0 0,2 3 0 0,-4 0 0 16,-1 0 0-16,0 1 0 0,-2-1 0 0,-2 2 0 16,-1 3 0-16,-3 0 0 0,-1 0 0 0,-3 3 0 0,-1 0 0 15,0 3 0-15,-4 0 0 0,1-5 0 0,-1 6 0 16,-1 3-128-16,1 2 128 0,1-1 0 0,1-2 0 16,-1 2 0-16,2 3 0 0,0 0 0 0,0 2 0 15,0-3 0-15,1 1 0 0,0 3 0 0,0-1 0 0,0 6 0 16,1 0 0-16,2 1 0 0,-1 1 0 0,-1 4 0 15,2 0 0-15,0 1 0 0,3 3 0 0,2-3 0 0,1 2 0 16,2 0 0-16,3-2 0 0,3 1 0 0,2 1 0 16,2-1 128-16,4-2-128 0,1 1 0 0,5 1 0 15,2-3-192-15,3 2 192 0,3-2 0 0,3 1 0 16,4-2 0-16,3 0 0 0,4-2 0 0,0 1 0 16,2 0 0-16,2-1 0 0,3-2 0 0,1 0 0 15,4 0 0-15,-1-3 0 0,1-1 0 0,1 1 0 16,1-5 0-16,0 1 128 0,3-4-128 0,-1-3 160 15,1-2-160-15,-2-2 160 0,2-2 32 0,-1-1 0 16,0-2 0-16,-2-3 0 0,-1-2 0 0,-2 0 0 16,-5-1 0-16,2-1 0 0,-3-3-48 0,-4 0 0 15,0-2 0-15,-3-2 0 0,-3-3 48 0,-3 0 16 16,-5-6 0-16,-3 1 0 0,-1 0-16 0,-4 1-16 16,-3 4 0-16,-4-2 0 0,-2 3-176 0,-4-3 0 15,-2 6 0-15,-7 2 128 0,0 3-256 0,1 4-64 16,-6 1-16-16,-10-1 0 15,2 7-1520-15,2 1-288 0,0 3-64 0,11 2-11264 16,-1 0-2256-16</inkml:trace>
  <inkml:trace contextRef="#ctx0" brushRef="#br0" timeOffset="33989.75">8063 8125 10127 0,'-7'-12'896'0,"6"7"-704"0,-1-1-192 0,-1-1 0 16,-1 0 1552-16,0 1 288 0,-1-2 48 0,-1 3 16 0,-2-2-480 0,1 2-80 16,-2 1-32-16,-1-1 0 0,-3 0-256 15,-1 1-48-15,-3 1-16 0,0 3 0 0,-2-1-224 0,-2 4-32 16,1 0-16-16,-2 5 0 0,-1 0-16 0,1 3 0 16,0 1 0-16,-2 4 0 0,1 2-16 0,0 1-16 15,0 3 0-15,2 0 0 0,0 3-144 0,2 4-16 16,1-1-16-16,1 1 0 0,-1 2-80 0,2 0-16 15,2-1 0-15,2 0 0 0,0 2-112 0,5-3-32 16,-1 2 0-16,4-1 0 0,2-2-80 0,3 0-32 16,4-4 0-16,3 0 0 0,3-2 0 0,6-4 0 15,3-4 0-15,5-4 0 0,6 1-16 0,2-4 0 16,3 0 0-16,3-5 0 0,2-6 80 0,1-1 16 16,2-3 0-16,-1-6 0 0,2-2 80 0,-2-4 16 15,-2-4 0-15,-2-2 0 0,1 3-16 0,-2-4 0 16,-3 2 0-16,-3-2 0 0,-1 0 96 0,-6-3 32 15,-5-2 0-15,-4 1 0 0,-6-2-16 0,-5-2 0 0,-5-3 0 16,-1-4 0-16,-6 1-144 0,-6 2-16 16,-2 3-16-16,0 2 0 0,-5 3-240 0,1 5 0 15,-4 5 0-15,0 5 0 0,0-2 0 0,-4 4 128 0,1 9-128 16,-10-4 0 0,4 4-416-16,5 4-128 0,5-1-32 0,4 5 0 15,5 3-1520-15,4 2-304 0,3-2-64 0,2 7-14384 0</inkml:trace>
  <inkml:trace contextRef="#ctx0" brushRef="#br0" timeOffset="34300.55">7779 8447 29487 0,'0'0'1296'0,"0"0"288"0,0 0-1264 0,0-4-320 16,0 4 0-16,0 0 0 0,0 0 1056 0,0 0 160 15,0 0 16-15,4 10 16 0,1 0-160 0,3 3-48 16,2 4 0-16,3 0 0 0,3 1-112 0,5 3-32 16,3 0 0-16,5 2 0 0,3 5-128 0,2-3-48 15,3 3 0-15,1-1 0 0,3 4-272 0,-3-2-48 16,0-2-16-16,-1 1 0 0,-4-3-176 0,-3 0-32 15,-3 0-16-15,-3-5 0 0,-1-1-160 0,-3-3 0 16,0 1 0-16,1 3 128 16,-6 1-1264-16,-2-2-256 0,-7-1-48 0</inkml:trace>
  <inkml:trace contextRef="#ctx0" brushRef="#br0" timeOffset="36654.61">8162 8165 11967 0,'0'0'528'0,"0"0"112"0,0-8-512 0,0 8-128 16,0-10 0-16,0 10 0 0,-3-9 1728 0,1 0 304 0,-2 3 64 0,4 6 16 16,-6-10-768-16,-1 3-160 0,1 1-32 0,-2-3 0 15,-1 0-144-15,1-1-48 0,-3 4 0 0,1-3 0 16,-1 1-256-16,-2 0-64 0,-1 2-16 0,3 1 0 15,0-1-176-15,0 2-16 0,-3 1-16 0,-1 2 0 16,-1 0-160-16,0 1-16 0,-1 1-16 0,0 2 0 16,-2 2 32-16,0 2 0 0,-1-3 0 0,1 4 0 15,0 3-16-15,0 1 0 0,-1-5 0 0,-4 6 0 0,1-2 16 0,0 3 16 16,0-1 0-16,2 1 0 0,0-4-48 0,2 4-16 16,1 3 0-16,1-1 0 0,0-2 64 15,0 3 16-15,2 2 0 0,-1 2 0 0,-3 1-64 0,2 6-16 16,1-1 0-16,3 1 0 0,0-5-32 0,2 4-16 15,1 1 0-15,1 0 0 0,2-6 0 0,3 1 0 16,2 0 0-16,-1 2 0 0,3-1 0 0,3 2 0 16,1-5 0-16,2-2 0 0,3 1 32 0,4-4 0 15,2-2 0-15,4-4 0 0,4 0 80 0,1-5 32 16,5 1 0-16,4-3 0 0,7-3 0 0,3-3 0 16,0-3 0-16,5 1 0 0,0-5-144 0,-1 1-32 15,1-2 0-15,-1-3 0 0,-4-3-128 0,-2-2 0 16,1-1 144-16,-2 0-144 0,0-2 288 0,-1 3-16 15,-3 1 0-15,-2-2 0 0,-6-4-80 0,-2 2 0 16,-5 2-16-16,-3 2 0 0,-4 3 64 0,-1-3 16 16,-3-4 0-16,-4 2 0 0,-3 0 0 0,-5-3 16 15,-1 0 0-15,-2 1 0 0,-6-3-48 0,4 1-16 16,-5 1 0-16,1 2 0 0,-2 4-208 0,-3 0 176 16,-1 2-176-16,1 0 160 0,-2 1-160 0,-1 2 0 15,0 1 0-15,0 4 0 0,-2 1 0 0,5 5-320 16,-5 2 48-16,4 0 16 15,1 1-1440-15,1 1-288 0,4 2-48 0,2 1-10352 0,-3 1-2080 16</inkml:trace>
  <inkml:trace contextRef="#ctx0" brushRef="#br0" timeOffset="36991.87">7642 8530 26207 0,'0'0'1152'0,"0"0"256"0,0 0-1136 0,-4-6-272 16,4 6 0-16,0 0 0 0,0 0 976 0,0 0 144 15,0 0 32-15,0 0 0 0,0 0-128 0,9 4-32 16,3-1 0-16,4 1 0 0,2-1 0 0,2 4 0 15,3 0 0-15,2 2 0 0,2 0-96 0,2 1 0 16,1 3-16-16,1 2 0 0,1 7-64 0,3 0-16 16,-4 2 0-16,0 0 0 0,-3 6-224 0,-3 1-32 15,-1 1-16-15,1-1 0 0,-8-1-224 0,-1-5-48 16,-2 2-16-16,-3-2 0 0,-2 3-240 0,-3-2 176 16,-2 2-176-16,0-2 160 15,-2 3-688-15,0-2-144 0,-2 2-32 0</inkml:trace>
  <inkml:trace contextRef="#ctx0" brushRef="#br1" timeOffset="52202.07">9033 7815 5519 0,'0'0'496'0,"0"7"-496"0,0 0 0 0,0 2 0 15,-2-4 2112-15,2 4 320 0,0-9 64 0,-1 8 0 16,0 2-1552-16,0-3-320 0,-1 4-64 0,2-4-16 15,0 2 384-15,0-2 80 0,0 0 16 0,2 2 0 0,-1-3 128 0,1 5 48 16,1-5 0-16,-1 4 0 16,4-2-64-16,-3 2-16 0,0-4 0 0,-1 3 0 0,2-1-112 0,0 2-32 15,-1-2 0-15,-2 2 0 0,-1-10-208 0,1 6-64 16,0 2 0-16,-1-8 0 0,0 0-80 0,0 0-32 16,0 0 0-16,0 0 0 0,0 0-32 0,0 0-16 15,0 0 0-15,0 0 0 0,0 0-144 0,0 0-16 16,0-7-16-16,0 0 0 0,-1-6-48 0,0-2 0 15,0-2 0-15,-2-2 0 0,-1-1 0 0,0-3 0 16,-1-2 0-16,2-2 0 0,-3-5-48 0,3 2-16 16,-1-2 0-16,0 0 0 0,0-2 0 0,0-1 0 15,2 1 0-15,-2-2 0 0,0 1-48 0,0-1-16 16,1 1 0-16,-3-1 0 0,3-1 0 0,-2-1-16 16,-1-1 0-16,1-2 0 0,2 2-16 0,-2-1 0 15,-1-4 0-15,1 1 0 0,2 4 16 0,-4 1 0 16,1 0 0-16,-2 0 0 0,-1 1-16 0,0 2 0 15,-1 0 0-15,1 2 0 0,-2 0 32 0,1 1 16 16,0 2 0-16,1 3 0 0,0-2-48 0,0 4-16 16,-1-2 0-16,0 3 0 0,-1 1-144 0,1-4 192 0,0 3-192 15,1-1 192-15,0 3-192 0,3 0 0 0,0 2 144 0,0-4-144 16,1 0 0-16,0 1 144 0,3-3-144 0,-1 3 0 16,2 1 144-16,1-4-144 0,-3 1 0 0,2 3 144 15,-1-2-144-15,0 1 128 0,1 2-128 0,-2-1 128 16,1-1-128-16,-1 3 128 0,-2-2-128 0,1 2 128 15,1 1-128-15,-1 1 160 0,-1 0-160 0,0 0 160 16,0 1-160-16,1-1 128 0,-1-1-128 0,1 0 128 16,-2-2-128-16,2 0 0 0,-3 0 0 0,2 0 128 0,-1-1-128 15,-2-1 0-15,2-2 0 0,0 2 128 0,-1-1-128 0,1 0 0 16,-2 1 0-16,2 1 128 0,0-2-128 0,-1 1 0 16,1 1 144-16,-2-3-144 0,2 2 0 0,-1 2 128 15,1 0-128-15,-5-9 0 0,-2 6 0 0,3-2 0 16,0 3 0-16,1 0 128 0,-1-3-128 0,1 2 0 15,0-4 0-15,-3 2 0 0,2-1 0 0,-1 2 0 16,-1 1 0-16,1-3 0 0,-1 4 0 0,1-1 0 16,-2-3 0-16,2 5 128 0,-1-3-128 0,1 4 0 15,-1 1 0-15,2-2 128 0,-1-4-128 0,1 4 0 16,0-1 0-16,-2 1 0 0,-1-1 0 0,1 2 0 16,-2-1 0-16,2 2 128 0,1-2-128 0,-1 0 0 15,0 2 0-15,0 1 0 0,0 0 0 0,-4 1 128 16,2-1-128-16,2 1 0 0,-2 1 0 0,1-3 128 15,0 0-128-15,4 5 0 0,-2-3 0 0,2 2 0 16,0-2 0-16,-1 0 128 0,0-2-128 0,-3 1 0 0,3 1 0 16,-2-1 0-16,1 1 0 0,-1-1 0 0,1-1 0 0,0 2 0 15,-1 0 0-15,2 1 0 0,-1 1 0 0,-2-3 0 16,0 1 0-16,2 0 0 0,-2 0 0 16,0-1 0-16,1 2 0 0,-1 0 0 0,0 1 0 15,2-2 128-15,-1 0-128 0,2 1 0 0,0 1 0 0,-2-2 0 16,0-1 0-16,2 0 0 0,-3-1 0 0,0 1 0 15,3-1 0-15,0 3 0 0,-2-1 0 16,0 0 0-16,-1-1 0 0,2-1 0 0,-1 2 0 0,-1 0 0 16,1-2 0-16,-1 1 0 0,0 0 0 0,-5-7 0 15,3 1 0-15,0 2 0 0,2 3 0 0,2 1 0 0,-1-1 0 16,2 0 0-16,-1-4 0 0,-1 1 0 16,1 0 0-16,-1-3 0 0,2 1 0 0,-1-1 0 0,-1 2 0 15,1 3 0-15,0 1 0 0,-2 1 0 0,4 0 0 0,-4 0 0 16,0 1 0-16,-4 0 0 0,-1 2 0 0,1-1 0 15,0-1 0-15,0 2 0 0,2-1 0 0,-2 1 0 16,1-1 0-16,0 1 0 0,1-1 0 0,0 1 0 16,4 0 0-16,-2 4 0 0,0-2 0 0,0-2 0 15,2 4 0-15,-2 1 0 0,-1 0 0 0,2 2 0 16,-2-2 0-16,1 1 0 0,-1-1 0 0,1 2 0 16,0 1 0-16,3-1 128 0,-2 1-128 0,-1 3 0 15,0-4 0-15,0 3 0 0,-1-3 0 0,3 1 0 16,-2-1 0-16,2 3 0 0,-2 1 0 0,2-4 0 0,1 3 0 0,-2 0 0 15,-1-2 0-15,2 0 0 0,-4-3 0 0,1 3 0 16,0-4 0-16,0 5 0 16,-1-3 0-16,-1 2 0 0,1-2 0 0,-2 2 0 0,-2-3 0 0,-1 2 0 15,1 0 0-15,0-1 0 0,-1 2 0 0,-1-2 0 16,1 1 0-16,-2 2 0 0,1-1 0 0,-1 3 128 16,3-3-128-16,-1 2 0 0,-2 2 0 0,-2-1 0 15,2 0 0-15,2 0 0 0,0 1 0 0,-1-2 0 16,0-1 0-16,-1 3 0 0,0-3 0 0,1 0 0 15,-1 2 0-15,-3-1 0 0,-1 2 0 0,2 0 0 0,1 2 0 0,-1-1 0 16,-2 2 0-16,0-2 0 0,-1 3 0 16,2-1 0-16,1 0 0 0,-3 1 0 0,-2 1 0 0,1 3 0 15,0-3 0-15,0-1 0 0,0-1 0 16,-2-2 0-16,2 3 0 0,-3 0 0 0,2 3 0 0,-3-2 0 16,0-1 0-16,2 2 0 0,2-2 0 0,0 2 0 15,-3-1 0-15,5 1 0 0,-2 1 0 0,1 1 0 16,-2 0 0-16,2 1 0 0,2-1 0 0,-1 4 0 15,2-2 0-15,-3 3 0 0,-2 1 0 0,2-1 0 16,-2 2 0-16,-1 3 0 0,-2-1 0 0,0-3 0 16,0 2 0-16,2-3 0 0,-3 2 0 0,2 2 0 15,2-3 0-15,0 3 0 0,0-2 0 0,2-1 0 0,0 5 0 0,1 1 0 16,-1-2 0-16,-1-2 0 0,-4 4 0 16,3 0 0-16,-2 2 0 0,3 0 0 0,-3 0 0 15,-1-2 0-15,0 1 0 0,0 0 0 0,-1 1 0 16,1 0 0-16,2-1 0 0,-2 0 0 0,-2 2 0 0,2 3 0 15,2-2 0-15,-1 3 0 16,-3 0 0-16,-1 0 0 0,2 4 0 0,-2-3 0 0,-3 1 0 0,1-1 0 16,1-1 0-16,1 5 0 0,-1-1 0 15,2 3 0-15,-1 0 0 0,4-1 0 0,0 1 0 0,2-3 0 16,-2 2 0-16,2-1 0 0,-1 0 0 0,-1 3 0 16,1-2 0-16,-1 2 0 0,-2-1 0 0,10-10 0 15,0-1 0-15,-3 4 0 0,-4-1 0 16,4 5 0-16,-1-2 0 0,0 4 0 0,-3 3 0 0,2-3 0 15,2 0 0-15,1 2 0 0,1-4 0 0,-2 2 0 16,1 3 0-16,-1-3 0 0,4 1 0 0,-4 2 0 0,3-4 0 16,0 0 0-16,1 1 0 0,-1-2-128 15,0 4 128-15,0-3 0 0,1 2 0 0,1 2 0 0,0-4 0 16,2 1 0-16,0 2 0 0,0-4 0 0,0 4 0 16,1 1 0-16,2-4 0 0,-1 2 0 0,-1 3 0 15,1-1 0-15,1-1 0 0,1 0 0 0,1 1 0 0,-1 2 0 16,1 2 0-16,-1 0 0 0,-1-1 0 0,2 1 0 15,0-1 0-15,0 1 0 0,0 0 0 0,2-1 0 16,-2 1 0-16,2-1 0 0,-2 1 0 0,2 2 0 16,-2-1 0-16,1-1-128 0,0 0 128 0,1 3 0 15,-1 2 0-15,0 0 0 0,3-3 0 0,0-1 0 16,0 3 0-16,1-2 0 0,0-1 0 16,0-1 0-16,-1 0 0 0,1 0 0 0,0 0 0 0,0 4 0 15,-1-2 0-15,1 0 0 0,0 3 0 0,0-1 0 16,0 2 0-16,2-2 0 0,-1-1 0 0,0 3 0 15,1-2 0-15,0-2 0 0,2 0 0 0,3 1 0 16,-5 4 0-16,1-1 0 0,1 0 0 0,-3 4 0 16,3-4 0-16,0 4 0 0,-1-3 0 0,1 1 0 15,2-4 0-15,-1 2 0 0,-1 1 0 0,2 0 0 16,0 6 0-16,-1-5 0 0,-1 2 0 0,1-3 0 0,2 3 0 0,0-3 0 16,0 4 0-16,-1-4 0 0,1 3 0 0,-1-4 0 15,3 1 0-15,0-1 0 0,0 3 0 0,-1-1 0 16,0-1 0-16,-1 3 0 0,0-3 0 0,-1 2 0 15,2-5 0-15,0 2 0 0,-2-1 0 0,2 0 0 16,-2-1 0-16,3 4 0 0,0-2 0 0,0 3 0 16,0-3 0-16,0 3 0 0,4-1 0 0,-1-2 0 0,-1 4 0 15,2-4 0-15,0 2 0 0,4 15 0 0,-3-8 0 16,0-4 0-16,1 1 0 0,1 0 0 16,-1-3 0-16,-1 2 0 0,1-5 0 0,1 2 0 0,2-4 0 0,-3 0 0 15,-4 2 0-15,4-1 0 0,-1-4 0 16,-2 0 0-16,1 1 0 0,0 1 0 0,1 2 0 0,0 0 0 15,2-3 0-15,-5 0 0 0,3 0 0 0,0-1 0 16,2 0 0-16,-2 0 0 0,0-4 0 0,1 1 0 16,-5-1 0-16,5 1 0 0,-3 4 0 0,1-1 0 15,0 1 0-15,0 1 0 0,0 0 0 0,-1 2 0 16,0-3 0-16,1 2 0 0,-3 4 0 0,3-6 0 16,-2 0 0-16,1 0 0 0,-1 3 0 0,1 2 0 15,0-2 0-15,-2 2 0 0,1-5 0 0,2 0 0 16,1 0 0-16,-1 0 0 0,2 0 0 0,0-2 0 15,-1 0 0-15,0-1 0 0,0 0 0 0,1 1 0 0,-1 0 0 0,3 1 0 16,-3 1 0-16,-3 1 0 0,4-2 0 0,-1 3 0 16,2-1 0-16,1 0 0 0,0 0 0 0,0 0 0 15,-2-2 0-15,0 0 0 0,2 0 0 0,0-1 0 16,-1 0 0-16,-1 0 0 0,3-1 0 0,-1 0 0 16,2-2 0-16,-1-2 0 0,0 4 0 0,1-2 0 15,1 0 0-15,1 1 0 0,-1-1 0 0,-1-4 0 16,0 1 0-16,1-1 0 0,-1-4 0 0,1 5 0 15,-2-5 0-15,4 3 0 0,-2-3 0 0,1 3 0 16,-2-2 0-16,3-2 0 0,-1 0 0 0,4-2 0 16,-4 2 0-16,1 1 0 0,0-3 0 0,1-1-128 0,1 1 128 15,1 1 0-15,0 0 0 0,0-2 0 0,2-2 0 0,0 2 0 16,0 2 0-16,1-4 0 0,0 0 0 0,0 0 0 16,0 0 0-16,0 1 0 0,1 2 0 0,1-3 0 15,0-1 0-15,-2 1 0 0,3 0 0 0,-3 1 0 16,0-2 0-16,3 1 0 0,-2-1 0 0,3 1 0 15,0 1 0-15,0-1-128 0,-2 2 128 0,2 0 0 16,1 0 0-16,0 0 0 0,1-2 0 0,0 2 0 16,2-4 0-16,-2 1 0 0,1 0 0 0,-1 0 0 15,0-2 0-15,2 3 0 0,0 0 0 0,1 1 0 16,-2-3 0-16,1 2 0 0,-3-1 0 0,2 1 0 16,0-1 0-16,2 1-128 0,0 0 128 0,2 0 0 15,0 2 0-15,2-4 0 0,0 1 0 0,-1 1 0 0,1 3 0 16,1-1 0-16,2-1 0 0,0-3 0 0,-1 4 0 0,-2-1 0 15,0 2 0-15,0 0 0 0,1-1 0 0,-3-1 0 16,3-1 0-16,0-1 0 0,2-1 0 0,0 2 0 16,2 1 0-16,0 0 0 0,1 1 0 0,0 1 0 15,-1-1 0-15,0 0 0 0,-1 1 0 0,-2 0 0 16,0 1 0-16,3-2 0 0,-1-2 0 0,-1 2 0 16,1-2 0-16,0 1 0 0,-1-4 0 0,2 0-128 15,4-4 128-15,-4-1 0 0,1-2 0 0,-1-2 0 16,1 2 0-16,-4-5 0 0,-2 0 0 0,2-2-128 15,-2-2 128-15,3-1 0 0,0-2-144 0,-1 1 144 16,2-1 0-16,1 1 0 0,1-5 0 0,1 1 0 16,-1 0 0-16,3-2 0 0,-2 3 0 0,-1 0 0 15,-1-4 0-15,0 3 0 0,3-2 0 0,-4 0 0 0,1 1 0 0,0-5 0 16,3 1 0-16,-1 1 0 0,3-3-128 16,0 0 128-16,0-3 0 0,0-2 0 0,0-1 0 0,-3-1 0 15,-2-1 0-15,1 1 0 0,1-3 0 0,-2-1 0 16,1 1 0-16,1 1 0 0,-1-4 0 0,0 2 0 15,1-4 0-15,2 1 0 0,0-5 0 0,-1 3 0 16,0 1 0-16,-3-3 0 0,-2 3 0 0,-1-2 0 16,3-1 0-16,-2 2 0 0,-4-1 0 0,3-1 0 15,-3 4 0-15,4-2 0 0,-1 0 0 0,-1 0 0 16,3-4 0-16,2 0 0 0,-3-2 0 0,-2-1 0 16,2-3 0-16,-2-1 0 0,0-5 0 0,0 2 0 15,0-5 0-15,0 3 0 0,0-2 0 0,0 0 0 0,-1 3 0 16,1-2 0-16,1 0 0 0,0-1 0 0,1 0 0 15,-3 1 0-15,-1 1 0 0,-1 1 0 0,0 4 0 0,-3-2 0 16,-3 1 0-16,-1 3 0 0,0 0 0 16,1-2 0-16,0-2 0 0,-2 2 0 0,-3-2 0 0,1-3 0 15,0 1 0-15,1-3 0 0,0-1 0 0,-2 2 0 16,0-3 0-16,-1 2 0 0,0 0 0 0,0-2 0 16,0 1 0-16,1 1 0 0,1-2 0 0,-2-2 0 15,-2 1 0-15,1 2 0 0,-1 0 0 0,1 2 0 16,1 2 0-16,-3-1 0 0,0 5 0 15,-2 0 0-15,0-2 0 0,-2 0 0 0,1 2 0 0,-1 0 0 16,0-3 0-16,1 1 0 0,-2 0 0 0,0 0 0 16,-2 3 0-16,5 1 0 0,-2-4 128 0,0-3-128 15,-2 1 0-15,-1-3 0 0,-2 0 0 0,3-1 0 16,-1-5 0-16,2 3 0 0,0 0 0 0,0 2 0 16,0 2 0-16,-1-2 0 0,-2-1 0 0,2 1 0 0,0-3 0 0,-1 0 0 15,0 2 0-15,0 3 0 0,-1-1 0 0,0 6 0 16,0 1 128-16,1-2-128 0,-2 1 0 0,2-1 0 15,-4-2 0-15,1 2 0 0,0-4 0 0,0 3 0 16,0-4 0-16,1 2 0 0,1-2 0 0,-1 5 0 16,0-2 128-16,2 2-128 0,4-5 0 0,-1 2 0 15,0-4 0-15,1 2 0 0,1 2 0 0,-2-2 0 16,0 3 0-16,1-5 0 0,1 4 0 0,-2-1 0 16,0 0 0-16,1 3 0 0,-7-2 0 0,1 2 0 15,1 0 0-15,-3-3 0 0,1 0 0 0,-2 1 128 16,3-5-128-16,-4 6 0 0,1-3 0 0,-2 3 0 0,0 0 128 15,-1 1-128-15,0-4 0 0,0 2 0 0,0-1 0 16,0 1 0-16,-1-1 0 0,0-4 0 0,-1 2 0 0,1 2 0 16,-1-1 0-16,2 1 0 0,-3-3 128 0,0 1-128 15,1-2 0-15,-1 3 0 0,1-4 0 0,-1 0 0 16,2 3 0-16,0 2 0 0,-2-2 0 0,-1 5 0 16,1-3 0-16,-3 3 0 0,0-4 0 0,-2 2 0 15,2-2 0-15,-3 1 0 0,0 2 0 0,-1-3 0 16,0 1 0-16,-1-2 0 0,-2 0 0 0,-2 2 0 15,-1-3 0-15,0 2 0 0,-2 2 0 0,3-2 0 16,-3-2 0-16,1 2 0 0,-3 0 0 0,2 4 0 16,-3 2 0-16,0-1 0 0,0 2 0 0,-1 2 0 15,2 0 0-15,-2-3 0 0,-1 1 0 0,2 1 0 16,-1 1 0-16,2 0 0 0,-1-2 0 0,2 0 0 0,-1 2 0 16,-2-2 0-16,0 1 0 0,0-3 0 0,0 2 0 15,-1 0 0-15,-2-2 0 0,1-4 0 0,0-1 0 0,1 1 0 16,1-3 0-16,-1 2 0 0,2 0 0 0,0 0 0 15,-1 3 0-15,1-1 0 0,1-1 0 0,-3 0 0 16,-2 3 0-16,-1-2 0 0,2 3 0 0,-1-2 0 16,0 2 0-16,0 4 0 0,-3 0 0 0,-1 2 0 15,0 1 0-15,-2-1 0 0,-2-2 0 0,0 1 0 16,1-1 0-16,0 5 0 0,3 0 0 0,0 1 0 16,0-1 0-16,1 1 0 0,1-2 0 0,2 2 0 15,0 0 0-15,1-1 0 0,0 0 0 0,0 0 0 0,-1 4 0 16,-2-2 0-16,-1 0 0 0,-1 0 0 0,-2 3 0 15,-1-1 0-15,1 2 0 0,-1 2-144 16,0 2 144-16,0 1 0 0,0 1 0 0,1 2-128 0,-1 1 128 16,0 1 0-16,0 0 0 0,1-1 0 0,-1-1 0 15,-3 3 0-15,0 1 0 0,-2-1 0 0,-2-2 0 0,0 1 0 16,1 1 0-16,1-2-128 0,-2 1 128 0,2 2 0 16,2 3 0-16,-1-2 0 0,-1-2 0 0,2 2 0 15,2-1 0-15,-3 2 0 0,-1-1 0 0,0-1 0 16,-2 0 0-16,2 5 0 0,0-2 0 0,1 6 0 15,2-3 0-15,1 3 0 0,0-2 0 0,0 3 0 16,1 2 0-16,-1-2 0 0,3 0 0 0,-1 3 0 16,-2-1 0-16,1 1-128 0,-2-3 128 0,0-2 0 15,-3 1 0-15,1 2 0 0,3-2 0 0,0 1 0 0,0-2 0 16,1 1 0-16,2-1 0 0,-1 2 0 0,1-5 0 16,2 4-128-16,0-3 128 0,1 1 0 0,1-1 0 15,-2 2 0-15,0 2 0 0,-2-2 0 0,0 4 0 0,-1 0 0 16,0 0 0-16,-3 3 0 0,3 0 0 0,0 2 0 15,-1 0 0-15,2 3 0 0,-1 2 0 0,1-2 0 16,1 0 0-16,-2 4 0 0,2-2 0 0,0 4 0 16,1-4 0-16,-2 5 0 0,-3-2 0 0,-1 4-128 15,1 0 128-15,-1 4 0 0,-1-1 0 0,1 4 0 16,-1 0 0-16,-1 3 0 0,0 2 0 0,-1 2 0 16,1-3 0-16,1 6 0 0,1 2 0 0,-2-1-128 15,-2-2 128-15,1 4 0 0,-3 1 0 0,2 0 0 16,-3 2 0-16,0 0 0 0,-2 0 0 0,2 2 0 15,-1 2 0-15,2 1 0 0,-1 0 0 0,-1 6-128 16,1 2 128-16,-2 3 0 0,-3 2 0 0,-1-1 0 0,-1 2 0 16,2 3 0-16,2 1 0 0,1-1 0 0,-2 1 0 0,3 5 0 15,3-2 0-15,-2 2 0 0,4-1 0 0,-2-2 0 16,-3 2 0-16,1-5 0 0,-1 1 0 0,3 2 0 16,1-2 0-16,1 4 0 0,0-3 0 0,1 4 0 15,3-3 0-15,2 1 0 0,0-2 0 0,2 6 0 16,0 2 0-16,-2 1 0 0,2 0 0 0,1 3 0 15,-1-3 0-15,-2 2 0 0,1 1 0 0,0 1 0 16,1 1 0-16,1 3-128 0,2 0 128 0,-1-5 0 16,1-2 0-16,2 1 0 0,3 1 0 0,0-1 0 15,1-1 0-15,1-1 0 0,0-2 0 0,1 2 0 16,2 3 0-16,-1-1 0 0,0 2 0 0,2 0 0 16,3 2 0-16,-2 3 0 0,-2-3 0 0,1-1 0 0,1 2 0 0,4 5 0 15,2 0 0-15,2-2 0 0,-2 2 0 16,3-2 0-16,3 2 0 0,2-4 0 0,3 0 0 0,4-6 0 15,2-2 0-15,-2 0 0 0,1-3 0 0,1 2 0 16,0-1 0-16,1-3 0 0,1 1 0 16,0 0 0-16,-1-3 0 0,2 3 0 0,0-5 0 0,-1 2-128 15,-1 1 128-15,2 1 0 0,2 1 0 0,-1-3 0 16,-2 2 0-16,3-4 0 0,0 3 0 0,-4-2 0 16,-1 3 0-16,0 2 0 0,2-2 0 0,-3 1 0 15,2 2 0-15,-1-2 0 0,1-4 0 0,0 4 0 16,-2-1 0-16,1 1 0 0,-1-1 0 0,0-4-128 15,0 4 128-15,2-6 0 0,-2 4 0 0,5-4 0 16,-2 4 0-16,0-1 0 0,3 0 0 0,-1-2 0 0,5-4 0 16,0 0 0-16,1 2 0 0,-1 2 0 0,-3-1 0 15,3 0 0-15,3 1 0 0,-2 0-128 0,-2 1 128 0,-1 1 0 16,-2-6 0-16,2 2 0 0,-2 0 0 0,0 1 0 16,0-1 0-16,1 1 0 0,1 1 0 0,1-1 0 15,-3-4 0-15,1-1 0 0,0-2 0 0,2 0 0 16,1 0 0-16,0-1 0 0,-1-3 0 0,2 2 0 15,0-1 0-15,-1-1-128 0,0-4 128 0,2-1 0 16,1 2 0-16,2-3 0 0,-2 1 0 0,1-2 0 16,-1 2 0-16,1 1-128 0,2-3 128 0,-2 3 0 15,-1-2 0-15,2 2 0 0,-1 1 0 0,-2-3 0 16,2-4 0-16,-1 2-128 0,1-2 128 0,1 0 0 16,1-2 0-16,1-1 0 0,1 2 0 0,1-1 0 0,-3-2 0 15,5-1 0-15,0-1 0 0,2 0 0 0,-3 1 0 0,3 0 0 16,1-7-128-16,-2 2 128 0,-4-1 0 0,1 1 0 15,1-3 0-15,1 1 0 0,0-5 0 0,4 6 0 16,0-3 0-16,2-2 0 0,0 0 0 0,2 0 0 16,1 1 0-16,2-4 0 0,-2-1 0 0,1 0 0 15,1 0 0-15,0 0 0 0,1-3 0 0,-3 0-128 16,2-1 128-16,2 0 0 0,1 0 0 0,0 1 0 16,1-2 0-16,2-2 0 0,1 2 0 0,0-3 0 15,0 2 0-15,-3-2 0 0,-1-2 0 0,-1-2 0 16,1 0 0-16,3-3 0 0,-1-3 0 0,2 0-128 15,2-2 128-15,-1-1 0 0,2-6 0 0,-2 5 0 16,-2 0 0-16,1-2 0 0,-2 1 0 0,1 1 0 0,-1-5 0 16,2 4 0-16,1 1 0 0,2-1 0 0,0-4 0 0,1 3 0 15,1-1 0-15,-3 1-128 0,-5-2 128 0,3-3 0 16,0 0 0-16,0-1 0 0,0-4 0 16,2-1 0-16,0-2 0 0,2 0 0 0,0-6 0 0,1 0 0 15,-6 2 0-15,2-2 0 0,-1 1 0 0,1 4 0 16,-1-2 0-16,1 0 0 0,-1 3 0 0,1 0 0 15,0-4 0-15,0 3 0 0,1-2 0 0,-3 1 0 16,-2-3 0-16,-1 1 0 0,-1-4 0 0,3 3 0 16,-2-4 0-16,-1 3 0 0,0-3 0 0,1 0 0 15,1-5 0-15,2 3 0 0,-1 2 0 0,-2-1 0 16,-2-1 0-16,-1 2 0 0,0-3 0 0,-1 3 0 16,-2-2 0-16,2-3 0 0,0 2 0 0,0-2 0 15,-1-3 0-15,0 1 0 0,4 1 0 0,-4-5 0 16,-1 0 0-16,0 1 0 0,-4 0 0 0,-1 1 0 0,-2-1 0 0,2 0 0 15,0 2 0-15,1-1 0 0,-1-2 0 0,-3-1 0 16,0 1 0-16,2 1 0 0,-1-2 0 0,1-1 0 16,0 1 0-16,-1 1 0 0,-2-5 0 0,-2 1 0 15,-1-2 0-15,-1-1 0 0,-3-6 0 0,2 1 0 16,-2-3 0-16,-1 0 0 0,1-2 0 0,0 1 0 16,-1-2 0-16,-1 1 0 0,3 3 0 0,-2-1 0 15,-1 0 0-15,0-2 0 0,0 0 0 0,-1 2 0 16,0 4 0-16,0-1 0 0,-2 0 0 0,1 0 0 15,-2 0 0-15,-1 3 0 0,3 1 0 0,-2 0 0 16,0 2 0-16,-1-2 0 0,-1 0 0 0,-1 3 0 0,0-3 0 16,3 1 0-16,-1-4 0 0,-2 1 0 0,-2 3 0 15,0-2 0-15,-2-1 0 0,-1 4 128 0,1-4-128 0,-2-1 0 16,0-3 0-16,0 3 0 0,0 0 0 16,-2 2 0-16,0-2 0 0,-2 2 0 0,-1 0 0 0,1-1 0 15,0 2 0-15,1 3 128 0,1-2-128 0,-2 2 0 16,-2-5 0-16,1 3 0 0,1-1 128 0,-2 2-128 15,3 1 0-15,0-3 144 0,0 0-144 0,-2-2 128 16,-1-2-128-16,1-1 0 0,0-2 0 0,1 1 0 16,-1-2 0-16,0 0 0 0,0-3 0 0,2-3 0 15,0 0 0-15,-2 2 0 0,-2-4 0 0,1 6 0 16,0-3 0-16,0-1 0 0,0 3 128 0,0 3-128 16,-3-1 0-16,0-2 0 0,0-1 0 0,-1 2 128 15,-1 2-128-15,0 0 0 0,-2-1 0 0,0-2 0 0,0 1 0 16,-2 0 128-16,-1 1-128 0,1 3 0 0,-2-2 0 15,-2 2 128-15,3-3-128 0,0 0 0 0,-3-3 0 16,2 2 0-16,-1 0 128 0,1 1-128 0,2-1 0 0,-1 0 0 16,0 1 144-16,-1 1-144 0,3 0 0 0,-1-1 0 15,1-1 0-15,0-1 128 0,-1-2-128 0,2 0 0 16,0 2 0-16,0-3 0 0,2 2 0 0,0 3 0 16,-3-1 0-16,0-1 0 0,3-1 0 0,-2 1 0 15,-1-6 0-15,0 3 0 0,0-4 0 0,-3 4 0 16,0-2 0-16,0 2 0 0,-6-7 0 0,2 4 0 15,-3-1 0-15,0 0 0 0,-1 4 0 0,0 0 0 16,-3 3 0-16,3 0 0 0,-1-1 0 0,0 0 0 0,-1 2 0 16,0 4 0-16,-3 0 0 0,-1 4 0 15,-1 3 0-15,-1-3 0 0,-3 1 0 0,-2 1 0 0,-1-3 0 0,0 1 128 16,1 2-128-16,1-1 0 0,1-2 0 0,1 3 0 16,-1 0 0-16,2 2 0 0,0 1 0 0,0-4 0 15,1 2 0-15,-4-1 0 0,3 3 0 0,-4-3 0 16,-1 6 0-16,-2-1 0 0,-5 0 0 0,3 2-128 15,2-1 128-15,-3 3 0 0,-1 2 0 0,1 1 0 16,1-2 0-16,-3 2 0 0,2 0 0 0,-2 0 0 16,-2 0 0-16,-1 3 0 0,0 0 0 0,-3-2 0 15,2 1 0-15,0 0 0 0,2 2 0 0,-1 0 0 16,1-2 0-16,2 3 0 0,-1 2 0 0,2-1 0 16,-2 4 0-16,-1-5-160 0,-4 5 160 0,0 0 0 15,3 3-144-15,0 6 144 0,0 0 0 0,0 1-144 16,-1 2 144-16,1 1 0 0,1 3 0 0,-1 0 0 0,0-1 0 0,-3 2-128 15,-1 2 128-15,1-1 0 0,-1 2 0 0,1 0 0 16,-1-1 0-16,4-1 0 0,-3-3 0 16,4 1 0-16,0-2 0 0,3 2-128 0,-4-5 128 0,2 3 0 15,-2 0 0-15,-2-4 0 0,2-3 0 0,-1 1 0 16,2 0 0-16,1 2-128 0,4 0 128 16,0 3-128-16,3-1 128 0,1 7-128 0,0 0 128 0,0 2 0 15,0 3 0-15,-1 1-128 0,-7 1 128 0,1 0 0 16,0 2 0-16,0 4-128 0,1 1 128 0,0 5 0 15,-2-2 0-15,3 4-128 0,1 1 128 0,0 3 0 16,0 2 0-16,2 3-128 0,-4-2 128 0,-1 0 0 16,-1 1 0-16,2 1 0 0,-1-3 0 0,1 5 0 0,0-1 0 15,-1 1-128-15,1 3 128 0,-1 3 0 0,1-2 0 16,-1 7 0-16,1 5 0 0,-4 0 0 0,-4 5 0 0,-1 2 0 16,-2 4 0-16,2 0 0 0,-2 4 0 0,1 0-128 15,-1 0 128-15,4 7 0 0,0-3 0 0,1 5 0 16,-2-2 0-16,0 3 0 0,-3 3 0 0,0-3 0 15,1-1 0-15,1 2 0 0,1 4 0 0,2 2 0 16,3 1 0-16,1 1 0 0,1 3 0 0,-1 2 0 16,-3-4 0-16,-2 4 0 0,-1-1 0 0,1 5 0 15,0-2 0-15,2 1 0 0,-1 1 0 0,2 3 0 16,1-2 0-16,1 3 0 0,5 0 0 0,0 3 0 16,-2-5 0-16,1 2 0 0,-2 1 0 0,3 1 0 15,2-2 0-15,3 3 0 0,1 1 0 0,2 4 0 0,4 1 0 16,1-3 0-16,1 0 0 0,3 1 0 0,1-1 0 15,2 4 0-15,2-1 0 0,2 4 0 16,3 5 0-16,-1-6 0 0,-3-4 0 0,5 2 0 0,-1-4 0 0,2 4 0 16,-4 4 0-16,5 0 0 0,2 2 0 0,0 0 0 15,3 3 0-15,-2 5 0 0,3 8 0 0,4 1 0 16,0 3 0-16,3 5 0 0,2 9 0 0,5 6 0 16,4 5 0-16,0 9 0 0,1 2 0 0,8 11 0 15,3 7 0-15,8 4 0 0,5 8 0 0,6 1 0 16,8 3 0-16,-1 4 0 0,-4-4 0 0,4-1 0 15,1-2 0-15,4-4 0 0,1-4 0 0,7-5-160 16,3-6 160-16,2-1-160 16,-3-6-800-16,3 1-176 0,1-3-16 0,6-3-16 15,7-2-1472-15,1-1-304 0,-1-7-48 0,5-1-16 0</inkml:trace>
  <inkml:trace contextRef="#ctx0" brushRef="#br1" timeOffset="56991.67">14787 8674 12895 0,'0'0'1152'0,"-1"7"-928"16,-2 2-224-16,1-3 0 0,-1 2 1008 0,2 1 144 16,1-9 48-16,-4 6 0 0,4-6-1200 0,-4 8 0 15,0-2-192-15,1 0 16 0,3-6 864 0,-3 8 160 16,-2-3 48-16,1 1 0 0,4-6 320 0,-5 8 64 16,1-3 0-16,-1 0 16 0,-1 1-80 0,-1-3-32 0,1 1 0 15,0 0 0-15,-2 1-368 0,2-3-80 0,-1 0-16 0,1-2 0 16,0 0-48-16,6 0-16 0,-7-3 0 0,2 0 0 15,5 3-64-15,-5-5-16 0,0 2 0 0,3-1 0 16,0-5-64-16,0 1-32 0,2-2 0 0,0-1 0 16,2-5 0-16,1-1 0 0,-1-4 0 0,1-2 0 15,-1 2-32-15,1-2 0 0,0-1 0 0,2-3 0 16,-3 2-32-16,1-3-16 0,-2 1 0 0,0-4 0 16,-1 2-16-16,0 0-16 0,-1-3 0 0,0-1 0 0,-2-1-16 15,1-2 0-15,-1-1 0 0,1 1 0 0,-1-1-32 16,-1 1 0-16,0 0 0 0,1 1 0 0,-1-2 48 15,0 1 0-15,0 0 0 0,0-1 0 16,-2-1-80-16,3-2-16 0,0 2 0 0,0-1 0 0,-1-2-80 0,2 0 0 16,-2-2-16-16,1 4 0 0,-1-2-48 0,1-1-128 15,-4 1 192-15,4 3-64 0,0 0 0 0,0 0-128 16,1-3 192-16,1 2-64 0,2 0 0 0,0-2-128 16,-1-2 192-16,3 2-64 0,1 2-128 0,-1 0 0 15,1 0 0-15,1 0 128 0,0-2-128 0,-1 2 0 16,1-3 144-16,2-14-144 0,-1 7 0 0,0 2 128 15,-1 3-128-15,2 2 0 0,-1 2 0 0,0 4 128 16,0 0-128-16,-1 0 0 0,-2-2 0 0,1 0 144 16,0-1-144-16,1 2 0 0,0 0 128 0,0 0-128 15,-1 2 0-15,4-2 0 0,-2-1 0 0,2-1 0 16,-2 1 0-16,-1 10 0 0,2 0 0 0,0-2 0 16,2 2 0-16,-3-1 0 0,2-4 0 0,1-2 0 0,1 2 0 15,2 2 0-15,0 0 144 0,0 1-144 0,-2-4 0 16,-1 4 144-16,2-1-144 0,1 0 0 15,-2-4 0-15,1 5-176 0,2 2 176 0,0-1 0 0,1-1 0 0,0 2 0 16,1-3 0-16,0-1 0 0,2-1 0 0,0 2 0 16,1-3 0-16,1 1 0 0,0 0 0 0,2 0 0 15,-1 0 0-15,0 2 0 0,2 0 0 16,-2-1 0-16,2 1 0 0,-2 1 0 0,1-1 0 0,-2 5 0 16,-2-4 0-16,1 2 0 0,0 2 0 0,0-4 0 0,1 4 0 15,0-3 0-15,-1 3 0 0,1-1 0 0,0 2 0 16,0-3 0-16,0 1 0 0,0-1 0 0,1 3 0 15,1-3 0-15,-1 3 0 0,2-3 0 0,-1 5 0 16,2 0 0-16,-2-3 0 0,-1 4 0 0,-1 0 0 0,0-3 0 16,0 0 0-16,0 2 0 0,-2 1 0 0,1 0 0 15,-2 0 0-15,-1 3 0 0,1-1 0 0,-2 0 0 16,3-5 0-16,-1 4 0 0,0 1 0 0,-1-2 0 16,-1 2 0-16,2-1 0 0,-1 2 0 0,0 0 0 15,0-1 0-15,1 1 0 0,0 0 0 0,1 0 0 16,0 0 0-16,1 2 0 0,0 0 0 0,1 1 0 15,0 1 0-15,3-2 0 0,-3-2 0 0,0 1 0 16,1-1 0-16,-2 1 0 0,2 1 0 0,1-1 0 16,-1-1 0-16,2 0 0 0,-3 1 0 0,0 1 0 15,1 1 0-15,0-2 0 0,3-1 0 0,-1 0 0 16,-2 0 0-16,2 1 0 0,0 0 0 0,0 2 0 16,3-3 0-16,-4 1 0 0,5 0 0 0,-2 0 0 15,0 1 0-15,0 1 0 0,0 1 0 0,0 2 0 16,-1-3 0-16,0 1 0 0,1-3 0 0,-3 1 0 15,-1 1 0-15,-1 2 0 0,-1 1 0 0,0 0 0 16,-1-2 0-16,2 4 0 0,1-1 0 0,-3-2 0 16,0 3 0-16,1 2 0 0,-2-3 0 0,2 5 0 0,-2-6 0 0,4 3 0 15,-1 1 0-15,0-1 0 0,1 0 0 0,0-2 0 16,1 3 0-16,0-1 0 0,2 3 0 0,1-4 0 16,-2 4 0-16,0-5 0 0,0 5 0 0,1-3 0 15,1 2 0-15,-1-2 0 0,0 3 0 0,0-2 0 16,1 3 0-16,2-2 0 0,-3 3 0 0,2 2 0 15,0-6 0-15,1 2 0 0,-1 2 0 0,11-4 0 0,-4 4 0 16,-4 3 0-16,0-2 0 0,0 0 0 0,-2 2 0 0,1-2 0 16,-2 0 0-16,3 1 0 0,-2 2 0 0,2 0 0 15,-4-2 0-15,0 1 0 0,0-1 0 0,0 1 0 16,2-1 0-16,-3 2 0 0,-2 1 0 16,2 0 0-16,-1-3 0 0,1 2 0 0,1-1 0 0,0 5 0 15,-1 0 0-15,1-1 0 0,1 2 0 0,2 0 0 16,1 2 0-16,-1-2 0 0,-2-3 0 0,2 2 0 15,-1 0 0-15,1-2 0 0,-3-1 0 0,0 4 0 16,1-1 0-16,0 0 0 0,4 0 0 0,-2 0 0 16,-3 2 0-16,2 1 0 0,-1-3 0 0,0 4 0 15,2 0 0-15,-3 0 0 0,-1 3 0 0,0-3 0 16,4 4 0-16,-3-2 0 0,-1 2 0 0,0-2 0 16,-1 0 0-16,4 3 0 0,-4-1 0 0,-1 1 0 0,-1 2 0 0,1-2 128 15,-2 0-128-15,0 2 0 0,0-3 0 0,3 0 0 16,-1 1 0-16,0-1 0 0,-2 2 0 0,1 1 0 15,-1-3 0-15,1 4 0 0,1 2 0 0,-3-1 0 16,2-2 0-16,0 3 0 0,1-2 0 0,-2 2 0 16,0-2 0-16,0 3 0 0,0 2 0 0,0 0 0 15,-1 1 0-15,-1-2 0 0,1-1 0 0,1 1 0 16,-2 1 0-16,-1 0 0 0,-2 1 0 0,3 2 0 0,-2-2 0 16,0-1 0-16,-1 0 0 0,3 0 0 0,1 1 0 0,-2 2 0 15,-1-1 0-15,1 0 0 0,-1 0 0 0,1 1 0 16,1-2 0-16,0-1 0 0,0 4 0 0,-1 3 0 15,-2-3 0-15,1 3 0 0,1-4 0 0,1 1 0 16,1 1 0-16,-2-1 128 0,1 4-128 0,1-2 0 16,-1 0 0-16,1-1 0 0,0 0 0 0,1 0 0 15,1-2 0-15,1 1 0 0,-2 2 0 0,0-3 0 16,0 3 0-16,-1-1 0 0,-1-5 0 0,2 2 0 16,3-2 0-16,-5 4 0 0,3-2 0 0,-1 2 0 15,1 2 0-15,1-1 0 0,-2 1 0 0,0-3 0 16,0 1 0-16,0 3 0 0,0-2 0 0,1 5 0 0,1-5 0 15,-3 3 0-15,-1-4 0 0,1 4 0 0,-1-2 0 16,0 3 0-16,1-4 0 0,0 2 0 0,0-4 0 0,-2 2 0 16,1 2 0-16,-2-3 0 0,0 5 0 0,2-2 0 15,-1 2 0-15,1 2 0 0,-2-3 0 0,2 1 0 16,2 0 0-16,-1-1 0 16,-1 1 0-16,1-2 0 0,0 2 0 0,0-3 0 0,1 0 0 0,0 0 0 15,0 2 0-15,0-3 0 0,-1 4 0 0,2-2 0 16,2 1 0-16,-2-1 0 0,-1-1 0 0,2 5 0 15,-4-2 0-15,2 2 0 0,0 1 0 0,-1-3 0 16,-1 0 0-16,-2 3 0 0,2 0 0 0,-2-2 0 16,0-1 0-16,0 2 0 0,1-5 0 0,-2 6 0 15,-2 1 0-15,4-2 0 0,-1 1 0 0,1-1 128 16,0 2-128-16,-1 0 0 0,0-3 0 0,-1 1 0 0,0 1 0 16,0 0 0-16,0-3 0 0,0 4 0 0,-1 3 0 15,-1-2 0-15,0-1 0 0,1 2 0 0,-2-2 0 16,-1-2 0-16,-1 4 0 0,0 4 0 0,0 1 0 0,1-2 0 15,0-1 0-15,0 2 0 0,-3 5 0 0,0-2 0 16,2 2 0-16,-2-2 128 0,-1-3-128 0,-2 0 0 16,0 2 0-16,1 2 0 0,-3-2 0 0,1 2 0 15,-1-1 0-15,1-1 0 0,1-2 0 0,-2 2 0 16,1-2 0-16,1-1 128 0,-1 2-128 0,1 0 0 16,0 2 0-16,-1-4 0 0,-2 2 0 0,0-1 0 15,-1 1 0-15,3 0 0 0,-3 2 0 0,1 3 0 16,1-2 0-16,0 2 0 0,-2-4 0 0,0 0 0 15,0 2 0-15,0-1 0 0,0 5 0 0,0-3 0 16,0-1 0-16,0 1 0 0,1 1 0 0,1-1 0 0,1 1 0 16,0-1 0-16,-2-2 0 0,1 3 0 0,0-3 0 15,-2 1 0-15,0 0 0 0,0-1 0 16,0 2 0-16,0 2 128 0,-2 1-128 0,0 2 0 0,2-5 0 0,-4 4 0 16,1-1 0-16,0 3 0 0,-2 1 0 0,0 0 0 15,-2-3 0-15,1 0 0 0,-1 2 0 0,1 1 0 16,-3-2 0-16,2 1 0 0,-1-3 0 0,0 0 0 15,1-4 0-15,-2 3 0 0,0-3 0 0,0 4 0 16,0-2 0-16,0 3 0 0,0-4 0 0,0 2 0 16,1 0 0-16,-1-3 0 0,-2 2 0 0,1-1 0 15,-1 4 0-15,2-1 0 0,-4 3 0 0,2 1 128 16,-2-8-128-16,0 4 0 0,-1 1 0 0,0-3 0 16,0-1 0-16,0 0 0 0,-1 1 0 0,0 2 0 0,-2 2 0 15,2-2 0-15,0-3 0 0,0 6 0 0,-1-3 0 16,2 2 0-16,0 1 0 0,0-2 0 0,-2-5 0 0,-1 3 0 15,1-3 0-15,-1 4 0 0,1-3 0 0,-1 1 0 16,2-3 0-16,-1 4 0 0,-1-1 0 0,2 0 0 16,-3-3 0-16,1-1 0 0,-2-3 0 0,3 3 0 15,-1-3 0-15,2 1 0 0,-1 3 0 0,-1 0 0 16,0-2 0-16,1-1 0 0,1 5 0 0,-1-3 0 16,-1 0 0-16,1-3 0 0,0-2 0 0,-1-1 0 15,2-1 0-15,0 2 0 0,0 0 0 0,-1 0 0 16,2 1 0-16,-3 0 0 0,-1 0 0 0,0 1 0 15,0 0 0-15,-2 0 0 0,1-1 0 0,-2 0 0 16,0-3 0-16,0 1 0 0,1-2 0 0,0-1 0 16,1-1 0-16,-2 1 128 0,4 1-128 0,-1-4 0 15,-1-1 0-15,1 3 0 0,-1-4 0 0,0 3 0 0,-2 3 0 0,1 2 0 16,-3-5 0-16,2 3 0 0,-2 1 0 0,0 1 0 16,-1-2 0-16,-3 2 0 0,-3 0 0 0,-1 0 0 15,-2 0 0-15,-1-1 0 0,-3-2 0 0,1 1 0 16,1 0 0-16,-1 2 0 0,0-2 0 0,1 0 0 15,-1-5 0-15,2 2 0 0,1 1 0 0,1-4 0 16,2 1 0-16,-3-4 0 0,-2 4 0 0,0-4 0 16,-4 2 0-16,4-3 0 0,1-2 0 0,-1 2-128 15,3 1 128-15,2-3 0 0,1-2 0 0,-1-2 0 16,3-1 0-16,-1-4 0 0,0 1 0 0,3 1 0 16,0-1 0-16,-2 0-160 0,-1 1 160 0,-2 1 0 0,-4 1 0 15,-2 0-128-15,-1-1 128 0,-1-1 0 16,0 1 0-16,0-1 0 0,-2 1 0 0,1 1 0 0,-1-4 0 0,2 2 0 15,1 0 0-15,-3 3 0 0,-1-1 0 0,-2 0 0 16,-2-1 0-16,1-1 0 0,-2 1 0 0,0 2 0 16,3-1 0-16,0 1 0 0,0-1 0 0,2-1 0 15,0 2 0-15,1-2 0 0,0-3 0 0,0 0 0 16,-5 2 0-16,2-1 0 0,1 0 0 0,1 1 0 16,1-4 0-16,0 1 0 0,2 2 0 0,0-5 0 15,1 2 0-15,0-3 0 0,2 4 0 0,-1-4 0 16,-1 2 0-16,-3-3 0 0,-2 5 0 0,1-6 0 15,-1-1 0-15,0 1 0 0,3 1 0 0,0-4 0 16,3 1 0-16,0-3 0 0,0-3 0 0,2-2 0 0,2-1 0 16,1 0 0-16,-3-3 0 0,0 0 0 0,2-5 0 0,1 0 0 15,-1 0 0-15,0-1 0 0,2-2 0 0,0-1 0 16,2-1 0-16,-1 0 128 0,4 1-128 16,-1-1 0-16,2-3 0 0,-1 0 0 0,-1 0 0 0,0 1 0 15,-1-5 0-15,0 2 0 0,2-3 0 0,-2 2 0 16,-2-3 0-16,0-1 0 0,-3-6 0 0,0 1 0 15,-2-1 0-15,1-2 0 0,0-3 0 0,0 0 0 16,0 0 0-16,3-2 0 0,1 0 0 0,4-1 0 16,-3 4 0-16,2-3 0 0,1-3 0 0,-1-2 0 15,1 2 0-15,0-4 0 0,-3 3 0 0,1-2 0 16,1 0 0-16,0 1 0 0,-3-1 0 0,2-2 0 16,0 2 0-16,-1-2 0 0,3-2 0 0,-1 0 0 15,1-2 0-15,3 1 0 0,2-3 0 0,0 1 0 0,1 1 0 0,1-1 0 16,1-3 0-16,2 1 0 15,0-2 0-15,2-2 0 0,-1 3 0 0,1 0 0 0,1 2 0 16,0-3 0-16,-1 1 0 0,1 1 0 0,-3-1 0 0,1-3 0 16,-2 1 0-16,2 3 0 0,0-2 0 0,0 1 0 15,-3 1 0-15,4 0 0 0,-1-1 0 0,1 0 0 16,-2 2 0-16,2-1 0 0,2-2 0 0,-1 2 0 16,2 0 0-16,1 0 0 0,-2 1 0 0,2 0 0 15,1 0 0-15,-1-1 0 0,3-3 0 0,0 2 0 16,-2-4 0-16,4 4 0 0,0 2 0 0,2 0 0 15,-2 0 0-15,0 2 0 0,2-5 0 0,0 1 0 16,1 0 0-16,1 1 0 0,-1 1 0 0,0 3 0 0,-1 1 0 16,2 1 0-16,-3 1 0 0,3 3 0 0,0-2 0 15,-2 1 0-15,2-2 0 0,0 0 0 0,0 0 0 0,0-1 0 16,0 2 0-16,0 1 0 0,0-3 0 0,0-2 0 16,0-1 0-16,-1 0 0 0,4-2 0 0,-3 0 0 15,0 1 0-15,2 4 0 0,-1 3 0 0,-2 1 0 16,1 5 0-16,0-2 0 0,-2 3 0 0,2 2 0 15,-2 0 0-15,1 1 0 0,0-4 0 0,-1 4 0 16,0 0 0-16,-1 3 0 0,1 2 0 0,-1-2 0 16,1 2 0-16,-1 1 0 0,-2-3 0 0,3-1 0 15,-1 3 0-15,2 0 0 0,-1-1 0 0,2 1 0 16,-2 0 0-16,2-3 0 0,0 0 0 0,0 2 0 16,0 2 0-16,-1 2 0 0,-1-3 0 0,1 6 0 15,0-3 0-15,0 2 0 0,-1 0 0 0,1-2 0 16,-2 6 0-16,2-2 0 0,-1 0 0 0,-1 0 0 0,2-1 0 15,0 4 0-15,1-2 0 0,-2 2 0 0,1-4 0 16,0 3 0-16,1 1 0 0,-2-2 0 0,2-2 0 0,0 0 0 16,2 2 0-16,-1 3 0 0,-1-2 0 0,1 2 0 15,1 2 0-15,-2 0 0 0,1-2 0 0,0-1 0 16,3 0 0-16,-2 2 0 0,1-1 0 0,0 2 0 16,2-2 0-16,-2-1 0 0,1 2 0 0,0-5 0 15,1 2 0-15,0 0 0 0,2-7 0 0,-1 2 0 16,-1-1 0-16,1-1 0 0,2 6 0 0,0-2 0 15,-2 3 0-15,2-5 0 0,-1 1 0 0,1-2 0 16,0 0 0-16,0 3 0 0,3-3 0 0,-3 2 0 16,1-1 0-16,3-3 0 0,-1 0 0 0,2 0-128 0,0-1 128 15,-1 1 0-15,2-2 0 0,-1 2 0 0,-1 2 0 16,3-1 0-16,-1-4 0 0,2-1 0 0,1-2 0 16,-2 1 0-16,-1-4 0 0,0 1 0 0,0 0 0 0,0-3 0 15,-1 0 0-15,-1 1 0 16,2-2 0-16,2 3 0 0,-1-2 0 0,-1 2-128 0,0 0 128 0,1 2 0 15,0-2 0-15,2 1 0 0,1-2 0 0,0-5 0 16,1-3 0-16,1 4 0 0,2-2-128 0,0 2 128 16,4-3 0-16,1-2-192 0,0-1 192 0,0-2-160 15,4-2-160-15,-2-1-48 0,0-3 0 0,-1 2 0 16,0-1-976 0,-1 2-208-16,1 0-48 0,-3 6-12128 0,-2 0-2432 0</inkml:trace>
  <inkml:trace contextRef="#ctx0" brushRef="#br1" timeOffset="60625.36">14437 8392 12031 0,'0'0'528'0,"2"8"112"0,-2-8-512 16,1 10-128-16,0-2 0 0,2 2 0 0,-1-3 288 0,1 4 32 15,-1-4 0-15,2 3 0 0,-3-3 656 0,2 2 144 16,-3-9 32-16,0 0 0 0,0 0 96 0,0 0 32 16,0 0 0-16,0 0 0 0,0 0 112 0,0 0 16 15,0 0 16-15,0 0 0 0,0 0-128 0,5-9-16 16,-1 1-16-16,1-5 0 0,-2-2-400 0,0-3-80 16,0-3-16-16,-1-2 0 0,0-5 0 0,0 3-16 15,1-6 0-15,-1-1 0 0,1-3-176 0,-1-2-16 16,1-1-16-16,-2-2 0 0,2 1-80 0,1-6-16 15,-3 3 0-15,1-5 0 0,2 0-80 0,0-1-32 0,0-3 0 16,1 0 0-16,1-2-96 0,3 0-32 16,0 1 0-16,1 2 0 0,0 2 48 0,1-2 0 15,1 0 0-15,1 2 0 0,0 0-64 0,1 1-16 16,0 0 0-16,1-1 0 0,-1 2-32 0,0 1 0 16,-1 1 0-16,-2-1 0 0,-1 0 16 0,0 0 0 15,-1 3 0-15,-1-2 0 0,0 3 32 0,-1-2 0 0,1 0 0 0,-3 2 0 16,1-2-48-16,1 1 0 0,-4 2 0 0,3-3 0 15,-1-1-16-15,1-2 0 0,0 3 0 0,3-2 0 16,-2 2 0-16,0-2-128 0,1 1 192 0,-1 3-64 16,-1-1-128-16,4 3 160 0,0 1-160 0,1 2 160 0,-1 2-160 15,2 1 128-15,2-2-128 0,-3 2 128 16,3 2-128-16,0-2 0 0,2-3 0 0,-1 0 128 0,0 0-128 16,0-3 0-16,2 0 0 0,-1 1 0 0,1-1 0 0,-1 0 0 15,2 3 0-15,-3 0 0 0,1-2 0 0,-1-4 0 16,-1 4 0-16,1 1 0 0,0 1 0 0,-1 1 0 15,0 0 0-15,2 0 0 0,-1 0 0 0,1 2 0 16,0-2 0-16,2 0 0 0,1 4 0 0,0-2 0 16,0 1 0-16,1-1 0 0,2 1 0 0,1-1 0 15,-2 0 0-15,2-1 0 0,0-1 0 0,1 1 0 16,0-2 0-16,0 1 0 0,1 2 0 0,-1 4 0 16,1-2 0-16,2 1 0 0,-3 2 0 0,0-2 0 15,-1 4 0-15,1-4 0 0,0 2 0 0,0 3 0 16,1 1 0-16,0-2 0 0,0 2 0 0,3-2 0 15,3-1 0-15,1 0 0 0,-1-1 0 0,4-1 0 16,-1 1 0-16,0-1 0 0,1 1 0 0,0 0 0 16,0 0 0-16,-4 1 0 0,1-3 0 0,0 3 0 15,1-3 0-15,0 0 0 0,-4 5 0 0,2-2 0 16,1 2 0-16,1-3 0 0,-3 1 0 0,3-3 0 16,0 4 0-16,16-8 0 0,-9 2 0 0,-2 5 0 0,-2-2 0 15,-2 5 0-15,-3-3 0 0,-2 7 0 0,0 1 0 0,2 0 0 16,-5 1 0-16,4 0 0 0,1 2 0 0,-1-1 0 15,1 2 0-15,1-2 0 0,1 1 0 0,0-1 0 16,-1 3 0-16,1-2 0 0,0 1 0 0,-1-2 0 16,1-1 0-16,-4 2 0 0,1-2 0 0,-1 0 0 15,0 0 0-15,2-1 0 0,-5 2 0 0,1 1 0 16,1 2 0-16,-1 2 0 0,1 0 0 0,-3 1 0 0,-2 3 0 16,0-3 0-16,0 0 0 0,-1 1 0 0,-2 4 0 15,-1 0 0-15,0 2 0 0,2 0 0 0,1 1 0 0,-4 1 0 16,-1-2 0-16,-1 3 0 0,-1 1 0 0,3 1 0 15,0 2 0-15,-1 0 0 0,4 1 0 0,-2 1 0 16,-1 2 0-16,3-2 0 0,0 0 0 0,0 2 0 16,5 1 0-16,-2 4 0 0,0-4 0 0,3 4 0 15,-1-4 0-15,2 2 0 0,-1-5 0 0,1 2 0 16,1-2 0-16,0-2 0 0,-1 2 0 0,0 1 0 16,-1 0 0-16,1-1 0 0,-1 2 0 0,-1-2 0 15,0-1 0-15,-1 1 0 0,-1 2 0 0,0-4 0 0,1 4 0 0,1 2 0 16,-2-3 0-16,2 4 0 0,-2-1 0 0,0 4 0 15,2 1 0-15,-2-2 0 0,0 2 0 0,-1 3 0 16,3 2 0-16,-1 1 0 0,0 2 0 0,-1-2 0 16,-1-1 0-16,4 0 0 0,1 1 0 0,-2-1 0 15,0 3 0-15,1 3 0 0,2-2 0 0,1-2 0 16,1 2 0-16,-1 1 0 0,0-2 0 0,0 2 0 16,-2 3 0-16,1-2 0 0,-2 2 0 0,1-3 0 15,-1-1 0-15,-1 2 0 0,0-2 0 0,-5 2 0 16,3 2 0-16,2 0 0 0,-3 0 0 0,0 2 0 15,-3-1 0-15,2 4 0 0,-1 2 0 0,2 3 0 16,0 0 0-16,1 3 0 0,-2 0 0 0,2 0 0 0,1-3 0 0,1 1 0 16,0-1 0-16,2 4 0 0,-2 1 0 0,1-3 0 15,-1-1 0-15,-2 2 0 0,-1 2 0 16,0 0 0-16,1-4 0 0,0 1 0 0,3 1 0 16,-4-1 0-16,-3 0 0 0,1-1 0 0,0-1 0 0,0 3 0 15,-1 0 0-15,-1 2 0 0,0-2 0 0,0 0 0 16,-1 0 128-16,1 3-128 0,1 0 0 0,1 1 0 15,-2-5 0-15,1 2 0 0,0-3 0 0,3 0 0 16,-1 3 0-16,-2-2 0 0,1-2 0 0,-4 3 0 16,1 4 0-16,1-5 0 0,-1-1 0 0,0-1 0 15,-2 0 0-15,1 0 0 0,1 1 0 0,-1-2 0 16,-1-3 0-16,-1 1 0 0,2 0 0 0,-1 3 0 16,-2 2 0-16,4 6 0 0,-3-4 0 0,0 2 0 15,-2 0 0-15,1-2 0 0,0 3 0 0,1-1 0 16,2 6 0-16,1-6 0 0,-1 0 0 0,1-1 0 0,-1-1 0 0,-1 3 0 15,1-2 0-15,1 0 0 0,-1 3 0 0,0-5 0 16,-2 4 0-16,0-3 0 0,1-1 0 0,-2 1 0 16,-2 2 0-16,1-1 0 0,-2 3 0 0,1 0 0 15,-1-1 0-15,-3-2 0 0,2 3 0 0,0-2 0 16,0 0 0-16,1 2 0 0,-1-3 0 0,3 1 0 16,-5-2 0-16,3-1 0 0,0 5 0 0,0-3 0 15,2 0 0-15,0 1 0 0,-2-4 0 0,2 2 0 16,1 2 0-16,-1-2 0 0,-1 1 0 0,-1 1 0 15,0-1 0-15,-1 4 0 0,0-3 0 0,1 7 0 16,-4-1 0-16,1-1 0 0,-2 2 0 0,-1 1 0 0,0 2 0 16,-3-3 0-16,-2-3 0 0,-2 2 0 15,0 4 0-15,-2-1 0 0,-2 1 0 0,1 2 0 0,-3-2 0 16,0 0 0-16,1 0 0 0,-2 0 0 16,-1 0 0-16,-1 1 0 0,3-5 0 0,-3 1 0 0,-1 3 0 0,-1-1 0 15,0-1 0-15,2 1 0 0,-3 3 0 0,1-3 0 16,-2-1 0-16,2 0 0 0,-1-2 0 0,-1 7 0 15,1 0 0-15,0-1 0 0,0-1 0 0,0 2-224 16,0-2 80-16,-1 0 16 0,1 0 128 0,-3 1-160 16,-1-2 160-16,-3-1-160 0,0-1 160 0,0 0 0 15,-1 0 0-15,1 2 0 0,-3 3 0 0,-2-2 0 16,2-3 0-16,-3 3 0 0,2 2 0 0,-1-3-160 16,1 0 160-16,1 3 0 0,-2 0-160 0,1-1 160 15,-2-3-128-15,2 1 128 0,1 2 0 0,1-2 0 0,-1 2 0 0,1-3 0 16,-3-2 0-16,1 3 0 0,-2-1 0 0,-2 2-128 15,2-2 128-15,-2-3 0 0,0 1 0 16,2 2 0-16,0-1 0 0,2-3 0 0,1 1 0 16,0 0 0-16,0 2 0 0,1-3 0 0,0 2 0 0,0-2 0 15,0-3 0-15,0 0 0 0,2 4 0 0,-1-4 0 16,-1 5 0-16,-1-2 0 0,-4 1 0 0,1-2 0 16,1 1 0-16,-2-1 0 0,-2 3 0 15,1-1 0-15,0-4 0 0,1 0 0 0,0 4 0 0,1-4 0 16,-1 2 0-16,2-3 0 0,-4 0 0 0,5-2 0 15,0 0 0-15,-1 0 0 0,2-1 0 0,-1-1 0 16,-2 2 0-16,-1-1 0 0,-3-3 0 0,-2 1 0 16,-4-2 0-16,2 4 0 0,-1-2 0 0,2 1 0 15,1 3 0-15,-1-2 0 0,-2-6 0 0,0 2 0 16,1-3 0-16,1 1 0 0,-1 0 0 0,0 1-128 16,-5 0 128-16,0-3 0 0,-5 1 0 0,3-1 0 0,0-1 0 0,1-2 0 15,1-1 0-15,0 2 0 0,2-3 0 16,1-4 0-16,2-1 0 0,0-1 0 0,1-3 0 0,-3-4 0 15,0-2 0-15,-1-2-128 0,-2-3 128 0,1-2 0 16,1-1 0-16,3-2 0 0,-1-3-128 0,3-3 128 16,0-2-128-16,-1 4 128 0,-2 2 0 0,1-1 0 15,-2-2 0-15,0 2-128 0,-3 2 128 0,-2 2 0 16,-5-2 0-16,3-2 0 0,-1-2 0 0,2-2 0 16,1 2 0-16,2-4 0 0,0 0 0 0,2-5 0 15,1-1 0-15,0-1 0 0,-2-2 0 0,2-1 0 16,-4 0 0-16,-2 0 0 0,1-2 0 0,-1 0 144 0,2 1-144 15,2-1 0-15,0 1 0 0,0 2 0 0,3-3 0 0,0 0 0 16,0 1 0-16,0-1 0 0,-1 0 0 0,-3 0 0 16,1 3 0-16,-3-2 0 0,1 2 0 0,-1-1 0 15,3-2 0-15,2 0 0 0,0 0 0 0,2 0 0 16,-1 2 0-16,3-2 0 0,1 0-128 0,0-1 128 16,1 1 0-16,-4-1 0 0,-2 0 0 0,-2-4 0 15,0 3 0-15,0 0 0 0,4 1 0 0,1 0 0 16,-1-2 0-16,2 1 0 0,1-2 144 0,2 0-144 15,-1-1 0-15,2 1 0 0,2-5-128 0,2 2 128 16,0-3 0-16,-2 0 0 0,-1-5 0 0,-1 0 0 16,-1-3 0-16,4-2 0 0,-2-1 0 0,4-4 0 15,0-1 0-15,2-3 0 0,2 3 0 0,0-4 0 0,3-2 0 16,0 3 0-16,1-1 0 0,-1-1 0 0,2-2 0 0,1 1 0 16,0-4 0-16,-1 2 0 0,-2 0 0 0,1-1 0 15,2-2 0-15,-2 0 0 0,1 2 0 16,1-3 0-16,0-2 0 0,1 2 0 0,-2 0 0 0,2 0 0 15,2 1 0-15,1-1 0 0,-2 0 0 0,4-1 0 16,-1 0 0-16,0 0 0 0,0-2 0 0,0-2 0 16,3 3 0-16,2 0 0 0,0-3 0 0,-1-1 0 15,0 0 0-15,1 0 0 0,-1 1 0 0,-1-3 0 16,0 1 0-16,1-1 0 0,-2-5 0 0,0 3 0 16,-2 1 0-16,-3-2 0 0,-1-2 0 0,2-1 0 15,-2 2 0-15,0 0 0 0,0 0 0 0,0 2 0 16,-1 3 0-16,1 0 0 0,-1-2 0 0,0 3 0 15,-1 3 0-15,1-2 0 0,0 2 0 0,1 3 0 16,4 2 0-16,0 1 0 0,0 0 0 0,0-1 0 0,-1-1 0 0,3 0 144 16,-1-4-144-16,2 2 0 0,-1-2 0 0,3 1 0 15,1-2-128-15,1 0 128 0,1 1 0 0,0-2 0 16,-1 1 0-16,2-2 0 0,0-1 0 0,2 1 0 16,-1 6 0-16,-1-1 0 0,0 0 0 0,-1 0 0 15,2-2 0-15,-1 3 0 0,-1-1 0 0,-2 1 0 16,-1 0 0-16,1-1 0 0,-1 4 0 0,-1 0 0 15,-3 1 0-15,3 1 0 0,1-1 0 0,3 2 0 16,0-3 0-16,1 1 0 0,2-1 0 0,1-3 0 16,3-2 0-16,2 3 0 0,1-1 0 0,5 0 0 0,2-4 160 15,2 2-160-15,0-2 192 0,2 2-192 0,3 3 160 16,4-1-160-16,-2-4 128 0,4 2-128 16,3-4 128-16,-1 3-128 0,2-3 0 0,1 1 128 0,-1-3-128 15,-1 1 0-15,-3-5 0 0,0-2 128 0,-2-2-128 0,2-2 0 16,0-1 0-16,2 0 0 0,-2-1 144 0,0 6-144 15,2 3 160-15,-1-2-160 0,2 0 176 0,1 5-176 16,0 1 192-16,0 5-192 0,0-1 176 0,0 3-176 16,0 4 160-16,-1 4-160 0,-1-2 192 0,3 1-64 15,0 6-128-15,2-2 192 0,0 4-192 0,0 3 0 16,3 5 0-16,1 0 0 0,3 1 0 0,1 5-208 16,-4-3 32-16,1 6 16 15,-4 1-1008-15,-4 5-208 0,-4 1-32 0,-1 1-11968 16,-4 2-2400-16</inkml:trace>
  <inkml:trace contextRef="#ctx0" brushRef="#br1" timeOffset="61780.82">24748 3888 18143 0,'-13'-28'800'0,"5"11"160"16,-2 3-768-16,-1-2-192 0,0 0 0 0,3 2 0 0,-1 2 992 0,0 3 160 15,1 4 16-15,2 0 16 0,6 5 80 0,-9 1 16 16,0 3 0-16,3 1 0 0,-1 4-592 0,-2 8-112 16,-2 10-32-16,1 7 0 0,0 1-144 0,1 9-16 15,-2 13-16-15,3 6 0 0,-4-2 0 0,-1 7 0 16,-1 6 0-16,0 7 0 0,0 6-48 0,2-6-16 16,2 1 0-16,-2-11 0 0,2-6-80 0,-1-2-16 15,-1-4 0-15,3-3 0 0,2-3-16 0,0-7 0 16,0-9 0-16,3-7 0 0,1-7-192 0,1-4 0 15,2-6 0-15,0-13 0 16,0 0-1728-16,0 0-432 0</inkml:trace>
  <inkml:trace contextRef="#ctx0" brushRef="#br1" timeOffset="62001.82">24576 3988 16991 0,'56'-22'752'0,"-28"14"144"0,5-9-704 0,5 0-192 0,1 1 0 0,19-9 0 16,-6-3 1664-16,0 5 288 0,2 2 64 0,2 4 16 16,2 1-1536-16,-5 1-304 0,-3 1-64 15,-11 5-7408-15,-7 0-1472 0</inkml:trace>
  <inkml:trace contextRef="#ctx0" brushRef="#br1" timeOffset="62169.74">24495 4556 27647 0,'0'0'2448'0,"0"0"-1952"16,0 0-496-16,14 7 0 0,6-4 976 0,7-3 112 16,7-1 0-16,7-7 16 0,3 0-160 0,9-6-48 15,7-3 0-15,5-1 0 0,5-5-464 0,5 2-112 16,4-5 0-16,-4 2-16 0,-8 0-304 0,-6-1 0 15,-9 3 0-15,-6 2 0 16,-5-1-2512-16,-6 2-464 0</inkml:trace>
  <inkml:trace contextRef="#ctx0" brushRef="#br1" timeOffset="62722.18">26461 4463 14735 0,'0'0'640'0,"-9"2"160"0,9-2-640 0,0 0-160 16,-9-3 0-16,9 3 0 0,0 0 1344 0,0 0 256 15,0 0 32-15,12-2 16 0,4 0-240 0,6-3-32 0,2-5-16 0,9 5 0 16,8-1-208-16,8 1-64 15,8-1 0-15,6-4 0 0,2-1-336 0,3-2-80 16,0-1-16-16,5 1 0 0,7 2-272 0,0-2-64 16,1 1-16-16,-4 1 0 0,-4 1-160 0,-6 4-16 0,-6-2-128 0,-6 3 192 15,-5-1-192-15,-8 2 0 0,-4 1 0 16,-17 2-160 0,-6 0-608-16,-2-2-112 0,-6 2-16 0,-7 1-12928 0</inkml:trace>
  <inkml:trace contextRef="#ctx0" brushRef="#br1" timeOffset="63047.98">27450 3914 28559 0,'8'-19'1264'0,"-1"10"272"0,3-1-1232 0,4 3-304 16,3-4 0-16,1 5 0 0,3 0 208 0,5 1-16 15,-11 5 0-15,5 0 0 0,6-3-192 0,4 2 0 16,5 1 0-16,3 1 0 0,2 2 240 0,4-1-48 16,0 6-16-16,13 2 0 0,-5 3 112 0,-5 4 32 15,-3 5 0-15,-5 5 0 0,-5-1-48 0,-6 6 0 16,-5 1 0-16,-6 2 0 0,-6 0-80 0,-4 3-32 16,-7 0 0-16,-6 2 0 0,-2-10 160 0,-5 3 16 0,-5 3 16 15,-4 0 0-15,-2 2 16 0,-5 0 0 16,-4 0 0-16,-4 0 0 0,-34 24-176 0,7-13-48 15,10-10 0-15,5-6 0 0,7-4-288 0,8-2-64 0,7-7-16 16,15-11-15456-16</inkml:trace>
  <inkml:trace contextRef="#ctx0" brushRef="#br1" timeOffset="63519.15">29798 3234 20671 0,'10'-12'912'0,"-4"5"192"0,-6 7-880 0,10-2-224 16,2 3 0-16,-3 7 0 0,-3 2 176 0,-1 8-16 15,-1 7 0-15,-3 7 0 0,-2 8 320 0,-2 9 64 16,-2 9 16-16,-1 3 0 0,1 7 80 0,-4 4 0 15,-4 6 16-15,-1 7 0 0,-2 5 144 0,-2 0 32 0,-2-3 0 0,-1-2 0 16,2-6-320-16,0-3-64 16,1-4-16-16,1-4 0 0,0-9-176 0,1-5-48 0,-1-7 0 0,2-4 0 15,1-6-48-15,2-5-16 16,2-6 0-16,1-3 0 0,2-4-144 0,2-5 160 0,5-14-160 16,0 0 160-1,0 0-1808-15,-6-7-352 0,-1-21-80 0,4-4-9936 0</inkml:trace>
  <inkml:trace contextRef="#ctx0" brushRef="#br1" timeOffset="63767.88">29541 3424 28559 0,'0'0'2544'0,"-4"-8"-2032"15,4-2-512-15,4 5 0 0,4-3 0 0,3 2 0 16,7 2 0-16,5-4 0 0,2 1 352 0,9-3 128 16,8 3 32-16,14-2 0 0,7-3 128 0,6-4 16 15,4 1 16-15,1-1 0 0,-1-2-336 0,6 0-64 16,4 0-16-16,-2 2 0 0,-39 9-128 0,4-3-128 16,2 1 192-16,-1-1-192 0,-2 2 0 0,-3 0 0 15,-4 1 0-15,-4 5 0 16,-5-1-1216-16,-6 3-368 0,-8 3-64 0</inkml:trace>
  <inkml:trace contextRef="#ctx0" brushRef="#br1" timeOffset="63966.95">29658 3833 28559 0,'-27'22'1264'0,"20"-5"272"0,4 4-1232 0,9-1-304 16,8-1 0-16,8-2 0 0,7 0 544 0,14-1 48 0,12-4 16 15,10-7 0-15,7-5 512 0,10-3 96 0,7-2 32 0,6-7 0 16,11-3-528-16,-30 1-96 0,6-1-32 0,6-3 0 15,-1-4-320-15,0 2-64 0,0 0-16 0,-7 0 0 16,-6 1-192-16,-10 0 0 0,-6 3 0 0,-14 2-11328 16,-7 0-2176-16</inkml:trace>
  <inkml:trace contextRef="#ctx0" brushRef="#br1" timeOffset="84820.34">8550 8394 4607 0,'0'0'192'0,"0"0"64"16,0 0-256-16,0 0 0 0,0 0 0 0,0 0 0 0,0 0 3296 0,0 0 608 15,0-12 128-15,0 12 32 0,0 0-2352 0,0 0-480 16,0-9-80-16,0 9-32 0,-2-11-240 0,2 11-48 15,0 0-16-15,0 0 0 0,5-14-80 0,2 2-16 16,-1-2 0-16,2 3 0 0,-1 2-176 0,1 0-32 16,0 0-16-16,1 0 0 0,1 2-16 0,1 2 0 15,1-3 0-15,0 0 0 0,0-2-32 0,0 3-16 16,1-4 0-16,0 5 0 0,-2 2-144 0,2-2-32 16,0 2 0-16,-1 2 0 0,1 2-128 0,-1 1-128 15,-1 3 144-15,-1 3-144 0,0 0 0 0,-2 4 0 16,-3-1 0-16,-2 2 0 0,2 0 0 0,-3-1 0 15,-2 1 0-15,-1 1 0 0,-2-2 0 0,0 3 0 0,-5 2 144 16,-2-2-144-16,-3-2 272 0,0 2-16 0,-3-2-16 0,-1-5 0 16,1 5 80-16,-1-3 32 0,-1 0 0 0,2-4 0 15,1 2 32-15,1-3 0 0,1-5 0 0,2-2 0 16,2-3 128-16,2 0 16 0,4-7 16 0,0-1 0 16,2-3-96-16,1-2 0 0,1-2-16 0,3-1 0 15,1-1-240-15,4-2-32 0,1 1-16 0,1 2 0 16,3-1-144-16,3 3 0 0,1-1 144 0,1 2-144 15,1 3 0-15,0-1 0 0,5 6 0 0,-3 1 0 0,-1 7 0 0,-1 2 0 16,-2 0 0-16,-2 4 0 0,0 1 0 0,-1 8 0 16,-1-1 0-16,-3 4 0 0,-4 3 0 0,-3 5 0 15,-6 3 0-15,-2-2-128 0,-4-3 128 0,-3 0 0 16,-1-4 0-16,-2 2 0 0,-2 1 0 0,1-3 128 16,0-3-128-16,-3-2 128 0,-3 0 32 0,-1 0 16 15,2-2 0-15,-1-2 0 0,1-6 176 0,1-2 32 16,1 0 16-16,3-2 0 0,1-6-16 0,2 2-16 15,2-4 0-15,1-1 0 0,2-3-112 0,2-2-32 16,1-2 0-16,4-1 0 0,2 1-96 0,3 0-128 16,2-2 176-16,-1 5-176 0,3-2 128 0,2 2-128 15,5-1 0-15,-1 0 0 0,3 2 0 0,2 0 0 16,-1 0 0-16,2 7 0 0,-1-2 0 0,-1 6 0 16,0 3 0-16,-2 4 0 0,-4 4 0 0,-1 1 0 15,-2 5 0-15,-2 2 0 0,-2 4 0 0,-2 1 0 16,-3-1 0-16,-2 0 0 0,-3 0 0 0,-2-1 0 15,-2 1-128-15,-1-2 128 0,0-3 0 0,-3 0 0 0,-4-2 0 16,0 0 0-16,1-2 0 0,-1-1 160 16,0-3-160-16,1 0 128 0,1-3 16 0,2 1 0 0,-1 1 0 15,2-6 0-15,2-5 48 0,1 0 0 0,2 0 0 0,1-4 0 16,1 2-32-16,3-6 0 0,1-1 0 0,4-1 0 16,-2 1-160-16,5-1 128 0,2-2-128 0,2 2 128 15,3 1-128-15,1 0 0 0,0 2 0 0,2 1 0 16,1 5 0-16,-3 0 0 0,2 3 0 0,-3 4 0 15,0 5 0-15,-3-1 0 0,-1 4 0 0,-2 0 0 16,-3 5-144-16,-1 1 144 0,-4 2 0 0,-3 2 0 0,-2-1 0 0,-3 0-128 16,1-1 128-16,-3-3 0 0,-4-1 0 0,-2-1 0 15,0-5 0-15,-1 3 0 0,1-1 0 0,-1 0 0 16,1-4 0-16,0 0 0 0,4-1 160 0,0-3-160 16,2-2 160-16,3-3-160 0,0-1 256 0,2 1-32 15,5 4-16-15,-1-11 0 0,1-1-16 0,2 0 0 16,2-5 0-16,1 2 0 0,2-2-192 0,2 2 128 15,-1 0-128-15,3 2 0 0,-1 1 0 0,0 5 0 16,-1-3 0-16,0 6 0 0,0 0 0 0,-2 3 0 16,1 1-144-16,-2 5 144 15,2 5-2512-15,-3 7-416 0</inkml:trace>
  <inkml:trace contextRef="#ctx0" brushRef="#br1" timeOffset="88667.04">4421 3270 8287 0,'0'0'368'0,"0"0"80"16,0 0-448-16,0 0 0 0,0 0 0 0,0 0 0 15,0 0 1888-15,0 0 288 0,0 0 64 0,0 0 16 16,0 0-592-16,0 0-128 0,0 0-32 0,0 0 0 16,0 0-32-16,0 0-16 0,-3-7 0 0,1 0 0 0,1-5-368 0,1 0-64 15,2-4 0-15,2 1-16 0,-1-1-336 0,3-3-64 16,-1-3-16-16,0 2 0 0,0 1-240 0,0 1-48 15,0 0-16-15,2 3 0 0,-4 2-160 0,3 0-128 16,-3 3 192-16,0 4-192 0,-3 6 0 0,0 0 0 16,9 1 0-16,0 5 0 0,1 5 0 0,1 5 0 15,2 3 0-15,1 3-144 0,1 5 144 0,1 0 0 16,0 4-144-16,-3 3 144 0,2-3 0 0,-2-1 0 16,-2 2 0-16,1 0 0 0,-2-5 0 0,0-1 0 15,-1-3 0-15,-2-1 0 0,-1-3 192 0,-1 0-64 16,0 1 0-16,-1-6 0 0,1-2-128 0,-2-2 192 15,0-4-192-15,-3-6 192 16,0 0-512-16,0 0-112 0,0 0-16 0,0 0-9568 16,0 0-1920-16</inkml:trace>
  <inkml:trace contextRef="#ctx0" brushRef="#br1" timeOffset="89199.66">4432 3276 20271 0,'0'0'896'0,"0"0"192"0,-5-5-880 0,5 5-208 0,0 0 0 0,0 0 0 16,0 0 1024-16,0 0 144 0,0 0 48 0,0 0 0 15,0 0-96-15,-3 6-16 0,3-6 0 0,-3 7 0 16,2 0-192-16,1 1-32 0,1 4-16 0,2-1 0 16,3 3-96-16,0 4-32 0,2 2 0 0,1 4 0 0,3 2-112 0,4 4-32 15,0-1 0-15,2 3 0 0,0 2 32 0,1 2 0 16,4 1 0-16,0 1 0 0,-2 0-48 0,1 3-16 15,-1 0 0-15,0 0 0 0,-1 3-48 0,2-4-16 16,-3 4 0-16,0-1 0 0,1-3-112 0,-2 0 0 16,0-2-16-16,-3-1 0 0,3 1-64 0,-2-2-16 15,0-3 0-15,-2 5 0 0,0-3-112 0,-2 1-32 16,4-2 0-16,-2 2 0 0,0-1 16 0,0 0 0 16,-2-1 0-16,2-1 0 0,0 0-160 0,-1 2 0 15,0-4 0-15,3 13 0 0,1-4 0 0,-2 2 128 16,-1-5-128-16,-1 0 128 0,-2 0-128 0,1 0 128 15,-2 1-128-15,0 0 128 0,-1-3-128 0,0 1 160 0,0 0-160 0,2-2 160 16,0-2-160-16,1 2 160 16,-2-2-160-16,-1-2 160 0,2 2-160 0,0 0 160 15,-1-2-160-15,1-2 160 0,-2 2-160 0,-1-1 128 0,-1 3-128 0,0-2 128 16,-1 1-128-16,0-6 192 16,1 0-192-16,-1 1 192 0,0-3-48 0,-2-2 0 15,0 1 0-15,-1-3 0 0,-1 0 16 0,1-1 0 0,-2-4 0 0,2 1 0 16,-1-3-160-16,-2 0 192 15,1-3-192-15,1-1 192 0,-2-8-192 0,0 0 128 0,0 0-128 0,0 0 128 16,0 0-128-16,0 0 0 0,0 0 0 0,0 0 128 16,0 0-128-16,0 0-176 0,0 0 48 0,0 0 0 31,-7-10-1680-31,1 2-336 0,1-2-64 0</inkml:trace>
  <inkml:trace contextRef="#ctx0" brushRef="#br1" timeOffset="89773.64">5095 6877 14735 0,'0'0'1312'0,"5"-6"-1056"0,2-6-256 0,1 5 0 15,0-5 880-15,-3 6 112 0,1-2 32 0,-6 8 0 16,0 0 464-16,0 0 112 0,3-6 0 0,-3 6 16 16,0 0 144-16,0 0 32 0,0 0 0 0,0 0 0 15,0 0-384-15,0 0-64 0,2 6 0 0,-2 4-16 16,-1 2-384-16,1-1-80 0,1 5-16 0,2 4 0 0,-1 9-80 0,1-1-32 15,-1 4 0-15,2 4 0 0,0 2-112 0,1 2-32 16,0 2 0-16,-1-2 0 0,0-1-160 0,1 2-48 16,-3-3 0-16,2-3 0 0,-1 0-64 0,1-1-32 15,-2-2 0-15,1 0 0 0,-1-4-112 0,1-6-32 16,-1-2 0-16,0-3 0 0,-1-1-144 0,0-7 0 16,0 1 0-16,-1-10 128 0,0 0-352 0,0 0-80 15,5-12-16-15,-1-3 0 16,0-5-1664-16,0-5-352 0,-3 1-64 0,-1-6-16 15,3-3-1264-15,-6 0-256 0</inkml:trace>
  <inkml:trace contextRef="#ctx0" brushRef="#br1" timeOffset="90002.33">4854 6873 27231 0,'0'0'1216'0,"0"0"240"0,3-5-1168 0,2-4-288 0,1 2 0 0,3-3 0 16,3 2 640-16,2-5 64 0,2 1 0 0,6-1 16 16,5-2 512-16,3-3 112 0,6-4 0 0,2-1 16 15,2 0-448-15,2 1-80 0,-1-5-32 0,-3 4 0 16,-2 3-368-16,-3 1-80 0,-1 1-16 0,-4 4 0 16,-7 6-336-16,-3 2 0 0,-3 5 0 0,-3 3 0 15,-3 4-944 1,-4 3-256-16,-4 8-48 0,-1 3-9504 0,-5 3-1888 0</inkml:trace>
  <inkml:trace contextRef="#ctx0" brushRef="#br1" timeOffset="90161.09">5096 7138 21183 0,'0'0'1888'0,"0"0"-1504"15,0 0-384-15,9 2 0 0,4-2 2240 0,2-2 368 16,0-5 80-16,4 0 0 0,4-3-288 0,2-3-64 16,2-6-16-16,2-5 0 0,4-1-848 0,4-2-160 15,1 0-32-15,3-4-16 0,0 3-496 0,2-1-80 16,-2 5-32-16,-3 0 0 0,-3 3-656 0,-3 4 0 15,-3 1 0-15,-3 5 0 16,-5 0-1472-16,-2 5-208 0,-5 1-48 0</inkml:trace>
  <inkml:trace contextRef="#ctx0" brushRef="#br1" timeOffset="98090.05">15133 19405 9215 0,'0'0'816'0,"0"0"-656"16,0 0-160-16,0 0 0 0,2-9 1664 0,-2 9 288 15,0 0 64-15,2-6 16 0,-2 6-736 0,0 0-144 16,0 0-16-16,0-8-16 0,0 8 32 0,0 0 0 16,0 0 0-16,0 0 0 0,0-10-176 0,0 10-16 15,0 0-16-15,0 0 0 0,0 0-272 0,0 0-48 16,0 0-16-16,0 0 0 0,-4 14-176 0,-1 0-48 0,-2 0 0 0,2 2 0 16,-2 3 64-16,0 5 0 0,1 4 0 0,-2 0 0 15,1 2 0-15,-2-2 16 0,0 3 0 0,2-3 0 16,-1 2-32-16,-3-2-16 0,1-6 0 0,-2 0 0 15,1 3-16-15,1-4 0 0,0-3 0 0,0-2 0 16,1-2 0-16,0 1 0 0,1 1 0 0,2-1 0 16,0-2-64-16,-1-5-16 0,2 3 0 0,1-5 0 15,4-6-96-15,0 0-32 0,0 0 0 0,0 0 0 16,0 0-16-16,0 0-16 0,0 0 0 0,0 0 0 16,13 0 112-16,1 0 32 0,1-3 0 0,3 2 0 15,1-1-144-15,3 0-32 0,2 1 0 0,4 4 0 16,3-2-128-16,0 1 0 0,1 2 0 0,0 0 128 0,1 2-128 15,0-2 0-15,1 1 144 0,-1 2-144 16,-1-2 128-16,-4-1-128 0,-3 1 128 0,-2 0-128 0,-2-3 0 0,-4 1 144 16,-1-3-144-16,-2 0 0 0,-2 0 128 0,-1-1-128 15,-11 1 0-15,0 0 0 16,0 0-608-16,0 0-224 0,5-8-64 0,-5 8-11632 16,0-10-2320-16</inkml:trace>
  <inkml:trace contextRef="#ctx0" brushRef="#br1" timeOffset="98876.1">17403 19424 12431 0,'0'0'544'0,"-9"1"128"0,-1-1-544 0,0-1-128 15,0 0 0-15,-2 1 0 0,-2 0 1280 0,1 0 208 0,1 0 48 16,0 1 16-16,1 0-160 0,2-1-48 0,9 0 0 0,0 0 0 15,-8-1 128-15,8 1 0 0,0 0 16 0,0 0 0 16,0 0-144-16,10-1-48 0,4 1 0 0,7-2 0 16,5 1-544-16,9 0-112 0,5 0-32 0,9-1 0 15,7 0 32-15,10 2 0 0,9-2 0 0,6 2 0 16,4-1 0-16,-1 1 0 0,-1 1 0 0,-1-1 0 16,2 0 64-16,-1 2 32 0,-2 2 0 0,-2-2 0 15,-3-1-96-15,-2 1-32 0,-3 0 0 0,-1 1 0 16,-4-1-208-16,-2 2-32 0,-3-3-16 0,-5 2 0 15,-4-2-128-15,-4 0-32 0,-5-1 0 0,-3 0 0 16,-5-1-192-16,-1 0 144 0,-3 1-144 0,-5-3 128 16,2-3-128-16,-7 1 160 0,0 1-160 0,-4-2 160 0,-3 1-160 15,-1 1 0-15,-4 3 0 0,-9 1 0 0,0 0-320 0,0 0-64 16,0 0 0-16,0 0 0 16,1-9-1520-16,-1 9-304 0,0 0-64 0,-14-3-16 15,-3 2-1104-15,-1 0-240 0,-10-3-32 16,5 0-9248-16</inkml:trace>
  <inkml:trace contextRef="#ctx0" brushRef="#br1" timeOffset="99190.5">18984 19119 21711 0,'8'-10'960'0,"-8"10"192"0,9-5-912 0,0 1-240 0,1-1 0 16,0 0 0-16,1 2 1488 0,1 2 256 0,-2 0 48 0,5 1 16 15,4 1-272-15,3 3-64 0,0 3-16 0,3 2 0 16,2 3-384-16,3-2-80 0,2 2-16 0,0 5 0 16,2 2-160-16,-3-2-48 0,0-2 0 0,-3 3 0 15,0-1-64-15,-4 1 0 0,-2 0-16 0,-3 1 0 16,-2 1-128-16,-5 1-32 0,-1-1 0 0,-5 2 0 16,-2-2-112-16,-3 0-32 0,-2-1 0 0,-3 0 0 15,-6-2-64-15,0 0 0 0,-3-1-16 0,-4 1 0 16,-3-1-48-16,1-2-16 0,-4 0 0 0,-1-1 0 15,-4-1-240-15,-3 0 176 0,0-1-176 0,-1 2 160 16,0-4-160-16,2 2-272 0,-1-6 64 0,4 1 16 16,2 0-2064-1,3-5-416-15,5-3-80 0</inkml:trace>
  <inkml:trace contextRef="#ctx0" brushRef="#br1" timeOffset="99658.61">21312 18940 23951 0,'0'0'2128'0,"9"-4"-1696"0,-2-4-432 0,-7 8 0 15,0 0 1424-15,0 0 208 0,0 0 32 0,0 0 16 16,0 0-64-16,0 0-16 0,0 0 0 0,-2 13 0 15,-6 3-704-15,2 3-128 0,-1 6-48 0,-2 3 0 16,-2 6-48-16,1 1-16 0,0 1 0 0,-2 1 0 16,-1 0-16-16,2 0-16 0,0-3 0 0,0 0 0 15,1-1-144-15,1-1-32 0,0-1 0 0,1-1 0 0,-3-4-192 0,3 3-32 16,-1-4-16-16,1 2 0 16,-1-7-208-16,1-1 176 0,2 0-176 0,0-1 160 0,1 0-160 15,0-3 0-15,1 2 144 0,1-7-144 0,-1 0 0 0,4 0-208 16,-1-3 16-16,1-7 16 15,0 0-1648-15,0 0-336 0,0 0-64 16,0 0-9808-16,5-13-1952 0</inkml:trace>
  <inkml:trace contextRef="#ctx0" brushRef="#br1" timeOffset="99983.55">21228 18999 27519 0,'0'0'1216'0,"10"-2"256"0,-1-2-1168 0,6 1-304 0,0 0 0 0,6-2 0 16,3-1 1344-16,6 4 224 0,7-1 32 0,3-2 16 15,-1 0-192-15,7 1-32 0,6-2-16 0,1 1 0 16,1 0-480-16,2 2-112 0,1 0-16 0,1-3 0 15,1 4-320-15,-7 1-64 0,-8 1 0 0,-6 1-16 16,1 0-240-16,-8 2-128 0,-3 2 128 0,-5-1-128 16,-2 1-144-16,-6 2-112 0,-4 0 0 0,-6 3-16 31,-5-10-3248-31,-5 11-640 0,-11 6-128 0,-6-2-16 0</inkml:trace>
  <inkml:trace contextRef="#ctx0" brushRef="#br1" timeOffset="100151.24">21268 19332 31327 0,'0'0'1392'0,"0"0"272"0,0 0-1328 0,0 0-336 16,13 0 0-16,6-1 0 0,4 1 2080 0,6 0 352 15,7 1 64-15,3-1 0 0,5-1-800 0,4 0-160 16,7 0-48-16,3-1 0 0,2 2-608 0,1 0-128 16,1 0-32-16,-1 3 0 0,-2-1-416 0,-6 0-96 15,-4 1-16-15,-3 4 0 0,-4-5-192 0,-2 1 0 16,-5-1 0-16,-2 2 0 15,-2 1-2816-15,-5 2-496 0</inkml:trace>
  <inkml:trace contextRef="#ctx0" brushRef="#br1" timeOffset="109899.34">24774 8369 12431 0,'5'-14'544'0,"-5"14"128"0,4-5-544 0,1-1-128 16,2 1 0-16,-1-1 0 0,-1-3 1152 16,1 4 192-16,1-3 32 0,-2 2 16 0,-1 0-496 0,-1 0-80 15,1 1-32-15,-4 5 0 16,0 0 48-16,0 0 0 0,0 0 0 0,-4-4 0 0,-2 3-48 0,-4 0 0 15,-3 2 0-15,-1 0 0 0,-4 4-336 0,-6 4-64 16,-2-1 0-16,-7 6-16 0,-6-4 80 0,-1 5 0 16,-4 2 16-16,1 1 0 0,1 1 944 0,3 3 176 15,2-1 32-15,-10 6 16 16,10-1-1760-16,9-4-368 0,8-2-64 0,10-5-16 0,2-2 576 0,3 0 0 16,2 2 160-16,5 0-32 0,3 2-128 0,2-3 192 15,6-1-64-15,4 1 0 0,3-2 80 0,3 4 32 16,2-5 0-16,2 3 0 0,0 1-96 0,2 2-16 15,-1 0 0-15,-3 4 0 0,-2-2-128 0,-1 1 0 16,-4 3 144-16,-6-1-144 0,-2-1 192 0,-3 0-16 16,-6-2-16-16,-3 0 0 0,-5 4 400 0,-3-3 80 15,-4 0 0-15,-1-1 16 0,-6-2-176 0,0-1-32 16,-2 1-16-16,0 0 0 0,-1-5-160 0,1 1-16 16,0-2-16-16,0-3 0 0,0 1-240 0,2-3 176 15,2-3-176-15,3-3 160 0,5-3-160 0,3 1 0 0,3-7 0 16,5-3 0-1,7-2-1872-15,5-2-368 0,6 2-64 0,4-3-13504 0</inkml:trace>
  <inkml:trace contextRef="#ctx0" brushRef="#br1" timeOffset="110203.83">24887 8788 23903 0,'0'0'1056'0,"0"0"224"0,0 0-1024 0,2 10-256 16,0-3 0-16,1 6 0 0,-3-1 640 0,4 3 64 16,-2-3 32-16,1 4 0 0,0-1-48 0,1-1-16 15,0 0 0-15,2 0 0 0,1 0-176 0,0-3-48 16,2 0 0-16,0-4 0 0,0 1 256 0,0-6 32 16,1 1 16-16,3-3 0 0,1-3 144 0,2-1 48 15,2-4 0-15,1 0 0 0,3-5-176 0,-1 3-48 16,0-5 0-16,-1-2 0 0,-2 0-272 0,0-3-48 15,-3 1-16-15,-1-2 0 0,0 0-112 0,-1 1-16 16,-3-2-16-16,-1 2 0 0,0 1-112 0,-2 1-128 16,0 2 176-16,-1 1-176 0,0 3 0 0,1 4 0 15,-2 2 0-15,0 0-144 16,-5 6-1984-16,0 0-400 0,0 0-80 0</inkml:trace>
  <inkml:trace contextRef="#ctx0" brushRef="#br1" timeOffset="110502.59">25487 8681 22111 0,'0'0'976'0,"2"10"208"0,-4-1-944 0,1 4-240 0,-1-1 0 0,-2 2 0 16,0 3 1360-16,-1-1 240 0,0 1 32 0,0 1 16 15,0-1-336-15,2 0-64 0,0-2-16 0,1 0 0 0,1-3-464 0,-1-2-80 16,1-2-32-16,1 1 0 0,0-9 16 0,0 0 0 15,0 0 0-15,0 0 0 0,8-11 160 0,1 1 16 16,0-4 16-16,2-4 0 0,0 4-400 0,2-2-80 16,1-3 0-16,1 0-16 0,2-2-176 0,2 2-48 15,0 2 0-15,3-2 0 0,-2 0-144 0,0 1 0 16,-1 1 0-16,0 2 128 0,-1 3-128 0,1 5 0 16,0-2 0-16,-2 4 0 0,-3 1 0 0,-3 2 0 15,2 0-160-15,-2 5 160 16,1-1-2704-16,-2 1-448 0,-2-1-96 0</inkml:trace>
  <inkml:trace contextRef="#ctx0" brushRef="#br1" timeOffset="111652.13">26696 8231 20271 0,'5'-22'896'0,"-1"12"192"0,4 1-880 0,-1-4-208 0,0 2 0 0,-2 1 0 16,0-3 1552-16,-4 3 272 0,-1 1 48 0,-1 3 16 15,-3-4-688-15,-2 4-144 0,-2-2-32 0,-3 4 0 16,-1 2-464-16,-7 4-112 0,-1 2 0 0,-3 3-16 16,-1 0-176-16,0 7-16 0,-2 1-16 0,1 4 0 15,-1 2 96-15,3 2 32 0,-2 5 0 0,3 2 0 16,1 1-48-16,3 5-16 0,3 3 0 0,7-9 0 15,2 0-112-15,1 1-32 0,2-1 0 0,2 3 0 0,1 1-144 0,2-2 160 16,2-3-160-16,1-1 160 0,2-6-160 0,-2 1 0 16,1-4 0-16,2 5 0 0,-3-6 0 0,-1-4 0 15,-2-4 0-15,-2 1 0 0,0-11 0 0,0 0-304 16,-7 4 48-16,-2-2 16 16,-3 0-544-16,-2-3-112 0,-4-2-32 0,4-1 0 15,-3-2-176-15,-2-2-48 0,-3-2 0 0,-1 0 0 0,-2-4 656 0,1 0 128 16,2-1 32-16,4 2 0 0,4-1 800 0,4-1 176 15,5 1 16-15,5 3 16 0,6-2 368 0,6 1 80 16,3 2 16-16,5-1 0 0,4 6-592 0,6-3-112 16,1 2-32-16,4 1 0 0,2-3-176 0,2 2-32 15,2 3-16-15,1-3 0 0,-3-1 0 0,3 4 0 16,-1-4 0-16,-4 1 0 0,1 3-16 0,-9 1 0 16,-4-1 0-16,-3 2 0 0,-4 1-160 0,-4 0 128 15,-3 1-128-15,-2 1 128 0,-9-2 16 0,0 0 0 16,0 0 0-16,-1 6 0 0,-3 3 112 0,-2-3 32 0,-5 2 0 0,-1 2 0 15,-4 3-288-15,0-2 160 0,-2 3-160 16,-6 5 128-16,4-2-128 0,4-1 160 0,5-1-160 0,3-1 160 16,3-6-160-16,5-8 0 0,2 10 0 0,4-6 128 15,2 1-128-15,2-1 0 0,4-2 0 0,1-2 128 16,3-3 0-16,-1-1-128 0,0 0 192 0,1-2-64 16,-2-4 0-16,1-1 0 0,-2 1 0 0,-1-4 0 0,0 0-128 15,-2 2 0-15,-4-1 144 0,-1-1-144 16,-2 1 0-16,-4 2 128 0,-1-2-128 0,-2 5 0 0,-3-1 224 0,-2 6-32 15,0-2 0-15,-2 3 0 0,-2 4-64 0,1 1-128 16,0 1 176-16,0 1-176 0,1 3 0 0,1-2 0 16,2 3 0-16,2-4 0 0,4-5 0 0,0 0 0 15,0 0 0-15,5 7 0 0,3-1 128 0,2-4-128 16,3-2 0-16,3-1 0 0,2-3 0 0,1 1 160 16,3-4-160-16,-1 0 128 0,1-2-128 0,1-1 0 15,0-1 144-15,2-1-144 0,-4-2 0 0,0 1 128 16,0-1-128-16,-2 0 0 0,0 5 0 0,-2-1 144 15,-1 2-144-15,-2 1 0 0,-3 3 128 0,1 1-128 16,-4 2 0-16,0 1 0 0,-8 0 0 0,8 4 0 16,-2-2 0-16,0 3 0 0,-6-5 0 0,8 8 0 15,-3-3 0-15,2 2 0 0,-1 0 0 0,0-3 0 16,-6-4 0-16,8 4 0 0,-1 1 0 0,1-3 0 16,0 1 0-16,-1-2 0 0,2-1 0 0,-1 0 0 15,0 0 0-15,-1 2 0 0,-1-4 128 0,-6 2-128 16,0 0 0-16,0 0 0 0,0 0 0 0,0 0 0 15,0 0 0-15,0 0 0 0,0 0 0 0,0 0 0 0,-5 4 0 0,-1 4 0 16,-5-1 0-16,-2 3 0 0,-1 2 0 0,0-1 0 16,-1-2 0-16,1 1 0 0,2-1 0 0,2 0 0 15,2 0 0-15,3 0 0 0,2-3 0 0,3-6 0 16,2 9 0-16,3-4 0 0,2 2 0 0,3-2 0 16,2-4 0-16,4 0 0 0,0 1 0 0,2-4 0 15,0-1 0-15,2-5 0 0,3 3 128 0,1-4-128 16,0 0 0-16,2-2 128 0,0-5-128 0,0 4 0 0,-1-2 192 15,1-2-192-15,-2-3 192 0,0 0-192 0,-1 1 224 0,-3-1-64 16,-1-1-16-16,-2-3 0 0,-6 0 0 16,-2 3 0-16,-2 2 0 0,-5 3 0 0,-3 5 96 0,-3 0 16 15,-2 4 0-15,-6 1 0 0,-1 5-64 0,-3 5-16 16,-4 1 0-16,-1 5 0 0,0 3-176 0,-1 4 0 16,2 3 144-16,2 0-144 0,4-3 0 0,4-1 128 15,2 4-128-15,6-4 0 0,3-1 0 0,4-1 0 16,5-1 0-16,12 6 0 15,3-3-592-15,6-4-144 0,3-2-32 0,5-2-12288 16,10 1-2448-16</inkml:trace>
  <inkml:trace contextRef="#ctx0" brushRef="#br1" timeOffset="112179.37">28462 8250 7359 0,'0'0'656'0,"0"0"-528"16,0 0-128-16,0 0 0 0,0 0 2688 0,0 0 496 16,0 0 96-16,0 0 32 0,0 0-1136 0,10 4-240 15,4-2-32-15,4-2-16 0,3-1-448 0,6-2-96 16,4 0 0-16,3-2-16 0,4-1-720 0,4 3-144 15,2-1-16-15,0-1-16 0,-5-2-432 0,-1 2 0 16,0 2 128-16,-7 1-128 16,-5 2-1232-16,-5 3-288 0,-7-2-48 0,-14-1-11296 0</inkml:trace>
  <inkml:trace contextRef="#ctx0" brushRef="#br1" timeOffset="112306.82">28743 8451 2751 0,'-23'15'128'0,"13"-6"16"0,-1-3-144 0,5 2 0 0,6-8 0 0,0 0 0 15,6 11 5840-15,6-3 1136 0,4-2 240 0,10-3 32 16,7 1-4304-16,5-4-880 0,3-4-160 0,4-1-48 15,5-2-1088-15,3 1-240 0,3 0-32 0,-12-2-16 16,6 0-352-16,5 0-128 0,2 1 0 0,-1-2 144 16,-4 2-1904-1,-6 0-384-15</inkml:trace>
  <inkml:trace contextRef="#ctx0" brushRef="#br1" timeOffset="112845.86">30454 7619 18303 0,'-2'-14'816'0,"4"4"160"16,3 3-784-16,0-6-192 0,0 3 0 0,0-2 0 0,0 2 1392 0,-5 10 224 15,6-9 48-15,-6 9 16 0,0 0-320 0,0 0-64 16,0 0-16-16,0 0 0 0,7 9-384 0,-5 9-64 16,-3 9-32-16,-3 3 0 0,2 6-96 0,-2 3 0 15,-1 1-16-15,-2 8 0 0,4 4-240 0,-4 4-32 16,-2 1-16-16,0 4 0 0,-1 4 16 0,-1-4 0 15,-2-1 0-15,-1-7 0 0,-1-2-416 0,2-8 128 16,3-6-128-16,1-4 0 0,1-6 160 0,3-3-160 16,0-6 192-16,1-2-192 0,3-1 0 0,1-3 0 15,0-1 0-15,0-11 0 16,0 0-800-16,0 0-112 0,0 0-32 0,9-9-9616 16,0-5-1920-16</inkml:trace>
  <inkml:trace contextRef="#ctx0" brushRef="#br1" timeOffset="113184.32">30175 7586 22111 0,'-2'-10'1968'0,"2"10"-1584"0,0-9-384 0,5-1 0 15,5 1 1216-15,4 0 176 0,5 4 16 0,6 0 16 16,6-1-464-16,7 2-80 0,9 0-32 0,3 0 0 15,2 1-288-15,2 3-64 0,4 2-16 0,0 4 0 16,-2 3-144-16,-17 2-16 0,5 1-16 0,-1 5 0 16,-1 3-64-16,-4 6-16 0,-5 4 0 0,-5 3 0 0,-5 4 96 15,-5 4 32-15,-8 7 0 0,-4 4 0 16,-7 1-48-16,-4 2-16 0,-5 1 0 0,-4-1 0 0,-5-3 32 16,-14 16 0-16,-6-10 0 0,-1-8 0 0,-2-1 192 0,-3-5 64 15,-2-4 0-15,-1-1 0 0,0 0-144 0,1 0-32 16,0-3 0-16,1-6 0 0,-1-4-224 0,6-4-48 15,3-3-128-15,6-2 192 0,6-2-192 0,4-8 0 16,5-1 0-16,5-6 0 16,3-4-1664-16,5-4-384 0,4-3-80 0,6-7-16 0</inkml:trace>
  <inkml:trace contextRef="#ctx0" brushRef="#br1" timeOffset="113640.19">31099 7087 21247 0,'0'0'944'0,"0"0"192"0,4-5-912 0,1-4-224 0,2 3 0 0,1-5 0 16,4 5 704-16,-2-3 80 0,4 4 32 0,3 0 0 15,2-1-160-15,2 2-16 0,1 0-16 0,-2 3 0 0,4 1-32 0,-2 4 0 16,-3-1 0-16,-1 6 0 0,-3 1-192 0,-2 3-32 16,-4 1-16-16,-2 4 0 0,-5 1 288 0,-4 3 64 15,-1 0 16-15,-5 1 0 0,-2-2-144 0,-2 2-48 16,-2-1 0-16,-2 3 0 0,-1-4 240 0,1-1 32 15,0 0 16-15,1-4 0 0,4-1-32 0,2 1 0 16,3-6 0-16,3 1 0 0,3 1-272 0,5-3-64 16,5 1-16-16,7-5 0 0,6-4 64 0,7-1 16 15,8-1 0-15,4-2 0 0,3-3-192 0,3-3-16 16,2 1-16-16,-1-4 0 0,1-1-288 0,-4 2 160 16,-2-2-160-16,-3 0 128 0,-4 5-128 0,-7 0 0 15,-6 0 0-15</inkml:trace>
  <inkml:trace contextRef="#ctx0" brushRef="#br1" timeOffset="115002.76">25369 10000 12895 0,'0'0'576'0,"0"0"112"0,0 0-560 0,0 0-128 0,4-13 0 0,1 6 0 16,-5 7 1152-16,0 0 192 0,4-12 32 0,-4 12 16 0,0 0-176 0,6-7-48 15,-6 7 0-15,0 0 0 16,5-12-16-16,-5 12-16 0,0 0 0 0,0 0 0 0,0 0-112 0,0 0-32 16,0 0 0-16,0 0 0 0,-7 0-272 0,0 3-48 15,0 1-16-15,-5 5 0 0,1 1-80 0,-2 2 0 16,2 2-16-16,-5 4 0 0,2 0 0 0,-1 0 0 16,-3 2 0-16,-1 3 0 0,-1 2-48 0,0 1 0 15,-3 4 0-15,0 2 0 0,-4-1-64 0,-1 3 0 16,0-2-16-16,0 5 0 0,3 7-128 0,-1-2-32 15,0 0 0-15,2 4 0 0,2 2 80 0,2 0 16 16,1 2 0-16,2 0 0 0,2-6-192 0,3 2-48 16,2-7 0-16,4 3 0 0,2-2 144 0,5-4 32 15,4-1 0-15,3-1 0 0,2-2-48 0,3 2 0 16,2-1 0-16,2 0 0 0,-1 2-32 0,3-5-16 16,2-2 0-16,3-1 0 0,2-4 32 0,4-1 0 0,-1 0 0 0,1 1 0 15,0-5 112-15,-2-2 32 0,-3-3 0 16,0 1 0-16,-2 1-16 0,0 0 0 0,-4-4 0 0,-1-1 0 15,-1-4-176-15,-2 0-48 0,0 0 0 0,-1-3 0 16,-1 0 112-16,-2-3 0 0,-1 2 16 0,-10-2 0 16,0 0-272-16,12-1 128 0,-3-4-128 0,-9 5 0 15,0 0 176-15,0 0-176 0,9-5 160 0,-9 5-160 16,5-9 0-16,-5 9 128 0,1-10-128 0,-1-1 0 16,-1-1-1008-16,-3 3-240 15,-2-1-48-15,-1 1-12928 0,2-4-2592 0</inkml:trace>
  <inkml:trace contextRef="#ctx0" brushRef="#br1" timeOffset="116309.96">28421 9625 8287 0,'0'0'736'16,"0"0"-592"-16,0 0-144 0,4-9 0 0,-4 9 2048 0,0 0 384 15,4-9 80-15,-4 9 16 0,4-8-1072 0,-4 8-224 16,0 0-32-16,0 0-16 0,7-7-160 0,-7 7-48 15,9-2 0-15,-9 2 0 0,13 0-64 0,1 0-16 16,0 0 0-16,1 1 0 0,1 3 112 0,4 3 16 16,1 1 0-16,3 2 0 0,4-2-368 0,-2 4-64 15,2 0-16-15,0 4 0 0,1 2-208 0,1 3-48 16,2 1-16-16,-1 0 0 0,-5 2-16 0,1 3 0 16,0-3 0-16,-2 5 0 0,1 4 16 0,-2-1 0 15,-3 0 0-15,0 1 0 0,-4 1-16 0,0 4 0 16,-3 0 0-16,-3 2 0 0,-3 1 32 0,-2-2 0 15,-2 2 0-15,-4 2 0 0,-4-1 128 0,-2-2 16 16,-2 2 16-16,-2 0 0 0,-5 2 48 0,-2 4 16 0,-2-2 0 16,-1-4 0-16,-2-2-48 0,-2 2-16 0,0-4 0 0,1 0 0 15,-5-4-32-15,0-3 0 0,2 2 0 0,-2-2 0 16,-2-3-64-16,2-4 0 0,1 0-16 0,1 3 0 16,1 0-112-16,3-1 0 0,-1-4-16 0,4-2 0 15,1 2-48-15,2-3 0 0,-1-1 0 0,3-1 0 16,2-3 0-16,-1-1-16 0,0-5 0 0,4 1 0 15,0-4-48-15,9-5 0 0,0 0 0 0,0 0 0 0,0 0-128 0,0 0 192 16,0 0-192-16,0 0 192 0,0 0-48 0,0 0 0 16,0 0 0-16,0 0 0 0,0 0-144 0,0 0 160 15,9-7-160-15,0 0 160 0,-1 0-160 0,-1-2 0 16,1 3 0-16,0 1 0 0,-1-3 0 0,1 2-304 16,0-4 48-16,-1 2 16 15,1 2-1792-15,3-2-352 0,2 3-80 0</inkml:trace>
  <inkml:trace contextRef="#ctx0" brushRef="#br1" timeOffset="132901.07">23484 17552 12895 0,'0'0'576'0,"4"-7"112"0,-4 7-560 0,5-9-128 16,-5 9 0-16,6-9 0 0,-3 1 1984 0,-3 8 352 15,0 0 80-15,0 0 16 0,0 0-960 0,0 0-192 16,0 0-48-16,0 0 0 0,0 0-464 0,0 0-80 0,0 0-32 0,0 0 0 15,-7 8-208-15,1 4-32 0,-2 2-16 0,3 4 0 16,-1 1 256-16,0 5 48 0,-2 0 16 0,0 7 0 16,0-5 48-16,-1 5 16 0,-2 2 0 0,3-3 0 15,0 1-224-15,-1 3-48 0,0-1-16 0,0-1 0 16,2-7-192-16,0 1-48 0,2-5 0 0,0 0 0 16,1-3-256-16,2-2 128 0,0 1-128 0,2-3 0 15,0-4 144-15,0-10-144 0,0 0 0 0,0 0 144 16,4 12-288-16,-4-12-64 0,0 0-16 0,0 0 0 15,0 0-2144 1,0 0-448-16,3-12-64 0</inkml:trace>
  <inkml:trace contextRef="#ctx0" brushRef="#br1" timeOffset="133094.41">23211 17803 16575 0,'-8'-6'1472'0,"8"6"-1168"15,-5-4-304-15,5 4 0 0,0 0 2272 0,0 0 400 16,-3-8 80-16,3 8 0 0,0 0-768 0,14-2-176 15,2 1-16-15,3-2-16 0,1 2-416 0,4 0-80 16,4 2 0-16,3-1-16 0,1-1-496 0,1 1-112 16,0 1-16-16,0 3 0 0,0-2-416 0,-4 3-96 15,-4-1 0-15,1 0-128 0,-5 1 0 0,0 1 0 16,-3-1-240-16,-2 1 80 16,1 0-2864-16,-3 0-576 0</inkml:trace>
  <inkml:trace contextRef="#ctx0" brushRef="#br1" timeOffset="133519.76">24373 17563 13823 0,'0'0'608'0,"0"0"128"0,-2-10-592 0,2 10-144 0,0 0 0 0,-4-9 0 16,-2 1 2064-16,6 8 384 0,-8-5 80 0,0 3 16 15,-4 2-1232-15,-1 4-240 0,-1 2-48 0,-1 3-16 16,-1 6-368-16,-2 4-80 0,-1 5-16 0,0 4 0 0,0-4 112 0,1 6 32 16,0 0 0-16,4-1 0 0,4 2-240 0,5-4-32 15,2-1-16-15,5 0 0 0,1-2 64 0,5-4 16 16,3-1 0-16,3-2 0 0,3-7 240 0,2-1 48 15,0-3 16-15,3 1 0 0,2-6-48 0,3-4-16 16,-1-6 0-16,1 2 0 0,-3-6-80 0,2-1-32 16,-2-3 0-16,0 0 0 0,0-5-144 0,-1 2-16 15,-3-2-16-15,-1-2 0 0,-2 0-32 0,-6-3 0 16,-4 3 0-16,-5-3 0 0,-4-3-96 0,-5-1-32 16,-3 7 0-16,-4-1 0 0,-4 2-144 0,0 4-128 15,1 2 192-15,-2 7-192 0,-2 0 0 0,2 7 0 16,0 3 0-16,1 3 0 15,1 3-1840-15,1 3-272 0,5-1-48 0,2-179-16064 0</inkml:trace>
  <inkml:trace contextRef="#ctx0" brushRef="#br1" timeOffset="133882.67">25349 17384 23039 0,'0'0'2048'0,"0"0"-1648"0,-4-12-400 0,1 5 0 0,3 7 1232 0,0 0 176 16,0 0 16-16,-11 1 16 0,1 3-256 0,0 7-48 15,-1 5-16-15,0 5 0 0,0 6-480 0,-1 2-80 16,1-2-32-16,-1 6 0 0,1 5 32 0,-1 3 0 16,1-2 0-16,0-1 0 0,3 2-256 0,-2-5-48 15,3-2-16-15,2-1 0 0,-1-4-240 0,3-1 144 16,-2-7-144-16,3-2 128 0,-1-2-128 0,2 0 192 16,0-6-192-16,1 0 192 0,0-10-192 0,0 0 0 15,0 0 0-15,0 0 0 16,0 0-944-16,0 0-208 0,10-4-64 0,0-6-14272 0</inkml:trace>
  <inkml:trace contextRef="#ctx0" brushRef="#br1" timeOffset="134084.81">25243 17409 29487 0,'0'0'2624'0,"8"-7"-2112"0,3-5-512 0,5 5 0 16,0-4 1248-16,7 5 144 0,6 0 16 0,3 1 16 15,1-2-112-15,6 3-32 0,6-2 0 0,5 2 0 16,2 2-656-16,-2 0-144 0,-2 2-32 0,-5 3 0 16,-4 1-304-16,-5 1-144 0,-2 0 128 0,-6 0-128 31,-5 3-832-31,-4-1-240 0,-7 5-48 0,-6-1-10368 0,-5 2-2080 0</inkml:trace>
  <inkml:trace contextRef="#ctx0" brushRef="#br1" timeOffset="134221.49">25308 17683 6447 0,'-9'0'576'0,"9"0"-576"15,0 0 0-15,0 0 0 0,0 0 6064 0,0 0 1104 16,12-2 208-16,7 2 48 0,5 0-4224 0,8 0-864 16,4-2-160-16,8 0-48 0,7 1-1120 0,2 1-240 15,5 3-32-15,-5-3-16 0,0-2-432 0,-2 2-96 16,-3 0 0-16,-5 2-16 16,-5 0-1264-16,-1 1-256 0,-4-1-64 0</inkml:trace>
  <inkml:trace contextRef="#ctx0" brushRef="#br1" timeOffset="135007.97">25823 10281 4607 0,'0'0'400'0,"0"-9"-400"0,2 2 0 0,-2-4 0 15,3 4 2560-15,0-2 448 0,-1 3 64 0,-2 6 32 16,3-11-880-16,-3 11-176 0,3-9-48 0,1 1 0 16,-4 8-320-16,0 0-64 0,7-7-16 0,-7 7 0 15,0 0-400-15,0 0-96 0,6 8-16 0,-1 2 0 16,-4 3-176-16,1 2-32 0,-2 7-16 0,-2 2 0 0,1 9-80 0,-3 2-16 15,2 3 0-15,-1 9 0 0,-1 3-192 16,2 7-64-16,-1 3 0 0,-2 2 0 0,1 1-240 0,1-5-48 16,0-3-16-16,2-7 0 0,-1-6-208 0,2-1 144 15,2-2-144-15,-1-3 128 0,2-6-128 0,0-3 160 16,1-4-160-16,1-3 160 0,2-1-160 0,0-4 0 16,2-3 0-16,1-6 0 15,-10-6-1392-15,13-1-256 0,-2-4-48 0,3-5-15072 16</inkml:trace>
  <inkml:trace contextRef="#ctx0" brushRef="#br1" timeOffset="135320.79">26409 11034 20271 0,'0'0'896'0,"0"0"192"0,10-3-880 0,1 0-208 0,2 2 0 0,-13 1 0 16,12 10 2800-16,-3 3 512 0,-9-13 96 0,6 20 32 16,-5 3-1616-16,-3 7-320 0,-5-1-64 0,-2 3-16 15,-3 1-112-15,-5 2-32 0,-4 2 0 0,-1 0 0 16,-1 0-384-16,0-2-96 0,0-2-16 0,-1 0 0 15,4-6-352-15,-2 1-80 0,1-4-16 0,-2 0 0 16,-1-5-208-16,2 1-128 0,0 0 160 0,3-1-160 16,1-5 0-16,4-4 0 0,2 0 0 0,3-5 0 15,1 0-1536 1,8-5-384-16,-4-7-96 0</inkml:trace>
  <inkml:trace contextRef="#ctx0" brushRef="#br1" timeOffset="137631.72">24496 17515 6447 0,'0'0'272'0,"0"0"80"0,11 1-352 0,-11-1 0 0,10 0 0 0,-10 0 0 16,11 0 1792-16,-11 0 304 0,10 0 48 0,-10 0 16 15,0 0-816-15,0 0-176 0,10-3-16 0,-10 3-16 16,0 0-128-16,9-3-32 0,-9 3 0 0,0 0 0 16,0 0-176-16,0 0-32 0,5-7-16 0,-5 7 0 15,0 0-144-15,0 0-32 0,-5-10 0 0,-2 4 0 16,-3-3-208-16,0 4-48 0,0-3-16 0,-3 4 0 0,1 1-96 0,-2 0-16 16,0 2 0-16,0-2 0 0,0-2-32 0,0 4-16 15,0 1 0-15,0 0 0 0,0-1-16 0,-2-1-128 16,1 2 192-16,0 3-64 0,-2 2 48 0,0 0 0 15,-2 0 0-15,-1 7 0 0,3-4-16 0,-2 4 0 16,-2 1 0-16,4-1 0 0,0 5 48 0,0 2 16 16,1 0 0-16,1 4 0 0,3 0 128 0,-2 1 32 15,-1 1 0-15,2-2 0 0,4-1 0 0,0 2 0 16,3 0 0-16,1-1 0 0,1 1-48 0,2-1 0 16,2-3 0-16,4 2 0 0,-1-2 0 0,2 2 0 15,0-2 0-15,6 1 0 0,0-2-80 0,1-3 0 16,-1-2-16-16,2-2 0 0,1 0 48 0,1-3 16 15,3 0 0-15,1-5 0 0,2-3 96 0,2-2 32 16,1-3 0-16,2 1 0 0,1 0-112 0,-1-6 0 16,0 0-16-16,-1-3 0 0,-1 1-144 0,0 1-32 15,-1-3 0-15,0 0 0 0,-1 2-128 0,-1-3 0 16,0-4 144-16,-1 2-144 0,-1 0 0 0,-1 0 128 0,-3-2-128 0,-2 0 0 16,-2 1 0-16,-1-3 128 0,-2 0-128 0,-2 1 0 15,1-1 0-15,-2-1 128 0,-1-3-128 0,-2 3 0 16,0-4 0-16,-1 0 0 0,0 1 0 15,-1 5 0-15,-2 0 0 0,-1 1 0 0,-1 0 0 0,-1 2 0 16,-1 0 0-16,-2 4 0 0,-1 3 0 0,-1-4 0 16,-3 0 0-16,-1 3 0 0,-3 5 0 0,-1-1-128 0,-1 2 128 0,-2 1 0 15,1 1 0-15,0 2 0 0,1 2 0 16,-2 0 0-16,1 0 0 0,0 2-128 0,-3-1 128 16,2 4 0-16,4 3 0 0,-2 1 0 0,-1 0 0 0,3-1 0 15,-1 3 0-15,3 2-128 0,-1 2 128 0,1 2 0 16,-3 2 0-16,2 3 0 0,-1 2 0 0,1-5 0 15,0 1 0-15,1 0 0 0,1-1 0 0,0 0 0 16,0-1 0-16,3-1 0 0,2 0 0 0,3 1 0 16,0 2 0-16,3 0 0 0,-1-3 0 0,3 1 0 15,2-1 0-15,3 0 0 0,-1 0 0 0,5-1 0 16,1 0 0-16,2-2 0 0,1-2 0 0,2-5 0 16,1 0 0-16,3-4 0 0,1 2 0 0,3-1 128 15,-1-4-128-15,5-2 0 0,0-1 160 0,2-1-32 0,0-2-128 16,1-1 192-16,-1-3-48 0,-2-2-16 15,2 2 0-15,0-3 0 0,-3 3-128 0,1-2 0 0,-2 3 144 0,0-5-144 16,-1-1 0-16,-4 2 144 0,-1-2-144 0,-1-1 0 16,-3-1 128-16,-1-2-128 15,-4 1 0-15,3 1 0 0,-6-2 128 0,2 1-128 16,-5-1 0-16,1 1 0 0,-3-3 0 0,-2-2 0 0,-1-2 128 0,-2 3-128 16,-1 0 0-16,-2-3 0 15,-2-5 0-15,1 4 0 0,-3 1 0 0,-1 4 0 0,-4 1 0 16,-1 3 0-16,-2-2 0 0,-2 2 0 0,1 0 0 0,-2 6 0 15,1 0 0-15,-1 5-144 0,-1-1 144 16,2-1 0-16,-2 0 0 0,2 5 0 0,0 2 0 0,-2 2 0 16,-1-2 0-16,1 4 0 0,2 3 0 0,1 0-192 15,-1 1 192-15,0-1 0 0,1 4 0 0,1 3 0 16,1-6 0-16,0 5 0 0,2 1 0 0,-2 3-128 0,4 2 128 16,0 5 0-16,1-3 0 0,3 0 0 15,1 2 0-15,2 2 0 0,0-4 0 0,3 3 0 0,2-3 0 16,1 1 0-16,1 0 0 0,2 3 0 0,1-2 0 0,2-4 0 15,1 0 0-15,3 1 0 0,1 0 0 0,0-1 0 16,4-3 0-16,0-1 0 0,3-2 0 0,1-2 0 16,1 1 0-16,1-4 0 0,2 1 0 0,2-2 0 15,0-1 0-15,0-2 0 0,0-3 0 0,2-1 0 16,-4-1 0-16,3 0 0 0,-4 0 0 0,1-1 0 16,-2-6 128-16,2-2-128 0,-1 3 0 0,1-3 0 15,0 1 0-15,2-3 0 0,-1 1 0 0,-2-3 0 16,-2-2 0-16,-1 0 0 0,-1-1 0 0,-3 0 0 0,-3 1 0 15,2-2 0-15,-3-1 0 0,-1 1 0 16,-3-1 0-16,1 0 0 0,-2 0 0 0,-2 2 128 16,0 2-128-16,-3-4 0 0,-4-1 0 0,0 0 0 15,1 2 0-15,-3-1 0 0,-1-2 0 0,-2-2 0 16,-1-2 0-16,0 1 0 0,-2 3 0 0,-1 0 0 0,-2 1 0 0,-1-2 0 16,-2 6 0-16,3 1 0 0,-3 1 0 15,0 4 0-15,0-2 0 0,0 5 0 0,-1-1 0 16,-1 6-128-16,0 1 128 0,-1 3 0 15,1-1 0-15,0 5-128 0,-1 0 128 0,-2 6 0 0,-1 0 0 0,1 3 0 16,2 2 0-16,-1 6 0 0,2 5 0 0,1-3-128 16,0-1 128-16,2 3 0 0,6 4 0 0,-2-4 0 15,4-1 0-15,2-5 0 0,1 3 0 0,3 0-128 16,3-2 128-16,0 2 0 0,5-3 0 0,1-2 0 16,3 2 0-16,1-1 0 0,4 0 0 0,3 0 0 15,2-3-1696-15,2 1-352 16,2-1-80-16</inkml:trace>
  <inkml:trace contextRef="#ctx0" brushRef="#br1" timeOffset="139452.67">27744 10087 11055 0,'0'0'976'0,"1"-9"-784"0,-1 0-192 0,0 9 0 0,-1-13 1408 0,-1 3 256 15,0 1 32-15,-2 3 16 16,0-2-240-16,-1 3-64 0,-1-3 0 0,-1 5 0 16,0-1-144-16,-1 2-48 0,-1 2 0 0,-1-1 0 0,-1 1-384 0,-3 1-96 15,-2 5-16-15,4 1 0 0,-5 0-176 0,-2 6-32 16,-1 5-16-16,-4 4 0 0,-3 7-48 0,-13 16-16 16,2 3 0-16,4 1 0 0,1 2 32 0,4 7 16 15,3 0 0-15,5-2 0 0,4-3-160 0,6 1-48 16,3-2 0-16,6-3 0 0,2-9 0 0,5-6 0 15,5-5 0-15,5-3 0 0,3-8 128 0,-4-11 32 16,5 0 0-16,5-5 0 0,4-1 272 0,5-6 48 16,3-5 16-16,4-5 0 0,5-4 0 0,2-5 0 15,1-8 0-15,-1-1 0 0,-2-4-208 0,-3-1-48 0,-3-7 0 0,-2 1 0 16,-3-8 112-16,-3 0 16 16,-6-2 0-16,-6 1 0 0,-6-4-192 0,-7 5-48 15,-3 4 0-15,-7 9 0 0,-5 6-192 0,-6 6-32 16,-5 4-16-16,-6 7 0 0,-3 3-160 0,-5 7-176 15,-3 3 48-15,-26 8 0 16,4 2-1536-16,5 9-320 0,5 6-48 0,19-3-17728 0</inkml:trace>
  <inkml:trace contextRef="#ctx0" brushRef="#br1" timeOffset="151348.63">11646 9882 11967 0,'0'0'1072'0,"0"0"-864"16,0-8-208-16,0-1 0 0,0 9 1872 0,3-5 336 16,-2 0 64-16,0-1 16 0,-1 6-944 0,0 0-176 15,0 0-32-15,0 0-16 0,0 0-160 0,0 0-16 16,0 0-16-16,0 0 0 0,0 0-160 0,0 0-48 16,0 0 0-16,0 0 0 0,0 0-160 0,0 0-48 15,-5 8 0-15,4 0 0 0,-2 5-112 0,1 2-16 16,-1 1-16-16,1 3 0 0,-1 0-16 0,2 4 0 15,1 6 0-15,0-1 0 0,0 4-48 0,1 3-16 0,0 5 0 16,2 0 0-16,1 0-288 0,1-3 0 16,0-3 128-16,1-1-128 0,2-4 176 0,1 0-32 0,0-2 0 15,3-1 0-15,2-10 112 0,0 2 32 0,3-2 0 0,-1-3 0 16,2-5-16-16,0-3 0 0,1-1 0 0,4-3 0 16,0-2 96-16,2-3 16 0,2-1 0 0,0-5 0 15,1 1 16-15,-3-5 16 0,0-2 0 0,1-1 0 16,-2-4-160-16,-1 1-16 0,-2-2-16 0,0-2 0 0,-2 0-80 0,1-3-16 15,-5 1 0-15,2-4 0 0,-3 1-128 0,0-3 128 16,1-1-128-16,-1 2 128 0,-5 0 48 0,1 1 0 16,0-1 0-16,-1 4 0 0,-1-2-176 0,0 5-144 15,-2-1 144-15,0 4-208 0,-1 0 208 0,0 0 0 16,-1 2 0-16,0 3 0 0,1 0 0 0,-4 2 0 16,2 4 0-16,0-1 0 0,-2 2 192 0,0 1 128 15,0 3 16-15,-1 5 16 0,0 0-592 0,0 0-112 16,0 0-32-16,0 0 0 0,0 0 384 0,0 12-144 15,0 3 144-15,-1 3 0 0,1 2 0 0,-2 3 0 16,-2 0 0-16,1 2 0 0,-3 6 0 0,-2 2 0 16,-1 4 0-16,0 2 0 0,0 0 0 0,-2 3 0 15,-2-2 0-15,-1 0 0 0,-1 1 0 0,-1 0 0 16,-3-4 0-16,-2-2 144 0,1 1 16 0,-2-4 0 16,-2-3 0-16,2 1 0 0,0-2 32 0,-1-1 16 15,-1 0 0-15,-2-3 0 0,2-4-32 0,-3-2-16 16,2 1 0-16,2-2 0 0,-1-3-32 0,1-6-128 15,0 0 192-15,4-4-64 0,0-5 144 0,0-3 32 16,-1-5 0-16,0 0 0 0,1-4-96 0,0-3-16 16,2-2 0-16,1-2 0 0,2-4-192 0,3 1 176 0,-1 0-176 15,2-4 160-15,4-2-160 0,0-4 160 0,-1 2-160 0,2 0 160 16,1-3-160-16,0-1 0 0,1-1 0 0,1 1 0 16,1 0 0-16,0 2 0 0,1-1 0 0,1 2 0 15,0 0 0-15,1 3 0 0,1 0 0 0,0 4 0 16,-2-3 0-16,1 5 0 0,0-3 0 0,-1 3 0 15,-1 4 0-15,2 2 0 0,-1-1 0 0,0 3 0 16,0-1 0-16,-1 5 0 0,3-1 0 0,-2 5 0 16,1-2 0-16,-1 4 0 0,-1 5 0 0,0 0 0 0,0 0 0 0,0 0 0 15,0 0 0-15,0 0 0 0,0 0-144 0,-1 9 144 16,-1 3 0-16,1 5 0 0,-2 3-144 0,3 3 144 16,-1 4 0-16,0 2-144 0,-2 2 144 0,3 4 0 15,0 3 0-15,0 5 0 0,0 2 0 0,0 2 0 16,2 1 0-16,-1-4 0 0,0-1 0 0,3-1 0 15,1-5 0-15,1-3-128 0,-2-1 128 0,5-4 0 16,0-2 0-16,1-6 0 0,2 2 0 0,2-5 0 16,1-1 0-16,3-3 0 0,1-5 0 0,2-1 0 15,2-2 0-15,1-4 128 0,2-3-128 0,1-2 0 16,-1-1 0-16,1-4 128 0,1 0-128 0,0-4 0 16,-1-4 128-16,-2-2-128 0,0 3 128 0,-3-4-128 15,1-2 128-15,-2-1-128 0,0-1 160 0,-2-5-32 16,1 1-128-16,-2-2 192 0,-3 1-192 0,3-5 176 15,-3-4-176-15,-2-4 160 0,-3 2-32 0,-1-1 0 16,0 4 0-16,0 0 0 0,-3 2 16 0,1 3 0 16,-2 6 0-16,-2 2 0 0,0 0-144 0,0 5 0 0,-3 4 144 0,0 2-144 15,-4 0 0-15,1 6 0 16,3 6-192-16,-9-2 64 16,-1 5-2512-16,-3 5-496 0</inkml:trace>
  <inkml:trace contextRef="#ctx0" brushRef="#br1" timeOffset="152393.31">22733 12110 16815 0,'0'0'736'0,"0"0"160"0,-8-2-704 0,8 2-192 15,0 0 0-15,0 0 0 0,0 0 1104 0,0 0 192 16,0 0 48-16,14-3 0 0,3 3-176 0,3 0-16 16,4-1-16-16,7 3 0 0,3 2-272 0,10 2-48 0,10 5-16 0,4-5 0 15,3 0-160-15,4 1-16 0,4-2-16 0,-1 4 0 16,1-3-256-16,0 6-48 16,-1-4-16-16,-5 5 0 0,-2-4-160 0,-8 2-128 0,-5 2 144 0,-3-3-144 15,-6 2 0-15,-6-1 0 0,-6-3 0 0,-5 2 0 31,-5-4-416-31,-5 3-128 0,-6 0-32 0,-5-1-8576 0,-1-8-1728 0</inkml:trace>
  <inkml:trace contextRef="#ctx0" brushRef="#br1" timeOffset="152586.22">22740 12611 23951 0,'-19'-4'2128'0,"19"4"-1696"0,0 0-432 0,9 4 0 15,12-4 2400-15,7 1 400 0,7 4 80 0,13 3 0 0,12-3-1856 0,8 1-368 16,7 1-80-16,6-3 0 0,4-4-352 0,10 0-64 16,8 2-16-16,-5 1 0 0,-1-1-144 0,-6 5 0 15,-4-2 0-15,-3 2 0 16,0 2-1520-16,-6 0-336 0,-3 1-64 16</inkml:trace>
  <inkml:trace contextRef="#ctx0" brushRef="#br1" timeOffset="153549.72">26559 12544 10127 0,'0'0'896'0,"0"0"-704"0,4-8-192 0,-2 0 0 0,-2 8 1408 0,0 0 240 16,-2-9 48-16,-5 1 16 16,0 1-592-16,-3 1-112 0,1-1-32 0,-5 2 0 0,-5 0-160 0,-3 0-48 15,-2 4 0-15,-3 1 0 0,-3 1-192 0,-2 3-32 16,-6-1-16-16,-3 2 0 0,-1 5 0 0,-1-4 0 16,-2-2 0-16,3 5 0 0,-1 0-48 0,5 3-16 15,5 1 0-15,5-1 0 0,5 0-128 0,5 4-16 16,6-1-16-16,5-1 0 0,6 1-176 0,5 2-128 15,5 0 192-15,5 2-192 0,5 2 208 0,6 2-64 16,6-3-16-16,2 0 0 0,2 2 96 0,1 0 16 16,0 2 0-16,-3-5 0 0,-5-3 80 0,-4 1 32 15,0-3 0-15,-6 0 0 0,-4-1-32 0,-4 1 0 16,-5-6 0-16,-1 5 0 0,-8 0 16 0,-2-3 0 16,-7-5 0-16,-5 3 0 0,-6-1 144 0,-9 0 32 0,-5-6 0 0,-4-2 0 15,-1-6-240-15,-1 0-32 0,1-1-16 0,2-1 0 16,3-1-96-16,4 1 0 0,6-2-128 0,4 3 192 15,5-2-192-15,5 2-160 0,4-2 32 0,6 2 0 32,4 8-2656-32,6-11-528 0,11-6-96 0,6 6-32 0</inkml:trace>
  <inkml:trace contextRef="#ctx0" brushRef="#br1" timeOffset="153866.76">27099 12736 19343 0,'-15'-4'1728'0,"3"2"-1392"0,-3 2-336 0,-1 3 0 16,-2 0 1776-16,-3 2 272 0,-3 6 64 0,-2 0 16 0,-5 5-1456 0,-1 4-288 15,1 4-64-15,0-1-16 0,2 4 48 0,3-2 16 16,0 4 0-16,7-1 0 0,6 3-208 0,7-6-32 16,6 2-128-16,6-7 192 0,5-2-64 0,6 0 0 15,1-2-128-15,3-5 192 0,5-5 208 0,4-3 48 16,1-5 0-16,-1-2 0 0,1-3 80 0,-1-2 32 15,0-5 0-15,-3 0 0 0,0-1 80 0,-4-3 0 16,-4-4 16-16,-4-1 0 0,-2-3-16 0,-5 0-16 16,-6 0 0-16,-3-1 0 0,-3-5-176 0,-3 4-48 15,-1-4 0-15,-2 6 0 0,1 3-400 0,-1 4 0 16,0 2 128-16,2 5-128 16,2 1-448-16,-1 5-128 0,-2 5-32 0,9 1 0 15,-10 5-2576-15,2 0-512 0,0 4-96 0,5 4-9184 0</inkml:trace>
  <inkml:trace contextRef="#ctx0" brushRef="#br1" timeOffset="154107.15">27849 12391 25631 0,'0'0'1136'0,"0"0"224"0,0 0-1088 0,0 0-272 0,0 0 0 0,0 0 0 16,-4 10 576-16,-1 7 48 0,-4 2 16 0,-1 8 0 15,-1 0 16-15,-6 5 16 0,1 3 0 0,-3 1 0 16,-3 4-288-16,-2 6-48 0,-3 2-16 0,-2 4 0 16,-3 0-48-16,3 1-16 0,1 0 0 0,2-4 0 15,0-2-256-15,3-6 0 0,3-4 0 0,2-4 0 0,2-5 0 16,5 0 0-16,1-5 0 0,5-4 0 0,2-4-224 16,3-1-96-16,2-4-32 0,-2-10-13712 15</inkml:trace>
  <inkml:trace contextRef="#ctx0" brushRef="#br1" timeOffset="154448.43">27985 13108 2751 0,'0'0'256'0,"-1"10"-256"0,1-10 0 0,0 0 0 15,2 12 3008-15,-2-4 576 0,0 1 96 16,0-1 32-16,0-8-2704 0,0 0-544 0,0 9-96 16,-1-3-32-16,1-6 368 0,0 0 80 0,0 0 16 0,-5 13 0 15,0-4 96-15,1 1 32 0,0 1 0 0,4-11 0 16,-4 11-256-16,1-1-48 0,3-10-16 0,-4 9 0 16,4-9-288-16,-3 11-64 0,1-2-16 0,2-9 0 15,-4 9-240-15,4-9 0 0,0 0 0 0,-8 9 0 16,2 0 192-16,6-9-48 0,0 0-16 0,-9 6 0 15,9-6-128-15,-9 6 0 0,9-6 0 0,0 0 0 16,0 0 0-16,0 0 0 0,0 0 0 0,0 0 0 16,0 0-256-16,0 0 32 0,0 0 0 0,0 0 0 15,0 0-896-15,0 0-176 0</inkml:trace>
  <inkml:trace contextRef="#ctx0" brushRef="#br1" timeOffset="154975.06">28604 13149 22975 0,'10'-8'1024'0,"-5"2"192"0,-5 6-960 0,0 0-256 15,9-8 0-15,-9 8 0 0,0 0 448 0,4-9 64 0,-4 9 0 0,0 0 0 16,-5-10 272-16,-4 1 64 0,-4 4 16 0,-1 1 0 16,-2 2-416-16,-3-1-96 0,-4 3-16 0,-1 4 0 15,-2 1-16-15,0 4 0 0,-4 1 0 0,2 3 0 16,-3-2-32-16,1 4-16 0,0 4 0 0,3 1 0 16,6 1-112-16,5-1-32 0,6 0 0 0,5-3 0 15,5 0 16-15,5-4 0 0,4-1 0 0,5 1 0 16,5-5 160-16,3-2 16 0,4-3 16 0,2-3 0 15,3-8 16-15,1 2 0 0,2-5 0 0,0-1 0 16,-1-5-160-16,0-1-16 0,-1-2-16 0,1-4 0 16,-2 0-160-16,1-4 160 0,1-3-160 0,1-3 160 15,-1 2 16-15,1-7 0 0,-1-11 0 0,0-2 0 16,-1-4-48-16,0-2 0 0,-2-6 0 0,-2 3 0 16,-3-1-128-16,-3 8 0 0,-4 11 0 0,-8 17 128 15,-1 4 64-15,-1 5 16 0,-4 3 0 0,-2 7 0 16,-2 7-80-16,-7 7 0 0,-6 7-128 0,-9 18 192 0,-4 4-192 15,-4 4 0-15,-1 9 0 0,-1 4 0 16,0 8 0-16,2 4 0 0,-1 1 0 0,3-1 0 16,3 1 0-16,2 0 0 0,2-5 0 0,4-2 0 0,0-5-352 0,4-3 32 15,3-6 16-15,3-6 0 16,2-3-1824-16,1-5-368 0,0-4-80 0</inkml:trace>
  <inkml:trace contextRef="#ctx0" brushRef="#br1" timeOffset="155125.67">28321 12683 35935 0,'-11'-5'3200'16,"11"5"-2560"-16,0 0-512 0,0 0-128 0,0 0 416 0,11 0 64 0,-2 5 16 0,-1 6 0 16,0-3-496-16,0 5 0 0,-2-3-128 0,-1 3-11008 15,0 2-2176-15</inkml:trace>
  <inkml:trace contextRef="#ctx0" brushRef="#br1" timeOffset="155533.31">30436 12588 30351 0,'4'-19'1344'0,"-4"19"272"0,3-13-1296 0,-3 13-320 15,0 0 0-15,0 0 0 0,0 0 320 0,-7 9-16 16,-6 10 0-16,0 8 0 0,-2 5-96 0,0 6-16 0,-3 6 0 0,-2 8 0 16,-3 4-16-16,-1 8-16 0,-6 3 0 0,0 3 0 15,-4 3-32-15,-4 2-128 0,-3 0 192 16,1 2-64-16,0-4-128 0,7-7 0 0,1-7 0 0,7-3 128 16,3-9-128-16,5-5 192 0,3-9-192 15,7-3 192-15,2-4-192 0,3-5-176 0,5-6 48 0,2-5 0 31,1-1-240-31,-6-9-32 0,13 1-16 0,0-6 0 16,-3-4-2464-16,3-3-512 0</inkml:trace>
  <inkml:trace contextRef="#ctx0" brushRef="#br1" timeOffset="155953.79">29967 13463 16575 0,'-3'-14'1472'0,"1"-2"-1168"0,-1 4-304 0,1 0 0 16,-2 1 2128-16,4 1 368 0,0 10 80 0,-1-8 16 16,1 8-800-16,0 0-144 0,3-10-48 0,4 5 0 0,-7 5-672 0,15-3-144 15,5-1-16-15,3 2-16 0,3-3-352 16,4 2-64-16,3 1-16 0,3 0 0 0,1 1-128 0,2 0-48 15,0-2 0-15,1-1 0 0,-2 1-144 0,-4 0 0 16,-2 2 144-16,-7 0-144 0,-5 1 0 0,-6 0 0 16,-6 1 0-16,-8-1 0 0,9 11 0 0,-6 1 0 15,-6 3 0-15,-2 3 0 0,-4 3 0 0,-3 5 128 16,-7 0-128-16,-3 5 128 0,0 2-128 0,2 0 192 16,1-4-64-16,4-1 0 0,4-5-128 0,5 0 0 15,4 1 0-15,4-5 128 0,3-3-128 0,5-5 176 16,4-1-176-16,4-2 192 0,3-1 224 0,1-4 48 15,3-6 16-15,0-3 0 0,0-2-160 0,2-3-16 0,0-3-16 16,-2-4 0-16,-1-3-160 0,-3-2-128 16,-4 0 192-16,-3-5-192 0,-2 0 176 0,-7-3-176 15,0 1 160-15,-2 1-160 0,-5-3 256 0,-1 3-64 0,-4 4 0 0,-2 4 0 16,-1 2 48-16,-3 2 0 0,-1 5 0 16,-2 3 0-16,-2 1-240 0,0 5-192 0,0 3 48 0,2 0 0 31,1 0-1904-31,-2 3-368 0,4 2-80 0,0 4 0 0</inkml:trace>
  <inkml:trace contextRef="#ctx0" brushRef="#br1" timeOffset="156208.79">31084 13441 25791 0,'-20'15'2304'0,"8"0"-1856"0,1 6-448 0,-1 3 0 0,1-2 640 0,-4 2 48 16,-4 4 0-16,-2-2 0 0,-2 4 400 0,3-2 96 15,-4 2 16-15,4-1 0 0,2-5-560 16,3-1-96-16,3-1-32 0,2-8 0 0,5-3-256 0,2-3-64 16,3-8-16-16,0 0 0 0,0 0 272 0,12 0 64 15,2-5 16-15,5-3 0 0,2-4 48 0,4-4 0 16,1-1 0-16,1-4 0 0,-2 0-256 0,1-4-32 16,2 1-16-16,0 1 0 0,-2-1-112 0,2 4-32 15,2 1 0-15,-1 4 0 0,0 1 48 0,0 2 0 16,-1 7 0-16,-1 0 0 0,-3 4-176 0,-1 2 0 15,-3 4 0-15,-2 0 0 16,-4 4-1472-16,-4 3-384 0,-3 0-80 0</inkml:trace>
  <inkml:trace contextRef="#ctx0" brushRef="#br1" timeOffset="156472.81">31640 13559 27647 0,'0'0'1216'0,"0"0"256"0,-11 1-1168 0,4 5-304 0,-2 4 0 0,-3 4 0 16,-2 2 1552-16,-1 5 256 0,-3 1 48 0,2 6 16 15,1-2-1488-15,-1 7-384 0,1 1 0 0,1 0 0 16,4-2 0-16,2-1 0 0,5-5 0 0,0-3 0 16,6 0 0-16,-1-2 0 0,3-5 0 0,3-2 0 15,1-1 160-15,2-4-32 0,1 0-128 0,3-8 192 16,0-6 384-16,4-4 80 0,1-3 16 0,1 1 0 0,-2-4 32 15,0-3 16-15,0-1 0 0,1-3 0 0,-1-2 48 0,0-1 0 16,1-3 0-16,0-3 0 0,1-3-224 0,1 0-32 16,-5 3-16-16,-1 4 0 0,-1-1-288 0,-2 7-48 15,-4 2-16-15,-1 5 0 0,-2 2-144 0,-6 12-176 16,0-7 48-16,0 7 0 16,0 0-2720-16,-10-5-544 0</inkml:trace>
  <inkml:trace contextRef="#ctx0" brushRef="#br1" timeOffset="156835">32448 13726 21183 0,'0'0'944'0,"0"0"192"0,8-5-912 0,-8 5-224 0,0 0 0 0,0 0 0 16,0 0 1808-16,-8-2 320 0,-5-1 64 0,-7 3 16 15,-5 0-1296-15,7 3-256 0,-3 0-48 0,-1 2-16 16,-3 3-80-16,1-1-32 0,0 5 0 0,0-2 0 16,1 4 64-16,-11 12 16 0,10-3 0 0,6 0 0 15,8-1-112-15,3-1-32 0,7-3 0 0,4 3 0 16,0-1 32-16,3 3 16 0,4-3 0 0,1 2 0 16,1-2-144-16,1 0-16 0,-1-1-16 0,-2 2 0 15,2-2-16-15,0 0 0 0,-6 0 0 0,1-1 0 16,-3-4 48-16,-2 2 16 0,-2 0 0 0,-4-5 0 0,-3-1 48 15,-4 0 0-15,0-3 0 0,-4-1 0 0,-5-1 64 16,-4-2 0-16,-4-2 16 0,-2-1 0 0,-1-6-208 16,-1-1-64-16,-5 2 0 0,0-6 0 0,1-5-192 0,2 0 0 15,2-3 0-15</inkml:trace>
  <inkml:trace contextRef="#ctx0" brushRef="#br1" timeOffset="157000.54">31932 12873 36863 0,'-13'-15'3264'16,"4"1"-2608"-16,5 2-528 0,4 12-128 0,0 0 2592 0,0 0 480 0,-5 9 112 16,3 0 16-1,-2 4-3200-15,0 2-832 0,2 1-64 0</inkml:trace>
  <inkml:trace contextRef="#ctx0" brushRef="#br1" timeOffset="-204062.76">8700 9188 13695 0,'0'0'608'0,"0"0"128"0,0 0-592 0,0 0-144 15,0 0 0-15,0 0 0 0,0 0 720 0,0 0 112 16,0 0 32-16,6 9 0 0,-1-5-288 0,1 5-64 15,2-2-16-15,1 5 0 0,1-3-176 0,0 2-48 16,0-2 0-16,3 1 0 0,2-4 96 0,3 2 16 16,1-2 0-16,5-2 0 0,4-3 192 0,4-2 64 15,-3-1 0-15,6-2 0 0,-1-1-144 0,2-4-32 16,-1-1 0-16,1-3 0 0,-1-1-176 0,1-1-32 16,-2-2-16-16,-1-1 0 0,-1 2 128 0,-5-2 16 15,-2-1 16-15,-3-1 0 0,-3-6 176 0,-3 0 16 16,-2 1 16-16,-5-5 0 0,-6-2 32 0,-6 2 0 15,-3-2 0-15,-5 4 0 0,-5 2-32 0,-4 6 0 16,-7 0 0-16,-1 5 0 0,-4 1-240 0,-6 7-48 16,-5 2-16-16,-5 5 0 0,-4 6-128 0,-4 2-32 15,-5 5 0-15,0 2 0 0,2 2-144 0,5 0 0 16,4 2 0-16,8 1 0 0,3-1 128 0,7 0-128 16,5 2 128-16,6 5-128 0,3-2 128 0,6 3-128 0,5 2 128 15,5 1-128-15,8-2 0 0,1 0 128 0,6-2-128 0,3-1 0 16,5-3 128-16,3-1-128 0,4-2 128 0,5-2-128 15,5-3 144-15,4-1-144 0,6-7 160 16,2-1-160-16,2 0 144 0,5-2-144 0,2-2 128 0,28-1-128 31,-1 0-768-31,-3-1-256 0,0-1-32 0</inkml:trace>
  <inkml:trace contextRef="#ctx0" brushRef="#br1" timeOffset="-202788.84">9076 10492 6447 0,'0'0'272'0,"0"0"80"16,0 0-352-16,6-6 0 0,-6 6 0 0,0 0 0 0,4-9 1664 0,-1-1 256 15,-3 2 48-15,-2-1 16 16,2 9-1104-16,-4-8-224 0,-2-2-32 0,-3 7-16 0,-1-1-304 0,-3 0-64 15,-1 1-16-15,-2 0 0 0,-2 0-224 0,-2-1 0 16,-3-1 128-16,0 0-128 0,-4-1 0 0,1-3 0 16,-4 2 0-16,1 1 0 0,0-5 0 0,1 0 0 15,0 3 0-15,2-4 0 0,2 3-272 0,3-1 0 16</inkml:trace>
  <inkml:trace contextRef="#ctx0" brushRef="#br1" timeOffset="-201158.85">8922 10693 6447 0,'-5'-18'576'0,"1"5"-576"0,-1-2 0 0,-1 1 0 15,-1-1 1296-15,-3 1 160 0,-1-4 16 0,-6-5 16 16,-1-2-512-16,-3 4-96 0,-3 5-32 0,-2-3 0 0,0-1-32 0,-4 2-16 15,-1 3 0-15,-5 6 0 0,-5 9-352 0,2 7-80 16,-2 2-16-16,-1 4 0 0,3 2-352 0,3 3 0 16,6 2 0-16,2 6 0 0,5 0 0 0,6 0 0 15,6 3 0-15,6 7 0 0,6 2 0 0,8 1 0 16,6 1 0-16,9 1 0 0,11-5 0 0,2 0 0 16,3-8 0-16,3-2 0 0,4-7-144 0,2-1 144 15,0 0-160-15,7-9 160 0,5-4 0 0,2-6 0 16,-1-8 0-16,-4-4 160 0,-2-2 320 0,-2-8 64 15,-2-4 16-15,-5-2 0 0,-6 1 464 0,-6-5 112 16,-4-5 16-16,-7-2 0 0,-6 1-256 0,-10 2-32 16,-8 5-16-16,-6-2 0 0,-8-3-448 0,-4 5-80 0,-7 3-32 15,-3 8 0 1,-5 3-752-16,-3 3-160 0,-2 8-16 0,-1 7-11648 0</inkml:trace>
  <inkml:trace contextRef="#ctx0" brushRef="#br1" timeOffset="-199403.64">6923 4664 18143 0,'11'-15'800'0,"-3"4"160"0,1-3-768 0,1 3-192 15,0 0 0-15,1-1 0 0,3 6 192 0,0 1 0 16,0 0 0-16,1 4 0 0,1 1-192 0,3 2 0 16,1 5 0-16,4-1-160 0,4 8 160 0,5 1 0 15,4 0 0-15,4 6 0 0,1 2 0 0,-2 11-128 0,-3 5 128 0,-4 5 0 16,-1-2-224-16,-4 10 32 16,-2 4 16-16,-5 10 0 0,-3 4 176 0,-4 10-160 15,-3 7 160-15,-2 10-160 0,-2 5 160 0,-2 7 0 0,-1 5 0 0,-2 5-128 16,2 5 128-16,-2 6 0 0,2 5 0 0,0 3 0 15,0 1 0-15,0 7 144 0,-4-1-16 0,0 1-128 16,-3 0 320-16,-2 8-32 0,-3 0-16 0,-2 5 0 16,0 2-144-16,-5 3-128 0,-2 1 192 0,0 0-192 15,-3 1 176-15,0-1-176 0,-3 0 160 0,-2 0-160 16,-2-2 128-16,-2 1-128 0,-3-3 0 0,-1-3 144 16,-5-8-144-16,-1 0 192 0,-1-4-192 0,-2 0 192 15,1-5-192-15,-2-1 160 0,-2-1-160 0,-1-4 160 16,-1-2-160-16,-4-6 0 0,-6-10 0 0,-1-3 0 15,1-9 0-15,3-5 0 0,0-5 144 0,3-9-144 0,-1-14 0 16,-1-6 144-16,-1-9-144 0,-5-7 0 16,-5-9 384-16,1-8-16 0,-1-8-16 0,-1-3 0 0,2-10 160 15,-3-1 16-15,-7-10 16 0,-2-2 0 0,-5-8-304 0,1-4-64 16,0-6-16-16,3-7 0 0,2 1-160 0,-4-8 0 16,-10-4-192-16,4-6 192 0,5-3-224 0,4-7 80 15,4-3 16-15,2-6 0 0,-1-2 320 0,2-5 80 16,-3-6 16-16,6-6 0 0,4-8 304 0,5-2 64 15,1-5 16-15,6-5 0 0,0-4-144 0,1-7-16 16,-3-6-16-16,-1-6 0 0,-1-10-320 0,-1-3-176 16,3-7 192-16,4-3-192 0,4-3 0 0,0-4 0 15,1 5 0-15,5 1 0 0,3-2 0 0,2 3 0 16,-1 4 0-16,8 0 0 0,3 2 0 0,6-1-144 0,4 0 144 0,7 1 0 16,5 1 0-16,6 0 0 0,6 0 0 15,4-2 0-15,5 2 0 0,-1 1 0 0,3 3 0 0,1 2 0 16,1-1 0-16,2 1 0 0,1 5 0 0,3-2 0 15,-1 3 0-15,1 4 0 0,0 7-176 0,4 0 176 16,0 3-192-16,2 3 192 0,3 6-208 0,0 2 80 16,2 1 128-16,-1 7 0 0,-3 3-144 0,5 2 144 15,-2 2 0-15,6 1 0 0,4 4-144 0,5 3 144 16,5-4 0-16,1 7-128 0,2-1 128 0,2 3 0 16,-7 0-144-16,5 4 144 0,3 2 0 0,3 6-144 15,4-2-16-15,-3 9 0 0,-3 3 0 0,-4 2 0 16,-3 8 160-16,-2 6-160 0,-3 7 160 0,-3 11-160 15,1 5 160-15,-5 12 0 0,-2 8-144 0,-2 11 144 0,-2 11-128 16,-1 6 128-16,-4 7-160 0,0 11 160 0,1 5-144 0,1 10 144 16,1 6-128-16,-1 6 128 0,-2 6-288 15,0 8 32-15,1 6 0 0,-3 5 0 16,1 3-512-16,-4-1-80 0,-2-3-32 16</inkml:trace>
  <inkml:trace contextRef="#ctx0" brushRef="#br1" timeOffset="-198387.66">4957 12611 11967 0,'-35'8'528'0,"13"-1"112"0,-1-2-512 0,0 2-128 15,1 0 0-15,0-3 0 0,3 0 1056 0,-1-3 176 16,0-1 48-16,1-4 0 0,-1-1-864 0,2-5-160 15,-2 1-48-15,0-6 0 0,-5-3-16 0,-1-1 0 16,0-4 0-16,0-3 0 0,0-1 128 0,0-5 0 16,-4-5 16-16,1-2 0 0,-5-3 112 0,3-3 32 15,-2-5 0-15,0-6 0 0,0-8-224 0,-4-8-32 16,-5-10-16-16,-1-5 0 0,-3-4-208 0,1-10 0 16,0-13 0-16,2-2 0 0,0 1 0 0,1-6 0 0,0-6 0 0,1 0 0 15,3 1 0-15,-2-1 0 0,1-2 0 0,-5 1 0 16,-5 4 192-16,0-2 32 0,4-4 16 0,2 5 0 15,1-3 144-15,4 1 16 0,0-5 16 0,5 0 0 16,1-5-224-16,3-7-32 0,2-8-16 0,4-6 0 16,4-5-144-16,0-5 0 0,-1-2 0 0,1-7 0 15,1-2 0-15,3 1-224 0,1 3 80 0,5 10 16 16,2 4 128-16,5 8-160 0,2 3 160 0,2 9-160 16,3 7 160-16,3 2 176 0,2 2-48 0,5 3 0 15,6 1-128-15,3 1 0 0,3-3 0 0,4 5 0 16,5-1 0-16,5-2 0 0,6 1 0 0,9 3 0 15,7-1 0-15,3 3 0 0,4 1 0 0,1 3 0 16,-1 4 0-16,1 11 0 0,6 5 0 0,3 7 0 16,4 3 0-16,-3 11 0 0,-7 5 0 0,0 10 0 0,-5 6-144 15,8 4 144-15,3 7 0 0,2 3 0 0,-1 4-128 16,1 4 128-16,1 4 0 0,6 1 0 0,6 7 0 0,-3 2-128 16,-1 4 128-16,1 5 0 0,-1 3 0 0,8 6-192 15,6 5 192-15,-3 0-160 0,-7 6-80 0,6 6-16 16,5 5 0-16,2-1 0 0,-3 3-96 0,1 3-32 15,-2 3 0-15,5 6 0 0,8 3 112 0,-6 3 16 16,-11 7 0-16,-2 8 0 0,-1 12 256 0,-4 2-192 16,-2 2 192-16,-7 14-160 0,-9 6 160 0,-5 11 0 15,-3 8 0-15,-2 10 0 0,-5 9 0 0,-3 11 0 16,-6 13 0-16,-7 10 128 0,-5 11-128 0,-9 13 144 16,-6 9-144-16,-5 10 160 0,-6 9-32 0,-5 7-128 15,-6 2 192-15,-6 7-64 0,-3 3-128 0,-10 2 192 0,-6 3-192 16,-10 1 192-16,-10 2-192 0,-5-4 128 0,-4 0-128 15,-7-2 128-15,-2 0-128 0,-5-6 0 0,-5-3 0 16,-8-3 0-16,-5-8 128 0,-2-14-128 0,3-12 128 0,-2-14-128 16,-7-11 0-16,-3-10 0 0,-13-11 128 0,0-12-128 15,2-16 160-15,-11-11 0 0,-13-8 0 0,-4-10 0 16,-1-3 96-16,-11-14 0 0,-11-15 16 0,-6-10 0 31,-5-14-592-31,-1-10-128 0</inkml:trace>
  <inkml:trace contextRef="#ctx0" brushRef="#br2" timeOffset="-37737.62">1907 10859 16575 0,'0'0'1472'16,"0"0"-1168"-16,1 8-304 0,0 1 0 15,-1-9 960-15,3 6 144 0,2 2 32 0,-1-3 0 16,2 3 48-16,-1-1 16 0,-1-2 0 0,2 2 0 0,3-1-160 0,-1-2-16 16,-3 0-16-16,0-1 0 0,3 3-176 0,-8-6-16 15,0 0-16-15,0 0 0 0,0 0 96 0,0 0 32 16,2 2 0-16,-2-2 0 0,0 0 144 0,0 0 16 16,0 0 16-16,-2-5 0 0,-1-4-16 0,-2 0-16 15,-4-5 0-15,-1-2 0 0,-2-2-304 0,1-2-64 16,0-3-16-16,-3-3 0 0,0-2-176 0,-2 0-48 15,0-5 0-15,1 0 0 0,-2-2-80 0,1-2 0 16,-2-3-16-16,1 1 0 0,2-4-112 0,1 0 0 16,0-3-16-16,0 0 0 0,1-5-64 0,1-1-16 15,-1 0 0-15,1 0 0 0,2-2-160 0,0 0 192 16,-1-1-192-16,-3-19 192 0,2 10-192 0,2 3 128 16,2 2-128-16,1 2 128 0,2 5-128 0,-2 1 0 15,-2 1 0-15,2-3 128 0,2-2-128 0,0 2 192 16,1 2-192-16,1-1 192 0,1-3-192 0,1 3 0 0,1 1 144 0,0 2-144 15,0-2 0-15,2 0 0 16,1-2 0-16,0-2 128 0,1 3-128 0,0-1 0 16,-1-3 0-16,-1 2 0 0,1 2 0 0,-1-1 0 15,-1 2 0-15,-1-1 0 0,3-4 0 0,0 0 128 16,-1 0-128-16,2-5 0 0,1 1 0 0,1 4 0 0,1-1 0 16,-1 1 128-16,4-3-128 0,0 1 0 0,-1 2 0 0,1-1 0 15,-1-3 0-15,2 3 0 0,-1 4 0 0,1-2 0 16,1-2 0-16,-6 1 0 0,2 1 0 0,-1 1 0 15,0-5 0-15,0 1 0 0,1 1 0 0,-1 2 128 16,2 3-128-16,3-1 0 0,-3 0 0 0,2 1 0 16,4-1 0-16,-1 0 0 0,2-2 0 0,-1-1 0 15,0 0 0-15,0 0 0 0,1 4 0 0,-1 0 0 0,0-3 0 0,0 1 0 16,1 0 0-16,-2-2 0 0,0-2 0 16,-3 1 0-16,4-1 0 0,-1 4 0 0,-1 0 0 15,0 1 0-15,-1-2 0 0,1 1 0 0,-1-7 0 0,2 2 0 16,0 2 0-16,-4 0 0 0,1 1 0 0,2-3 0 15,1 2 0-15,-3 0 0 0,-1 4 0 0,1-2 0 16,-1-2 0-16,-1-2 0 0,1 2 0 0,-3 5 0 16,0 2 0-16,-1 1 128 0,-1-2-128 0,0 1 0 15,0 1 0-15,2-2 0 0,-1-1 0 0,2 0 0 16,-1 0 0-16,1 0 0 0,-3-1 0 0,0 4 0 16,0 2 0-16,2-2 0 0,-1 1 0 0,-2 4 0 15,1-3 0-15,1 0 0 0,1 2 0 0,-2 3 0 16,0 0 0-16,2 3 0 0,1 3 0 0,0 2 0 15,-2 0 0-15,3 1 0 0,0 2 0 0,0-1 0 16,3-2 0-16,2 0 0 0,2-2 0 0,-1 0 0 16,1 1 0-16,3-1 0 0,3 1 0 0,1 0 0 15,2 2 0-15,-3-1 0 0,2-3 0 0,0-2 0 16,-1 1 0-16,3 2-128 0,0 2 128 0,1-1 0 16,-4-1 0-16,5-3 0 0,0 1 0 0,1-1 0 0,3-2 0 0,1 6 0 15,2 3 0-15,0 0 0 0,-1 0 0 0,0 2 0 16,-1-3 0-16,1 3 0 0,-1-1 0 0,0 0 0 15,1 2 0-15,-1-4 0 0,-2-4 0 0,4 3 0 16,-1-2 0-16,3 4 0 0,-1 2 0 0,-1 1 0 16,2-2 0-16,-1 6 0 0,-3-1 0 0,1 3 0 15,-1-1 0-15,-1 1 0 0,-1 2 0 0,0 0 0 16,6 1 0-16,-4 0 0 0,-1-3 0 0,4 3 0 0,2-2 0 0,2 2 0 16,2-5 0-16,0 0 0 0,0 1 0 0,3-2 0 15,-2 4 0-15,-1 0 0 0,-3 2 0 16,1 1 0-16,-1 1 0 0,-1 1 0 0,6 1 0 0,-5-1 0 15,0 3 0-15,-1 2 0 0,1 3 0 0,-5-2 0 16,4 4 0-16,-5 0 0 0,3-3 0 0,-2 4 0 16,-1-3 0-16,1 4 0 0,-1 0 0 0,3-3 0 15,1 4 0-15,1 2 0 0,1-2 0 0,2-1 0 16,2 0 0-16,-2 2 0 0,0 2 0 0,-2 0 0 16,-2 1 0-16,0 0 0 0,2 0 0 0,1 0 0 0,-1 0 0 15,2 1 0-15,2-1 0 0,0 3 0 0,2-2 0 16,-2 3 0-16,0-3 0 0,0 0 0 0,1 1 0 15,-3 1 0-15,0 1 0 0,1-1 0 16,0 1 0-16,3 2 0 0,-1-1 0 0,-2 0 0 16,1 4 0-16,0-1 0 0,3 2 0 0,-1-1 0 0,-1 3 0 15,1-1 0-15,-5 1 0 0,1 3 0 0,1 2 0 0,1 1 0 16,2 0 0-16,-1 2 0 0,2 0 0 0,2 3 0 16,3 1 0-16,0-1 0 0,2 4 0 0,-2-3 0 15,2-4 0-15,2 3 0 0,-1 0 0 0,1 0 0 16,1 0 0-16,0 5 0 0,0-3 0 0,-2 3-128 15,-4-5 128-15,3 5 0 0,-5 0 0 0,-2 6 0 16,-4 4 0-16,0 4 0 0,1 0 0 0,-1 2 0 16,0-1 0-16,0-3 0 0,-2-1 0 0,0 1 0 0,-2 3 0 15,1-1 0-15,-3 2 0 0,1-2 0 0,0-2 0 0,1 6 0 16,-1-1 0-16,-1 2 0 0,1-3 0 16,0 2 0-16,-1-2 0 0,-1 1 0 0,0-2 0 0,-2 3 0 15,-2 2 0-15,-4-1 0 0,-3 4 0 0,-2 1 0 16,0 1 0-16,-2 2 0 0,-1 0 0 0,-1-1 0 15,0 1 0-15,-1 2 0 0,1 4 0 0,-3 0 0 16,1 4 0-16,0-3 0 0,1 2 0 0,-2-2 0 16,0 2 0-16,2 1 0 0,-3-1 0 0,0 4 0 15,-3-1 0-15,1-2 0 0,-1 0 0 0,-1-3 0 16,-2 0 0-16,-1 1 0 0,5 5 0 0,-3 3 0 16,0 2 0-16,-3-1 128 0,2 0-128 0,-3 0 0 15,-1 3 0-15,-1 3 0 0,1 0 0 0,-1 2 0 16,-1-3 0-16,1 0 0 0,-2 1 0 0,0-2 0 0,-1 2 0 15,2 0 0-15,1-3 0 0,1 0 0 0,0-1 0 0,0 1 0 16,-2 1 0-16,1 1 0 0,-3-1 0 0,2 1 0 16,0-2 0-16,-2-1 0 0,-2 2 0 0,1 3 0 15,0-1 0-15,-2-1 0 0,3-3 0 0,-1 3 0 16,0 1 0-16,0 0 0 16,-1-1 0-16,2-2 0 0,-1 3 0 0,1 0 0 0,3-1 0 0,-3-1 0 15,-4 1 0-15,1 0 0 0,1-2 0 0,-1 0 0 16,-1-2 0-16,1 0 0 0,-4-3 0 0,1 0 0 15,-1 0 0-15,1 1 0 0,-2-1 0 0,1 0 0 16,-1 0 0-16,2-3 0 0,-2-2 0 0,2 2 0 16,2 2 0-16,0-4 0 0,0-1 0 0,2 2 0 15,-1-1 0-15,1 0 0 0,-3 0 0 0,2-3 0 16,2 3 0-16,-2-3 0 0,0 4 0 0,-1 1 0 0,-1-1 0 16,-2 1 0-16,1-1 0 0,1 1 0 0,0 1 0 0,0-1 0 15,0 1 0-15,1-1 0 0,0-5 0 0,0 3 0 16,-1-4 0-16,0 5 0 0,0 2 0 0,0-2 0 15,-2 0 0-15,1 1 0 0,-2 0 0 0,1-2 0 16,-2 1 0-16,-1 3 0 0,0-3 0 0,-3 4 0 16,-4 0 0-16,3 1 0 0,-2-2 0 0,-3-1 0 15,-3 1 0-15,2-4 0 0,-4 1 0 0,-2 1 0 16,0-1 0-16,-4-2 0 0,-1-1 0 0,-2-1 0 16,-2 0 0-16,0-2 0 0,0 2 0 0,2 1 0 15,0-2 0-15,0 2 0 0,0-5 0 0,-1 1 0 16,1-1 0-16,-4 1 0 0,-4-4 0 0,2 1 0 15,-4-1 0-15,-2 0 0 0,-1-1 0 0,-1 0 0 0,-1-2 0 16,0 0 0-16,-1-2 0 0,2 2 0 0,0-2 0 0,-2 3 0 16,-5-5 0-16,0 0 0 0,-2 2 0 15,0-4 0-15,2-1 0 0,4-3 0 16,1-2 0-16,2-2 0 0,2-3 0 0,-3-2 0 16,-1-3 0-16,-1-2 0 0,0-6 0 0,0-1-160 0,-1-1 160 0,5-2 0 15,3-3-144-15,1 0 144 0,-2-4 0 0,-2 1-144 16,0 2 144-16,-1 3 0 0,-1-7 0 0,-3 1 0 15,-1 3 0-15,2-3 0 0,-1-1 0 0,4 0 0 16,0-4 0-16,3 3 0 0,2 1 0 0,0-2 0 16,-3 0 0-16,-2-3 0 0,-5 4 0 0,4-3-128 15,-3 0 128-15,4 2 0 0,0-4 0 0,3 1 0 0,-1-1 0 16,4-1 0-16,1-3 0 0,-1 0 0 0,0-5 0 16,0 0 0-16,-3-2 0 0,0-5 0 0,-1 1 0 0,2-3 0 15,-1-3 0-15,2-1 0 0,1 1 0 0,2-2 0 16,-1-3 0-16,-1 4 128 0,0-1-128 0,-6 0 0 15,-3-3 0-15,-3 1 0 0,-1 1 0 16,2-5 0-16,-3 1 0 0,3 3 128 0,1-5-128 0,-1 1 0 16,-2-3 0-16,-2 0 0 0,-1-4 0 0,-1-2 0 15,4-7 0-15,0 0 0 0,5-3 0 0,0-1 128 16,4-4-128-16,0-2 0 0,1-1 0 0,-2 0 0 16,0-2 0-16,-2 1 0 0,-2-2 0 0,1-1 0 15,2 1 0-15,1-8 0 0,0 1 0 0,5 3 0 16,3 0 0-16,0 2 0 0,-1 1 0 0,-2-2 0 0,0-3 128 0,1 3-128 15,-2-1 128-15,2 1-128 0,1-2 128 0,2 3-128 16,0 2 128-16,0-1-128 0,3-5 128 0,1 2-128 16,1 0 0-16,3-3 0 0,1 0 0 15,0-2 128-15,1 3-128 0,2 1 0 0,-2-4 0 0,1-3 128 16,-4 4-128-16,2-4 0 0,-1-5 0 0,4 4 0 16,1 2 0-16,-1-6 0 15,3-1 0-15,1-1 0 0,1-1 0 0,2-1 0 0,2-4 0 0,0 3 0 16,4 1 0-16,-5-4 0 0,1 0 0 0,-1-3 0 15,2 2 0-15,-2-2 0 0,-1 6 0 0,-1-4 0 16,0 0 0-16,-2-1 0 0,-2-2 0 0,-1 1 0 16,-2-2 0-16,2-3 0 0,-1 2 0 0,-1-3 0 15,0-2 0-15,3-1 0 0,0-3 0 0,5-6 128 0,1-4-128 16,5-1 0-16,2 0 0 0,5-5 128 0,1-3-128 0,4-5 0 16,2 2 0-16,2 0 0 0,2 4 0 0,1-2 128 15,2 0-128-15,0 2 0 0,-2 5 128 0,1 0-128 16,1-3 128-16,2 3-128 0,-1 0 0 0,2 0 0 15,-1-2 0-15,1-3 0 0,-2-2 0 0,0 6 0 16,1 3 0-16,1 2 128 0,1 1-128 0,2 5 0 16,0 4 0-16,0 3 0 0,-1 2 0 0,2 1 0 15,0 3 0-15,-1 7 0 0,-1 3-192 0,0 9 0 16,0 0 0-16,-1 9 0 16,-2 2-1088-16,0 5-208 0,-1 2-48 0,-1 7-12880 15,-3 5-2576-15</inkml:trace>
  <inkml:trace contextRef="#ctx0" brushRef="#br2" timeOffset="-35636.23">14473 10441 28559 0,'-18'4'1264'0,"9"-4"272"0,2-1-1232 0,-3-1-304 16,-3 1 0-16,0-4 0 0,2 0 384 0,-1-1 0 16,1-6 16-16,1 0 0 0,-3-6 480 0,0-3 80 0,2 0 32 0,-6-17 0 15,3-6-32-15,5-1 0 0,0-7 0 0,2-2 0 16,0-2-96-16,2-6-32 0,0-3 0 0,3-5 0 16,-2-2-320-16,1-2-64 0,1-1 0 0,-1-4-16 15,0-6-208-15,-1 3-32 0,0-2-16 0,3-2 0 16,-4-3 16-16,1 1 16 0,2-1 0 0,2 0 0 0,0-2 128 15,3 0 32-15,1-2 0 0,2 0 0 16,2-2-80-16,2-2-16 0,1 2 0 0,1-4 0 0,1-3-272 16,1 4 128-16,6-1-128 0,-2 0 0 0,-1-5 128 15,1 2-128-15,1 3 0 0,-2-3 0 0,-2-2 0 0,2 4 0 16,-6-2 0-16,-1 3 0 0,-2 3 0 0,-2 4 0 16,1-2 0-16,-2 0 0 0,0 5 144 0,0 1-144 15,1 4 0-15,3-2 144 0,1 2-144 0,3 1 0 16,2 0 144-16,0 6-144 0,3-2 0 0,4 2 0 15,1-1 0-15,2-1 128 0,2 0-128 0,-2 1 0 16,1 0 0-16,0-1 0 0,2-2 0 0,2 2 0 16,0 0 0-16,2 6-128 0,-3 3 128 0,4 0 0 15,-1 1 0-15,1 4 0 0,1-1 0 0,1 4 0 16,-1 1 0-16,0 2 0 0,-1 2 0 0,-1 0 0 16,0 1 0-16,2 1-128 0,-1-2 128 0,4 0 0 0,4 2 0 0,1-1 0 15,2 2 0-15,5 0 0 16,3 4 0-16,-2-4-128 0,4 3 128 0,-1 0 0 15,-2-1 0-15,1 0 0 0,2 5 0 0,2 0 0 0,-1 5 0 0,5-2 0 16,3-1 0-16,-2 5 0 0,-2 0 0 0,-3 2 0 16,-1 1 0-16,-2 0 0 0,1 0 0 0,-1 4-128 15,-1 5 128-15,2 1 0 0,0 2 0 0,-2 0 0 16,-1 3 0-16,0 2 0 0,-1-2 0 0,-15 8 0 16,10-1 0-16,3 0 0 0,4-2 0 0,27-7 0 15,-5 1 0-15,-5-1 0 0,-2 3 0 0,-1 0 0 16,0 2 0-16,1 1 0 0,1 1 0 15,4-2 0-15,2 1 0 0,-4 1 0 0,-7 3 0 0,2 2 0 0,-1 0 0 16,-1 2 0-16,1 4 0 0,4-2 0 0,1 3 0 0,-3 2 0 16,-4 3 0-16,2 4 0 0,-2 4 0 0,4-1 0 15,0 4 0-15,2 0-128 0,-2 2 128 0,-3 2 0 16,-2 1 0-16,0 2 0 0,0 1 0 16,4 2 0-16,-1 2 0 0,3 3 0 0,3 0 0 0,0 2 0 15,-4-4 0-15,-2 8 0 0,2 2 0 0,-3 4 0 16,1 1 0-16,1 7 0 0,-2 1 0 0,-3 4 0 15,-3 0 0-15,-1 2 0 0,-2 2 0 0,0 5 0 16,0 4 0-16,3 6 0 0,-1 2 0 0,2 0 0 16,1 0 0-16,-3 2 176 0,-3 1-176 15,-1 4 0-15,1 1-160 0,0 3 160 0,-3-3 0 0,1 4 0 0,1 3 0 16,-1 2 0-16,-4 2 0 0,-2 1 0 0,-2 8 0 0,-5-1 0 16,-2 2 0-16,-3 6 0 0,-7 1 0 0,2 5 0 15,-2 7 0-15,1 1 0 0,-6-3 0 0,1 4 0 16,1 1 0-16,-2 3 0 0,1-2 0 0,1 1 0 15,2 0 0-15,-1-1 0 0,0 3 0 0,3 0 0 16,-5-1 0-16,-1 1 0 0,1 0 0 0,-3 4 0 16,-2 4 128-16,-6 1-128 0,-3-4 0 0,-5 4 0 15,-3 4 0-15,-2-4 0 0,-6 4 0 0,-3-3 0 16,-3-3 0-16,-1 2 0 0,-4-4 0 0,-3 4 0 16,-1 1 128-16,-4-2-128 0,1 2 0 0,0-1 0 15,0 6 128-15,0-3-128 0,2-2 0 0,0 2 0 16,1-4 0-16,0 1 0 0,-1-7 0 0,0 2 0 15,0 4 0-15,-2-3 0 0,-2 3 0 0,-5-3 0 0,-5-5 128 16,-5 4-128-16,-4 1 0 0,-2-1 0 0,0-5 0 0,-2-1 0 16,-2 2 0-16,1-4 0 0,-2-1 128 15,-4-3-128-15,-6-7 0 0,-2-1 0 0,-1-3 0 0,1-3 128 16,-2 0-128-16,6-4 0 0,0-5 160 0,-4-4-160 16,-9-1 128-16,0-5-128 0,0-2 0 0,0-4 0 15,1-1 128-15,-5-4-128 0,-5-3 0 0,-2-2 0 16,-5-6 0-16,2-2-176 0,0-5 176 0,-6 3 0 15,-8-3 0-15,-2-2-128 0,2-2 128 0,2-1 0 16,-3-3 0-16,0 0-128 0,-7-2 128 0,6-4 0 16,3 2 0-16,-5-4 0 0,-7-3 0 0,3-1 0 15,2 0-144-15,1-3 144 0,0-1 0 0,-5-3 0 0,-2-5 0 0,5-1 0 16,4-1 0-16,-3-11 0 0,-2-3 0 16,2-9 0-16,6-10 0 0,3-7 0 0,-1-5 0 0,-3-13 128 15,-1-7-128-15,4-11 0 0,6-11 0 0,-4-9 0 16,-4-11 0-16,5-10-176 0,6-8 176 0,1-12-128 15,6-10 128-15,-4-8 0 0,-7-11 0 0,2-13-128 16,5-4 128-16,5-6 0 16,4-10 0-16,-1-3 0 0,-6 0 128 0,6-5-128 0,4-4 128 0,7-1-128 15,4-4 0-15,8-4 144 0,9-7-144 0,3-4 0 16,7-4 0-16,7-1 0 0,9-1 0 0,10-2 0 16,9-3-1056-1,12 2-224-15,7 2-32 0,7 7-17824 0</inkml:trace>
  <inkml:trace contextRef="#ctx0" brushRef="#br2" timeOffset="-33571.39">1894 8981 22863 0,'-13'10'1008'0,"7"-2"208"0,-2-5-960 0,8-3-256 16,0 0 0-16,-9 4 0 0,-2 3 0 0,2-4 0 16,0-1-144-16,0-2 144 0,0-2 160 0,0-3 128 15,-1-4 32-15,0 4 0 0,0-2-96 0,0 2-16 16,-2-1 0-16,2-1 0 0,3-1 448 0,-2-3 96 16,-2-1 16-16,3-4 0 0,-1-3 144 0,0-7 48 15,-3-2 0-15,2-6 0 0,0-8-192 0,4 9-48 16,-2-10 0-16,0-5 0 0,-1-8-192 0,2-5-32 15,1-7-16-15,-2-2 0 0,2-2 112 0,0-4 32 16,5-2 0-16,-1-5 0 0,-1-2-32 0,3-1 0 16,3-4 0-16,0-2 0 0,3-2-128 0,1-5-16 0,1-3-16 15,2-5 0-15,1-4-176 0,2-3-48 0,1 0 0 0,3-4 0 16,-1 1-80-16,3-3-128 0,2 1 176 0,3-2-176 16,2-1 160-16,2-1-160 0,4 1 128 0,15-45-128 15,-1 17 128-15,-3 14-128 0,-2 5 0 16,-3 6 128-16,-4 0-128 0,2 9 128 0,-1 3-128 0,1 5 128 15,-2 5 0-15,1 0 0 0,0 3 0 0,3 5 0 0,1-1 0 16,2 3-128-16,5 3 192 0,-3 4-64 16,-1-1 16-16,-1 0 0 0,-2-1 0 0,5-1 0 15,1 0-144-15,4-3 0 0,2-2 144 0,3 0-144 0,5 2 0 16,0-1 0-16,3-1 0 0,-4 5 128 0,-3 4-128 16,-2 3 0-16,0 6 0 0,1 1 0 0,-1 0 0 0,2-3 0 15,1 9 0-15,-3 5 0 0,-5 2 0 0,-2 5 0 16,-3 4 0-16,-1 5 0 0,2 0 0 0,-1-2 0 15,3 4 0-15,2 1 0 0,1 3 0 0,4 0 0 16,-1 4 0-16,0 2 0 0,-1 4 0 0,-2 3 0 16,1 1 0-16,2 4-128 0,1-3 128 0,3 3 0 0,4 4 0 15,1 2 0-15,1 3 0 0,-3-2 0 16,-2 2 0-16,0 4 0 0,3-1 0 0,1 4 0 0,-1 1 0 16,1 3 0-16,1 4 0 0,-2 0-160 0,-3 6 160 0,-2 5 0 15,-3-1 0-15,0 2-128 0,2 2 128 0,1 3 0 16,0-1 0-16,2 4 0 0,1 0 0 0,1 3 0 15,-3 3 0-15,0 0 0 0,1 2 0 0,0 2 0 16,3 5 0-16,2 1 0 0,2 5 0 16,2 0 0-16,-1-2 0 0,0 2 0 0,1 0 0 0,-2-3 0 15,4-1 0-15,2-1 0 0,2 3 0 0,-2 1 0 16,-1 3 0-16,-4 1 0 0,-1 4 0 0,0-2 0 16,-1 1 0-16,4 1 0 0,-1-2 0 0,0 2 0 15,0 3 0-15,-3 2 0 0,0 2 0 0,2-2 0 16,-2 2 0-16,4 2 0 0,1 4 0 0,-3-1 0 15,-3 0 0-15,0 3 0 0,-3 2 0 0,-5 2 0 0,0 3 0 16,-3 3 0-16,-2-1 0 0,2 3 0 0,2 3 0 16,-3-2 128-16,-3 0-128 0,-2 3 144 0,-5-1-144 0,2-1 0 15,-2 1-160-15,0-3 160 0,2-2 0 0,-1 4 0 16,0 2 0-16,-2-2 0 0,5 3 0 0,-4-1 0 16,0 0 0-16,-3 5 160 0,-4 2-160 0,-1 4 0 15,-4-1 0-15,-2 2 0 0,-2 0 0 0,-3 4 0 16,1 3 0-16,-4 0 0 0,-4 1 0 0,-2 4 0 15,0-1 0-15,-3 2 128 0,-3 0-128 0,-2 2 128 16,0-1-128-16,-3 1 128 0,-1-6-128 0,0 3 0 16,-4 0 144-16,3 1-144 0,-3 3 0 0,-1-1 144 15,0-2-144-15,-3 1 0 0,-2-2 0 0,-1 2 0 16,-1-2 0-16,-3 0 0 0,2 2 128 0,-1 1-128 16,0-2 0-16,-1 3 0 0,-1-3 128 0,0-1-128 15,-5-3 0-15,-2 3 0 0,-3 1 128 0,-2-1-128 0,-3 0 0 16,0 1 0-16,2 2 144 0,0 1-16 0,-2 1-128 0,-1 1 192 15,-1-1-192-15,-2 3 0 0,-2 3-144 0,3 1 144 16,-3 0 0-16,-1 0 0 0,-3 2 0 0,-2-2 0 16,-2 3 0-16,-1-2 0 0,-1 4 0 0,3-5 0 15,1 3 0-15,-1 2 0 0,1-4 0 0,0 2 0 16,0-1 0-16,-4 0 0 0,-5-6-160 16,-4 0 160-16,-3-3-192 0,1-1 48 0,-1-3 0 0,2-1 0 15,-1-4 144-15,-1 0 0 0,-1-3 0 0,-6 2 0 16,-5-4 0-16,0 1 0 0,0 0 0 0,2-3 0 15,2-3 0-15,-1-2-128 0,0-3 128 0,-6-2-128 16,-3-6 128-16,2-2 0 0,3-3 0 0,4-1 0 16,-1-4 0-16,-3-8 0 0,-6 0 0 0,-1-5 0 0,2-2 0 15,0-4 0-15,1-8 0 0,1-2 0 0,-4-4 0 16,-2-2-160-16,-4-5 16 0,1-3 0 0,4-1 144 0,1-8-192 16,4-3 192-16,-6-1-192 0,-7-3 192 0,3-1 0 15,1-1 0-15,5-4 0 0,3-4 0 0,-3-2 0 16,-6-1 0-16,4-4 0 0,4-2 160 0,2-4-32 15,5-3-128-15,-1-5 192 0,-3-1-192 0,-1-3 0 16,-2 0 128-16,3-8-128 0,3-7 0 0,4-3 0 16,-2-6 0-16,0-3 0 0,-4-8 0 0,-1-2 0 15,-1-6 0-15,5-5 0 0,-1-3 0 0,3-4 0 16,4 2 0-16,-4-6 0 0,-4 0 0 0,2-2 0 16,1-1 0-16,2-3 0 0,3 1 128 0,5-4-128 0,1-2 0 15,0-4 144-15,-2 3-144 0,0-5 128 0,-2-3-128 0,2-2 128 16,4-6-128-16,3 1 128 15,3-3-128-15,3-3 128 0,2-3-128 0,0-4 0 16,-1-8 0-16,-1 1 128 0,0-5-128 0,2-3 0 0,3-2 0 16,2-1 0-16,5-6 0 0,5 1 0 0,2-4 0 0,4 4 0 15,1 4 0-15,4-3 0 0,-2 0-160 0,2 3 160 16,0 3 0-16,1-1 0 0,0-1 0 0,0 1 0 16,-2 1 0-16,2-2 0 0,4-5 0 0,-1-1 0 15,3-1 0-15,2 2 0 0,4-2 0 0,2 2 0 16,2 0 128-16,4-3-128 0,3 2 0 0,5-4 0 15,4-1 0-15,4 2 0 0,0-1 0 0,2 4 0 16,4-1 128-16,2 6-128 0,3 0 0 0,4 2 0 16,4 2 0-16,2 1 128 0,6 0-128 0,6 0 0 0,0-3 144 15,3 2-144-15,1-2 0 0,-3 2 144 0,-1 2-144 16,1 5 0-16,1-1 0 0,1 9 0 0,0 5 0 0,5 6 128 16,-2 1-128-16,3 7 128 0,-3 3-128 0,1 4 128 15,4-2-128-15,4 2 128 0,4 5-128 0,6 1 0 16,9 6 0-16,0 2 0 0,-4 1 0 0,5 0 0 15,3 13-176-15,3 4 176 16,5 4-1328-16,-5 9-176 0,-6 8-32 0,0 5-17248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58:50.0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24102 3127 18191 0,'-24'-11'800'0,"10"2"176"0,-2 2-784 0,2-4-192 0,2 5 0 0,2 0 0 16,1-1 400-16,2 3 48 0,1 2 0 0,6 2 0 15,0 0 256-15,0 0 48 0,0 0 16 0,0 0 0 16,0 0-256-16,0 0-32 0,0 0-16 0,8 14 0 16,-1-1 80-16,1 1 16 0,-3 0 0 0,3 2 0 15,-1 2-16-15,0 2 0 0,-4 6 0 0,0 0 0 16,-2 6-96-16,-2 0 0 0,-3 6-16 0,-4 4 0 16,-3 5 64-16,-2 8 16 0,-1 4 0 0,-1 6 0 0,-3-2-128 15,-1 5-32-15,-1 3 0 0,-2 4 0 0,-1 2-96 0,0 1 0 16,3-3-16-16,-1 2 0 0,-2 0 0 0,-2 1 0 15,4-2 0-15,-3 3 0 0,0-2 0 0,-7 1 0 16,-1 3 0-16,-1-1 0 0,-4 4 16 0,2 0 16 16,-3-4 0-16,5-1 0 0,3-5-112 0,1-4-32 15,5-4 0-15,1-3 0 0,4-6 0 0,3-1-128 16,-2-2 192-16,1-5-64 0,1 0 0 0,4-5-128 16,1 2 192-16,1-7-64 0,-1-1-128 0,4-1 0 15,0 0 144-15,1-3-144 0,2-3 0 0,0-6 128 16,3 1-128-16,1-3 0 0,0-2 0 0,1-2 0 15,-1-3 0-15,4 0 0 0,0-2 0 0,-1-1 0 16,0 1 0-16,1-1 0 0,0 2 0 0,1-5 0 0,-1 0 0 16,1 2 0-16,-5-12 0 0,14 8 0 15,-1-2 0-15,1 0-128 0,-2-2 128 0,5 0 0 0,0-2 0 0,5-2 0 16,1 0 0-16,4-1 0 0,-2 0 0 0,7-3 0 16,1 0 0-16,4-2 0 0,1-1 0 0,3 2 0 15,0-1 0-15,2 2 0 0,-3 0 0 0,7-1 0 16,3-3 0-16,6 3 0 0,2-4 0 0,5 2 0 15,0 3 0-15,0-4-128 0,-6 1 128 0,4 0 0 16,2-2 0-16,5 3 0 0,3-3 0 0,3 3 0 16,2-7 0-16,-1 4 0 0,-3-1 0 0,2 1 0 15,1-4 0-15,4 1 0 0,2 3 0 0,-3-1 0 16,-6 2 0-16,1-1 0 0,0 3 0 0,1 1 0 16,6 1 0-16,2 1 0 0,-4 0 0 0,-3 1 0 15,-3-3 0-15,1 0 0 0,7 3 0 0,4-1 0 16,0 1 0-16,-4 0 0 0,-3 1 0 0,0-2 0 0,3-2 0 0,3 2 0 15,2-1 0-15,-2 1 0 0,-3-4 0 16,1 3 0-16,3 1 0 0,2 2 0 0,3 2 0 0,-1-1 0 16,-2 0 0-16,-2-1 0 0,-1-2 0 0,3 1 0 15,1 1 0-15,-5 1 0 0,-5-6 0 0,-4 3 0 16,-3-1 0-16,2-4 0 0,-1 2 0 0,0 0 0 16,3-3 0-16,-6 1 0 0,-3-5 0 0,-3 1 0 15,-1 0 0-15,4-2 0 0,3 1 0 0,1 3 0 16,3-2 0-16,-4-1 128 0,0 1-128 0,-1 0 0 15,0 0 0-15,6 5 0 0,2-2 0 0,0 2 0 16,-3 2 0-16,-3-2 0 0,-7 0 0 0,-1 1 0 16,-1-3 0-16,0 4 0 0,-2-5 0 0,-1 3 144 0,2-3-144 15,-2 3 0-15,-2-4 240 0,-1 3-64 0,1-5-16 0,4 0 0 16,2 0 16-16,5 1 0 0,4-1 0 0,-1 3 0 16,3-3-176-16,-4-2 0 0,0 1 144 0,2 2-144 15,-2-2 0-15,1 4 144 0,-4 1-144 0,-3-3 0 16,-6-1 192-16,-9 0-64 0,-4-2 0 0,-5 1-128 15,-1 3 272-15,-3-1-48 0,1-3-16 0,-3 3 0 16,-2 2-80-16,2 0 0 0,0 4-128 0,-1-3 192 16,1 0-192-16,0-2 0 0,1 2 0 0,1 1 0 15,1 3 0-15,-4-1 128 0,4-3-128 0,0 2 0 16,5 0 0-16,-2 0 0 0,0 2 0 0,1-1 0 16,-2 1 0-16,0 2 0 0,-3-4 0 0,0 2 0 15,-3 1 0-15,-3 1 0 0,-5-1 0 0,-3-2 0 16,-3 4 0-16,-3-1 128 0,0 2-128 0,-4-2 0 15,-10 3 0-15,8-2 128 0,-8 2-128 0,0 0 0 0,0 0 128 0,0 0-128 16,0 0 0-16,0 0 144 0,0 0 0 0,0 0 0 16,0 0 0-16,0 0 0 0,0 0-144 0,0 0 0 15,0 0 144-15,0 0-144 0,0 0 0 0,0 0 0 16,-8-5 0-16,8 5 0 0,0 0 128 0,-6-7-128 16,-2 1 128-16,3-4-128 0,3-3 0 0,-5 2 144 15,3-3-144-15,-1-4 0 0,-1-4 160 0,2-2-160 16,-2 0 128-16,-1 0-128 0,4-7 0 0,-4-1 128 15,2-4-128-15,-2-4 0 0,1-8 0 0,3-3 0 16,1-2 0-16,-3-5 0 0,3-3-192 0,0-3 192 16,4-3-192-16,0-4 192 0,1-4-288 0,2-2 64 15,1-6 16-15,3 2 0 0,-3-2 32 0,6-1 16 0,-3-2 0 16,4-7 0-16,1-1-16 0,-2 2 0 0,1 5 0 0,-4-3 0 16,1-3-80-16,-2 1 0 0,-3 3-16 0,1 3 0 15,-3 7 272-15,-1 0 0 0,-1 7 0 0,-1 6 0 16,-1 7 0-16,-3 2 0 0,-2 1 0 0,-2 3 144 15,-1 4-144-15,-2 6 0 0,-2 0 0 0,1 2 0 16,-2 2 0-16,5 3 0 0,-4 2 0 0,3 3 0 16,0 2 0-16,1 0 0 0,-1 1 0 0,1 4 0 15,1 2-128-15,3-3 128 0,-1 1 0 0,1 3 0 16,1 1 0-16,1 3 0 0,-1 2 0 0,2 1 0 16,1-1 0-16,1 0 0 0,-2 0 0 0,1 1 0 15,0-2 0-15,2 4 0 0,-1 1 0 0,1 0 0 16,2 2-128-16,-1-2 128 0,0-1 0 0,0 6 0 15,-2 6 0-15,0 0 0 0,3-9-144 0,-3 9 144 0,0 0 0 16,0 0 0-16,0 0-128 0,0 0 128 16,0 0 0-16,0 0 0 0,0 0-128 0,-12-6 128 0,2 3 0 0,-3 2-160 15,2-1 160-15,-4 2-128 0,-3 3 128 0,-2 0 0 16,-6-1-144-16,-1 1 144 0,0 3 0 0,-5-2 0 16,1 3 0-16,-4 1 0 0,-5-3 0 0,0 5 0 15,-6-2 0-15,-4 2 0 0,-3-2 0 0,-4 3 0 16,-6-1 0-16,0 3 0 0,1 4 0 0,-7 0 0 15,-4 1 0-15,-2 0 0 0,-1 2 0 0,0 2 0 16,-2-2 128-16,2 2-128 0,1-2 0 0,-2-3 0 16,-4-5 0-16,0 1 0 0,0 1 128 0,-4 0-128 15,-3-4 0-15,-6 3 128 0,-5 2 96 0,0 3 16 16,-2 1 0-16,-2 4 0 0,-4 4 128 0,1-1 16 0,0 6 16 0,4 2 0 16,3 5-160-16,-2 3-48 0,-5 5 0 0,2 2 0 15,2-3-192-15,-1 3 0 0,-1-3 128 0,0-4-128 16,-3-5 0-16,5 1 0 0,4-2 0 0,-2-3 0 15,-2-9 128-15,-1 0-128 0,3-1 0 0,-1-5 0 16,1 0 144-16,0-1-144 0,-6-1 128 0,4-1-128 16,6-2 192-16,-6 1-32 0,-2 0-16 0,1-4 0 15,1 2-16-15,4 2-128 0,4 0 192 0,2-1-64 16,-3 1 0-16,5 1 0 0,3 1 0 0,9-2 0 16,4-3 0-16,4 3-128 0,0 0 192 0,4 1-64 15,4 0-128-15,5-1 160 0,6 0-160 0,5 0 160 16,4-1-160-16,5-4 0 0,4 0 144 0,2-1-144 15,1 2 0-15,4-4 128 0,-2-1-128 0,0-2 0 16,-1-3 0-16,1-2 128 0,-3-1-128 0,3 0 0 0,0 1 0 0,3 0 128 16,-1 0-128-16,2-3 0 0,1 1 0 0,2 0 0 15,-1-1 0-15,3 0 128 0,-1 2-128 0,1 2 0 16,1-2 0-16,0 1 0 0,-1 1 0 0,1-2 0 16,0 2 0-16,-2 0 0 0,-3-2 0 0,-1 2 0 15,-3 0 0-15,-1-1 0 0,-1 2 0 0,2 0 0 16,2-1 0-16,-1 1 0 0,4 3 0 0,1 2 0 15,2-3-144-15,1 1 144 0,2-2-320 0,2 0 0 16,1 2 0-16,3 1 0 16,-3 2-1120-16,4-1-224 0,2 1-32 0,-2 3-16 15,-1-1-1168-15,-2 3-256 0,3 2-32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15:31.62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6215 7941 19343 0,'-14'-13'1728'0,"10"11"-1392"0,4 2-336 0,-2-8 0 15,0 2 576-15,4 2 64 0,0-1 0 0,-2 5 0 16,5-6-128-16,1 0 0 0,2 4-16 0,-1-2 0 15,1 0-192-15,1 3-48 0,1-2 0 0,2 1 0 16,0 1 144-16,4-1 32 0,0 1 0 0,3 0 0 16,3-2 144-16,3-1 16 0,3 1 16 0,4-2 0 0,1 0 224 0,5-2 32 15,4 2 16-15,6 0 0 0,7-1-128 0,3 1-32 16,5 1 0-16,3-3 0 0,1 2-192 0,6 1-32 16,3 3-16-16,35-1 0 0,-7-1-80 0,-4 1-16 15,-3 4 0-15,-2 1 0 0,-1 0-208 0,2 1-48 16,0-1-128-16,-1 2 192 0,0 0-192 0,0-2 128 15,1 0-128-15,6-1 0 0,1-2 144 0,3 1-144 16,-1 4 128-16,2-1-128 0,-2-4 240 0,2 1-48 16,-1 0 0-16,2 2 0 0,4 1 96 0,-4-3 16 15,2-4 0-15,0 5 0 0,-1 4 16 0,3-3 0 16,1-3 0-16,1 1 0 0,-1 0-64 0,2-1-16 16,3-1 0-16,-2 1 0 0,-1 0-64 0,1 0-16 15,0 1 0-15,-2-1 0 0,-2-1-160 0,0 2 160 16,2 2-160-16,-1-2 160 0,2-1-160 0,0 2 192 15,-1 4-192-15,-1-3 192 0,-3-1-192 0,1 0 128 0,-2-1-128 0,0 1 128 16,1-1-128-16,-2-2 0 0,-1-2 144 0,-2 2-144 16,-1 2 0-16,-2-2 128 0,-2-2-128 0,0 1 0 15,-6 1 160-15,0 1-32 0,-3 0-128 0,2 0 192 16,-3-2-192-16,-3 2 0 0,-7 2 0 0,-1 0 0 16,-1-1 128-16,-5 1-128 0,-2-2 0 0,0 0 0 15,-6-2 128-15,-1 1-128 0,-6-3 0 0,-3 2 0 16,-3 6 0-16,-4-2 0 0,-3 1 0 0,-5-3 0 0,-5 0 0 15,-4 0 128-15,-1 1-128 0,-5-1 0 0,-1 0 0 0,-6 1 0 16,-7 0 0-16,0 2 0 0,-11-3 0 0,0 0 128 16,0 0-128-16,0 0 0 0,0 0 0 0,-12 5 0 15,-4-4 0-15,-6 2 0 0,-6-1 0 0,-2-2 0 16,-9 0 0-16,-2 0 144 0,-8-2-144 0,-4-1 0 16,-6 2 0-16,-5 1 0 0,-9 0 128 0,-4-2-128 15,-4-2 0-15,-4 1 128 0,-4 2 0 0,-6 0 0 16,-5 1 0-16,-6-2 0 0,-3 1-128 0,-8 1 0 15,-7 3 0-15,0-5 0 0,-1-3 0 0,-4 1 0 16,-4 4 0-16,-3-1 0 0,2-1 0 0,-4-1 0 16,-1 2 0-16,-5 0 0 0,-3-4 0 0,-2-1 0 15,-1 4 128-15,-1-2-128 0,-2 2 0 0,-1-2 0 0,-3-3 0 0,-2 4 0 16,-1 1 0-16,1-2 0 0,-1-2 0 0,-1 4 0 16,1 2 176-16,0 0-48 0,2 0-128 0,0-2 192 15,-3 4-192-15,1 4 0 0,3-2-144 0,0-2 144 16,3 2 0-16,2 1 0 0,-1 4 0 0,5-1 160 15,1 1-160-15,4-4 0 0,2 5-160 0,5-5 160 16,1 0 0-16,4 1 0 0,1-3 0 0,10 1 0 16,3 2 0-16,2 2 0 0,2-2 0 0,4-1 0 15,3-1 0-15,5 0 0 0,1 1 0 0,8-1 0 16,3-4 0-16,6 0 0 0,6 0 0 0,5 1 0 16,6-1 0-16,8 2 0 0,6 1 0 0,5 1 0 15,0-3 0-15,8 0 0 0,8 1 0 0,7-1 0 16,6 1 0-16,5 2 0 0,3-2 0 0,10-2 0 15,0 0 0-15,0 0 0 0,0 0 0 0,19 3 0 16,4-1 0-16,7-2 0 0,11-2 0 0,5 2 0 16,6 0 0-16,6 0 0 0,6 0 0 0,7-1 0 0,5 0 0 0,8-2 0 15,8-3 0-15,7 2 0 0,5 3 0 0,13-3 0 16,6-4 128-16,6 5-128 0,2 0 0 0,9-1 0 16,6-3 0-16,5 3-144 0,3 1 144 0,2 2 0 15,2-3 0-15,4 0 0 0,5 2 0 0,5 1 0 16,-1-1 0-16,3 2 0 0,2-2 0 0,2 0 0 15,1-1 0-15,0 1 0 0,-1 1 0 0,0-1 0 16,0-1 0-16,1-1 0 0,0 2 0 0,2-2 0 16,-2 1 0-16,-1 3 0 0,-2 2 0 0,-2-1 0 15,-1 1 128-15,-3 0-128 0,-1 0 0 0,-2 1 144 16,-7-2-144-16,-5 5 0 0,-5-2 128 0,-7 0-128 0,-5 0 0 0,-5 1 0 16,-7-1 0-16,-8-2 0 0,-7-2 0 0,-7 5 0 15,-5 3 0-15,-10-3 0 0,-9 0 0 0,-7-2 0 16,-10-2 144-16,-8 3-144 0,-11-2 0 0,-7 1 144 15,-10-3-144-15,-8 0 0 16,-8 0 0-16,-11 0 0 0,0 0 0 0,0 0 0 0,-15-1 0 0,-8-2 0 16,-6 2 0-16,-8-3 0 0,-9 0 0 0,-6 2-176 15,-4-1 176-15,-10-2 0 0,-7 1-144 0,-8-1 144 16,-6 1 0-16,-9-1 0 0,-7-1 0 0,-5 2 0 16,-5 1 128-16,-7 2-128 0,-9-1 128 15,-3-1-128-15,-9-2 0 0,-4 1 0 0,-6 2 0 0,-6-1 0 16,-4 3 0-16,-4-2 0 0,-4-5 128 0,1 2-128 15,-2 1 0-15,-3 1 0 0,-4-1 0 0,2 0 0 16,-2-1 0-16,0 0 0 0,-5-2 128 0,1 5-128 16,-1 2 0-16,3 0 0 0,-1-1 0 0,4 1 0 0,-1 1 0 0,2 1 0 15,0 2 0-15,8 1 0 0,4-2 0 0,4-1 0 16,5 5 0-16,6 0 0 0,5-3 0 0,6 1 0 16,5 0 0-16,11 0 0 0,9-1 0 0,7 3 0 15,8 0 0-15,11-2 0 0,7 0 0 0,11 0 0 16,10 1 0-16,10-4 0 0,7-2 0 0,12 1 0 15,8 1 0-15,10-1 0 0,11-1 0 0,0 0 0 16,11 6 0-16,15-2 0 0,16-3 0 0,12 1 0 16,12-4 0-16,13 1 0 0,12-3 0 0,9 3 0 15,8 2 0-15,15-2 0 0,9-5 0 0,11 3 0 16,7 1 0-16,9 0 0 0,6 2 0 0,9-4 0 16,7-3 0-16,4 2 0 0,6 1 0 0,5-2 0 0,1 0 0 15,1 3 0-15,2 1-128 0,-6-1 128 0,0-3 0 16,-2 5 0-16,-6 1-192 0,-7 5 48 0,-2 3 0 15,-8 0 0 1,-6 0-2304-16,-6 5-464 0,-2 0-96 0</inkml:trace>
  <inkml:trace contextRef="#ctx0" brushRef="#br0" timeOffset="2219.12">18187 7963 20271 0,'-10'-11'1792'0,"-3"4"-1424"16,1-3-368-16,-2 2 0 0,-4-2 464 0,0 2 32 15,0 3 0-15,-2-1 0 0,0-1 16 0,1 4 0 16,2-5 0-16,2 2 0 0,1 2 192 0,1-3 64 16,3 2 0-16,2 2 0 0,3-2 64 0,5 5 32 15,0 0 0-15,0 0 0 0,7-7-96 0,3 3 0 16,5 3-16-16,14-1 0 0,4 0-288 0,7 1-48 15,5-3-16-15,8 7 0 0,5 2-80 0,6-3 0 16,9 1-16-16,1-2 0 0,5-1 0 0,5 4 0 16,3 5 0-16,4-4 0 0,3-1 16 0,2 2 0 15,5-1 0-15,0 4 0 0,4-1-64 0,-2-1-16 16,2-2 0-16,3 2 0 0,0 4-112 0,2-4-128 16,-2-5 176-16,6 4-176 0,2 1 240 0,1-1-64 15,2 2-16-15,-2-4 0 0,1-2 112 0,0 1 32 0,2-1 0 16,-1 0 0-16,1-2-48 0,-1 3 0 0,1 0 0 15,3-2 0-15,4 0-96 0,0-1-32 16,1 3 0-16,-1-3 0 0,-1 1-128 0,2 3 0 0,0 6 144 0,-1-6-144 16,-2-4 0-16,-2 4 128 0,4 2-128 0,-3-2 0 15,-1 0 0-15,2 1 0 0,0 3 0 0,0-3 128 16,-2 1-128-16,-1 2 0 0,3-6 0 0,-4 1 128 16,-4-1-128-16,-4 3 0 0,-3-1 0 0,1-1 128 0,-2-1-128 15,-3-2 0-15,-7 0 0 0,4 0 0 0,0 0 0 0,-5 0 0 16,-8 0 0-16,-4-1 128 0,2 0-128 0,0 1 0 15,2-3 0-15,-5 2 128 0,-4 1-128 0,-3 0 0 16,-4 0 0-16,-1-3 0 0,-3-3 0 0,0 2 0 16,-2 2 0-16,-4-2 128 0,-2 0-128 0,-3 1 0 15,-3-2 0-15,-1 2 128 0,-1-5-128 0,0 3 0 16,-2 1 0-16,1-1 0 0,-2-1 0 0,-2 1 0 16,-6 1 0-16,-1-4-128 0,-4 0 128 0,-4 2 0 15,-2 1 0-15,-4 0 0 0,-5 0 0 0,-4-2 0 16,-5 2 0-16,-3 3-128 0,-11 2 128 0,7-5 0 15,-7 5 0-15,-2-8-128 0,2 8 128 0,-9-5 0 0,-2 0 0 0,-6 0 0 16,-5 4-128-16,-5 1 128 0,-5 2-128 0,-3 2 128 16,-2-3 0-16,-9-1-128 0,-6-1 128 0,-4 1 0 15,-4 4 0-15,0 0 0 0,-6-1 0 0,-2 0-128 16,-9 2 128-16,-5-1-160 0,-7-2 160 0,-1 1-160 16,-5-1 160-16,-6 0-160 0,-9 0 160 0,-3-2-160 15,-2 0 160-15,-9-2-128 0,-5-2 128 0,-6 3-128 16,-4 1 128-16,-3-2 0 0,-7 0 0 0,1 2 0 15,-2 2 0-15,-4-2 0 0,-4-1 0 0,2 0 0 16,-1 0 0-16,2-1 0 0,2 2 0 0,0-1 0 16,-1-2 0-16,4 1 0 0,3 4 0 0,-3-2 0 15,-1-3 0-15,-2 1 0 0,3 4 0 0,-2-1 0 16,-6-1 0-16,0 2 0 0,1 1 0 0,-2 0 0 16,1-2 0-16,2 3 0 0,-1 1 0 0,2 1 0 0,0-3 0 15,4-1 0-15,4-2 0 0,4 3 0 0,5 1 0 0,3-1 0 16,3-4 0-16,3 1 0 0,5 4 0 15,3-3 0-15,2-2 0 0,3 2 0 0,4 0 0 0,4-1 0 16,1-2 0-16,4-1 0 0,5-2 0 0,2 1 0 16,0 3 0-16,9-1 0 0,0-1 0 0,7 1 0 15,4-2 0-15,2 1 0 0,4 1 0 0,3 0 0 16,1 1 0-16,6 0 0 0,3-6 0 0,5 1 0 16,3 4 0-16,5-1 0 0,3 2 0 0,7-2 0 15,5 2 0-15,3 0 0 0,5-2 0 0,4 2 0 16,4-2 0-16,6 2 0 0,7 1 0 0,0 0 0 15,0 0 0-15,0 0 0 0,18-2 0 0,6 0 0 16,5 1 0-16,5 0-128 0,3-2 128 0,9 3 0 0,6 3 0 0,5-3 0 16,6-2 0-16,4 0 0 0,5-3 0 0,7 4 0 15,5 1 0-15,10-2 128 0,8 0-128 0,7-2 176 16,4-4-32-16,9 3 0 0,2 1 0 0,10-3 0 16,2-2-16-16,8 0-128 0,6 0 192 0,5-2-64 15,1 3-128-15,7-1 0 0,4 1 144 0,4 3-144 16,7-1 128-16,0 1-128 0,-1 2 128 0,1-2-128 15,2-1 128-15,2 1-128 0,-1 2 128 0,2 1-128 16,2 2 0-16,1 0 144 0,-3 0-144 0,0 1 0 16,-3 0 192-16,3 2-192 0,2 1 192 0,2 3-192 15,1 1 192-15,-1 2-64 0,-3-4 0 0,1 3-128 16,5 2 0-16,-2 3 0 0,-2 2 0 0,-3-3 0 16,0-4 0-16,-3-2 0 0,-2 3 0 0,-3 3 160 0,1-3-160 0,-8 3 0 15,-7-2 0-15,-3 0 0 0,-2 3 0 16,-6-2 0-16,-5-1 0 0,-5 1 0 0,-4-2 0 0,-9 2 0 15,-4-1 0-15,-5-2 0 0,-4 3 0 0,-3-5 0 16,-9 3 0-16,-1-2 0 0,-5 3 0 0,-6-3 0 16,-6 1 0-16,-6-4 0 0,-7 0 0 0,-6 2 0 15,-8-5 0-15,-5 3 0 0,-5-1 0 0,-7 1 0 16,-6-2 0-16,-5-1 0 0,-7-1 0 0,-8 2 0 16,-4-1 0-16,-10-2 0 0,0 0-176 0,0 0 48 15,0 0 0-15,-15 4 0 0,-6-1 0 0,-4-3 0 16,-7 0 0-16,-5-1 0 0,-5-1 128 0,-5-2 0 15,-5 1-144-15,-6-1 144 0,-5 0 0 0,-8-4 0 0,-9 2 0 16,-5 0 0-16,-4-3-128 0,-9 2 128 16,-2-3 0-16,-8 1 0 0,-7-3 0 0,-2-2 0 0,-6 0 0 0,-5 1 0 15,-6-2 0-15,-4 1 0 0,-5 2 0 0,0 1 0 16,-7-4 0-16,-7-1 0 16,-7 0 0-16,-5 2 0 0,-4 4 0 0,-6-3 0 0,-6 0 0 0,-4 2 0 15,-5-6-128-15,-6 2 128 0,-4-3 0 0,-2 4 0 16,-1 4 0-16,-1-1 0 0,0 2 0 15,0 0 0-15,-2 0 0 0,-1 0 0 0,-2 0 0 0,4 2 0 16,0 1 0-16,2 1 0 0,1 3 0 0,3 2 0 16,2 1 0-16,5 0 0 0,6 2 0 0,1-1 0 15,6 1 0-15,5 1 0 0,6 6 0 0,5-4 0 16,6 1 0-16,5 3 0 0,5 1 0 0,9 0 0 16,7 1 0-16,5 1 0 0,6 1 0 0,7 2 0 0,4 0 0 15,7-1 0-15,6 1 0 0,7-2 0 0,10-1 0 16,10 0 0-16,8-2 0 0,12-3 0 0,9 1 0 0,11-3 0 15,9 3 0-15,9-4 0 0,3-5 0 16,12 0 0-16,12-1 0 0,9-2 0 0,14 0-192 0,13-1 192 16,14-1-160-16,16-2 160 0,13-2 0 0,12 6 0 15,11-1-128-15,6-4 128 0,7-1 0 0,6 2 0 16,4 5 0-16,3-1-144 16,0-3-240-16,-4 4-64 0,-6 2 0 0,-1 0-17632 0</inkml:trace>
  <inkml:trace contextRef="#ctx0" brushRef="#br0" timeOffset="3453.89">18874 6586 11967 0,'6'-5'1072'0,"3"-5"-864"16,1 5-208-16,3-4 0 0,1 0 1728 0,-2-1 288 15,0 2 64-15,-1-1 16 0,0 3-880 0,-4 0-160 16,2-3-32-16,-1 1-16 0,-1-2-16 0,-2 3 0 16,-1-3 0-16,1 1 0 0,-1-3 176 0,-1 0 48 15,-2 5 0-15,-1-6 0 0,-4 0-64 0,0 2-16 16,-2-4 0-16,-2 1 0 0,-2 0-224 0,-4 2-32 16,-4-2-16-16,-1 3 0 0,-5 2-224 0,-1-1-64 15,-6 3 0-15,1 3 0 0,-5-2-160 0,2 4-32 16,-2 0-16-16,-2 5 0 0,-5 3-128 0,1 2-32 15,1 5 0-15,-2 1 0 0,-3 0 0 0,1 3 0 16,-2 4 0-16,-1 5 0 0,-1 6-80 0,-16 20 0 16,8 5-128-16,4 1 192 0,0 1-192 0,2 5 144 0,2 5-144 0,7-2 128 15,3-1-128-15,4 0 0 16,1 0 144-16,6-5-144 0,5 3 0 0,5-7 144 0,3-2-144 0,7-5 0 16,5-6 128-16,4 0-128 0,3-3 0 0,6-4 0 15,1-2 176-15,5-3-176 0,2-1 160 0,4-5-160 16,2-7 192-16,6-2-64 0,3-3-128 0,4-5 192 15,7-3 80-15,-12-5 16 0,4-2 0 0,5-7 0 16,5 0-16-16,5-5 0 0,2-5 0 0,2 0 0 16,1-3-80-16,1-3 0 0,-2 1-16 0,2-2 0 0,-2-4-16 0,-3 0 0 15,-2 1 0-15,-1-4 0 0,-3-1 32 16,-3-4 16-16,0-2 0 0,-5 0 0 0,0-6 32 0,-2 1 0 16,-2-7 0-16,-4 1 0 0,-1 1-80 0,-4 2-16 15,-3-2 0-15,-3 5 0 0,-2-3-144 0,-2 4 192 16,-5-2-192-16,-3 4 192 0,-3-4-64 0,-4 4 0 15,-4 4 0-15,-4 3 0 0,-5 2 32 0,-3 4 0 16,-5 0 0-16,-6 6 0 0,-4 3-160 0,-7 4 160 16,-2 1-160-16,-5 4 160 0,-1 0-160 0,-4 5 0 15,-4-2 0-15,-1 6 0 0,1 2 0 0,0 4 0 16,-1-1-160-16,5 5 160 16,3 3-896-16,5 3-96 0,4 0-16 0,7 2 0 15,5-3-928-15,5 1-192 0,8 0-48 0,4-1-17024 0</inkml:trace>
  <inkml:trace contextRef="#ctx0" brushRef="#br0" timeOffset="4332.89">6947 6573 18191 0,'-7'-16'800'0,"4"6"176"0,-3-4-784 0,1 1-192 0,-1 2 0 0,-3-2 0 16,0-4 944-16,-2 5 144 0,1 3 16 0,-4-1 16 0,-4-3 112 16,-3 4 32-16,-5 4 0 0,2 0 0 0,-3 1-96 15,-2 3-16-15,-3 1 0 0,-2 3 0 0,-3 8-240 16,-1 4-48-16,-1 5-16 0,-1 6 0 0,-2 5-240 0,-1 8-48 16,-2 9-16-16,2 5 0 0,0 2-80 0,2 11-16 15,2 6 0-15,-1 7 0 0,2 10-128 0,4 1-48 16,3-1 0-16,7-2 0 0,6-2-112 0,6-7-32 15,5-5 0-15,5-5 0 0,3-11 192 0,4-20 48 16,3-2 0-16,8 15 0 0,3-15 16 0,-2-14 0 16,3-5 0-16,13 3 0 0,2-5-128 0,0-10 0 15,1-5-16-15,2-5 0 0,3-7 80 0,2-5 0 16,2-9 16-16,3-3 0 0,-3-8 16 0,4-8 0 16,1-4 0-16,-14 14 0 0,2-5 32 0,21-26 16 15,-6 6 0-15,-3-184 0 0,-2 362 0 0,-7-187 0 16,-2-6 0-16,-5-1 0 0,-7-1 48 0,-5 1 0 15,-6 4 0-15,-6 8 0 0,-5 2-16 0,-6 6 0 16,-1 2 0-16,-9 8 0 0,-1 6-48 0,-14 7-16 16,-6 7 0-16,-4 3 0 0,-8 6-176 0,-3 8-16 15,-3 1-16-15,-5 5 0 0,-4 3-160 0,1 2 0 0,-2 6 0 16,4 3 0-16,-2 5-224 0,4 0-32 16,6 2 0-16,5-2 0 15,3 2-1088-15,6 2-208 0,4-1-48 0,4 3-16 16,6 0-1456-16,2-2-272 0</inkml:trace>
  <inkml:trace contextRef="#ctx0" brushRef="#br0" timeOffset="6213.3">27894 1553 19343 0,'3'-9'1728'0,"4"-4"-1392"16,-2 4-336-16,-1-2 0 0,-2 3 896 0,-2 0 96 16,0 8 32-16,-1-6 0 0,1 6-560 0,-6-11-96 15,-2 0-32-15,-4 0 0 0,0-3-16 0,-3 1 0 16,-1 3 0-16,-4-4 0 0,0 1 16 0,-7 2 0 15,-4-4 0-15,-4-2 0 0,-2-2-16 0,-4 1-16 16,-5 1 0-16,-1 0 0 0,-3 2 112 0,-5 0 32 16,-2-1 0-16,-6-1 0 0,-4-3 64 0,-4 3 32 15,-3 0 0-15,-5 6 0 0,-2-2-112 0,-8 2-32 0,-5-1 0 16,-1 2 0-16,-3 4-128 0,6 3-16 0,2-2-16 16,-4 2 0-16,-4 0-96 0,3 1-16 0,2 2 0 0,4 4 0 15,4 3 0-15,-2-1 0 0,-3 3 0 0,2 3 0 16,5 5-128-16,1 3 160 0,2 6-160 0,-3-3 160 15,-3-3-160-15,2 8 0 0,5 4 144 0,4 8-144 16,0 6 192-16,7 6-48 0,0 4 0 0,3 5 0 16,3 0 0-16,5 5 0 0,4 2 0 0,6 4 0 15,6 3 64-15,8-5 16 0,6-9 0 0,11-2 0 16,5-4 32-16,9-6 0 0,4-5 0 0,10-1 0 16,6 4-64-16,8-2 0 0,9 2 0 0,8-6 0 15,9-2 112-15,8-3 16 0,6-2 0 0,8-5 0 16,2-6-96-16,8-3-16 0,5-1 0 0,6-1 0 15,4 0-16-15,3-4-16 0,0-5 0 0,6-4 0 16,5 0 16-16,0-6 0 0,-2-6 0 0,3-3 0 0,3 1 16 16,-4-6 16-16,-5-1 0 0,-1-3 0 0,1 0-64 0,-3-7-16 15,-2-1 0-15,-4-6 0 0,-3-4-16 0,-2-1-128 16,-5-4 192-16,-4-1-64 0,-5 4 0 0,-4 2-128 16,-6-1 192-16,-5-3-64 0,-6 2 0 0,-6 1-128 15,-5 2 192-15,-5-2-64 0,-6-3-128 0,-5-2 160 16,-5 2-160-16,-7 3 160 0,-2 1-160 0,-7 0 128 15,-6 2-128-15,-3-2 128 0,-5-1-128 16,-6-2 0-16,-7 1 0 0,-6-2 0 0,-3-6 0 0,-7 2 0 16,-7-5 0-16,-7 4 0 0,-6 3 0 0,-8 2 0 15,-5 5-176-15,-7-4 176 0,-7 1 0 0,-4 1-160 16,-1 2 160-16,-1 4 0 0,-3 6 0 0,-3-4-128 0,-6 4 128 16,1 1 0-16,-2 5 0 0,1 4 0 15,-4 3 0-15,0 1 0 0,1 7 0 0,-1 0-128 0,1 7 128 0,-2 4 0 16,-3 0 0-16,2 8 0 0,2 3 0 0,3 3 0 15,3 4-128-15,0 4 128 0,-2-1 0 0,7 7 0 16,5 7 0-16,5 2 0 0,5 5 0 0,1 3 0 16,3 4 0-16,5 5 0 0,5 1-128 0,9 3 128 15,7 3 0-15,9-3-128 0,10 1 128 0,8 4 0 16,9 1 0-16,9-5 0 0,9-3-128 0,10-5 128 16,8-1 0-16,11-4 0 0,8-1 0 0,8-1 0 15,9-2 0-15,5-1 0 0,7 0 0 0,8-5 0 16,6-3 0-16,6-2 128 0,6-4-128 0,0-5 0 15,2-6 128-15,9-3-128 0,8 2 0 0,2-5 144 16,0-4-144-16,5-4 0 0,5 1 0 0,1-7 128 16,-2-8-128-16,0-3 0 0,1-1 0 0,-4 0 128 15,-6-5-128-15,-7-3 0 0,-3 0 144 0,-6-6-144 0,-9-8 0 16,-6-5 144-16,-9-7-144 0,-4 2 0 0,-6-3 208 16,-7 3-64-16,-4 3-16 0,-10-4 0 0,-10-2-128 0,-6 3 0 15,-4-1 0-15,-8-3 0 0,-7-6 0 0,-6 1 0 16,-2 1 0-16,-8 1 128 0,-8 2-128 0,-4-2 192 15,-7-2-192-15,-6-1 192 0,-5-2-192 0,-7-4-256 16,-9-12 64-16,-6 5 16 0,-8 3 176 0,-3 5-208 16,-2 6 80-16,-9 0 128 0,-1 1-192 0,-5 5 192 15,-5 1-160-15,-5 6 160 0,-5 3-128 0,-7 7 128 16,-7 1 0-16,-3 8-144 0,-7 4 144 0,-1 8 0 16,-6 3-144-16,1 8 144 0,-1 4 0 0,1 7 0 0,0 4 0 15,6 9 0-15,3 7 0 0,4 5 0 0,4 5-144 16,-1 4 144-16,-3 3 0 0,4 12 0 0,4 10-128 0,4 3 128 15,5 7 0-15,3 1 0 0,10 0 0 16,7 12 0-16,8 9 0 0,13-4 0 0,11-4 0 16,16-6 0-16,11-3 0 0,11 0 0 0,10 1 0 0,14-7 0 15,13-8 0-15,16-11 0 0,13-3 0 0,18-6 0 16,16-3 0-16,13-6 0 0,13-1-176 0,14-7 176 31,16-5-1728-31,11-7-240 0,10-1-32 0</inkml:trace>
  <inkml:trace contextRef="#ctx0" brushRef="#br0" timeOffset="14128.17">23764 1415 3679 0,'0'0'320'0,"0"0"-320"16,0 0 0-16,0 0 0 0,3-6 3104 0,1 1 544 16,-4 5 128-16,4-4 0 0,-4 4-1792 0,0 0-384 15,5-6-64-15,0 2 0 0,-5 4-512 0,7-4-80 16,-1 2-32-16,-1-2 0 0,3-1-16 0,-2 2 0 16,0 1 0-16,-6 2 0 0,7-3 192 0,-7 3 16 15,0 0 16-15,0 0 0 0,0 0-128 0,0 0-32 0,0 0 0 0,0 0 0 16,-7-1-256-16,0 1-48 15,-6 1-16-15,-5 2 0 0,-1 2-160 0,-6 2-32 16,-4 0-16-16,-3 4 0 0,-8 1-128 0,-2 3-32 0,-6 3 0 0,0 1 0 16,0 0-96-16,-1 1-32 0,0-1 0 0,3 1 0 15,3 2-144-15,6 1 128 0,2 1-128 0,10-2 128 16,3-3-128-16,7 2 0 0,4-2 144 0,6 1-144 0,3-1 256 0,7 0 0 16,6 0-16-16,5 1 0 0,6-1-240 15,4 1 0-15,6 1 128 0,4 0-128 0,1 1 160 0,3 1-16 16,0 0 0-16,0-2 0 0,1 2-144 0,-4 1 128 15,-4-2-128-15,-4-2 128 0,2 1-128 0,-8 3 0 16,-2 0 144-16,-3-1-144 0,-4 0 0 0,-4 0 144 16,-3-3-144-16,-4 3 0 0,-3 2 208 0,-3-1-64 15,-4 2-16-15,0 1 0 0,-4-7 144 0,0 1 32 16,-3 1 0-16,0 1 0 0,-1-3 32 0,-3-2 16 16,-4-1 0-16,1-5 0 0,-2 1-128 0,-1-2-32 15,-2-4 0-15,2-2 0 0,-4-3-64 0,3-4-128 16,-4-1 176-16,-1-3-176 0,0-7 176 0,-1-1-176 15,0 0 160-15,0-2-160 0,1-2 128 0,2 0-128 16,1 0 0-16,3 2 0 0,2-1 0 0,2 2 0 16,1 1 0-16,2 5 0 0,3-1 0 0,1 5 0 15,5 4 0-15,1-2 0 0,2-3 0 0,5 6 0 16,0 0 0-16,0 0 0 0,3-5 0 0,3 1 0 16,4 0 0-16,3-1-160 0,2 3 160 0,3-1 0 15,2 0 0-15,3 2-128 0,1 1 128 0,3-1 0 16,0 0 0-16,1-1-128 0,0-1 128 0,1 0 0 0,1 2 0 0,2-2 0 15,1 1 0-15,0-2 0 0,2-3 0 0,0 2 0 16,-2 2 0-16,-1-6 0 0,-4 1 0 0,-3-2 0 16,1 1 0-16,-7 0 0 0,-1 0 0 0,-2-4 0 15,-4 3 0-15,-1-2 0 0,-2 0 0 0,-3 3 128 16,-2-2-128-16,-3 2 0 0,-2-3 0 0,-3-2 128 0,-2-2-128 16,-4-3 0-16,-3-4 0 0,-2 0 128 0,-3-6-128 0,-2 3 0 15,-4-3 0-15,-1 1 0 16,0 0 0-16,-2-1 0 0,2 4 0 0,-2-1 128 0,-3 3-128 0,2 3 0 15,-2-2 0-15,2 2 0 0,2-2 0 0,2 3 0 16,1 0 0-16,2 3 0 0,4 1 0 0,3 2 0 16,2-2 0-16,5 2 0 0,2-1 0 0,3 2 0 15,5-2 0-15,3 2 0 0,6 0 0 0,3 0 0 16,4-1 0-16,4 3-128 0,3-3 128 0,5 0 0 16,3 2 0-16,6-1-128 0,4 1 128 0,1 3 0 15,-2-2 0-15,-1 3 0 0,1-2 0 0,-4 2 0 16,-2 4 0-16,-4-4 0 0,-2 2 0 0,-4 3 0 15,-3 2 0-15,-3 1 0 0,-3 1 0 0,-3 2 0 16,-3 0 0-16,-2 0-128 0,-4 1 128 0,-6-5 0 16,4 7 0-16,-4-7-128 0,0 8 128 0,-2 0 0 15,-2 1 0-15,-3-4 0 0,2-1 0 0,-4-1 0 16,1 0 0-16,-4-1 0 0,1-2 0 0,-3 0 0 16,-2-3 0-16,0 0 0 0,-3 1 0 0,-1-1 0 15,-2 0 0-15,-1 1 0 0,-1 1 0 0,0 1 0 16,-2 0 0-16,-2 0 0 0,-5 1 0 0,0 3 0 0,-2 2 0 15,-1 0 0-15,0 3 0 0,2 4 0 0,-1 1 0 0,-1 4 0 16,0 1 0-16,2 0 0 0,1 0 0 0,4 1 0 16,2 3 0-16,5-1 0 0,5-1 0 0,3 4-128 15,4-3 128-15,3 1 0 0,5-1 0 0,4 1-128 16,5 1 128-16,4-2 0 0,4-1 0 0,6 1 0 16,1 1 0-16,5 0 0 0,1 2 0 0,3 3 0 15,-1-4 0-15,1 3 0 0,-2-6 0 0,-1 2 0 0,0-1 0 0,-5 1 0 16,-2-2 0-16,-2 1 0 0,-3 1 0 0,-4 1 0 15,-3-4 0-15,-4 2 0 0,-2-2 0 16,-3 1 0-16,-3 2 0 0,-1-2 0 0,-2 1 0 0,-2 1 0 16,-2 1 0-16,-2-3 0 0,-2 4 0 0,-2-1 0 15,0-3 128-15,-2-2-128 0,0 2 128 0,-1-4-128 16,-2 0 160-16,-2-3-160 0,0-3 160 0,-1 5-160 16,1-5 160-16,-3-3-160 0,-2 1 176 0,0-6-176 15,0 0 192-15,2-2-192 0,-5 1 144 0,5-2-144 16,-1 0 0-16,1 0 144 0,5-4-144 0,1 1 0 15,0-2 0-15,4-1 128 0,2 1-128 0,2 1 0 16,4-2 0-16,1 0 0 0,3-1 0 0,3-2 0 16,1 3 128-16,1-3-128 0,3 1 0 0,3-1 0 15,0 0 0-15,5 3 0 0,0-2 0 0,5 3 0 16,2-4 0-16,3 3 0 0,0 1 0 0,1-3 0 16,-1 2 0-16,1 1 0 0,2-3 0 0,1 2 0 15,0 1 0-15,-3-4 0 0,1 0 0 0,2-184 0 16,-1 363 0-16,1-180 0 0,-2-3 0 0,0 4 0 0,-1-2 0 15,-2-1 0-15,1 1 0 0,-2-2 0 0,-2 2 0 16,-1 1 0-16,-3-1 0 0,-2 5 0 0,0-3 0 0,-2 3 0 16,-1-3 0-16,-3 3 0 0,1-2 0 0,-4-2 0 15,-1 2 0-15,-2-3 0 0,-3 1 0 0,-1-1 0 16,-2 0 0-16,-3-1 0 0,-2 0 128 0,-3-3-128 16,-3-1 0-16,-1 0 0 0,-5-2 0 0,-1-2 0 15,-2-2 0-15,-2-2 0 0,0-4 0 0,-2 4 0 0,0-3 0 16,-2 4 0-16,0-2 0 0,2 2 0 0,1 0-144 15,-1 4 144-15,2 0 0 0,2 1 0 0,2 0-144 0,2 2 144 16,3-2 0-16,2 1-144 0,3 3 144 0,4 0 0 16,1 2 0-16,3-2-128 0,1-3 128 0,1 3 0 15,4 0 0-15,3 2-128 0,3-2 128 0,3-2-192 16,2 1 192-16,5 0-192 0,3 1 192 0,1-1-192 16,3-2 192-16,1 1-192 0,3-2 192 0,2 1-128 15,3-1 128-15,0 1-128 0,-1-1 128 0,4 0 0 16,0 2 0-16,0-1 0 0,-1 2 0 0,0 2 0 15,-3 0 0-15,0 3-128 0,1 4 128 0,-3 2 0 16,1-1 0-16,-4 1 0 0,0-1 0 0,2 2 0 16,-4 0 0-16,1-2 0 0,-2-1 0 0,-1 4 0 15,-2-1 0-15,-2 1 0 0,-3-3 0 0,-3 1 0 0,-2 1 0 0,-3 1 0 16,-7 2 0-16,0 0 0 16,0 0 0-16,0 0 0 0,0 0 0 0,0 0-128 15,-6 2 128-15,-3 4 0 0,-5-3-128 0,-4 4 128 16,-3-4-128-16,-3 4 128 0,-4 2 0 0,-4-2-128 0,-5 2 128 0,-1 1 0 15,-3 3 0-15,3 4 0 0,-1 2 0 16,-1 2-128-16,2 5 128 0,1-2 0 0,2 1 0 0,0 2 0 16,2 0 0-16,4-2 0 0,2-5 0 0,6 2-128 15,4 0 128-15,5-1 0 0,4 0 0 0,3-1 0 16,6-1 0-16,6-1 0 0,3 0 0 16,5-3-128-16,7 1 128 0,3 1 0 0,3 1 0 0,2 1 0 15,1 1 0-15,-1 0 0 0,1 3 0 0,-3 3 0 0,-1-2 0 16,-3 4 0-16,-5-1 0 0,-1 3 0 0,-2-2 0 15,-4 0 0-15,-3-1 0 0,-3 2 0 16,-1 3 0-16,-3-4 0 0,-2 0 0 0,-3-2 0 0,-2 1 0 0,-4 0 0 16,-4-1 128-16,-2 1-128 15,-3 0 304-15,-2 2-16 0,-5-2 0 0,-3 2 0 0,-3-4 48 0,-6 3 16 16,-4-5 0-16,-5-1 0 0,-3-2-96 0,-5-2 0 16,-3-4-16-16,-1 0 0 0,1-8-112 0,-18 2 0 15,7-7-128-15,11-3 192 0,7-6-192 0,8-2 0 16,8-8 0-16,2-7 0 15,4-2-928-15,4-4-224 0,4 2-64 16,5 1 0-16,2-5-1984 0,0 3-416 0,-7-15-80 0,1 13-16 0</inkml:trace>
  <inkml:trace contextRef="#ctx0" brushRef="#br0" timeOffset="15577.44">11227 1422 19167 0,'-4'-19'848'0,"2"8"176"0,2 1-816 0,0-2-208 15,3 0 0-15,-2 2 0 0,-1 0 208 0,3 2 0 16,-2-2 0-16,2 2 0 0,2 2 0 0,-4 0 0 15,2 1 0-15,-2-2 0 0,0-2 688 0,-1 9 128 16,1-7 16-16,-1 7 16 0,-3-12 352 0,-1 5 64 16,-3-1 0-16,-2 4 16 0,-2 2-176 0,-4 0-32 15,-3 2-16-15,-5 4 0 0,-4 3-544 0,-4 4-96 16,-5 2-32-16,0 1 0 0,-3 1-160 0,-2 1-48 0,1 0 0 16,3 4 0-16,3 5-64 0,6 0 0 0,3 1-16 0,5 1 0 15,4 0-160-15,3-1-16 0,4-4-128 0,4 0 192 16,4-1-192-16,2 0 176 0,4-2-176 0,5 0 160 15,4 0 32-15,5-1 0 0,4-2 0 0,5 2 0 16,5 0 128-16,0 1 48 0,1 0 0 0,1 1 0 16,-5 0-176-16,-1 1-48 0,-4 2 0 0,-10-7 0 0,-1 5-144 15,-1 0 0-15,-2 6 0 0,-2 1 128 16,-4-3-128-16,-2 3 160 0,-5-2-160 0,-3 9 160 0,-4-2 96 16,-3-2 32-16,-6-3 0 0,-3-3 0 0,0-6 64 0,-2 2 16 15,-1-2 0-15,-3-2 0 0,-5 0-96 16,1-2-16-16,-5-3 0 0,2-2 0 0,-1 3-80 0,1-6-32 15,0 1 0-15,1-4 0 0,0-1-144 0,0-1 160 16,1-4-160-16,0-1 160 0,5-1-160 0,6-1 128 16,4 0-128-16,4 1 128 0,2 0-128 0,3-2 0 15,8 6 0-15,0 0 0 0,0 0 0 0,0 0 0 16,0 0 0-16,0 0 0 0,0 0 0 0,12 7 0 16,6-2 0-16,4-1-176 0,6-4 176 0,3 1 0 15,2-1 0-15,1-1-128 0,2-3 128 0,0 1 0 16,0-6 0-16,1 1 0 0,4 2 0 0,-3-5 0 15,-1 0 0-15,-1 1 128 0,-5-3-128 0,-1 0 0 16,-3-1 0-16,-9 4 128 0,1-2-128 0,-2-1 0 16,-1-2 0-16,0-1 0 0,-4-1 128 0,-1 0-128 15,-3 1 128-15,-1-1-128 0,-3 0 0 0,-4-2 0 16,-3-1 0-16,-2-2 0 0,-1-3 128 0,-6-7-128 0,-4 4 128 16,-2 7-128-16,-1-1 0 0,-3 4 0 0,1 1 0 15,-2 0 0-15,0-2 0 0,-1 0 0 0,-3-3 0 16,3 4 0-16,0 2 0 0,0 1 0 0,-1-2 0 0,2 1 0 15,2-1 0-15,2 1 0 0,2-1 0 0,2 2 0 16,2-2 0-16,2 2 0 0,2 2 0 0,3 1 0 16,2-4 0-16,4 2 0 0,2-1 0 0,3 2 0 15,3-1 0-15,3-2 0 0,6-1 0 0,3 1 0 0,6-1 0 16,3 2 0-16,3 1 0 0,5-1 0 16,3 0 0-16,2-1 0 0,0 1 0 0,-11 5 0 0,-1-5 0 0,6-1 0 15,-1 2 0-15,12-2 0 0,-8 2 0 0,-5 5 0 16,-4-1 0-16,-3 3-128 0,-4 4 128 0,-3 0 0 15,-3 2 0-15,-4-2 0 0,-13 3 0 0,0 0 0 16,0 0 0-16,0 0 0 0,0 0 0 0,0 0 0 16,0 0 0-16,-11 5-128 0,-1-1 128 0,-5 1 0 15,-3 3 0-15,-3-2 0 0,-2 6 0 0,-5-1 0 16,0 4 0-16,-17 8-128 0,2 1 128 0,1-1 0 16,-1 3 0-16,0 2 0 0,-5 2 0 0,2-2 0 15,-1 1 0-15,4-2 0 0,0 0 0 0,6 2 0 16,2-2 0-16,6-2 0 0,6 2 0 0,5-4 0 15,4 1 0-15,5-3 0 0,3 0 0 0,7 2 0 16,2-2 0-16,6 2-128 0,3-2 128 0,8-1 0 16,1 0 0-16,6 1 0 0,6-2 0 0,5 0 0 15,6-2 0-15,7 0 0 0,4-2 0 0,2 2 0 16,-2-2 128-16,-15-7-128 0,4 2 0 0,1-1 144 16,1 2-144-16,-2 2 0 0,-2-2 128 0,-2 3-128 0,-1 2 0 15,-4 0 0-15,-5 3 0 0,-2-1 0 0,-6 0 0 16,-6 0 0-16,-3 1 0 0,-4 0 0 0,-7 1 128 0,-4 3-128 15,-7-2 256-15,-6 1 0 0,-5 6 0 0,-6 0 0 16,-3 4 16-16,-7 1 0 0,-6-4 0 0,-22 14 0 16,1-7-144-16,1-4-128 0,-1-3 192 0,1 0-192 15,1-5 128-15,4 2-128 0,4-3 0 0,3-4 0 16,4-4-928-16,4-4-240 0,2-1-48 16,9-2-16-16,5-3-1952 0,5-4-384 0</inkml:trace>
  <inkml:trace contextRef="#ctx0" brushRef="#br0" timeOffset="17110.2">8093 4913 5519 0,'4'-10'496'0,"-4"10"-496"15,4-11 0-15,0 1 0 0,0-2 1856 0,-1-1 288 16,1 5 48-16,-4 8 16 0,3-13-784 0,-2 5-144 15,-1 8-48-15,-1-11 0 0,-1 1-144 0,0 2-16 16,-2 2-16-16,4 6 0 0,-9-5 128 0,-1 1 32 16,-1 1 0-16,-3 2 0 0,-4 0-320 0,-3 3-48 15,-1 1-16-15,-3 3 0 0,-1 3-208 0,-5 2-48 16,-3 0-16-16,2 4 0 0,-1 1 80 0,1 2 32 16,0-1 0-16,5 2 0 0,2-1-80 0,6 2-16 15,4 4 0-15,5 1 0 0,4-3-256 0,4 0-64 0,5-1-16 0,6 3 0 16,5-2-16-16,6 0 0 0,5-2 0 15,5 2 0-15,0-2 144 0,5 2 16 0,0-2 16 16,-9-4 0-16,0 2-160 0,3 0-48 0,-1 1 0 0,-1 0 0 16,-1 1 0-16,-4 1-16 0,-1 0 0 0,-3 2 0 15,-4 0 16-15,-4 4 0 0,-3-3 0 0,-2 1 0 16,-2 2 64-16,-4-1 0 0,-3 0 16 0,-2-2 0 0,-7 3 80 16,-4-2 16-16,-3 3 0 0,-13 9 0 0,-1-2 64 15,-1-7 16-15,0 0 0 0,-1-7 0 0,-1-3-208 0,-2 0-48 16,-2-3 0-16,0-5 0 0,2-1 0 15,2-4 0-15,3 0 0 0,2 0 0 0,3-3-192 16,3-4 144-16,4 0-144 0,2-2 128 0,4 1-128 0,3 1 0 16,3 1 0-16,10 1 0 0,0 0 0 0,0 0 0 15,0 0 0-15,0 0 0 0,3-7 0 0,-3 7 0 16,10-5 0-16,6 4 0 0,1 1 0 0,2 0 0 16,2 0 0-16,2 0 0 0,3-1 0 0,0-2 0 15,2 1 0-15,4-1 0 0,3-1 0 0,-1-1 0 16,-1 0 0-16,0-3 0 0,1-3 0 0,-11 1 0 15,3 0 0-15,-1-3 128 0,0 0-128 0,2 2 0 16,1-5 0-16,8-1 0 0,-8-1 144 0,-4 4-144 16,-5 1 160-16,-4 4-160 0,-2-1 0 0,-3 3 0 15,-4 0 0-15,-6 7 0 0,3-7 0 0,-3 7 128 16,-4-7-128-16,-1-2 0 0,-3 3 128 0,-2 0 0 16,-1-2-128-16,-4 3 192 0,-6-3-192 0,-2 2 0 0,-2 1 0 15,-3-3 0-15,-3 1 0 0,0-2 128 16,-2 0-128-16,-2-5 0 0,1-1 0 0,0-1 0 0,-1 1 0 15,1-3 0-15,5-2 0 0,1 0 0 0,1-1 0 0,5 1 0 16,1 0 0-16,4 2 0 0,5 0 0 0,3 0 0 16,2 2 0-16,2 0 0 0,3 0 0 0,2-2 0 15,5-1 0-15,2 0 128 0,4 0-128 0,4-1 0 16,0 0 0-16,5-1 0 0,1-5 0 0,3 4 0 16,0-1 0-16,3-2 0 0,-2 3 0 0,1 0 0 0,-1 0 0 15,1 1 0-15,-1 2 0 0,-1 0 0 0,-1 0 0 16,-1 2 0-16,-2 4 0 0,-1 2 0 0,-1-2 0 15,-2 6 0-15,0-4 0 0,-2 5 0 0,-2-2 0 16,0 3 0-16,-1 2 0 0,-1-1 0 0,-1-1 0 0,-2 2 0 16,-7 3 0-16,0 0 0 0,0 0 0 0,0 0 0 15,0 0 0-15,0 0 0 0,0 0 0 0,-7 1 0 16,-3 3 0-16,-3 0 0 0,-3 0 0 0,-2 2 0 16,-6 3 0-16,-3 0-160 0,-3 5 160 0,-2 1 0 15,-2 2 0-15,-2 1 0 0,-2 1 0 0,0 2 0 16,-2 6 0-16,3-2 0 0,3 5 0 0,1-3 0 15,0 3 0-15,4 3 0 0,3 0 0 0,5-1 0 16,3-2-144-16,5 2 144 0,6-5 0 0,5 1 0 16,6-3 0-16,6 0 0 0,7-4 0 0,7-1 0 15,8-2 0-15,8-2 0 0,9 1 0 0,4 1 0 16,4-3 0-16,1-2 0 0,-1 1 0 0,-1 0 0 16,-2 1 0-16,-3 3 0 0,-4-1 0 0,-4 1 0 15,-6 1 0-15,-4-1 0 0,-6 1 0 0,-3 0 0 16,-7 0 0-16,-5 2 0 0,-4 2 0 0,-5-2 0 0,-9-1 0 15,-4 0 0-15,-5 0 288 0,-7 1-32 0,-4 2 0 0,-7 2 0 16,-5 1 64-16,-6 2 0 0,-5 1 0 16,-7-2 0-16,-5 2-128 0,-4-3 0 0,-1 2-16 0,-4-4 0 15,1 3-176-15,2-2 128 0,0-1-128 0,4-1 128 16,6-4-128-16,5-2 0 0,5-5 0 0,-10 6 0 16,14-4-848-16,10-2-256 15,8-6-48-15,14-2-13008 0,2 0-2608 0</inkml:trace>
  <inkml:trace contextRef="#ctx0" brushRef="#br0" timeOffset="22113.99">21724 11883 17503 0,'0'0'1552'0,"-9"-2"-1232"0,9 2-320 0,-11-2 0 16,11 2 768-16,-8-1 80 0,-3 1 32 0,11 0 0 16,-10-2-288-16,10 2-48 0,-9-1-16 0,9 1 0 15,0 0 352-15,-9 3 64 0,9-3 16 0,0 0 0 16,0 0 336-16,0 0 80 0,0 0 16 0,0 0 0 15,0 0-224-15,0 0-32 0,0 0-16 0,8 5 0 16,5 2-240-16,1-4-48 0,5-2-16 0,2 0 0 16,2-1-256-16,5 0-48 0,4-1-16 0,6 0 0 15,5 1-48-15,4 0-16 0,3-1 0 0,5-1 0 16,2-2-32-16,9 2 0 0,5 2 0 0,8 0 0 16,0-1-160-16,3-1-48 0,-2 0 0 0,4 1 0 15,0 1-16-15,8-2-16 0,-2 1 0 0,2-2 0 16,-1 0-160-16,3 0 128 0,1 1-128 0,3 0 128 0,-2 2 0 0,-4 0-128 15,1-1 192-15,-1 0-64 0,2 1 32 0,-1 1 0 16,-3 0 0-16,0-1 0 0,-1-1-32 0,1 1-128 16,2 0 192-16,-1 0-64 0,0 1-128 0,-1-1 192 15,-1-2-192-15,5 2 192 0,3 0-192 0,-3 0 160 16,-7 1-160-16,1-1 160 0,0-1-160 0,3-1 0 16,3 4 144-16,-5-2-144 0,-5 0 0 0,-2-2 0 15,-1-1 0-15,2-1 0 0,0 4 0 0,-1 0 0 16,-3-1 0-16,-3-2 128 0,-2-1-128 0,2 2 0 15,-1-1 128-15,1 2-128 0,-1 0 0 0,-4-2 0 16,-3 1 0-16,-2-1 0 0,4 0 0 0,-3 2 0 16,0 1 0-16,3 3 0 0,1 1 0 0,2-2 0 0,2-2 0 0,0 4 0 15,0-2 0-15,2 2 0 0,2 1 0 0,-2 2 0 16,-1-5 0-16,-4 1 0 0,-1-3 0 0,-1 0 0 16,0 0 0-16,-2 0 144 0,-1 0-144 0,-3 0 0 15,-6 0 0-15,-1 0 0 0,-2-3 0 0,-2 1 0 16,-4-2 0-16,-4 3 0 0,2 1 0 0,-2 1 0 15,-2-1 128-15,-4-3-128 0,-2 3 0 0,-4-1 0 16,-3 0 0-16,-2-1 0 0,-3 0 128 0,-3-1-128 16,-2 3 144-16,-3-2-16 0,-2-2-128 0,-3 3 192 15,-12 1-64-15,8-1 0 0,-8 1-128 0,0 0 192 16,0 0-192-16,0 0 0 0,0 0 0 0,0 0 0 16,0 0 0-16,-16 5 0 0,-1-3 0 0,-2-1 0 15,-1 2 0-15,-3-1 0 0,-1 0 0 0,-7-2 0 16,-7-2 0-16,-3 1 0 0,-6 0 0 0,-4-2 0 15,-5 0 0-15,-7-2 0 0,-4 1 128 0,-7-1-128 0,-8-6 0 16,-5 5 0-16,-5-4 0 0,-3 2 0 0,0-3 144 16,-7 2-144-16,-6-2 128 0,-3 2-128 0,-2-3 0 15,-1 6 0-15,-1-3 0 0,-2 3 0 0,-1-3 0 0,-5 4 0 16,-6 2 0-16,-1-1 0 0,-4-3 0 0,1 3 0 16,-1 4 0-16,1 0 0 0,0-4 0 0,1 3 0 15,-4 1 0-15,4 0 0 0,2 0 0 0,0 1 0 16,-6 2 0-16,5-2 0 0,2-1 0 0,1 0 0 15,-3 2 0-15,8 1 0 0,-2-2 0 0,2 0 0 16,-1 1 0-16,2 2 0 0,2-2 0 0,1 1 0 16,2-2 0-16,3 1 0 0,0 2 0 0,6 1 0 0,3 0 0 15,4-2 0-15,-1 1 0 0,5 1 0 0,7-1 0 16,4-1 0-16,2 3 0 0,0 1 0 16,-1 0 0-16,3-1 0 0,4-1 0 0,5-1 0 0,3-4 0 15,7 1 0-15,3 2 0 0,3 0 0 0,0 2 0 0,3 1 0 16,2-3 0-16,8 2 0 0,2 1 0 0,6-3 0 15,6-1 0-15,5 1 0 0,5 0 0 0,6 1 0 16,3-2 0-16,11-2 0 16,0 0 0-16,0 0 0 0,0 0 0 0,0 0 0 0,14 4 0 0,5 0 0 15,5-3 0-15,2 1 0 0,5-1 0 0,6 0 0 16,5 3 0-16,4-3 0 0,3-1 0 0,3 1 0 16,3 1 0-16,5-2 0 0,3-2 0 15,8 4 0-15,7 0 0 0,3 2 0 0,3-1 128 0,3-2-128 16,3-2 0-16,10 1 0 0,6 1 0 0,3-1 0 15,0-3 0-15,10 2 0 0,5 1 0 0,3 0 128 16,3 0-128-16,3 1 0 0,5 1 0 0,-4-1 0 0,-1 1 0 16,3 1 0-16,2 1 128 0,1-3-128 0,-3-2 0 15,1 1 128-15,3 2-128 0,-4 0 128 0,-5-4-128 16,4 2 0-16,2 4 0 0,-4-3 0 0,-6-1 0 0,2 3 0 16,0 2 144-16,-3-2-144 0,-5 0 128 0,1 4-128 15,1 0 160-15,-4-3-160 0,-8 0 0 0,-1 1 0 16,-3 0 0-16,-3 0 0 0,-5-1 0 0,1 0 0 15,-3-4 0-15,0 2 0 0,-6 2 0 0,-3-1 0 16,-7-1 0-16,-1 2 0 0,-4 2 0 0,-3 0 0 16,-2-3 0-16,-4 4 0 0,-3-2 0 0,-5 2 0 15,-6 1 0-15,-4-5 0 0,-5-1 0 0,-5 2 0 16,-3 1 0-16,-2 0 0 0,-5-2 0 0,-2-1 0 0,-3-3 0 16,-4 3 0-16,-3 1 0 0,-3 2 0 15,-3-6 0-15,-11 1 0 0,0 0 0 0,0 0 0 0,0 0 0 0,0 0 0 16,0 0 0-16,0 0 0 0,-17-3 0 0,-4-1 0 15,-3-1 0-15,0 0 0 0,-5-4 0 0,-3 6 0 16,-4-3 0-16,-3-1 0 0,-3-1 0 0,-6-2 0 16,-4 2 0-16,-6-2 0 0,0 1 0 0,-7-1 0 15,-9 1 0-15,-2-2 0 0,-7-1 0 0,-8 2 0 16,-6-2 0-16,-7 1-128 0,-5-1 128 0,-8-4 0 16,-6 2 0-16,-6 4 0 0,-2-2-128 0,-6 1 128 15,-4 4 0-15,-4-3-192 0,4 2 192 0,2 2-160 16,3-1 160-16,4 2 0 0,2 0 0 0,3 1 0 15,4 8 0-15,4 0 0 0,2-2 0 0,0 5 0 16,0 3 0-16,4-4 0 0,5 3 0 0,2-2-128 16,2 1 128-16,6-1 0 0,4 0 0 0,2 2 0 15,2-1 0-15,1-3 0 0,-1 0 0 0,1-2 0 0,5 1 0 0,0 1 0 16,1-3 0-16,1-1 0 0,-1-1 0 0,1-1 0 16,3 0 0-16,4 0 0 0,4 1 0 0,1 0 0 15,1 0 0-15,-1-3 0 0,-1 2 0 0,2 0 0 16,4-1 0-16,3 2 0 0,4 0 0 0,1 2 0 15,2-4 0-15,1 2 0 0,2 0 0 0,4 2 0 16,1-5 0-16,4 3 0 0,5 3 0 0,2-1 0 16,4 3 0-16,4-1 0 0,5-2 0 0,6 4 0 15,4-1 0-15,4-2 0 0,9-3 0 0,0 0 0 16,0 0 0-16,0 0 0 0,13 9 0 0,6 0 0 16,6-5 0-16,8 0 0 0,5-2 0 0,11 2 0 15,7-2 0-15,6-2 0 0,3-4 0 0,6 1 0 16,5 1 0-16,9-1 0 0,7 2 0 0,5 0 0 0,2-2 0 0,6 0 0 15,6 0 0-15,4 0 0 0,4-1 0 0,9 2 128 16,2 0-128-16,2 0 0 0,1 1 0 0,5-1 0 16,1 2 0-16,3 0 0 0,-3-2 0 15,6 2 0-15,5 2 0 0,-1 0 0 0,-7-4 0 0,5 5 0 16,1 1 0-16,1-3 144 0,-5-1-144 0,1 0 0 16,1 3 128-16,-1 0-128 0,-2 0 0 0,0 1 0 15,-5-2 160-15,-1 1-160 0,-1 1 128 0,-2 1-128 16,1 1 0-16,-2-1 128 0,1 4-128 0,-3 0 0 15,-3 2 0-15,-1-3 0 0,-4 1 0 0,-1-1 0 16,-3 4 0-16,-5-3 0 0,-7 1 128 0,-3-3-128 16,-4 0 0-16,-6 0 0 0,-6-1 0 0,-6 0 0 15,-6-3 0-15,-4-1 0 0,-3 2 0 0,-6 3 0 0,-4-2 0 16,-9-3 128-16,-10-2-128 0,-4 0 0 0,-6 2 0 0,-4-1 128 16,-9-1-128-16,-5-1 0 0,-12 1 128 0,0 0-128 15,0 0 128-15,0 0-128 0,0 0 0 0,-5-7 0 16,-5 0 0-16,-4 3-176 15,-4 2-1136-15,-10 1-224 0,-6-1-64 0,-5 0-12128 16,-1 5-2432-16</inkml:trace>
  <inkml:trace contextRef="#ctx0" brushRef="#br0" timeOffset="24429.28">22203 9403 13823 0,'0'0'608'0,"-13"7"128"0,-1-4-592 0,3 3-144 0,-1 2 0 15,-1-3 0-15,2 1 1152 0,-2 2 192 0,1-4 32 0,-1 2 16 16,-1 3-96-16,2-1-16 0,2 1 0 0,1-4 0 16,2 2-176-16,7-7-32 0,-7 7-16 0,7-7 0 15,0 0-112-15,0 0-32 0,0 0 0 0,0 0 0 16,0 0 144-16,11-9 32 0,1 0 0 0,2-4 0 16,3 3-256-16,1-4-64 0,1-4 0 0,1 0 0 15,3-1-352-15,0 2-80 0,0-1-16 0,0 0 0 16,-3 1-80-16,0 1-32 0,-2 1 0 15,-1 4 0-15,-4 1-16 0,-1 5-16 0,-7 3 0 0,-5 2 0 0,0 0-176 0,6 6 160 16,-1 0-160-16,-2 6 160 0,-2 3-160 0,-2 3 0 16,-5 20 144-16,-3 1-144 0,-8 1 192 0,2 3-16 15,0 0-16-15,-1 2 0 0,0-6-32 0,-1-2 0 16,0-1 0-16,-1-6 0 0,1-6 208 0,2-2 48 16,4-2 0-16,0-3 0 0,3-5 64 0,1 0 0 15,2-6 16-15,5-6 0 0,0 0-112 0,0 0-32 16,0 0 0-16,0 0 0 0,9-10 128 0,5-1 0 15,4-6 16-15,1-3 0 0,1-6-240 0,1 1-48 16,1-6-16-16,4 1 0 0,1-3-160 0,2 0 0 16,3 0 0-16,2 1 128 0,3 5-128 0,-3-1 0 15,-2 5 0-15,-3 1 0 0,-2-1 0 0,-4 6 0 16,-12 11 0-16,0-2 0 0,0 3 0 0,-2 3 0 16,-2 2 0-16,-2 2 0 0,-1 6 0 0,-3 1 0 15,-2 5-176-15,-3 2 176 0,-3 4 0 0,-4 2-128 16,-1 3 128-16,-2 1 0 0,0-1 0 0,-1 1 0 15,1-3 0-15,-16 16 0 0,9-10 0 0,4-7 0 16,3-7 0-16,4-2 0 0,4-8 192 0,6-5-48 16,0 0 0-16,0 0 0 0,0 0 48 0,15-13 0 0,4-3 0 15,3-6 0-15,2-2 0 0,1-3 0 0,-8 15 0 16,2-6 0-16,2-4-192 0,2 1 0 0,4-1 0 0,-2 3 128 16,0-1-128-16,0 2 0 0,0 2 0 0,20-5 0 15,-10 7 0-15,-7 13 0 0,-3 6 0 0,-5 6 0 16,-6 1 0-16,-4 5 0 0,-4 8 0 0,0 1 0 15,-5 5 0-15,-2 2 0 0,-2 0 0 0,-1-3 0 16,-1 0 0-16,-1-2 0 0,-1-6 0 0,2 0 0 0,0-3-144 16,1-1 144-16,2-2 0 0,-1 0 0 15,2-10-1072-15,1 0-96 0,0-1-32 0,0-5 0 16,0 0-1856-16,0 0-368 16,0 0-80-16,11-6-16 0</inkml:trace>
  <inkml:trace contextRef="#ctx0" brushRef="#br0" timeOffset="24924.64">23877 9545 17903 0,'0'0'784'0,"-9"-2"176"0,-3-2-768 0,5 1-192 0,-3 3 0 0,10 0 0 0,-8-1 1472 15,8 1 256-15,0 0 64 0,0 0 0 0,0 0-336 0,0 0-64 16,0 0-16-16,11-8 0 0,3 3-96 0,9 1-32 16,8 2 0-16,10-2 0 0,11-2-416 0,5 2-64 15,3 3-32-15,2-2 0 0,1-5-208 0,4 3-32 16,1 3-16-16,5-1 0 0,4 2-96 0,-1-2-32 15,-3 0 0-15,-4 0 0 0,-7 2-32 0,-5 2-16 16,-5 3 0-16,-6 2 0 0,-3-3-176 0,-10 2-128 16,-7-1 144-16,-9 0-144 0,-4-3-160 0,-13-1-128 15,0 0-32-15,0 0 0 16,-5 4-2624-16,-8-3-512 0</inkml:trace>
  <inkml:trace contextRef="#ctx0" brushRef="#br0" timeOffset="25186.87">24637 9304 31327 0,'10'-9'2784'0,"4"0"-2224"0,6-1-560 0,5 2 0 15,1-1 416-15,7 4-32 0,4 1 0 0,1 2 0 16,4-1 784-16,5 2 160 0,7 1 16 16,3 2 16-16,3 2-464 0,-18 0-80 0,0 4-32 0,-1-1 0 15,-1 6-208-15,-2 0-64 0,-4 2 0 0,-3 4 0 16,-7 4-224-16,-4 0-48 0,-3 3-16 0,-7 2 0 15,-5 3-32-15,-5 1 0 0,-5 6 0 16,-5-3 0-16,-7-1 64 0,-3 0 0 0,-7-2 0 0,-17 12 0 0,-2-8-48 16,-1-8 0-16,-4 0 0 0,0-7 0 0,25-8-208 15,-2-3 144-15,0 3-144 0,1-2 128 16,3-2-848-16,2 1-176 16,3-5-48-16,4 0 0 0,-8-6-2016 0,10-4-416 15</inkml:trace>
  <inkml:trace contextRef="#ctx0" brushRef="#br0" timeOffset="25804.81">27588 9007 10943 0,'2'-14'480'0,"-2"7"96"0,-2-1-448 0,1-2-128 0,0 2 0 0,-2-2 0 15,1 3 1328-15,-1-4 240 0,2 3 48 0,-5-3 16 16,-1 4-384-16,0-2-80 0,-2 4-16 0,-1 0 0 16,-2 0-128-16,-2 2-16 0,-2 2-16 0,-10 3 0 15,0 6-128-15,-4 0-32 0,2 3 0 0,-2 0 0 0,-2 2 96 0,-3 5 16 16,-6 4 0-16,-1 7 0 0,-4 4 0 0,2 5 0 16,-1 8 0-16,1 3 0 0,-2 5-240 15,4 2-32-15,4 3-16 0,5-1 0 0,4-1-464 0,6-3-192 16,6-1 128-16,7-5-128 0,10-6 176 15,5-4-48-15,4-5-128 0,9-3 192 0,6-7 96 0,6-2 16 16,6-5 0-16,5-3 0 0,4-8 64 0,6-1 16 16,4-4 0-16,2-3 0 0,0-1 48 0,-16-1 16 15,2-9 0-15,3-1 0 0,0-3-64 0,1-2 0 16,-1 0 0-16,1-10 0 0,1-3 48 0,0-2 0 16,2-2 0-16,-6-1 0 0,-4-2-128 0,-5 1-32 15,-2-5 0-15,-5 4 0 0,-6 2-80 0,-6 4-32 16,-2 2 0-16,-6 3 0 0,-4-2-160 0,-5 2 160 15,-6 5-160-15,-4 1 160 0,-5 0-160 0,-3 5 0 16,-2 3 0-16,-3 2 0 16,-1-2-448-16,1 1 0 0,0 8-16 0,1-2 0 15,2 3-1600-15,0 2-320 0,4 1-64 0,0 1-9232 16,3-1-1840-16</inkml:trace>
  <inkml:trace contextRef="#ctx0" brushRef="#br0" timeOffset="26041.07">27210 9279 33167 0,'-5'9'2944'0,"3"7"-2352"0,5 1-464 0,5 2-128 0,4 3 336 16,7 4 48-16,5-4 16 0,-1-3 0 0,5 3 624 0,7 1 112 15,4 1 16-15,4 2 16 0,3 3-224 0,5-1-48 16,3 1-16-16,1-1 0 0,0-4-288 0,-2-1-48 15,-3-1-16-15,-4-2 0 0,-6-5-288 0,-3 0-64 16,-5-1-16-16,-4 0 0 0,-5-5-160 0,-4 1-144 16,-3-4 144-16,-4-3-13200 15,-5 2-2528-15</inkml:trace>
  <inkml:trace contextRef="#ctx0" brushRef="#br0" timeOffset="26695.68">22735 8471 19583 0,'2'-10'864'0,"-1"1"176"0,-1 1-832 0,0-2-208 0,1 1 0 0,-1 9 0 15,0 0 1824-15,0 0 320 0,0 0 64 16,0 0 16-16,0 0-880 0,0 0-160 0,-9 10-32 0,3 4-16 15,0 4-448-15,-1 4-96 0,-2 3-16 0,2 2 0 16,-1 5-48-16,2 2-16 0,1-1 0 0,1 0 0 16,0-2-304-16,0-2-64 0,-1-1-16 0,5-4 0 15,-1-4-128-15,1-1 0 0,1-3 0 0,-1-1 0 0,4-6 0 0,-4-9 0 16,0 0-160-16,0 0 160 16,0 0-1344-16,10 0-160 0,-2-5-32 0,-2-5-12816 15</inkml:trace>
  <inkml:trace contextRef="#ctx0" brushRef="#br0" timeOffset="26881.1">22636 8503 26719 0,'-5'-17'2368'0,"6"8"-1888"16,3-2-480-16,1 2 0 0,4-2 816 0,4 2 64 16,5 1 16-16,2 0 0 0,3 0 208 0,6 0 48 15,5-5 16-15,6 2 0 0,2 1-608 0,2-2-128 16,1 6-32-16,-6-2 0 0,-6 3-272 0,-2 3-128 15,-6-1 0-15,-3 2 128 16,-4 1-1136-16,-4 0-224 0,-14 0-48 0,0 0-8544 16,0-165-1696-16</inkml:trace>
  <inkml:trace contextRef="#ctx0" brushRef="#br0" timeOffset="27043.84">22754 8577 13823 0,'-17'11'1216'0,"-1"-1"-960"0,1 0-256 0,6 1 0 16,2-5 2704-16,9-6 496 0,0 0 112 15,5 11 16-15,6-6-1488 0,7-2-304 0,4-2-48 0,8-1-16 16,3-2-576-16,8 0-112 0,4 0-16 0,3-3-16 15,4-2-544-15,0 2-208 0,-1-2 176 0,-15 4-176 32,0 1-1024-32,4-1-288 0</inkml:trace>
  <inkml:trace contextRef="#ctx0" brushRef="#br0" timeOffset="27542.84">24815 8570 11055 0,'-15'-4'976'0,"4"3"-784"0,0-1-192 0,3 2 0 0,-3 0 1456 16,-6 0 240-16,2 2 48 0,2 1 16 16,3-1-32-16,10-2-16 0,0 0 0 0,0 0 0 0,0 0-480 0,13 0-80 15,6 0-32-15,8 0 0 0,5-2-160 0,7-3-48 16,5 1 0-16,7 0 0 0,6 1-400 0,2 1-96 15,1 1-16-15,-1 2 0 0,-1 1-256 0,-5 1-144 16,-2 1 160-16,-3 2-160 0,-6-2 0 0,-4 0 128 16,-5 1-128-16,-5 2 0 0,-4-1-224 15,-4 0-96-15,-7 2 0 0,-4-5-9152 16,-9-3-1840-16</inkml:trace>
  <inkml:trace contextRef="#ctx0" brushRef="#br0" timeOffset="27841.71">25229 8396 25791 0,'0'0'2304'0,"0"0"-1856"16,9-4-448-16,4 0 0 0,2-3 544 0,8 4 16 15,2 5 0-15,7 0 0 0,4 2 112 0,-6-2 32 0,10 2 0 0,5 3 0 16,8 2-272-16,-3-2-48 0,-3 6-16 15,11 5 0-15,-14 5-96 0,-10 3-16 0,-7-2 0 0,-9 6 0 16,-8-2-80-16,-7 3-32 0,-7 2 0 0,-5 0 0 16,-4-5 176-16,-6 0 16 0,-7-5 16 0,-5 0 0 15,-10 0-112-15,2-5-32 0,-2-4 0 0,4 0 0 16,3-2-208-16,5 1 128 0,3-5-128 0,9-2 0 16,5-3-1376-1,12-3-368-15,-6-8-80 0,7-1-16 0</inkml:trace>
  <inkml:trace contextRef="#ctx0" brushRef="#br0" timeOffset="28206.04">27085 8157 23951 0,'4'-8'2128'0,"0"2"-1696"15,5 0-432-15,-2-2 0 0,0 3 496 0,-1 4 16 16,-6 1 0-16,0 0 0 0,0 0-64 0,0 0 0 16,-4 10 0-16,-3 4 0 0,-2 2 384 0,-4 6 64 15,-2 4 0-15,-4 5 16 0,-3 2 176 0,-1 4 48 16,0 3 0-16,-1 0 0 0,1 7-304 0,0-2-64 15,2 2-16-15,0-4 0 0,2-1-448 0,3-1-96 16,1-7-16-16,4-2 0 0,1-4-192 0,4-4 128 0,2-1-128 0,1-3 0 16,1-5 0-16,4-5 0 0,2-1 0 0,-4-9 0 15,8 3-496 1,1-4-32-16,1-6-16 0,1 0-10448 0,-2-3-2080 0</inkml:trace>
  <inkml:trace contextRef="#ctx0" brushRef="#br0" timeOffset="28393.12">26671 8352 33167 0,'0'0'2944'0,"7"-9"-2352"16,7 0-464-16,7-3-128 0,3 2 272 0,5 0 48 16,7 1 0-16,4 0 0 0,10-5 320 0,5 5 64 15,4-2 0-15,6 1 16 0,3 1-160 0,3 0-48 16,1 0 0-16,-1-1 0 0,-2 2-192 0,-3 2-32 15,-1 0-16-15,-8 2 0 0,-6 2-272 0,-8 2 0 16,-9 0-208-16,-7 0 80 16,-8 3-1920-16,-6 2-368 0,-8 3-80 0,-11-3-12480 0</inkml:trace>
  <inkml:trace contextRef="#ctx0" brushRef="#br0" timeOffset="28557.27">26930 8544 20271 0,'-16'5'1792'0,"16"-5"-1424"16,0 0-368-16,0 0 0 0,0 0 1856 0,10 7 288 0,4 5 64 15,5-5 16-15,5 1-752 0,9-3-128 0,8 0-48 0,7-1 0 16,8 0-368-16,5-4-80 0,5-4-16 0,1 1 0 16,2 1-512-16,1-2-128 0,1-5 0 0,-5 3-16 15,-1 3-1280 1,-5 1-256-16,-4-1-48 0</inkml:trace>
  <inkml:trace contextRef="#ctx0" brushRef="#br0" timeOffset="42200.64">1651 9996 11967 0,'0'0'528'0,"0"0"112"0,0 0-512 0,0 11-128 15,0-11 0-15,-1 12 0 0,0-3 1216 0,1 1 224 16,0 2 32-16,0-12 16 0,0 0-16 0,0 0-16 16,0 9 0-16,0-9 0 0,0 0-272 0,0 0-48 15,0 0-16-15,0 0 0 0,0 0-96 0,0 0-32 16,0 0 0-16,0 0 0 0,9-9-32 0,-1-4 0 15,1-3 0-15,3-4 0 0,2-6-496 0,0-1-96 0,0 2-32 0,1-6 0 16,-4-3-176-16,3-1-32 0,2 1-128 16,-2-3 192-16,-2 0-192 0,4 1 128 0,-1-4-128 0,0 3 0 15,0 2 144-15,2 3-144 0,-3 5 128 0,1 7-128 16,-2 5 0-16,-3 6 0 0,-10 9-144 0,0 0 144 16,0 0-128-16,0 0 128 0,6 18 0 0,-2 3 0 15,-5 7-144-15,-2 4 144 0,0 7 0 0,-3 3-144 16,0 7 144-16,0-5 0 0,-1 1-144 0,2-7 144 0,2-7 0 0,0-4 0 15,3-4 0-15,4-5 0 0,-2-5 0 0,-2-13 0 16,7 7 0-16,-7-7 0 16,12 5 256-16,4-10 32 0,3-6 0 0,1-8 0 0,0-7 176 0,3 1 48 15,1-3 0-15,1-1 0 0,-1-6-352 0,-1-3-160 16,-1-3 160-16,-1 2-160 0,-3-2 128 0,-1 3-128 16,2-1 0-16,2 5 144 0,-3 3-144 0,1 9 128 15,-2 2-128-15,0 7 128 0,-3 6-128 0,-3 7 0 16,0 9-192-16,-4 7 192 0,-2 3-144 0,-1 8 144 15,-1 6 0-15,-3 5 0 0,-3 7 0 0,1-1 0 16,-2 2 160-16,1-2-32 0,1 0-128 0,0-6 176 16,1-4-176-16,0 0 192 0,0-3-64 0,1-3-128 15,0-4 192-15,1-1-64 0,0-3-128 0,-1-2 128 16,0-3-128-16,4-6 128 0,-4-9-128 0,0 0 0 16,0 0 0-16,0 0 128 15,10-5-2608-15,0-4-528 0,-2-6-96 0,7-3-32 0</inkml:trace>
  <inkml:trace contextRef="#ctx0" brushRef="#br0" timeOffset="42652.58">3166 9126 20847 0,'0'0'912'0,"0"0"208"0,0 0-896 0,0 0-224 16,-9 1 0-16,-1 4 0 0,-1 5 1328 0,-3 7 208 16,-3 4 64-16,-3 9 0 0,-5 0-336 0,-3 11-64 15,-2 2-16-15,-1 7 0 0,-1 2 32 0,1 5 0 16,3 5 0-16,3 0 0 0,2-2-320 0,4 0-64 15,2-4-16-15,7-3 0 0,6-8-400 0,3 0-80 16,1-4-16-16,5 0 0 0,8-3-160 0,1 0-32 16,3-5-128-16,3-1 192 0,7-5-192 0,4-6-240 0,6-3 48 15,6-4-17296-15</inkml:trace>
  <inkml:trace contextRef="#ctx0" brushRef="#br0" timeOffset="43587.94">3681 9822 8287 0,'0'0'368'0,"0"0"80"0,0-9-448 0,-1 0 0 16,-3 1 0-16,0 0 0 0,0 2 2800 0,-2-3 464 15,-2 2 112-15,-2 0 16 0,0 0-1520 0,-3 3-288 16,-7 1-64-16,-2 0-16 0,-3 7-480 0,-3 1-112 15,-4 0-16-15,3 7 0 0,-1 3-320 0,3 1-80 16,1 3-16-16,4 2 0 0,1 0-80 0,6 6-16 16,6-3 0-16,4-1 0 0,2-5-144 0,9-2-48 15,5 0 0-15,3-1 0 0,2 0 48 0,5-6 0 0,3-5 0 0,3 1 0 16,3-3 80-16,3-3 0 0,2-5 16 0,-1 1 0 16,-2 0-16-16,-3-4 0 0,-2 2 0 0,-2-4 0 15,-2 1 0-15,-4-3 0 0,-4 3 0 0,-5 0 0 16,-2 1 64-16,-8 9 0 0,4-6 0 0,-4 6 0 15,0 0-48-15,0 0 0 0,-4 16 0 0,-5 4 0 16,0 3-96-16,-2 5-32 0,-1 5 0 0,0 0 0 16,-6-1 48-16,1 6 16 0,2 2 0 0,0-2 0 15,0-1 32-15,-2-3 0 0,-3-4 0 0,-2 0 0 16,2 0 64-16,-3-4 16 0,-3-7 0 0,1 1 0 0,1-1-192 0,1 0-16 16,0-1-16-16,1-5 0 0,1-2-160 0,1 1 0 15,-1-6 0-15,5-2 0 16,3-6-1872-16,3-1-464 0</inkml:trace>
  <inkml:trace contextRef="#ctx0" brushRef="#br0" timeOffset="44769.75">4056 9831 19343 0,'0'0'1728'16,"0"0"-1392"-16,-1-6-336 0,1 6 0 0,-1-8 1328 0,1 8 192 15,0-10 32-15,0 10 16 0,1-8 272 0,-1 8 48 16,2-9 16-16,-2 9 0 0,7-7-1056 0,0-1-208 15,4 2-32-15,0-1-16 0,-2 1-416 0,4 1-176 16,-1 1 128-16,1-1-128 0,-2 1 0 0,1 2 0 16,1 1 0-16,-4 2-15184 0</inkml:trace>
  <inkml:trace contextRef="#ctx0" brushRef="#br0" timeOffset="44965.34">4096 10165 35935 0,'-14'14'1600'0,"7"-2"320"0,3-2-1536 0,-1 5-384 0,0 4 0 0,-1 3 0 16,-2 5 384-16,-1-2 16 15,-2 4 0-15,-2-1 0 0,-5 3 224 0,2 2 32 16,1 0 16-16,-2-3 0 0,-2 2-448 0,1 0-96 16,0 0 0-16,3-6-128 0,1 1 128 0,2-5-128 0,-1-2 0 0,4-1 0 31,3-2-832-31,0-3-256 0,6-14-64 0,0 0-15616 0</inkml:trace>
  <inkml:trace contextRef="#ctx0" brushRef="#br0" timeOffset="45925.23">5111 9302 11055 0,'-5'-9'976'0,"0"2"-784"15,-1-5-192-15,-1 3 0 0,-2-2 1568 0,1 5 272 16,-1-2 48-16,0 0 16 0,-1 5-320 0,1-4-64 0,-3 3-16 0,3 2 0 16,0 1-352-16,9 1-64 0,-10 0 0 0,10 0-16 15,0 0-320-15,0 0-64 0,-5 7-16 0,5-7 0 16,0 12-32-16,7 2 0 0,3 1 0 0,6 4 0 16,6 3 240-16,6 7 32 0,5 4 16 0,0 4 0 15,0 3-224-15,3 6-32 0,-15-17-16 0,1 11 0 0,-1 7-144 16,1 4-48-16,-3 6 0 0,-2 4 0 15,-3 4-16-15,-6 1-16 0,-4 1 0 0,-4 55 0 0,-11-25-64 0,-6-20-16 16,-4-13 0-16,-6-6 0 0,-6-7 80 0,-3-4 16 16,-6 2 0-16,-2-9 0 0,-4 0-176 0,-1 0-16 15,0 0-16-15,-2-3 0 0,22-17-240 0,-11 3 0 16,-8 5 0-16,-7-4-13248 16,-6 5-2560-16</inkml:trace>
  <inkml:trace contextRef="#ctx0" brushRef="#br0" timeOffset="47318.52">6077 9925 16703 0,'0'0'736'0,"-6"-2"160"0,-2-5-720 0,2 2-176 15,6 5 0-15,0 0 0 0,-6-6 2112 0,6 6 384 16,0 0 64-16,0 0 32 0,6-9-1056 0,5 5-224 16,6-1-32-16,7 2-16 0,7 9-560 0,4-3-96 15,5 4-32-15,3 0 0 0,4-2-256 0,0 1-48 0,0 0-16 16,-4-1 0-16,-2 1-256 0,-15 2 0 16,-1-3-176-16,1 3 176 15,-3-1-1696-15,-3 0-224 0,-3 3-64 0</inkml:trace>
  <inkml:trace contextRef="#ctx0" brushRef="#br0" timeOffset="47469.63">6146 10090 32255 0,'-22'-11'1424'0,"12"6"304"0,10 5-1392 0,0 0-336 0,0 0 0 0,15 0 0 0,3 0 848 0,4 4 112 16,4 3 0-16,4-2 16 0,4 0-464 0,7 2-80 16,3-1-32-16,4 2 0 0,-3 2-224 0,-11-4-48 15,3 3-128-15,1 0 192 16,2 3-1328-16,0 2-272 0,1-3-48 0</inkml:trace>
  <inkml:trace contextRef="#ctx0" brushRef="#br0" timeOffset="48193.45">7520 10390 23727 0,'0'0'1040'0,"0"0"240"0,0 0-1024 0,0 0-256 0,0 0 0 0,-1-6 0 0,1 6 928 0,0 0 144 15,2-11 16-15,5-3 16 0,1-2-144 0,4 0-16 16,-1-3-16-16,3-2 0 0,3 0-416 0,3-5-96 15,2 0-16-15,2-5 0 0,3 1-176 0,1 0-32 16,1-1-16-16,-2-2 0 0,2-4-48 0,-1-1 0 16,0-2 0-16,-2 3 0 0,0 4-128 0,-3 5 0 15,-4 5 0-15,-4 6 128 0,-4 3-128 0,-2 7 0 16,-9 7 0-16,0 0 0 0,7 13 0 0,-3 6 0 16,-3 4-128-16,-2 10 128 0,-5 5 0 0,1 4 0 15,-1 5 0-15,-2-1 0 0,1 0 208 0,2-4-32 16,0-2-16-16,1-8 0 0,3-4 96 0,1-4 32 15,1-5 0-15,1-5 0 0,2-2 160 0,3-7 16 16,-7-5 16-16,13 0 0 0,3-3 80 0,4-7 16 0,4-1 0 0,2-7 0 16,0-6-176-16,4-2-16 15,0-2-16-15,2-1 0 0,2-4-240 0,1-3-128 16,-2 1 160-16,1-2-160 0,-1-4 0 0,3-3 128 0,0 1-128 16,0 2 0-16,-3 8 0 0,-2 4 0 0,-2 8 0 0,-5 6 0 15,-6 5 0-15,-4 9 0 0,-3 7 0 16,-2 8 0-16,-3 8 0 0,-3 6 0 0,-3 8 0 0,-3 6-160 15,-4 0 160-15,-1 8 144 0,1 1-16 0,-1-4-128 16,-1 0 288-16,1-7-48 0,1-3-16 0,-1-2 0 16,0-2-96-16,1-3-128 0,-2-4 176 0,0 0-176 15,0-4 128-15,0-3-128 0,2-1 0 0,2-4 0 16,5-14-224 0,0 0-160-16,0 0-16 0,0 0-16 0,0 0-2656 0,0 0-544 0</inkml:trace>
  <inkml:trace contextRef="#ctx0" brushRef="#br0" timeOffset="48514.05">9596 9447 20847 0,'0'0'912'0,"0"-6"208"0,0 0-896 0,0 6-224 15,0 0 0-15,0 0 0 0,-5 1 1472 0,-4 5 240 16,-4 2 48-16,-3 7 16 0,-6 7-560 0,-2 7-128 16,-2 3 0-16,-3 3-16 0,-7 5 80 0,1 3 0 15,-2 6 16-15,3 4 0 0,1 1-432 0,1 2-96 0,1 5 0 0,3 1-16 16,6-4-384-16,0-1-80 15,5-3-16-15,6-4 0 0,3-4-144 0,5-6 0 0,3-1 0 0,5-4 0 16,4-3-1120 0,4-2-208-16,5-4-32 0,10 2-14160 0</inkml:trace>
  <inkml:trace contextRef="#ctx0" brushRef="#br0" timeOffset="48946.51">9915 10021 16575 0,'0'0'1472'0,"7"-6"-1168"15,1-2-304-15,0 2 0 0,-2 0 512 0,-2-2 32 16,1 2 16-16,-3-2 0 0,-2 8 352 0,-2-5 80 16,-3 2 16-16,-3-5 0 0,-2 3-304 0,-4 2-64 15,-5 1-16-15,-3 3 0 0,-3-1 0 0,-3 5 0 16,-3 4 0-16,0 0 0 0,-2 4 112 0,1 3 32 15,3 1 0-15,2 3 0 0,2 2-96 0,4 1-16 16,5-1 0-16,5-1 0 0,5-3-272 0,6-3-64 16,5-3-16-16,3-1 0 0,7-4 64 0,3 0 16 15,5-7 0-15,3-2 0 0,4-3-32 0,0-1 0 16,2-3 0-16,-2-2 0 0,1 0-192 0,-3 1-32 0,-3-2-128 0,-3 3 192 16,-3-3-16-16,-4 6-16 15,-2-2 0-15,-4 4 0 0,-1 4 160 0,-8 0 16 0,1 7 16 16,-1 5 0-16,-4 5-32 0,-2 5 0 0,-5 4 0 15,-1 2 0-15,-3 3 96 0,-2 3 16 0,0 2 0 0,0 2 0 16,-4 0-32-16,1 3 0 0,-2-1 0 0,0 0 0 16,-3-2-128-16,1-1-16 0,0-3-16 0,0-3 0 15,-3-6-96-15,2-1-16 0,-1-1 0 0,2-4 0 16,0-1-128-16,1-7 0 0,0-2 0 0,2-4 128 16,-1-5-1456-16,-1-4-288 0,2-2-64 15</inkml:trace>
  <inkml:trace contextRef="#ctx0" brushRef="#br0" timeOffset="49768.01">10874 9257 17215 0,'0'0'768'0,"0"0"144"0,6-7-720 0,-6 7-192 0,0 0 0 0,0 0 0 16,0 0 864-16,0 0 144 0,-9 3 16 0,-3 6 16 15,-2 0-32-15,-1 6-16 0,-3 5 0 0,0 8 0 0,-1 3 0 16,-1 4 0-16,-2 7 0 0,1 3 0 16,-1 4 96-16,1 5 0 0,0 3 16 0,2 1 0 15,1 3-416-15,1-4-96 0,1-1-16 0,4-1 0 0,0-3-272 16,3-1-64-16,4-1-16 0,3-5 0 0,0-1-224 15,4-6 144-15,4-5-144 0,2-4 128 0,2 0-128 0,4-5 0 16,-2 2 0-16,5-5-176 16,1-3-1488-16,0-5-320 0,-1-4-48 0</inkml:trace>
  <inkml:trace contextRef="#ctx0" brushRef="#br0" timeOffset="50063.59">11219 9571 6447 0,'0'-9'576'16,"2"1"-576"-16,1 3 0 0,1-3 0 0,0 3 3712 0,-4 5 640 15,5-5 128-15,-5 5 32 0,0 0-2576 0,0 6-512 16,-4 7-96-16,1 4-32 0,0 2-208 0,-3 2-64 15,1 6 0-15,0 4 0 0,0 2-368 0,0 4-80 0,-2 2 0 16,0 4-16-16,0-2-272 0,-1 2-48 0,2 2-16 0,-3-5 0 16,1 2-224-16,2-1 0 0,-1-6 0 0,2-5 0 31,4-4-1040-31,-2-4-304 0,2-4-64 0,1 1-12256 0</inkml:trace>
  <inkml:trace contextRef="#ctx0" brushRef="#br0" timeOffset="50207.67">11429 9990 24879 0,'0'0'2208'0,"-2"11"-1760"16,1 2-448-16,-1 1 0 0,-1 4 672 0,-2 6 48 15,-3 1 16-15,-2 5 0 0,-4-2 560 0,-1 1 112 16,-3 1 32-16,-1-2 0 0,0 2-848 0,1-1-160 16,0-2-48-16,3 2 0 0,0-4-384 0,2 1-192 15,0-6 0-15,-2 4-14784 0</inkml:trace>
  <inkml:trace contextRef="#ctx0" brushRef="#br0" timeOffset="50727.06">12364 9789 13823 0,'0'-20'608'0,"2"13"128"0,0-4-592 0,2 0-144 0,0-1 0 0,-1-1 0 0,0 2 1600 0,0 2 272 16,-2-2 64-16,-2 2 16 0,-2-1-1120 0,-2 6-208 15,-3 1-48-15,-2 6-16 0,-4-2-240 0,-1 8-64 16,-2 4 0-16,-3 4 0 0,-5 4 448 0,-2 5 96 16,-1 1 16-16,-3 6 0 0,3 7 192 0,2 2 32 15,2-3 16-15,5-1 0 0,3-4-416 0,6 1-64 16,3-5-32-16,4-3 0 0,3 0-176 0,4-4-48 15,2-6 0-15,3 0 0 0,4-7 16 0,3-1 0 16,3-7 0-16,4-2 0 0,1-3 224 0,2-6 32 16,1-1 16-16,-1-7 0 0,1-3-128 0,-3-3-32 15,-6 6 0-15,0-2 0 0,-1-4 16 0,-1-1 0 16,0-5 0-16,-4-2 0 0,-5-3-48 0,1 2-16 16,-6-1 0-16,-2-7 0 0,-3 4-240 0,-4 6-160 15,0 9 192-15,-4 5-192 16,3 0-512-16,-4 4-224 0,-1 5-32 0,-1 4-11248 15,-1 4-2240-15</inkml:trace>
  <inkml:trace contextRef="#ctx0" brushRef="#br0" timeOffset="51145.42">10213 9869 15663 0,'-8'-10'688'0,"8"10"144"0,-3-13-656 0,2 4-176 16,1 9 0-16,-3-11 0 0,3 5 1840 0,0 6 336 15,-2-9 64-15,2 9 0 0,0 0-1584 0,0 0-320 16,0 0-64-16,0 0-16 0,0 0-256 0,0 0 0 16,0 0 0-16,0 0 0 15,0 0-352-15,7 5-128 0,1 0-32 0</inkml:trace>
  <inkml:trace contextRef="#ctx0" brushRef="#br0" timeOffset="51428.48">10196 10207 20271 0,'0'0'1792'0,"5"12"-1424"16,-1-1-368-16,-1 2 0 0,1 5 1440 0,-1 2 224 16,-3 3 32-16,-2 1 16 0,-1 5-32 0,-1 2 0 15,-1 1 0-15,-3 2 0 0,-5 0-608 0,2 3-128 16,-3 3-32-16,-3 0 0 0,-2 0-464 0,-1-4-80 15,-2 1-32-15,0-2 0 0,-3-2-192 0,0-4-144 16,1-1 192-16,-2 1-192 0,-2-6 0 0,2-1 0 16,-1-2 0-16,-8 5 0 15,3-9-2096-15,5-9-416 0,-9-3-96 0,11-6-11296 0</inkml:trace>
  <inkml:trace contextRef="#ctx0" brushRef="#br0" timeOffset="52391.05">12676 9232 6447 0,'-11'-17'576'0,"6"8"-576"16,2 0 0-16,0-1 0 0,3 10 1840 0,0 0 256 15,0 0 48-15,0 0 16 0,0 0-880 0,0 0-192 16,0 0-16-16,0 0-16 0,11 10-352 0,2 4-80 16,1 5-16-16,3 6 0 0,-2 8 192 0,-2 9 32 15,-1 9 16-15,-4 11 0 0,-3 8-208 0,-6 5-32 0,-6 4-16 0,-3 6 0 16,-6 4-272-16,-5 2-64 16,-3 0-16-16,-1-7 0 0,-3-9-48 0,5-6-16 0,3-10 0 15,1-5 0-15,1-6 32 0,1-11 16 0,1-5 0 16,-1-7 0-16,2 2-224 0,-2-7 144 0,3-3-144 15,3-6-8176-15,1-1-1712 0</inkml:trace>
  <inkml:trace contextRef="#ctx0" brushRef="#br0" timeOffset="52885.51">13121 10272 21183 0,'0'0'944'0,"0"0"192"0,0 0-912 0,0 0-224 0,11 5 0 0,-2 5 0 0,-4 4 1408 0,-1 4 256 16,-7 4 32-16,-1 7 16 0,-4 7-528 0,-3-1-96 15,-3-3-32-15,-2 4 0 0,-3 0-288 0,-3 4-64 16,-3-1-16-16,-2-1 0 0,-2-2-384 0,0-3-80 15,-1-5-16-15,2 0 0 0,2-6-208 0,2-2 0 16,1-4 0-16,4-2-10240 16,3-6-1952-16</inkml:trace>
  <inkml:trace contextRef="#ctx0" brushRef="#br0" timeOffset="53284.58">13940 9508 16575 0,'4'-19'736'0,"-1"13"160"0,-1-4-720 0,1 2-176 0,-1-2 0 0,0 4 0 16,-2 6 1536-16,0 0 256 0,-7 2 64 0,-3 6 16 16,-5 1-848-16,-4 6-192 0,-3 5-16 0,-6 8-16 15,-4 4 48-15,-3 9 16 0,-5 2 0 0,2 5 0 0,0 2-64 0,1 3-16 16,3 3 0-16,5 1 0 0,5 0-368 0,7 1-80 16,7-4-16-16,6 0 0 0,7-4-160 0,6-1-32 15,6-6-128-15,5 1 192 0,4-4-192 0,6-3 0 16,3-3 0-16,15 7-14992 15</inkml:trace>
  <inkml:trace contextRef="#ctx0" brushRef="#br0" timeOffset="53498.46">14270 9784 6447 0,'-2'-25'272'0,"4"14"80"0,0-2-352 0,2-1 0 0,2 0 0 0,1 1 0 16,-3-1 5504-16,2 2 1040 15,-1 5 208-15,-1 2 32 0,-2-2-4896 0,-2 7-992 0,0 0-192 0,0 0-32 16,0 0-544-16,0 0-128 0,0 9 0 0,-1 1 0 15,-1 3-464 1,-1 2-128-16,0 4-32 0,1-1 0 0,-1 3-2176 0,2-1-432 0</inkml:trace>
  <inkml:trace contextRef="#ctx0" brushRef="#br0" timeOffset="53910.64">14309 10003 10127 0,'0'0'448'0,"0"0"96"0,0 0-544 0,0 0 0 0,0 0 0 0,-6 5 0 0,-1 2 2448 0,2-1 384 16,1 0 80-16,1 0 16 0,3-6-2000 0,0 0-400 15,0 0-80-15,0 0 0 0,0 0-240 0,0 0-32 16,-5 4-16-16,5-4 0 0,0 0-32 0,0 0 0 16,0 0 0-16,-7-3 0 0,2-4-128 0,1-1 0 15,2 4 0-15,-1-3 0 0,-1 0-144 0,2 1-112 16,-1-3-32-16,2 2 0 16,0-4-96-16,-1 2-32 0,1-3 0 0,1-2 0 0,0 4 224 0,1-2 32 15,1-2 16-15,0 0 0 0,1 2 144 0,1-2 144 16,-1 0-16-16,3 1-128 0,-1 0 752 0,1-1 32 15,-1-1 16-15,1 2 0 0,0 0 64 0,-1-1 16 16,0-1 0-16,-1 1 0 0,-2 0-208 0,-1 3-32 16,3-2-16-16,-3 3 0 0,1 0-112 0,-1 2 0 15,0 3-16-15,-1 5 0 0,0 0-112 0,0 0 0 16,0 0-16-16,-4 10 0 0,-2 2-16 0,-2 5 0 0,-2 6 0 16,-1 3 0-16,-2 7 32 0,-2 9 16 0,-2 4 0 15,1 3 0-15,-1 1 80 0,2 7 16 0,-3 3 0 16,0 1 0-16,-2 2-112 0,2-1-32 0,1 1 0 0,-1-6 0 15,4-2-176-15,0-3-48 0,1-3 0 0,0-5 0 16,2-3-128-16,1-4 0 0,1-5 0 0,1-5 0 16,2-6-256-16,2-3-96 0,1-4-16 0,3-9-10768 15,0-5-2144-15</inkml:trace>
  <inkml:trace contextRef="#ctx0" brushRef="#br0" timeOffset="54127.89">14332 10376 29487 0,'0'0'2624'0,"-1"9"-2112"16,2 4-512-16,0 4 0 0,-1 3 1152 0,1 5 128 16,1 1 32-16,-2 2 0 0,-3-4-416 0,1 5-96 15,-3 0-16-15,-2 2 0 0,-2-1-576 0,3-3-208 16,-3 0 144-16,-1-4-144 0,1-2 0 0,-2-2 0 15,0-2 0-15,1-3 0 16,0-4-2080-16,1-1-288 0,-6-7-64 0,15-2-16 0</inkml:trace>
  <inkml:trace contextRef="#ctx0" brushRef="#br0" timeOffset="54635.15">15184 9808 21183 0,'-4'-14'1888'0,"4"8"-1504"16,0 0-384-16,-2-3 0 0,0 2 1056 0,-2 1 144 16,-1 3 16-16,-5 2 16 0,-5 4-352 0,-13 7-80 15,-4 6-16-15,-4 5 0 0,-1 8-368 0,-3 3-80 16,0 6-16-16,1 4 0 0,1 2 128 0,6 5 0 15,8-2 16-15,9-7 0 0,7-2-112 0,9-2-32 16,8-3 0-16,6-8 0 0,7-5-112 0,5-4-16 16,3-3-16-16,3-3 0 0,2-6 32 0,-9-3 16 15,5-2 0-15,3-3 0 0,3-5 96 0,-1 0 0 16,-2-6 16-16,0-3 0 0,-2-4-48 0,-3-3-16 16,-2 0 0-16,-4-5 0 0,-5 4 128 0,-6-5 32 0,-4 1 0 15,-6-2 0-15,-5 0-160 0,-6-1-16 0,-4 0-16 16,-3 5 0-16,-5 3-240 0,-2 6 128 0,-1 1-128 0,-1 1 0 15,-1 6-944 1,1 3-272-16,1 4-64 0,-8-2-9408 0,4 5-1856 0</inkml:trace>
  <inkml:trace contextRef="#ctx0" brushRef="#br0" timeOffset="55077.62">15617 9333 11967 0,'-4'-13'528'0,"4"13"112"0,1-7-512 0,2 0-128 16,0 2 0-16,0-3 0 0,2 2 1968 0,2 2 352 16,0-2 80-16,4 2 16 0,0 2-800 0,2 0-144 15,-1 2-48-15,4 4 0 0,0 4-144 0,3 1-16 16,3 5-16-16,1 6 0 0,1 7-336 0,0 3-64 0,-1 4-16 0,-3 7 0 15,-1 6-336-15,-3 5-80 0,-2 3-16 0,-5 9 0 16,-7 4-208-16,-6 2-32 0,-6 0-16 0,-8 1 0 16,-3 3-144-16,-7-6 128 0,-4-3-128 0,-1-6 128 15,-3-2-128-15,-1-6 0 0,1-7 0 0,0-4 128 16,2-6-128-16,2-5 0 0,3-2 0 0,1-5 128 16,1-6-1344-16,4-2-256 0,5-6-64 15</inkml:trace>
  <inkml:trace contextRef="#ctx0" brushRef="#br0" timeOffset="55315.75">16189 10257 22863 0,'3'13'1008'0,"-1"-7"208"0,1 5-960 0,-2 5-256 16,-1 4 0-16,-3 5 0 0,-2 5 1600 0,-2 1 256 16,-3 1 64-16,-4 1 16 0,-4 4-784 0,-4 4-144 15,-2-1-48-15,0 1 0 0,-3-3-528 0,4-2-112 16,-1-3-32-16,0-4 0 0,4-3-288 0,-1-2 0 16,2-1-208-16,-5-1-14960 0</inkml:trace>
  <inkml:trace contextRef="#ctx0" brushRef="#br0" timeOffset="55849.12">17271 9437 15663 0,'-9'-19'688'0,"4"10"144"0,-2-6-656 0,1 3-176 0,-3 5 0 16,-6-3 0-16,-4 7 1824 0,-3 8 336 16,-4 7 64-16,-2 7 16 0,-3 9-976 0,-1 6-192 0,1 7-48 0,-3 6 0 15,1 2-112-15,3 6-16 0,2 3-16 0,13-16 0 16,1 7-288-16,4-4-48 0,3 2-16 0,5 14 0 16,7-7-320-16,5-7-64 0,4-4-16 0,4-6 0 15,1-5-128-15,1-4 0 0,0-7 0 0,-6-7-176 16,2-5-1472-16,-1 0-288 15,-1-5-64-15</inkml:trace>
  <inkml:trace contextRef="#ctx0" brushRef="#br0" timeOffset="56089.52">17550 9506 24479 0,'0'0'1088'0,"0"0"208"0,0 0-1040 0,0 0-256 16,-6 7 0-16,-2 4 0 0,-2 5 816 0,-1 6 96 15,-3 6 32-15,0 2 0 0,0 2-256 0,1 2-48 16,2 2-16-16,-1 6 0 0,1 1-336 0,1 4-64 16,0-5-16-16,-1-1 0 0,1-1-208 0,1-3 128 15,0-1-128-15,3-2 0 16,0-3-1280-16,1-1-368 0,-1-2-64 0</inkml:trace>
  <inkml:trace contextRef="#ctx0" brushRef="#br0" timeOffset="56291.39">17624 10204 27647 0,'-7'11'2448'16,"-2"2"-1952"-16,-2 1-496 0,0 5 0 0,-3 4 912 0,0-1 96 15,-1 4 16-15,-2 1 0 0,1 3-208 0,0-2-48 16,3 0 0-16,0-4 0 0,0 3-640 0,2-4-128 16,0-3 0-16,3-2 0 15,1-3-1392-15,3-5-176 0,3-1-32 0,1-9-11872 16</inkml:trace>
  <inkml:trace contextRef="#ctx0" brushRef="#br0" timeOffset="56636.23">18230 9722 24191 0,'0'0'1072'0,"0"0"208"0,0 0-1024 0,0 0-256 16,0 0 0-16,-7 7 0 0,-5 0 960 0,0 5 128 0,-4 4 16 0,0 3 16 15,-2 2-288-15,2 5-64 16,-1 2-16-16,-2 10 0 0,2-1-128 0,7 0-32 0,4 0 0 0,6-4 0 16,5-3-208-16,5-5-64 0,3 0 0 0,6-6 0 15,4-3 0-15,2-6-16 0,3-1 0 0,1-5 0 16,3-5 80-16,-1-6 0 0,-2-1 16 0,-1-5 0 16,0-4 80-16,-4-2 16 0,-2-2 0 0,-5-2 0 15,-3-5-48-15,-7 1-16 0,-3-3 0 0,-7-2 0 16,-5-5-208-16,-4 0-32 0,-6 2-16 0,-4 2 0 0,-3 3-176 15,0 2-224-15,-1 7 48 0,2 3 16 16,1 4-1248-16,0 6-240 16,9 3-48-16,0 5-9168 0,2 1-1824 0</inkml:trace>
  <inkml:trace contextRef="#ctx0" brushRef="#br0" timeOffset="57038.73">18561 9074 23151 0,'-8'-14'1024'0,"6"7"208"0,1 1-976 0,1-3-256 16,1 4 0-16,-1 5 0 0,6-4 1328 0,2 5 208 0,3 4 64 16,4 8 0-16,3-1-720 0,6 5-144 15,7 5-32-15,7 6 0 0,4 8 400 0,9 5 80 0,4 7 16 0,2 5 0 16,-1 7-64-16,-7 7-16 0,-3 5 0 0,-12 11 0 16,-10 6-352-16,-12 4-80 0,-13 3-16 15,-15 7 0-15,-12 3-208 0,-8-1-32 0,-11 0-16 0,-7-10 0 16,-6-6-176-16,-4-5-48 0,-3-10 0 0,-5-5 0 15,-8-4-48-15,0-6-16 0,2-11 0 0,1-2 0 0,-1-2 16 16,2 1 0-16,0-3 0 0,4-4 0 16,5-4-1280-16,5-3-256 0,3-6-48 15</inkml:trace>
  <inkml:trace contextRef="#ctx0" brushRef="#br0" timeOffset="77127.45">1087 11044 22111 0,'0'0'1968'0,"-4"-12"-1584"16,0 0-384-16,2-2 0 16,-1 0 704-16,2 2 64 0,0 1 16 0,1 11 0 0,-2-14 160 0,1 4 16 15,1-2 16-15,0 12 0 0,0 0-80 0,-1-9 0 16,1-1-16-16,0 10 0 0,0 0-240 0,0 0-64 16,0 0 0-16,0 0 0 0,0 0-256 0,0 0-48 15,0 0-16-15,4 15 0 0,1 1 0 0,-2 3 0 16,3 2 0-16,-1 7 0 0,1 3 128 0,2 4 0 15,-1 3 16-15,2 6 0 0,-1-2-80 0,2 2 0 16,0-3-16-16,3-2 0 0,0-2-160 0,-5-12-16 16,3 0-128-16,-1-4 192 0,0 1-32 0,1-3-16 15,1-3 0-15,-1-3 0 0,1-1 208 0,2-6 32 16,-3-1 16-16,-1-1 0 0,4-7 224 0,-1-1 32 16,0-2 16-16,1-7 0 0,0-2-128 0,1-3-32 15,0-5 0-15,2-1 0 0,2-6-240 0,0-3-48 16,0-4-16-16,1-1 0 0,4 0-208 0,-2-7 0 15,1 1 128-15,0-5-128 0,1 2 0 0,1 0 0 16,2-4 128-16,0 3-128 0,-4 1 0 0,1-1 0 0,0 0 0 16,-1 4 0-16,0 1 0 0,0 6 0 0,-3 5 0 0,-2 3 0 15,-3 3 0-15,-1 3 0 0,0 2 0 0,-1 5 0 16,-3 3-128-16,-1 3 128 0,-3-3 0 0,0 6 0 16,-1-1 0-16,-5 8 0 0,0 0 0 0,0 0 0 15,0 0 0-15,0 0 0 0,0 0 0 0,0 0 0 16,0 0 0-16,4 8 0 0,-4-8 0 0,3 8 0 15,-3 5 0-15,0 1 0 0,0 3 0 0,-5 2 0 16,-2 4 0-16,-2 2 0 0,2 6 0 0,-3 2 0 16,-4 3 0-16,-2 5 0 0,0 4 0 0,-2-2 0 0,-1 3 0 0,0-3 0 15,0 0 0-15,0-1 0 0,0-1 0 0,1 2 0 16,-2-2 0-16,1-5 0 0,1-1 0 0,0-2 0 16,0-3 0-16,0 0 0 0,1-3 0 0,-1-1 144 15,-1 2-144-15,1-4 128 0,-2-1-128 0,-1-2 128 16,1 0-128-16,0-3 128 0,-1-4-128 0,3-2 0 15,2 1 144-15,-2-7-144 0,3 2 160 0,1-4-32 16,1-2-128-16,0-3 192 0,2-3-32 0,0-1-16 16,-1 0 0-16,2 0 0 0,0-4-16 0,0 2 0 15,-1-5 0-15,1 4 0 0,1-2-128 0,-3-1 128 16,0-3-128-16,0 0 128 0,0 1-128 0,1 0 0 16,-2-2 0-16,3-1 128 0,1-2-128 0,0-2 0 15,-1 0 0-15,1-2 128 0,1-1-128 0,2-1 128 16,0-6-128-16,1 1 128 0,1 1-128 0,1-2 0 15,1 2 0-15,-1 0 0 0,-1 4 0 0,4-2 0 16,0 3 128-16,0 3-128 0,-1 0 0 0,1 2 0 16,0 1 0-16,0 1 0 0,-1-1 0 0,-1 2 0 0,2 2 0 0,0 3 0 15,0-1 0-15,0 4 0 0,-1 0 0 0,1 7 0 16,0 0 0-16,0 0 0 0,0 0 0 0,0 0 0 16,0 0-176-16,4 17 176 0,0 5-128 0,0 0 128 15,1 1 0-15,-1 5-160 0,-2-2 160 0,2 6 0 16,1 2 0-16,0 1-128 0,1-2 128 0,2-2 0 15,0 4 0-15,1-3 0 0,2-3 0 0,0-5 0 16,1-2 0-16,-5-8 0 0,1 1 0 0,0-3 0 16,1 0 0-16,-2-1 0 0,2 0 0 0,-1-3 0 0,1 0 0 0,2 0 0 15,-2-6 0-15,1 1 0 0,0-3 160 0,1-2-160 16,0 0 160-16,2-2-160 0,-1-5 192 0,1 0-64 16,0-5-128-16,1-3 192 0,1-1-64 0,2-4-128 15,0-6 176-15,1 3-176 0,1-4 160 0,2-3-160 16,-1-4 128-16,2-1-128 0,-2 0 0 0,1-1 128 15,1-1-128-15,2-4 0 0,-2-2 0 0,1-1 0 16,0 2 128-16,1-3-128 0,0-4 0 0,-1 7 0 16,-2 2 0-16,1 2 0 0,-2 6 0 0,-1 1 0 15,-2-1 0-15,-3 2 0 0,-1 5 0 0,-2 2 0 16,-1 2 0-16,-1 0 0 0,0 4 0 0,-1 2 0 16,-5 3 0-16,4 2 0 0,-3 3 0 0,-1 2 0 15,-3 7 0-15,0 0 0 0,0 0 0 0,0 0 0 16,0 0 0-16,0 0 0 0,0 0 0 0,0 0 0 15,0 0-128-15,-1 12 128 0,1-2 0 0,-1 4 0 16,-2 1-144-16,1 3 144 0,-2 0 0 0,-1 1 0 16,-1 2 0-16,-1 4 0 0,1-2 0 0,-3 1 0 15,-2 6 0-15,-2 2 0 0,-1 0 0 0,-3 6 0 0,0 3 0 0,-3-1 0 16,1 3 0-16,-4-1 0 0,-1 7 0 0,3-5 0 16,0 2 0-16,-1-4 0 0,-1 0 0 0,0 0 0 15,0-3 0-15,0-1 0 0,1 2 0 0,1-2 0 16,0-1 0-16,2-3 0 0,-1-1 0 0,0-1 0 15,-1 0 0-15,1-6 0 0,-2 2 0 0,3-6 0 16,-4-3 0-16,6-1 0 0,-1-3 0 0,4-2 0 0,-1-6 128 0,2 0-128 16,1-2 0-16,2-4 144 15,1-2-144-15,1-2 192 0,-1-4-192 0,-2-2 192 0,6-4-32 0,-2-1 0 16,-1 0 0-16,0-3 0 0,0 2-160 0,-1-5 0 16,0 0 144-16,0-1-144 0,0 0 0 0,-1-1 128 15,0-3-128-15,-2-1 0 0,1-4 0 0,1 2 0 16,-1-3 0-16,1-3 0 0,-1 0 0 0,1 1 0 15,-1-2 0-15,3 1 128 0,-1-2-128 0,1 1 0 16,2-1 0-16,1 3 0 0,-2-1 0 0,6 1 0 16,0 2 0-16,-2 6 0 0,2-1 0 0,1 5 0 15,1 0 0-15,2 6 0 0,-2 4 0 0,-1 11 0 16,0 0 0-16,0 0-128 0,1-9 128 0,-1 9 0 16,0 0 0-16,0 0-128 0,0 0 128 0,3 18-160 15,-2 3 160-15,0 6-160 0,1 3 160 0,0 9-128 16,1 5 128-16,-1 6-128 0,0 4 128 0,0 5 0 15,2-1-144-15,2 3 144 0,2-2 0 0,1-5 0 0,0-3-144 0,3-8 144 16,0-2 0-16,-1-4 0 0,5-8 0 0,-3-1 0 16,1-8 0-16,0-2-128 0,3-4 128 15,-8-7 0-15,1 0 0 0,1-2 0 0,1-3 0 0,1-2 0 16,1-2 0-16,1-3 144 0,1-5-144 0,2-3 128 16,0-3 0-16,1-5 0 0,0-1 0 0,0-9 0 15,0-2-128-15,4-5 128 0,-1-4-128 0,1-4 128 16,2 2-128-16,2-3 0 0,3 2 0 0,-1-2 0 15,1 3 0-15,1-5 0 0,1 2 0 0,3-1 0 16,-4-2 0-16,1-2 0 0,0 4 0 0,-4 4 0 16,1-1 0-16,-5 4 0 0,-6 1 0 0,0 3 0 15,0 3 0-15,-4 2 0 0,-3 1 128 0,-1 6-128 0,-2-1 0 0,-2 5 0 16,-2 2 0-16,1 2 0 0,1 3 0 0,0 5 0 16,-3-1 0-16,0 5 0 0,-3 5 0 0,0 0 0 15,0 0 0-15,0 0 0 0,0 0 0 0,0 0 0 16,0 8-144-16,-1 3 144 0,-1 4 0 0,-3 4 0 15,1 4-128-15,-2 5 128 0,-1 0 0 0,-4 5 0 16,-3 3 0-16,-2 6 0 0,-3 0 0 0,-2 6 0 16,-3 4 0-16,0-1 0 0,0 0 0 0,-1-1 0 15,0-2 0-15,0-4 0 0,0-2 0 0,-2-1 0 16,-1-2 0-16,-1 1 0 0,1-2 0 0,0 1 0 16,0-2 0-16,1-1 0 0,2-5 0 0,2 0 0 15,-3-2 0-15,2-3 0 0,3-1 0 0,-2-2 0 16,1-4 0-16,2 0 0 0,1-1 0 0,1-3 0 15,3-1 0-15,1-4 0 0,0 0 0 0,-3-1 128 16,2 0-128-16,1-5 0 0,-1-1 0 0,2-2 0 16,2-2 0-16,0-2 0 0,1-1 128 0,0-3-128 15,2-2 0-15,-2-3 144 0,3-3-144 0,-5-3 0 0,2-3 0 0,0-4 0 16,0-5 0-16,1-3 128 0,0-4-128 0,1-2 0 16,2-2 0-16,1-2 0 0,0 1 128 15,1 0-128-15,0 6 0 0,2-1 0 0,0-2 0 16,2 1 0-16,0-2 0 0,3 4 0 0,1-1 0 0,1-1 0 15,0 1 0-15,0 4 0 0,1 2 0 0,-2 7 0 16,0 0 0-16,-2 4 0 0,0 2 0 0,0 5 0 16,-2 13 0-16,0 0 0 0,0 0 0 0,0 0 0 0,0 0-192 0,0 0 192 15,-4 14-160-15,1 8 160 0,-3 2-208 0,1 11 48 16,-1 7 16-16,0 9 0 0,-2 6 144 0,3 4 0 16,0-2-144-16,4 1 144 0,2-1 0 0,3-3-144 15,1-4 144-15,1-6 0 0,2-5 0 0,1-8-128 16,2-1 128-16,1-4 0 0,0-8 0 0,5-1 0 15,1-5 0-15,-4-5 0 0,0 0 0 0,3-5 0 16,2-4 0-16,-5 0 0 0,0-4 208 0,3-5-48 16,2-1-16-16,3-6 0 0,0-3-16 0,4-6 0 15,-1-2 0-15,2-7 0 0,1-2-128 0,-1-6 192 16,-1-3-192-16,1-1 192 0,0 0-192 0,-3-2 160 16,1 3-160-16,-1 0 160 0,1 3-160 0,-3 2 0 15,0 5 0-15,-3 2 0 0,-2 2 0 0,-3 7 0 16,-4 1 128-16,-1 5-128 0,-2 4 0 0,0 2 0 15,-3 5 0-15,-4 7 0 16,0 0-480-16,0 0-128 0,0 0-32 0,0 0 0 16,-7 14-1952-16,0 8-400 0,-4 2-80 0</inkml:trace>
  <inkml:trace contextRef="#ctx0" brushRef="#br0" timeOffset="79742.73">21635 11848 11919 0,'-21'-12'512'0,"8"4"128"0,-2 2-512 0,-3-2-128 15,1 2 0-15,1 3 0 0,0-1 432 0,-1 3 48 16,2 1 16-16,1 1 0 0,1 2 176 0,2-2 32 16,0 0 16-16,0 1 0 0,0 1 176 0,2 0 48 15,9-3 0-15,0 0 0 0,-6 6-96 0,6-6-16 16,0 0 0-16,0 0 0 0,0 0-192 0,5 9-32 16,2 1-16-16,5-6 0 0,1-1 64 0,3-2 16 15,3-2 0-15,7-2 0 0,1 1 96 0,8-6 32 16,4-1 0-16,7-1 0 0,4 1-96 0,4-2 0 15,5 2-16-15,4-3 0 0,3 5-128 0,3-2-32 16,1 2 0-16,2-1 0 0,0 1-80 0,4 2-32 16,4-1 0-16,-1 3 0 0,-3 2-96 0,0 0-32 15,0-1 0-15,5 0 0 0,2-1 16 0,1 2 0 16,-1-3 0-16,0 0 0 0,-3-2-128 0,6-2-32 16,3 3 0-16,3 0 0 0,-2-2 128 0,4 0 32 15,-1 5 0-15,2-3 0 0,4-2-80 0,0 5-16 16,-2-1 0-16,0 2 0 0,-2-3-64 0,4 3-16 15,0 2 0-15,-1-1 0 0,-1-4 32 0,1 2 0 16,-2-1 0-16,2 2 0 0,0 2-16 0,-5 2 0 0,-2-2 0 0,2 3 0 16,5-2 0-16,-3 2 0 0,-6-1 0 0,1 2 0 15,-1 0-144-15,6-1 128 0,2 0-128 0,0 2 128 16,-2 0-128-16,2-1 0 0,3 4 0 0,2-1 0 16,0 2 0-16,1-1 0 0,-5 4 128 0,-2-6-128 0,-1 2 0 15,-4-1 0-15,-2 2 0 0,-4-2 0 0,-5-1 0 0,-4-2 128 16,-1-3-128-16,-2 0 0 0,-2-1 0 0,-2-2 128 15,-6-1-128-15,-4 0 0 0,-1-2 0 0,0 1 128 16,2 0-128-16,1 2 0 0,2-2 192 0,-2 3-64 16,-2 0 0-16,4 0 0 0,-4 0 0 0,2 3-128 15,-1-1 192-15,1 2-64 0,-1-3-128 0,-2 2 0 16,-1 0 0-16,1-2 128 0,-6 0-128 0,0 0 0 16,-2-1 0-16,-3 2 0 0,-3-1 0 0,-6 0 0 15,-4-1 128-15,-4 1-128 0,-5-1 0 0,-5 0 0 16,-3-1 0-16,-4 0 128 0,-2 0-128 0,-11 1 128 0,8-4-128 0,-8 4 128 15,0 0-128-15,0 0 160 0,0 0-160 0,0 0 160 16,0 0-160-16,0 0 0 0,-13-1 0 0,0-1 128 16,-3 0-128-16,-3 0 0 0,-3 2 0 0,-3 0 0 15,-6-3 0-15,-3 0 0 0,-4 1 128 0,-7-1-128 16,-6 2 0-16,-6-2 0 0,-4-1 0 0,-7-2 0 16,-2 1 0-16,-8 0 0 0,-7-1 0 0,-3-1 0 15,-8-2 0-15,-6 2 0 0,-1 2 0 0,-9-3 0 16,-4 0 0-16,-4-1 0 0,-4 2 0 0,-5-2 0 15,-7 0 0-15,2 0 0 0,0 3 0 0,-5-1 0 16,-3-2 0-16,-2 3 0 0,-1-4 0 16,1 2 0-16,0 1 0 0,2 0 0 0,6 4 128 0,-3-3-128 15,-2 0 0-15,3 5 0 0,5 5 0 0,-1-6 0 16,-3-3 0-16,1 4 0 0,4 2 144 0,0-1-144 16,-2-2 0-16,4 2 0 0,3 1 0 0,2 2 0 0,-3-2 0 0,8 1 0 15,3 3 0-15,4-1 0 0,1-1 0 16,2 3 0-16,7 3 0 0,6-3 0 0,0 0 0 0,0-1 0 15,-2-3 0-15,3 4 0 0,2 2 0 0,1-2 0 16,3 1 0-16,-3 2 0 0,-1-3 0 0,1 3 0 16,8-3 0-16,3 5 0 0,5-4 0 0,2 3 0 15,2-3 0-15,3 0-128 0,8 2 128 0,1-1 0 16,1 2 128-16,2-1-128 0,3 4 0 0,7 1 0 16,6-3 0-16,4 0-128 0,2 2 128 0,8-1 0 15,5-5 0-15,7 1 0 0,6-1 0 0,1-1 0 16,3-1 0-16,6-5 0 0,0 0 0 0,0 0-128 0,0 0 128 15,15 5 0-15,4-3 0 0,2-2 0 16,2-1 0-16,5 0-128 0,4-3 128 0,6 0 0 0,4-2 0 16,8-3 0-16,2 0 0 0,6 3 0 15,5-1 0-15,4 2 0 0,4-5 0 0,5 2 0 0,4-2 0 0,8 3 0 16,5-5 0-16,5 3 0 0,6 0 0 0,3 2 0 16,2-5 0-16,8 5 0 0,5-4 0 0,5 5 0 15,2-5 0-15,5 3 0 0,5-1 0 0,6 4 0 16,-2 0 0-16,7 0 0 0,0 4 0 0,3-1 0 15,1 0 0-15,0-1 0 0,-4 2 0 0,5 0 0 16,5 1 0-16,-5 1 0 0,-3 0 0 0,4 3 0 16,0 4 0-16,2-3 0 0,-2 1 0 0,-1 3 0 15,-1-3 0-15,0 7 0 0,1 1 0 0,-5-1 0 16,-5 1 0-16,-2 2 128 0,0 1-128 0,-5-1 0 16,-4 2 0-16,-2-1 128 0,-3-5-128 0,-3 2 0 0,-5 2 0 0,-2-1 0 15,-4 3 0-15,-6-3 128 0,-5-5-128 16,-7 2 0-16,-5-1 0 0,-5-3 0 0,-4 2 0 0,-7-6 0 15,-7-4 0-15,-7 0 128 0,-7 0-128 0,-4-2 0 16,-2-2 0-16,-4-2 0 0,-7 1 0 16,-5 1 128-16,-6-5-128 0,-6 3 0 0,-3-3 0 0,-4 1 0 15,-5 2 0-15,-3-2 128 0,-6 8-128 0,0-6 0 16,0 6 0-16,-7-7 0 0,-5 1 0 0,-2 3 0 16,-4 0-192-16,-1 3 64 15,-5 3-1248-15,-1 2-240 0,-2 1-48 0,0 2-10816 16,1 3-2144-16</inkml:trace>
  <inkml:trace contextRef="#ctx0" brushRef="#br0" timeOffset="86947.71">991 11079 20495 0,'-17'-26'448'0,"9"18"80"0,2-1 32 0,3 1 32 0,3 8-464 0,-5-7-128 15,1-1 0-15,3-1 0 0,1 9 704 0,0 0 128 16,0 0 32-16,4-11 0 0,-2 1-320 0,2 0-64 16,-4 10-16-16,0 0 0 0,3-9-192 0,-3 9-32 15,0 0-16-15,0 0 0 0,0 0 96 0,0 0 32 16,0 0 0-16,0 0 0 0,1 14 96 0,-1 0 32 16,-1 2 0-16,1 4 0 0,0 7-96 0,1 1 0 15,0 4-16-15,1 5 0 0,-2 3-128 0,2 2-32 16,1 7 0-16,0-4 0 0,1 2 96 0,3-6 16 15,-2-4 0-15,1-4 0 0,0 0 0 0,3-6 16 16,0-2 0-16,-1-6 0 0,-2-5 176 0,-1-2 48 0,2-1 0 0,0-1 0 16,-7-10 32-16,12 7 16 0,-12-7 0 0,12 1 0 15,0-2-32-15,-1-3 0 0,-2-3 0 0,3 1 0 16,0-5-64-16,1-1 0 0,0-3-16 0,2-2 0 16,0-2-240-16,2 0-64 0,-1-1 0 0,3-5 0 15,4-2-48-15,3-4-16 0,3-3 0 0,1-3 0 16,5-2-128-16,0-4 160 0,1-1-160 0,5 2 160 15,-2-2-160-15,0 2 128 0,-2-5-128 0,1 2 128 0,1-2-128 0,-13 16 192 16,1-5-192-16,1-2 192 0,2-1-192 0,-3-2 0 16,2-1 0-16,-1 4-176 0,-1 1 176 15,0 1 0-15,-2 2 0 0,0 2 0 0,-2 4 0 0,0-1 0 16,-1 2 0-16,-1-1 0 0,0 6 0 0,-2-1 0 16,-1 0 0-16,-1 2 0 0,3 2 0 0,-3 2 0 15,-1 1 0-15,-1 2 0 0,0 4 0 0,-1-3 0 16,-2 5 0-16,-1-3 0 0,0 5 0 0,-2-3 144 15,0 3-144-15,0 1 0 0,0-2 0 0,-3 2 0 16,1 3 0-16,-7 2 0 0,7-7 0 0,-7 7 0 16,0 0 0-16,5-3 0 0,-5 3 0 0,0 0 0 15,0 0 0-15,0 0 0 0,0 0 0 0,0 0 0 16,0 0 0-16,0 0 0 0,-7 7 0 0,-1 0 0 16,-1 3 128-16,-1-1-128 0,1 2 0 0,-6 0 0 15,-3 5 0-15,-1 2 0 0,0 1 0 0,-5 5 0 16,-4 1 0-16,-3 7 0 0,-2 1 0 0,-4 5 0 15,-3 2 0-15,-3 9 0 0,-4 7 0 0,0 1 0 16,-2 8 0-16,0-3 0 0,-2 2 0 0,-1-3 0 0,0 2 0 16,-1-3 0-16,1 0 0 0,0 0 0 0,-1-4 0 15,-18 17 0-15,11-12 0 0,7-9 0 0,3-6 0 0,7-6 0 16,5-1 128-16,3-6-128 0,5-5 144 0,3-4-144 16,7 3 176-16,2-3-176 0,1-4 192 0,6 1-192 15,1-4 128-15,3-1-128 0,2-6 0 0,0-4 0 16,5-6 144-16,0 0-144 0,0 0 0 0,0 0 144 15,0 0-16-15,0 0-128 0,0 0 192 0,0 0-64 16,0 0 128-16,-1-6 0 0,1-7 16 0,0-1 0 16,-1-2-80-16,1 0-32 0,-2 4 0 0,2-2 0 0,0-3-160 0,0 1 128 15,2-1-128-15,-2-1 128 0,2-2-128 0,0 1 0 16,-1-3 0-16,1-1 0 0,-2-2 0 0,2-3 0 16,-2-1 128-16,0-4-128 0,0-4 0 0,1 0 0 15,0-1 0-15,0-3 128 0,-2 1-128 0,2 0 0 16,2-2 0-16,0 2 0 0,-2 3 0 0,1 1 0 15,2 1 0-15,-4 0 0 0,-2 3 0 0,-1 2 0 16,2-1 0-16,-2 6 0 0,1-2 0 0,-1 4 0 16,1 4 0-16,0 2 0 0,-3-1 0 0,1 4 0 15,-1 1 0-15,2 4 0 0,-1 3 0 0,4 6 0 16,-7-4 0-16,7 4 0 0,-7 9 0 0,-3 1 0 16,-1 8 0-16,1 3 0 0,-1 2-176 0,1 4 176 15,-3 7-128-15,0 8 128 0,-1 3 0 0,0 4 0 16,0-2 0-16,3 4-128 0,2 6 128 0,3-3 0 15,1-7 0-15,3 1 0 0,4 0 0 0,1-3 0 16,2 1 0-16,2-8-128 0,2-6 128 0,0-6 0 16,-1 2 0-16,4-5 0 0,-1-1 0 0,1-3 0 15,-2-4 0-15,1 0 0 0,2-4 0 0,1-1 0 16,1 0 0-16,1-4 0 0,-1-2 0 0,3-4 0 16,-1-4 0-16,4-2 0 0,3-6 0 0,0-2 0 0,1-5 0 15,2-1 128-15,2-3-128 0,1-6 128 16,-1-4-128-16,1-1 128 0,1-5-128 0,1-1 128 0,3-7-128 0,-8 10 128 15,3-6-128-15,5-8 128 0,3-1-128 0,3-4 128 16,2-9-128-16,4-1 128 0,2-4-128 0,4 0 128 16,0 0-128-16,-1 4 0 0,-2 8 0 0,-2 4 0 15,-6 8 0-15,-1 6 0 0,-6 3 0 0,-2 6 0 16,-7 7 0-16,-4 6 0 0,-4 3 0 0,1 0 0 16,-6 7-1088-16,-13 8-224 0,0 0-48 0,0 10-11904 15,-4 6-2384-15</inkml:trace>
  <inkml:trace contextRef="#ctx0" brushRef="#br0" timeOffset="87655">2271 10809 20095 0,'-22'1'896'0,"11"0"176"0,0 2-864 0,0 0-208 16,-1 0 0-16,2 0 0 0,0-2 848 0,2 1 128 15,8-2 32-15,0 0 0 0,0 0-208 0,0 0-32 16,0 0-16-16,8 4 0 0,1-1 144 0,5-1 48 16,3-4 0-16,5 0 0 0,2 1-304 0,4 0-48 15,0 0-16-15,4-1 0 0,2 1-256 0,1 0-48 0,-1-3-16 0,1-2 0 16,4-1 112-16,-1 2 16 0,-1-5 0 16,-2 4 0-16,1-3 16 0,-3 1 16 0,-4 3 0 0,-2-1 0 15,-2 2-224-15,-2 1-64 0,-3 1 0 0,-2-1 0 16,-1-1-128-16,-2 2 0 0,-4 1 0 0,0 1 0 15,-4 0 0-15,-7 0 0 0,0 0 0 0,0 0 0 16,0 0 0-16,0 0-320 0,0 0 48 0,0 0 16 16,0 0-480-16,0 0-96 0,0 0 0 15,-6 6-9120-15,-3 0-1824 0</inkml:trace>
  <inkml:trace contextRef="#ctx0" brushRef="#br0" timeOffset="87895.2">2723 10824 9215 0,'0'0'400'0,"0"0"96"0,-7 0-496 0,7 0 0 15,-5-1 0-15,5 1 0 0,-7 1 4064 0,0 3 720 16,2 1 144-16,1 4 16 0,-1-2-3312 0,2 6-672 16,-3 2-128-16,4 2-16 0,-3 2 48 0,0 0 16 15,-3 4 0-15,2 5 0 0,-2 2-112 0,0 2 0 16,0 2-16-16,-1 2 0 0,1 2-304 0,3 1-48 16,-4 0-16-16,1-1 0 0,1-1-192 0,0-2-32 15,0-2-16-15,-1 0 0 0,1-5-144 0,-2 1 0 16,2-4 144-16,0 0-144 0,-1-3 128 0,3-3-128 15,-4-2 128-15,4-1-128 0,-1-5 0 0,3 1 144 0,-1-1-144 16,1-1 0 0,3-10-896-16,0 0-304 0,0 0-48 0,0 0-16 15,0 0-1504-15,0 0-304 0</inkml:trace>
  <inkml:trace contextRef="#ctx0" brushRef="#br0" timeOffset="88128.43">2149 11448 23039 0,'-8'-5'2048'0,"-1"-2"-1648"0,0 2-400 0,1 3 0 16,2 1 2320-16,6 1 384 0,0 0 80 0,0 0 16 16,0 0-1328-16,0 0-272 0,11-3-48 0,4-1-16 15,10 0-272-15,3 1-48 0,6-1-16 0,7-1 0 16,6 0 0-16,5 1 0 0,2-3 0 0,5 0 0 16,6 2-176-16,1-3-48 0,0 0 0 0,3 3 0 15,-2-1-256-15,-1 2-64 0,-2 0-16 0,-3 3 0 0,-2-1-240 0,-3 0 176 16,-2 1-176-16,-6 2 160 0,-6-1-160 0,-5 3 0 15,-5-2 0-15,4 4 0 16,-8 4-1408-16,-7-1-304 0,-9 4-64 16</inkml:trace>
  <inkml:trace contextRef="#ctx0" brushRef="#br0" timeOffset="112775.53">3553 18571 11055 0,'0'0'976'0,"0"0"-784"16,0 0-192-16,0 0 0 0,0 0 1568 0,0 0 272 0,0 0 48 15,0 0 16-15,0 0-1008 0,0 0-208 0,0 0-48 0,0 0 0 16,0 0-384-16,0 0-64 0,0 0-32 0,0 0 0 16,0 0-160-16,0 0 192 0,0 0-192 0,6 10-6128 15,3-3-1328-15</inkml:trace>
  <inkml:trace contextRef="#ctx0" brushRef="#br1" timeOffset="116536.7">10196 8406 19519 0,'0'0'864'0,"0"0"176"0,0 0-832 0,0 0-208 16,0 0 0-16,0 0 0 0,0 0 1040 0,0 0 176 15,-3-9 16-15,-1 4 16 0,4 5-512 0,-6-4-96 16,-3-1-32-16,0 0 0 0,-1 0-96 0,-1-2-32 15,-2-1 0-15,-1 0 0 0,-1-2 64 0,-2 0 16 16,-2 0 0-16,-1-2 0 0,-2 2-64 0,2-4-16 16,-3 0 0-16,0-2 0 0,-5-2 32 0,3-1 0 15,-3 0 0-15,-2 0 0 0,0 0-64 0,-3 1-16 16,-1 0 0-16,-3 2 0 0,-3-1-32 0,-2 2 0 0,-3 3 0 0,-2 0 0 16,-6-2-16-16,-1 1-16 0,-2 1 0 0,-3 1 0 15,1 5-176-15,-2-1-16 0,-2 6-16 0,1-1 0 16,0-2-160-16,1 1 128 0,0 2-128 0,3 0 128 15,1-4-128-15,2 3 160 0,1 2-160 0,-1 2 160 16,-2 3-160-16,1-2 160 0,1 1-160 0,-2 1 160 16,-2 0-32-16,0 1-128 0,-1 1 192 0,0 3-64 15,-2 3-128-15,-2-2 160 0,-1 5-160 0,-1-1 160 16,-1 1-160-16,1 2 0 0,0 1 144 0,1 3-144 0,1 0 128 16,-1 2-128-16,3-4 128 0,2 2-128 0,1 6 144 0,4-3-144 15,0 2 192-15,3-2-192 0,3 4 160 0,2 1-160 16,2 3 128-16,1 0-128 0,-1-3 144 0,5-2-144 15,2 5 160-15,3 0-160 0,2 3 144 0,3-1-144 16,1-1 128-16,3-1-128 0,2-2 128 0,2 2-128 16,1 0 128-16,2 0-128 0,3 3 128 0,1 0-128 15,2-3 0-15,4-2 128 0,-1-3-128 0,1 3 192 16,3-4-192-16,1 1 192 0,2-2-64 0,2 1 0 16,1-5 0-16,4 2 0 0,3 1 0 0,0-3 0 15,5-2 0-15,2 2 0 0,2 1 0 0,3-2 0 16,3 0 0-16,1-2 0 0,2-3-128 0,3 1 160 15,2 0-160-15,4 0 160 0,2-4-160 0,5-3 192 16,-1 3-192-16,1-3 192 0,1 1-192 0,1 2 128 16,5-3-128-16,1 1 128 0,5 2-128 0,2-4 0 15,3 3 144-15,0-6-144 0,-1 0 160 0,2-1-32 16,1-1-128-16,0 0 192 0,5 1-192 0,1-1 0 16,0-2 0-16,1 0 0 0,-2-4 144 0,2 2-16 0,-1 0 0 0,1-3 0 15,1-5-128-15,0 2 0 0,0-1 0 0,0-3 0 16,-3 0 0-16,0 0 0 0,0-3 0 0,0 0 128 15,0 2-128-15,1-3 0 0,-1 0 0 0,0 0 128 16,1 1-128-16,-2-1 0 0,0-4 0 0,0-1 128 16,0 0-128-16,-1-2 0 0,1-3 144 0,-2 2-144 15,-2-1 192-15,0-4-48 0,1 1 0 0,-4-5 0 16,-2-1-144-16,-1 2 160 0,-1-2-160 0,-4-2 160 0,-4-2-32 0,-4 1 0 16,-3-1 0-16,-4-3 0 0,0-2 80 0,-4-1 16 15,-6-1 0-15,-1-3 0 0,-5 2 16 0,-3-1 0 16,-5 6 0-16,-4 3 0 0,-6-1-112 15,-4 4 0-15,-5 4-128 0,-4 4 192 0,-5 2-192 0,-7-2 128 16,-7 3-128-16,-5 4 0 0,-5 4 0 0,-5 4-128 16,-5-3-16-16,-21-1 0 15,5 3-1456-15,5-1-304 0,5 1-48 0,19 3-11360 16,0 0-2288-16</inkml:trace>
  <inkml:trace contextRef="#ctx0" brushRef="#br1" timeOffset="117444.04">11188 8247 17503 0,'0'0'1552'16,"0"0"-1232"-16,0 0-320 0,0 0 0 0,0 0 768 0,0 0 80 15,-5 0 32-15,-4 2 0 0,2-1 208 0,-2 4 64 16,-1 4 0-16,-5-1 0 0,1 2 0 0,-4 1 0 16,-4 4 0-16,-2 3 0 0,-1 3-144 0,-2 3-32 15,-4-1 0-15,1 1 0 0,-2 2-144 0,2 0-48 16,-1 2 0-16,4-3 0 0,2 3-112 0,5-4-32 16,2 2 0-16,4-5 0 0,1-3-192 0,4-1-64 15,3-5 0-15,2 1 0 0,4 0-64 0,4-3-32 16,3-1 0-16,6-2 0 0,6 0 96 0,8-3 32 15,6-1 0-15,5 1 0 0,5 0-128 0,4-3-32 16,0-1 0-16,0-1 0 0,4-3-256 0,-2 2 128 16,-4-1-128-16,-3 1 0 0,0-2 128 0,-4-3-128 15,-2 2 0-15,-6 2 0 0,-3-3 0 0,-5 0 0 16,-6 1-128-16,2-4 128 16,-8 3-608-16,-10 6-32 0,0 0 0 0,-6-4 0 15,-9 1-2560-15,-6 2-528 0</inkml:trace>
  <inkml:trace contextRef="#ctx0" brushRef="#br1" timeOffset="117642.45">10665 8686 29487 0,'6'-9'1296'0,"0"4"288"0,3-4-1264 0,7 3-320 0,4-6 0 0,7 5 0 16,4-2 768-16,9 2 80 0,6-2 32 0,3 3 0 15,3 1 160-15,2-4 48 0,5 3 0 0,2-2 0 0,3 3-448 0,1 1-64 16,1-3-32-16,0 3 0 0,1 0-336 15,-4 1-64-15,-4 1-16 0,-5 1 0 16,-6 1-128-16,-3 2-224 0,-3 1 48 0,10 2 16 16,-12 1-1968-16,-7-1-400 15,-6 2-80-15</inkml:trace>
  <inkml:trace contextRef="#ctx0" brushRef="#br1" timeOffset="118269.22">13136 8102 16127 0,'0'0'704'0,"0"0"160"0,0-8-688 0,0 0-176 0,0 8 0 0,-4-10 0 16,-1 3 1040-16,-1 0 176 0,-3 3 48 0,0 1 0 0,-1 1-176 16,-4 2-16-16,-4 1-16 0,-3 3 0 0,-1 5-224 0,-4 1-64 15,-2 1 0-15,-2 2 0 0,0-1-16 0,1 4-16 16,0-1 0-16,2 2 0 0,1-1-176 0,3 2-48 16,2-2 0-16,6-1 0 0,4-3-256 0,6 2-48 15,3 0-16-15,7 0 0 0,6-1 112 0,4 1 16 16,5-1 0-16,6 1 0 0,0 2-48 0,5 2 0 15,2 0 0-15,-1-3 0 0,-2-1-80 0,-1 3 0 16,-1 0-16-16,-7 1 0 0,-4 0 16 0,-4-1 0 16,-3-2 0-16,-5 1 0 0,-3-2 112 0,-5-1 16 15,-3 2 16-15,-7 2 0 0,-5-2 288 0,-2 0 48 16,-4-1 16-16,-3-2 0 0,-2-1-304 0,0-3-64 16,-2-1-16-16,1-3 0 0,0-2-128 0,-1-1-32 15,0 0 0-15,4-1 0 0,3 0-144 0,4 0 0 16,2-4 0-16,7 0 0 15,4-3-1712-15,7 7-272 0,3-9-48 0,3-1-14160 0</inkml:trace>
  <inkml:trace contextRef="#ctx0" brushRef="#br1" timeOffset="118608.42">13408 8424 8287 0,'0'0'736'0,"0"0"-592"0,0 0-144 0,0 0 0 0,-5 6 3904 15,0 7 768-15,-2 2 128 0,-2 2 48 0,-1 1-3360 0,3 1-656 16,-1 2-144-16,0 0-32 0,1-1-16 0,0 0-16 16,2 1 0-16,4-2 0 0,2 2 16 0,3-7 0 15,2-2 0-15,2-1 0 0,0-3-128 0,2-1 0 16,3-4-16-16,2-3 0 0,0-3 304 0,-1-2 64 15,4 0 16-15,1-1 0 0,1-7-32 0,2 1 0 16,-1-2 0-16,1 0 0 0,-2-4-288 0,-2-1-64 16,-3-2-16-16,-1 4 0 0,-1 1-160 0,-3 0-48 15,-1-1 0-15,-2 2 0 0,-2-1-128 0,-1 3-16 16,-2 3-128-16,-1-2 192 0,-1 5-192 0,-1-2 0 16,-1 4 0-16,2 5 0 15,-3-6-400-15,3 6-128 0,-4-7-32 0,4 7 0 16,0 0-2352-16,-7 4-480 0,-2 1-80 0</inkml:trace>
  <inkml:trace contextRef="#ctx0" brushRef="#br1" timeOffset="119018.57">13928 8460 20271 0,'0'0'1792'0,"0"0"-1424"0,-2-5-368 0,2 5 0 0,0 0 1104 0,0 0 160 15,-2 8 16-15,-1 1 16 0,1 4-272 0,-1 1-48 16,-1 1-16-16,1 1 0 0,-2-1 16 0,-1 1 0 15,0 3 0-15,1-2 0 0,1-3-32 0,2 0-16 16,-2 1 0-16,0-3 0 0,2-1 16 0,-1-2 0 16,3-9 0-16,0 0 0 0,0 0-112 0,0 0-32 15,0 0 0-15,0 0 0 0,0 0 48 0,0 0 16 16,6-8 0-16,3 2 0 0,-1-4-368 0,2 1-80 16,-2-5-16-16,2 0 0 0,0 4-240 0,3-3-160 15,1 2 192-15,2 2-192 0,-2-1 0 0,1 3 0 16,1-2 0-16,-2 3 0 0,-3 1 0 0,3-2 0 0,-1 5 0 0,-2-1 0 31,-2 1-816-31,-2-2-208 0,0-1-64 0,-7 5 0 16,0 0-1600-16,8 0-320 0,-8 0-64 0</inkml:trace>
  <inkml:trace contextRef="#ctx0" brushRef="#br1" timeOffset="120399.2">14914 8211 17503 0,'0'0'1552'0,"6"-4"-1232"16,1-3-320-16,-1 2 0 0,1 0 848 16,-7 5 112-16,3-7 32 0,0 1 0 0,-3-2 64 0,-1 1 16 15,-1 1 0-15,-1-2 0 0,-5 2 64 0,-1 2 16 16,0-2 0-16,-2 2 0 0,-3 1-48 0,-2 2 0 15,0 1 0-15,-2 3 0 0,-1 0-288 0,-1 5-64 16,-2 0-16-16,3 3 0 0,-3 1-288 0,3 3-64 16,0 4-16-16,-1 4 0 0,0 0-112 0,-1 2 0 15,2 7-16-15,3-2 0 0,0-3-64 0,2 2-16 16,3-2 0-16,0 2 0 0,2 2-160 0,1-3 128 16,0 0-128-16,1-4 128 0,-1 0-128 0,1-2 0 15,0-2 0-15,1 0 128 0,1-5-128 0,0-1 0 16,1-1 0-16,0 0 128 0,0 0-128 0,0-3 0 15,1 0 0-15,0 1 128 0,-1 0-128 0,2-1 128 16,-1-4-128-16,2 3 128 0,1-9-128 0,0 0 0 16,0 0 0-16,0 0 128 0,0 0 32 0,0 0 0 0,7-5 0 15,1 0 0-15,-2 0-32 0,0-2-128 16,-3 2 192-16,-3 5-64 0,3-5-128 0,-3-2 0 0,-1 0 0 16,-1 2 128-16,1-3-128 0,-1 2 128 0,-1 1-128 0,-1-4 128 15,0 2 0-15,2-4-128 0,-2 4 192 0,1-3-64 16,0-1-128-16,1 1 160 0,1 4-160 0,1-2 160 15,1 2-160-15,3 2 0 0,1-2 144 0,3 2-144 16,3 1 0-16,3 2 0 0,3-1 0 0,2-2 0 16,3-4 0-16,2 2 0 0,0-2 0 0,3 3 128 15,1 1-128-15,1 2 0 0,0-1 0 0,0-3 128 0,-1-1-128 16,-1 0 0-16,-2-2 0 0,1 5 128 0,-2 0-128 16,-3-1 128-16,-1 0-128 0,-3 1 128 0,-3 0-128 0,-1-1 176 15,1 3-176-15,-3-2 192 0,0 1-192 0,-2 1 128 16,-1-2-128-16,-2 2 128 0,-1-3-128 0,-5 5 160 15,1-4-160-15,-1 4 160 0,0 0-160 0,-8 2 160 16,-2 2-160-16,-1 4 160 0,-3-2-160 0,-3 5 0 16,-2 1 0-16,-1 2 0 0,-3 2 0 0,1 2 128 15,1 0-128-15,2 1 0 0,1-1 0 0,3-3 0 16,3-3 0-16,3-1 0 0,3 0 0 0,2-3 0 16,3 1 0-16,1-9 0 0,5 5 128 0,-5-5-128 15,6 3 0-15,6-3 128 0,-1-3 48 0,2 1 0 16,1-5 0-16,0 1 0 0,-2-2 16 0,2-3 0 15,0-1 0-15,-1 2 0 0,-3-3 16 0,0 2 16 16,-1 2 0-16,0-2 0 0,-2 2-32 0,-2-1 0 16,-1 3 0-16,-4 7 0 0,0 0-192 0,0 0 144 15,0 0-144-15,0 0 128 0,0 0-128 0,-3 8 0 16,2 1 0-16,-2-3 0 0,2 3 0 0,1-3 0 0,0-6 0 16,2 8 0-16,4 0 0 0,0-5 0 0,1 2 0 0,2 1 0 15,0-3 0-15,3-1 0 0,0-1 0 0,4 0 0 16,-1-3 128-16,3-1-128 0,0-5 0 0,1 3 128 15,2 0-128-15,-2-2 0 0,-1 0 0 0,-3 2 0 16,3-4 0-16,-3 3 128 0,-1 1-128 0,0-1 0 16,-1 0 0-16,-2 5 128 0,0 0-128 0,-2-2 0 15,-2-2 0-15,0 0 0 0,-2 1 128 0,-5 4-128 0,0 0 0 0,0 0 0 16,7-2 0-16,1-4 0 0,-2-1 0 16,1 2 0-16,0-3 0 0,1 3 0 0,-2-1 0 0,2 0 0 15,-8 6 0-15,5-4 0 0,0-1 0 0,-1 0 0 16,0-3 0-16,-4 8 0 0,0 0 0 0,0 0 0 15,0 0 0-15,0 0 0 0,-9 4 0 0,0 1 0 16,-1 0 0-16,-1 0 0 0,0 5 0 0,-2-1 0 16,1 3 0-16,-1 0 0 0,1-3 0 0,2 3 0 15,1-5 0-15,3 5 0 0,1-1 0 0,2 3 0 16,1-4 0-16,2-1 0 0,2 1 0 0,4-1 0 16,0 0 0-16,3-2 0 0,0 0 128 0,2-2-128 15,2-3 0-15,2 0 128 0,3 1 0 0,1-2 0 16,1-2 0-16,2-2 0 0,1-1 80 0,2 0 16 15,-3-2 0-15,2 0 0 0,4-1-16 0,2-3 0 16,2-1 0-16,1-1 0 0,0-3-32 0,2 0-16 16,0 3 0-16,12-7 0 0,-4-2 0 0,-3-1 0 15,-5 2 0-15,-3-2 0 0,-3 6-32 0,-2-1 0 16,-4-1 0-16,-1 1 0 0,-2 1-128 0,-3 1 160 16,-4 1-160-16,-1 3 160 0,-3-2-160 0,-3 4 128 15,-3 3-128-15,-1 1 128 0,-4-3-128 0,-5 4 0 16,-4 2 0-16,-1 2 128 0,-4 2-128 0,-2 2 0 0,-2 4 0 15,-1-1 0-15,-3 5 0 0,1-2 0 16,1 1 0-16,1 3 0 0,1-1 0 0,5 0 0 0,1 1 0 16,4 1 0-16,2-2 0 0,2-2 0 0,6 0 0 0,3 2 0 15,4-1 0-15,3-1 0 0,3-2 0 0,3 1 0 16,4 0 0-16,5-3 0 0,1-1 0 0,4 0 0 16,1-1 0-16,5-1 0 0,1 1 128 0,2 0-128 15,2-5 0-15,0 0 0 0,-10 0 0 0,2 0 0 16,0 0-480-1,-1 0-176-15,-1-1-48 0,-3 1-14240 0,-3-2-2848 0</inkml:trace>
  <inkml:trace contextRef="#ctx0" brushRef="#br1" timeOffset="125837.18">13347 3033 14735 0,'0'0'640'0,"1"-5"160"0,-1-2-640 0,0 0-160 15,1 2 0-15,-1-2 0 0,0 7 1024 0,-2-8 192 16,-3 3 16-16,-2-4 16 0,1 0-208 0,-4-1-32 0,0 2-16 0,1-1 0 16,-3 3 304-16,-3-3 64 15,1 2 16-15,-4 0 0 0,-3 0-160 0,-1 3-16 0,-2 0-16 0,-3 1 0 16,-1 0-384-16,-2 3-80 0,-5 5-16 0,0 0 0 16,-3 2-224-16,-2 5-48 0,1 3-16 0,-2 0 0 15,-1 2-16-15,2 1 0 0,1 1 0 0,4 0 0 16,3 1-112-16,5-1-32 0,6-1 0 0,6 0 0 15,3 0-112-15,6-1-16 0,4 1-128 0,8 0 192 16,4 1-64-16,5-1 0 0,7-2-128 0,4 2 192 0,5-3 16 16,1 2 0-16,1-1 0 0,0 0 0 0,-3 2-208 0,-1 2 144 15,-3 0-144-15,-3 1 128 0,-3-2-128 0,-3 0 0 16,-5 2 0-16,-3 0 128 0,-4-2 96 0,-5 1 16 16,-4-2 0-16,-4 0 0 0,-5-3 256 15,-5 1 48-15,-4 2 16 0,0-3 0 0,-8-1-160 0,0 0-16 16,-2-3-16-16,-4 0 0 0,1 0-176 0,-2-3-16 15,1-2-16-15,1 1 0 0,-1-5-160 0,3 0 0 16,3-2 144-16,2 0-144 0,2 0 0 0,5-2-192 16,3 1 32-16,-1-2 0 15,7-2-1680-15,12 5-336 0,0 0-64 0,7-5-15360 0</inkml:trace>
  <inkml:trace contextRef="#ctx0" brushRef="#br1" timeOffset="126360.52">13460 3705 19295 0,'0'0'848'0,"0"0"176"0,2-7-816 0,1 1-208 0,-2 1 0 0,-1-3 0 16,0 2 1104-16,0 6 176 0,-2-5 48 0,2 5 0 0,-4-8-16 0,-2 3 0 15,-2 1 0-15,-1-1 0 0,1 3-304 0,-2 0-64 16,-1 4-16-16,-3 4 0 0,-1-1-240 0,-3 6-48 15,-1 1-16-15,-2 3 0 0,0 3-160 0,0 1-16 16,1 0-16-16,2 1 0 0,3-1-128 0,2-1-32 16,2-3 0-16,7 1 0 0,3-2-80 0,2-2 0 15,3-5-16-15,5-2 0 0,0-4 224 0,5-2 48 16,1-3 16-16,3-1 0 0,2-4 16 0,0 0 0 16,2-4 0-16,-3 3 0 0,0-1-224 0,-1-3-64 15,-2 1 0-15,1 4 0 0,-3 0-16 0,-1 3-16 16,-3 3 0-16,-3 2 0 0,-7 1 16 0,7 5 0 15,-3 5 0-15,-4 2 0 0,-3 3 32 0,-2 5 16 16,-4 6 0-16,-2 1 0 0,-2 4-32 0,-1 2 0 16,-3 3 0-16,-2 0 0 0,-3-2 112 0,-3 0 16 15,-1-3 0-15,0 2 0 0,-3-3 112 0,0-3 16 16,-2 0 16-16,1-6 0 0,-1 1-176 0,-1 1-32 16,-1-5-16-16,0-3 0 0,0-2-240 0,0-1 128 15,0-4-128-15,4 1 0 0,1-5 0 0,4-1 0 16,4-1-128-16,-5-2 128 15,9-3-2096-15,7-2-304 0,4-5-64 0,6 0-16336 0</inkml:trace>
  <inkml:trace contextRef="#ctx0" brushRef="#br1" timeOffset="127016.29">14502 2971 16527 0,'0'0'720'0,"0"0"176"0,4-9-720 0,0 3-176 0,0-2 0 0,-2 2 0 0,-2 6 1232 0,0 0 224 16,3-5 32-16,-3 5 16 0,0 0-160 0,0 0-16 16,0 0-16-16,0 0 0 0,0 0-480 0,2 14-80 15,3 1-32-15,-2 5 0 0,2 2 176 0,1 1 16 16,3 6 16-16,4 0 0 0,0 4-352 0,2 2-80 16,3 0-16-16,1 1 0 0,1 1-64 0,3 1-16 15,1 0 0-15,0 1 0 0,-1-2-224 0,-1-2-48 16,-2-5-128-16,-2-1 192 0,-4-2-64 0,1-3 0 15,-6-3-128-15,-1-2 192 0,1-4-192 0,-3-4 144 16,-3 1-144-16,2 2 128 16,-3-8-1024-16,-2-6-224 0,0 0-32 0,0 0-14048 0</inkml:trace>
  <inkml:trace contextRef="#ctx0" brushRef="#br1" timeOffset="127355.02">14995 2957 23951 0,'0'-16'1056'0,"0"11"224"0,0-3-1024 0,0 2-256 0,0 6 0 0,0 0 0 16,0 0 1728-16,-7 3 304 0,-3 6 48 0,-3 4 16 16,-4 9-864-16,-2 2-160 0,-5 2-48 0,-2 6 0 15,-6 4 32-15,0 4 0 0,-4 5 0 0,0 3 0 0,-4-1-144 0,-1 5-16 16,-1 3-16-16,1 0 0 0,2-4-336 0,3-2-64 15,0-4-16-15,2-1 0 0,-1-2-272 16,7-4-48-16,0-3-16 0,4-2 0 0,3-2-128 0,3-4 0 16,4 0 0-16,-1 3 0 15,4-9-320-15,8-9-80 0,3-2-32 0,0-10 0 16,11 2-2528-16,4-5-512 0,11-8-112 0,0-2 0 0</inkml:trace>
  <inkml:trace contextRef="#ctx0" brushRef="#br1" timeOffset="127862.64">16575 2951 13823 0,'0'0'1216'0,"0"-7"-960"0,0 0-256 0,-1-1 0 16,-1 3 1600-16,-2 1 288 0,-1-5 48 0,-3 4 16 0,-2 3-576 15,-3-3-112-15,-1-3-32 0,0 4 0 0,-2 3-96 0,-3 1-32 16,-3 0 0-16,-2 3 0 0,-4 0-32 0,-1 5-16 15,-3-2 0-15,-2 6 0 0,-3-1-288 0,0 4-48 16,0 3-16-16,1 3 0 0,3 1-16 0,3 1-16 16,2 0 0-16,5 0 0 0,0 3-224 0,5-4-32 15,6 5-16-15,3-4 0 0,2 1-112 0,6 0-32 16,5-1 0-16,5-1 0 0,0 2 64 0,6 3 0 16,2-2 0-16,2 3 0 0,1 3-16 0,3-4 0 15,-2 4 0-15,1-1 0 0,-3 1-96 0,-1 1-16 16,-3-2 0-16,-3-1 0 0,-4 3 112 0,0 0 16 15,-3 0 0-15,-2-3 0 0,-5 0 112 0,-3 1 16 16,-4-5 16-16,-2 2 0 0,-3-4-80 0,-2 1-32 16,-5 1 0-16,-2-1 0 0,-1-2-96 0,-1-1 0 15,-2 0-16-15,-3-6 0 0,0-2-240 0,0-2 176 16,-2-4-176-16,0-4 160 0,-3 1-160 0,0-8 0 16,4-1 0-16,1 0 0 15,1-6-1472-15,4 2-192 0,3-4-16 0,4-1-16 16,6-1-1808-16,4-4-352 0</inkml:trace>
  <inkml:trace contextRef="#ctx0" brushRef="#br1" timeOffset="128339.28">17170 2586 27071 0,'0'0'1200'0,"0"0"240"0,0 0-1152 0,0 0-288 0,3 10 0 0,-6-1 0 0,-3 4 0 0,-3 5 128 15,-2-1-128-15,-5 6 0 0,-1 3 800 0,-2 0 48 16,-4 5 16-16,-1 1 0 0,-2 1 192 0,1 2 32 15,-2 3 16-15,2-5 0 0,0-2-160 0,3-2-48 16,1-3 0-16,5-1 0 0,2-6-144 0,4-5-48 16,1-1 0-16,2 0 0 0,2-7-112 0,5-6-16 15,0 0-16-15,0 0 0 0,4-5 192 0,4-7 32 16,2 0 16-16,1-6 0 0,2-4-336 0,2-1-64 16,2-2-16-16,0-4 0 0,1-1-192 0,0 0-32 15,0-3-16-15,0 1 0 0,-2 3-144 0,1 2 160 16,-1 4-160-16,-3 2 160 0,-3 7-160 0,-1 1 0 15,-4 5 0-15,-5 8 128 0,0 0-128 0,0 0 128 0,-6 9-128 16,-4 7 128-16,-3 1-128 0,-2 4 0 0,-3 7 0 16,-3 1 0-16,-3 1 0 0,0 2 0 0,-1-1 0 0,2-1 0 15,1-1 0-15,3-4 0 0,3-3 128 0,3 0-128 16,2-7 0-16,3 1 0 0,2-5 0 0,2 0 128 16,1-4-128-16,3-7 0 0,0 0 0 0,0 0 0 15,0 0-1152-15,0 0-96 16,0 0-32-16,9-12-18576 0</inkml:trace>
  <inkml:trace contextRef="#ctx0" brushRef="#br1" timeOffset="130248.75">17755 3364 11807 0,'-1'-17'512'0,"1"17"128"0,1-6-512 0,0 0-128 0,-1 6 0 0,3-7 0 15,-2-2 896-15,-1 4 176 16,0 0 16-16,0 5 16 0,0 0 336 0,0 0 64 0,-4-7 16 0,1 3 0 16,3 4-48-16,0 0 0 15,0 0 0-15,0 0 0 0,-6-3-32 0,6 3-16 0,0 0 0 0,0 0 0 16,0 0-272-16,0 0-64 15,0 0-16-15,-5 4 0 0,4 2-432 0,1 3-64 0,1 4-32 0,3 0 0 16,4 3-80-16,2 3-16 0,1 2 0 0,5 2 0 16,3-2 48-16,2 3 0 0,2 2 0 0,3-3 0 15,0-2 80-15,1 1 0 0,-3-1 16 0,3-1 0 16,-3-3-128-16,-4 1-16 0,2-1-16 0,-4-2 0 16,-2-1-176-16,-3 0-16 0,-3 0-16 0,-1-3 0 15,-1 2-48-15,-1 1-16 0,-3-1 0 0,-1-3 0 16,-3 3-160-16,0-2 160 0,-4-1-160 0,0 3 160 0,-1-3-160 15,-3-1-176-15,-1-3 48 0,-5 2 0 16,0-3-2608-16,2-4-512 16</inkml:trace>
  <inkml:trace contextRef="#ctx0" brushRef="#br1" timeOffset="131703.94">19171 3172 7359 0,'0'0'656'0,"0"-6"-528"0,0-3-128 0,0 1 0 16,0-2 1184-16,0 4 208 0,0-3 32 0,0 4 16 0,-1-4-48 0,1 0-16 16,1 0 0-16,-2-1 0 0,0-2 16 0,1 12 0 15,0-9 0-15,0 9 0 0,0 0-112 0,-2-10 0 16,2 10-16-16,0 0 0 0,0 0-288 0,0 0-48 15,0 0-16-15,0 0 0 0,-10 12-384 0,1 2-80 16,0 1 0-16,2 7-16 0,-1 0 48 0,-1 9 16 16,-1 1 0-16,0 7 0 0,-2 2-96 0,3 3-16 15,-1 3 0-15,0 3 0 0,1-1-112 0,2-2-16 16,-1 0-16-16,3-6 0 0,2-4-32 0,5-4 0 16,1-4 0-16,4-5 0 0,3-3 64 0,1-5 16 15,2-3 0-15,1-7 0 0,1-1 176 0,3-1 48 16,1-5 0-16,2-3 0 0,0 0 96 0,3-1 32 15,2-7 0-15,0-2 0 0,4-4-208 0,-5-1-48 16,1-3 0-16,-1-1 0 0,-1-5-160 0,2 0-32 16,-1-6-16-16,0-3 0 0,-2-4-16 0,-1 3 0 15,-3 0 0-15,-1 3 0 0,-2 3-160 0,-3 6 160 16,-3 4-160-16,-2 0 160 0,-2 3-160 0,-1 5 0 16,-1 1 0-16,-4 2 0 15,0 3-768-15,0 8-128 0,-5-5-16 0,5 5-16 16,-10 1-1984-16,-2 3-400 0</inkml:trace>
  <inkml:trace contextRef="#ctx0" brushRef="#br1" timeOffset="133854.21">20995 3393 38063 0,'-7'-10'1680'0,"7"10"368"0,-2-8-1648 0,2 8-400 16,0 0 0-16,0 0 0 0,0 0 0 0,0 0 0 15,0 0-144-15,-5 9 144 0,1-1-128 0,2 2 128 16,-1-2 0-16,2 2 0 15,1-10-2032-15,-3 7-288 0</inkml:trace>
  <inkml:trace contextRef="#ctx0" brushRef="#br1" timeOffset="135294.19">23162 3466 13535 0,'0'0'592'0,"0"0"128"0,0 0-576 0,0 0-144 15,6-8 0-15,-6 8 0 0,6-9 1376 0,-6 9 240 16,6-6 48-16,-6 6 16 0,0 0-48 0,4-8-16 16,-1-1 0-16,-3 9 0 0,0 0-336 0,0 0-80 15,0 0-16-15,0 0 0 0,0 0-448 0,0 0-96 16,0 0 0-16,-4 9-16 0,-1 1-192 0,0 7-48 0,-3 3 0 0,0 8 0 16,1 4-160-16,0 1-32 15,2 1-16-15,1 2 0 0,2 1-176 0,2-6 128 16,4-3-128-16,3-2 128 0,1-1 32 0,2-4 0 0,2-5 0 15,0-2 0-15,2-1 368 0,4 0 80 0,1-6 16 0,0 1 0 16,0-4-112-16,2-4 0 0,0 0-16 16,3-2 0-16,-1 2-16 0,3-3 0 0,0-4 0 0,1 0 0 15,0-5-96-15,-2 2 0 0,-2-3-16 0,2-1 0 16,-3-2 16-16,0-6 16 0,-3-1 0 0,-5 4 0 16,2-6 128-16,1-2 32 0,-2-5 0 0,2 0 0 15,-2-1-128-15,1 3-32 0,-3-2 0 0,-1 2 0 16,-2 3-128-16,-1 0-16 0,-1 4-16 0,0 3 0 0,-3-2-112 0,-1 5 0 15,0 1-128-15,-2 2 192 16,1-1-192-16,-2 4 0 0,-1 1 0 0,0-1 0 0,0 4-128 0,0 2-32 16,0 5 0-16,0 0 0 15,0 0-1008-15,0 0-208 0,0 0-32 0,0 0-16 16,0 0-1344-16,0 0-272 0,-2 10-48 16</inkml:trace>
  <inkml:trace contextRef="#ctx0" brushRef="#br1" timeOffset="147840.63">20159 2972 3679 0,'0'0'320'0,"2"-12"-320"16,1 0 0-16,1 2 0 0,-2-1 2048 0,2 4 320 16,1-3 80-16,-5 10 16 0,0 0-640 0,6-7-128 15,-2-4-32-15,-4 11 0 0,0 0-64 0,0 0 0 16,3-7-16-16,-3 7 0 0,0 0-192 0,0 0-48 15,0 0 0-15,0 0 0 0,0 0-528 0,0 0-112 16,0 16-32-16,2 5 0 0,-2 1-224 0,2 9-64 16,-1 3 0-16,-2 1 0 0,-3 0 112 0,4 5 16 15,0 0 0-15,0 6 0 0,2-3-160 0,1 7-32 16,-1 1 0-16,1-9 0 0,0-6-96 0,-1-4-32 16,1-1 0-16,3-7 0 0,-1-2 256 0,0-5 32 15,0-4 16-15,-1-7 0 0,1 1 32 0,0-3 16 0,-5-4 0 0,12-2 0 16,-1-5 64-16,2-4 16 15,1-5 0-15,1-4 0 0,0-8-208 0,1-2-32 0,0-4-16 0,1-5 0 16,-1-3-192-16,1-5-48 0,-2-3 0 16,1-5 0-16,1-3-128 0,2 0 160 0,-1 17-160 0,1-4 160 15,1 3-160-15,2 3 0 0,1 1 0 0,-2 2 0 16,0 3 0-16,-2 3 0 0,-4 7 0 0,-1 3 0 16,-1 2-192-16,-2 4 48 0,-1 2 0 0,-1 5 0 31,-1-1-1504-31,-2 4-288 0,-1 3-64 0,-5 1-9840 0,0 0-1952 0</inkml:trace>
  <inkml:trace contextRef="#ctx0" brushRef="#br1" timeOffset="148169.1">20961 3401 19343 0,'0'0'848'0,"0"0"192"0,-5-3-832 0,5 3-208 15,-7 3 0-15,2 1 0 0,-4-1 2496 0,1 9 448 16,-3 2 80-16,1 4 32 0,1-3-1840 0,-1 5-352 16,-1 2-80-16,-1 1-16 0,1 2 128 0,-1 2 32 0,2-1 0 0,3 2 0 15,0 0-240-15,5-3-48 16,0-3-16-16,5 0 0 0,2 0-208 0,1-5-32 15,2 1-16-15,3-6 0 0,2-2 16 0,2-5 0 16,3-3 0-16,3-3 0 0,0-1-128 0,1-2 0 0,1-5-16 0,8-1 0 16,-4-3-240-16,-1-1 0 15,-9 3 0-15,0-3 0 16,-2-3-1472-16,-1 2-256 0,-2 0-32 0,-4 1-9664 0,-1 1-1936 16</inkml:trace>
  <inkml:trace contextRef="#ctx0" brushRef="#br1" timeOffset="148321.46">20816 3322 34095 0,'-10'-18'3024'0,"7"12"-2416"0,2 2-480 0,1-1-128 16,0 5 1792-16,0 0 352 0,0 0 64 0,0 0 16 0,8 6-1776 0,-1 1-448 15,2 3 128-15,0-1-128 0,1 2 0 16,0-3 0-16,-2 2 0 0,0-2 0 16,-2 2-2464-16,-1-4-576 0,6 12-112 0,-11-18-32 0</inkml:trace>
  <inkml:trace contextRef="#ctx0" brushRef="#br1" timeOffset="151980.63">24970 3154 14735 0,'0'0'1312'0,"-5"-1"-1056"16,1-2-256-16,-1 2 0 0,-1 0 896 0,-1 2 128 15,0 3 32-15,-4 1 0 0,-2 5-480 0,-1 2-80 16,-2 3-32-16,-2 3 0 0,-2 1 352 0,-3 5 64 16,-1 3 16-16,-1 4 0 0,-3 5 80 0,1 2 32 15,-3 5 0-15,0 4 0 0,1 3-112 0,2-1 0 16,4 1-16-16,6 1 0 0,3-2-272 0,6 2-48 16,7-4-16-16,3 0 0 0,7-2-32 0,6-4 0 15,6-5 0-15,2-1 0 0,6-5-304 0,3-4-64 16,3-5-16-16,3-3 0 15,2-4-976-15,3-3-208 0,3-5-32 0</inkml:trace>
  <inkml:trace contextRef="#ctx0" brushRef="#br1" timeOffset="153435.78">27014 3252 9215 0,'0'0'816'0,"0"0"-656"0,2-6-160 0,0-1 0 0,-1-3 1344 0,0 4 224 16,-1-2 48-16,0 8 16 0,0 0-432 0,0 0-96 16,0 0-16-16,0 0 0 0,0 0-496 0,-5 14-96 15,-2 3-32-15,-1 4 0 0,0 6 128 0,1 4 32 16,-3 9 0-16,-1 2 0 0,-1 8-48 0,-2 2-16 15,-2 0 0-15,1 4 0 0,-1 1-64 0,0 0-16 16,1-1 0-16,4-6 0 0,-1-3-304 0,2-9-176 16,2-6 192-16,3-7-192 0,2 3 128 0,1-6-128 15,2-6 0-15,3-4 0 0,1-3 0 0,-4-9 0 16,0 0 0-16,12 0 0 16,-1-7-1632-16,-1-6-432 0</inkml:trace>
  <inkml:trace contextRef="#ctx0" brushRef="#br1" timeOffset="153784.97">26869 3152 21183 0,'0'0'1888'0,"0"0"-1504"0,0 0-384 0,0 0 0 16,0 0 176-16,0 0-48 0,0 0 0 0,0 0 0 15,11-3 32-15,5 3 0 0,4 1 0 0,-2 2 0 16,3-1 288-16,4 5 48 0,1 2 16 0,5 1 0 16,2 5-48-16,1 4 0 0,1 4 0 0,-5 1 0 0,-2 5-224 0,-4 2-48 15,-5 3-16-15,-4 4 0 16,-3 4-176-16,-4 2 192 0,-3 1-192 0,-4 1 192 0,-4 2 32 0,-2-3 16 16,-6-2 0-16,-3-5 0 0,-3-1 208 0,-3-1 64 15,-3-2 0-15,-2 0 0 0,-2-1-32 0,-11 11 0 16,4-8 0-16,2-5 0 0,2-7-256 0,5-4-48 15,2-2-16-15,4-3 0 0,3-3-160 0,3-8 0 16,3-3 0-16,10-1 0 16,-5-9-1456-16,3-5-208 0,5-2-64 0,3-3-10592 15</inkml:trace>
  <inkml:trace contextRef="#ctx0" brushRef="#br1" timeOffset="154935.94">27526 3055 2751 0,'-10'-8'256'0,"10"8"-256"0,-8-6 0 0,2-3 0 16,-2 2 2272-16,2-1 416 0,6 8 64 0,-5-6 32 15,0-2-1184-15,5 8-224 0,0 0-48 0,-1-9-16 16,1 9-192-16,2-8-32 0,-2 8-16 0,9-6 0 16,1 1-304-16,3 1-48 0,1-1-16 0,2 1 0 15,2 0-48-15,1 3-16 0,3 0 0 0,0 1 0 0,-2 1-192 0,-2 2-64 16,-3 2 0-16,-2 4 0 0,-3 0-224 0,-4 5-160 16,-2 2 192-16,-7 3-192 0,-4 3 224 0,-5 1-64 15,-3-2-16-15,-3 1 0 16,1 1 240-16,-1 0 32 0,0-2 16 0,-5 3 0 0,5-6-16 0,4-4 0 15,8-5 0-15,6-9 0 0,2 10-32 0,2-3 0 16,5 0 0-16,5-4 0 0,4-3-32 0,5 0-16 16,4 0 0-16,2 0 0 0,5-3-208 0,0 1-128 15,-1-3 160-15,-1 1-160 0,0 0 0 0,-3 1-320 16,-5-4 64-16,-2 0 0 16,-4 2-2384-16,-2-2-480 0</inkml:trace>
  <inkml:trace contextRef="#ctx0" brushRef="#br1" timeOffset="155191.5">28444 3206 19119 0,'0'0'832'0,"0"0"192"0,1 8-816 0,0 3-208 0,2 1 0 0,0 1 0 15,-1 2 192-15,3 3 0 0,2 1 0 0,-1 2 0 16,2 5 240-16,-1-1 32 0,2 6 16 0,0 2 0 16,0-2-96-16,0 0-32 0,3 1 0 0,2 1 0 15,2-1-208-15,-2-3-144 0,-3 0 192 0,1-5-192 16,-2 3 128-16,-1-7-128 0,-2-2 0 0,1-3 0 16,-2-3-1376-1,-1-1-384-15</inkml:trace>
  <inkml:trace contextRef="#ctx0" brushRef="#br1" timeOffset="155410.31">28821 3252 13823 0,'0'0'1216'0,"-6"3"-960"16,-3 2-256-16,-1-2 0 0,-3 1 2816 0,-3 8 512 15,-7 2 96-15,-2 5 32 0,-5 2-2368 0,-1 9-480 16,-5 0-96-16,-1 4 0 0,-2 3-128 0,-2 4-32 15,-1-2 0-15,0 1 0 0,0 2-144 0,3-2-16 16,2-4-16-16,3-3 0 0,2-1-176 0,8-3 0 16,3-6 144-16,5-1-144 0,3-5-224 0,4-3-112 15,4-2-32-15,5-12-8336 16,0 0-1664-16</inkml:trace>
  <inkml:trace contextRef="#ctx0" brushRef="#br1" timeOffset="156006.53">29846 3107 17439 0,'-8'-16'768'0,"3"9"176"0,-1 0-752 0,-2-2-192 0,1 4 0 0,-3-2 0 16,-1 3 624-16,0 3 80 15,-3 2 32-15,-3 6 0 0,0-1-240 0,-2 2-48 16,-3 2-16-16,0 4 0 0,-2-1-80 0,3 3-16 15,0 6 0-15,3-1 0 0,2 2 48 0,3 4 0 0,6-3 0 0,4 2 0 16,6-1 128-16,4-1 16 0,5 3 16 0,3 0 0 16,4 3-32-16,5-2 0 0,3 0 0 0,1 1 0 15,-2-2-288-15,0 3-64 0,-1-5-16 0,-4 3 0 16,-4-4-144-16,-1 4 0 0,-9 0 144 0,-3 2-144 16,-5-6 160-16,-6 3-32 0,-3-3-128 0,-4-1 192 15,-3 0 192-15,-5-3 48 0,-1 1 0 0,-1-2 0 0,-5-3-48 0,1-1-16 16,1-2 0-16,0-3 0 0,1-3-208 0,1-4-32 15,4-5-128-15,3-1 192 16,2-3-576-16,4-4-112 0,4-4-16 16</inkml:trace>
  <inkml:trace contextRef="#ctx0" brushRef="#br1" timeOffset="156223.12">30648 2739 31727 0,'6'-14'1408'0,"-6"14"288"0,0 0-1360 0,0 0-336 15,0 0 0-15,0 0 0 0,-11 5 0 0,-6 7 0 16,-4 6 0-16,-6 2-128 0,-3 6 128 0,-5 3 224 16,-2 4-48-16,1 3-16 0,-1 3-160 0,1 2 0 15,2 1 144-15,3 0-144 0,3 2 0 0,3-2 0 16,2-1 0-16,3-2-128 15,2-3-2496-15,4-4-480 0</inkml:trace>
  <inkml:trace contextRef="#ctx0" brushRef="#br1" timeOffset="156715.41">27402 4155 7359 0,'0'0'656'0,"0"0"-528"0,0 0-128 0,0 0 0 15,-3-4 3280-15,-1 2 624 16,-3 4 128-16,-2 2 32 0,0-1-2704 0,-4 7-528 0,-1 1-128 0,3 4 0 16,-3 4 0-16,-3 1 0 0,1 1 0 0,0 2 0 15,0-2-144-15,2 3-32 0,0 3 0 0,3-4 0 16,4-2-208-16,3 0-64 0,3 0 0 0,5-3 0 16,2-4-128-16,3 0-128 0,3-1 144 0,-1-5-144 15,3-1-176-15,3-4-128 0,0-3-16 0,2-5-12736 16</inkml:trace>
  <inkml:trace contextRef="#ctx0" brushRef="#br1" timeOffset="156854.91">27391 3984 33167 0,'-10'-11'1472'0,"10"11"304"0,-4-5-1424 0,4 5-352 16,0 0 0-16,0 0 0 0,-6 0 144 0,6 0-144 15,-2 9 192-15,-1-3-192 0,1 3 0 0,-1-2 0 16,2 4 0-16,-1-4-9904 15,1 2-1968-15</inkml:trace>
  <inkml:trace contextRef="#ctx0" brushRef="#br1" timeOffset="157590.75">30902 2347 13823 0,'0'0'608'0,"-4"-6"128"0,2-3-592 0,2-1-144 0,1 2 0 0,-1 8 0 16,5-3 512-16,2 1 80 0,2 2 16 0,1 5 0 15,0 3 48-15,1 4 16 0,2 6 0 0,2 6 0 0,3 8-64 0,2 5-16 16,2 6 0-16,1 3 0 0,0 7-96 0,1 4-32 16,0 6 0-16,-1 4 0 0,-1 7-32 0,-5 1-16 15,-1 5 0-15,-7 0 0 0,-4-1-192 0,-5 2-32 16,-5 1-16-16,-6-2 0 0,-4-4-48 0,-4-4 0 16,-4-2 0-16,-4-6 0 0,-3-8 64 0,-3-5 16 15,-4-6 0-15,-18 12 0 16,2-9-1040-16,5-10-192 0</inkml:trace>
  <inkml:trace contextRef="#ctx0" brushRef="#br1" timeOffset="158258.14">25272 3360 16575 0,'0'0'736'0,"-1"-8"160"0,1 8-720 0,0 0-176 16,-2-7 0-16,2 7 0 0,0 0 896 0,0 0 160 16,0 0 32-16,0 0 0 0,0 0-144 0,0 0-32 15,-7 6 0-15,2 7 0 0,1 0-224 0,-1 4-48 16,3 9-16-16,-1 6 0 0,2 4 80 0,0 4 0 15,-1 1 16-15,2 4 0 0,-1-1-192 0,1 3-32 16,0-5-16-16,3-4 0 0,1-4-96 0,1-2 0 16,1-7-16-16,3-2 0 0,1-5 96 0,4-5 32 15,1-2 0-15,6-8 0 0,3-5 400 0,5-3 96 16,2-6 16-16,5-5 0 0,3-4-48 0,2-1-16 0,4-6 0 16,-3 0 0-16,-4-3-432 0,-4-3-64 15,-2-6-32-15,-3 1 0 0,-4 0-160 0,-1-1-16 0,-1-4-16 0,-4 2 0 16,-3 1-224-16,-1 5 144 0,-2 7-144 0,-3 4 128 15,-2 5-128-15,-3 1 0 0,-4 3 0 0,-1 5-176 16,-1 2-1360-16,1 8-256 16,0 0-64-16,0 0-15296 0</inkml:trace>
  <inkml:trace contextRef="#ctx0" brushRef="#br1" timeOffset="161908.66">21063 2760 23551 0,'-8'-15'1040'0,"5"10"224"0,3 5-1008 0,0 0-256 15,4-5 0-15,4 1 0 0,2 1 288 0,1 2 16 0,7-1 0 0,3-1 0 16,0-2 32-16,7 0 16 0,4 2 0 0,2 1 0 15,2-3-32-15,2 0 0 0,0 1 0 0,3 0 0 16,1-1-112-16,-2-3-16 0,0 2-16 0,-3-3 0 16,-2 1 48-16,-3 2 16 0,-5 0 0 0,-4 2 0 15,-4 3 224-15,-4-2 48 0,-4 3 16 0,-11 0 0 0,0 0 16 0,0 0 0 16,8 9 0-16,-5 5 0 16,-6 2-80-16,-2 6-16 0,-3 3 0 0,-2 5 0 0,-4 9-448 0,-1 9 0 15,-4 7 0-15,-2 6 0 0,-1 1 0 0,0 6 0 16,2-2 0-16,2-1 0 0,4 1 0 0,5-4 0 15,4-1 0-15,4-4 0 0,3-1 0 0,6-4 0 16,3-3 0-16,3-6 0 0,1 1 0 0,3-3 0 16,-3-5 0-16,1 0 0 0,0 0 0 0,1 1 0 15,-2 0 128-15,-1-3-128 0,-1-2 0 0,-2-3 0 16,1 0 128-16,-2-2-128 0,0-4 160 0,-4-3-16 16,-2-1 0-16,-4 0 0 0,-2 0 240 0,-6 0 32 15,-3 2 16-15,-5 0 0 0,-2 0 208 0,-4 0 32 16,-6 0 16-16,-4-1 0 0,-8-1-128 0,0 0-32 15,-3 0 0-15,-2 3 0 0,1-3-160 0,2 3-48 0,1 0 0 16,0 5 0-16,1-3-320 0,3 2 144 16,2-1-144-16,4-3 0 15,0 2-1232-15,4-4-368 0,5-5-64 0</inkml:trace>
  <inkml:trace contextRef="#ctx0" brushRef="#br1" timeOffset="162836.9">12805 2309 19343 0,'7'-6'1728'0,"-2"3"-1392"0,0 3-336 0,-1-1 0 15,-4 1 272-15,0 0-16 0,0 6 0 16,0-6 0-16,0 0-128 0,-9 10-128 0,-1 2 144 0,-4-2-144 16,-4 3 384-16,-4-1-32 0,-1-2 0 0,-6 3 0 15,0-5 304-15,-7 2 64 0,-1 1 16 0,-5 0 0 16,-3 1 128-16,-5 2 32 0,-1-1 0 0,-2 2 0 15,-1-1-176-15,0-2-16 0,-2-3-16 0,4 1 0 16,0-3-96-16,3 0-16 0,1-2 0 0,4-3 0 0,3 1 0 0,8-3 0 16,5-1 0-16,5-1 0 0,4 1-192 15,5 0-32-15,4 1-16 0,10 0 0 0,-10-3-160 0,10 3-48 16,0 0 0-16,0 0 0 0,0 0-128 0,0 0 0 16,0 0 144-16,0 0-144 0,0 0 0 0,0 0 0 15,-2 10 0-15,1 4 0 0,0 2 0 0,0 1 0 16,-1 4 0-16,0 5 0 0,-1 10 0 0,-4 5 0 15,-5 3 0-15,-2 12 0 0,-2 10 0 0,-5 5 0 16,-2 4 0-16,3-19 128 0,-2 8-128 0,-3 3 144 16,-2 6-144-16,-1 2 160 0,-1-3-32 0,1-1 0 15,-2-1 0-15,-11 21 0 0,5-16 32 0,3-4 0 16,2-1 0-16,0-8 0 0,2-4 48 0,0-4 16 16,-2-5 0-16,3 0 0 0,1-4 32 0,3-4 0 15,1-2 0-15,2-3 0 0,2-4-64 0,2-3 0 16,4-6 0-16,3 0 0 0,3-3-64 0,3-3-128 15,0-3 176-15,3-3-176 0,1-11 192 0,0 0-64 16,0 0 0-16,14 6-128 0,4 0 304 0,3-1-48 16,2-3-16-16,8-1 0 0,3-3 32 0,7-2 16 15,6 3 0-15,7 0 0 0,7-2-96 0,8 3-32 0,1 1 0 16,5 2 0-16,4 3-160 0,6-2 192 0,2 0-192 16,10 0 192-16,2 1-192 0,0-2 0 0,-1 0 144 0,0 1-144 31,0-3-1056-31,-3 4-288 0,-2 0-48 0,-8-3-16624 0</inkml:trace>
  <inkml:trace contextRef="#ctx0" brushRef="#br1" timeOffset="165785.2">6726 9323 2751 0,'-14'-4'256'0,"14"4"-256"0,-11-6 0 0,2 2 0 15,9 4 1696-15,0 0 288 0,0 0 64 0,0 0 16 16,0 0-1056-16,0 0-224 0,0 0-32 0,0 0-16 16,0 0-480-16,12-5-112 0,-2 3-16 0,2 1 0 15,-1 0-128-15,2 3 160 0,-3 2-160 0,3 0 160 16,-1-1-160-16,2 2 128 0,0-2-128 0,3 1 128 16,1 4 96-16,-1-2 16 0,1-2 0 0,0 4 0 15,0-2-64-15,1 4-16 0,1 3 0 0,0 1 0 16,2 0 352-16,2-1 64 0,0 2 0 0,4 0 16 15,2 0 48-15,3 2 0 0,3 1 0 0,5-3 0 16,4 0-144-16,3-3-32 0,5-1 0 0,2-5 0 0,1-1-16 16,2-2-16-16,2 1 0 0,2-4 0 15,2-3 0-15,3-1 0 0,3-4 0 0,1 0 0 0,-1-5 32 0,-1 2 16 16,-2 4 0-16,1-1 0 0,0-1-208 0,4-2-32 16,-3 0-16-16,-2-2 0 0,-6 1-64 0,1 3-16 15,-2-1 0-15,-2 2 0 0,1-5 16 0,-1 0 0 16,1 2 0-16,-2-4 0 0,-1-3 96 0,-2 0 0 15,0 3 16-15,-1 2 0 0,-1 4 64 0,0-2 16 16,-1 2 0-16,-1-4 0 0,-2 1-352 0,2 0 0 16,-2-2 0-16,-1-1 0 0,-3 2 0 0,0-2 0 15,-2 0 0-15,-3-3 0 0,-1 0 128 0,-2 0-128 16,1 1 128-16,-4-5-128 0,0-1 128 0,-2-1-128 0,3-5 128 16,-5 2-128-16,-3-4 160 0,-1 1-32 0,-3-4-128 0,-2 3 192 15,-5 1 0-15,1 0 0 0,-3 4 0 0,0-1 0 16,-2 4 16-16,-1 2 0 0,-5-6 0 0,1 4 0 15,-5 3-80-15,-2-3 0 0,-5-3-128 0,3 3 192 16,-6 3-192-16,-1-2 176 0,-1 0-176 0,-1 1 160 16,-4 1-160-16,1 3 0 0,-1 2 0 0,-3-1 0 15,-4-6 0-15,-1 2 0 0,-6 2 0 0,1 0 0 16,-7-1 0-16,0 1 0 16,-5 0 0-16,12 6-176 0,-3 2 176 0,-4-3 0 0,-4-1 0 0,-5 1 0 15,-3 2 0-15,-2-3 0 0,-3 1 0 0,-3 2 0 16,-4-2 0-16,3 0 0 0,1 4 0 0,-2-1 0 15,0 2 0-15,0 1 0 16,-2 0 0-16,3 4 0 0,-1-4 0 0,-1 3 0 0,1 2 0 0,-1 2 0 16,-3 2 0-16,-3 2 0 0,-4 3 0 0,-3-2 0 15,-3 1 0-15,0 4 0 0,0-1 0 0,-4 4 0 16,-3 2 0-16,-5 2 0 0,2 0 0 0,1 1 0 0,1 1 0 16,3 4 0-16,0 6 0 0,3 2 0 0,-1 2 0 15,6 1 0-15,4 3 0 0,-17 11 0 16,18-3 0-16,10-4-128 0,10 1 128 0,2 0 0 0,3-2 0 0,4 0 0 15,2-1 0-15,3 4 0 0,3 2 0 0,1-2 0 16,1-5 0-16,1 0 0 0,3-1 0 0,1-1 0 16,3-1 0-16,3-2 0 0,2-2 0 0,3-1 0 15,5 0 0-15,4-4 0 0,4 3 0 0,8 1 0 16,4-4 0-16,7 6-128 0,10 0 128 0,4-4 0 16,5-3 0-16,8-3 0 0,6-4 0 0,2-2 0 15,1-1 0-15,2 1 0 0,-1 0 0 0,0 1 0 16,5-1 0-16,3-2 128 0,4 0-128 0,1-5 0 15,-2 1 0-15,5-2 0 0,2 0 0 0,1-5 0 16,2 0 0-16,0-2 0 0,1 0 0 0,-3-1 0 16,-2-2 0-16,1-1 0 0,0 2 128 0,3-1-128 15,2-3 128-15,-4-1-128 0,-4 1 176 0,2-2-48 16,0 0 0-16,0 2 0 0,-2-4-128 0,-2 3 128 0,-3-3-128 0,-3 0 128 16,-2-3-128-16,-2 3 0 0,-3-3 0 0,0 1 0 15,1-2 0-15,-2-2 0 0,1-4 0 0,-3-2 0 16,-2-7 0-16,-3 4 192 0,-3-2-192 0,-3 1 192 15,-1 4-192-15,1-5 192 0,-4 2-192 0,-1-4 192 16,-3 2-192-16,-2-6 0 0,-1 0 0 0,-3-1 0 16,-1 1 128-16,-4-1-128 0,-2-1 0 0,-3 0 128 0,-3-2-128 15,-1-1 0-15,-2-1 0 0,0 1 128 0,0 3-128 16,-2-1 192-16,-1 0-192 0,-5 1 192 0,-1 0-64 0,-4 3-128 16,-2 0 192-16,-5-1-64 0,-3 2-128 0,-3 3 0 15,-3-1 144-15,-3 5-144 0,-5 0 0 0,-6-1 0 16,-5 0 0-16,-3 3 0 0,-3-1 0 0,-5 3 0 15,-5 1 0-15,-3 2 0 0,-2 2 0 0,-5 0 0 16,-5 2 0-16,-6 5 0 0,-3-4 0 0,-1 4 0 16,0-2 0-16,0 3 0 0,-2 2 0 0,-1 0 0 15,-2 1 0-15,-4 3 0 0,-3 0 0 0,-1 4 0 16,-4 1 0-16,-6 0 0 0,-5 3 0 0,0-3 0 16,1 1 0-16,-2 5 0 0,1-1 0 0,5 2 0 15,6 2 0-15,8 3 0 0,8-2 0 0,7 7 0 0,0 5 0 16,2 6 0-16,4 0 0 0,1 1 0 15,6 0 0-15,4 4-128 16,6 6-288-16,9-1-48 0,7-3-16 0,12 4-9824 0,11-2-1984 16</inkml:trace>
  <inkml:trace contextRef="#ctx0" brushRef="#br1" timeOffset="167323.49">12223 3872 8399 0,'0'0'368'15,"-1"-6"80"-15,0-4-448 0,-3 2 0 0,1-1 0 0,-1 2 0 0,-1-4 688 0,0 4 32 16,0-2 16-16,0 3 0 0,-3 2 80 0,3-3 16 16,-2 2 0-16,0 2 0 0,0 3-240 0,0-3-32 15,1 0-16-15,0 2 0 0,-2-3-144 0,0 3-16 16,1 0-16-16,-1 0 0 0,1-1-144 0,-1 2-32 16,-1 0 0-16,1 0 0 0,1 2 32 0,0-1 0 15,1-1 0-15,0 2 0 0,1 2 32 0,0 1 16 16,-1-2 0-16,0 3 0 0,0 3 48 0,-2-1 0 15,-1 3 0-15,-1 2 0 0,-3 1 192 0,1 4 32 16,-2 5 16-16,-2 1 0 0,0 7-288 0,-2 4-48 16,-1 0-16-16,-1 5 0 0,1-1-48 0,1 2-16 15,1 1 0-15,1-3 0 0,-1 1-144 0,2-2 160 16,1 0-160-16,0 0 160 0,0-4 0 0,1-1 0 16,2-2 0-16,2-2 0 0,1-6 160 0,3-1 16 15,1-3 16-15,3-3 0 0,1-2 96 0,1-2 0 16,3-6 16-16,1-1 0 0,-5-5 256 0,12 3 48 0,2-3 16 15,4-3 0-15,2-2-272 0,4 1-64 16,4-4-16-16,5 2 0 0,4-4-304 0,2 1-128 16,3-4 128-16,2 4-128 0,1-2 0 0,4 1 0 0,1 1 128 15,1 0-128-15,1 0 0 0,2 3 0 0,2-2 0 0,1 4 0 16,1-1 0-16,1 0 0 0,-1 1 0 0,1 2 0 16,-3 1 0-16,-2 1 0 0,0 1 0 0,-2 1 0 0,-1 1 0 15,-2 2 0-15,-2-1 0 0,-2 0 0 0,-1 1 0 16,-2 1 0-16,-2-1 0 0,-3 0 0 0,-3 3 0 0,-1-2 0 15,-1 2 0-15,-2 1 0 16,1-3 0-16,-1 3 0 0,-2-1 0 0,1 2 0 0,-1-1 0 0,-1 2 0 16,-2-2 0-16,10 6 0 0,-7-2 0 0,-4 0 0 15,-2-6 0-15,-2 1 0 0,-2-4 0 0,-4-2 0 16,-2 1 0-16,0-1 0 0,-12-2 0 16,9 0 0-16,-9 0 0 0,0 0 0 0,0 0 160 0,0 0 0 15,7-5 0-15,-7 5 0 0,0 0 256 0,4-10 48 16,-1 0 16-16,-3-3 0 0,-2-2-160 0,1-3-16 15,-3 2-16-15,2-3 0 0,-2-4-32 0,0 0 0 16,0-5 0-16,2 2 0 0,-5-4-64 0,2 1 0 16,-1 1-16-16,-3 0 0 0,1 5-48 0,1-4 0 15,-2 2 0-15,1 2 0 0,-1-1-128 0,2 6 128 16,-1 5-128-16,3 2 128 0,0 4-128 0,5 7 0 0,0 0 0 0,0 0 0 31,0 0-1520-31,0 0-336 0,4 13-64 0,6 5-13168 0</inkml:trace>
  <inkml:trace contextRef="#ctx0" brushRef="#br1" timeOffset="170697.63">7795 7480 13407 0,'0'0'592'0,"0"0"128"0,-12 0-576 0,1 0-144 0,-1 0 0 0,1 2 0 0,-1 3 528 16,2 2 80-16,0-2 16 0,2 1 0 16,2 4-304-16,6-10-64 0,-3 10-16 0,3 1 0 15,0-11-112-15,7 14 0 0,-1-6-128 0,8 3 192 0,5-5 432 0,2 2 80 16,4-3 0-16,7 1 16 0,5 2 128 0,7-5 32 16,7 0 0-16,2 0 0 0,2-2-160 0,7 0-16 15,8 0-16-15,6-2 0 0,7-4-16 0,2 0 0 16,2-5 0-16,3 2 0 0,4-2-32 0,3 4 0 15,0-3 0-15,-2 2 0 0,-5 1-208 0,-2 0-48 16,-2 3-16-16,-5 2 0 0,-3 0-160 0,-6-1-16 16,-6 2-16-16,-8 3 0 0,-9 2-176 0,-7 3 128 15,-9-2-128-15,-7 3 128 0,-9-4-128 0,-5 3 0 0,-12-8 144 16,-3 10-144-16,-3 1 0 0,-12-1-208 0,-6 3 16 16,-5-3 16-1,-4 3-2224-15,-2 0-448 0</inkml:trace>
  <inkml:trace contextRef="#ctx0" brushRef="#br1" timeOffset="171300.58">12782 7725 11967 0,'-12'-11'1072'0,"8"4"-864"0,4-3-208 0,4 2 0 15,6-2 704-15,8 1 112 0,7 0 16 0,9 6 0 16,8-1 384-16,9 3 64 0,9 1 32 0,9 1 0 15,6 1-416-15,5 1-96 0,4 2-16 0,6 1 0 16,5 1-320-16,4-4-64 0,3 1-16 0,0 3 0 16,-2-2-176-16,2 1-32 0,-4 2-16 0,-3-4 0 0,-7 1 80 15,-6 3 16-15,-4 0 0 0,-7 5 0 0,-7 5-128 16,-7-1-128-16,-8 2 176 0,-8 2-7744 16,-9-2-1552-16</inkml:trace>
  <inkml:trace contextRef="#ctx0" brushRef="#br2" timeOffset="184911.84">951 11028 20271 0,'-4'-15'1792'0,"-1"-6"-1424"16,-1-4-368-16,2 4 0 0,0 2 576 0,4-2 32 15,1 0 16-15,-1 2 0 0,1 1 256 0,1 0 48 16,0 2 16-16,1 2 0 0,-1-2-112 0,0 2-32 15,1 4 0-15,-3 10 0 0,0 0 16 0,0 0 0 16,0 0 0-16,0 0 0 0,0 0-128 0,0 0-32 0,-1 13 0 0,-1 5 0 16,0 5-256-16,2 5-48 15,0 5-16-15,2 2 0 0,0 3 48 0,2 6 0 0,1 3 0 0,0 3 0 16,2 3-80-16,-1-5-16 16,3-1 0-16,-3-17 0 0,0-2-64 0,8 13-16 15,-1-9 0-15,-4-13 0 0,0-1 128 0,0-3 32 0,2-1 0 0,2 1 0 16,-3-8 16-16,-1-5 16 0,1 1 0 0,0-3 0 15,1-7 112-15,1 0 32 0,2-9 0 0,9-8 0 16,-1-5-32-16,-2-4-16 0,2-4 0 0,3-4 0 16,3-7-256-16,3 0-48 0,-1 0-16 0,1-2 0 15,0 0-176-15,1 1 0 0,0 1 144 0,1-5-144 16,0-1 0-16,1-3 128 0,2-1-128 0,1 2 0 16,0 0 0-16,-2 6 128 0,0 6-128 0,-11 14 0 15,1-1 0-15,-1 2 0 0,-1-1 0 0,-4 0 0 0,2 4 0 0,-4-1 128 16,-3 4-128-16,-1 2 0 0,0 2 0 0,-3 1 144 15,-1 1-144-15,-3 3 0 0,1 5 128 0,-2-1-128 16,-2 4 0-16,-3 6 0 0,4-7 128 0,-4 7-128 16,0 0 0-16,0 0 0 0,0 0 0 0,0 0 0 15,0 0 0-15,0 0 0 0,0 0 0 0,-1 9 0 16,-2-1 0-16,1 5 0 0,-1 3 0 0,0 2 0 16,-4 0 0-16,1 3 0 0,1 6 0 0,-5 1 0 15,-2 4 0-15,-2 3 0 0,-1 1 0 0,-4 6 0 16,-4 6 128-16,-2 6-128 0,-2 2 128 0,-1 6-128 15,-3-1 192-15,-2 4-192 0,-1-3 192 0,-2 4-64 0,1-4 0 0,-2 4-128 16,-2 2 224-16,2-10-64 16,0 1-16-16,-1-5 0 0,-2-4 16 0,2-3 0 0,4-6 0 0,0-1 0 15,3-3 32-15,4-5 0 0,2-4 0 0,3-6 0 16,3-5-48-16,3-1 0 0,2-8 0 0,4 1 0 16,-3-5 16-16,4-5 0 0,1-3 0 15,-1-4 0-15,3 1 32 0,1-6 0 0,1 0 0 0,0-1 0 16,1-3-192-16,0-2 0 0,2-3 0 0,-1 0 128 15,2 1-128-15,0-2 0 0,0-5 0 0,2-1 0 16,-1 1 0-16,2-5 0 0,-2 1 0 0,0-4 0 16,0-2 0-16,1-1 0 0,-2-3 0 0,0-1 0 15,-2 2 0-15,1-4 0 0,-1 2 0 0,-2 1 0 16,0-3 0-16,-1 3 0 0,1-2 128 0,-1 4-128 16,0 2 0-16,0 2 0 0,0 4 0 0,0 6 0 15,-2-2 0-15,5 6 0 0,-2 3 0 0,0 2 0 0,-1 1 0 0,1 4 0 16,3 3 0-16,-2 3 0 0,3 6 0 0,0 0 0 15,0 0 0-15,-2 12 0 0,1 5-192 16,1 6 192-16,0 5-160 0,1 7 160 0,0 4 0 0,0 8-144 16,1 0 144-16,1 4 0 0,0 0 0 0,1 1 0 15,0 1 0-15,-1 1-128 0,0-1 128 0,1-5 0 16,0-2 0-16,1 2 0 0,0-6 0 0,1-2 0 16,1-5 0-16,-1-2 0 0,4-2 0 0,-2-5 0 15,4-1 0-15,0-8 128 0,-2-3-128 0,3-3 0 16,1-1 0-16,0-5 0 0,0-3 0 0,1-2 0 15,-1-1 128-15,1-1-128 0,0-5 0 0,2-2 128 16,1-2-128-16,1-2 0 0,1-3 0 0,2-3 144 16,-1-4-144-16,3-3 0 0,3-3 128 0,1-3-128 15,1-2 0-15,3-3 0 0,2-5 128 0,3 0-128 16,1-2 0-16,1-2 0 0,-3-2 0 0,4-2 0 16,-2-3 0-16,-1-3 0 0,-3-4 128 0,1-1-128 15,-4 0 0-15,-1 4 0 0,-4 0 0 0,0 2 0 16,-2 3 128-16,-1 1-128 0,-2 3 0 0,0 6 0 15,-1 2 0-15,-4 5 0 0,-2 3 0 0,-2 4 0 0,-2 5 0 0,-2 7 0 16,2 2 0-16,-3 6 0 0,-1 2 0 16,-6 6 0-16,0 0 0 0,0 0 0 15,3 7-160-15,0 6 160 0,-3 0 0 0,-1 3 0 0,-2 2-144 16,-1 2 144-16,-1 3 0 0,-2 0 0 0,-2 3 0 0,-1 1 0 16,-4 4 0-16,-2 0 0 0,0 3 0 15,-2 3 0-15,-4-2 0 0,-1 8 0 0,-2 2 0 0,-3 5 0 16,-5 2 0-16,-1 2 0 0,-2 2 0 0,-2 1 0 15,-1 3 0-15,-1-1 0 0,0 0 0 0,-1 2 0 0,1-1 0 0,1-3 0 16,1-2 0-16,4-4 0 0,-2-3 128 16,4-8-128-16,0-2 0 0,2 0 0 0,1-1 0 15,3-4 128-15,2-3-128 0,2 1 0 0,2-6 0 0,2-1 0 16,1-1 0-16,-1-5 0 0,1-3 128 0,2-5-128 16,1 1 0-16,1-6 0 0,1-2 160 0,-2-3-160 15,2-3 160-15,2-2-160 0,-1-8 176 0,-1 0-176 16,3-2 192-16,2-4-192 0,-1-3 128 0,2-1-128 15,1-3 0-15,-1-1 0 0,3-2 128 0,-1-4-128 16,0-3 0-16,1-3 0 0,2-2 0 0,1-6 0 16,0-1 0-16,1-3 0 0,1 0 0 0,-1-2 0 15,0 0 0-15,-1 0 0 0,0 0 0 0,3 1 0 16,-2 1 0-16,-1 4 0 0,1 0 0 0,1 6 0 16,-1 5 0-16,-1 3 0 0,-3 4 0 0,2 4 0 15,0 4 0-15,-2 4 0 0,3 1 0 0,-1 1 0 16,0 4 0-16,-1 3 0 0,2 8 0 0,0 0 0 15,0 0-128-15,-2 6 128 0,1 7 0 0,-1 5-176 16,0 5 176-16,-1 7-160 0,2 7 160 0,-2 8 0 16,2 3-144-16,0 7 144 0,0 4 0 0,-2 2 0 0,-1 7-144 0,0 2 144 15,1 2 0-15,0-2 0 0,1-5 0 0,-1-2 0 16,1-7 0-16,2-2 0 0,1-2 0 0,3-9 0 16,-3-4 0-16,3-2 0 0,3-4 0 0,0-2 0 15,-1-3 0-15,0-7 0 0,2-3 0 0,0-1 0 16,-2-7 0-16,2-1 0 0,-1-7 0 0,1-3 0 15,2-4 128-15,1-8-128 0,3-5 0 0,2-4 144 16,2-10-144-16,1-1 0 0,2-5 144 0,1-3-144 0,2-6 0 16,3-3 128-16,3-2-128 0,4-4 0 0,2-2 0 15,2-1 0-15,2-3 0 0,0 4 0 0,1 0 0 0,1 1 0 16,0-1 0-16,0 4 0 0,-3 1 0 16,-2 7 128-16,1-2-128 0,-2 7 0 15,-4 3 0-15,-3 3 144 0,-3 3-144 0,-1 4 0 0,-5 5 144 16,-3 4-144-16,-5 0 0 0,-2 6 144 0,-2 4-144 0,-2 0 0 15,-2 4 0-15,-4 5 0 0,0 0 0 0,0 0 0 16,0 0 0-16,-14 3 0 16,-6 2-752-16,-4 6-128 0,-3 4-16 0,-1 3-16 15,-1 1-1120-15,1 3-208 0,1 2-64 0,2 0-17344 0</inkml:trace>
  <inkml:trace contextRef="#ctx0" brushRef="#br2" timeOffset="185969.02">21295 10497 20271 0,'0'-24'896'0,"1"7"192"0,2-3-880 0,-2 1-208 0,4 0 0 0,-1 1 0 16,-1 3 2000-16,-1 4 368 0,1-1 64 0,-2 6 0 16,-1 6-928-16,0 0-192 0,0 0-32 0,0 0-16 15,0 0-528-15,0 0-96 0,0 0-32 0,3 12 0 16,-6 5-96-16,2 8-32 0,-4 3 0 0,0 9 0 16,-2 8-64-16,0 4-16 0,-4 8 0 0,3 4 0 15,-3 8-96-15,2 5-32 0,-1 2 0 0,3 4 0 16,-1-1-32-16,2 1-16 0,1-4 0 0,1-4 0 15,0-6-96-15,1-8-128 0,2-6 176 0,0-4-176 0,0-3 224 16,-3-2-64-16,-4-5-16 0,1 0 0 0,-1 1 192 16,-4-4 48-16,2-3 0 0,0-3 0 0,-1-1-128 0,1-1 0 15,-1-3-16-15,4-4 0 0,-1-3-240 16,3-3 176-16,0-4-176 0,5-10 160 0,0 0-160 0,0 0 0 16,0 0 0-16,0 0 0 15,4-13-576-15,3-4 16 0,5-5 0 0,1-4 0 16,2-7-2096-16,1-3-416 0,2-6-96 0</inkml:trace>
  <inkml:trace contextRef="#ctx0" brushRef="#br2" timeOffset="188785.96">21234 10515 17503 0,'-15'-11'768'0,"5"5"176"0,0-1-752 0,1 3-192 0,1 0 0 0,8 4 0 16,0 0 2384-16,0 0 448 0,0 0 96 0,0 0 16 16,0 0-2112-16,0 0-400 0,4 8-96 0,2-2-16 15,-6-6 496-15,14 3 80 0,1-2 32 0,4-1 0 16,3-1-32-16,2-2 0 0,3-2 0 0,3 1 0 16,4 6-192-16,2-4-64 0,2-3 0 0,3 3 0 15,0-1-96-15,3-2-32 0,1 1 0 0,6-1 0 16,2-3-80-16,4 3-32 0,4 2 0 0,0-4 0 15,0-3 0-15,0 4 0 0,2-4 0 0,1 4 0 16,4 0-48-16,3 0-16 0,4 2 0 0,-1-1 0 16,-3-3-64-16,1 4-16 0,2-2 0 0,1-2 0 0,1 3-16 15,4-2-16-15,3 2 0 0,2-2 0 0,2-4-64 0,4 3-16 16,3-1 0-16,5 3 0 0,-2-3-144 0,3 1 160 16,-3 2-160-16,5-3 160 0,3 2-160 0,-4-2 0 15,-4 4 0-15,-1-1 0 0,-2 0 128 0,2 1-128 16,2 1 128-16,-2-1-128 0,-2 1 0 0,1 1 0 15,0-1 0-15,3-3 0 0,1 2 0 0,-2 3 0 16,-4 0 0-16,2 1 128 0,4-3-128 0,-2 2 0 16,-3 2 144-16,-6 0-144 0,-1-4 128 0,1 1-128 15,2 0 128-15,-2 1-128 0,-4 1 0 0,0 1 0 16,0 1 0-16,3-1 0 0,2-2 0 0,-2 2 0 16,-4 1 0-16,-3 0 0 0,-3 1 0 0,-2-2 0 15,-2 0 0-15,-2-2 0 0,1 1 0 0,-2 0 0 0,-2 1 0 0,-4 0 0 16,0-1 0-16,-4-1 144 0,-3-2-144 0,1 3 0 15,2 0 208-15,-3 1-64 0,-2 0-16 0,-4 0 0 16,-2 2-128-16,0 2 160 0,-1 0-160 0,-1-3 160 16,-1-1-160-16,-2-1 0 0,1-1 0 0,-1-1 128 15,1-1-128-15,-1 2 0 0,-2-1 0 0,-2 1 0 16,-2-1 0-16,1 1 128 0,-5 0-128 0,2-2 0 16,0 1 128-16,2-1-128 0,-3 4 0 0,2-4 128 15,1-2-128-15,0 3 128 0,2 1-128 0,-1 0 128 16,-1 1-128-16,2 1 160 0,0 0-160 0,-3 0 160 15,-2 0-32-15,-1 0 0 0,2 0 0 0,-1 1 0 0,1 1-128 16,-3-2 0-16,-3-2 0 0,2 1-176 0,1 1 176 16,1 0 0-16,-2 0 0 0,0 0 128 0,4 0-128 0,-1 1 0 15,3-1 0-15,-1 2 0 0,1 0 0 0,0 1 0 16,3 0 0-16,-3 0 0 0,-2-2 0 0,-1 2 0 16,1-1 0-16,0 0 0 0,-3-4 0 0,-3 2 0 15,-3 2 0-15,-2-2 0 0,1 0 0 0,-1 0 0 16,-5 1 0-16,1-1 0 0,-3-1 0 0,-1 1 0 15,-3 0 0-15,-1 1 0 0,-1 0 0 0,-2 2 0 16,-10-3 0-16,7 4 0 0,-7-4 0 0,0 0 0 16,0 0 0-16,8 5 0 0,-2 0 0 0,-1 4 0 15,-5-9 0-15,5 11 0 0,-2 2 0 0,-3 2 0 16,0-2 0-16,0 1 0 0,-1 3 0 0,-2 6 0 16,-1 0 0-16,-1 3-128 0,0 2 128 0,-1 6 0 0,-3 3 0 0,-1 6-128 15,-2-1 128-15,1 6 0 0,-4 9 0 0,-1 2 0 16,1-2 0-16,1 2 0 0,3 2 0 0,-2-2-128 15,2 4 128-15,0-4 0 0,1 0 0 0,1 4 0 16,-2 2 0-16,-2 0 0 0,0 1 0 0,-1-7 0 16,-1-5 0-16,3 0 0 0,-2-1 0 15,3-1 0-15,4-7 0 0,2 0 0 0,1-4 0 0,0-2 0 16,3-4 0-16,1-2 0 0,1-4 0 0,0-5 0 16,-1 3 0-16,3-5 128 0,1-5-128 0,-1-1 0 15,0-8 0-15,-2 3 144 0,-1-11-144 0,4 10 0 16,-4-10 128-16,0 0-128 0,0 0 0 0,0 0 0 15,0 9 0-15,0-9 128 0,0 0-128 0,0 0 0 16,0 0 128-16,-10 2-128 0,0 0 0 0,-4-1 0 16,-4-2 0-16,0-1 0 0,-5 1 0 0,-2 1 0 0,-6-3 0 0,-2 2 0 15,-4 0 0-15,-3 0 0 0,-2 1 0 0,-4-3 0 16,-5 2 0-16,-7-3 0 0,-3-1 0 0,-7 0 0 16,-3-2 0-16,-4 5 0 0,-4-1 0 0,-6 0 0 15,-9-4 0-15,-2 3 0 0,-2 2 0 0,-4 1 0 16,-4-3 0-16,-4-1 0 0,-7 5 0 0,4-2 0 15,0 2 0-15,-6 0 0 0,-6-2 0 0,-1 1 0 16,1 6 0-16,-3-2 0 0,-4-1 0 0,-2 2 0 16,5 1 0-16,-5 2 0 0,-6-2 0 0,6 2 0 15,5 4 0-15,-1 1 0 0,0-3 0 0,6 4 0 16,10 4 0-16,-1-2 0 0,-3-5 0 0,6 3 0 0,6 1 0 16,-2-4 0-16,-2 0 0 0,0-3 0 15,2 0 0-15,1-1 0 0,1-3 0 0,-2 1 0 0,-4-1 0 0,3-1 0 16,5 0 0-16,-3-6 0 0,-2-1 0 15,3 1 0-15,5 0 0 0,3 1 0 0,4 0 0 0,1-4 0 16,0-2 144-16,3-2-144 0,3-1 0 0,9 4 144 16,1-4-144-16,2 2 0 0,2-3 0 0,-2 1 0 15,1 1 0-15,3 1 0 0,2 4 0 0,0-2 0 16,-1 3 0-16,1 1 0 0,-5-3 0 0,1 0 0 16,2 1-128-16,3-2 128 0,0 5 0 0,3-3 0 15,1 1 0-15,0 0 0 0,0-1 0 0,3 0 0 16,4 3 0-16,4 3 0 0,1 0 0 0,3 3 0 15,2 2 0-15,2 0 0 0,0 1 0 0,1 2 0 16,-1-3 0-16,1 2 0 0,0 2-144 0,4-1 144 0,0 0 0 16,2-3 0-16,1 4 0 0,2-2 0 0,3 5 0 15,3-5 0-15,3 3 0 0,3-3 0 0,2 3 0 16,-1-2 0-16,3-1 0 0,-1 2 0 16,2 0 0-16,3 0 0 0,0-4 0 0,-1 3 0 0,2-3 0 15,0 1 0-15,0-3 0 0,-2 2 0 0,-1-1 0 0,5-1 0 16,0-1 0-16,2-2 0 0,1 1 0 0,1-1 0 15,3-3 0-15,5 3 0 0,-6-5 0 0,2-2 0 16,0-1 128-16,4-3-128 0,3-3 0 0,1-7 176 16,1 0-176-16,0-2 160 0,1-5-160 0,3-3 128 15,-4-9-128-15,2-4 128 0,-5-3-128 0,2-2 0 16,-3-3 0-16,-1-2 128 0,-1-3-128 0,-2 1 0 0,1 0 0 16,1 2 0-16,-1 0 0 0,2 0 0 0,-1-2 0 15,5 2 0-15,2 2 0 0,3 1 0 0,0 6 0 0,4 0 0 16,1 6-128-16,0 2 128 0,0 1 0 0,-2 3 0 15,-1 3 0-15,-3 2 0 0,1 1-144 0,0 3 144 16,-2-3 0-16,-2 3-128 16,0 4 128-16,-1 1 0 0,-2-2-160 0,1 2 160 0,-1 3-128 0,-2 2 128 15,0 2-160-15,-2 5 160 0,0-4-192 0,2 11 192 16,-1-6-224-16,1 6 64 0,0 0 16 0,0 0 0 16,0 0 144-16,0 0-160 0,0 0 160 0,0 0-160 15,0 0 160-15,12-1-128 0,-1 0 128 0,3 1-128 16,0 0 128-16,4 1-128 0,0-1 128 0,6 0-128 15,2-3 128-15,5 1 0 0,3-2 0 0,4 1 0 16,3-3 0-16,6 3 0 0,1 0 0 0,4-4 0 16,3 1 0-16,4-4 0 0,0 1 0 0,4-1 0 0,-1 3 0 15,0-2 0-15,2 2 0 0,-2-3 0 0,-1-1 0 0,0 0 0 16,0 3 0-16,1-2 0 0,2 1 0 16,5-1 0-16,2 5 0 0,1-3 0 0,-1-2 0 0,4-4 0 15,2 0 0-15,7 4 0 0,6-1 0 0,0-1 0 16,-1 1 0-16,4-3 0 0,3 1 0 0,4 3 0 15,1-3 0-15,2 2 0 0,-2-3 0 0,2-3 0 16,2 1 0-16,1-2 0 0,-2 0 0 0,-1 0 0 16,-2-3 0-16,5-1 128 0,3 1-128 0,-1 0 0 15,-2 2 0-15,3 1 0 0,3 3 0 0,-3 1 0 16,-3 3 0-16,-2-2 0 0,-2-1 0 0,2 5 0 16,2 2 0-16,-5 1 0 0,-5-2 0 0,-1 1 0 15,0 3 0-15,2 1 0 0,-2 1 0 0,0-2 0 0,0 1 0 16,-1 0 0-16,1 3 0 0,-2 0 0 0,-3 1 0 15,-2-2 0-15,-4-1 0 0,1 0 0 0,2 2 0 0,-1 0 0 16,-2 2 0-16,-2-2 0 0,1-2 0 0,-1 2 0 16,2 2 0-16,-1 1 0 0,1 2 0 0,-2 1 0 15,1-5 0-15,-2 3 0 0,6 1 0 0,-1 2 0 16,1-3 0-16,-3-3 0 0,-3 1 0 16,-1-2 0-16,0-2 0 0,-1 2 0 0,0 0 0 0,-3 0 0 15,-1-3 0-15,-4-2 0 0,-1-1 0 0,-3 3 0 16,0 1 0-16,-3 1 0 0,0 1 0 0,-3 0 0 15,-8-2 0-15,-1-4 0 0,-2 3 0 0,-3 0 128 16,-1 1-128-16,-3 0 0 0,-1 0 0 0,-4 0 0 16,-4 0 0-16,2 2 0 0,-2-1 0 0,-2 1 0 15,-3 0 0-15,-3 1 0 0,0 3 0 0,0-4 0 16,1-2 0-16,-2 0 128 0,-1 1-128 0,-2-1 0 0,-2 1 0 0,-1 1 0 16,-1 0 0-16,-3 0 0 0,-3-1 0 0,-2 1 0 15,-4 0 0-15,-6 0 0 0,0 0 0 0,0 0 0 16,0 0 0-16,0 0 0 0,0 0 0 0,0 0 0 15,0 0 0-15,0 0 0 0,0 0 0 0,0 0 0 16,0 0 0-16,-5 13 0 0,-2-3 0 0,-1 2 0 16,3 2 0-16,-3 3 0 0,-1 3 0 0,0 6 0 15,2 2 0-15,-2 6-128 0,0 4 128 0,1 5 0 16,-3 3 0-16,1 4 0 0,-3-3-128 0,4 2 128 16,-1 1-128-16,0 2 128 0,-2 3-176 0,1 3 176 15,2 4-208-15,-1-3 80 0,-2-2 128 0,-2 4-128 0,3-1 128 0,0-2-128 16,0-2 128-16,4 3 0 0,0-1 0 15,4-1 0-15,0 1 0 0,0-4 0 0,2 0 0 0,-1-2 0 16,-5-3 0-16,3 1 0 0,4-4 0 0,-2-2 0 16,1-2 0-16,-2 1 0 0,2 0 0 0,0-1 0 15,-1-1 0-15,1 0 0 16,0-3 0-16,-1-1 0 0,2-4 0 0,0-7 0 0,0 0 0 0,0-3 0 16,0 2 0-16,2-6 0 0,-2-5 0 0,0-2 128 15,-2 2-128-15,0-7 0 0,-3 1 0 0,5-8 128 16,0 0-128-16,-10 5 0 0,-2-1 0 0,-2-2 128 15,-2 1-128-15,-5-1 0 0,-4-2 0 0,-2 0 0 16,-2 0 0-16,-3 2 0 0,-5 0 0 0,-3 0 128 16,-6-1-128-16,-6 0 0 0,-5 0 0 0,-6 1 0 15,2-5 0-15,-3 3 0 0,-1 3 0 0,-4-1 0 16,-2-1 0-16,-5-1 0 0,-7-1 0 0,-2 0 0 0,-3 0 0 16,-5-2 0-16,-5-1 0 0,-7-3 0 0,-9-1 0 0,-3 4 0 15,-4-3 0-15,-9-2 0 0,-8-8 0 16,-7 4 0-16,-4 6 0 0,-2-2 0 0,-3 0 0 0,-4-2 0 15,-3 3 0-15,1 2 0 0,3 6 0 0,1-2 0 16,0 0 0-16,3 2 0 0,2 2 0 0,0 3 0 16,-2-1 0-16,-3 0 0 0,-6 0 0 0,1 3 0 15,1 1 0-15,-6-2 128 0,-4 0-128 0,-4-4 0 16,-5-1 0-16,0 4 0 0,-2 3 0 0,-2-2 0 16,-5-4 0-16,4 1 0 0,-1 4 0 0,10-2 0 15,8 3 0-15,6 0 0 0,2-2 128 0,10 5-128 16,15 2 160-16,5 2-160 0,6 0 144 0,8 2-144 15,10-1 128-15,5 2-128 0,2-1 0 0,10-2 0 0,8-4 0 16,7-1-176-16,7 1-144 0,8-5-16 0,3-2-16 0,9-4 0 31,7-3-1600-31,5-1-320 0,3-7-64 0</inkml:trace>
  <inkml:trace contextRef="#ctx0" brushRef="#br2" timeOffset="191010.72">11013 9281 11807 0,'0'0'512'0,"0"0"128"0,-1-10-512 0,-1 4-128 15,2 6 0-15,0-7 0 0,0-1 768 0,0 3 128 16,-1-2 16-16,1 7 16 0,0-6 16 0,0 1 0 0,0-2 0 0,0 2 0 16,0 5-48-16,0-4-16 0,-1-1 0 0,1 5 0 15,0 0 128-15,0 0 16 0,-3-5 16 0,3 5 0 16,-2-4-512-16,-3 3-96 0,-2-1-32 0,1 2 0 16,-2 3 16-16,-2 1 0 0,0 3 0 0,-4 1 0 15,-2 3 16-15,-2 1 0 0,-3 2 0 0,0 2 0 16,-2 3 128-16,-4 4 16 0,1 6 16 0,-4 6 0 15,0 0-16-15,-16 20 0 0,4 1 0 0,4 4 0 0,1 2-176 16,3-4-32-16,1 0-16 0,2 1 0 16,7-1-32-16,1-1 0 0,2-4 0 0,4 1 0 0,4-1 240 0,6-1 32 15,4-4 16-15,3-6 0 0,1-5-96 0,5 0-32 16,0-1 0-16,3-3 0 0,1-2-192 16,1-5-32-16,0-184-16 0,0 364 0 0,2-185-80 0,1-2-16 15,2-4 0-15,2-1 0 0,1-4-16 0,-4-1 0 16,4-4 0-16,1 0 0 0,-1 0-128 0,-2-2 0 15,0-2 0-15,-1-2 0 16,1-3-1264-16,-3-2-272 0,-3 0-64 0,1 1-9984 16,-1-4-1984-16</inkml:trace>
  <inkml:trace contextRef="#ctx0" brushRef="#br2" timeOffset="191431.2">11319 9606 17791 0,'5'-16'784'0,"-1"7"176"0,0 0-768 0,1 2-192 0,0-3 0 0,0 4 0 16,-1-2 1184-16,0 3 208 0,-4 5 32 0,4-5 16 16,0-2-480-16,-4 7-80 0,0 0-32 0,0 0 0 15,0 0-304-15,0 0-64 0,0 0-16 0,1 7 0 0,-2-1 16 0,-2 7 0 16,-1 2 0-16,-1 7 0 0,-1 5 32 0,-2 6 0 16,-2 2 0-16,-1 5 0 0,-1 4 208 0,-1 0 48 15,-1 3 16-15,0 1 0 0,0-1-48 0,-1 2-16 16,0 2 0-16,-3-5 0 0,3 0-112 0,0-6-32 15,-2 0 0-15,2-3 0 0,0-4-256 0,1-3-48 16,1 0-16-16,3-8 0 0,2-1-128 0,2-3-128 16,1-3 192-16,2-4-192 0,1-4 0 0,2-7 0 15,0 0 0-15,0 0 0 16,8 0-1952-16,3-2-288 0,-1-2-64 0</inkml:trace>
  <inkml:trace contextRef="#ctx0" brushRef="#br2" timeOffset="192079.56">12222 9740 11055 0,'0'0'480'0,"1"-7"112"0,0-3-464 0,1 2-128 15,0 2 0-15,-1-3 0 0,-1 4 2064 0,2-3 400 16,-2 8 80-16,0 0 16 0,0 0-1440 0,0 0-288 15,-7-1-48-15,0 4-16 0,-3 4-192 0,-3 2-32 16,-2 5-16-16,-3 3 0 0,0 3-48 0,-1 4-16 16,-1 2 0-16,-1 5 0 0,0-1 112 0,2 4 32 15,1 2 0-15,1-2 0 0,2-2-144 0,4-2-16 0,2-4-16 16,6 0 0-16,1-3-16 0,4-4 0 0,2-1 0 16,2-1 0-16,2-9 480 0,3 1 80 0,2-6 32 15,4-3 0-15,0-3-32 0,3-6 0 0,2 1 0 16,1-6 0-16,0-3-400 0,0-1-64 0,-1-3-32 0,-2 2 0 15,2-3-144-15,-5-1-16 0,1 0-16 0,0 0 0 16,-3-2 32-16,0 0 16 0,-3 0 0 0,-1 1 0 16,-4 1-32-16,-1 3 0 0,-1 2 0 0,-1 2 0 0,0 2-144 15,-3 2-48-15,-1 1 0 0,0 2 0 0,0 1-128 16,0 8 0-16,0 0 0 0,-5-1 0 16,5 1-432-16,-6 0-64 0,-2 0-16 15,2 1 0-15,-1 2-2624 0,1-1-544 0,0 1-96 0</inkml:trace>
  <inkml:trace contextRef="#ctx0" brushRef="#br2" timeOffset="192452.23">12369 9259 18543 0,'-7'-21'816'0,"4"13"176"0,-1-5-800 0,2 0-192 16,1 2 0-16,-1-2 0 0,1 3 1408 0,1 3 224 15,1 1 48-15,-1 6 16 0,0 0-784 0,9-1-144 16,1 2-48-16,3 3 0 0,1 5-304 0,3 4-64 16,0 5-16-16,2 5 0 0,0 1 160 0,4 4 16 15,-2 7 16-15,-1 6 0 0,-2 1 240 0,-2 6 32 0,0 4 16 0,-2 4 0 16,-6 3 32-16,-1 2 16 15,-5 1 0-15,-4 4 0 0,-5-1-256 0,-1 2-48 0,-8 1-16 16,-1-4 0-16,-4 1-160 0,-6-1-48 0,1-4 0 0,-3-6 0 0,-2-5-16 16,-1-6 0-16,3-1 0 0,-1-2 0 15,-2-3-48-15,0-2-16 0,0-5 0 0,2-2 0 16,0-4-96-16,5-1-32 0,1-5 0 0,2-5 0 0,4-2-128 16,6-5 0-16,0 1-192 0,5-5-12256 15,0-6-2448-15</inkml:trace>
  <inkml:trace contextRef="#ctx0" brushRef="#br2" timeOffset="193074.57">14087 9465 15775 0,'0'0'704'0,"2"-6"128"0,1-4-656 0,-1 4-176 0,2 0 0 0,-4 6 0 0,3-6 1184 0,-3 6 208 16,0 0 32-16,0 0 16 0,-7-2-544 0,-2 4-96 15,-2 0-32-15,-3 3 0 0,-4 6-192 0,-2 4-64 16,-3 4 0-16,-3 5 0 0,0 5 240 0,-15 21 32 16,0 1 16-16,1-1 0 0,0 5 0 0,3 2 0 15,1 1 0-15,4-3 0 0,4 1-240 0,4-2-48 16,3-3-16-16,6 1 0 0,2-3-32 0,5-5 0 15,1-5 0-15,6-1 0 0,3-1-16 0,5-4-16 16,0-3 0-16,1-10 0 0,2-4 0 0,0 1 0 16,3 0 0-16,5 4 0 0,-2-5-112 0,2-2-32 15,0-6 0-15,0-1 0 0,0-1-160 0,-1-5-128 16,0-1 144-16,-4-1-144 16,-1-7-288-16,4 0-160 0,0 2-16 0,1-5-16 15,-2-1-2560-15,-1-1-512 0</inkml:trace>
  <inkml:trace contextRef="#ctx0" brushRef="#br2" timeOffset="193385.55">14403 9595 25743 0,'3'-18'1136'0,"0"12"240"0,3-5-1104 0,-1 5-272 16,-2 1 0-16,-3 5 0 0,0 0 960 0,0 0 128 16,0 0 16-16,-2 11 16 0,-3 7-480 0,-4 8-112 15,-4 0-16-15,-2 7 0 0,-4 4-208 0,-1 4-48 16,-2 3-16-16,-1 0 0 0,0 3 208 0,-1 2 64 16,1-1 0-16,0 3 0 0,3 1-160 0,0-1-32 15,-1-1 0-15,2-7 0 0,1-2-128 0,2-1-48 16,1-3 0-16,1-5 0 0,0-5-16 0,2-3-128 15,2 0 192-15,2-6-64 0,2-4-128 0,2-4-144 16,3 0 144-16,1-10-208 16,0 0-1456-16,0 0-304 0,9-1-48 0</inkml:trace>
  <inkml:trace contextRef="#ctx0" brushRef="#br2" timeOffset="193733.52">14399 10427 16575 0,'0'-6'1472'0,"0"6"-1168"15,0 0-304-15,0 0 0 0,0 0 2448 0,0 0 432 16,0 0 96-16,0 0 16 0,0 0-1776 0,0 9-368 16,-1 2-64-16,-2-1-16 0,-2 4 112 0,-1 4 16 15,-2-1 0-15,1 2 0 0,0 0-128 0,2 1 0 16,0 2-16-16,-1 1 0 0,3-3-400 0,0 0-80 16,-3-1-16-16,0-1 0 0,0-3-256 0,-1-1 160 15,1-2-160-15,0-2 128 0,-2-2-128 0,2-1-176 16,6-7 48-16,0 0 0 15,0 0-2720-15,1-7-544 0</inkml:trace>
  <inkml:trace contextRef="#ctx0" brushRef="#br2" timeOffset="194160.99">15130 9854 10591 0,'13'-10'464'0,"-7"7"112"0,3 1-576 0,0-2 0 0,0-1 0 0,-1 2 0 16,-1 1 816-16,-7 2 48 0,8-2 16 0,-8 2 0 15,0 0 16-15,0 0 0 0,0 0 0 0,0 0 0 16,0 0 96-16,-7 7 32 0,-1 0 0 0,-4 0 0 16,-2 2-16-16,0-2 0 0,-5 6 0 0,-2-2 0 15,-2 5-160-15,-5 2-16 0,-2 2-16 0,-1 4 0 16,-2 0 144-16,1 5 16 0,3-1 16 0,3 3 0 15,5-1-112-15,4-2-32 0,4 0 0 0,6-4 0 0,5 2-16 0,4-4-16 16,5-5 0-16,5 0 0 0,2-2-320 0,4-5-64 16,2 0-16-16,4-6 0 0,1-1 32 0,3-3 16 15,2-2 0-15,0-3 0 0,2-5 0 0,-2-2 0 16,-2-2 0-16,0-6 0 0,-1-2-16 16,-2-1 0-16,-2-1 0 0,-4-3 0 0,-3 1-48 0,-5-2-16 15,-2 3 0-15,-4-3 0 0,-2 4-192 0,-7-1-64 16,-3 0 0-16,-3 4 0 0,-2 2-128 0,-1 1 0 15,-1 1 0-15,-1 6 0 0,-2 3-128 0,-1 1-128 16,3 3 0-16,1 4-16 16,3 2-2736-16,3 5-560 0,4-1-96 0,7 4-32 0</inkml:trace>
  <inkml:trace contextRef="#ctx0" brushRef="#br2" timeOffset="194642.08">15672 9217 8287 0,'-7'-7'736'0,"0"-5"-592"15,-1 2-144-15,2 1 0 0,1 0 2432 0,1 2 464 16,-1 3 96-16,5 4 16 0,-4-7-1680 0,4 7-336 15,0 0-64-15,0 0-16 0,0 0-400 0,2 9-64 16,2 0-32-16,3 6 0 0,2 6 288 0,2 4 64 16,0 3 16-16,2 8 0 0,1 4-160 0,0 2-48 15,0 8 0-15,-1 5 0 0,-2 3-144 0,-2 7-48 16,-3-2 0-16,0 4 0 0,-4 0-96 0,-2-5-32 16,-4 2 0-16,-2-5 0 0,-4 4-64 0,-2-5-32 15,0-4 0-15,-6-4 0 0,-5-8 272 0,0-1 48 16,-5-2 16-16,-2-8 0 0,-3-3 144 0,-2-5 48 15,0-2 0-15,-1-2 0 0,0-1-384 0,2-2-80 0,1-5-16 0,4-2 0 32,2 0-960-32,4-5-192 0,4-2-32 0</inkml:trace>
  <inkml:trace contextRef="#ctx0" brushRef="#br2" timeOffset="195209.99">16120 10173 21071 0,'0'-20'928'0,"2"12"208"0,0 2-912 0,2-2-224 0,0 3 0 0,1 1 0 15,0-2 752-15,-5 6 96 0,9 0 32 0,1 5 0 16,0 0-256-16,2 4-48 0,-1 6-16 0,2 5 0 0,-3 7 144 0,0 1 16 15,-1 4 16-15,-1 4 0 16,-2 3-96-16,-2 4-32 0,-4-1 0 0,-3 3 0 0,-2-5-288 0,-4 3-48 16,-2 2-16-16,-4-6 0 0,-3-2-64 0,-4-2 0 15,-2-4-16-15,-3-5 0 0,1-2 128 0,-2-3 16 16,1-4 16-16,-12 5 0 0,3-8-48 0,6-6-16 16,3-1 0-16,5-10 0 0,4-3-272 0,2-3 0 15,4-5-176-15,5-5-10112 16,3-8-2016-16</inkml:trace>
  <inkml:trace contextRef="#ctx0" brushRef="#br2" timeOffset="195690.34">17306 9227 15663 0,'0'0'1392'0,"0"0"-1120"0,0 0-272 0,0 0 0 15,0 0 1008-15,-9 4 144 0,-1 1 16 0,-2 5 16 16,-6 1-464-16,-3 1-80 0,0 5-32 0,-3 2 0 15,-2 6 16-15,0 5 0 0,-2 3 0 0,-2 5 0 16,0 4 432-16,-1 5 96 0,0 5 0 0,1 1 16 0,1 2-528 0,1 0-128 16,5-1 0-16,2-2-16 0,3-2-368 0,4-6-128 15,1 0 0-15,6-5 144 0,0-3 16 0,3-3 0 16,3-4 0-16,2-1 0 0,3-3 80 16,4-1 16-16,3-2 0 0,5-4 0 0,3-3-64 0,2-6-16 15,3-1 0-15,3-3 0 16,0-4-1712-16,1 0-352 0,1-5-64 0</inkml:trace>
  <inkml:trace contextRef="#ctx0" brushRef="#br2" timeOffset="195917.11">17591 9427 21183 0,'-4'-4'1888'0,"0"0"-1504"0,4 4-384 0,-7 0 0 16,-1 4 640-16,-1 2 64 0,-2 3 16 0,-3 7 0 15,-1 1-144-15,-1 6-16 0,0 3-16 0,-2 5 0 16,-1 4 16-16,1 3 0 0,2 3 0 0,-1 3 0 15,2-2-80-15,1 3-16 0,1 0 0 0,2-2 0 16,1-1-272-16,1-3-64 0,1-3-128 0,2 0 192 0,-1-2-192 16,4-2 176-16,-1-4-176 0,2 1 160 15,0-6-2032 1,2-2-416-16</inkml:trace>
  <inkml:trace contextRef="#ctx0" brushRef="#br2" timeOffset="196190.99">17679 10160 23039 0,'0'0'2048'0,"-8"7"-1648"16,-1 4-400-16,0 3 0 0,-1 1 752 0,-1 7 64 16,-2 0 16-16,-1 0 0 0,0 5 80 0,-1 0 32 15,-3 3 0-15,0-3 0 0,2 1-608 0,-1-3-112 0,2 2-32 0,0-4 0 16,2-1-192-16,2-2 144 0,-1-2-144 0,3-2 128 31,3-3-1424-31,1-3-304 0,5-10-48 0</inkml:trace>
  <inkml:trace contextRef="#ctx0" brushRef="#br2" timeOffset="196602.87">18225 9755 17391 0,'0'0'768'0,"-5"-4"160"0,0 1-736 0,-2 1-192 15,2 1 0-15,-4 1 0 0,-3 3 1344 0,-2 3 224 16,-2 4 48-16,-3 1 16 0,-3 4-576 0,2 5-112 16,-1 1-32-16,2 5 0 0,0 0 48 0,4 2 0 15,5 0 0-15,3-1 0 0,5-2-224 0,4 1-32 16,3-5-16-16,3 1 0 0,4-2-192 0,2-2-48 15,2-3 0-15,2-2 0 0,1-5 128 0,3-1 0 16,-1-3 16-16,2-3 0 0,0-3 16 0,0-1 0 16,-2-1 0-16,4-3 0 0,-5 0-256 0,-1-3-48 0,-1 1-16 15,-2-3 0-15,0-2 0 0,-1 0 0 0,-3 1 0 16,0-2 0-16,-4-3-96 0,-2-1 0 16,-4-1-16-16,-2 0 0 0,-2 3-176 0,-2-1 0 0,-1 0 144 0,0 2-144 15,-1 2-128-15,-1 1-112 0,1 4-16 0,1-1 0 31,1 3-1984-31,3 0-384 0,1 7-96 0,5-7-16 0</inkml:trace>
  <inkml:trace contextRef="#ctx0" brushRef="#br2" timeOffset="197004.74">18317 9013 18431 0,'-20'-23'816'0,"16"15"160"0,-1-5-784 0,2 4-192 16,3 1 0-16,0 8 0 0,8-7 1088 0,1 2 192 15,2 1 16-15,4 6 16 0,3 3-640 0,6 0-128 16,3 1-32-16,5 6 0 0,3 3 80 0,5 4 16 16,3 6 0-16,3 4 0 0,3 5 32 0,3 2 0 15,2 9 0-15,-1 3 0 0,1 3-176 0,-2 2-16 16,-10 5-16-16,-8 6 0 0,-10 6-208 0,-12 4-32 0,-12 0-16 0,-13 6 0 16,-13 2 208-16,-5 1 32 0,-6-5 16 15,-4-5 0-15,-6-1-144 0,0-5-32 0,-3-6 0 0,-2-8 0 16,-2-6 112-16,-2-5 16 0,-1 0 0 0,1-5 0 15,2-6-160-15,5-2-32 0,3 0 0 0,4-4 0 16,6 0-608-16,6-1-128 16,3-4-32-16</inkml:trace>
  <inkml:trace contextRef="#ctx0" brushRef="#br2" timeOffset="199704.68">23311 12382 16415 0,'-13'1'720'0,"13"-1"160"0,-7 2-704 0,7-2-176 16,-10 2 0-16,2 3 0 16,8-5-624-16,-6 4-144 0,-2-1-48 0,8-3 0 0,-10 10 592 0,2-4 224 0,-2 1-176 0,2 1 176 15,-3-1 0-15,1 3 192 0,-2-1-16 0,0 2 0 16,-2-3 704-16,1 2 144 0,2-2 16 0,0 1 16 15,1-2 48-15,10-7 16 0,0 0 0 0,0 0 0 16,0 0 192-16,0 0 32 0,0 0 16 0,9-6 0 16,3-8-256-16,2-1-48 0,1-4-16 0,3-4 0 15,3-1-208-15,2-6-32 0,-1 1-16 0,4 2 0 16,4-1-208-16,1 0-32 0,0-5-16 0,4 3 0 16,2 7-192-16,1 1-32 0,2 0-16 0,-3 4 0 15,-3 4-16-15,-3 1 0 0,-5 2 0 0,-3 6 0 16,-5-1-32-16,-3 6-16 0,-2 3 0 0,-5 6 0 15,-3 6-32-15,-2 5-16 0,-1 6 0 0,-6 2 0 16,0 5-16-16,-4 3 0 0,0 0 0 0,-3 3 0 16,0-1-160-16,1 1 0 0,-3-2 144 0,2-5-144 15,0-6 0-15,3 0 128 0,0-2-128 0,2-4 0 0,-1-2 0 0,2-3 0 16,0-2 0-16,0 0 0 0,0-2-144 16,1-3-112-16,4-8 0 0,0 0-16 15,-5 10-1600-15,5-10-320 0,-6 5-64 0,6-5-7744 16,-8-1-1552-16</inkml:trace>
  <inkml:trace contextRef="#ctx0" brushRef="#br2" timeOffset="199954.14">23367 12291 6447 0,'0'0'576'0,"-6"-3"-576"0,6 3 0 0,-9 1 0 15,1 1 5920-15,2 4 1072 16,1 4 224-16,-3 8 32 0,-2 5-5472 0,0 6-1104 0,0 2-224 0,-1 2-32 15,3 6 304-15,-1 2 64 0,0-1 16 0,0 7 0 16,0 0-240-16,0 3-48 0,3 2-16 0,1 2 0 16,1-1-192-16,1-1-48 15,3 0 0-15,0-1 0 0,5-4-256 0,3-1 128 0,3-7-128 0,3 1 0 16,2 0 0-16,5-7 0 0,3-5 0 0,8-2-192 31,6-3-1184-31,11-7-224 0,8-3-64 0,3-4-14208 0</inkml:trace>
  <inkml:trace contextRef="#ctx0" brushRef="#br2" timeOffset="200653.13">24707 13094 25391 0,'0'0'1120'0,"-5"-11"240"0,-3 0-1088 0,3-1-272 0,1 4 0 16,-2-1 0-16,0 4 0 0,-3 1 0 0,-3 0 0 0,-3 4 0 15,-4 2 288-15,-4 4 0 16,-4-1 0-16,-1 7 0 0,-2-4 96 0,-2 9 32 0,0 3 0 16,-1 7 0-16,-1-3 224 0,1 7 32 0,0-3 16 15,4 3 0-15,2 1-144 0,5 0-32 0,3-4 0 0,4-1 0 16,5-7-256-16,6-2-48 0,4-3-16 0,5-5 0 16,4-2 16-16,6-6 0 0,3-3 0 0,5-7 0 15,6-2 48-15,7-8 0 0,2-4 0 0,5-5 0 16,4-2-64-16,1-2 0 0,2-1 0 0,-2-1 0 15,-1-2-192-15,-2-3 144 0,-3-3-144 0,-2-5 128 16,-1-2 64-16,-1 0 0 0,-4-3 0 0,-1-1 0 0,-1 0-64 16,-3 4 0-16,-1 7 0 0,-4 4 0 0,-2 2-128 0,-6 7 0 15,-4 3 0-15,-5 7 128 0,-3 8-128 0,-4 10 128 16,0 0-128-16,-7-6 128 0,-5 4 96 0,-1 11 16 16,-4 8 0-16,-5 4 0 0,-1 4-240 0,0 6 128 15,-1 6-128-15,-1 4 0 0,-3 2 0 0,1-1 128 16,0 5-128-16,4 0 0 0,2 3 0 0,3-1 0 15,4-2 0-15,4-2 0 0,2-10 0 0,3 1 0 16,1-3 0-16,6-4 0 16,3-1-512-16,4-2-32 0,1-5-16 0,4-6 0 15,5-2-1568-15,5-4-320 0,1-6-64 0</inkml:trace>
  <inkml:trace contextRef="#ctx0" brushRef="#br2" timeOffset="200947.64">25381 13072 23951 0,'-18'0'2128'0,"-3"4"-1696"0,0-1-432 0,-2 8 0 15,-3 2 2384-15,1 2 400 0,-2 0 80 0,3 3 16 16,1 0-2048-16,3 1-384 0,3-1-96 0,7 0-16 16,7-3-128-16,4 0-16 0,4-1-16 0,5-4 0 15,5 2-176-15,6-3 0 0,2-1 0 0,3-6 128 16,1-2-128-16,2-2 0 0,0-3 144 0,2-3-144 15,-1 0 128-15,-2-5-128 0,-2-2 128 0,-3 0-128 0,-4 2 128 0,-3-2-128 16,-3 1 160-16,-4-3-160 0,-4-1 384 0,-4 2 0 16,-3-2-16-16,-5 2 0 0,0 0-112 15,-5 4-32-15,-2-1 0 0,0 1 0 0,-2 6-224 0,-1 1 0 16,1 1 0-16,0 4 0 16,1 0-1232-16,2 4-192 0,2-1-48 0,1 0-9200 15,1 0-1840-15</inkml:trace>
  <inkml:trace contextRef="#ctx0" brushRef="#br2" timeOffset="201284.17">25932 13056 29775 0,'0'0'1312'0,"0"0"288"0,0 0-1280 0,12 0-320 16,-1-4 0-16,-1 1 0 0,0 1 336 0,-1 1 16 0,3-2 0 0,-3 1 0 15,0-4 32-15,-3-1 0 16,3-1 0-16,-4-3 0 0,-1 1 64 0,-2-2 32 0,0 1 0 0,-2 1 0 16,-2-3 320-16,0 4 64 15,-3-2 16-15,0 0 0 0,-3 4-112 0,2 0-32 0,-6 2 0 0,3 4 0 16,-3 2-288-16,-4 6-64 0,-3-1-16 0,0 7 0 16,0-1-224-16,0 5-144 0,1 1 192 0,3 2-192 15,2 3 0-15,2-1 0 0,4-5 0 0,2 4 0 0,2-2 0 16,3 0 0-16,3-3 0 0,4 0 0 0,2 0 0 15,2-3 0-15,0-4-208 0,5 1 80 16,2-5-512-16,1 0-80 0,0-2-32 0,-2-1 0 16,-1-4-1424-16,-2 0-304 0,0-1-48 0,0-1-7344 15,-2 1-1472-15</inkml:trace>
  <inkml:trace contextRef="#ctx0" brushRef="#br2" timeOffset="201583.92">26854 12840 33919 0,'-31'-8'1504'0,"11"6"304"0,-4-1-1440 0,-5 3-368 0,-7 0 0 0,-1 4 0 16,-1 5 576-16,1-3 64 0,2 4 0 0,1-2 0 16,3 5-176-16,3-3-16 0,5 0-16 0,2 3 0 15,6-2-144-15,4 1-32 0,4 0 0 0,4 0 0 16,3 2-64-16,5 0-32 0,2 0 0 0,6 0 0 15,2-2-32-15,3 4 0 0,1-2 0 0,0 2 0 16,-1 2-128-16,-3 1 0 0,-3-6 0 0,-3 3 0 16,-3 1 0-16,-3-2 0 0,-3 0 0 0,-4 0 0 15,-4-4 224-15,-2 0-32 0,-3 3-16 0,-6-8 0 16,-5 1 176-16,0-5 32 0,-5 0 16 0,-2-4 0 16,-2 1-192-16,1-5-32 0,0-1-16 0,5-3 0 15,2 1-864 1,6-1-192-16,3 1-16 0,7-4-17024 0</inkml:trace>
  <inkml:trace contextRef="#ctx0" brushRef="#br2" timeOffset="202189.28">27984 12713 26719 0,'0'0'2368'16,"-10"3"-1888"-16,-2 0-480 0,-1 5 0 0,0 4 288 15,-5 7-32-15,-3 9-16 0,0 3 0 0,-1 4 0 16,-1 6 0-16,-2 0 0 0,-2 2 0 15,-1-1-48-15,1-4 0 0,3-1 0 0,3-3 0 0,2-6-192 0,2-1 128 16,3-4-128-16,3-4 0 0,2-5 576 0,2-1 0 16,4-7 16-16,3-6 0 0,0 0 176 0,0 0 48 15,7-6 0-15,6-6 0 0,2-4-176 0,6-5-16 16,1-2-16-16,4-3 0 0,2 2-224 0,0-3-32 16,-1 0-16-16,0-3 0 0,0 0-176 0,0 0-32 15,-2 1-128-15,-2 5 192 0,1 4-192 0,-1 4 0 16,-1 1 0-16,-2 7 0 0,-2 3 0 0,-4 5 0 15,-3 6 0-15,0 3 0 0,-4 5 0 0,-2 4-192 16,-3 2 192-16,-2 7-160 0,-2 4 160 0,0-1 0 16,-3 1 0-16,-3-5 0 0,-1 1 0 0,0-4 0 0,0 1 0 0,3-2 0 15,1-5-208-15,1-4-16 0,-1-1 0 0,5-12 0 32,-1 13-1072-32,1-13-224 0,0 0-32 0,12 6-8464 0,5-4-1696 0</inkml:trace>
  <inkml:trace contextRef="#ctx0" brushRef="#br2" timeOffset="202484.18">28706 12924 34095 0,'-29'-4'3024'0,"10"5"-2416"0,-3 2-480 0,-2 4-128 16,-3 3 240-16,-1 4 16 0,-1 4 16 0,0 1 0 15,-1 2 80-15,1 1 16 0,1-1 0 0,3-2 0 16,2-1-208-16,3-2-32 0,2 1-128 0,8-2 192 15,4-2-192-15,6-2 0 0,0-11 128 0,13 9-128 0,4-1 0 0,7-6 128 16,4-1-128-16,4-3 0 0,2-4 192 0,3-5-64 16,1 0-128-16,1 0 192 0,-1-3-192 0,-1-2 144 15,-2 1-144-15,-5 1 128 0,-4 4 80 0,-5-4 16 16,-3-1 0-16,-7 1 0 0,-3 1 96 0,-5-1 0 16,-6 1 16-16,-3 2 0 0,-4-2-96 0,-3 2-32 15,-4 4 0-15,-1-2 0 0,-2 2-480 0,0 3-112 16,-1 0 0-16,2 0-16 15,2 2-2304-15,4 1-464 0,3-2-96 0</inkml:trace>
  <inkml:trace contextRef="#ctx0" brushRef="#br2" timeOffset="202711.53">29405 12488 34383 0,'-36'12'1520'0,"12"1"320"0,-1 10-1472 0,-1 2-368 0,2 7 0 0,3 1 0 16,2 2 128-16,3 3-128 0,6 2 128 0,1 5-128 15,4-3 256-15,3 2-32 0,2 1 0 0,3-5 0 16,2 1-224-16,4-3-128 0,2-7 128 0,1-2-208 16,3-6-720-1,2-3-144-15,1-1-16 0,0-6-16 0,1-3-1520 0,-4-6-288 16,-2-4-64-16</inkml:trace>
  <inkml:trace contextRef="#ctx0" brushRef="#br2" timeOffset="202859.2">29109 12908 18431 0,'-14'-11'1632'0,"0"-3"-1312"16,2-1-320-16,7 3 0 0,4 0 2640 0,6 1 464 15,4 5 96-15,9 2 0 0,5 0-1728 0,6 1-368 16,5 1-64-16,11 2-16 0,8 2-576 0,6 3-112 16,2 0-16-16,5 1-16 0,0 3-304 0,-1-1 0 15,2 3 0-15,-5-1-10240 16,-3 2-2112-16</inkml:trace>
  <inkml:trace contextRef="#ctx0" brushRef="#br2" timeOffset="203425.14">23877 14010 28799 0,'-13'-14'1280'0,"3"6"256"0,-3-1-1232 0,-1 0-304 16,0 2 0-16,-1 0 0 0,-3 2 128 0,0 1-128 15,1-3 144-15,-2 6-144 0,-2 2 432 0,-2 7-16 0,-1-3 0 16,-1 8 0-16,1 0 32 0,-6 7 0 0,2 4 0 0,3-1 0 16,1 2 128-16,3 1 16 0,6 7 16 0,3-5 0 15,3-1-288-15,5-2-48 16,5 2-16-16,5-7 0 0,6 0-96 0,6-1-32 0,3-2 0 0,10-3 0 15,2-6-128-15,6-3-192 0,3-7 32 0,-2-4 16 32,-1-3-1392-32,2-4-288 0,-2 1-48 0</inkml:trace>
  <inkml:trace contextRef="#ctx0" brushRef="#br2" timeOffset="203761.44">24217 13492 17503 0,'0'0'768'0,"-7"0"176"0,-2 0-752 0,1 4-192 0,1 5 0 0,-1 4 0 15,-1 8 2848-15,0 4 544 0,-1 6 96 0,-1 3 32 0,-3 3-2112 0,1 2-432 16,-1 7-80-16,0-1 0 0,-1 2-416 0,-1-3-80 16,3 3-16-16,0-2 0 0,0-2-80 0,2-5-32 15,0-1 0-15,4-4 0 0,-1-1-48 0,2-8-16 16,1-3 0-16,1-3 0 0,3-4 96 0,1-1 16 15,0-13 0-15,6 6 0 0,-6-6 96 0,17-1 32 16,0-4 0-16,4-7 0 0,4-3-192 0,-1-4-16 16,3-4-16-16,0-2 0 0,1 2-224 0,0 0 176 15,-6-4-176-15,1 7 160 0,-2 4-160 0,-2 4 0 16,-4 1 0-16,-1 7 0 0,-1 0 0 0,-13 4 0 16,11 5-144-16,-2 7 144 0,-1-1 0 0,-5 7-128 0,1 2 128 15,-2 6 0-15,-2-2-144 0,-2 5 144 0,1-1 0 16,-2 1-144-16,0-2 144 0,-1 1 0 15,0 0 0-15,0-4 0 0,0-4-208 0,2-1-16 0,1-1 0 0,1-4 0 32,0-14-2336-32,5 9-480 0</inkml:trace>
  <inkml:trace contextRef="#ctx0" brushRef="#br2" timeOffset="204130.48">24924 14093 20271 0,'-30'-17'1792'0,"12"7"-1424"0,-1 1-368 0,-1-1 0 0,-1 4 4384 0,1 3 800 0,-3 2 176 0,0 4 16 0,-2 2-4192 0,-1 7-848 16,1 4-160-16,-1-4-48 0,1 1 32 0,2 2 0 16,1 2 0-16,5 1 0 0,3-1-160 0,5 0 0 15,4-2 0-15,3-1 0 0,6 3 0 0,4-3 0 16,2 0 0-16,3-5 0 0,2-2 0 0,2-3-144 15,0-1 144-15,1-3-160 0,0-4 160 0,1 0 0 16,3-5 0-16,-2 1 0 0,-2-4 0 0,0-1 0 16,-1-1 0-16,-1 1 0 0,-4 1 160 0,1 4-32 15,-7-1-128-15,-6 9 192 0,8-5-64 0,-8 5 0 16,0 0-128-16,0 0 192 0,0 14-192 0,-1 3 144 16,-3 2-144-16,0 1 128 0,-1-1-128 0,1 3 0 15,2 2 0-15,2-5 0 16,1-1-896-16,4-2-224 0,0-3-32 0,4 0-16 15,1-2-1568-15,3-6-304 0</inkml:trace>
  <inkml:trace contextRef="#ctx0" brushRef="#br2" timeOffset="204475.52">25262 14029 26719 0,'-23'12'1184'0,"9"2"240"0,-1 4-1136 0,0 1-288 0,0 0 0 0,1 0 0 15,1 0 1728-15,0 1 272 0,-1 4 64 0,4 1 16 16,-1-5-928-16,1 0-192 0,1-1-48 0,4-1 0 16,2 2-656-16,2-4-128 0,1-16-128 0,5 10 192 15,-5-10-192-15,13 4 192 0,2-3-192 0,1-4 192 0,5-11-192 0,2 2 0 16,-1-1 144-16,1-5-144 0,4-5 0 0,-2-2 144 16,0-3-144-16,-1 1 0 0,2-2 176 0,-3 5-176 15,0 1 160-15,-2 3-160 0,-5 4 304 0,-1 4-48 16,-2 9 0-16,-3 2 0 0,-10 1 16 0,0 0 0 15,7 10 0-15,-5 7 0 0,-3 2-112 0,-4 2-32 16,-3 5 0-16,-2-1 0 0,1 4-128 0,-2-3 0 16,-2 0 144-16,1-4-144 0,1 1 0 0,2-1 0 15,1-5 0-15,5-4 0 16,1-2-400-16,2-11-112 0,0 0 0 0,0 0-16 16,11 4-1904-16,3-4-368 0,3-4-80 0,1-6-11728 0</inkml:trace>
  <inkml:trace contextRef="#ctx0" brushRef="#br2" timeOffset="204857.03">26367 14063 31327 0,'-5'-18'2784'0,"0"10"-2224"0,5 8-560 0,0 0 0 16,-5-11 1536-16,5 11 192 0,-8-2 32 0,-2 2 16 15,-3 2-1216-15,-2 3-240 0,-4 5-64 0,-4 1 0 16,-6 3-256-16,-4 2 128 0,-4-1-128 0,1 1 0 16,-3 3 208-16,3 4-64 0,4 0-16 0,3-2 0 0,3-1 16 0,6-1 0 15,5-1 0-15,3 0 0 0,4-1-144 0,4-4 128 16,4-13-128-16,4 9 128 16,4-1-128-16,4-6 0 0,5-3 0 0,4-6 128 0,6-1-128 0,4-5 0 15,-1 0 0-15,3 0 0 0,3-2 128 0,-2 0-128 16,-2 1 128-16,-4 4-128 0,-3-5 0 0,-3 1 0 15,-4 0 0-15,-6 7 0 0,-4 1 0 0,-8 6 0 16,0 0 0-16,0 0 0 0,0 0 128 0,-3 13 0 16,-7 4 0-16,-4 5 0 0,-2 3 112 0,-6 2 16 15,-3 5 0-15,-3 1 0 0,-2-1-32 0,1-2 0 16,-5 1 0-16,2 0 0 0,0-3 32 0,2 0 0 16,-1-3 0-16,3 0 0 0,0-3-128 0,6-2 0 15,1-2-128-15,5-3 192 16,2 1-528-16,4-5-112 0,2-4-32 0,8-7 0 15,0 0-2640-15,0 0-528 0</inkml:trace>
  <inkml:trace contextRef="#ctx0" brushRef="#br2" timeOffset="205412.44">26880 14014 22111 0,'0'0'1968'0,"0"0"-1584"15,0 0-384-15,0 0 0 0,0 0 512 0,0 0 0 16,7 9 16-16,-7-9 0 0,0 0 336 0,13 4 64 0,-2-3 16 0,0 0 0 15,1-1-192-15,-12 0-48 16,10-3 0-16,3-1 0 0,1-1-128 0,-2-2-16 0,0 2-16 0,-2 0 0 16,0-5-160-16,-1 5-48 0,-9 5 0 0,0 0 0 15,6-6-32-15,-6 6-16 0,0 0 0 0,0 0 0 16,-7 9 272-16,-7 2 48 0,-3 7 16 0,1 2 0 16,-2 2-240-16,3 2-32 0,1 4-16 0,4-4 0 15,2 1-144-15,5-3-16 0,2-2-16 0,4 1 0 16,3-5-32-16,2 2 0 0,4-1 0 0,5-2 0 15,2-5-128-15,3 0 0 0,2-1 0 0,4-3 128 32,1-4-464-32,4-4-112 0,0 0 0 0,3-3-16 0,-1 0-2352 15,0 0-480-15</inkml:trace>
  <inkml:trace contextRef="#ctx0" brushRef="#br2" timeOffset="207079.48">28150 13804 19295 0,'12'-15'848'15,"-5"5"176"-15,2 2-816 0,0-2-208 0,0 4 0 0,-1 0 0 16,-8 6 1232-16,0 0 208 0,0 0 32 0,0 0 16 0,0 0-192 0,-3 10-32 15,1 5-16-15,-3 4 0 0,-3 1-544 0,-1 3-128 16,-2 3 0-16,2-2-16 0,1 4-112 0,-2-3 0 16,2 4-16-16,-1-1 0 0,2 2-112 0,2 0 0 15,0-3-16-15,1 1 0 0,1-7-144 0,2 0-32 16,0-3 0-16,2-2 0 0,0-1-128 0,2-2-176 16,1-3 48-16,-4-10 0 15,6 12-896-15,-6-12-192 0,10 3-16 0,-10-3-8048 16,12 2-1600-16</inkml:trace>
  <inkml:trace contextRef="#ctx0" brushRef="#br2" timeOffset="207684.61">27947 14098 4607 0,'-8'-6'400'0,"8"6"-400"0,0 0 0 0,0 0 0 16,0 0 4736-16,10-8 880 0,3 2 160 0,4 2 48 16,3-2-4224-16,5 1-832 15,3-2-160-15,5-3-32 0,4 2-16 0,3-3 0 0,2-3 0 0,-3 2 0 16,-1-1-304-16,-1-3-48 0,-3 2-16 0,-2-2 0 15,-4-3 256-15,-1-2 32 0,-2 1 16 0,-2 0 0 16,-5-6 112-16,0 0 32 0,0-4 0 0,-1 4 0 16,1-1-256-16,-3 3-64 0,-2 1 0 0,-1 3 0 15,-2 4-64-15,-1 4 0 0,-9 12-16 0,6-7 0 16,-6 7-48-16,0 0 0 0,0 0 0 0,0 0 0 16,-6 17-192-16,-3 4 144 0,-3 2-144 0,0 5 128 15,-2 3-128-15,-2 3 0 0,0 2 144 0,-2 1-144 0,-2 1 0 16,2 0 0-16,1-3 0 0,3-5 128 0,3-2-128 15,2-6 0-15,3-1 0 0,2-5 0 0,1-2 128 16,3-14-128-16,0 0 128 0,0 0-128 0,8 10 320 0,0-2-16 16,3-7 0-16,2-2 0 0,-2-4-16 0,4-3 0 15,-2 3 0-15,1 3 0 0,1-3-160 0,-1 2-128 16,-2 1 192-16,-12 2-192 0,9 5 0 0,-2 2 0 16,1 2 0-16,0 5 0 0,-1 7 0 0,1-1 0 15,-1 0 0-15,1-2 0 0,1-3 0 0,0 3 0 16,0-1 0-16,2-6 0 0,2-5 0 0,1-1 0 15,1-1 0-15,3-4 0 0,4-1 0 0,-1-3 0 16,1-2 144-16,-1-1-144 0,1-3 192 0,-2 0-64 0,-2-5-128 16,-1-2 192-16,-2 0-192 0,-1 0 176 0,-3 0-176 15,-2 1 160-15,-2-4-160 0,-2-1 128 0,-5 2-128 16,0 1 128-16,0 2-128 0,-4 3 192 0,0 2-192 0,0 3 192 16,4 8-32-16,-11 0 0 0,-2 3 0 15,2 6 0-15,-3 5-160 0,0 0 192 0,0 2-192 0,0 1 192 16,2-3-192-16,3 2 0 0,0-1 0 0,4 1 0 15,3-2 0-15,4 0 0 0,3 0 0 0,3 0 0 16,2-4 0-16,4 1 0 0,4-5 0 0,5 1 0 16,4-5 0-16,2 0 0 0,1-2 0 0,3-2-176 15,3 1-1168 1,0-1-256-16,-2 2-32 0,-1-3-15568 0</inkml:trace>
  <inkml:trace contextRef="#ctx0" brushRef="#br2" timeOffset="208272.4">30394 13639 15663 0,'-9'-20'688'0,"8"8"144"0,-3-2-656 0,3-2-176 0,1-1 0 0,2 0 0 15,2 1 1936-15,-1 5 368 0,-3 0 64 0,-2 0 0 16,2 11-1040-16,-2-7-224 0,-5-2-32 0,0 5-16 0,-2 7-352 0,-4 3-80 15,-5-2-16-15,-2 10 0 0,-3 5 32 0,-1 4 16 16,-1 5 0-16,-3-2 0 0,-2 5-112 0,0 1-32 16,2 1 0-16,-1 5 0 0,-1 2-64 0,2 0-32 15,2-2 0-15,2 0 0 0,2-1-256 0,2-4-160 16,2-2 192-16,3-5-192 0,-1 2 128 0,4-4-128 16,3-1 0-16,0-5 0 15,1-7-256-15,2 1-176 0,-2-2-16 0,8-10-16 16,0 0-2144-16,0 0-416 0,0 0-96 0,0 0-16 0</inkml:trace>
  <inkml:trace contextRef="#ctx0" brushRef="#br2" timeOffset="208397.99">29655 13949 21183 0,'0'0'1888'0,"0"0"-1504"0,0 0-384 0,14 0 0 16,2 0 2624-16,5 2 448 0,3-1 80 0,6 0 32 15,4-1-2032-15,3 3-416 0,0-2-80 0,-1 2-16 16,1-2-288-16,-2 1-64 0,-5 0-16 0,-2-1 0 31,-4 1-560-31,-2 0-112 0,-7-2-32 0,0 0 0 16,-1 0-864-16,-1 1-176 0,-3 2-48 0,-10-3-7760 0,10-2-1536 0</inkml:trace>
  <inkml:trace contextRef="#ctx0" brushRef="#br2" timeOffset="208595.87">30339 13951 11055 0,'0'0'976'0,"0"0"-784"0,0 0-192 0,-4 6 0 0,-1 7 2880 15,-1-2 512-15,-3 1 128 0,-1 3 0 16,-3 1-1552-16,0 3-320 0,-1 1-64 0,0-3-16 0,1 1-352 0,0-1-80 16,1-1-16-16,1 2 0 0,1-3-368 0,0-1-80 15,-1-4-16-15,3 3 0 0,-3-4-384 0,2 1-80 16,2-2 0-16,7-8-16 0,0 0-176 0,-7 7 0 16,7-7 0-16,0 0 0 15,0 0-1072-15,0 0-80 0,0 0-32 0,0 0-8864 16,9-7-1760-16</inkml:trace>
  <inkml:trace contextRef="#ctx0" brushRef="#br2" timeOffset="209114.49">30886 13559 21647 0,'0'0'960'0,"0"0"192"0,0 0-912 0,-10 13-240 0,-2 0 0 0,-1 4 0 15,1 5 880-15,-2 2 128 0,-4 3 16 0,0 5 16 16,0 1 112-16,-2 2 32 0,-3 1 0 0,-1 2 0 15,-1 0-272-15,-1 0-48 0,1 2-16 0,1-5 0 0,1-3-336 16,-1-1-80-16,1-2-16 0,2-6 0 0,2-3-32 0,3-2 0 16,1-4 0-16,3-3 0 0,3 1 64 0,3-3 16 15,6-9 0-15,0 0 0 0,0 0-96 0,0 0-32 16,0 0 0-16,15-3 0 0,2-6-80 0,0 3-32 16,2-4 0-16,2 2 0 0,-1-5-224 0,2 3 0 15,-2 1 0-15,-1 4 0 0,-1-1 0 0,-2 3 0 16,0 1 0-16,-4 3 0 0,0 4 0 0,-6 3 0 15,1-1 0-15,-5 6 0 0,-2 0-176 0,-2-1 176 16,-5 4-160-16,0-1 160 0,-4-1 0 0,1-1 0 16,-2-2-128-16,-4 2 128 0,-2-7 0 0,-2 2 0 15,-3-4 144-15,-1-1-144 0,-1 0 208 0,-1-2-48 16,1-1-16-16,-1-2 0 0,1-3-144 0,0-4 128 16,0 1-128-16,6 0 128 0,5-3-352 0,3 2-80 0,2-1-16 0,7 0 0 31,2 10-2816-31,3-10-560 0,9-13-112 0,8 11-32 0</inkml:trace>
  <inkml:trace contextRef="#ctx0" brushRef="#br2" timeOffset="209389.45">30958 14028 32079 0,'-23'9'1408'0,"8"0"320"0,-1 5-1392 0,-1 2-336 0,1 1 0 0,-2 1 0 15,-1 1 448-15,1 2 32 0,1 1 0 0,1 1 0 16,-1-4-176-16,3-1-48 0,0 0 0 0,2-2 0 16,-2-3-256-16,1-2 160 0,3-2-160 0,1-2 128 15,9-7 128-15,0 0 0 0,0 0 16 0,0 0 0 0,0 0 240 0,9-4 64 16,2-4 0-16,4-2 0 0,5-5-192 0,0-2-16 16,0 2-16-16,4-3 0 0,2-1-128 15,0 0-32-15,1-1 0 0,0 3 0 0,0 2-192 0,-2 3 128 16,-1 4-128-16,-2-3 0 0,-3 4 0 0,-1 0 0 15,-3 6 0-15,-2-1 0 0,-3-1 0 0,-10 3-192 16,0 0 48-16,10 1 0 16,-10-1-1424-16,0 0-288 0,0 0-48 0,9 9-13760 0</inkml:trace>
  <inkml:trace contextRef="#ctx0" brushRef="#br2" timeOffset="209773.31">31314 14149 26719 0,'-11'0'2368'0,"-2"0"-1888"0,-2 0-480 0,-2 0 0 16,-1 4 704-16,1 1 32 0,-2 1 16 0,-2-1 0 15,1 4 208-15,2-1 64 0,0 3 0 0,3-3 0 16,2-2-464-16,-1 2-96 0,3-1-16 0,2 4 0 16,3-5-112-16,6-6-16 0,0 0-16 0,0 0 0 15,5 13-32-15,4-6 0 0,2 1 0 0,4-4 0 16,-1 0-32-16,4-4-16 0,0-3 0 0,1 1 0 15,1-4-96-15,-4 0 0 0,-1 0-128 0,-1 1 192 16,-1-3-16-16,-3 2-16 0,-3-5 0 0,-2 6 0 0,-5 5 160 16,0 0 48-16,0 0 0 0,0 0 0 0,0 0-32 0,0 0 0 15,-10 7 0-15,-1 3 0 0,-1-5-336 0,2 6 144 16,3 0-144-16,1 1 0 0,3 1 0 16,3-13 0-16,0 0 0 0,7 10 0 0,0-1 0 15,4-3 0-15,1 0-160 0,0-4 160 16,5-3-496-16,2-3 32 0,1-1 0 0,0 1 0 15,0-7-432-15,0 2-96 0,-1-3-16 0,-1 3 0 16,-2-3-1008-16,0-2-208 0,-2-4-32 0,-2 0-11296 0</inkml:trace>
  <inkml:trace contextRef="#ctx0" brushRef="#br2" timeOffset="209975.37">31782 13632 26719 0,'0'0'2368'0,"-10"3"-1888"0,0 6-480 0,-2-1 0 15,-1 3 576-15,1 3 32 0,-6 5 0 0,1 4 0 16,2 7 336-16,0-1 64 0,0 4 16 0,1 2 0 16,-2 2-464-16,4 3-96 0,-1 3-16 0,2-4 0 15,0-1-192-15,2-1-32 0,1-1-16 0,-1-3 0 16,1-6-208-16,0-1 0 0,2-2 0 0,0-3 0 16,-1-3 0-16,1-2 0 0,0-2 0 0,1 0 0 31,-1-2-544-31,6-12-160 0,0 0-16 0,0 0-16 0,-8 2-2272 15,8-2-464-15</inkml:trace>
  <inkml:trace contextRef="#ctx0" brushRef="#br2" timeOffset="210279.33">31393 14125 20271 0,'0'0'1792'0,"0"0"-1424"0,0 0-368 0,0 0 0 0,10-8 1696 0,2 6 272 16,-1 0 48-16,3 2 16 0,3 0-816 0,2 0-144 16,0 0-48-16,2 2 0 0,2 0-512 0,0-1-96 15,2 2-32-15,-2-3 0 0,-1 0-256 0,0 0-128 16,-7 1 128-16,0-1-128 0,-1 0-128 0,-1 0-128 15,-3 0 0-15,-10 0-16 16,0 0-240-16,0 0-64 0,0 0 0 0,0 0 0 16,0 0 128-16,-3 12 0 0,-2-2 16 0,0-4 0 0,-1 1 80 0,-1 0 16 15,1 0 0-15,2 1 0 0,4-8 192 0,0 0 144 16,-2 9-192-16,2-9 192 0,-3 12 0 0,3-12 0 16,-1 11 0-16,1-11 0 0,-5 12 256 0,0-1 16 15,0-1 0-15,-2 0 0 0,0-4 176 0,-2 1 48 0,-1 0 0 16,-2-2 0-16,0 1-160 0,-1-4-16 0,-1 2-16 0,1-1 0 15,0 1-112-15,3-2-32 0,1 2 0 0,9-4 0 16,0 0-160-16,0 0 0 0,0 0 0 0,0 0 0 31,0 0-800-31,0 0-144 0,12 1-16 0,3-3-16 0</inkml:trace>
  <inkml:trace contextRef="#ctx0" brushRef="#br2" timeOffset="210698.56">31946 14232 24879 0,'-13'-3'2208'0,"4"3"-1760"0,-1-1-448 0,-3 2 0 0,3 3 1088 0,-4 0 128 16,-4 1 16-16,1 4 16 15,0-3 224-15,2 5 32 0,0-2 16 0,4 1 0 0,4-3-688 0,2 2-144 16,5-9-32-16,0 0 0 0,-4 10-304 16,4 0-64-16,0-10-16 0,8 5 0 0,-8-5 48 15,14 3 16-15,0-2 0 0,1-4 0 0,0 1-32 0,2-4-16 16,0-2 0-16,-1 0 0 0,-2-3-48 0,0 2-16 15,-2-2 0-15,-2 0 0 0,-2 2 48 0,-2-1 16 16,-2 3 0-16,-4 7 0 0,3-11-48 0,-3 11-16 16,0 0 0-16,0 0 0 0,-5-6-96 0,5 6-128 15,0 0 176-15,0 0-176 0,0 0 0 0,0 0 0 16,0 0 0-16,0 0 0 0,9 3 0 0,2 0 0 16,2 4 0-16,1-2 0 0,1-3 0 0,2 4 0 15,-2 0 0-15,1-2 0 0,0 0 0 0,-4 1 0 16,-2 2 0-16,-2 0 0 0,-3 3 0 0,-1 0 0 0,-3 4 0 0,-2 1 0 15,-3 2 0-15,-1 0 0 0,-3 5 0 0,2 1 0 16,-3 1 0-16,2-2 128 0,-1 1-128 0,3 1 0 16,1-4 128-16,0 0-128 0,0-1 0 0,2-2 0 15,1-3 0-15,1-4-192 0,0-10 16 0,0 0 16 32,2 12-1696-32,-2-12-352 0,0 0-64 0,8-9-16 0</inkml:trace>
  <inkml:trace contextRef="#ctx0" brushRef="#br2" timeOffset="210834.42">32020 13901 42383 0,'2'-8'3776'0,"-2"8"-3024"0,7-10-608 0,-7 10-144 0,7-4 368 0,3 3 32 16,0 1 16-16,3 3 0 0,-1 2-112 16,4 2-32-16,-1-1 0 0,1 1 0 15,-1 3-2416-15,-2-1-480 0</inkml:trace>
  <inkml:trace contextRef="#ctx0" brushRef="#br2" timeOffset="214732.04">21884 16533 10127 0,'0'0'448'0,"0"0"96"0,0 0-544 0,-2-7 0 0,1-2 0 0,1 9 0 16,0 0 2304-16,0 0 336 0,-5-9 80 0,5 9 16 0,-8-9-1632 15,0 4-320-15,-1 1-64 0,-2 2-16 0,0-1-384 0,-2-1-64 16,-4 3-32-16,-3 2 0 0,-2 4 128 16,-4-1 32-16,-2 3 0 0,-5 3 0 0,-8-1 96 0,-4 2 32 15,-6 2 0-15,-1 2 0 0,0 0 0 0,0 8 0 16,-1-1 0-16,0 2 0 0,-2 4 32 0,-4 1 16 16,-5 7 0-16,-1 2 0 0,-2 0-128 0,3 3-32 15,5 3 0-15,3 3 0 0,5 4-16 0,4 2 0 16,6 2 0-16,4 1 0 0,3 1-112 0,5-1-16 15,2 0-16-15,5-3 0 0,3 0 0 0,7-1 0 16,3-3 0-16,6 1 0 0,3 3-240 0,4-3 176 16,4-2-176-16,3-1 160 0,2-1-160 0,3-4 0 15,3 0 0-15,2 1 0 0,-1-4 0 0,4-2 0 0,-1-4 0 0,4-1 0 16,1-4 128-16,-2 4-128 0,2-7 0 0,2 2 128 16,0-5-128-16,1 0 192 0,0 1-192 15,4-2 192-15,2-2-16 0,1-3 0 0,1-3 0 0,-1-2 0 16,-2 0 32-16,1-6 16 0,-3-2 0 0,4-3 0 15,3-2-16-15,1-1 0 0,0-4 0 0,3 0 0 16,5 2-64-16,0-5-16 0,-1 1 0 0,-1-3 0 16,-3-1 0-16,1 0 0 0,-2-2 0 0,-1-2 0 15,2 1 48-15,1-2 0 0,-1 0 0 0,6-3 0 16,0-6 128-16,0 0 16 0,0-1 16 0,-4-4 0 16,1-3-144-16,-1-5-48 0,-1-1 0 0,0-8 0 15,1 1-144-15,1-2 160 0,2-4-160 0,-2 0 160 16,-1 3-160-16,-4 1 128 0,-3 0-128 0,-5 2 128 0,-2 1 128 15,-4 0 32-15,1 5 0 0,-6-4 0 0,-3 1 0 16,-1-2 0-16,-3 3 0 0,-1-2 0 0,-5 3-32 16,-2 0-16-16,-4 3 0 0,-2 20 0 0,-2-2 16 0,-2-4 0 15,-5-1 0-15,1-3 0 0,-4-1-64 0,-2 2-16 16,-3-3 0-16,-4 3 0 0,-1 1-176 16,-11-8 0-16,-1 2 144 0,-3 3-144 0,-3 7 0 15,-5 0 0-15,-2 1-160 0,-2 4 160 16,-1 3-1152-16,2 2-128 15,3 2-32-15,4 3-11568 0,1 6-2320 0</inkml:trace>
  <inkml:trace contextRef="#ctx0" brushRef="#br2" timeOffset="-214148.76">21523 17309 17327 0,'0'0'768'0,"0"0"160"0,5-10-736 0,0 3-192 0,2 0 0 0,0-1 0 0,-3-2 960 0,-1 2 176 16,0-2 16-16,-2 4 16 0,-1 6 192 0,0 0 48 15,-2-5 0-15,2 5 0 0,-7-5-384 0,0 3-64 16,-2 4 0-16,-3 3-16 0,-3-3-304 0,-1 2-64 15,-3 5-16-15,-1 0 0 0,0 3-208 0,1 0-32 16,-1 2-16-16,2 1 0 0,1 4 16 0,2 2 16 16,1 1 0-16,4-1 0 0,2-1 0 0,3-1 0 15,0-2 0-15,5-1 0 0,0 1-32 16,7-3-16-16,-1-2 0 0,4 1 0 0,2-5-48 0,2 1-16 16,2-4 0-16,3-1 0 0,3-3 112 0,1-1 32 15,2-1 0-15,2-3 0 0,-3-1-16 0,1-7 0 16,-1 3 0-16,1-1 0 0,-1-3-80 0,-1 2-16 15,-2-3 0-15,-2 0 0 0,-2-1 192 0,-1 0 48 16,0-2 0-16,-4-1 0 0,-1 3 16 0,-4-2 16 16,-3 1 0-16,-3-1 0 0,-2 0 48 0,-4 1 0 15,-1 2 0-15,-3-1 0 0,-3 1-272 0,-2 0-48 16,0 1-16-16,-2 5 0 0,-2-3-384 0,0 5-80 16,-1-3-16-16,1 4 0 15,0 3-2048-15,3-1-400 0,2 2-96 0</inkml:trace>
  <inkml:trace contextRef="#ctx0" brushRef="#br2" timeOffset="-213039.5">22228 16957 15775 0,'0'0'704'0,"0"0"128"0,0 0-656 0,0 0-176 0,7-4 0 0,-2 0 0 16,-5 4 960-16,0 0 176 0,0 0 16 0,0 0 16 16,3-5-160-16,-3 5-48 0,0 0 0 0,0 0 0 15,3-6-112-15,-3 6-16 0,0 0-16 0,0 0 0 16,0-7 80-16,-1 0 0 0,-2 3 16 0,-1-1 0 16,-1-3-48-16,-1 3-16 0,-2 1 0 0,1 2 0 15,-2-3-224-15,-1 1-48 0,-2 0-16 0,-1 0 0 0,-1-2-224 16,-1 2-32-16,-1 0-16 0,-3 2 0 0,-2-1-32 0,0-1 0 15,-4 2 0-15,1-1 0 0,-1 2-16 16,-2 0-16-16,1-1 0 0,-1 2 0 0,1 0 0 0,1 0 0 16,3 2 0-16,-1-1 0 0,1 2-32 0,-1 0 0 15,0 2 0-15,-1-1 0 0,0 3-16 0,-1 1-16 16,0-1 0-16,-2 3 0 0,1-1-32 0,-2 2-128 16,-2-2 192-16,1 3-64 0,1-1-128 0,0-1 192 15,0 4-192-15,2-1 192 0,0 0-64 0,2 2-128 16,1 1 192-16,0 4-64 0,0 0-128 0,2 1 192 15,-1 1-192-15,1 0 192 0,3 3-192 0,0 2 0 16,0-2 144-16,3 4-144 0,1-4 0 0,1 1 144 16,2-2-144-16,-1 3 0 0,3-4 160 0,2 1-160 15,-1 2 128-15,2-5-128 0,1 2 128 0,1-1-128 16,-1-3 128-16,5 4-128 0,-1-3 128 0,1 2-128 0,0-2 128 16,1 2-128-16,-1-1 128 0,4-1-128 15,-2 1 0-15,2-2 128 0,1 0-128 0,0 0 0 16,2 0 0-16,-1 1 128 0,0-3-128 0,2-1 0 15,1 0 144-15,-3-1-144 0,0 0 0 0,1-2 0 0,2 1 0 0,0-1 128 16,0-2-128-16,-1-2 0 0,3 2 128 0,-1-4-128 16,0-1 128-16,1 0-128 0,1-3 160 0,-1 0-160 15,1-1 224-15,0-1-48 0,1 1-16 0,2-2 0 16,1-2-32-16,1 0 0 0,1-1 0 0,3 1 0 16,-1-6-128-16,3 2 0 0,0 1 144 0,1-3-144 15,0 0 128-15,0 2-128 0,0-3 128 0,0 2-128 0,1-5 144 16,-1 2-144-16,0 1 192 0,0-2-192 0,0 0 240 15,0-1-64-15,-1-1-16 0,0 2 0 0,1-3 0 0,0-2 0 16,1 2 0-16,-3 0 0 0,3-1-32 0,-1-3 0 16,0-1 0-16,1-2 0 0,-1-1 32 15,1-1 0-15,-3-2 0 0,1 1 0 0,-1-1 32 0,0-1 16 16,-2 0 0-16,-1-2 0 0,-3 3-48 16,0-2-16-16,-4 2 0 0,2 1 0 0,-2-4 32 0,-2 4 0 15,-1-3 0-15,-1 5 0 0,-2-2 80 0,-1-1 32 16,0 1 0-16,-4 2 0 0,-1 0-48 0,-2 2-16 15,-2 0 0-15,-1 1 0 0,-1 0-48 0,-2 2-16 16,-1 0 0-16,3 3 0 0,-1 6-160 0,1-4 0 16,0 3 0-16,-2-2 0 0,0 3 0 0,1-1 0 15,-2 4-144-15,0 0 144 16,-2-3-1200-16,-1 6-128 0,1 1-16 0,0 1-12992 0,0 0-2576 16</inkml:trace>
  <inkml:trace contextRef="#ctx0" brushRef="#br2" timeOffset="-211038.2">22165 16977 15375 0,'0'0'672'0,"0"0"160"0,0 0-672 0,0 0-160 16,0 0 0-16,0 0 0 0,0 0 1040 0,0 0 176 16,7-4 48-16,0 2 0 0,-7 2-192 0,0 0-48 15,7-4 0-15,-7 4 0 0,8-6 112 0,-2 2 16 16,-6 4 0-16,0 0 0 0,7-7-128 0,-2 0-32 15,-5 7 0-15,2-7 0 0,-1-2-160 0,-1 3-48 16,-1-1 0-16,-3-4 0 0,1 4-128 0,-3-2-16 16,-1 1-16-16,2-1 0 0,-3 3-208 0,-1-2-32 15,-1 3-16-15,0 1 0 0,-2-1-144 0,0-1-32 0,-2 2 0 0,-1 2 0 16,-1-2-16-16,0-1-16 16,-1 2 0-16,-1 1 0 0,-1 0-160 0,-1 2 192 15,-2 0-192-15,0 0 192 0,-1 0-192 0,-2 3 128 16,1 1-128-16,-1 1 128 0,-1-1-128 0,0 1 128 15,-3 2-128-15,1 1 128 0,-2 5 32 0,0-4 0 16,-2 2 0-16,-1 2 0 0,-1-1-32 0,-1 4 0 0,0 0 0 16,2 2 0-16,-3 0-128 0,1 2 128 0,2 2-128 0,2 4 128 15,0-3-128-15,4 4 0 0,0-2 0 0,3 5 128 16,1-4-128-16,4 5 0 0,1-1 144 16,0-2-144-16,3 4 160 0,1 1-32 0,1-1-128 0,2-2 192 15,-1 3-64-15,3-1-128 0,2 0 176 0,0-3-176 16,4 3 128-16,0-1-128 0,3-3 0 0,3-2 0 15,0-2 0-15,4 1 0 0,-2-3 0 0,2-1 0 16,2 0 128-16,3 1-128 0,1-6 0 0,-2 2 0 0,3-1 160 0,1-1-160 16,0 1 128-16,1-1-128 0,-2-2 128 0,1-1-128 15,1-2 128-15,1 2-128 0,-2-4 128 16,2-1-128-16,-1-3 0 0,1 0 128 0,-3-1 96 0,4-3 16 16,-1-2 0-16,4-4 0 0,-3-2-240 0,3 2 0 15,1-4 0-15,1 3 0 0,1-7 192 0,1 3-48 16,1-1-16-16,4-3 0 0,-1-2-128 0,1-1 192 15,3-2-192-15,0-2 192 0,1 1-192 0,0 1 192 16,2-2-192-16,0-1 192 0,-1-1-32 0,-1 0 0 16,0-1 0-16,-1-2 0 0,-3 2 16 0,-1-4 0 15,-1 1 0-15,-1-2 0 0,-2 0-16 0,-2 0 0 0,-2-6 0 16,-2 4 0-16,-4 3 32 0,0-4 0 16,-3-1 0-16,-1 0 0 0,-2 1 64 0,-3 3 0 15,-2-2 16-15,-1 5 0 0,-3 0-32 0,-3 3-16 16,-2-1 0-16,-3 3 0 0,0 0 128 0,-4 1 32 15,-2 2 0-15,-2 0 0 0,-2 3-384 0,-3 1 0 0,0 1 0 16,-2 1 0-16,0-2 0 0,-1 1-128 0,-3 5 0 16,1 2 0-16,-2-4 128 0,0 3 0 0,6 6 0 0,2-3 0 15,-2 3 0-15,3 1-208 0,0 0 80 0,1 0 128 32,2 0-512-32,-1 4 32 0,-1 0 0 0,-1 1 0 0,4 2-928 0,-2 2-176 15,2 0-32-15,2 1-16 0,2 3-1056 16,1-3-192-16,1 2-64 0</inkml:trace>
  <inkml:trace contextRef="#ctx0" brushRef="#br2" timeOffset="-210383.09">22187 16921 11967 0,'0'0'1072'0,"0"0"-864"16,0 0-208-16,0 0 0 0,3-6 1856 0,-3 6 320 15,0-10 64-15,-1 3 0 0,-2-2-656 0,1 3-144 16,-2-2-32-16,-1 1 0 0,-3-1-288 0,-2 1-64 16,-3-1-16-16,-3-1 0 0,-3 3-48 0,-4-3-16 15,-5 4 0-15,-3 1 0 0,-4 3-336 0,-3 1-80 16,-4 1-16-16,-3 4 0 0,-3 3-64 0,-2 0-16 0,-4 6 0 16,-4 2 0-16,-3 3 96 0,-2 4 16 0,1 3 0 15,1 1 0-15,1 6-176 0,3 3-16 0,2 3-16 0,-18 17 0 16,14-5-176-16,5-3-48 0,7-5 0 0,10 3 0 15,7-3-144-15,7 2 0 0,5-5 0 0,7 1 128 16,3 1-128-16,6-3 0 0,2 0 0 0,5-1 0 16,2-3 0-16,6 2 0 0,4-1 128 0,3-2-128 0,2-1 0 15,-3-14 0-15,2 2 0 0,3-1 128 0,2 0-128 16,3-2 0-16,3-4 0 0,3-3 0 0,2-3 160 0,3-4 0 16,2-4 0-16,2-4 0 0,4-2 32 15,2-7 16-15,1-1 0 0,0-4 0 0,-2-2-32 0,2-3-16 16,0-5 0-16,-1 1 0 0,0-4 224 0,2-2 64 15,2-4 0-15,-2-4 0 0,-1-5 176 0,-3 2 32 16,-7-6 16-16,-3 3 0 0,-5 1-144 0,-6-2-16 16,-4 4-16-16,-4 0 0 0,-3 5-112 0,-4 2 0 15,-5 3-16-15,-2 3 0 0,-5 5-96 0,-3-1-16 16,-4 2 0-16,-3 4 0 0,-4 2-256 0,-4 3 0 16,-3-1 0-16,-4 2 0 15,-1 3-1376-15,-3 5-288 0,-3 2-48 0,-15-3-18880 0</inkml:trace>
  <inkml:trace contextRef="#ctx0" brushRef="#br2" timeOffset="-192471.43">5454 11800 14623 0,'0'0'640'0,"7"-9"144"0,-2 1-624 0,-1 1-160 0,-4 7 0 0,2-5 0 16,-2 5 1312-16,0 0 224 0,0 0 64 0,0 0 0 15,0 0-480-15,0 0-96 0,0 0 0 0,-11 7-16 0,-1 7-464 0,0 4-96 16,-4 4 0-16,-1 6-16 0,-3 4 208 0,1 3 64 16,0 3 0-16,0 3 0 0,-1 5-64 0,1-3 0 15,0 3 0-15,2-4 0 0,2 0-256 0,2-2-64 16,6-4-16-16,3-6 0 0,1 0-160 0,3-8-16 15,0-3-128-15,7-2 192 0,-1 1-64 0,2-3 0 16,2-7-128-16,0-1 192 0,1-2-192 0,1-1 0 16,-1 1 128-16,2-10-128 15,1-5-1472-15,-3-4-320 0,0 0-80 0</inkml:trace>
  <inkml:trace contextRef="#ctx0" brushRef="#br2" timeOffset="-191955.59">4976 12203 27471 0,'0'0'1216'0,"12"-6"256"0,1-3-1184 0,4 2-288 15,4 2 0-15,3 0 0 0,3 3 416 0,3-2 32 16,2 1 0-16,3-3 0 0,4 3-128 0,-1 0 0 0,2-4-16 16,0-2 0-16,-2 3 16 0,-1 0 0 0,-3 0 0 0,-1 0 0 15,-2 0-320-15,-3-2 0 0,-3 4 128 0,-1-2-128 31,2-5-800-31,-2-2-224 0,-1-2-32 0,-2-2-16 16,-2 2-160-16,2-8-48 0,-2-1 0 0,-1-4 0 0,-3 1 640 16,1-2 128-16,1-2 32 0,-6 9 0 0,3-3 480 0,-2-1 0 0,2-1 0 0,0-1 0 15,0 3 528-15,0 0 112 0,-2 3 0 0,2 4 16 16,-3 5 608-16,-3 0 112 0,-3 3 32 0,2 4 0 16,-7 6-496-16,0 0-80 0,0 0-32 0,0 11 0 0,0-1-384 15,-3 7-80-15,-2 5-16 0,-4 6 0 0,-2-1 224 0,-3 8 32 16,-3 4 16-16,0 3 0 0,-4 8 208 0,0-1 32 15,-4 3 16-15,1 1 0 0,1-1-144 0,1-2-48 16,0 1 0-16,4-7 0 0,0-3-288 0,6-4-64 16,1-6-16-16,4-4 0 0,3-5-96 0,0-4-32 15,3-4 0-15,4-1 0 0,2-7-32 0,3-3 0 16,1-6 0-16,3-2 0 0,2-5 112 0,1-1 16 16,3-3 0-16,1-3 0 0,0-2-256 0,0 0 128 15,-1 4-128-15,1-2 0 0,-1 4 0 0,-2 6 0 16,-1-1 0-16,-1 6 0 0,0 3 0 0,-1 7 0 15,-1 0 0-15,-3 5 0 0,-2 4 0 0,-1 0 0 16,1 3 0-16,-6 1 0 0,2 2 0 0,-1 2 0 16,1-2 0-16,-1 0 0 0,0-4-192 0,0-2 192 15,2-2-192-15,2-1 192 16,1-1-1792-16,2-6-240 0,1-3-48 0,5-3-14928 0</inkml:trace>
  <inkml:trace contextRef="#ctx0" brushRef="#br2" timeOffset="-191739.45">6386 12209 31151 0,'0'0'1376'0,"0"0"288"0,0 0-1328 0,0 0-336 0,-2 9 0 0,-2 3 0 0,0-2 832 15,0 4 112-15,0 0 16 0,1 1 0 16,-3 3-320-16,1 1-48 0,3-1-16 0,-2 1 0 0,0 0-384 0,2 1-192 15,0-1 160-15,2 0-160 16,0-1-576-16,2 0-224 0,-1 1-32 0,0-4-14768 16</inkml:trace>
  <inkml:trace contextRef="#ctx0" brushRef="#br2" timeOffset="-191589.4">6265 12069 33167 0,'-1'-14'2944'0,"2"7"-2352"15,2-1-464-15,1 3-128 0,0-1 512 0,-4 6 96 16,0 0 16-16,0 0 0 0,7 0-320 0,-7 0-64 16,8 6-16-16,-1-1 0 15,2 3-2192-15,0 1-432 0</inkml:trace>
  <inkml:trace contextRef="#ctx0" brushRef="#br2" timeOffset="-191221.25">7548 12115 14735 0,'-6'-1'1312'0,"-2"0"-1056"0,-1-1-256 0,-2 2 0 16,-2 2 944-16,-5 0 128 0,-2-1 16 0,-4 2 16 15,-6 2 336-15,-1-1 64 0,-4 0 16 0,0 1 0 0,-2 2 272 0,1 0 64 16,2 3 16-16,3-1 0 0,2 2-592 0,8 3-112 16,3-4-16-16,4 3-16 0,7 2-704 0,5-1-144 15,4-1-32-15,5 2 0 0,6 1-128 0,3 0-128 16,4-1 144-16,2 1-144 0,3-4 176 0,1 2-176 16,-2 2 192-16,0 0-192 0,-2 1 224 15,-2-3-64-15,-3-3-16 0,-5 3 0 0,-4 1 272 0,-6 2 48 16,-2-8 16-16,-7 2 0 0,-3 2 176 0,-11-3 48 15,-4 3 0-15,-6-4 0 0,3-6-224 0,-2 1-32 16,-3 0-16-16,-3 0 0 0,-1-2-272 0,1 1-160 16,-1-6 192-16,2 3-192 15,-5 0-1376-15,8-1-384 0,8-3-80 0</inkml:trace>
  <inkml:trace contextRef="#ctx0" brushRef="#br2" timeOffset="-190539.39">9172 12152 11055 0,'-1'-6'976'0,"0"-4"-784"16,-3 1-192-16,2 0 0 0,-2 2 2352 0,-3 2 416 16,-3-4 96-16,-1 4 16 0,-3 0-1216 0,-4 0-224 15,-2 1-48-15,-6 3-16 0,2 1-608 0,-4 4-112 16,-5 5-16-16,4-2-16 0,2 4-128 0,-3-1-32 16,-2 2 0-16,3 5 0 0,1 2-144 0,2 5-48 15,5 4 0-15,3-1 0 0,5 0-128 0,3-5-16 16,2-2-128-16,8-3 192 0,2-1-48 0,4-2-16 15,4-6 0-15,4 0 0 0,4-5 176 0,2-3 16 16,8-2 16-16,0-7 0 0,3 1 272 0,2-8 48 16,2-3 16-16,1-2 0 0,-3-5-272 0,-3 1-48 0,-2 1-16 0,-1-6 0 15,-1 1-128-15,-4 1-16 0,3-2-16 0,-4 0 0 16,-3 0-16-16,0-3 0 0,0-1 0 0,-7 7 0 16,-1 0-32-16,0-5 0 0,-1 1 0 0,-2-1 0 15,-2 1-128-15,-2 8 0 0,0 2 0 0,0-2 128 16,-1 6-128-16,-2 11 0 0,0 6 0 0,-5 5-176 0,-3 9 32 15,-2 4 0-15,-2 4 0 0,-1 7 0 0,-1 3 144 16,-1 6 0-16,-2 4 0 0,2 5-128 0,0 0 128 0,-1 1 0 16,1-1 0-16,4-5 0 0,3-1 0 0,4-6 0 15,2-4 0-15,2-5 0 0,2 0-160 0,5-7 0 16,1-1 0-16,3-6 0 16,-1-5-2464-16,2-2-512 0</inkml:trace>
  <inkml:trace contextRef="#ctx0" brushRef="#br2" timeOffset="-190181.04">9625 12104 23039 0,'0'0'2048'0,"0"0"-1648"16,-8 6-400-16,-1 6 0 0,-3-2 800 0,-2 4 80 16,-3 4 16-16,-1-2 0 0,1 3 240 0,-1 0 48 15,1 3 16-15,3-1 0 0,3 2-304 0,3-2-64 16,3-2-16-16,3-3 0 0,3-1-432 0,4-2-64 15,4 1-32-15,4-2 0 0,2-6-96 0,3-1 0 16,5-1-16-16,-3-5 0 0,1-2 0 0,1-1 0 16,-2-1 0-16,1-4 0 0,-2 0 176 0,-1-2 32 0,-4-1 16 0,-4 0 0 15,-3-4 208-15,0 3 32 16,-7-4 16-16,-3 0 0 0,-3 0-128 0,-3-1-16 0,-2-2-16 16,-5 2 0-16,-2 1-304 0,-1 3-64 0,-1 2-128 0,1 0 192 15,0 6-192-15,1 1-240 0,2 0 48 0,2 3 16 31,2 2-2736-31,5 2-544 0</inkml:trace>
  <inkml:trace contextRef="#ctx0" brushRef="#br2" timeOffset="-189889.82">9976 12142 26607 0,'0'0'1168'0,"0"0"256"0,0 0-1136 0,5 4-288 16,1 1 0-16,2 0 0 0,2 1 896 0,1-2 112 15,2-3 16-15,2 1 16 0,2-1-480 0,1-2-112 16,1-2 0-16,0 1-16 0,-1-6-80 0,-2 0-16 16,-1 2 0-16,-2-4 0 0,-1 1 0 0,-5-1 0 15,1 5 0-15,-4-6 0 0,-3 1 96 0,-2-1 16 16,-3 1 0-16,-4 2 0 0,-3 3 0 0,-3 0 16 16,-3 2 0-16,-3 5 0 0,-4 3 48 0,-3 1 0 15,-1 4 0-15,0 0 0 0,3 4-192 0,1 0-48 0,2 2 0 16,2-1 0-16,-1 3-112 0,6 1-32 15,4 1 0-15,4-2 0 0,5 2-128 0,4-1 0 16,6-2 0-16,3-2 0 0,3-2 0 0,4-2 0 16,5 1 0-16,2-6-176 15,3-1-1984-15,0-2-400 0,0-5-64 0</inkml:trace>
  <inkml:trace contextRef="#ctx0" brushRef="#br2" timeOffset="-189673.98">10797 11939 17503 0,'0'0'1552'0,"0"0"-1232"0,0 0-320 0,0 0 0 0,-5-4 1920 0,-3 4 336 15,-3 2 64-15,-3 6 16 0,-3-2-1280 0,-1 4-256 16,-2-1-48-16,-1 4-16 0,-1 1-224 0,2-1-64 16,1 1 0-16,2 1 0 0,6-1-112 0,-1 1-16 15,6-2-16-15,1 1 0 0,3 0-80 16,6-1-16-16,3-2 0 0,1 2 0 0,4 1 224 0,2-3 32 15,1 2 16-15,-1 1 0 0,0-3 48 0,-1 2 16 16,-4 0 0-16,-2-3 0 0,-3 1 16 0,-3 2 0 16,-2-3 0-16,-5 2 0 0,-4-5 144 0,-7 2 48 15,-4 0 0-15,-6 0 0 0,-5-3-208 0,-1 1-32 16,0-5-16-16,-1 1 0 0,-2-3-288 0,2 0-48 16,1-2-16-16,5 0 0 15,4-1-1280-15,4-3-256 0,8 1-48 0</inkml:trace>
  <inkml:trace contextRef="#ctx0" brushRef="#br2" timeOffset="-188880.58">12111 11895 11967 0,'0'0'1072'0,"0"0"-864"0,0-5-208 16,0 5 0-16,0 0 1856 0,0 0 320 0,0 0 64 15,0 0 0-15,-7 0-704 0,-4 4-160 0,4 1-32 0,-3 8 0 16,-3 3-448-16,-1 3-112 0,-4 1-16 0,-7 11 0 15,1 4 64-15,1 0 0 0,0-3 0 0,1 0 0 16,4 0-192-16,1-2-16 0,1-5-16 0,4-2 0 16,0-4-192-16,2-2-32 0,2-3-16 0,3-3 0 0,5-11 64 0,0 0 16 15,0 0 0-15,0 0 0 16,9-7 160-16,4-3 32 0,2-6 16 0,4 0 0 0,3-3-208 0,-6 3-32 16,4 0-16-16,2-2 0 0,1-1-240 0,1 0-160 15,1 0 192-15,-1 1-192 0,0 3 128 0,-3 0-128 16,2 1 0-16,-4 6 0 0,-2 7 0 0,-2 1 0 15,-2 5 0-15,-3 5 0 0,-2 1 0 0,-3 6 0 16,-3 5-160-16,-2-1 160 0,-5 1 0 0,0 3 0 16,-4 1 0-16,-1-2 0 0,-1 2 0 0,2-3 0 15,0-2 0-15,1-4 0 16,3-1-448-16,0-2-32 0,5-5 0 0,0-9 0 16,0 0-2144-16,10 1-448 0</inkml:trace>
  <inkml:trace contextRef="#ctx0" brushRef="#br2" timeOffset="-188648.82">12678 12026 27407 0,'0'0'1216'0,"-7"3"256"0,-2 4-1184 0,0 1-288 16,-3 5 0-16,0 2 0 0,-4 2 736 0,0-1 96 16,-2 2 0-16,-1 1 16 0,-1 1-80 0,1 1-32 0,2 0 0 0,3 0 0 15,3-4-160-15,4 1-48 0,3-3 0 0,4-1 0 16,4 0-304-16,5-3-64 0,5-1-16 0,3-7 0 15,0 0-16-15,5-4 0 0,2-3 0 0,3-5 0 16,0 0 0-16,-1-2-128 0,1-2 192 0,-4-2-64 16,-3-2-128-16,-3 1 192 0,-5-2-192 0,1 1 192 0,-5 1 224 0,-2 2 48 15,-2-1 16-15,-4 3 0 0,-4-1 32 0,-2 5 16 16,-3-3 0-16,-3 6 0 0,1-5-336 0,-3 5-192 16,-1 0 192-16,0 1-192 0,-2 3 0 0,0 0 0 15,5-1 0-15,0 2 0 16,3 2-1712-16,3-1-240 15,6-1-48-15,0 0-13984 0</inkml:trace>
  <inkml:trace contextRef="#ctx0" brushRef="#br2" timeOffset="-188420.93">13250 11668 12895 0,'1'-18'576'0,"1"13"112"0,-1-4-560 0,-1 9-128 15,0 0 0-15,0 0 0 0,0 0 3760 0,0 0 720 16,0 0 128-16,-4 10 48 0,-3 2-3152 0,-2 5-624 16,-3 6-128-16,0 4-32 0,-2 5-208 0,0 3-64 15,0 1 0-15,-2 2 0 0,4 4-272 0,-1 0-176 16,0-1 192-16,-1 1-192 0,-1-4 0 0,0 0 0 16,-2 1 0-16,1-1 0 15,-2-2-2672-15,0-4-432 0</inkml:trace>
  <inkml:trace contextRef="#ctx0" brushRef="#br2" timeOffset="-188289.2">12793 12073 29487 0,'17'-16'1296'0,"-6"9"288"0,4-1-1264 0,4 2-320 0,5 0 0 0,5 2 0 16,4 2 816-16,5 0 96 0,6 2 32 0,5 2 0 0,2-1-624 16,1 0-112-16,-2 1-16 0,-2 3-10048 15,-2 1-1984-15</inkml:trace>
  <inkml:trace contextRef="#ctx0" brushRef="#br2" timeOffset="-187616.89">14912 11892 18591 0,'0'0'832'0,"-7"-6"160"0,1 0-800 0,-1 1-192 16,0-3 0-16,-2 3 0 0,-2 3 1360 0,-3-1 240 16,-2 1 32-16,0 2 16 0,-5 2-720 0,0 2-144 15,-6 4-16-15,-2 2-16 0,-3 5-160 0,-14 7-16 16,4 2-16-16,4 4 0 0,4-3 128 0,3 3 16 16,3 3 16-16,8-2 0 0,7 4-160 0,2-1-48 0,2-4 0 15,9-2 0-15,8 0-256 0,4-1-64 16,4-4-16-16,5-5 0 0,7-6-32 0,-4-2 0 15,7-6 0-15,3 1 0 0,4-3-16 0,4-3-128 0,3-2 192 0,-2-4-64 32,-1 1-1584-32,-3-5-320 0,-3 0-64 0</inkml:trace>
  <inkml:trace contextRef="#ctx0" brushRef="#br2" timeOffset="-187214.51">15398 11565 18431 0,'0'0'816'0,"-5"-4"160"16,-1 1-784-16,0 3-192 0,-1 0 0 0,0 6 0 0,-4 2 1808 0,0 5 320 16,-3 2 64-16,-4 8 16 0,-3 0-1120 0,0 6-208 15,1 2-48-15,-2 3-16 0,-1 2 0 0,2 2 0 16,1 4 0-16,0-3 0 0,1 1-240 0,4-2-32 16,2-1-16-16,1-4 0 0,3-1-192 0,4-7-32 15,1-1-16-15,3-6 0 0,2-4 0 0,3-3 0 16,1 0 0-16,4-8 0 0,1-3 352 0,4-1 64 15,2-7 0-15,3 0 16 0,3-5-208 0,1-2-32 16,2-3-16-16,0-1 0 0,0 1-288 0,-1 0-176 16,0 2 192-16,-3 3-192 0,-2-1 0 0,-2 1 0 0,-1 6 0 15,-2 0 0-15,-2 5 0 0,-1 4 0 16,-4 5 0-16,-2 0 0 0,-1 6 0 0,-4 2 0 16,-2 2 0-16,-2 3-144 0,-1 2 144 0,-2 2 0 0,0 2 0 15,-1-1 0-15,-1 0-368 0,2-2 16 16,1-4 0-16,1-1 0 15,4-4-2272-15,2-5-464 0,4 0-96 0</inkml:trace>
  <inkml:trace contextRef="#ctx0" brushRef="#br2" timeOffset="-186899.89">15900 11986 23951 0,'0'0'2128'0,"0"0"-1696"0,-6-2-432 0,0 1 0 0,-3 0 1488 0,-1 2 224 16,-3 2 32-16,-4 2 16 0,-3 2-848 0,-3 0-160 15,-1 3-48-15,-4-3 0 0,-2 6-384 0,-1 2-64 16,1-2-32-16,2 4 0 0,7-5 80 0,2 5 16 16,3-2 0-16,2 0 0 0,2-2-144 0,5 0-32 15,2 1 0-15,3-4 0 0,4 1-16 0,4-4 0 16,4-1 0-16,3-3 0 0,3-3 64 0,3-3 16 16,3-3 0-16,0-2 0 0,6-5-16 0,-3 1 0 15,-1 2 0-15,-1-6 0 0,-1 0 208 0,-3 0 48 16,-5 4 0-16,0 0 0 0,-4 1 48 0,-1 3 16 15,-3-1 0-15,-1 6 0 0,-5 3-176 0,0 0-16 16,0 10-16-16,-1 0 0 0,-2 1-304 0,1 3 0 16,-1-1 0-16,1 1 0 0,-1 0 0 0,3 1 0 0,2-3 0 15,1-1 0 1,1 3-784-16,2-5-112 0,2-1-32 0,2-3-10848 16,2-3-2176-16</inkml:trace>
  <inkml:trace contextRef="#ctx0" brushRef="#br2" timeOffset="-186585">16226 11932 24879 0,'0'0'2208'0,"-5"8"-1760"0,-2 2-448 0,0 4 0 16,-2 1 880-16,0 0 80 0,-5 2 32 0,1 2 0 16,-1 3 176-16,2-2 48 0,-5 0 0 0,3-1 0 0,0 3-384 0,1-2-64 15,2-2 0-15,2-1-16 16,1-3-272-16,2-2-48 0,1-5-16 0,5-7 0 0,0 0-160 0,0 0-48 15,0 0 0-15,5-2 0 0,4-1 176 0,4-6 48 16,1 0 0-16,2-5 0 0,2-1-208 0,1-2-32 16,1-1-16-16,0-1 0 0,1-1-176 0,1 1 192 15,-2 0-192-15,0 2 192 0,1 3 16 0,0 3 16 16,-2-1 0-16,-2 3 0 0,-3 4-48 0,0 4-16 16,-4 4 0-16,-1 0 0 0,-3 4-160 0,-2 0 0 15,-1 6 0-15,-2 0 0 0,-2 0 0 0,-2 3 0 16,1-2 0-16,-1 1 0 0,-3 3 0 0,-1 0 0 15,0-3 0-15,-1 0 0 0,2-1-320 0,-1 0 64 16,2-1 16-16,0-4 0 16,0 1-1488-16,4-2-288 0,-2-2-64 15,3-6-8704-15,0 0-1744 0</inkml:trace>
  <inkml:trace contextRef="#ctx0" brushRef="#br2" timeOffset="-186104.78">17084 11946 18431 0,'-13'-13'1632'0,"8"10"-1312"0,-3-5-320 0,1 3 0 16,-2 1 1952-16,-1 2 320 0,-3 2 64 0,-2 1 16 15,-3 0-1328-15,-2 3-256 0,-4 2-48 0,-2 3-16 0,-3 4-384 0,1 0-96 16,0 1-16-16,1 1 0 0,2 1 224 0,3 1 32 15,3-1 16-15,6 2 0 0,2-1 32 0,5 1 0 16,3-3 0-16,6-1 0 0,3 0-224 0,5 0-32 16,3-5-16-16,4 0 0 0,4-6-48 0,-1-1 0 15,5-5 0-15,-1 1 0 0,-1-4 0 0,1-2-16 16,-5-1 0-16,2-4 0 0,-3 1 80 16,-2 2 0-16,0-1 16 0,-3 2 0 0,-4-2 256 0,-2 0 48 15,-3 5 16-15,-5 6 0 0,0 0 48 0,0 0 0 16,0 0 0-16,-7 10 0 0,-3 2-448 0,-1 3-64 15,-3 3-128-15,-3 3 176 0,-2 5-176 0,-2-2 0 16,-2 5 144-16,-3-1-144 0,2 3 128 0,-1 0-128 16,1-5 128-16,-2 3-128 0,0-2 0 0,0 1 144 15,2-5-144-15,2-2 0 0,1-2 0 0,2-1 0 16,2-1 0-16,3-5 0 16,5-2-2784-16,0-3-464 0</inkml:trace>
  <inkml:trace contextRef="#ctx0" brushRef="#br2" timeOffset="-185772.82">17362 12108 19343 0,'-9'-13'848'0,"9"13"192"0,0 0-832 0,0 0-208 15,0 0 0-15,0 0 0 0,0 0 2224 0,0 0 400 16,0 0 64-16,8-4 32 0,2-5-1520 0,2 4-304 16,-1 3-64-16,2-1-16 0,-2-3-160 0,1 1-16 15,-1-1-16-15,-1 1 0 0,-2 0-176 0,-2 3-48 16,-6 2 0-16,0 0 0 0,0 0-64 0,0 0-16 15,0 0 0-15,0 0 0 0,-11 2 0 0,-4 6 0 16,-6 0 0-16,0 6 0 0,-4-2 96 0,0 2 16 16,-2 3 0-16,2 2 0 0,2 4 80 0,3-2 32 15,3 2 0-15,4 0 0 0,5 1-208 0,2-2-32 16,6 1-16-16,6 0 0 0,4-4-128 0,5-2-32 16,8-3 0-16,5 0 0 0,5-1 0 0,5-7-128 15,3 1 192-15,1-5-64 16,1 0-1088-16,0-2-208 0,0-3-48 0,-1-2-10944 15,-4 1-2176-15</inkml:trace>
  <inkml:trace contextRef="#ctx0" brushRef="#br2" timeOffset="-185234.34">19100 11783 19583 0,'-4'-14'864'0,"3"6"176"0,0-1-832 0,-1-5-208 16,0 1 0-16,-1 2 0 0,-1-2 1472 0,1 3 256 0,-1 1 64 0,-1 2 0 16,-2 0-640-16,0 3-128 0,-3 3-32 0,-2 1 0 15,-2 1-336-15,-2 4-64 0,-5 7-16 16,0 2 0-16,-2-1-16 0,-3 8-16 0,-2 3 0 0,-2 1 0 16,1 3-96-16,-1 4 0 0,1 2-16 0,2 0 0 15,3 0-160-15,4 1-16 0,2 1-16 0,3-2 0 16,5-1-240-16,2-1 144 0,2-3-144 0,2-4 128 0,0-3-128 15,4-1 0-15,3-3 0 0,0-3 128 0,3-2-416 0,0-6-96 16,0 1 0-16,-6-8-10176 16,0 0-2016-16</inkml:trace>
  <inkml:trace contextRef="#ctx0" brushRef="#br2" timeOffset="-185065.31">18565 12101 22111 0,'0'0'1968'0,"0"0"-1584"16,0 0-384-16,10 0 0 0,1-2 1152 0,2 2 128 15,0-2 48-15,2 5 0 0,2 2-416 0,3 0-80 16,4-2 0-16,4 2-16 0,3 1-496 0,0-2-112 16,1 1-16-16,-1 1 0 0,-1-2-192 0,-2-1 0 15,-1-1 0-15,-4 0-9104 16,-3-2-1712-16</inkml:trace>
  <inkml:trace contextRef="#ctx0" brushRef="#br2" timeOffset="-184920.39">19230 12072 23039 0,'-7'9'2048'0,"6"-3"-1648"0,-2-1-400 0,1 7 0 16,-2-1 1088-16,-2 6 144 15,-2 2 32-15,-1 1 0 0,-1-1-528 0,-1 3-96 0,-5-1-32 0,0 0 0 16,3-1-352-16,0 2-64 0,2-4 0 0,1-3-16 16,0 1-176-16,2-2 0 0,2-5 0 0,3 1-9024 15,1-5-1776-15</inkml:trace>
  <inkml:trace contextRef="#ctx0" brushRef="#br2" timeOffset="-184497.6">19766 11658 21183 0,'0'0'1888'0,"0"0"-1504"15,0 0-384-15,0 0 0 0,0 0 464 0,0 0 32 16,-6 9 0-16,-2 6 0 0,-1 0 224 0,0 3 48 16,-2 2 16-16,-1 1 0 0,0 0 48 0,-2 3 0 15,-3 3 0-15,-1 3 0 0,-1 0 16 0,0 1 16 16,-2 1 0-16,-1 1 0 0,-2 2-144 0,1-6-16 16,1-2-16-16,3-5 0 0,1 0-192 0,4-2-48 15,3-4 0-15,2-1 0 0,3-2-112 0,2-2-16 16,1-5-16-16,3-6 0 0,0 0 32 0,0 0 16 15,11-1 0-15,1-1 0 0,5-4-64 0,1 1-16 16,2-1 0-16,0-3 0 0,1 2-272 0,0-2 0 16,1 2 128-16,-2 3-128 0,-1-1 0 0,-1 3 0 0,-1 6 0 15,-2-1 0-15,-2 1 0 0,-3 4 0 0,-4 2 0 0,-2 3 0 16,-2-3 0-16,-4 1 0 0,-4 3 0 16,-5-1 0-16,-1 1 0 0,-4 0 0 0,-3-1 144 15,-2-3-144-15,-3 1 160 0,-3 1-160 0,-1-6 160 0,0 1-160 0,3-1 128 16,0-4-128-16,4-3 0 0,0-4 144 15,2 0-1040 1,4-1-192-16,2-5-64 0,6 0-10032 0,3-4-2000 0</inkml:trace>
  <inkml:trace contextRef="#ctx0" brushRef="#br2" timeOffset="-184164.38">19995 11922 22111 0,'0'0'1968'0,"0"0"-1584"15,0 0-384-15,-7 0 0 0,1 4 1184 0,-2 1 160 16,0 3 16-16,-3 3 16 0,0 0-80 0,-2 2-16 16,-1 2 0-16,0 1 0 0,-1 0-416 0,0-1-96 15,-3 3 0-15,1 1-16 0,2-1-208 0,1 1-32 16,3-5-16-16,-1 1 0 0,2-1-240 0,1 0-32 16,0 0-16-16,3-4 0 0,1 1-80 0,1-1 0 15,2-4-128-15,2-6 192 0,0 0 128 0,0 0 0 16,7 0 16-16,5-4 0 0,2-3 144 0,1-1 32 15,1-6 0-15,5 1 0 0,0 1-256 0,1-4-64 16,0-3 0-16,0 0 0 0,1-1-192 0,0-2 176 0,3 2-176 0,-2 0 160 16,0-1-160-16,0 2 0 15,-1 3 144-15,-3 3-144 0,-2 2 0 0,-1-1 0 0,-2 3 0 0,-2 3 0 32,-3 2-704-32,-1 3-128 0,-2 0 0 0,1 1-10944 0,-8 0-2176 0</inkml:trace>
  <inkml:trace contextRef="#ctx0" brushRef="#br2" timeOffset="-183282.85">20388 12001 23951 0,'-7'1'2128'0,"-2"-2"-1696"0,-1 0-432 0,-3 2 0 0,-3 1 1008 0,-2 3 112 16,-3 6 32-16,0-4 0 0,1 5-48 0,-1-2 0 15,-1 3 0-15,4 1 0 0,0 0-224 0,5-4-48 16,2 1-16-16,2-2 0 0,3 2-288 0,3 1-48 15,3-4-16-15,0-8 0 0,5 6-192 0,4 2-32 16,1-5-16-16,4 0 0 0,-1-6 16 0,0 2 0 16,-1-1 0-16,1 0 0 0,0-4 16 0,-2 0 0 15,3-1 0-15,-2 1 0 0,-2 1 64 0,-1 1 32 16,-2 3 0-16,-7 1 0 0,7-2-48 0,-7 2-16 16,0 0 0-16,5 4 0 0,-5-4-288 0,4 7 0 15,-2 1 128-15,2-2-128 0,-4-6 0 0,4 8 0 16,-4-8 0-16,7 6 0 0,2 0 0 0,0-2 0 15,1 0 128-15,4-3-128 0,0-2 128 0,3-3-128 16,-1 1 144-16,2-2-144 0,0-1 144 0,1-4-144 16,1 1 128-16,-1-4-128 0,2-4 192 0,-3 1-64 15,1-2 0-15,-2-1 0 0,0-1-128 0,1-3 0 16,0-6 0-16,-1-2-176 0,-1-1 176 0,0-1 0 0,1-2 0 16,-1-2 0-16,-3 8 0 0,0-3 0 0,1 1-144 0,1 2 144 15,0-1 0-15,-1 4 0 0,-1-1-144 16,-2 5 144-16,2-1 0 0,-2 4 0 0,-4 1 0 0,-2 6 0 15,-1 7 0-15,-4 5 0 0,0 0 0 0,-7 7 0 0,-2 5-144 16,-3 4 144-16,0-2 0 0,1 5-144 0,-5 5 144 16,3 0 0-16,-1 6 0 0,0 2 0 0,-3 0 0 15,3 4 0-15,-2-1 0 0,-5 13 128 0,1 1-128 0,5-7 176 16,1-3-176-16,2-3 192 0,3-3-192 0,2-1 0 16,0-7 0-16,2-1 128 0,0-4-128 0,1-3 0 15,0-6 0-15,3 0 128 0,1-11 0 0,0 0-128 16,0 0 192-16,0 0-64 0,0 0 32 0,-5-3 0 15,-2-5 0-15,0 0 0 0,3-4-160 0,-2 1 128 16,1-3-128-16,1-3 128 0,-1 1-128 0,1-1 0 16,2-1 0-16,0 2 0 0,2-3 0 0,3 0 0 15,1 0 0-15,0 0 0 0,1 1 0 0,1 1 0 16,0 3 0-16,2 2 0 0,0 1-128 0,-1 1 128 16,2 4 0-16,0 2 0 0,1-1 0 0,0 4 0 15,2 1 0-15,-1 3 0 0,-1 1 0 0,1 0 0 16,0 2 0-16,-1 3 0 0,-2 2 0 0,-2 0 0 15,1 3 0-15,-2 0 0 0,-2-1 0 0,1 1 0 16,-1 1 0-16,-1-2 0 0,0-5 0 0,-1 5 0 16,0-1 0-16,2-3 0 0,-1 2 0 0,2-5 0 15,-4-6 0-15,6 9 0 0,2-2 0 0,1 0 192 0,0-2-192 16,2-1 192-16,2-1-64 0,2 0-128 16,0 1 192-16,3 0-64 0,1-3-128 0,0 1 0 0,2-2 144 0,5 0-144 15,0-2 0-15,-1 0 128 0,-1-3-128 0,2 0 0 16,-3 2 0-16,-2-1 128 0,1-2-128 0,0 2 0 15,-5 2 0-15,-1-1 0 0,-1 2 0 16,-1 1 128-16,-3-3-128 0,-1-1 0 0,-2 4 0 0,-8 0 0 0,0 0 0 0,0 0 0 16,0 0 0-16,0 0 0 0,0 0 0 0,0 0 0 15,0 0 0-15,0 0-128 0,0 0-208 0,0 0-48 16,-8 5 0-16,0-3 0 16,-3-2-1408-16,0 0-304 0,-2-2-48 0,-2 1-9456 15,-3-1-1904-15</inkml:trace>
  <inkml:trace contextRef="#ctx0" brushRef="#br2" timeOffset="-183137.83">20432 11908 26719 0,'0'0'1184'0,"0"0"240"0,9-5-1136 0,4 2-288 16,3 3 0-16,5 0 0 0,1 2 1248 0,6 0 192 16,3 0 32-16,2 0 16 0,0-1-784 0,3 1-176 15,0-1-16-15,3 0-16 0,0 0-128 0,2 2-32 16,-1-2 0-16,1 2 0 15,-2-1-1072-15,-2 2-224 0,-1-1-32 0,8-3-13600 0</inkml:trace>
  <inkml:trace contextRef="#ctx0" brushRef="#br2" timeOffset="-182739.1">21793 11973 13823 0,'0'0'608'0,"0"0"128"0,0 0-592 0,0 0-144 0,0 0 0 0,-6-3 0 0,6 3 672 0,0 0 96 16,0 0 32-16,0 0 0 0,0 0-400 0,0 0-80 15,0 0 0-15,0 0-16 0,0 0 672 0,0 0 144 16,0 0 32-16,0 0 0 0,0 0 176 0,0 0 32 15,-5 9 16-15,1-2 0 0,0-2-352 0,1 2-64 16,-1-2 0-16,-3 2-16 0,0 3-288 0,3-2-48 16,4-8-16-16,-8 7 0 0,1 1 48 0,-1 2 0 15,0-2 0-15,3 0 0 0,-1-2-128 0,2 0-32 16,4-6 0-16,-5 8 0 0,0-5-240 0,5-3-48 16,0 0-16-16,0 0 0 0,0 0-48 0,0 0-128 15,0 0 192-15,0 0-64 0,0 0-128 0,0 0 160 16,0 0-160-16,0 0 160 15,-6-2-592-15,6 2-112 0,0 0-32 0,-5-4 0 16,1-2-352-16,0 2-80 0,0 1-16 0,4 3 0 16,0 0 304-16,0 0 48 0,0 0 16 0</inkml:trace>
  <inkml:trace contextRef="#ctx0" brushRef="#br2" timeOffset="-181981">20972 12047 16575 0,'0'0'736'0,"3"-7"160"0,1-3-720 0,-1 1-176 0,3 0 0 0,-1 2 0 0,-2 2 2928 0,3-2 544 16,-6 7 112-16,0 0 32 0,0 0-2032 0,0 0-416 16,0 0-80-16,0 0 0 0,0 0-464 0,-2 10-96 15,-2-1-16-15,2 3 0 0,-3 0 48 0,-2 2 0 16,-3 0 0-16,-1 2 0 0,2-2-256 0,-1 1-48 16,-2-1-16-16,1 0 0 0,1 1-240 0,1 0 128 15,0-1-128-15,3-1 0 0,0-3 128 0,4 2-128 16,1-6 0-16,2 3 0 0,-1-9 176 0,0 0-176 15,8 4 192-15,2-2-192 0,1 1 288 0,3-2-48 16,3-2-16-16,-1 1 0 0,1-1-96 0,1-1 0 16,1 1-128-16,2 0 192 0,1-3-192 0,2-2 0 15,0 3 128-15,2-1-128 0,-4-1 128 0,3-3-128 16,-1 3 176-16,-3-4-176 0,2 2 256 0,0-1-48 16,0-2-16-16,-1 0 0 0,-2 2 0 0,-1 2-16 0,-1-4 0 15,-3 3 0-15,-2 0-176 0,-2 2 160 0,-1 1-160 16,-2 0 160-16,-2-1-160 0,-6 5 0 0,0 0 0 0,0 0 0 15,0 0 0-15,0 0 0 0,0 0 0 16,0 0 0-16,2 10 0 0,0-1 0 0,-1 0 0 0,2 0 0 16,1 0 0-16,2 0 0 0,-1 0 0 0,3-1 0 15,1 1 0-15,2-4 0 0,1 0 0 0,2 2 0 16,3-3 0-16,2 1 0 0,3-3 144 0,1 1-144 0,1-2 192 16,0 0-48-16,-1-1 0 0,-1 0 0 0,-2-1 16 15,-1 1 0-15,-2 0 0 0,-1 0 0 0,1 0 64 16,-3 3 16-16,-3-1 0 0,-2-1 0 0,0 2-80 0,-3 1-16 15,-6-4 0-15,0 0 0 0,0 0-144 0,0 0 0 16,0 0 0-16,0 0 128 0,0 0-128 0,0 0 0 16,0 0 0-16,0 0 128 0,0 0-128 0,0 0 0 15,9 1 144-15,0-2-144 0,1-2 128 0,3-2-128 16,2 0 160-16,2-3-160 0,-1 2 160 0,2-3-160 16,0 0 160-16,2 2-160 0,1-1 0 0,-2 4 128 15,-2 0-128-15,0-1 0 0,1 0 0 0,-4 3 0 16,1 0 0-16,0 1 0 0,0-1 0 0,-4-2 0 15,0 3 0-15,-2 1 0 0,-9 0 0 0,6 0-160 16,-6 0 160-16,0 0-128 16,0 0-1072-16,0 0-208 0,0 0-32 0,0 0-17312 0</inkml:trace>
  <inkml:trace contextRef="#ctx0" brushRef="#br2" timeOffset="-177763.85">1068 9878 18543 0,'-12'-13'816'0,"6"7"176"0,0 2-800 0,-2-2-192 15,-1 1 0-15,1 1 0 0,2 1 1088 0,6 3 192 16,-10-1 16-16,1 1 16 0,9 0-224 0,-9 4-32 16,0 4-16-16,-2 6 0 0,-4 5-128 0,-2 7-16 15,-1 6-16-15,0 9 0 0,1 1 16 0,-2 11 16 16,-2 9 0-16,0 5 0 0,-1 5-224 0,-1 9-48 16,0 7-16-16,9-35 0 0,-4 12-208 0,-1 13-32 15,0 6-16-15,0 5 0 0,0 5-48 0,1 1-16 16,1 7 0-16,-14 81 0 0,8-42 144 0,7-18 48 15,2-11 0-15,4-12 0 0,2-11 0 0,3-11 0 16,2-12 0-16,2-8 0 0,1-5-48 0,1-5-16 0,1 0 0 0,1 2 0 16,2-3-160-16,4-5-16 15,0-7-16-15,0 1 0 0,0-8-112 0,4-3 0 16,-1-3-128-16,4-3 192 0,0-2-192 0,3-2 128 0,3-3-128 16,-7-6 0-16,4-4 160 0,5 1-160 0,3-1 160 0,5 2-160 15,6-3 176-15,4 1-176 0,2-2 192 0,42-3-192 16,-14 0 144-16,-2 1-144 0,0-2 0 0,1 2 144 15,5 0-144-15,3 0 0 0,1-3 144 0,-1-3-144 16,1-3 0-16,3 0 128 0,4 0-128 0,2 3 0 16,0-2 0-16,-1 0 144 0,-1-3-144 0,0 3 0 15,2 3 128-15,1-1-128 0,-1 0 0 0,-2 3 0 0,-4-1 128 16,0 2-128-16,4 0 0 0,2 2 0 0,0-1 128 16,0-2-128-16,-2 0 0 0,5 1 0 0,5 4 128 0,-2-4-128 15,0-1 0-15,2 0 0 0,-1 1 176 0,4-1-176 16,0-1 160-16,2 1-160 0,-1 0 0 0,-1-2 0 15,0 4 0-15,2 1 0 0,-1 1 128 0,0 0-128 16,-2 1 0-16,0 0 0 0,4 0 128 0,-5 0-128 16,-3 0 0-16,2 2 0 0,1 1 144 0,1-2-144 15,1 0 128-15,-1-1-128 0,-1 0 0 0,1-1 0 16,3 1 0-16,0-1 0 0,0 0 0 0,-2-1 160 16,0 0-160-16,1 0 160 0,2 0-160 0,-2 1 128 15,-1-1-128-15,-1 0 128 0,0 2-128 0,-1 2 0 0,3 0 144 0,-3-1-144 16,-2-1 0-16,2 0 128 0,2 0-128 15,-1 1 0-15,-1-2 0 0,0 0 0 0,-4-3 0 16,3 0 128-16,0-1-128 0,1 1 0 0,-1 2 0 0,-4-2 0 16,-1 0 0-16,3 0 128 0,0 0-128 0,-5-1 0 15,-1 3 0-15,0-1 0 0,1 2 0 0,2-2 128 16,2 1-128-16,0-1 0 0,1 2 0 0,-2-4 0 16,0-1 0-16,2 2 0 0,3-1 0 0,0 3 128 15,-3 1-128-15,4 0 0 0,1-2 0 0,-2 2 0 16,-3 1 0-16,1 3 0 0,-1 2 0 0,0-2 0 15,1-1 0-15,0-1 0 0,-2 3 0 0,0 0 128 16,0-3-128-16,3-1 0 0,2 0 0 0,-1 1 0 16,-3 4 0-16,2-3 0 0,2-2 0 0,0 0 128 15,0 1-128-15,-2 0 0 0,-3 0 0 0,4 2 0 0,-1-1 0 16,1 1 0-16,-2 1 0 0,-2 0 0 16,-3-1 0-16,3 3 0 0,2-1 0 0,-2-2 0 0,-2 2 0 0,3 1 0 15,0 0 0-15,0-2 0 0,2 5 0 0,-2-2 0 16,-3-3 0-16,-2 2 0 0,4 3 0 0,1-4 0 15,2 3 0-15,0-4 0 0,-3-3 0 16,1 3 0-16,5 1 0 0,-1 0 0 0,1-4 0 0,-2 2 0 16,-2-2 0-16,1 3 128 0,3 0-128 0,-3 2 0 15,-4-2 0-15,-2 2 0 0,-1 3 0 0,1-1 0 16,0 2 0-16,-3-1 128 0,-7 2-128 0,6-2 0 16,0 1 0-16,4 4 0 0,0 0 0 0,-1-2 0 15,-2-2 0-15,2-2 0 0,3 2 0 0,-1-1 0 0,7 3 0 16,-4-1 0-16,-1-5 0 0,1 2 0 0,3 3 0 15,1 0 128-15,-2-4-128 0,-2 0 0 0,-2 1 0 16,3-2 0-16,0 3 0 0,1-2 0 0,-2-2 0 0,-2 0 0 16,-2 0 0-16,1 1 0 0,1 6 0 0,-3-6 0 15,0 0 0-15,0 0 0 0,-1 2 0 0,0 1 0 16,0-5 0-16,0 5 0 0,0 0 0 0,-1 1 128 16,-2-4-128-16,2 2 0 0,0 0 128 0,0-3-128 15,-1 2 0-15,0 0 0 0,0-3 0 0,1 1 128 16,0 2-128-16,-2-3 0 0,-2 1 0 0,-1 0 0 15,-1-2 0-15,0-2 0 0,3 0 0 0,-4 2 0 16,-2-2 0-16,0-1 0 0,-3 0 0 0,2-1 128 16,-2 2-128-16,3 0 0 0,-2-1 0 0,-2 0 0 15,-2-1 0-15,1 1 0 0,1 0 0 0,-2 1 128 16,1-2-128-16,0 1 0 0,-1 0 0 0,1-1 0 0,1 0 0 16,3-1 0-16,2 2 0 0,0-1 128 0,-1 0-128 15,-2 0 0-15,-1 1 0 0,2 0 0 0,1-2 0 0,1 4 0 16,3 0 0-16,0-1 0 0,-2 2 0 0,-1 1 0 15,0 1 0-15,4-1 0 0,3 1 0 16,0 1 0-16,-5 0 0 0,2-2 0 0,3 1 0 0,0 3 0 16,4-4 0-16,-4 0 0 0,2-1 0 0,-4 2 0 15,1-1 0-15,0-1 0 0,3 1 0 0,-3-2 0 16,0-1 0-16,-1 3 0 0,-5-1 0 0,5-1 0 16,2-2 0-16,-4 2 128 0,-3-1-128 0,-1 0 128 15,0-1-128-15,4-1 128 0,2 0-128 0,1-1 128 16,-6 1-128-16,0-1 128 0,-1-4-128 0,-1 3 0 15,-1-1 0-15,3 1 128 0,3-4-128 0,-4 2 0 16,-4-1 0-16,0-1 128 0,2 2-128 0,0 1 0 0,1 0 0 0,1-4 0 16,-2 2 0-16,-1-4 0 0,0 2 0 0,4 2 0 15,5-4 0-15,-2 2 0 0,-2-2 0 0,-1 4 128 16,-1-3-128-16,0 4 0 0,0-5 0 0,-2 3 0 16,3-3 0-16,-1 5 0 0,-2 4 0 0,-5-1 0 15,-1-4 0-15,0 1 0 0,2 1 0 0,-2 2 0 16,-1 0 0-16,-4 1 0 0,-4 1 128 0,1-1-128 15,-1-2 0-15,3 1 128 0,2 2-128 0,-2-2 0 16,-2 2 0-16,4 2 128 0,-5 1-128 0,0 0 0 16,2-4 0-16,0 1 0 0,4 2 0 0,-2-2 0 15,-1-1 0-15,-3 4 0 0,-1 0 0 0,-2 1 0 0,-2 0 0 16,0-1 0-16,-1-2 0 0,1 0 0 0,0-1 0 16,-3 1 0-16,-6 1 0 0,0 3 0 0,-3 2 0 15,-5-2 0-15,-1 2 0 0,-3-1 0 0,-1-2 0 0,-2 0 0 16,-3 3 0-16,0 0 0 0,-2-2 0 0,-3 4 0 15,-1-3 0-15,0 3 0 0,2-1 0 0,-3-1 0 16,-3 1 0-16,-1-3 0 0,-1 0 0 0,1 0 0 16,-1-1 0-16,-2-3 0 0,-1-1 0 0,-1 0 0 15,2-1 0-15,-4-2 0 0,1 0 0 0,0-6 0 16,-1-4 0-16,2 0 0 0,2-2 0 0,-1-3 0 16,0-1 0-16,3-6 0 0,0-5 0 0,5-3 128 15,1-2-128-15,-1-5 0 0,0-4 0 0,1-2 128 0,1-5-128 16,3-7 0-16,5-6 0 0,-2-2 128 15,-2-2-128-15,0-2 0 0,-1 0 0 0,-1-5 0 0,1-1 0 16,-3-1 0-16,-1-2 0 0,-2 2 0 0,-2 4 0 0,-2 0 0 16,2-4 0-16,-2 1 0 0,-1 1 0 0,-2-1 0 15,3-2 0-15,0 0 0 0,-2 1 0 0,3 2 0 16,-1-3 0-16,0 3 0 0,2 1 0 0,-1 3-128 16,3 1 128-16,1 2 0 0,2 2 0 0,-3 0-128 15,-2-1 128-15,-1 8 0 16,-1 3 0-16,-2 3 0 0,0 1 0 0,-4 1-128 0,2 5 128 0,-3 2 0 15,-4 2 0-15,2 0 0 0,-1 3 0 0,-1 3-128 16,-3 3 128-16,0 1 0 0,0 2 0 0,-3-2 0 16,-1 1 0-16,0 5 0 0,-2-2 0 0,0 5-128 15,-2 1 128-15,-1 3 0 0,-2 0 0 0,-2 1 0 16,-1 0 0-16,-2 2 0 0,-3-2 0 0,-2 2-128 0,-2 0 128 0,-1 2 0 16,-3 2-144-16,-2 0 144 0,-3-2 0 15,0 3 0-15,-4 1 0 0,-2-2 0 0,-3 5-160 16,-3-2 160-16,-2 2 0 0,-1 2-144 0,-3 0 144 0,-2 3 0 15,-1-2 0-15,-7 1-128 0,-4-1 128 0,-1-1 0 16,0 2 0-16,-3 0 0 0,1 3 0 0,1-1-128 16,-2-1 128-16,-2 1 0 0,-4-4 0 0,-1 3 0 15,0 0 0-15,-1 1 0 0,2 0 0 0,-5 0 0 16,-3-1 0-16,-1 0-128 0,-1-2 128 0,4-1 0 16,-2 1 0-16,-1 1 0 0,-1 0 0 0,-5 0 0 15,-3-2 0-15,1 2 0 0,0 0 0 0,-4 1 0 16,-1 0-144-16,-3 1 144 0,-6-3 0 0,3 1-144 0,1-1 144 15,-5 2 0-15,-2 1 0 0,-2-1-128 0,1 1 128 16,-3-2 0-16,-3 0 0 0,-1 0 0 0,-1 3 0 16,-1-2 0-16,-2-2 0 0,-2 0-128 15,-7 3 128-15,2-6 0 0,3-2 0 0,1-2-128 0,-4 5 128 0,3-3 0 16,3 2 0-16,-4 0-128 0,-3-2 128 16,0 0 0-16,5 0 0 0,-4 1 0 0,-6-2 0 0,3 3 0 15,3-5 0-15,-4 2 0 0,-3 1 0 0,3-2 0 16,3 2 0-16,-2-3 0 0,-1 1 0 0,0 2 0 15,3-2 0-15,1 2 0 0,1-4 0 0,1 2 0 16,-1-2 0-16,5 0 0 0,3 2 0 0,-2-1 0 16,-1-2 0-16,4 0 0 0,4 2 0 0,-6 1 0 15,0-1 0-15,-2 2 0 0,2-3 0 0,0 3 0 16,-5-1 0-16,3-1 0 0,3 0 0 0,-2 2 0 16,3-3 0-16,1 5 0 0,0-4 0 0,2 4 0 15,3-3 0-15,2 5 128 0,-2-2-128 0,3 3 0 0,1-4 0 0,-2 3 128 16,0-1-128-16,-1 6 0 0,2 4 0 0,-1 0 0 15,2 0 0-15,-2 0 0 0,-1-1 0 0,1 3 0 16,1 0 0-16,-3 2 0 0,2-1 0 0,-4-2 0 16,2-2 0-16,3 2 0 0,-1 0 0 0,0 1 0 15,-3-1 0-15,0-2 0 0,2 1 0 0,-2 3 0 16,-4-2 0-16,4 0 0 0,2 0 0 0,-3 3 0 16,-2 1 0-16,-1 2 0 0,0-5 0 0,1 3 0 15,3 2 0-15,-4 1 0 0,-5 0 0 0,3 1 128 16,2-3-128-16,0 3 0 0,-2 0 0 0,3-1 0 15,2 0 0-15,1-1 0 0,1 3 0 0,-1 0 128 16,-2-3-128-16,0 0 0 0,2-4 0 0,0 2 0 0,-1-3 0 16,-2 5 0-16,2-3 128 0,1 3-128 0,-1 0 0 15,-2 3 0-15,-2-6 144 0,2 5-144 0,1 0 128 16,-2-1-128-16,-3 0 128 0,-2-3-128 0,6 3 0 0,-2-5 128 16,-3 2-128-16,3-4 0 0,2-3 0 0,2 3 0 15,-1 1 0-15,0 0 0 0,-3-4 128 0,1 1-128 16,6-2 0-16,-4 0 0 0,-3 0 0 0,1-2 0 15,4 1 0-15,0 1 0 0,0 1 0 0,-2-2 0 16,-1-4 0-16,1 2 0 0,2 3 0 0,-2-1 0 16,-4-3 0-16,4 2 0 0,3 2 128 0,-1-3-128 15,-4-4 0-15,4-1 0 0,1-1 0 0,4 3 0 16,3 3 0-16,0 1 0 0,-2-7 0 0,0 1 0 16,4-3 0-16,0 3 0 0,1 0 128 0,-3 2-128 0,0 0 0 15,0-1 0-15,0 5 0 0,-1-2 0 0,-6 0 0 16,1-3 128-16,2 0-128 0,3 2 0 15,1 4 0-15,0-4 0 0,-4-2 128 0,3 2-128 0,3-4 0 16,-2 4 0-16,-2-2 0 0,2-1 128 0,2 1-128 0,1-2 0 16,0 2 0-16,-1-2 128 0,-1 2-128 0,1-3 0 15,1 2 0-15,0-4 0 0,0 5 0 0,-3-3 0 16,0 2 0-16,1-1 0 0,0 3 0 0,-2-1 0 16,-3-4 128-16,6 1-128 0,5 0 0 0,1-3 0 15,-2-1 0-15,-1 4 0 0,0-2 0 0,4 1 128 16,2-2-128-16,1-1 0 0,1 2 0 0,-2 1 128 15,-2-1-128-15,3 0 0 0,1 2 128 0,0-1-128 16,2 4 0-16,-1-2 128 0,-6 2-128 0,3-3 0 16,1 3 0-16,2-2 0 0,2 0 0 0,-2 1 0 15,-5-1 0-15,2 0 0 0,2 1 0 0,0 4 0 0,2-2 128 0,0 2-128 16,-4-2 0-16,0-3 0 0,4 1 0 0,0 4 0 16,2-1 0-16,0 3 0 0,-4-1 0 0,0-1 0 15,2-1 0-15,2 0 0 0,2-1 0 0,-3 5 0 16,-2 1 0-16,-1 0 0 0,0-2 0 0,1 2 0 15,2 2 0-15,-2-1 0 0,-3 1 0 0,1-2 0 16,3-1 0-16,1 2 0 0,2 2 0 0,-1 3 0 16,-1-1 0-16,-1 1 0 0,0-4 0 0,2 3 0 15,3 0 0-15,3 2 0 0,2 1 0 0,1-4 0 16,0 0 0-16,5 0 0 0,3 0 0 0,5 0 0 16,4-2 0-16,5 2 0 0,2 0 0 0,3 0 0 15,0-2 0-15,2-1 0 0,0-1 0 0,6-1 0 16,-1 1 0-16,5 3 0 0,0-1 0 0,7-2 0 0,1-2 0 0,1 2 0 15,3 0 0-15,4 0 0 0,1 0 0 0,2 0 0 16,3 1 0-16,3-1 0 0,1-3 0 0,4 0 0 16,5 3 0-16,0 0 0 0,0 0 0 0,0 0 0 15,0 0 0-15,0 0 0 0,0 0 0 0,0 0 0 16,0 0 0-16,0 0 0 0,0 0 0 0,0 0 0 16,0 0 0-16,1 10 0 0,3 2 0 0,0 2 0 15,-3 0 0-15,3 7 0 0,0 0-144 0,0 3 144 16,-1 8 0-16,-1 5 0 0,-4 5 0 0,1 8 0 15,1 7 0-15,0 8 0 0,0 6 0 0,0 9 0 16,0 9 0-16,-1 6 0 0,0 2 0 0,-2 10 0 0,2 6 0 16,-7 1 0-16,-1-2 0 0,-2 6 0 0,-3 0 0 15,-4-1 0-15,-4-6 0 0,-7 1 0 0,-5 3 0 16,-2-4 0-16,-4-3 128 0,-4 0-128 0,1-1 0 0,20-47 144 16,-3 7-144-16,-2 8 0 0,0 5 0 0,2 0 0 31,3 1-1920-31,6-3-448 0</inkml:trace>
  <inkml:trace contextRef="#ctx0" brushRef="#br2" timeOffset="-175338.01">31248 11231 30143 0,'-10'-13'0'0,"7"24"0"0,0 2 576 0,-1 2 128 0,-1 3 32 0,3 1 0 0,0 0-160 0,-1 0-16 16,-1 16-16-16,2-6 0 0,-1-9-80 0,2-2-16 15,1-3 0-15,0-2 0 0,0-4 224 0,0-9 32 16,0 0 16-16,0 0 0 0,0 0 128 0,0 0 32 16,10 1 0-16,2-5 0 0,0-7-48 0,6-2-16 15,0-5 0-15,5-1 0 0,0-4-368 0,1-2-80 16,3-6-16-16,1-3 0 0,1-4-96 0,1-1 0 15,2-3-16-15,0-5 0 0,2-2-240 0,2 2 0 16,-1-1 0-16,4 0 0 0,0 3 0 0,0-1 0 16,1 6 0-16,-1 0 0 0,1 2 0 0,-6 5 0 0,-4 1 0 15,0 8 0-15,-5 3 0 0,-1 3 0 0,-2 1 0 0,-2 7 0 16,-2-1 0 0,-5 3 0-16,1-1 0 0,-4 3 0 0,-3-3 0 0,0 3 0 0,-7 6 0 0,0 0 0 15,0 0 0-15,0 0-160 0,0 0 160 0,0 0-128 16,0 0 128-16,0 0-160 0,-5 12 160 0,-3 0-160 15,-2 2 160-15,-5 4 0 0,-1 2 0 0,-1 4-128 16,-2-1 128-16,-4 6 0 0,-4 2 0 0,-2 3 0 16,-3 2 0-16,-4 0 0 0,-3 1 0 0,0 4 0 15,-3 0 0-15,2-2 0 0,3 0 0 0,2 5 128 16,-1-4-128-16,2 2 0 0,-2-1-176 0,7-2 176 16,-2-1 0-16,1-3 0 0,-1-3 0 0,1-6 0 15,1 2 0-15,1-5 0 0,0 0 0 0,2-3 0 16,2 1 0-16,5-7 0 0,1-3 0 0,4 0 160 15,0-3-160-15,4 1 0 0,3-3 0 0,7-6 0 0,-9 0 0 16,9 0 0-16,0 0 0 0,0 0 128 0,-7-10 0 16,4 0 0-16,0-6 0 0,2-1 0 0,-3-1 16 15,3 0 0-15,-1-4 0 0,2-3 0 0,-1 2-144 0,1 1 128 16,0-6-128-16,0 2 128 0,0-3-128 0,0 1 0 16,0-4 0-16,1-1 128 0,2 3-128 0,-2 2 0 15,2-3 0-15,-2 5 0 0,2 1 0 16,-1 4 0-16,1-3 0 0,-1 1 0 0,-1 4 0 0,1 3 0 15,-1 5 0-15,2 1 0 0,-6 2 0 0,3 8 0 16,0 0 0-16,0 0 0 0,0 0 0 0,-9 10 0 16,0 3-160-16,0 5 160 0,-1 2-128 0,1 3 128 15,2 0 0-15,-1 1-144 0,0 5 144 0,5-2 0 16,0 2 0-16,2-2-128 0,1 1 128 0,2-4 0 16,1-2 0-16,1-1 0 0,-1-2 0 0,3-2 0 0,-1-4 0 15,0-1 0-15,0 0 0 0,1-5 0 16,-6-7 0-16,8 9 0 0,-1-2 0 0,-7-7 0 0,12 3 0 0,-2 0 0 15,-10-3 0-15,11 0 128 0,1-1-128 16,-2-1 0-16,-10 2 0 0,10-5 144 0,0 2-144 0,1-4 0 16,-3 2 240-16,5 1-64 0,-1-3-16 0,2-2 0 15,1-6-160-15,3-1 0 0,3 0 0 0,3-3 128 16,2-4-128-16,0-1 160 0,0-4-160 0,2-2 160 16,1-4-32-16,3-4-128 0,1-5 192 0,4-2-64 15,2-2-128-15,2-4 160 0,2 2-160 0,2-1 160 16,0 1-160-16,0 3 0 0,-1 9 0 0,-6 4 0 15,-7 0 0-15,-3 9 0 0,-4 5 0 0,-2 4 0 16,-3 2 0-16,-4 5 0 0,-4 3 0 0,-2 1 0 16,-9 4-192-16,0 0-80 0,0 0-16 0,0 0 0 15,5 14-2624-15,-2 3-528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20:12.80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206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3318 16902 19343 0,'0'0'1728'0,"0"0"-1392"0,-7 3-336 0,0-1 0 15,-2 2 656-15,-1 2 64 0,-1 1 16 0,-1 4 0 16,0 3 576-16,0 1 112 0,-2 6 32 0,-2 2 0 0,4 3-352 0,-2 6-64 16,0 2-16-16,0 4 0 0,0 8-80 15,0 1-32-15,0 7 0 0,0 5 0 0,1 2-176 0,0 3-32 16,1-2-16-16,-2-1 0 0,0-4-256 15,1-1-48-15,1-3-16 0,2-4 0 0,0-6-96 0,1-2-16 16,2-4 0-16,-1-3 0 0,2-3-64 0,1-6 0 16,-1-1-16-16,3-5 0 0,0-3-176 0,2-6 128 15,0 0-128-15,1-10 128 0,0 0-352 0,0 0-80 16,2-9-16-16,4-1-11264 16,0-5-2272-16</inkml:trace>
  <inkml:trace contextRef="#ctx0" brushRef="#br0" timeOffset="389.42">2949 16883 20383 0,'0'0'896'0,"3"-9"192"0,0 1-864 0,4 2-224 0,2-3 0 0,3 4 0 15,2-2 800-15,4 1 112 0,1 3 32 0,5-1 0 16,6-1 80-16,3 2 32 0,0 1 0 0,2 3 0 16,2 3-240-16,3 5-48 0,-1 2-16 0,2 4 0 15,2 7-304-15,-4 2-64 0,2 8-16 0,-3 5 0 16,-2 5 32-16,-2 6 16 0,-2 0 0 0,-6 4 0 16,-4 9 32-16,-7 0 16 0,-2 4 0 0,-8 3 0 0,-2-4 80 15,-8 1 16-15,-4-2 0 0,-5-4 0 0,-4-4 208 0,-4-4 32 16,-4-3 16-16,-4 0 0 0,-1-3-128 0,-3-6-32 15,1-4 0-15,0-5 0 0,2 1-224 0,-5-3-48 16,-2-6-16-16,1-3 0 0,0-1-160 0,0-4-16 16,0-5-16-16,4-4 0 0,2-7-176 0,-2-3-192 15,2-3 32-15,-8-11 16 16,8-5-1936-16,8 0-384 16,7-3-80-16,6-6-14240 0</inkml:trace>
  <inkml:trace contextRef="#ctx0" brushRef="#br0" timeOffset="856.13">3731 16598 20271 0,'0'0'1792'0,"0"0"-1424"0,0 0-368 0,1-5 0 15,0-5 1008-15,2 4 128 0,1-3 16 0,2 2 16 0,3-1 144 0,2 0 32 16,3 2 0-16,4-2 0 0,2 3-416 0,2 0-80 16,1-2-16-16,1 4 0 0,-1 1-208 15,-1 4-48-15,-3 1-16 0,-2 6 0 0,-3 0-352 0,-2 6-64 16,-4 3-16-16,-5 4 0 0,-3 3 64 0,-3 1 16 15,-5 3 0-15,-4-2 0 0,-3 3 176 0,-3 3 48 16,-1-5 0-16,-2 0 0 0,-5 0 224 0,3-5 48 16,2-4 16-16,2-2 0 0,3-3-16 0,4-4-16 15,3 0 0-15,4-5 0 0,5-5-320 0,0 0-64 16,7 4-16-16,6-4 0 0,7-4-32 0,5-1 0 16,1-3 0-16,6 2 0 0,5-4-256 0,4 1 0 15,-3 0 0-15,1 1 0 0,-1 3-352 0,-1-1-32 16,-4 3 0-16,-1 3-12416 15,-3 2-2496-15</inkml:trace>
  <inkml:trace contextRef="#ctx0" brushRef="#br0" timeOffset="1298.23">4450 17056 13823 0,'0'0'1216'0,"0"0"-960"16,-4-6-256-16,4 6 0 0,0 0 1888 0,0 0 336 16,0 0 64-16,0 0 16 0,0 0-736 0,0 0-144 15,0 10-16-15,3-1-16 0,1 2-400 0,2 4-80 16,3 1-16-16,4 3 0 0,3 2 0 0,2 2 0 15,0 0 0-15,3 5 0 0,4 4-96 0,-1-1-32 16,4 1 0-16,-3 4 0 0,3 3-416 0,-2-4-96 16,-2-1 0-16,-5-2-16 0,-3-2-240 0,0-2 128 15,-4-1-128-15,-2-4 0 0,-2-2 176 0,-2 0-176 16,-1-6 192-16,-1 0-192 0,0-2 0 0,-1-2 0 0,-3-4 0 0,0-7 0 31,0 0-1536-31,0 0-272 0,0 0-48 0,-11-9-12976 0</inkml:trace>
  <inkml:trace contextRef="#ctx0" brushRef="#br0" timeOffset="1621.15">4891 16990 16575 0,'0'0'736'0,"0"0"160"0,0 0-720 0,0 0-176 16,0 0 0-16,0 0 0 0,0 0 2592 0,-6 4 480 15,0 4 112-15,-2 3 16 0,-3 5-1280 0,-3 7-240 16,-3 2-48-16,-2 2-16 0,-4 4-240 0,-1 3-48 16,-4 4-16-16,-3 3 0 0,0 3-352 0,-1 1-80 15,0 2-16-15,2-3 0 0,-1 0-496 0,4-5-112 16,1-2 0-16,0-2-16 0,2-2-48 0,3-3-16 15,3-5 0-15,0 0 0 0,4-3-176 0,1-3 0 16,2-1 0-16,2-4 0 0,3-3-224 0,2 0-80 0,2-5-16 16,2-6 0-1,0 0-2192-15,11 0-448 0,4-4-96 0,4-7-12576 0</inkml:trace>
  <inkml:trace contextRef="#ctx0" brushRef="#br0" timeOffset="2099.36">5761 16816 12895 0,'0'0'576'0,"0"-5"112"0,-2-3-560 15,-3 0-128-15,-2 2 0 0,0-3 0 0,-1 4 2656 0,-3 1 496 16,-1-1 112-16,-5 1 0 0,-3 2-1456 0,-2 0-288 16,-2 4-64-16,0 3-16 0,0 4-480 0,0 0-80 15,-1 3-32-15,3 5 0 0,1 2-272 0,2 3-64 16,3 3-16-16,2-1 0 0,2 3-112 0,5 1-32 15,1 4 0-15,5-3 0 0,4 0-160 0,3 1-48 16,4-3 0-16,3 2 0 0,5 2-16 0,2-3-128 16,0 2 192-16,3 2-64 0,3-1-128 0,-1 2 192 0,1-2-192 15,-2 1 192-15,-3-2-192 0,-3-1 160 16,-3-1-160-16,-3-3 160 0,-5-1 80 0,-3 2 16 16,-4-3 0-16,-2 1 0 0,-5-1 368 0,0-4 80 15,-7-2 0-15,-3 1 16 0,-3-1-144 0,-2-1-16 16,-2-2-16-16,-1 0 0 0,-2 0-160 0,0 0-48 15,-1-4 0-15,0 2 0 0,2-6-160 0,0 3-48 16,2-5 0-16,1 1 0 0,2-4-128 0,2-2 0 16,2-3 0-16,-2-3 0 15,6-6-1744-15,8-2-288 0,5-2-48 0,7-1-15648 0</inkml:trace>
  <inkml:trace contextRef="#ctx0" brushRef="#br0" timeOffset="2417.12">6489 16239 24879 0,'0'0'1088'0,"0"-6"256"0,0 0-1088 0,0 6-256 15,0 0 0-15,0 0 0 0,0 0 2160 0,0 0 368 16,-8 6 80-16,0 6 16 0,-4 4-1184 0,-1 10-224 16,-2-1-64-16,-1 7 0 0,-1 2-256 0,-2 1-64 15,0-2-16-15,1 2 0 0,2 3-304 0,0-2-64 16,2-5-16-16,2-1 0 0,2 1-272 0,-1-6-160 16,4-1 192-16,0 0-192 0,2-3 0 0,1-1 0 15,1-2-160-15,-1 2 160 16,1-5-2064-16,2-2-304 0,1-13-48 0,0 0-16 0</inkml:trace>
  <inkml:trace contextRef="#ctx0" brushRef="#br0" timeOffset="3231.36">6978 16947 16575 0,'0'0'1472'0,"0"-6"-1168"0,0 1-304 0,0-2 0 0,4-1 1280 0,-4 3 208 15,0-3 48-15,0 8 0 0,2-6 368 0,-2 6 80 16,0 0 0-16,0 0 16 0,0 0-576 0,0 0-112 15,0 0-32-15,8 0 0 0,1 3-320 0,0 6-64 16,0-1 0-16,1 8-16 0,3 0-112 0,1 5 0 16,3 6-16-16,2 4 0 0,2 5-112 0,3 4-32 15,3 2 0-15,1 4 0 0,-1 2-96 0,1 2-32 16,0 2 0-16,-2-4 0 0,1-3-32 0,0 0 0 16,-2-4 0-16,-1-4 0 0,-2-1-96 0,-3-2-32 15,-1-2 0-15,-2-7 0 0,0-2-128 0,-2 1-16 16,-3-2-16-16,-1-3 0 0,-1-1-160 0,0-2 128 15,-1-3-128-15,0-4 128 0,0-3-128 0,-3-1 0 16,-5-5 0-16,0 0 0 16,10-6-1280-16,-1-1-144 0,-2-3-32 0,-2 3-11632 0,0-5-2336 15</inkml:trace>
  <inkml:trace contextRef="#ctx0" brushRef="#br0" timeOffset="4433.46">8290 16671 9215 0,'2'-14'816'0,"-2"9"-656"0,0-5-160 0,-2 1 0 15,1-2 1168-15,-3 1 208 0,2-5 32 0,-1 2 16 0,1 3-32 16,-2-3-16-16,0 2 0 0,0 3 0 0,0-2-80 0,0 4-16 16,2-1 0-16,2 7 0 0,-6-6-96 15,6 6-32-15,-2-4 0 0,2 4 0 0,0 0-384 0,0 0-96 16,0 0-16-16,0 0 0 0,0 13-288 0,2 2-64 15,3 4-16-15,1 3 0 0,0 1 128 0,3 6 32 16,0 0 0-16,1 6 0 0,1 3 32 16,0 5 16-16,2 3 0 0,-1 5 0 0,2 2-16 0,3 3 0 15,-2 4 0-15,0-3 0 0,1-1-160 0,-2 0-16 16,1 0-16-16,-4-4 0 0,1-5-32 0,-1-7-16 16,-1 0 0-16,1-6 0 0,-3-3 144 0,1-5 16 15,0 0 16-15,-2-6 0 0,0-2-48 0,0-2-16 16,-1-4 0-16,0-5 0 0,1 0 32 0,-1-1 16 15,-6-6 0-15,8-5 0 0,-2-4 192 0,0-3 48 16,2-5 0-16,1-3 0 0,0-6-336 0,0-6-64 16,0-2-16-16,2-4 0 0,2-8-224 0,1 2 144 15,1-5-144-15,1 0 128 0,2 2-128 0,3 0 0 16,0 4 0-16,2-2 0 0,-1 4 0 0,1 2 0 16,1 2 0-16,0 3 0 0,-1 1 0 0,-2 5 0 0,0 2 0 0,-6 6 0 15,-1 2 0-15,-3 3 0 0,0-1 0 16,-4 5 0-16,-2 4-160 0,-5 7-16 0,0 0 0 15,0 0 0 1,0 0-2288-16,0 0-464 0,-9 11-80 0</inkml:trace>
  <inkml:trace contextRef="#ctx0" brushRef="#br0" timeOffset="4757.64">9133 17710 13823 0,'0'0'608'0,"0"0"128"0,0 0-592 0,0 0-144 15,0 0 0-15,-1 9 0 0,1 2 3280 0,-2 1 624 16,0 2 128-16,-1 1 32 0,2 3-2080 0,-1 1-400 15,0 2-96-15,0 0-16 0,-1 3-432 0,1 2-80 16,-1-3-32-16,-1 0 0 0,1 2-272 0,-1-3-48 16,0-1-16-16,1 1 0 0,1 1-352 0,1-3-80 15,1-2-16-15,0-2 0 0,-2 0-144 0,2-4 128 16,2 0-128-16,-1-1 128 0,-1-11-304 0,0 0-64 16,10 3-16-16,0-8-11424 15,-1-4-2288-15</inkml:trace>
  <inkml:trace contextRef="#ctx0" brushRef="#br0" timeOffset="5466.34">9305 15935 16287 0,'0'0'720'0,"0"0"160"0,0 0-704 0,2-8-176 0,2 3 0 0,2-1 0 15,3-3 1312-15,1 1 224 0,1-1 64 16,0 2 0-16,4-2-800 0,2 0-160 0,2 0-16 0,1 1-16 16,2 3-80-16,-1-1-16 0,0 2 0 0,-2 2 0 15,-1 0-160-15,-3 4-32 0,-4 1-16 0,-1 5 0 16,-3-2-304-16,0 6 160 0,-4-2-160 0,-4 4 128 0,-4 2 80 0,-4-2 16 16,-3-1 0-16,1 1 0 0,-2-1 128 0,-1 1 32 15,0-4 0-15,3 1 0 0,1-2 192 0,2 0 64 16,3-4 0-16,5-5 0 15,0 0-160-15,0 0-32 0,9 8 0 0,3-3 0 0,5-2 192 16,3 0 48-16,5 0 0 0,0 2 0 0,0 0-400 0,1 3-80 16,-2 1-16-16,-2 3 0 0,-5-3-192 15,-3 4 0-15,-2-3 0 0,-6 2 0 0,-5 0 272 0,-4 0-32 16,-5 0-16-16,-6 4 0 0,-6-1 304 0,-5 0 64 16,-4-2 16-16,-1 2 0 0,-7-1-320 0,0 0-64 15,0-4-16-15,-2 2 0 16,1-1-784-16,2-2-144 0,3 5-48 0,-8 0-16448 0</inkml:trace>
  <inkml:trace contextRef="#ctx0" brushRef="#br0" timeOffset="6851.61">2934 16378 8287 0,'0'0'736'0,"6"-7"-592"15,0 0-144-15,2-3 0 0,0 1 928 0,1-1 160 16,-2 1 16-16,1-1 16 0,-1 0-32 0,0-3-16 16,-2 4 0-16,-1 2 0 0,-2 0 48 0,-2-2 16 15,-2 4 0-15,-3 0 0 0,-3-1-48 0,-3 2 0 16,-3 3 0-16,-4 1 0 0,-4 1-256 0,-3 5-48 16,-6 5-16-16,-2 3 0 0,-2 2-48 0,-6 6-16 15,-5-2 0-15,-2 7 0 0,-2 5 128 0,-1 4 32 16,-2 8 0-16,0 3 0 0,-1 10-160 0,2 4-48 15,-4 10 0-15,0 5 0 0,0 7-304 0,3 2-64 0,3 2-16 0,5 7 0 16,1 0-80-16,6 2 0 0,4 2-16 0,6-1 0 16,5-2-32-16,7-3 0 0,4-5 0 15,8-5 0-15,6-4 160 0,7-5 16 0,3-6 16 0,11-2 0 16,4-1 48-16,5-6 16 0,4-2 0 0,5-5 0 0,4-5-160 16,2-1-48-16,5-5 0 0,1-3 0 0,2-3-192 15,5-2 0-15,4-6 0 0,27 11 0 16,-7-5-1856-16,-7-5-352 15,-6-6-80-15,0 0-16 0</inkml:trace>
  <inkml:trace contextRef="#ctx0" brushRef="#br0" timeOffset="7649.63">10358 15663 7359 0,'-1'-7'656'0,"0"1"-528"16,1-3-128-16,0 0 0 0,-1-2 1472 0,1 1 256 16,0-3 48-16,0 3 16 0,0 0-768 0,2-2-160 15,2 3-32-15,-3-1 0 0,3 4-192 0,-4 6-64 16,5-7 0-16,-5 7 0 0,0 0-80 0,8-1-32 15,-1 6 0-15,1 0 0 0,0 3-64 0,-1 3-16 16,1 5 0-16,1 1 0 0,1 2 112 0,3 3 16 16,2 5 0-16,3 1 0 0,2 5 16 0,4 2 16 15,3 5 0-15,3 3 0 0,3-1 16 0,4 8 0 16,1 2 0-16,4 4 0 0,3 2 128 0,3 7 16 16,-2 1 16-16,2 5 0 0,-1 7-144 0,-2-1-48 0,-6 6 0 0,-6-1 0 15,-7 7-64-15,-6 0-16 0,-9 2 0 0,-2-2 0 16,-5-2 176-16,-4-2 16 0,-4 1 16 15,-5-6 0-15,-2-3 32 0,-4-3 0 0,2-19 0 0,-2-1 0 16,-2 1-96-16,-3 0-16 0,-3-1 0 0,-2 0 0 0,-3-5-112 0,-3-2-16 16,-2-2-16-16,-11 9 0 0,2-4-112 0,1-9-32 15,0-6 0-15,1-3 0 0,0-8-160 0,2-2-128 16,1-4 144-16,-12-3-144 16,12-11-1808-16,6-9-464 0,6-9-96 0</inkml:trace>
  <inkml:trace contextRef="#ctx0" brushRef="#br0" timeOffset="8959.57">13129 15775 14335 0,'0'0'640'0,"-1"-8"128"0,-1-1-624 15,2 9-144-15,0 0 0 0,-3-5 0 0,-1-4 1344 0,0 4 224 0,1-4 48 0,0 4 16 16,3 5-448-16,0 0-96 16,-5-4 0-16,1 0-16 0,4 4-16 0,0 0 0 0,0 0 0 0,0 0 0 15,-4-1-240-15,4 1-48 16,-7 4-16-16,2-1 0 0,0 0-272 0,1 5-48 15,0 0-16-15,0 4 0 0,-1 4 128 0,0 3 32 16,0 3 0-16,0 5 0 0,-2 6-64 0,2 5-16 0,-1 7 0 16,0 3 0-16,2 2-160 0,0 3-16 0,0 6-16 0,3 0 0 15,0 6-112-15,3 1-32 0,2-1 0 0,2-5 0 16,3 0-160-16,4-5 160 0,-2-4-160 0,3-5 160 16,2 0 64-16,3-7 16 0,2-2 0 0,5-3 0 15,-2-2 80-15,4-5 32 0,2 0 0 0,3-6 0 16,2-2-112-16,2-2-32 0,3-3 0 0,2-4 0 0,3 1-48 15,-1-6-16-15,-1-2 0 0,3-3 0 0,-3-3 16 0,3-2 0 16,1-6 0-16,-1-1 0 0,-2-3 0 0,1-4 0 16,1-4 0-16,-1-2 0 15,4-3 16-15,-2-4 0 0,1-2 0 0,2-4 0 0,-2-6 32 0,-1-4 16 16,-2-10 0-16,0-2 0 0,-1-5 48 0,0-2 16 16,-1-4 0-16,-1-4 0 0,0-2-128 0,-2 4-32 15,-5 1 0-15,-3 5 0 0,-4 6 144 0,-4 1 32 16,-4 8 0-16,-4 6 0 0,-5 2 48 0,-3 5 16 15,-5 0 0-15,-1 6 0 0,-4 5-144 0,-1 2-32 16,-4 4 0-16,0 2 0 0,-2 3-192 0,-1 1 0 16,-1 4 128-16,1 3-128 0,0-2 0 0,2 5 0 15,-2 2 0-15,4 2 0 0,-2 2-192 0,1 3-16 16,-1 0-16-16,2 3 0 16,-1 7-1248-16,2 1-256 0,-1 3-64 0,2 2-11264 15,-2 3-2272-15</inkml:trace>
  <inkml:trace contextRef="#ctx0" brushRef="#br0" timeOffset="16187.65">16334 16192 11231 0,'0'0'496'0,"0"0"96"0,-4-12-464 0,4 1-128 16,0-1 0-16,0 3 0 0,0-5 768 0,0 0 144 16,3-1 32-16,-2 1 0 0,0-2-48 0,0-1-16 15,1 1 0-15,0-1 0 0,1-1-48 0,-1 2 0 16,1 0 0-16,-1 4 0 0,1-1 208 0,-2-1 48 15,1 3 0-15,-1 2 0 0,0-3 0 0,0 5 0 16,1-4 0-16,-1 5 0 0,0-1-208 0,-1 0-48 16,0 3 0-16,0 4 0 0,0 0-304 0,0 0-64 15,0 0-16-15,0 0 0 0,0 0-256 0,1 8-64 16,1 5-128-16,0 1 192 0,1 2-192 0,-1 6 144 0,2 1-144 16,0 7 128-16,1 4 16 0,-1 5 0 0,1 3 0 0,1 6 0 15,1 5-16-15,-1 1-128 0,2 0 192 16,-1 2-64-16,3 3 48 0,-2-1 0 0,2 1 0 0,6 46 0 15,-3-17 112-15,0-14 32 0,-1-15 0 0,-3-4 0 16,3-5 80-16,1-3 32 0,-3-26 0 0,0 1 0 16,2 1-48-16,0 1-16 0,1-1 0 0,0-3 0 15,0-1 16-15,-1-1 0 0,2-2 0 0,8 11 0 0,-3-8-128 16,-3-9-32-16,-2-3 0 0,-1-5 0 16,0-3 128-16,0-5 32 0,-1-3 0 0,1-5 0 0,0-3 96 0,-2-2 32 15,2-1 0-15,-2-11 0 0,1-6-176 0,-2-2-16 16,0-2-16-16,3-6 0 0,1-4-16 0,1-3 0 15,2-3 0-15,0-2 0 0,1 1-16 0,2-1 0 16,1-1 0-16,4 1 0 0,-11 27-48 0,5-2-16 16,4-2 0-16,3-1 0 0,-2-3-64 0,2 5-16 15,0 3 0-15,-2 4 0 0,14-20-128 0,-7 15 192 16,-10 8-192-16,-3 7 192 0,-4 5-192 0,-4 4 0 16,-3 0 0-16,-7 9 0 0,0 0 0 0,0 0 0 15,0 0 0-15,0 0 0 0,0 0 0 0,0 0-272 16,0 0 64-16,0 0 16 15,0 0-1088-15,-6 9-224 0,-2-2-32 0,-3 3-16 16,-1-1-1792-16,-2 1-368 0</inkml:trace>
  <inkml:trace contextRef="#ctx0" brushRef="#br0" timeOffset="17103.02">18194 15711 4607 0,'0'0'400'0,"0"0"-400"0,-5-4 0 0,-1 0 0 16,0 3 2544-16,2 0 416 0,-5-2 96 0,4 0 16 0,1-1-1200 0,-2 0-224 15,6 4-48-15,0 0-16 0,-6-4-112 0,2-2-32 16,3 1 0-16,1 5 0 0,0 0-352 0,0 0-80 15,6-3-16-15,5 2 0 0,3-2-272 0,4 2-48 16,3 1-16-16,5 0 0 0,4-5-48 0,3 4-16 16,2 1 0-16,3 0 0 0,11 1-128 0,-5 3-16 15,-5 1-16-15,-5 1 0 0,-14 3-176 0,-2-1-48 16,-4 3 0-16,-4-1 0 0,-3 4-208 0,-3 0 176 16,-4 2-176-16,-4-2 160 0,-6 3 64 0,-11 7 16 15,-6-4 0-15,7-6 0 0,-5-4 80 0,-1 0 0 16,2 1 16-16,1-3 0 0,2 0-32 0,6-1-16 15,4-2 0-15,3 0 0 0,8-5-144 0,0 0-16 16,6 9-128-16,8-1 192 0,7 0-64 0,5-3-128 16,4 4 176-16,3-2-176 0,1 5 160 0,2-2-160 15,-10 1 128-15,4 2-128 0,0 1 160 0,-2 5-160 16,0-1 192-16,-5 1-192 0,-4 2 368 0,-5 0-48 16,-6-1 0-16,-1 4 0 0,-7-1 240 0,-5-4 32 15,-6-1 16-15,-8-2 0 0,-6 0 240 0,-6-4 48 16,-4 1 16-16,-5-5 0 0,-10-1-272 0,-2-3-48 15,-4-4-16-15,-1 3 0 0,12-1-224 0,1 0-48 16,-1-2-16-16,3 0 0 0,2-2-160 0,2 1-128 0,3 0 144 0,6-2-144 16,-3 2 0-16,11-2-160 0,7 1 0 0,14 2 0 15,0 0-2080 1,12-3-400-16,9 2-96 0</inkml:trace>
  <inkml:trace contextRef="#ctx0" brushRef="#br1" timeOffset="26649.07">3319 11256 24479 0,'0'0'1088'0,"-4"8"208"0,4-8-1040 0,-2 5-256 16,2-5 0-16,0 0 0 0,-6 2 0 0,6-2-192 15,0 0 16-15,-6-1 16 0,-2-4 752 0,1-4 160 16,-1-1 16-16,1-4 16 0,-2-5-80 0,2-2-32 15,-2-3 0-15,1 0 0 0,-1-4 192 0,0 0 32 16,-3-5 16-16,1-1 0 0,1-3-80 0,-3-1-32 16,-1-4 0-16,-1 0 0 0,1 0-176 0,-1-5-48 15,-2 1 0-15,-1-3 0 0,0-2-32 0,1 0-16 0,-2-1 0 0,-1-4 0 16,1-3-144-16,0-4-48 0,0-2 0 16,-1-2 0-16,1-3-32 0,1 1-16 0,0-3 0 0,3-2 0 15,1-2-32-15,3-1 0 0,-3 2 0 0,3 0 0 16,1 0-64-16,1 0-32 0,2-1 0 0,-2 1 0 15,0 2 0-15,0 0 0 0,-2 2 0 0,2 1 0 16,1 1 32-16,-1-1 0 0,2 1 0 0,-4-28 0 16,5 10-192-16,0 7 128 0,-2 0-128 0,3 3 128 0,0-2-128 15,1 0 160-15,0-1-160 0,0-3 160 0,1-4-160 0,-1 0 128 16,3 5-128-16,1-2 128 0,0 0-128 0,0 1 0 16,0 1 0-16,0 3 128 0,-3 0-128 15,0 2 0-15,1-1 0 0,-1 6 128 0,1 4-128 0,-2 0 0 16,0-2 0-16,2 4 128 0,-1-2-128 0,2 3 160 15,1-2-160-15,1 2 160 0,0 3-160 0,2 0 0 16,-1-4 144-16,2 1-144 0,6 5 0 0,1-4 144 16,-2 0-144-16,3 1 0 0,4 6 128 0,-3 0-128 15,5-2 0-15,-1 3 0 0,-1-1 0 0,3 3 0 16,0-1 0-16,3 0 0 0,-2 3 0 0,1 1 0 16,-1 2 0-16,0-1 0 0,2-2 128 0,1-1-128 15,1-1 0-15,1 2 0 0,1 0 0 0,1 0 0 16,-1-1 0-16,-7 17 0 0,3-2 128 0,0-8-128 15,0 2 0-15,3-5 0 0,1 0 0 0,1 2 0 16,2-4 0-16,2 3 0 0,2-2 128 0,0 2-128 16,1-1 0-16,16-17 0 0,-2 5 0 0,-3 8 0 15,-4 0 0-15,-10 16 0 0,1-4 0 0,2-5 0 0,2-2 0 0,3 3 0 16,2 0 0-16,3-1 0 0,2-2 0 16,1 2 0-16,3-1 0 0,0 0 0 0,0 2 0 0,0-3 0 15,-1 2 0-15,2 3 0 0,0 2 0 0,18-12 0 16,-7 6 128-16,-2 9-128 0,-5 2 0 0,3 2 0 15,-5 1 0-15,-2 1 0 0,-2 0 0 0,0 2 0 16,-1 1 128-16,2 3-128 0,1 3 0 0,2-2 0 16,3 2 0-16,-3 1 0 0,-1 0 0 0,2 2 0 0,-5 1 0 0,1 2 0 15,-1 3 0-15,4 1 0 16,1-2 0-16,1 4 0 0,2 4 0 0,-4 2 0 0,3 2 0 16,-3 1 0-16,-5 0 0 0,-1 6 0 0,1 1 128 0,-2 0-128 15,0 7 0-15,-2-1 0 0,1 5 0 16,-1 1 0-16,3 4 128 0,-2 3-128 0,-3-1 0 0,0 5 0 15,-4-3 128-15,1 6-128 0,0-5 0 0,0 6 0 16,1 1 0-16,1 1 0 0,1 2 128 0,1 0-128 16,0-1 0-16,3 3 0 0,0-1 0 0,-3 4 0 15,0 1 0-15,-1 1 0 0,0 4 0 0,-1-1 0 0,0 3 0 16,-2 3 0-16,0 3 0 0,0 5 0 0,-3 3 0 16,2 1 0-16,-1 3 128 0,1 2-128 0,1 0 0 0,-6-1 0 15,-3 0 128-15,-1-1-128 0,-1 2 0 0,0-1 0 16,-2 0 128-16,0-2-128 0,1 1 0 0,-1 2 0 15,-2-2 128-15,-3 4-128 0,0 0 0 0,0 3 0 16,0 0 144-16,-1 0-144 0,-1-2 0 0,1 2 144 16,-1 3-144-16,2 0 0 0,0-2 0 0,0 2 128 15,-3 1-128-15,-2-2 0 0,1 3 0 0,-1 1 0 16,-3-1 0-16,1 2 0 0,-4-1 128 0,0 3-128 16,-5-3 0-16,2 1 0 0,-2 3 0 0,-2-3 0 15,4 2 0-15,-3-4 128 0,-1 1-128 0,1-3 0 16,-2 2 0-16,-1 1 128 0,1 4-128 0,1-6 0 0,-1-2 0 15,0 3 0-15,-1 0 128 0,3 4-128 0,-2-2 0 16,0 1 0-16,-2-2 0 0,0 3 0 0,0 2 0 16,0 3 0-16,0-3 0 0,0 0 0 0,-3-1 0 0,-1-3 0 15,0 2 0-15,-3 1 0 0,0-4 0 0,1 2 0 16,0-3 0-16,-2 3 0 0,-2-6 0 0,-2 1 128 16,1 1-128-16,-2-2 0 0,-1-1 0 0,0 0 0 15,-1-1 128-15,-1 2-128 0,-2-2 0 0,0 1 0 16,0 4 0-16,0 1 0 0,-1-5 0 0,-1 5 0 15,0-1 0-15,-3 3 128 0,2-2-128 0,-1 2 0 16,-3-5 0-16,5 2 0 0,-3 2 0 0,0-4 0 16,-2 1 128-16,-1 0-128 0,0-4 0 0,-2 1 0 0,-1-2 0 15,-1 0 0-15,-4 2 0 0,-2-5 128 0,0-4-128 16,-3 1 0-16,1 1 128 0,-1-5-128 16,0-1 0-16,0-2 128 0,1 1-128 0,0-2 0 15,1-5 0-15,-1 0 128 0,-3-1-128 0,-3-2 0 0,-4-3 0 16,-1 2 0-16,1-3 0 0,-3-4 0 0,2 3 0 0,-1-4 0 15,3-2 0-15,-1 4 0 0,-2-4 128 0,-3 1-128 16,-4 0 0-16,-2-3 0 0,2 0 0 0,-3-4 0 16,4-2 0-16,2-3 0 0,1 1 0 0,4-5 0 15,1-1 0-15,-2-7 0 0,-2-7 128 0,2 0-128 16,1-7 0-16,3-3 0 0,0-4 144 0,3-5-144 16,0-1 0-16,3-6 128 0,0-1-128 0,0-2 0 15,1-2 0-15,-7-2 0 0,-1-1 0 0,-3 3 0 0,-2-4 0 16,3 3 0-16,-3 0 0 0,3-4 0 15,2 1 0-15,2 1 0 0,-4-4 0 0,2 5 0 0,-2 0 0 16,-3-2 0-16,1 2 0 0,-1-4 128 0,2 2-128 0,0-4 0 16,2 2 0-16,1-4 0 0,0 3 0 0,1-2 144 15,-1-4-144-15,-1-1 0 0,-5 0 0 0,2-2 0 16,0 1 0-16,4-1 0 0,-1 2 0 0,3-1 0 16,2 2 0-16,2 1 0 0,3-3 128 0,-1 2-128 15,-3 1 0-15,0 1 0 0,-1-4 0 0,-1 2 0 16,1-1 0-16,0-4 0 0,2-3 128 0,2 2-128 15,3 0 0-15,2-4 0 0,-2-1 0 0,3-3 0 16,3 1 0-16,-1 0 0 0,1-5 0 0,1-1 0 16,-1-6 0-16,4-3 0 0,-1 0 128 0,4-5-128 15,0 1 0-15,0-2 0 0,3-5 192 0,0-3-192 0,-2-3 192 16,4-6-192-16,0-5 176 0,1-2-176 0,0-1 160 16,2-3-160-16,2 1 128 0,0-3-128 0,3 0 0 0,4 4 0 15,2 0 128-15,0 3-128 0,0 2 0 0,3 7 0 16,1 2 176-16,0 2-176 0,-2 2 192 0,2 1-192 15,0 4 192-15,0 1-192 0,-2 0 192 0,2 4-192 16,-1 6 176-16,4 0-176 0,-1 3 160 0,3 1-160 16,2 3 0-16,1-1 0 0,3 2 0 0,1 0 0 15,4 1 0-15,-1 4 0 0,3-2 0 0,2 6 0 16,2 1 0-16,2 1-160 0,2-5 32 0,4 4 0 16,-1 2-432-1,4-2-80-15,0 0 0 0,3 2-16 0,-7 2-2688 16,1-1-544-16</inkml:trace>
  <inkml:trace contextRef="#ctx0" brushRef="#br2" timeOffset="31771.27">3777 11411 14735 0,'3'6'1312'0,"1"5"-1056"0,-1-3-256 0,-2 5 0 16,1-1 960-16,1-1 128 0,-2 2 16 16,1-1 16-16,-2-1 400 0,-2 1 80 0,2-3 0 0,0 0 16 15,-2-1-48-15,2-8-16 0,0 0 0 0,0 0 0 16,0 0 208-16,-7 0 32 0,1-3 16 0,0-2 0 15,-2-6-512-15,-1-5-96 0,0-4-32 0,-2-4 0 0,-3-8-528 16,-3-1-96-16,-2-4-32 0,-2-3 0 16,-2-4-80-16,-3-3-32 0,-3-1 0 0,-13-22 0 0,3 7-208 15,3-1-64-15,2 3 0 0,-2-4 0 0,3 4 48 0,1-5 0 16,-1 4 0-16,3-2 0 0,-1 5 32 16,2-6 16-16,1-3 0 0,0 2 0 0,-2-2-16 0,3-1 0 15,2-2 0-15,2 0 0 0,1-2 16 0,4-3 0 16,-1-3 0-16,3 2 0 0,3-5-64 0,2 3-16 15,-1 2 0-15,2-4 0 0,0-1-16 0,1 1-128 16,-1-3 192-16,2 3-64 0,0-1-128 0,1 3 160 16,0-3-160-16,4 25 160 0,-1-11-160 0,1 0 128 15,2-5-128-15,0-1 128 0,1 1-128 0,2-1 192 16,1-5-192-16,1 3 192 0,-1 1-192 0,4 1 128 16,-1-6-128-16,2 3 128 0,1 0-128 0,1-1 0 15,0 0 0-15,0 3 128 0,2 0-128 0,0-1 0 16,2 1 0-16,2-2 0 0,-1-3 0 0,0 3 128 15,3 2-128-15,0-1 0 0,1-3 0 0,1 0 128 16,2-6-128-16,-1 2 0 0,2 2 128 0,1-3-128 16,2-1 0-16,-2 1 128 0,-1-4-128 0,1 1 0 15,-1 0 0-15,12-26 0 0,-7 11 0 0,-1 9 128 0,-3 3-128 16,-1 3 0-16,-3 5 0 0,0 6 0 0,-3 3 128 16,0 2-128-16,-2 0 0 0,0 1 0 0,1 3 0 0,-2 5 128 15,-3-2-128-15,2 4 0 0,-1 3 0 0,2-4 128 16,0 3-128-16,3-1 0 0,-1-1 0 0,2-1 0 15,1 0 0-15,2 2 0 0,0 4 0 0,2 0 0 16,0-1 0-16,0 3 0 0,4 1 0 0,-1-2 0 0,4-1 0 16,-1 2 0-16,1 3 0 0,2 4 0 0,0-1 0 0,2 4 0 15,-2-3 0-15,0 5 0 0,-2 2-128 0,3-3 128 16,2 1 0-16,-1-1 0 0,0-2 0 16,3 3 0-16,1 4 0 0,3 2 0 0,2-1-128 0,2 3 128 15,0 2 0-15,2 3 0 0,3-2 0 0,-3 5 0 16,-1-2 0-16,0 4 0 0,2 5-128 0,3-1 128 15,2 3 0-15,2 0 0 0,1 4 0 0,-2 4 0 16,1-1 0-16,0 1 0 0,-2 6 0 0,-1 1 0 16,0 1 0-16,2 2 0 0,0 3-128 0,2 4 128 0,0 0 0 0,-1 4 0 15,-1 2 0-15,0 0 0 0,-1-1 0 0,-2 4 0 16,-1 0-128-16,1 2 128 0,-1 3 0 0,2 1 0 16,-2 4 0-16,0 0 0 0,0 1 0 0,-4 7 0 15,-4 0 0-15,4 4 0 0,-3 6 0 0,3 0 0 16,-3 1-128-16,2 4 128 0,-2-1 0 0,3 4 0 15,2-1 0-15,0 4 0 0,-1 2-144 0,0 6 144 16,-6 1 0-16,2 2 0 0,0 1 0 0,-1 1 0 16,-1 2 0-16,0 2 0 0,1 2 0 0,-2 5 0 15,1-4 0-15,0 4-128 0,1-3 128 0,-3 2 0 16,2-2 0-16,-3 2 0 0,0 0 0 0,3-3 0 16,-2 1 0-16,2 2 0 0,1 4 0 0,0-2 0 15,-3 0 0-15,0 2 0 0,0-3 0 0,0 5 0 0,-3 6 0 16,-2 1 0-16,-4-2 0 0,-2 3 0 0,-2-1 0 15,-3 5 0-15,-3 4 0 0,2 2 0 0,-3-2 0 0,-2-1 0 16,1 3 0-16,-3 2 0 0,-2-1 0 16,2 0 0-16,1-4 0 0,-1 4 0 0,0 0 0 15,-1 1 0-15,0-1 0 0,-4 1 0 0,-3-7 0 0,-3 4 0 16,-2-2 0-16,-2-1 0 0,-1-1 0 16,-4 1 128-16,-3-1-128 0,-3 3 0 0,-3-3 0 0,-3 3 0 15,-1 2 0-15,-5 0 0 0,-6-3 0 0,0 0 128 16,1 2-128-16,-4 3 0 0,-1 1 0 0,-5 1 0 15,-4 2 128-15,-5-2-128 0,-4 0 0 0,0 2 0 16,-2-1 128-16,3-1-128 0,0-3 0 0,-3 0 0 16,1 1 0-16,-5-1 0 0,-6-4 0 0,-2 2 0 15,0-1 0-15,0-5 0 0,0-1 0 0,2-2 0 0,-2-1 0 16,-5-1 0-16,-4-2 0 0,-2-1 0 0,1-2 0 16,3-3 0-16,0-5 0 0,4-1 0 0,-3-5 0 0,-2-3 0 15,-3-5 0-15,0 0 0 0,1-4 0 0,2-6 0 16,2-7 0-16,-4-4 0 0,-5-4 0 0,0-5 0 15,0-7 0-15,5 0 0 0,1-2 0 0,4-2 0 16,-1-4 0-16,-3-2 0 0,-2-3 0 0,0-3 0 16,1-1 0-16,3-3 0 0,3-2 0 0,-5-3 0 15,-9-3 0-15,3-3 0 0,0-2 0 0,1-4 0 16,3-4 0-16,1-2 0 0,-1-4 0 0,-1-4 0 16,1-6 0-16,6-3 0 0,2-7 0 0,4-6 0 15,3-4 0-15,0-10 0 0,-3-12 0 0,1-5 0 16,-2-11 0-16,-1-12 0 0,2-10 0 0,6-10 0 0,5-9 0 15,0-6 0-15,5-11 0 0,5-4 0 0,5-2 0 0,6-2 0 16,5-1 0-16,6 2 0 0,3 3-192 0,4 6 192 16,6 0-192-16,2 3 192 15,3 6-528-15,5 0 0 0,4 6 0 16,3 3 0-16,0 2-1232 0,5 2-240 0,2 6-48 16,6-7-10880-16,5-3-2176 0</inkml:trace>
  <inkml:trace contextRef="#ctx0" brushRef="#br2" timeOffset="33137.33">4276 11792 21183 0,'-9'8'1888'0,"0"-2"-1504"15,2-1-384-15,-5 2 0 0,-1-5 480 0,1-2 32 16,-1-2 0-16,-1-6 0 0,-2-1 400 0,-2-5 96 16,-3-5 16-16,2-6 0 15,-1-4 352-15,0-7 80 0,1-5 16 0,-2-4 0 0,2-8-368 0,-2-2-64 16,-1-8-16-16,2-3 0 0,-2-10-208 0,3-4-48 15,-1-9-16-15,-1-4 0 0,4-9-176 16,-3-3-48-16,1-4 0 0,0-6 0 0,2-7-128 0,0-4-16 16,4-2-16-16,-3-51 0 0,3 13-160 0,2 13-16 15,3 1-16-15,-1 5 0 0,0 3-48 0,0 3-128 16,-1 3 192-16,-3 0-64 0,-3 0-128 0,-1 3 128 16,-3 3-128-16,5 2 128 0,5 2-128 0,-1 3 0 15,4 1 144-15,2 4-144 0,1 2 128 0,4 7-128 16,-1 3 128-16,4 2-128 0,5-2 160 0,0 2-32 15,2 1-128-15,1 3 192 0,2 0-192 0,2 1 176 0,3 0-176 16,0 1 160-16,0 1-160 0,-1 2 0 16,4 0 144-16,2-3-144 0,1 1 0 0,1 4 0 15,2 2 0-15,3 2 0 0,5-1 0 0,0-2 0 16,3 1 0-16,1 4 0 0,1 8 0 0,2-5 0 0,3 2 0 0,-3 6 0 16,-3-1 0-16,0 4 0 0,1 4 0 15,1 1 0-15,1 0 0 0,-1 4 0 0,5-2 0 0,3 5 0 16,3 1 0-16,0 2 0 0,-3 0 0 0,3 5 0 0,-1 2 0 15,1 3 0-15,3 3 0 0,4-2 0 0,3 6 0 16,3-2 0-16,1 6 0 0,-1 3 0 0,-6 3 0 16,2 8 0-16,2 2 0 0,3 4 0 0,1 5 0 15,0 1 0-15,2 2 0 0,-3 8 0 0,-5 6 0 0,0 0 0 16,-2 6-160-16,0 5 160 0,0 3-128 0,3 6 128 16,0 2 0-16,-3 4 0 0,-1 4-144 0,-2 4 144 15,0 5 0-15,-1 4-144 0,-3-3 144 0,1 6 0 16,1-1 0-16,2 6 128 0,2 6-128 0,-2 8 0 15,-4 1-176-15,0 4 176 0,-2 2 0 0,0 1 0 16,-3 4 0-16,1 8 0 0,-2 6 0 0,-1 3 0 16,2 3 0-16,-2 6 0 0,1 4 0 0,-4 2 0 15,-2 4 0-15,-4-1 0 0,-3 7 0 0,-1 4 0 16,0 3 0-16,-5 3 0 0,-2-1 0 0,-3 0 128 16,-4 2-128-16,0-3 0 0,-6-2 128 0,-2 0-128 0,-4 2 0 15,-3 1 0-15,-2 0 160 0,-4 6-160 0,-3-2 128 0,-4 2-128 16,-2 3 160-16,0 2-160 0,-4 2 192 0,-1 0-192 15,-8-2 0-15,3 0 0 0,1-2 0 0,-2 1 0 16,-1-5 0-16,-2 3 0 0,-6-6 160 0,-1 2-160 16,-2-3 160-16,-2-2-160 0,-1-6 192 0,3-3-192 15,-3-1 208-15,2-1-64 0,-1-7-16 0,0 0 0 16,-2 2 0-16,2-3-128 0,-1-3 192 0,-5 0-64 16,-4-1-128-16,-4-3 160 0,-3-4-160 0,1 2 160 15,1 1-160-15,0-5 0 0,2-3 144 0,1-3-144 16,2-5 144-16,-2-5-144 0,-4-6 192 0,0-4-192 15,-2-4 208-15,2-3-64 0,0-9-16 0,3-2 0 16,-1-3 0-16,2-8-128 0,5-2 192 0,-4-8-64 0,-6-4 32 16,-4-5 0-16,-3-6 0 0,0-4 0 0,1-2-160 15,-1-10 128-15,0-2-128 0,4-2 128 0,-2-2-128 16,-2-4 0-16,-6-1 0 0,2-3 0 0,0-2 0 16,0-3 0-16,3-2 128 0,2-4-128 0,2-5 0 0,-1-2 0 15,-3-6 144-15,-3-6-144 0,4-2 128 0,-1-7-128 16,5-4 128-16,1-5-128 0,1-7 0 0,1-7 144 15,0-8-144-15,1-6 0 0,-2-5 144 0,2-8-144 16,-1-9 0-16,5-7 144 0,-1-9-144 0,6-10 0 16,2-6 0-16,1-3 0 0,6 0 0 0,4-5 0 15,3-1 0-15,1-5 0 0,3-3 0 0,5-1 0 16,4-4 0-16,5-3 0 0,2-8 0 0,7-1 0 16,0 3 0-16,8 1 0 0,8-1 0 0,3 5 0 0,0 0 0 15,4 7 0-15,2 1 0 0,2 3 0 0,8 0 0 0,1 3 128 16,6 6-128-16,7 1 0 0,5-3 0 0,9 1 128 15,7 3-128-15,3 0 0 0,-2 2 0 0,6 2 0 16,4-3 0-16,6 8 0 0,3 11-160 0,-1 4 160 31,-3 7-1056-31,-1 10-112 0,-3 6-32 0,1 18 0 16,2 9-1936-16,-8 6-384 0</inkml:trace>
  <inkml:trace contextRef="#ctx0" brushRef="#br3" timeOffset="37758.93">3958 11284 10127 0,'-10'19'896'0,"-1"4"-704"16,-1 6-192-16,0-1 0 0,-2 3 1984 0,1 3 352 16,0-2 80-16,0-1 16 0,2 0-1264 0,1 1-240 0,0-7-48 15,1 1-16-15,-3-5 928 0,2-4 176 0,4-3 32 0,-1-5 16 16,-1-2-224-16,1-4-32 0,0-4-16 0,0-6 0 16,-3 0-464-16,-1-9-112 0,-1-2-16 0,1-4 0 15,-5-8-352-15,-1-3-80 0,-5-6-16 0,-5-3 0 16,-2-9-160-16,0-6-32 0,-2-5-16 0,0-2 0 15,-4-2-144-15,2-5-32 0,0-4 0 0,0-7 0 0,3-5-16 16,-3-1-16-16,0-2 0 0,-8-37 0 0,7 11-48 16,3 3-16-16,2 4 0 0,0 2 0 0,-2 1 48 15,4 3 16-15,4 0 0 0,-1 2 0 0,0 4-128 0,0-2-32 16,0-1 0-16,2-3 0 0,-1 1-128 0,-1 3 160 16,1-3-160-16,0 2 160 0,3 1-160 0,2-2 0 15,2 5 144-15,-1-4-144 0,2 4 128 0,0-5-128 16,-2 2 128-16,5-2-128 0,1 0 128 0,2 2-128 15,1-4 128-15,1 3-128 0,2 0 0 0,4-1 144 16,-2 2-144-16,3-4 0 0,3 0 144 0,-2 6-144 16,4-1 0-16,-2 4 144 0,1 1-144 0,2 1 0 15,3 1 144-15,0 4-144 0,2 0 0 0,1 3 128 16,0 2-128-16,0-1 0 0,-6-1 0 0,6 5 128 0,-1 3-128 16,4 0 0-16,-3 0 0 0,3-2 0 15,1-6 0-15,4 3 128 0,1 2-128 0,2 2 0 0,0-5 0 0,2 1 0 16,3-3 0-16,1 1 0 0,2 3 0 0,0 0 0 15,-1 1 0-15,-1 4 0 0,0-3 0 0,2 1 0 16,-2 2 0-16,2 3 0 0,-3 2 0 0,3 5 0 16,1 4 0-16,3-2 0 0,0 3 0 0,1 5 0 15,2 2 0-15,0 1 0 0,0 6 0 0,-2 3 0 16,-1 2 0-16,0-1 0 0,0 3 0 0,2 2 0 16,1 0 0-16,3 3 0 0,3-1 0 0,3 2-128 15,0-2 128-15,4 3 0 0,0-1 0 0,-14 7 0 16,4 0 0-16,3-4 0 0,1 5 0 0,2-2-128 15,2 2 128-15,3-2 0 0,2 2 0 0,0 3 0 0,2 2 0 16,-2 3 0-16,-2 3 0 0,-1 2 0 0,1 3 0 0,-4 1 0 16,3 4-144-16,1 2 144 0,2-1 0 0,0 3 0 15,1 0-144-15,20 3 144 0,-12-3 0 16,-3 5 0-16,-3 2 0 0,1 1 0 0,-5 4 0 0,-2-2 0 16,2 1 0-16,1 6 0 0,1-1 0 0,-1 1-128 15,-2 2 128-15,0 1 0 0,0-1 0 0,3 4 0 16,0 4 0-16,2-1 0 0,2 4 0 0,0 3 0 15,1 2 0-15,-4 3 0 0,-3 2 0 0,0 3 0 16,1 3 0-16,0 5 0 0,1 0 0 0,0 6 0 16,-1 4 0-16,2 5 0 0,-2 4 0 0,-2 0 0 15,-3-2 0-15,0 0 0 0,0 0 0 0,0 1 0 16,-1 0 0-16,-2-1 0 0,1-4 0 0,-2 2 0 16,2 2 0-16,0 0 0 0,1-5 0 0,-5 6 0 15,0 2 0-15,-2 3 0 0,-1 2 0 0,0 3 0 16,-2-3 0-16,0 6 0 0,-2 0 0 0,-1 5 0 0,-2 2 0 0,-1 0 0 15,-1 0 0-15,-1 1 0 0,-3 3 0 0,-1 5 0 16,1 1 0-16,-5 2 128 0,-1 4-128 0,-2-1 0 16,2-1 0-16,-3 2 0 0,-2 1 128 0,2 2-128 15,0-1 0-15,-2-1 0 0,-4 0 0 0,-2 2 0 16,0 0 0-16,-1-1 0 0,-2-2 0 0,0-1 0 16,-3-1 0-16,-2-1 128 0,-2 2-128 0,-2 2 0 15,-2 1 0-15,-1 1 128 0,-3 0-128 0,-1 0 0 16,-2 1 0-16,-1-1 128 0,-2-1-128 0,-2 1 0 0,-2 4 0 15,1-2 128-15,0-2-128 0,-2-2 0 0,0-2 0 16,-3-1 0-16,-2 1 0 0,-3-2 0 16,-2-5 0-16,-2-1 128 0,0-2-128 0,-1-2 0 0,-1-3 0 0,-3-2 0 15,-2-3 0-15,-1-5 0 0,0-4 0 0,-2-1 0 16,-1 0 128-16,-4-3-128 0,-8-3 0 0,-4 1 0 16,-3 0 0-16,-1 2 0 0,-1-1 0 0,-1 1 0 15,-5-1 0-15,-1-4 0 0,-4-3 0 0,-1 0 0 16,-2-2 0-16,2-4 0 0,1-2 0 0,3-1 0 15,0-2 0-15,-4-1 0 0,-4-1 0 0,0-7 0 16,3-2 0-16,1-1 0 0,0-3 0 0,-1-2 0 16,-5-8 0-16,23-7 0 0,-8-3 0 0,0 0 0 15,-3-1 0-15,2-2 0 0,-4-1 0 0,-3-3 0 16,-1 3 0-16,-1-4 0 0,2 0 0 0,3 0 0 16,2 0 0-16,0-4 0 0,2 1 0 0,0-3 0 15,-1-2 0-15,2-1 0 0,4-3 0 0,3-2 0 16,1-1 0-16,2-1 0 0,0-4 0 0,0-2 0 15,-1-3 128-15,-1-5-128 0,2-1 0 0,0-6 0 16,4-4 0-16,1-8 0 0,-3-2 0 0,6-6 0 16,0-10 0-16,1-7 0 0,0-6 0 0,0-7-128 15,1-3 128-15,-15-44 0 0,6 1-240 0,9 2 16 0,4-2 0 0,9 6 0 32,7 4-1248-32,7 2-240 0,5 5-48 0,4 5-16 15,8 10-1680-15,1 1-352 0</inkml:trace>
  <inkml:trace contextRef="#ctx0" brushRef="#br3" timeOffset="39147">4463 11306 24703 0,'-19'25'1088'0,"9"-12"240"0,-2 2-1072 0,1 0-256 16,-2-2 0-16,-5 5 0 15,4-2-288-15,0-4-112 0,4-5-32 0,1-2 0 0,-1-3 1536 0,0-4 304 16,1 1 64-16,-1-5 16 0,-2-1-320 0,2-4-64 16,-2-2-16-16,0-2 0 0,-1-4-128 0,-1-5-16 15,-1-4-16-15,-3-7 0 0,1-3-80 0,-3-6-16 0,1-3 0 0,-1-5 0 16,-3-5-208-16,0-3-48 0,-1-2-16 15,1-6 0-15,0-4-112 0,-1-3-32 0,0-2 0 0,1-1 0 16,-3-5-96-16,3-2-32 0,1-7 0 0,-6-31 0 16,3 9-128-16,4 6-32 0,6 2 0 0,1 3 0 15,1 4 80-15,3-3 16 0,3 2 0 0,1-6 0 16,1-2-32-16,-2-2-16 0,-2 0 0 16,1-1 0-16,1 0-48 0,-4 0-128 0,0-3 192 0,0 35-64 0,-2-10 0 15,1-5 0-15,-2-4 0 0,3 4 0 0,1-1 0 0,2 1-128 16,-1 1 192-16,2 4-64 0,0 3-128 0,2 1 160 15,0-4-160-15,1 1 160 0,3 0-160 0,4-1 128 16,2 0-128-16,1-1 128 0,0-2-128 0,6-3 0 16,2-2 0-16,9-36 0 0,0 16 0 0,-1 7 0 15,3 5 128-15,0 4-128 0,2 3 0 0,-1 2 0 16,0 6 0-16,-1 2 0 0,3 3 0 0,0 0 0 16,1 0 0-16,1 2 0 0,0-1 0 0,2 1 0 15,1-1 0-15,1 2 0 0,2-2 0 0,1 6 0 16,-2-2 0-16,1 5 0 0,0 3 0 0,3 2 0 15,2-2 0-15,3 3 0 0,4 5 0 0,2 0 0 16,3 4 0-16,2 2 0 0,1 1 0 0,-3 4 0 16,2 4 0-16,0-1 0 0,1 2-144 0,2 6 144 0,2 1 0 0,2 6 0 15,3 4 0-15,-3 3-128 0,-3 3 128 0,-1 3 0 16,-3 3 0-16,2 5-128 0,0 3 128 16,2 6 0-16,2 6-144 0,-3 4 144 0,-1 5 0 0,-3 3-144 15,-3 2 144-15,-1 8-128 0,4 3 128 0,-1 7-128 16,6 2 128-16,-1 5 0 0,4 7-144 0,-2-2 144 15,0 4 0-15,0 3-144 0,-2 1 144 0,1 1 0 0,-1-1 0 16,3 7-128-16,-1 5 128 0,2 2 0 16,2 3 0-16,-3 1 0 0,-8 1 0 0,-2 2 0 0,0 0 0 0,-3 0 0 15,0 3 0-15,-2 6 0 0,-1-1 0 0,0 2 0 16,-3 4 0-16,2 1 0 0,-5 4 0 16,-1 2 0-16,-5-1 0 0,-2 1 0 0,-7 6 0 0,3-2 0 15,-2 3 0-15,-1-2 0 0,-2-5 0 0,1 5 0 16,-2-1 0-16,0 2 144 0,-1-1-144 0,-1 1 0 15,-3 1 0-15,1-3 0 0,-2 1 0 0,-2 2 0 16,-5-4 0-16,-1 2 0 0,-4-3 144 0,-3 2-144 16,-2-2 160-16,-1 4-160 0,-2 0 192 0,-3 1-48 15,-3 3-16-15,-2-2 0 0,-1 0 32 0,-1 1 0 16,-3 2 0-16,-3-1 0 0,2-1-160 0,-2 1 160 16,-2-5-160-16,-1 2 160 0,0 1-160 0,-2 0 128 15,-1-3-128-15,-2 2 128 0,-6-7-128 0,-3 3 0 0,-3-3 0 16,0 1 128-16,-1-2-128 0,-1-3 0 0,0 1 0 0,1-3 0 15,-3-2 128-15,2-4-128 0,1-3 0 0,-5-6 128 16,-4-2-128-16,-2-2 0 16,-2-5 0-16,1-4 128 0,-1 0-128 0,0-6 160 0,1-4-160 0,1-3 160 15,-1 0-160-15,-5-3 160 0,-3-1-160 16,-3-2 160-16,-2 0-160 0,1 1 0 0,-2-2 0 0,5 1 128 16,2 1-128-16,-5-4 0 0,-5-4 0 0,1 0 0 15,1-2 128-15,0-3-128 0,5-4 0 0,1 0 128 16,5-6-128-16,-2-3 160 0,-1-6-160 0,-1-3 160 15,2-3-32-15,0-5-128 0,3-3 192 0,1-4-64 16,0-1-128-16,3-5 128 0,3-2-128 0,-3-2 128 16,-3-3-128-16,0-1 0 0,3-2 144 0,0-5-144 15,-1-2 0-15,2-5 0 0,2-5 0 0,1 0 128 0,0-5-128 0,-2 0 128 16,-2-9-128-16,1 1 128 0,5-3-128 0,2-6 0 16,1-3 0-16,5-6 128 0,2-7-128 0,2-3 128 15,2-8-128-15,4-8 128 0,2-2-128 0,3-8 144 16,4-8-144-16,2-4 160 0,0-5-160 0,7-10 128 15,1-2-128-15,5-6 128 0,-1-4-128 0,10-3 0 16,8 2 0-16,2-1 128 0,0-6-128 0,5 6 0 16,4 3 0-16,0 2 0 0,6 1 0 0,-1 9 0 15,1 4 0-15,-1 10 0 0,2 3 0 0,-4 9-224 16,2 9 48-16,-5 3 16 16,1 4-1056-16,-1 3-192 0,1 6-64 0,0 4-12784 0,-1 3-2560 15</inkml:trace>
  <inkml:trace contextRef="#ctx0" brushRef="#br3" timeOffset="41357.51">14609 8629 12543 0,'0'0'560'0,"0"0"112"0,0 0-544 0,0 0-128 16,8 2 0-16,-8-2 0 0,7-1 1008 0,-7 1 160 0,0 0 48 15,0 0 0-15,0 0-368 0,8-3-64 0,-8 3-16 0,0 0 0 16,0 0-96-16,0 0-32 0,8-2 0 0,-1 2 0 16,-7 0 144-16,8-1 32 0,-8 1 0 0,7-2 0 15,-1-4-32-15,0 1 0 0,-1 1 0 0,-5 4 0 0,5-4-128 0,-5 4-16 16,0 0-16-16,1-7 0 15,2-1-32-15,-3 0 0 0,-3 2 0 0,2 1 0 0,-3-1-16 16,0-1-16-16,-1 2 0 0,-4-2 0 0,-3 0-176 0,-1 1-16 16,-2-4-16-16,-3 3 0 0,-1 3-144 0,-3 1-16 15,-3-4-16-15,-1 6 0 0,1 0-176 0,-2-1 0 16,-3 2 0-16,-1 0 0 0,0 0 0 0,-3 2 128 16,-1-1-128-16,1 3 128 0,1-3 64 0,1 0 0 15,1 2 0-15,-2 2 0 0,5 0 96 0,0 1 32 16,0 2 0-16,0 0 0 0,4 6-80 0,0 1-16 15,2-1 0-15,0 0 0 0,0 1-96 0,2 0-128 16,2 3 176-16,3 0-176 0,2-1 144 0,1 0-144 16,2 1 0-16,3 0 144 0,-1 0-144 0,4-1 128 15,2 1-128-15,2 1 128 0,3 2 0 0,2 0 0 16,3 3 0-16,1-3 0 0,2-3 64 0,2 1 0 16,2 1 0-16,1-2 0 0,-4-4-64 0,4 0-128 15,1 0 192-15,4 1-64 0,0 0-128 0,4-1 192 16,0 0-192-16,2-1 192 0,6 5-192 0,2-3 160 15,3-2-160-15,-1-2 160 0,0-5-160 0,1 1 192 16,-1-1-192-16,0-3 192 0,-10-2-64 0,4-1 0 0,3-1 0 16,1-3 0-16,2-1-128 0,1 0 192 15,0-2-192-15,-1-3 192 0,13-2-48 0,-5 0 0 0,-3-2 0 0,-3 0 0 16,-5-2 80-16,-5-2 16 0,-2 0 0 0,-4 1 0 16,-4-2-32-16,-3 2 0 0,-2 1 0 0,-2 1 0 15,-5-7 256-15,1 3 48 0,-4 0 16 0,-3 2 0 0,-2 1-528 16,-3 4 0-16,-4-2 0 0,2 0 0 15,-5 1 0-15,0 3 0 0,-3-3 0 0,-1 5-192 0,-3 0 192 0,-1 1 0 16,-2-2-160-16,-2 4 160 16,-3 1-512-16,1 1-16 0,-1-3-16 15,4 4 0-15,0 1-1376 0,2 1-256 16,1 0-64-16,2 1-15328 0</inkml:trace>
  <inkml:trace contextRef="#ctx0" brushRef="#br3" timeOffset="42007.21">14467 8865 12895 0,'0'0'576'0,"6"-5"112"0,-2-1-560 0,1-1-128 0,-1 2 0 0,1 1 0 16,-1-1 1408-16,-4 5 256 0,3-6 64 0,-3 6 0 15,0 0-1088-15,0 0-192 0,3-5-64 0,-3 5 0 16,0 0 320-16,0 0 48 0,0 0 16 0,0 0 0 15,-4-3 64-15,0 0 32 0,2-3 0 0,-6 3 0 0,1 0-208 0,-4 2-32 16,-1-3-16-16,-4 3 0 16,-8 1-32-16,-2 0-16 0,-4 1 0 0,7 2 0 15,-1-2 64-15,-1 4 16 0,-1 0 0 0,0 3 0 16,-1-3-64-16,2 4 0 0,1-1 0 0,-6 6 0 16,7-2-240-16,6-3-48 0,3 2-16 0,3-3 0 0,5 3-96 15,2-2-32-15,3 3 0 0,4-5 0 0,0 3 48 16,4-2 16-16,2 1 0 0,3-3 0 0,4-2 48 0,1 1 0 15,2-2 0-15,4-2 0 0,0 0-64 0,1-1 0 16,1 0 0-16,-1-1 0 0,-1 0-32 16,-2-2-16-16,-2-2 0 0,-1 1 0 0,-1-1 16 0,-2 1 0 15,-2-2 0-15,-3 1 0 0,-3 2 0 0,-2 0 0 16,-5 3 0-16,0 0 0 0,4-8 128 0,-3 2 32 16,-2 1 0-16,-3-2 0 0,-1 2-160 0,-2 0-32 15,-3-3 0-15,2 2 0 0,-2 1-128 0,-2 1 0 16,1 0 0-16,-2 1 0 0,2 0 0 0,-2-1 0 15,0 0 0-15,1 2 0 16,-1-1-384-16,1 2-128 0,2 0 0 0,1-1-16 16,2 5-1840-16,2-2-384 0,5-1-64 0,0 0-12224 0</inkml:trace>
  <inkml:trace contextRef="#ctx0" brushRef="#br3" timeOffset="42461.87">14421 8943 8287 0,'0'0'736'0,"0"0"-592"16,1-7-144-16,-1 3 0 0,0 4 2064 0,0 0 384 16,0 0 80-16,0 0 16 0,0 0-1216 0,0 0-240 15,0 0-64-15,0 0 0 0,-5-5-304 0,1 0-64 16,-2 0-16-16,-2 3 0 0,1-1-64 0,-1 2-32 16,0-3 0-16,0 4 0 0,-4 1 160 0,1 1 48 15,-2-2 0-15,-1 1 0 0,-1 1 208 0,-3 3 32 16,-2 3 16-16,-1-4 0 0,1 1-16 0,1 1 0 15,-3-1 0-15,2 3 0 0,-2 2-352 0,4-2-64 16,3-1 0-16,3 0-16 0,1 3-320 0,4-4-64 16,2 3-16-16,5-9 0 0,0 0 32 0,9 7 16 15,5 0 0-15,3 1 0 0,4-8 224 0,4-1 32 0,3-1 16 16,1 1 0-16,-1-4-224 0,0 1-32 0,-1 0-16 16,-2-3 0-16,-1 0 48 0,-2 2 16 0,-3-4 0 15,-2 3 0-15,-3-3 304 0,-3 3 48 0,-2 3 16 16,-9 3 0-16,5-9-192 0,-5 9-16 0,0 0-16 0,0 0 0 15,-8-2-240-15,-6 1-48 0,-2 1-128 0,-4 2 192 16,-3 6-384-16,-3-2-64 0,-2 5-32 0,-1 0-13264 16,-1 3-2640-16</inkml:trace>
  <inkml:trace contextRef="#ctx0" brushRef="#br3" timeOffset="49903.48">15340 10113 17103 0,'0'0'752'0,"0"0"160"0,0 0-720 0,0 0-192 16,0 0 0-16,0 0 0 0,0 0 672 0,0 0 96 15,0 0 32-15,0 0 0 0,0 0 352 0,0 0 80 16,0 0 16-16,0 0 0 0,0 0-32 0,0 0-16 16,0 0 0-16,0 0 0 0,0 0-96 0,9-10-16 15,-4-6 0-15,3-2 0 0,-1-5-96 0,1 0-32 16,-1 0 0-16,4-6 0 0,1-3-192 0,0-1-64 16,-1-2 0-16,1-1 0 0,-1 0-240 0,2-3-48 15,-1-3-16-15,0 0 0 0,3-6-80 0,-2 1-32 16,0 3 0-16,-1 1 0 0,0-4-80 0,-1 1-16 15,1 2 0-15,-1 5 0 0,1 0-64 0,-1 4-128 16,-1 2 176-16,-1 1-176 0,0 4 224 0,0 3-64 16,-4 3-16-16,1 2 0 0,1-2-144 0,-1 7 160 0,-1 2-160 15,1-1 160-15,1 0-160 0,-2 5 128 16,-3 0-128-16,-2 9 128 0,0 0-128 0,0 0 0 16,0 0 0-16,0 0 0 0,0 0 0 0,0 0 0 15,0 0 0-15,9 12 0 0,-2 2 0 0,-1 2 0 0,0 2 0 0,1 2 0 16,0 1 0-16,1 4 0 0,-2 3 0 0,1 5 0 15,-2 2 0-15,0-1 0 0,0 1 0 0,3 1 0 16,-3 0 0-16,0-2 128 0,0 0-128 0,0-2 128 16,0-1-128-16,0-5 0 0,0 3 144 0,0-1-144 15,-1-5 0-15,1-2 144 0,-1-1-144 0,0-2 0 16,1-2 144-16,-1 0-144 0,-2-1 0 0,1-5 144 16,-1 1-144-16,-2-11 128 0,3 9-128 0,-3-9 128 0,0 0-128 15,0 0 128-15,0 0-128 0,0 0 128 0,0 0 0 0,0 0 0 16,0 0 0-16,0 0 0 0,7-7 0 0,0 2-128 15,-7 5 192-15,5-11-64 0,-3-3-128 0,2 2 0 16,0-2 0-16,0-1 128 0,0 2-128 16,-2 1 0-16,-1-2 0 0,2 3 128 0,-3 0-128 0,0-2 0 15,0-2 0-15,0 3 0 0,0 3 0 0,0-1 0 16,0 10 0-16,0-8 0 0,0 8 0 0,0 0 0 16,-4-6 0-16,4 6 0 0,0 0-304 0,0 0 16 15,-9-6 0-15,2 4 0 16,7 2-1632-16,-9 3-336 0,2 3-64 0</inkml:trace>
  <inkml:trace contextRef="#ctx0" brushRef="#br4" timeOffset="62354.68">15317 10055 6447 0,'0'0'576'0,"0"0"-576"15,-2 15 0-15,0-5 0 0,2-10 2448 0,0 0 384 16,-5 10 80-16,5-10 16 0,0 0-832 0,-2 14-176 16,0-5-16-16,2 1-16 0,0-10-448 0,0 0-96 15,2 11 0-15,-2-11-16 0,0 0-288 0,0 0-48 16,0 0-16-16,0 0 0 0,0 0 176 0,0 0 48 15,0 0 0-15,0 0 0 0,10-5 16 0,-3-4 0 16,1-5 0-16,-2-7 0 0,3-5-352 0,0-1-64 16,-1-4-16-16,1-2 0 0,1-2-192 0,1-5-32 15,-1 1-16-15,4-11 0 0,2-2-160 0,-1-4-16 16,-2-1-16-16,1-4 0 0,1 1-112 0,-1 5-32 16,-3-3 0-16,3 7 0 0,0 2-64 0,-1-1-16 0,-2 3 0 0,1 0 0 15,-1 5 64-15,1 5 0 0,-3-1 0 16,0 8 0-16,-1 1-48 0,-1 4 0 0,-2 0 0 0,0 3 0 15,-2 3-144-15,2 3 0 0,-4 3 0 0,1 5 0 16,-2 8 0-16,0 0 0 0,0 0 0 16,0 0 0-16,-2 14 0 0,1 6 0 0,-3 2 128 0,0 10-128 15,3 5 0-15,-1 6 0 0,1 4 0 0,4 5 0 16,1 3 0-16,1-2 0 0,4 3 0 0,-1-4 0 16,3-2 0-16,-1-4 0 0,1 1 0 0,1-3 0 15,-3 1 0-15,2-6 128 0,-2-1-128 0,-1-3 192 0,-2-4-32 0,0-1 0 16,1-6 0-16,-1-3 0 0,-2-9-32 0,1-2 0 15,0 0 0-15,1-3 0 0,1-1 48 0,-1-4 0 16,2-2 0-16,-1-2 0 0,2-4 112 0,0-2 32 16,0-5 0-16,1-2 0 0,8-19-144 0,-2-2-32 15,-2-1 0-15,-1-1 0 0,0-3-144 0,0 1 0 16,-1-2 0-16,0 0 128 0,-1 0-128 0,2-4 0 16,2 2 0-16,0-3 0 0,3 0 0 0,4-2 0 15,-1-4 0-15,2 1 0 0,3 1 0 0,-3 3 0 16,1 4 0-16,0 2 0 0,-3 6 0 0,1 1 0 15,0 5 0-15,-2-1 0 0,-10 17 0 0,0-1 0 16,-1 2 0-16,0 1 0 0,0-2 0 0,0 5 0 16,-1-1 0-16,-2 6 0 0,0 0 0 0,1 4 0 15,-2 4 0-15,1 1 128 0,0 8-128 0,1 3 0 16,0 6-192-16,1 7 192 0,0 7-128 0,-1 4 128 16,3 6 0-16,-1 7 0 0,10 53 0 0,-5-12 0 15,-7-48 0-15,0 3 0 0,2 5 0 0,0-1 0 16,0 4 0-16,0 3 0 0,0 0 176 0,0-4 0 0,-2-3 0 15,0-1 0-15,0-5-48 0,0-1 0 0,-3-3 0 16,2-2 0-16,-1-4-128 0,-1-2 0 0,-2-6 144 16,-2-1-144-16,3 12 0 0,-3-13-160 0,-3-20 16 15,0 0 0 1,-3-5-2128-16,0-8-416 0,-3-3-96 0</inkml:trace>
  <inkml:trace contextRef="#ctx0" brushRef="#br4" timeOffset="63296.08">14932 9668 9215 0,'0'0'400'0,"8"2"96"0,0-2-496 0,3 0 0 16,-1 1 0-16,1 2 0 0,1-3 1264 0,-1 0 144 16,-3 1 48-16,1 0 0 0,1 2-64 0,0-2-16 15,0 1 0-15,-1 1 0 0,-1-1 288 0,-2 4 48 16,2-3 16-16,-8-3 0 0,3 4-304 0,0 1-48 15,-2 3-16-15,-2-3 0 0,0 1-224 0,-3 2-48 16,-2-3-16-16,-2 0 0 0,-1 1-192 0,-1-2-48 16,-2 1 0-16,0 2 0 0,-2-2-64 0,-4 0-32 15,-4 1 0-15,1 1 0 0,-15 0-112 0,-2 2-32 16,-3-2 0-16,-20 3 0 0,3-5-48 0,-1-1-16 16,-2-2 0-16,3 2 0 0,1-2 736 0,-2 1 144 15,-2-2 16-15,-1 1 16 16,-3-1-1776-16,1-1-368 0,1 0-64 0,1 0 0 0,2-1 768 0,0 1 0 15,-2 1 0-15,1 0 0 0,-4 0 0 0,0 2 0 16,-2-3 128-16,-1 2-128 0,0 0 0 0,-1-1 0 0,-2-1 0 16,1 1 0-16,0 1 0 0,0-1 0 0,0-1 128 15,2 0-128-15,0-3 0 0,1 1 176 0,-4-2-176 0,0 1 160 16,1 1-160-16,2-2 0 0,1-2 0 16,5-2 0-16,4 3 0 0,4 1 0 0,-1-1 176 0,3 1-176 15,2 0 144-15,5 2-144 0,1-4 128 0,6 0-128 16,0 1 0-16,5 0 0 0,-2 0 128 0,5 3-128 15,6-1 0-15,4 2 0 0,2 0 0 0,0-1 0 16,4 0 0-16,2-2 0 0,0 0 128 0,2 2-128 0,2-1 0 0,8 3 0 16,0 0 0-16,-6-3 0 0,6 3 0 0,0 0 0 15,0 0 0-15,0 0 0 0,0 0 0 16,0 0 0-16,1-10-192 0,-1 10 192 0,0 0-448 0,9-5 48 16,-9 5 0-16,9-4 0 15,-9 4-944-15,0 0-176 0,14-2-32 0,-3-1-11136 16,3 0-2224-16</inkml:trace>
  <inkml:trace contextRef="#ctx0" brushRef="#br4" timeOffset="63802.21">12228 9342 15663 0,'10'-19'688'0,"-3"6"144"0,-1 3-656 0,2-3-176 0,-2 5 0 0,-1-3 0 15,-1 2 1968-15,-4 9 352 0,0 0 80 0,0 0 16 16,-3-9-1104-16,-3 5-224 0,-5 2-32 0,-5-1-16 15,-1 6-288-15,-8 1-64 0,-4 0-16 0,-4 6 0 16,-8 0-48-16,0 4-16 0,-8 0 0 0,-2 1 0 0,-5-1 96 16,1 5 0-16,-4 5 16 0,-1 2 0 0,-2 3-80 0,0-1 0 15,1 1-16-15,2 3 0 0,5-7-160 16,5 5-16-16,7-2-16 0,4 2 0 0,5 2 16 0,5-2 0 16,5-4 0-16,6-1 0 0,4 2-224 0,5-3-32 15,6 1-16-15,4-3 0 0,6-3 16 0,3-1 0 16,3 0 0-16,3-2 0 0,2 1 16 0,1-3 16 15,4-3 0-15,4 2 0 0,4 1-48 0,2-3-16 16,2 3 0-16,1-1 0 0,1-3-160 0,1 2 192 16,2 0-192-16,1-3 192 0,-1 0-192 0,-3-3-176 15,-4 3 48-15,0-1-12768 16,-1 2-2544-16</inkml:trace>
  <inkml:trace contextRef="#ctx0" brushRef="#br4" timeOffset="64401.99">10543 9054 20559 0,'0'0'896'0,"0"0"208"0,4-7-880 0,-4 7-224 15,0 0 0-15,0 0 0 0,-2-10 1296 0,2 10 224 16,0 0 32-16,0 0 16 0,0 0-576 0,-4 11-112 15,-1-1-32-15,0 6 0 0,0 1-48 0,1 8-16 16,1 2 0-16,0 8 0 0,0 2-16 0,2 0-16 16,0 3 0-16,1 6 0 0,1 4-176 0,3 4-48 15,0 5 0-15,0 2 0 0,-2 5-224 0,2-1-48 16,0-7-16-16,-2-2 0 0,0 1-96 0,1-5-16 0,-1-3 0 0,-1-7 0 16,-1-6 0-16,0-4-128 0,1-1 192 15,1-6-64-15,-1 1-128 0,1-7 160 0,1-4-160 0,-1-5 160 16,-2-10-416-16,0 0-96 0,0 0-16 0,0 0 0 15,0-13-2368 1,-1-1-464-16,-3-14-112 0,-2 3-16 0</inkml:trace>
  <inkml:trace contextRef="#ctx0" brushRef="#br4" timeOffset="64616.92">10494 9009 29775 0,'-10'-9'1312'0,"10"9"288"0,0 0-1280 0,0-10-320 16,0 10 0-16,9-8 0 0,0-2 1024 0,5 2 160 16,3 3 32-16,4-4 0 0,5 3-480 0,2-2-96 15,3 2 0-15,5-2-16 0,2-3-208 0,4-3-32 16,1 1-16-16,3 3 0 0,2 0-128 0,-2 2-32 15,-3-1 0-15,-3 2 0 0,-5-2-208 0,0 4 128 16,-7 0-128-16,-3 3 0 0,-3 1 0 0,-5 1 0 16,-4 3 0-16,-5 2 0 15,-8-5-1680-15,-2 15-288 0,-5 1-48 0,-10 10-8160 0,-11 6-1648 0</inkml:trace>
  <inkml:trace contextRef="#ctx0" brushRef="#br4" timeOffset="64750.93">10285 9480 25631 0,'-33'18'1136'0,"15"-4"224"0,3 0-1088 0,2 0-272 0,4 0 0 0,6-3 0 15,3-11 1904-15,13 7 320 0,7-6 64 0,12-1 16 16,9-1-704-16,12-4-128 0,11-4-16 0,3-5-16 0,7-8-688 0,2 1-144 16,7-4-32-16,6 1 0 15,5 3-208-15,-4 0-48 0,-6-1-16 0,-6 1 0 16,-11 5-848-16,-9 2-160 16,-7 2-48-16,-11 6-17296 0</inkml:trace>
  <inkml:trace contextRef="#ctx0" brushRef="#br4" timeOffset="69433.98">11871 18284 4607 0,'0'0'400'0,"0"0"-400"0,0 0 0 0,0 0 0 16,0 0 2160-16,-3-8 336 0,3 8 80 0,-7-11 16 15,1 3-944-15,-2 0-192 0,-1 3-48 0,-1 3 0 16,-2 1-336-16,1-1-80 0,-2 0-16 0,-1 3 0 15,0 3-368-15,-1 0-80 0,-3 2-16 0,0 4 0 16,2 2-128-16,-1-2-48 0,1 2 0 0,1 2 0 16,1-1-80-16,1 2-32 0,0 2 0 0,3-1 0 15,2 1-96-15,5-1 0 0,3-4-128 0,2-3 192 16,1 1 32-16,7-5 0 16,1-1 0-16,3-2 0 0,4-2 208 0,2-2 32 0,-1-2 16 0,2 0 0 15,-2-6 64-15,-1 2 16 0,-1-2 0 0,0 3 0 16,-3-4-192-16,-1 5-48 0,-3-1 0 0,-10 7 0 15,0 0-128-15,0 0-16 0,9 6-16 0,-4 3 0 0,-4 6 96 0,-2 4 0 16,-3 7 16-16,-1 0 0 0,-3 6 48 0,-2 1 0 16,-4 3 0-16,0 0 0 0,-2 3 48 0,-1-3 16 15,-2 0 0-15,-3 0 0 0,0-1 96 0,-3 0 32 16,1-5 0-16,0-5 0 0,-3 0-64 0,2-4 0 16,0-2 0-16,-1-2 0 0,1-4-208 0,1-2-48 15,-1-3-16-15,4-5 0 0,0-6-176 0,4-1 0 16,0-4-192-16,4-5-11824 15,2 1-2352-15</inkml:trace>
  <inkml:trace contextRef="#ctx0" brushRef="#br4" timeOffset="70056.3">12205 18082 18431 0,'0'0'1632'0,"0"0"-1312"0,0 0-320 0,0 0 0 16,-2-12 1472-16,-1 6 208 0,3 6 48 0,0 0 16 15,0 0-576-15,0 0-112 0,0-10-32 0,0 10 0 16,0 0-720-16,0 0-160 0,8-7-16 0,-8 7-128 15,0 0-576-15,10-1-240 0,-10 1-32 0,0 0-16 0</inkml:trace>
  <inkml:trace contextRef="#ctx0" brushRef="#br4" timeOffset="70488.89">12167 18482 5519 0,'0'0'496'0,"0"0"-496"0,0 0 0 0,0 0 0 15,0 0 3360-15,0 0 576 0,0 0 112 0,0 0 32 16,0 0-1680-16,0 0-336 0,0 0-64 0,0-8-16 15,1-2-608-15,-1 10-128 0,0 0-32 0,0 0 0 0,0 0-544 0,4-7-112 16,-4 7-32-16,0 0 0 0,0 0-352 0,0 0-176 16,0 0 160-16,0 0-160 0,0 0 0 0,0 0-208 15,0 0 16-15,0 0 0 16,0 0-2368-16,0 0-448 0</inkml:trace>
  <inkml:trace contextRef="#ctx0" brushRef="#br4" timeOffset="71121.37">12427 17880 17327 0,'0'0'768'0,"0"0"160"0,0 0-736 0,0 0-192 0,0 0 0 0,0 0 0 16,0 0 896-16,0 0 160 0,11-2 32 0,2 0 0 16,7 0-80-16,-2 4-16 0,0-4 0 0,1 4 0 15,1 0-368-15,2 2-80 0,0 0-16 0,1 2 0 0,-1 4-144 16,0 2-48-16,-2-1 0 0,-1 5 0 15,-1 0-128-15,-4 3-16 0,-3 1-16 0,-2 2 0 0,-3 3 128 0,0 0 16 16,-4 3 16-16,-3-2 0 0,-2 2 48 16,-2-1 0-16,-4 2 0 0,-2-2 0 0,-6 0 80 15,0-1 32-15,-4 1 0 0,-2-3 0 0,-3 2 112 0,0-4 32 16,1-3 0-16,1-1 0 0,-1-1-192 0,3-3-16 16,-1-3-16-16,4 1 0 0,1-5-112 0,4 0-32 15,1-5 0-15,4-2 0 0,0 0-16 0,2-5 0 16,0-5 0-16,5-3 0 0,1-1 0 0,2-4 0 15,3-4 0-15,3-3 0 0,3 3-256 0,4-3 128 16,3 3-128-16,2 2 0 0,1 4 0 0,1 2 0 16,-1 4 0-16,-1 0 0 0,-1 5 0 0,0 2 0 15,-2 3 0-15,1 4 0 0,-1 1 0 0,0 4 0 0,-4 0-144 0,0 3 144 16,-3 1 0-16,-2-1 0 0,-2 0 0 16,3 5 0-16,-4-2 0 0,0 0-208 0,-2-2 16 15,1 0 16 1,-2-2-1296-16,-1-11-272 0,0 0-48 0,0 0-8656 0,0 0-1728 0</inkml:trace>
  <inkml:trace contextRef="#ctx0" brushRef="#br4" timeOffset="71476.5">12977 17794 11055 0,'0'0'976'16,"0"0"-784"-16,-1-7-192 0,1 7 0 0,0 0 2352 0,0 0 416 16,0 0 96-16,0 0 16 0,11 5-1280 0,1 1-256 15,0 6-64-15,-2-1 0 0,-2 4-512 0,0 4-128 16,1 6 0-16,-2 0-16 0,1 4-48 0,-2-1-16 15,1 1 0-15,-1 2 0 0,-1-2-112 0,-1 2 0 16,0-1-16-16,-1-4 0 0,-3-5-48 0,0 2 0 16,0-4 0-16,-2-2 0 0,1-5 112 0,-1 0 16 15,1-2 0-15,1-10 0 0,0 0 0 0,0 0 16 16,0 0 0-16,0 0 0 0,0 0 112 0,0 0 32 16,9-3 0-16,0-3 0 0,-2-5-16 0,4-1 0 0,1-3 0 0,1-4 0 15,-2-7-288-15,2 2-64 0,-1 0-16 0,0-3 0 16,2 3-144-16,2-1-16 0,-2 1-128 0,-2 3 192 15,1 4-192-15,-2-1 0 0,1 0 0 0,-2 4 0 16,-2 1 0-16,-1 4 0 0,0 1 0 0,-7 8 0 31,0 0-1040-31,0 0-112 0,0 0 0 0,0 0-16 16,0 0-2096-16,0 0-400 0</inkml:trace>
  <inkml:trace contextRef="#ctx0" brushRef="#br4" timeOffset="71947.17">13546 17533 13823 0,'0'0'608'0,"0"0"128"0,0 0-592 0,0 0-144 16,0 0 0-16,0 0 0 0,0 0 2048 0,0 0 368 16,8-8 80-16,1 2 0 0,1 0-944 0,0 3-192 15,2-2-32-15,-1 3-16 0,1-2-544 0,0 3-128 16,1 0 0-16,1 2-16 0,0 6-224 0,-1-2-32 0,-3-2-16 16,0 5 0-16,-2 0-224 0,-2 3-128 0,-1 1 128 0,-1 3-128 15,-4 0 0-15,0 2 144 0,-3 0-144 0,1 0 0 16,-2-4 192-16,0-3-64 0,-1 0 0 0,0-2-128 15,1 3 320-15,2-5-32 0,2-6-16 0,-3 9 0 16,3-9 0-16,0 0 0 0,5 9 0 0,0 3 0 16,-5-12-64-16,10 7-16 0,1 2 0 15,0-2 0-15,0 0 64 0,0 2 16 0,-4 0 0 0,-2 1 0 16,-2 4-80-16,-3 0 0 0,-1-4-16 0,-6 3 0 16,-4 0 208-16,-6-1 32 0,1 2 16 0,-7 2 0 15,-5-1 16-15,-4-1 16 0,-2-3 0 0,0 2 0 16,0 0-224-16,3-4-48 0,-1 0-16 0,5-4 0 15,4-2-176-15,6 0 0 0,3-1 0 0,5 0 0 16,9-2-2112 0,0 0-448-16</inkml:trace>
  <inkml:trace contextRef="#ctx0" brushRef="#br4" timeOffset="72536.1">13985 18193 2751 0,'0'0'128'0,"0"0"16"0,0 0-144 0,0 0 0 0,0 0 0 0,0 0 0 0,0 0 3600 0,0 0 688 15,10-6 144-15,-10 6 32 0,15-1-2320 0,3-2-464 16,0-2-80-16,4 3-32 0,2 0-288 0,4 1-64 15,3-1-16-15,5-1 0 0,1-6-304 0,5 3-64 16,2 1-16-16,5-2 0 0,-1 1-64 0,1 1-16 16,4-1 0-16,-6 3 0 0,-2 2-224 0,-1-1-32 15,-4 1-16-15,-2 0 0 0,-7 1-224 0,-4 1-48 16,-3-1-16-16,-4 0 0 0,-3 0-176 0,-5 0 0 16,-12 0 0-16,11 1 128 0,-11-1-272 0,0 0-64 15,0 0-16-15,0 0 0 16,0 0-2272-16,0 0-464 0</inkml:trace>
  <inkml:trace contextRef="#ctx0" brushRef="#br4" timeOffset="72885.17">14629 17909 19343 0,'0'0'1728'0,"11"-7"-1392"0,-1 2-336 0,5-2 0 16,1 2 1056-16,5-2 144 0,0 0 16 0,4 3 16 16,0 1 48-16,2 3 0 0,1 2 0 0,-2 0 0 15,0 4-640-15,-1 5-128 0,1 0-32 0,-5 2 0 0,-2 2-240 0,2 3-48 16,-4 2-16-16,-4 2 0 0,-1 1 80 0,-5 0 0 16,-3 1 16-16,-3 2 0 0,-2-1 176 0,-5-1 48 15,-3-4 0-15,-3 0 0 0,0-1 192 0,-5-1 32 16,-2-1 16-16,0-2 0 0,-1-4-240 0,1 2-48 15,-1 1-16-15,4-4 0 0,-1 0-304 0,5-1-128 16,2 0 0-16,10-9 128 16,0 0-1728-16,0 0-336 0,0 0-80 0</inkml:trace>
  <inkml:trace contextRef="#ctx0" brushRef="#br4" timeOffset="73429.92">15429 17759 12895 0,'0'0'1152'0,"0"0"-928"0,0 0-224 0,0 0 0 15,5-10 1264-15,-5 10 208 0,8-8 32 0,-8 8 16 0,10-9-256 16,1 1-48-16,3 5-16 0,1-4 0 0,1 2-304 16,2 1-48-16,2 3-16 0,1 0 0 0,4 3-160 0,0 2-32 15,2 3-16-15,-1 3 0 0,-5 1-288 0,0 2-48 16,0 3-16-16,-3 5 0 0,-5 0-144 0,-1 2-128 15,-1 8 192-15,-4 1-192 0,-5 2 256 0,-4 0-48 16,-1-1-16-16,-3 0 0 0,-3 2 64 16,0-2 16-16,-4-4 0 0,-2 0 0 0,-1-1 240 0,-4-4 32 15,-2-2 16-15,0-3 0 0,2-3 96 0,-1-2 32 16,2 2 0-16,-2-5 0 0,2-1-272 0,1-2-48 16,3 1-16-16,1-5 0 0,0-1-160 0,1-1-16 15,0-5-16-15,3-2 0 0,-4-1 32 0,1-6 16 0,2 1 0 16,2-2 0-16,3-3-208 0,0-4 128 0,1-1-128 15,4-1 0-15,1-1 160 0,4 4-160 0,1-1 160 16,4 2-160-16,4 4 0 0,1 2 128 0,1 1-128 16,0 1 0-16,3 6 0 0,4 2 0 0,-1 2 0 0,3 2 0 15,0 1 0-15,2 3 0 0,2 4 0 0,-5 2 0 16,-3-2 0-16,-2 3 0 0,-2-3 0 0,-2 3 0 16,-3 1 0-16,-3-2 0 0,0 0 128 15,-3 0-128-15,0 1 0 0,-1-3-288 0,1 3 64 0,1-2 16 31,-6-11-2400-31,11 6-464 0</inkml:trace>
  <inkml:trace contextRef="#ctx0" brushRef="#br4" timeOffset="73955.98">16267 17688 11055 0,'-8'-22'480'0,"4"8"112"0,0-3-464 0,-1 4-128 16,0 1 0-16,1 1 0 0,4 11 2512 0,0 0 496 16,0 0 80-16,0 0 32 0,-9 1-1584 0,3 5-304 15,1 8-64-15,0 0-16 0,0 1-512 0,0 5-128 16,2 0 0-16,3 5-16 0,0 5 80 0,3 3 32 16,2 0 0-16,-3 2 0 0,2 2-160 0,-1 1-16 15,-1-1-16-15,1-1 0 0,1-3-112 0,-2-4-32 16,2 1 0-16,0-4 0 0,0-8 32 0,-2-6 0 0,3 0 0 0,0-3 0 15,-5-9 288-15,8 7 64 0,-8-7 16 0,11 2 0 16,1-4 128-16,1-3 32 0,1-6 0 0,0-2 0 16,-2-3-192-16,1-2-16 0,0-1-16 0,-1-2 0 15,1 1-352-15,0-3-80 0,-2-2-16 0,1 2 0 16,-1 3-160-16,1 0 0 0,-2 3 0 0,0 1 128 16,0 4-128-16,-1 4 0 0,0 0-160 0,-9 8 160 15,0 0-1600-15,0 0-240 0,0 0-32 16,9 7-9440-16,-9-7-1872 0</inkml:trace>
  <inkml:trace contextRef="#ctx0" brushRef="#br4" timeOffset="74102.05">16612 18299 22111 0,'0'15'1968'0,"0"0"-1584"15,-1 2-384-15,-1 1 0 0,-5 0 1792 0,0-1 256 16,-4 2 64-16,2 1 16 0,2-3-640 0,-1 1-128 15,-1-1-16-15,3-1-16 0,1-1-816 0,1-1-144 16,0-1-48-16,3 1 0 0,1-2-192 0,3-2-128 16,2-4 128-16,-5-6-128 0,9 6-192 0,1-3-128 15,1-3 0-15,3-4-15328 0</inkml:trace>
  <inkml:trace contextRef="#ctx0" brushRef="#br4" timeOffset="74772.7">17037 17455 17727 0,'0'0'784'0,"-3"-8"176"0,0-1-768 0,1 1-192 0,2 8 0 0,0-11 0 15,2 1 1664-15,1 3 320 16,2-4 48-16,4 5 16 0,4 1-960 0,4-1-176 15,2-1-32-15,4 5-16 0,3-1-496 0,3 1-112 16,4-2 0-16,-1 3-16 0,0 3 48 0,-1 3 16 16,-1 2 0-16,-3 3 0 0,-4-1-96 0,-4 3-16 0,-5 2 0 15,-3-1 0-15,-5 2-64 0,0-1 0 0,-6 2-128 0,-2-3 192 16,-2 0 224-16,-4 0 32 0,-3-2 16 16,-3-2 0-16,-3 1 240 0,0-3 64 0,1 2 0 0,0-3 0 15,2 0-256-15,3 1-64 0,3-2 0 0,8-5 0 0,-4 9-160 16,4 1-32-16,0-10-16 0,11 14 0 0,3-3 80 15,5 2 0-15,4 0 16 0,1-4 0 16,1 1 80-16,-1 1 16 0,-2 1 0 0,-3 0 0 0,-5-3-272 0,-1 1-160 16,-4 3 192-16,-4-4-192 0,-5-9 192 0,-2 13-64 15,-3-4 0-15,-5 1-128 0,-6 1 304 0,-6-3-48 16,-5-2-16-16,-3 2 0 0,-5-4-240 0,0 1 176 16,-2 1-176-16,0-2 160 15,0-3-1872-15,-2-1-368 0</inkml:trace>
  <inkml:trace contextRef="#ctx0" brushRef="#br4" timeOffset="76781.58">12274 19419 14111 0,'0'0'624'0,"0"0"128"0,0 0-608 0,0 0-144 16,-6 5 0-16,6-5 0 0,-8 5 1152 0,8-5 192 15,0 0 32-15,-6 8 16 0,6-8-112 0,0 0-32 16,0 0 0-16,-5 6 0 0,5-6-160 0,0 0-16 16,0 0-16-16,0 0 0 0,0 0-160 0,0 0-16 15,0 0-16-15,0 0 0 0,0 0 16 0,0 0 0 16,0 0 0-16,8-3 0 0,1-7 48 0,2 1 16 15,-1-5 0-15,1 0 0 0,2 2-304 0,0-6-64 16,1-4-16-16,0 2 0 0,0-2-160 0,-1 2-16 16,3 0-16-16,-1-5 0 0,0 1-112 0,2 1 0 15,-1-1-16-15,0 4 0 0,-1 1-112 0,-4 1-128 16,-1 2 176-16,2 4-176 0,-2 1 128 0,-2 3-128 16,-2-1 0-16,-6 9 0 0,0 0 0 0,0 0 0 15,0 0 0-15,0 0 0 0,8 14 0 0,-5 4 0 16,0 2 0-16,-3 4 0 0,-4 3 0 0,2-1 0 0,-2 3 0 0,0-4 0 15,0 1 0-15,2-6 0 0,-2-2 0 0,3-3 0 16,-1-4 0-16,2 0 0 0,-1-4 0 16,1-7 0-16,0 0 208 0,0 0 48 0,4 9 0 0,-4-9 0 15,0 0 112-15,11-1 16 0,2-7 16 0,1-1 0 16,1-5-80-16,0-2 0 0,1-3-16 0,-2-2 0 16,-2 2-128-16,1-3-32 0,-1-4 0 0,0 2 0 15,1-3-144-15,1 2 128 0,0 1-128 0,1 0 128 16,0 2-128-16,1 5 128 0,-4 3-128 0,0 7 128 0,-2 2-128 15,-10 5 0-15,0 0 144 0,10 7-144 0,-2 7 0 0,-2 5 144 16,-2 6-144-16,-1 4 0 0,-5 5 160 16,1-1-160-16,-3-1 128 0,0 2-128 0,1-2 144 15,-3 0-144-15,1-7 160 0,3 2-160 0,1-6 0 0,-1 2 0 16,1-4 0-16,1-1 0 0,0-4 0 0,0-1 0 16,0-5 0-16,0-8 0 15,0 0-816-15,0 0-256 0,10 0-48 0,2-4-16 16,0-1-2336-16,2-7-480 0</inkml:trace>
  <inkml:trace contextRef="#ctx0" brushRef="#br4" timeOffset="77557.78">13712 19329 12543 0,'0'0'560'0,"0"0"112"0,0 0-544 0,0 0-128 16,0 0 0-16,0 0 0 0,0 0 1200 0,0 0 208 15,0 0 32-15,0 0 16 0,0 0-304 0,0 0-64 0,0 0-16 0,0 0 0 16,3-12-96-16,-3 12-16 16,0 0 0-16,8-5 0 0,0-3-16 0,2 3-16 0,0 2 0 0,1 0 0 15,1 0-32-15,3 0-16 0,2-1 0 0,2 1 0 16,1 2-48-16,7 0 0 0,2-2 0 0,3 3 0 16,5-2-96-16,3-1-32 0,5 3 0 0,2 0 0 15,2-2-144-15,-2 0-48 0,-2 1 0 0,-2 1 0 16,-1-1 32-16,1 1 0 0,-2-2 0 0,-2 4 0 15,-2 0-208-15,-1 1-32 0,-3-2-16 0,-5 3 0 0,-4-2-288 16,-4 1 160-16,-2-2-160 0,-4 1 128 0,-2-2-128 0,-2 1 0 16,-10-1 144-16,0 0-144 0,11 0 0 0,-11 0 0 15,0 0 0-15,0 0 0 16,0 0-896-16,0 0-240 0,0 0-48 16,-4-7-10656-16,4 7-2112 0</inkml:trace>
  <inkml:trace contextRef="#ctx0" brushRef="#br4" timeOffset="77825.83">14402 19020 21183 0,'0'0'1888'0,"0"0"-1504"0,0 0-384 0,5-9 0 15,3 5 1344-15,2-2 192 0,2 2 32 0,2 1 16 16,5 2-192-16,6 1-48 0,0 1 0 0,6 4 0 15,0 6-400-15,1 1-96 0,-1 2-16 0,-1 4 0 16,-2 5-128-16,-1-2-48 0,-4 2 0 0,-4 4 0 0,-1 0 64 0,-6-1 16 16,-2-1 0-16,-1 0 0 15,-4 7-224-15,-1-4-32 0,-4-7-16 0,-2 4 0 0,-2-1-64 16,-1-3-16-16,-2-2 0 0,-1-1 0 0,-4 0 16 16,1-3 0-16,-1-6 0 0,-2 3 0 0,-4-5-192 15,2 3-32-15,-2-3-16 0,0-1 0 0,1-2-160 0,1-2-176 16,0-2 48-16,2-2 0 15,1-5-2080-15,0 2-416 16,13 5-64-16</inkml:trace>
  <inkml:trace contextRef="#ctx0" brushRef="#br4" timeOffset="78157.17">15649 18898 20271 0,'0'0'1792'0,"0"0"-1424"0,0 0-368 0,0 0 0 15,0 0 2000-15,0 0 336 0,6 7 64 0,-3 7 16 16,-5 2-768-16,1 3-160 0,-1 2-16 0,-1 10-16 15,-2-1-560-15,-1 6-128 0,-1 1 0 0,2 3-16 16,0 0-48-16,0-3 0 0,0-1 0 0,1-1 0 16,2-2-144-16,0-5-48 0,1 0 0 0,0-3 0 15,0 1-288-15,1-6-64 0,1-4-16 0,-1 0 0 16,0-5-144-16,1 1 128 0,-1-12-128 0,0 0 128 0,0 0-128 0,0 0 0 16,0 0-160-16,14-3 160 15,-4-3-1664-15,2-3-224 0,-1-8-48 0,-1 1-9264 16,0-2-1856-16</inkml:trace>
  <inkml:trace contextRef="#ctx0" brushRef="#br4" timeOffset="78432.61">15570 19067 16575 0,'0'0'1472'0,"0"0"-1168"16,0 0-304-16,0 0 0 0,0 0 2416 0,0 0 416 0,11 2 96 0,2 0 16 16,0-1-1200-16,2-1-224 0,3-3-48 0,1 1-16 15,1-1-304-15,2-3-64 16,0-3-16-16,2 4 0 0,1-2-480 0,1 2-80 16,-1-1-32-16,-1-4 0 0,-1 4-224 0,0 0-64 0,1 0 0 0,-2 4 0 15,-7 0-192-15,-1 1 0 16,-3 2 128-16,-1 2-128 15,-10-3-1024-15,0 0-256 0,7 11-64 0,-7-1-9344 0,-5 3-1888 16</inkml:trace>
  <inkml:trace contextRef="#ctx0" brushRef="#br4" timeOffset="78651.48">15501 19297 31503 0,'0'0'1392'0,"0"0"288"0,0 0-1344 0,0 0-336 0,9 1 0 0,3 0 0 0,0-1 1280 0,6 0 192 16,3 0 48-16,5-2 0 0,7-1 0 0,5-4 0 15,1-1 0-15,3-2 0 0,-1 2-640 0,3-3-128 16,0-6-32-16,1 6 0 0,-2 2-352 0,-2 3-80 16,0-2-16-16,-1 4 0 0,-5 3-272 0,-3 1 0 15,-4 2-128-15,-4 3 128 16,-6-1-1728-16,-4 1-256 0,1 6-64 16</inkml:trace>
  <inkml:trace contextRef="#ctx0" brushRef="#br4" timeOffset="90633.96">14770 6967 10703 0,'0'0'464'0,"0"0"112"0,0 0-448 0,0 0-128 15,0 0 0-15,0 0 0 0,7-3 656 0,-7 3 112 16,0 0 32-16,0 0 0 0,0 0 96 0,0 0 32 0,2-4 0 0,-2 4 0 15,0 0 96-15,0 0 0 0,0 0 16 0,4-4 0 16,-4 4-80-16,3-5 0 0,-3 5-16 0,0 0 0 16,0 0-16-16,0 0 0 0,4-4 0 0,-4 4 0 15,0 0-128-15,0 0-32 0,5-4 0 0,-5 4 0 16,0 0 32-16,0 0 0 0,2-9 0 0,1 3 0 16,-2 2-96-16,0-2 0 0,-1 6-16 0,2-8 0 15,-1 2-112-15,0-3 0 0,0 1-16 0,1-2 0 0,-2 4-80 0,1-3-16 16,-1-1 0-16,0 0 0 0,0 2-96 0,-1-2-32 15,-2 3 0-15,1-3 0 0,-1 3-80 16,-1-2 0-16,-1 1-16 0,1 2 0 0,-2-4-48 0,-2 2 0 16,-1-2 0-16,-1 2 0 0,0-2-48 0,-1 2-16 15,-3-2 0-15,0 3 0 0,-2-2 0 0,1 2-128 16,-1-2 192-16,-2 3-64 0,-1-2 0 0,-2 3-128 16,1 2 192-16,1 0-64 0,-3-1 0 0,2 0 0 15,0 2 0-15,-1 1 0 0,1-1-128 0,1 1 160 16,1 1-160-16,0 0 160 0,1 0-160 0,0 1 0 15,2 1 144-15,0-1-144 0,1 0 176 0,-2 2-48 16,4 2 0-16,-1-1 0 0,0-2-128 0,0 3 0 16,-1 3 0-16,-1-2 0 0,0 2 0 0,0-1 0 15,2 4 0-15,-4-4 0 0,2 5 0 0,-1-2 0 16,0 2 0-16,1 1 0 0,0-1 0 0,2 2 0 16,2 2 0-16,1 1 0 0,1-2 0 0,1 0 0 15,0 2 0-15,2-2 0 0,1 1 0 0,1 2 0 0,0 3 0 16,3-1 0-16,1-1 0 0,3 0 0 15,-1-1 0-15,1 0 0 0,3-1 0 0,2 3 0 0,2-4 0 0,1 1 0 16,3-1 0-16,2-2 0 0,0 0 0 0,2 1 0 16,1 1 0-16,1-2 208 0,1-2-48 0,-2 1-16 15,-1 0-144-15,-1-4 0 0,2 2 0 0,0-2 0 16,-1 1 0-16,1-1 0 0,4 0 0 0,-1 0 0 16,-2 1 0-16,0 0 0 0,1-4 0 0,0 1 0 15,1-2 0-15,0-1 0 0,-2-2 0 0,2-2 0 16,0 0 0-16,0 0 0 0,0 0 144 0,-1-1-144 15,0-3-224-15,-2-1-112 0,2 1-32 0,0 0 0 0,-2-2 1104 0,0-3 224 16,0 3 32-16,1-3 16 0,1 1-1008 0,1-2-416 16,-1-1 32-16,0-1 0 0,-2 0 512 0,2 0 128 15,-1-3 0-15,0 0 16 0,0-3-272 0,1 1 0 16,-1 1-208-16,1-2 80 0,-1 0 128 0,-2 2 192 16,-2-1-32-16,0 1-16 0,-2-1 32 0,-2 3 0 15,0 0 0-15,-3-1 0 0,1-3 0 0,-2 3 0 16,-3 0 0-16,-2-1 0 0,0 2 16 0,-3-1 0 15,-1-1 0-15,-3-2 0 0,-2-1-64 0,-3 2 0 16,-2 1 0-16,0 2 0 0,0-2 0 0,-2 5-128 16,-1-2 192-16,0 1-64 0,0 1 32 0,0 1 0 15,-1 3 0-15,-1-2 0 0,0 4-352 0,-1-3-80 16,0 3-16-16,-2 1 0 16,-3 3-1248-16,2-2-256 0,2 2-64 0,1 0-11728 15,3 1-2352-15</inkml:trace>
  <inkml:trace contextRef="#ctx0" brushRef="#br4" timeOffset="91600.72">14845 6337 8287 0,'0'0'736'0,"0"0"-592"0,0 0-144 0,9-4 0 0,0-3 1536 0,-1 1 288 16,0 3 48-16,-5-2 16 0,5-3-224 0,-3 4-64 16,-2-2 0-16,-1-1 0 0,-2 7 48 0,0 0 0 15,5-5 0-15,-2 0 0 0,-3 5-224 0,0 0-32 16,0 0-16-16,0 0 0 0,1-7-272 0,-1 7-48 15,0 0-16-15,0 0 0 0,0 0-240 0,-5-2-48 16,0 1-16-16,-2 2 0 0,-3 3-272 0,3 2-48 16,-3-2-16-16,-1 4 0 0,-1 1 48 0,-2-2 0 15,0 4 0-15,-3-2 0 0,-2 2 0 0,-3 2 0 16,1-2 0-16,-2 2 0 0,-1 1-80 0,0 0-16 16,-3 0 0-16,2 2 0 0,0 0-96 0,3 0 0 15,-1-1-16-15,1 1 0 0,3-5-80 0,2 2-16 16,2 1 0-16,1-2 0 0,2 0 48 0,1 1 16 15,2 1 0-15,1-4 0 0,0 0-80 0,0-1 0 16,4 0-128-16,1 0 192 0,-1-1-192 0,4-8 176 16,0 7-176-16,0-7 160 0,4 9-32 0,2-3-128 15,0 0 192-15,5 2-64 0,0-4 64 0,4 2 16 0,4 1 0 16,3-4 0-16,1 2 224 0,1 3 32 0,3-3 16 0,1 0 0 16,0 3-480-16,0-3 0 0,0 1-128 15,-2 2 128-15,1-4 0 0,0 2 320 0,-2 2-32 0,-1-4-16 16,-1 1-16-16,-1 1 0 0,-2-1 0 0,-1-2 0 15,0 0-80-15,-2 3-32 0,-3-4 0 0,-2 1 0 16,-1-2-144-16,-3 0 0 0,-8-1 144 0,0 0-144 16,0 0-384-16,0 0-160 0,0 0-32 15,0 0 0-15,0 0-2304 0,-6 3-448 16</inkml:trace>
  <inkml:trace contextRef="#ctx0" brushRef="#br4" timeOffset="95922.29">3480 7550 6447 0,'0'0'576'0,"0"0"-576"0,-3 10 0 0,0 0 0 16,3-10 1696-16,-6 9 224 0,-1 0 64 0,1 2 0 15,-2-2-704-15,3 4-128 0,-2-3-16 0,0 1-16 16,0 3 16-16,-1-4 0 0,2 1 0 0,-3-2 0 16,2 1 16-16,1 1 16 0,-2-3 0 0,2 2 0 15,1-2-112-15,0 2-32 0,0-4 0 0,5-6 0 16,-7 8-128-16,7-8-48 0,-3 6 0 0,3-6 0 16,0 0-80-16,0 0-32 0,0 0 0 0,0 0 0 0,0 0-48 0,0 0-16 15,0 0 0-15,0 0 0 0,-2-11-48 0,4-1-16 16,0-1 0-16,3-2 0 0,0-3-208 0,3-1-32 15,1-2-16-15,1-3 0 0,3-1-96 0,1-2-32 16,1 0 0-16,3-2 0 0,1 3-96 0,1-3 0 16,2 1-128-16,-1-3 192 0,0 2-192 0,3 1 176 15,-1-1-176-15,0 2 160 0,-4-2-160 0,-2 2 128 16,1 2-128-16,-1 2 128 0,-2-2 0 16,-1 3-128-16,-1 0 192 0,-1 3-64 0,0 0 16 0,-1 3 0 15,-2 1 0-15,0 3 0 0,1 3-144 0,0-2 192 16,-2 3-192-16,0-2 192 0,-8 10-192 0,6-5 192 15,-1 0-192-15,-5 5 192 0,0 0-192 0,0 0 0 16,7 0 0-16,1 5 0 0,-8-5 0 0,9 13 0 16,-1 3 0-16,1 2 0 0,-2 1 0 0,4 4 128 0,-5 4-128 0,3 1 128 15,0-2-128-15,-4-4 128 16,1 1-128-16,3 12 128 0,0-2 32 0,-3-11 0 16,1 1 0-16,-2 2 0 0,-4-2-160 0,2 3 0 0,-1 0 0 0,-1 1 0 15,-1-2 0-15,-1-2 160 0,0 0-32 16,0 1-128-16,-1-2 192 0,1-4-192 15,0-1 192-15,1-1-192 0,-4-5 176 0,3-1-176 0,-1-2 160 16,2-8-160-16,-1 9 160 0,1-9-160 0,0 0 160 0,0 0-160 16,0 0 256-16,0 0-32 0,-5-9-16 0,1 0 0 15,3-6-32-15,-3-2-16 0,0 1 0 0,2-5 0 16,-1 1-160-16,1-2 0 0,-1 0 144 0,-2-6-144 16,-1 5 0-16,1 0 0 0,-2 1 0 0,1 1 128 0,0-3-128 15,-1 8 0-15,1 0 0 0,-4-10 0 0,1 2 0 16,1 5 128-16,1 0-128 0,0 3 0 0,0 3 128 15,-1 1-128-15,0 0 128 0,-1-1-128 0,1 4 0 0,0-1 0 16,0 2 0-16,2 1-128 0,-3 0 128 0,3 3 0 16,-1-3 0-16,7 7 0 0,-10-1 0 0,0 1 0 15,0 0 0-15,0 3-128 0,-3 5 128 0,-1-2 0 16,-1 6 0-16,-1-2 0 0,1 3 0 0,-3 3 0 16,-3 1 0-16,-1 3 0 0,-1 3 0 0,-2 5 0 15,2 2 0-15,5-7 0 0,-3 0 0 0,-4 8 0 16,1 2 0-16,1 1 0 0,3 4 0 0,0-1 0 15,-1 0 0-15,1 0 0 0,0 0 0 0,2-2 0 16,3-2 0-16,1 0 0 0,1-5 0 0,2 0 0 16,2-4 0-16,0 3 0 0,0-5 0 0,1-3 0 0,2-3 0 15,1 0 0-15,2-8 0 0,2 1 0 16,-3-4 0-16,4-5 0 0,0 0 0 0,0 0 0 0,0 0 0 0,0 0 128 16,5-9-128-16,0-2 128 15,0-3-128-15,3-1 128 0,0-3-128 0,-1-2 0 16,3-2 0-16,1 0 0 0,1-2 0 0,2 0 0 0,2 0 0 15,-1-5 0-15,1-2 0 0,1 1 0 0,2-3 0 0,3-3 0 16,-1-2 0-16,12-14 0 0,-2 6 0 16,-1 5 0-16,2 0 0 0,-3 2 0 0,-1 4 0 15,-2 2 0-15,-2 0 0 0,-3 2 0 0,1 3 0 0,-4 4 0 16,0 1 0-16,-6 0 0 0,1 0 0 16,0 6 0-16,-1 5 0 0,0-1 0 0,-4 3 0 0,-1 4 0 15,-7 6 0-15,0 0 0 0,0 0 0 0,0 0 0 0,10 6 0 0,-1 6 0 16,-4 4 0-16,-1 5 0 0,2 5 0 15,0 4 0-15,-1 3 0 0,-2 3 0 0,0 3 0 0,1 3 0 16,2-2 0-16,-3-12 0 0,1 1 0 0,-2 3 0 16,1 1 128-16,0 2-128 0,1-2 144 0,0 1-144 15,0-2 192-15,0-2-192 0,-1-6 128 0,1 1-128 16,-1-8 0-16,2-3 0 0,-3-1 0 0,2-2 0 16,-1-4 0-16,-3-7 0 15,0 0-1120-15,0 0-288 0,6-12-48 0,-3 2-19024 16</inkml:trace>
  <inkml:trace contextRef="#ctx0" brushRef="#br4" timeOffset="96994.22">2662 7640 23263 0,'0'0'1024'0,"0"0"224"0,0 0-992 0,0 0-256 16,-8 1 0-16,8-1 0 0,0 0 336 0,0 0 32 16,-2-6 0-16,0-4 0 0,2 2 336 0,2-10 64 15,0 0 0-15,4-2 16 0,3-2-16 0,2-1-16 16,1-1 0-16,2-2 0 0,3 0 0 0,1-4 0 15,2-2 0-15,3-1 0 0,1 1-176 0,4-3-48 16,0 0 0-16,0 1 0 0,0 0-80 0,1 1 0 16,0 3-16-16,-1 5 0 0,-1-2-32 0,-3 3 0 0,-2 4 0 15,-2 2 0-15,-1 1 48 0,-4 6 0 0,-3 3 0 16,0 4 0-16,-1-1 64 0,-11 5 32 16,0 0 0-16,12 9 0 0,1 7-176 0,-1 0-48 0,-2 3 0 15,0 7 0-15,-1 5 0 0,1 6 0 0,1 0 0 0,-4 2 0 16,-3 0 48-16,1 0 0 0,1 0 0 0,-1-2 0 15,-2-4 16-15,-1-1 16 0,2-4 0 0,-2 1 0 16,-2-2-208-16,2-8-64 0,0 0 0 0,-2 3 0 0,3-3-128 16,-3 0 0-16,0-1 0 0,0-3 0 0,0-4 0 0,0 1-272 15,0-6 32-15,0-6 16 16,0 0-1792-16,0 0-352 16,0 0-80-16,0 0-15568 0</inkml:trace>
  <inkml:trace contextRef="#ctx0" brushRef="#br4" timeOffset="97745.12">2336 7106 7359 0,'0'0'320'0,"-2"8"80"0,-3 0-400 0,0 1 0 16,-2 3 0-16,1 2 0 0,-2-3 2560 0,1 2 448 16,-1 0 64-16,0-1 32 0,1-1-1216 0,0 1-240 15,4-2-48-15,-2-1-16 0,-1-1-160 0,6-8-16 16,0 0-16-16,0 0 0 0,0 0-176 0,0 0-16 15,0 0-16-15,6-6 0 0,0-5-160 0,3-1-48 16,2-7 0-16,4-6 0 0,5-1-288 0,10-19-64 16,3 2-16-16,-1 2 0 0,1-3-224 0,-1 1-32 15,-2-4-16-15,1 5 0 0,0 0 112 0,-3 4 0 16,-3 2 16-16,-1 3 0 0,0 5 64 0,1 1 16 16,-2 6 0-16,-4 4 0 0,-3 7-128 0,-2 5-32 0,-2 6 0 0,1 9 0 15,-2 6-128-15,1 7-16 0,-2 5-16 16,-1 6 0-16,0 6 80 0,-2 4 16 0,-2 0 0 0,1-3 0 15,-3 3 0-15,-1-13 0 0,-2 2 0 0,0 1 0 16,-2 1-112-16,1-1-16 0,-1 0 0 0,0-1 0 16,0-1-192-16,0 0 0 0,1-2 128 0,1-3-128 15,0-2-560-15,3-4-144 0,1-2-48 16,1-4 0-16,0-2-2416 0,1-4-480 0</inkml:trace>
  <inkml:trace contextRef="#ctx0" brushRef="#br2" timeOffset="107526.16">4106 8392 10127 0,'12'-6'448'0,"-4"2"96"0,2 3-544 0,4 1 0 15,3 0 0-15,1 0 0 0,1 0 1664 0,-2 0 208 16,0 2 48-16,1 2 16 0,0-1-912 0,-3-1-176 15,-3-2-32-15,0 3-16 0,-1 1 128 0,-2 1 32 16,-1-3 0-16,-8-2 0 0,0 0 320 0,0 0 80 16,6 4 16-16,-6-4 0 0,0 0-224 0,0 0-64 15,0 0 0-15,0 0 0 0,0 0-256 0,0 0-48 16,0 0-16-16,0 0 0 0,0 0-64 0,-9-1 0 16,-2-2-16-16,-2 1 0 0,-1-2-80 0,-7 0-16 15,-4 0 0-15,0-1 0 0,0-2-128 0,-3 1-16 0,-5 1-16 16,-2-2 0-16,-2-1-112 0,-1-2-32 0,-2 2 0 0,-5-2 0 15,-2 4-32-15,-5-2 0 0,-3 1 0 0,-4 0 0 16,-5-2-256-16,-1 4 128 0,0-2-128 0,-3 0 0 16,-5 3 144-16,1 1-144 0,-3-2 0 0,1 1 144 15,0-1-144-15,2 2 0 0,1 1 0 0,0 2 128 16,-2 1-128-16,1 0 128 0,2-1-128 0,1 1 128 16,0 1-128-16,2 1 192 0,-2 3-192 0,3 0 192 0,1-2-192 15,3 2 0-15,4 2 144 0,2-3-144 0,2 5 160 16,5-2-32-16,2 2-128 0,2-1 192 0,3 3-192 0,2 0 176 15,-1 0-176-15,2 2 160 0,-1 0-160 0,1-1 128 16,2 2-128-16,0 1 128 0,-2-1-128 0,1 1 0 16,1 0 0-16,1-1 0 0,2-1 0 0,2 2 128 15,1 2-128-15,4 0 128 0,-1 0-128 0,2 0 128 16,2 1-128-16,1 0 128 0,3 1-128 0,-1 0 0 16,2 2 0-16,2-3 0 0,0 1 0 0,3 2 0 15,0 2 0-15,3-1 0 0,2 3 0 0,1-1 0 16,2-3 0-16,-1 2 0 0,5 0 0 0,1-3 0 15,1 1 0-15,3 0 0 0,4 1 0 0,2-1 0 16,1-3 0-16,3 2 0 0,-1-1 0 0,2 2 0 16,4 1 0-16,0-3 0 0,-2-1 0 0,3-1 128 15,2-2-128-15,0 1 0 0,2 1 0 0,1-3 0 16,-1-1 128-16,5 1-128 0,1-1 0 0,3 0 0 16,3-4 0-16,4 0 128 0,0-2-128 0,6 1 128 15,1-6-128-15,3-1 128 0,5-1-128 0,3-1 160 16,6 0-160-16,5-1 160 0,3-1-160 0,4-2 0 15,4-5 0-15,3 1 0 0,3 3 0 0,1-4 0 16,0 3 0-16,2-4 0 0,-3 0 0 0,1-3 0 0,1 4 128 0,1 0-128 16,1-1 0-16,0 2 0 0,-1-2 0 0,1 2 0 15,-1-3 0-15,-1 2 0 0,-5-4 0 0,0 1 128 16,-4-1-128-16,-1-1 160 0,-5-3-160 0,-1 3 160 16,0-1-160-16,-2-1 0 0,-4 0 0 0,-3 0 0 15,-1-2 0-15,-2 0 0 0,-5 1 0 0,-2 0 0 0,-2 0 0 16,-3 1 0-16,-2-1 0 0,-5 2 128 0,-4 1-128 15,-4 2 0-15,-2-4 0 0,-4 1 128 0,-4-2-128 16,-2 3 0-16,-3 4 144 0,-3-2-144 0,-2-2 0 0,-3 1 128 16,-3 1-128-16,-1-2 0 0,-2 1 128 0,-2-3-128 15,-2 4 128-15,-3-4-128 0,-3 0 0 0,-4-2 128 16,0 0-128-16,-2-1 0 0,-4 0 0 0,2 1 0 16,-1 3 0-16,-2-3 0 0,-3 0 0 0,2 1 0 15,-2-1 0-15,-1 0 0 0,-1 2 0 0,-1 0 0 16,-1 1 0-16,-3 2 0 0,-2-1 0 0,-1-1 0 15,-4 0 0-15,-3 0 0 0,-5-1 0 0,-3 4 0 16,-1-2 0-16,-6-3 0 0,-3 2 0 0,-4 0 0 16,-2 1 0-16,-5 3-128 0,-6 0 128 0,-4 2 0 15,-1-5 0-15,-1 3 0 0,-1 1 0 0,-3-2 0 16,-2 3 0-16,0-1 0 0,1 2 0 0,-1-1 0 16,-1 3 0-16,-1-2 0 0,1 5 0 0,-2 0 0 15,-1 2 0-15,1 1 0 0,1 1 0 0,2 4 0 16,-4 3 0-16,1-1 0 0,1 4 0 0,5-2 0 15,3 3 0-15,3 2-128 0,1 1 128 0,5 1 0 16,1 0 0-16,7 2 0 0,2 0 0 0,4 2 0 0,4 2 0 16,2 1 0-16,2-4 0 0,4 4 0 0,0 2 0 15,6-1 0-15,0 4 0 0,0-1 0 0,2 3 0 0,5 0 0 16,1 0 0-16,5 2 0 0,2-2 0 16,3 1 0-16,1-2 0 0,2 3 0 0,5 0 0 0,3-1 0 15,2 2 0-15,3 2 0 0,3-2 0 0,2 0 0 16,3-1 0-16,1-2 0 0,2 2 0 0,-1 1 0 0,2-1 0 15,1-3 0-15,1 0 0 0,2-2 0 16,1 0 0-16,4-3 0 0,2 0 0 0,2-1 0 0,2-3 0 16,4-1 0-16,2-1 0 0,3 0 0 0,4 0 0 0,-1-2 0 15,5 1 0-15,2-2 128 0,5-5-128 0,3 2 128 16,4-1-128-16,0-2 128 0,6-2-128 0,1-1 0 16,0-1 0-16,3 0 0 0,2 1 0 0,1-3 0 15,3-3 0-15,1-2 0 0,2 0 0 0,2-1 0 16,1-2 0-16,3 1 0 0,0 2 0 0,-1-2 0 15,1-2 0-15,0-1 0 0,0 2 0 0,0-2 128 16,1 0-128-16,-3 1 0 0,3-6 0 0,-1 2 0 16,-1 1 0-16,-1-1 128 0,1 3-128 0,-3-5 0 15,-3 2 0-15,-2-1 0 0,-1-1 0 0,-2 3 0 16,-1-2 128-16,-2 2-128 0,-2-3 0 0,-1 2 0 16,-1-4 0-16,0-1 0 0,-2 0 0 0,-3-3 0 15,-4-1 0-15,-4 0 0 0,-2 0 0 0,-1-4 0 16,-4-4 0-16,-2 3 128 0,-2-1-128 0,-4 2 0 15,-3 2 0-15,-2 0 0 0,-3-2 0 0,-5 3 0 16,-1-1 0-16,-4 2 0 0,-4-1 0 0,-2-3 0 0,-3 0 0 16,-3 1 128-16,-3 2-128 0,-4 0 0 0,-3-7 0 15,-3 2 0-15,-5-3 0 0,-1 1 0 0,-2-3 0 16,-6 2 0-16,-1-3 0 0,-3 1 0 0,-2 2 0 16,-3-3 0-16,-2 2 0 0,-5 1 0 0,-6-4 0 0,-3 4 0 15,-5 1 0-15,-4 0-128 0,-4 1 128 0,-3 2 0 16,-5 1 0-16,-7 1-128 0,-5 1 128 0,-2 2 0 15,-2-2 0-15,-4 1 0 0,-3 4 0 0,-1 0 0 0,-3 1 0 16,0 1-128-16,3 5 128 0,-3 0 0 0,-5 3 0 16,0 3 0-16,-2 3 0 0,0 2 0 0,2 0 0 15,2 2 0-15,1 5 0 0,4-3-128 0,2 3 128 16,5 1 0-16,5 4 0 0,5 0 0 0,4 0 0 16,3 4 0-16,1 1 0 0,3 3 128 0,3-1-128 0,3 2 0 15,2 5-176-15,3 1 176 0,1 4 0 0,0 2 0 16,3-2 0-16,2 2 0 0,0-2 0 0,4 2 0 15,1 0 0-15,4 2 0 0,3-2 0 0,10-9 0 16,-2 6 0-16,1 1 0 0,-1 0 0 0,2-1 0 16,1 1 0-16,3 0 0 0,2 0 0 0,-5 6 0 15,6-2-128-15,2 0 128 0,5 1 0 0,3 3 0 16,3-2 0-16,4 3 0 0,1 3 0 0,3-4-144 16,2-2 144-16,3-1 0 0,1-2 0 0,4-5 0 15,0-1 0-15,6-6-128 0,2 0 128 0,3-2 0 16,7-3 0-16,-3-4-128 0,7 0 128 0,2 3 0 15,3 4 0-15,5-3 0 0,1-2 0 0,5 1 0 16,4-1 0-16,18 3 0 0,-1-3 0 0,0-5 0 16,1 0 0-16,1-5 0 0,4 0 0 0,2-3 0 15,2-2 0-15,2-1 0 0,0-1 0 0,4-2 0 0,2-1 0 16,5-1 0-16,4 2 0 0,2-4 0 0,0-1 0 0,3-2 0 16,-1 2 0-16,-1 0 0 0,-3-5 0 0,-1-1 0 15,-1-1 0-15,0 1 0 0,-2-2 0 0,-2-2 128 16,-5 0-128-16,-1-1 0 0,-2 0 0 0,-1 0 128 15,-2 0-128-15,-2-1 0 0,-2 0 0 0,-3 0 0 0,-4-1 0 16,-2-3 0-16,-4-1 0 0,0 2 128 0,-2-2-128 16,-2-1 144-16,-1-5-144 0,-4 1 160 0,-4-4-160 15,-2-1 128-15,-4-2-128 0,-3-2 128 0,-3 0-128 0,-2 0 128 16,-1-2-128-16,-2 2 128 16,-7-1-128-16,-3 2 0 0,-4 3 144 0,-3 1-144 0,-4 1 0 0,-4 1 128 15,-3 1-128-15,-3 1 0 0,-3-1 0 0,-5 0 144 16,-1 1-144-16,-7 1 0 0,1-5 128 0,-5 2-128 15,-4 3 0-15,-3-2 0 0,-4 2 0 0,-3 1 0 16,-5 3 0-16,-6 1 0 0,-6 3 0 0,-5 2 0 16,-8 0 0-16,-4 3 0 0,-3 0-288 0,-3 4-16 15,-3-1 0-15,-30-2 0 16,14 4-1408-16,14-2-272 0,11 5-64 0</inkml:trace>
  <inkml:trace contextRef="#ctx0" brushRef="#br3" timeOffset="112567.97">2710 8374 12095 0,'3'20'528'0,"-1"-8"112"0,-2 0-512 0,1 3-128 16,2 0 0-16,-1 0 0 0,-2 3 512 0,2-1 64 16,0-1 0-16,2 1 16 0,-4-1 496 0,0-2 112 15,0 2 16-15,1-1 0 0,2 0 256 0,-2 0 48 16,-2-1 16-16,1-1 0 0,2 0-320 0,-2-1-48 16,0-4-16-16,0-8 0 0,0 0-64 0,0 0-32 15,0 0 0-15,0 0 0 0,0 0-32 0,0 0 0 0,0 0 0 0,-5-5 0 16,0-8-96-16,0-2-32 15,0-5 0-15,1-2 0 0,-2-5-240 0,0-1-48 16,1-5-16-16,-2-1 0 0,1-4-208 0,-3-1-64 0,4-9 0 0,-2-1 0 16,0-7 32-16,-1-2 0 0,-1-3 0 0,3-6 0 15,-4-5 0-15,0-3 0 0,-2-5 0 0,3 0 0 16,0-5-80-16,2-3-16 0,0 3 0 0,4 1 0 16,1-1 0-16,2 1-16 0,2 6 0 0,1 0 0 0,-1 0-48 15,1 4 0-15,1-1 0 0,1 3 0 0,2 1-16 0,0 2-16 16,1 3 0-16,-4 4 0 0,1-4-32 0,0 2 0 15,1 0 0-15,1-2 0 0,-1 3-128 0,0-1 192 16,3 4-192-16,1 1 192 0,-2 0-192 0,5 3 0 16,1 3 0-16,2-3 0 0,-2-2 0 0,3-2 0 15,-1 0 0-15,2 3 0 0,2 0 0 0,2 5 0 16,2-2 0-16,0 1 128 0,1 2-128 0,0 0 0 16,-1 0 0-16,0 0 128 0,2 2-128 0,-1 2 0 15,-1-1 0-15,-1 3 0 0,0-1 0 0,-3 4 128 16,2-3-128-16,-2 4 0 0,1 0 128 0,0 1-128 15,2-1 0-15,-1 3 128 0,-2 0-128 0,-2 1 0 0,1 2 0 16,0 2 0-16,0 5 0 0,-1 3 0 16,1-2 0-16,-1 4 0 0,0 1 0 0,-1 0 128 0,1-1-128 15,0 3 0-15,-2-1 128 0,0 4-128 0,-2 0 128 0,-3 1-128 16,2 0 0-16,-3 5 0 16,-2-3 0-16,-1 6 0 0,1-1 0 0,-3 4 0 15,-2 1 0-15,-3 4 0 0,0 0-144 0,0 0 144 0,0 0 0 0,0 0 0 31,0 0-464-31,0 0 16 0,-9 11 0 0,-3 3 0 16,-3-2-1680-16,1 2-336 0,-8 2-64 0,-1 1-16128 0</inkml:trace>
  <inkml:trace contextRef="#ctx0" brushRef="#br3" timeOffset="113109.93">2231 6093 18431 0,'0'0'816'0,"-4"5"160"0,-6 0-784 0,2-1-192 16,3 5 0-16,0-3 0 0,0-2 640 0,5-4 64 16,0 0 32-16,0 0 0 0,0 0 528 0,0 0 96 15,0 0 32-15,0-6 0 0,3-7-320 0,2-1-64 16,-2-4-16-16,2-1 0 0,3-3 160 0,1 1 48 16,-3-5 0-16,6 1 0 0,-1 0-160 0,6-5-16 0,1 0-16 0,4-5 0 15,4 1-176-15,3-3-16 16,5-1-16-16,2-2 0 0,0-8-144 0,3 4-16 15,0-4-16-15,1 3 0 0,-1 1-160 0,1 3-16 0,-4-2-16 16,4 2 0-16,1 2-80 0,-1 1-16 0,-2 3 0 0,2 2 0 16,-7 3-32-16,0 4-16 0,-3 6 0 0,-3 2 0 15,-1 3-32-15,-6 6-16 0,-4 4 0 0,-2 5 0 16,-1 4 32-16,-4 6 16 0,-3 8 0 0,-1 3 0 16,-5 11 48-16,-2 4 16 0,-3 6 0 0,-4 6 0 15,-3 4 32-15,-2 3 0 0,0 6 0 0,-1 2 0 16,0-2-80-16,0 2-16 0,1-6 0 0,1-3 0 15,3-4-160-15,2-3-128 0,2 0 192 0,3-1-192 16,2-5 0-16,1-5 0 0,3-1 0 0,0-7 0 0,5-4 0 16,0-5-256-16,-1-4 32 0,9-3 0 15,0-7-1632-15,1-7-336 0,0-8-64 0,2-6-18432 16</inkml:trace>
  <inkml:trace contextRef="#ctx0" brushRef="#br4" timeOffset="120271.48">14830 6317 13823 0,'0'0'1216'0,"0"0"-960"16,0 0-256-16,0 0 0 0,-9 2 416 0,9-2 32 16,-9 5 16-16,1-1 0 0,8-4 464 0,-9 5 96 15,9-5 0-15,0 0 16 0,-8 6 384 0,8-6 80 16,-6 9 16-16,6-9 0 0,0 0 0 0,0 0 0 16,0 0 0-16,0 0 0 0,0 0-240 0,0 0-32 15,0 0-16-15,-9 7 0 0,0 0-256 0,0 1-48 16,0-5-16-16,-2 3 0 0,-5 4-176 0,0 0-32 15,-3 2-16-15,-5 3 0 0,-4 3-144 0,-3 1-32 16,-2 1 0-16,-1 3 0 0,-1 4-64 0,1-2-32 16,1 3 0-16,-1-4 0 0,-1 0-32 0,4-1 0 15,1-1 0-15,5-1 0 0,0-1-80 0,3-3-32 0,3 0 0 16,2-3 0-16,2 1-80 0,4-2-32 16,1 0 0-16,1-2 0 0,4-1-32 0,5-10-128 0,-2 9 192 15,2-9-64-15,0 0 32 0,8 6 0 0,5-2 0 0,1 0 0 16,1 0 80-16,5 2 16 0,3 2 0 0,2-2 0 15,3-1-256-15,0 3 0 0,2-3 128 0,-4 4-128 16,-2-2 0-16,1 5 0 0,-2-4 0 0,-1 4 0 16,1 2 0-16,-1-2 0 0,-1-1 0 0,0-2 0 15,-3 1 0-15,-1 0 128 0,-1-3-128 0,-1 0 0 0,-2 3 0 16,-1-4 0-16,-1 4 0 0,-1-5 0 16,-10-5 128-16,11 5-128 0,-11-5 0 0,10 5 144 0,-10-5-144 0,0 0 0 15,0 0 0-15,0 0 0 0,0 0 0 0,0 0 0 16,0 0 128-16,0 0-128 0,0 0 144 0,0 0-144 15,0 0 160-15,0 0-160 0,0 0 192 0,0 0-64 16,-9 4-128-16,-1-3 192 0,-2-2-64 0,-2-2 0 16,-4-2-128-16,0 1 192 0,0 1-64 0,-1-1-128 15,-1-4 176-15,-1 0-176 0,-1 2 144 0,-1-4-144 16,0 0 0-16,0 0 144 0,0-4-144 0,0 1 0 16,0-1 0-16,-1-1 128 0,-1-2-128 0,1 1 0 15,1 0 0-15,0 2 128 0,0 3-128 0,4-2 0 16,1 1 0-16,1 3 0 0,4 0 0 0,0 4 0 15,3 1 0-15,1-1 0 0,2 1 0 0,7 4 0 16,0 0 0-16,0 0 0 0,-2-8 0 0,2-1 0 16,2 3-144-16,5-3 144 0,2 0 0 0,3-1 0 0,4 0-128 15,3-3 128-15,2 1 0 0,5-1 0 0,2-4 0 16,5 1 0-16,2-2 0 0,2-4 0 16,0-3 0-16,2 1 0 0,2-5 0 0,2 4 0 0,1-1 0 0,-3 0 0 15,-4 3 0-15,-1-1 0 0,-4 1 0 16,-2 1 0-16,-4-5 0 0,-2 3 0 0,-1 1 0 0,-3 4 0 15,-2 2 0-15,-3 2 0 0,-2 0 0 0,-4 3 0 16,-3 3 0-16,-2-1 0 0,-3 4 0 0,-1 6 0 16,0 0 0-16,0 0 0 0,0 0 0 0,0 0 0 15,0 0 0-15,0 0 0 0,-9 1 0 0,-1 0 0 0,-1 6 0 16,-2 2 0-16,0-2 0 0,-1 5 0 0,-2-3 0 0,-1 2 0 16,-1 3 0-16,-2 0 0 0,-4 3 0 0,0-3 0 15,-2 1 0-15,-2 1 0 0,-2 5 0 16,-2 0 0-16,-1 5 0 0,-1-5 0 0,2 2 0 0,3 3 128 15,2-4-128-15,3 5 0 0,1-3 0 0,1 0 0 16,1 1 0-16,2-6 0 0,2-3 0 0,3-1 0 16,3 1 0-16,3-1 0 0,3-1 0 0,-1 0 0 15,2-3 0-15,3 2 0 0,1-2 0 0,2-2 0 16,2 0 0-16,1-1 0 0,3 1 0 0,3-3 0 16,3 1 0-16,1 0 0 0,1-2 0 0,1 0 0 15,2 2 0-15,3-4 0 0,2 3 0 0,3 1 0 16,1-2 128-16,1 2-128 0,0 2 0 0,2-2 0 15,-1 2 128-15,0-1-128 0,-4 1 128 0,2-4 0 16,0-2-128-16,-1 3 192 0,-3 0-64 0,-4-2 0 16,2 0-128-16,-3-1 192 0,-2 2-192 0,-3-1 128 0,-3 0-128 15,-11-4 0-15,10 3 0 0,-10-3 0 16,0 0 0-16,1 8 0 16,-1-8-1344-16,-6 9-256 0,-4 2-48 0,-3-3-19792 0</inkml:trace>
  <inkml:trace contextRef="#ctx0" brushRef="#br4" timeOffset="122136.8">14865 6361 2751 0,'-16'10'256'0,"-8"4"-256"16,-9-1 0-16,-4 3 0 0,-5 5 1424 0,-5 4 240 16,-5 3 64-16,0 3 0 0,-4 2-1360 0,-20 18-368 15</inkml:trace>
  <inkml:trace contextRef="#ctx0" brushRef="#br2" timeOffset="126914.87">27683 2596 11967 0,'0'0'1072'0,"0"0"-864"15,-3-9-208-15,3 9 0 0,0 0 1728 0,-1-9 288 16,1 9 64-16,-3-10 16 0,1 3-1648 0,2 7-320 16,-4-11-128-16,4 11 0 0,-8-8 560 0,2-1 0 15,0 4 0-15,6 5 0 0,-11-6 272 0,1 3 48 0,-1 3 16 16,-2 3 0-16,0 0-112 0,-1 1-16 16,-2 2 0-16,1 6 0 0,-3 0-80 0,-1 2-32 0,-3 7 0 0,-3 3 0 15,-1 8-64-15,0 4-16 0,-2 8 0 0,-3 9 0 16,-2 8-112-16,-1 4-16 0,-3 7-16 0,3 7 0 15,-1 1-208-15,5 5-32 0,3 4-16 0,3-1 0 16,3-7-176-16,8-2 0 0,4-6 0 0,6-6 0 16,6-6 0-16,4-4 0 0,6-5 128 0,5-3-128 15,7-11 176-15,6-3 0 0,2-5 0 0,5-6 0 16,0-5-48-16,-1-3 0 0,1-3 0 0,-2-8 0 16,-1-1 16-16,2-5 0 0,-1-3 0 0,2-6 0 15,2-7 80-15,2-4 16 0,0-6 0 0,4-4 0 16,1-3 16-16,-1-3 16 0,-4-1 0 0,-3-6 0 15,-3 0 32-15,-1-6 0 0,1-3 0 0,-2-4 0 0,-1-5 16 16,-1-2 0-16,0 1 0 0,-4 3 0 16,-3 5 16-16,-4 1 16 0,-9 2 0 0,0 0 0 0,-7 1 16 15,-4-1 0-15,-1-6 0 0,-5 6 0 0,-4 5-144 0,-2 1-32 16,-3 5 0-16,-3 1 0 0,-2 5-192 0,-1 4 0 16,-2 1 128-16,-4 4-128 15,-6 1-1184-15,-3 2-288 0,1 4-48 0,-4 1-16 16,-3 1-1136-16,-3 0-224 0,-4-1-48 0</inkml:trace>
  <inkml:trace contextRef="#ctx0" brushRef="#br2" timeOffset="127656.5">28069 1480 18431 0,'-24'-25'1632'0,"7"8"-1312"0,-2 2-320 0,-4 0 0 0,0 3 480 0,-3-2 32 0,-3-1 0 0,-3 2 0 16,-4-1 560-16,-5 3 112 0,-4-2 32 0,-2 6 0 15,0-1-176-15,1 8-16 0,0 3-16 0,-1 5 0 16,-2 1-176-16,-6 7-16 0,-5 3-16 0,-6 6 0 16,-5 0-320-16,2 7-64 0,3 6-16 0,1 4 0 15,2 3-80-15,-5 4-32 0,-5 5 0 0,-2 7 0 0,0 9-64 0,1 7-16 16,7 6 0-16,6 1 0 0,5-5-16 0,0 7-16 16,-3 4 0-16,3 0 0 0,3 3 80 0,5-1 32 15,3-5 0-15,7 6 0 0,4 6-64 0,6-1-16 16,7-2 0-16,7-4 0 0,4 2-64 0,4 4-16 15,3-1 0-15,6-3 0 0,4-4-128 0,5 0 0 16,2 2 0-16,7-6 128 0,7 1-128 0,6-5 0 16,4-5 0-16,4-1 0 0,5 3 0 0,-2-5 0 15,1-1 0-15,0 0 0 0,1-5-144 0,4-5 144 16,2-4 0-16,8-1 0 0,5-6 0 0,2-4 0 16,-1-5 0-16,-2-1 0 0,-4-5 0 0,1-4 0 0,4-5 0 15,4-8 0-15,10-6 0 0,-1-7 0 0,-4-5 0 0,-1-7 144 16,-2-9 0-16,7-4 0 0,7-5 0 0,1-6 0 15,-2 0 0-15,-2-1 0 0,-4-5 0 16,4-2 0-16,5-2-144 0,1-3 192 0,1 1-192 0,-3-1 192 16,-8-7 64-16,1-5 32 0,2-2 0 0,1-6 0 15,-2-1 64-15,-7-5 16 0,-8-2 0 0,-4-3 0 16,-1-6-16-16,2-8 0 0,-1-4 0 0,0-6 0 16,-1-1-16-16,-5-7 0 0,-6-8 0 0,-7-5 0 15,-7-6 0-15,-2-4 0 0,-6-12 0 0,-4 4 0 16,-2 3-16-16,-8 3 0 0,-3-2 0 0,-7 14 0 15,-7 8 0-15,-7 6 0 0,-6 1 0 0,-6 12 0 16,-5 4-64-16,-6 12-32 0,-6 4 0 0,-12 2 0 16,-10 3-96-16,-3 5-128 0,-2 4 176 0,-2 5-176 0,-3 2 0 15,-6 8 0-15,-4 7 0 0,-2 3-192 0,-2 2-128 0,5 5 0 16,5 6-16-16,4 4 0 16,2 1-1104-16,3 8-224 0,1-2-32 0,6 7-16 15,9 1-976-15,12 2-208 0,7 5-48 0</inkml:trace>
  <inkml:trace contextRef="#ctx0" brushRef="#br4" timeOffset="131697.18">27154 3066 2751 0,'0'0'128'0,"7"0"16"16,1-1-144-16,2 1 0 0,2-1 0 0,-1 0 0 0,1-1 3264 0,0 1 640 15,1 0 112-15,0-2 16 0,-2 2-2448 0,1 1-496 16,-2 0-112-16,0-1-16 0,-1-1 160 0,-2 1 32 15,0 0 0-15,-7 1 0 0,6-3 0 0,-6 3 0 16,5-3 0-16,-1-4 0 0,-1 2-208 0,-3 0-48 16,-2-3 0-16,0 1 0 0,-2-2-256 0,-1-1-48 15,-2-2-16-15,0 2 0 0,-2-3-112 0,0 2-16 16,-4 1-16-16,-1-4 0 0,-2 0-128 0,-2-1-32 16,-1-2 0-16,0 3 0 0,-1-1-80 0,-2 0-32 15,-1-2 0-15,-1 1 0 0,-2-1 16 0,1 2 0 16,-2 0 0-16,-11-6 0 0,3 3 32 0,0 4 16 15,1 0 0-15,1 0 0 0,0 4-224 0,-3 1 128 0,-2 3-128 16,-2 0 0-16,-2 2 0 0,0 3 0 0,0 1 0 0,-2 2 0 16,0 2 0-16,1 4 0 0,1-1 0 0,1 5 0 15,0-3 0-15,3 3 0 16,1 2 0-16,1 1 0 0,0 3 144 0,2 0-144 0,2 1 128 16,3 3-128-16,1 3 0 0,5 3 0 0,4-2 128 0,2 4-128 15,2 3 0-15,4 0 0 0,5-1 144 0,3 0-144 16,0-2 0-16,4 1 128 0,3-3-128 0,1 2 0 15,2 2 0-15,2-3 0 0,2-1 0 0,5-1 128 16,4 1-128-16,2-1 176 0,1-1-176 0,8-2 192 0,3 2-16 16,2-3 0-16,-3-2 0 0,2-2 0 0,2-2 96 15,1-1 32-15,0-2 0 0,2 0 0 0,-1-5-80 0,-1 1-16 16,-1-5 0-16,1 1 0 0,3-1-16 16,1-3 0-16,0-2 0 0,0 0 0 0,-1 0 48 0,-3-1 0 15,1-4 0-15,3-2 0 0,1 0-64 0,1-5-16 16,-4 1 0-16,3-2 0 0,1-3-32 0,-11 2-128 15,4 1 192-15,1-3-64 0,-1-4 0 0,-1 0-128 16,0-3 192-16,-3-2-64 0,-2 1 48 0,-3 1 0 16,-3-3 0-16,-3 2 0 0,-3 1-16 0,-4-3 0 15,-4 3 0-15,-2 2 0 0,-1 1-32 0,-7 2-128 16,-2 1 192-16,-5 0-64 0,-2 2-128 0,-5-2 0 16,-3-1-160-16,-3 2 160 15,-3-1-1120-15,-3 2-128 0,-2 2-32 0,-2 1 0 16,-2-2-1952-16,-1 2-400 0</inkml:trace>
  <inkml:trace contextRef="#ctx0" brushRef="#br4" timeOffset="132294.31">26643 2267 11967 0,'0'0'528'0,"0"0"112"0,0 0-512 0,0 0-128 15,0 0 0-15,0 0 0 0,0 0 1712 0,0 0 304 16,0 0 64-16,0 0 16 0,0 0-704 0,0 0-144 16,-9 5-32-16,9-5 0 0,0 0-64 0,0 0-32 15,-3 6 0-15,3-6 0 0,0 0-160 0,0 0-16 16,0 0-16-16,0 0 0 0,7 7 80 0,3 3 16 0,0-1 0 0,4 1 0 15,3-1-240-15,0 4-32 0,2 1-16 0,2-2 0 16,-1 0-128-16,2 0-32 16,1 5 0-16,-2 0 0 0,1 2-128 0,-2 0-16 15,0 1-16-15,-2 0 0 0,-2 1-160 0,-1 0-16 0,-1 1-16 0,2 3 0 16,-2 3 0-16,-5-5 0 16,0 1 0-16,-5-7 0 0,0-3 64 0,-2 0 16 0,-1 1 0 0,-2 4 0 15,-1-5 96-15,-3-2 32 0,-3 0 0 16,-3 2 0-16,-5-1-32 0,-4 1 0 0,-4 1 0 0,-5 0 0 15,-5 1-16-15,0-2 0 0,-1-3 0 0,-5 2 0 16,-4-1-384-16,0 0 128 0,3 2-128 0,5 1 0 16,0-2 0-16,7-3 128 0,1 1-128 0,7-3 0 0,4 1 0 15,7-4 0-15,0-1 0 0,10-4 0 16,0 0-1472-16,0 0-240 0,0 0-32 0,14 0-11520 16,7-1-2304-16</inkml:trace>
  <inkml:trace contextRef="#ctx0" brushRef="#br4" timeOffset="144465.6">22579 5053 15263 0,'-11'5'672'0,"3"0"144"0,-1-1-656 0,0 0-160 15,0 0 0-15,0 2 0 0,0-2 800 0,1-2 128 16,-1 1 32-16,1 0 0 0,0-2 144 0,8-1 48 15,-9 4 0-15,9-4 0 0,0 0-96 0,0 0-16 16,0 0 0-16,0 0 0 0,0 0 128 0,0 0 32 16,0 0 0-16,13-13 0 0,1 0-304 0,4-1-64 15,2 0-16-15,3-2 0 0,5-2-384 0,1-5-80 16,6-1-16-16,4-2 0 0,4-4-16 0,9 2-16 16,9-1 0-16,8 0 0 0,6 1-80 0,-1-2-16 15,-3 0 0-15,-1 2 0 0,0-3-80 0,1 6-128 0,0 1 176 0,-5 3-176 16,-7 2 160-16,-7 4-160 0,-8 2 128 0,-7 5-128 15,-6-4 0-15,-7 6 128 0,-2-3-128 0,-9 2 0 16,-1 4-144-16,-6-1-112 0,-6 4-32 0,10-5 0 16,-10 5-2208-16,0 0-432 15,0 0-80-15,0 0-32 0</inkml:trace>
  <inkml:trace contextRef="#ctx0" brushRef="#br4" timeOffset="144805.6">23129 4194 22111 0,'0'0'1968'0,"0"-6"-1584"16,4-6-384-16,3 3 0 0,3-2 128 0,5 1-128 0,5-1 0 0,4 0 128 15,6 2 336-15,4-4 64 0,5 2 16 0,10 1 0 16,7-2 288-16,3 3 64 15,4-182 16-15,2 366 0 0,1-184-64 0,0 6-16 0,-1 2 0 0,-1 4 0 16,2 2 0-16,-3 4-16 0,-6 3 0 0,-5 2 0 16,-6 7-144-16,-5 0-32 15,-6 4 0-15,-4 1 0 0,-7 0-224 0,-6 3-48 16,-6-1-16-16,-7 4 0 0,-5-1 160 0,-6 2 48 0,-7 3 0 0,-5 2 0 16,-4 2-32-16,-6-2 0 15,-4 1 0-15,-5 2 0 0,-6-4-256 0,-2-2-48 0,1 1-16 0,-17 11 0 31,7-8-960-31,9-3-192 0,5-6-32 0,16-11-10784 0,1-1-2144 0</inkml:trace>
  <inkml:trace contextRef="#ctx0" brushRef="#br4" timeOffset="145364.64">22304 2975 20783 0,'-1'-22'912'0,"1"8"208"15,0 0-896-15,0 0-224 0,0-3 0 0,0 4 0 16,-2 0 1024-16,0 4 144 0,1 0 48 0,1 9 0 0,-1-8 96 0,1 8 32 16,0 0 0-16,0 0 0 0,0 0-608 0,0 0-112 15,0 0-32-15,-5 20 0 0,0 5-144 0,0 10-48 16,-2 7 0-16,2 5 0 0,3 1-144 0,-2 1-48 15,-1 5 0-15,1 6 0 0,1-3-208 0,1 5 176 16,-3 4-176-16,2-6 160 0,3-3-160 0,0-10 128 16,0-2-128-16,0-9 128 0,1-3-128 0,-1-6 0 15,-1-5 0-15,1-4 0 16,0-4-1632-16,0-3-304 0,0-11-64 0,0 0-11440 0</inkml:trace>
  <inkml:trace contextRef="#ctx0" brushRef="#br4" timeOffset="145791.72">21885 3476 28559 0,'0'0'2544'0,"0"0"-2032"15,10 6-512-15,7 2 0 0,3-4 0 0,5-1-192 16,2-3 16-16,6-2 0 0,3-2 768 0,-3-5 160 16,1 0 16-16,-1-6 16 0,0-2-80 0,-1 0 0 0,0-2-16 0,-4-2 0 15,-2-5-256-15,0 1-48 0,-3 1-16 0,-3-1 0 16,2 3-96-16,-3 2-16 0,-3 0 0 0,-2 0 0 15,2 4-256-15,-3 2 160 0,-1 1-160 0,-2 6 128 16,-2 0-128-16,-8 7 0 0,0 0 0 0,9 5 0 16,-9-5 0-16,6 17 0 0,-3 2 0 0,-3 4 0 15,-2 5 0-15,-2-2 0 0,-1 4 0 0,2-4 0 16,-3 4 0-16,1-4 128 0,0 4 0 0,3-8 0 0,2-1 128 0,1-3 0 16,2-3 16-16,2-2 0 0,2-7 160 0,3-1 16 15,2-4 16-15,2-5 0 0,1-3 192 16,3-5 48-16,2-2 0 0,1-6 0 0,-1-2-96 0,-1 0-16 15,0-6 0-15,0 1 0 0,-1-4-208 0,-4 3-64 16,-4-2 0-16,2 6 0 0,-1 0-48 0,-2 5-16 16,-3 3 0-16,-1 6 0 0,-1 0-128 0,-4 10-128 15,0 0 144-15,0 0-144 0,0 0 0 0,0 0 0 16,0 0 0-16,0 0 0 0,-6 9 0 0,6-9-160 16,-7 9 0-16,1 1 0 15,-2-5-288-15,8-5-48 0,-6 8-16 0,6-8 0 16,0 0-2224-16,0 0-448 0,0 0-80 0,-6-7-12688 0</inkml:trace>
  <inkml:trace contextRef="#ctx0" brushRef="#br4" timeOffset="146243.7">22904 2957 4607 0,'0'0'400'0,"0"0"-400"0,0 0 0 0,0 0 0 16,0 0 1248-16,8-6 160 0,-4-4 48 0,-4 10 0 15,6-8-352-15,-6 8-64 0,5-10-16 0,-5 10 0 16,9-8-112-16,-9 8-16 0,0 0-16 0,0 0 0 16,0 0 80-16,9-4 32 0,-9 4 0 0,0 0 0 0,8 7 16 0,-3-1 0 15,-5-6 0-15,5 14 0 0,0 0 16 0,-1 3 0 16,-2 2 0-16,1 4 0 0,-1 1-176 0,-2 4-16 15,0-3-16-15,-2 4 0 0,-2 2-48 0,0-3-16 16,0 1 0-16,-1-4 0 0,0 3-48 0,0-7 0 16,0-2 0-16,1-3 0 0,0-5-16 0,2 1-16 15,1 0 0-15,1-12 0 0,0 0-144 0,0 0-16 16,0 0-16-16,0 0 0 0,0 0 272 0,5-16 48 16,0-1 16-16,1-2 0 0,2-2-192 0,-1-4-48 15,0-3 0-15,2-3 0 0,1 1-368 0,1-1-80 16,1-2-16-16,-1 0 0 0,1 1-128 0,0 4 0 15,0 2 144-15,-1 5-144 0,-1 4 0 0,-1 1 0 16,-1 4 0-16,1 3 0 0,-4 4 0 0,-5 5 0 0,6-9 0 0,-6 9-128 16,0 0-208-16,0 0-48 15,0 0 0-15,0 0 0 16,0 0-1968-16,10 1-400 0,-10-1-64 0,11 4-13952 0</inkml:trace>
  <inkml:trace contextRef="#ctx0" brushRef="#br4" timeOffset="146662.62">23440 2600 23951 0,'0'0'2128'0,"0"0"-1696"0,0 0-432 0,0 0 0 0,0 0 448 16,0 0 16-16,0 0 0 0,7 6 0 0,-6 5 368 0,-1-1 64 15,-1 4 0-15,-1 3 16 0,-2 3 16 0,-1 2 0 16,-2 3 0-16,2-3 0 0,-1 1-144 0,0 3-16 16,-1-6-16-16,2-1 0 0,3-2-256 0,-1-1-48 15,2-3-16-15,1-4 0 0,0-9 16 0,0 0 0 16,0 0 0-16,0 0 0 0,0 0 160 0,0 0 32 16,7-5 16-16,4-7 0 0,-3 1-16 0,3-4-16 15,-1-4 0-15,1-3 0 0,1 3-304 0,-1-1-48 16,2-3-16-16,1 1 0 0,1 2-96 0,2-2-32 15,-1 0 0-15,2 2 0 0,2 0-128 0,1-2 0 16,-2 2 144-16,0 3-144 0,0 3 128 0,-1 4-128 16,-4 6 128-16,-2 2-128 0,1 3 0 0,-2 5 0 15,1 5 0-15,-1 5 128 0,-3 1-128 0,1 2 0 0,0 1 0 0,-3 3 0 16,-2 2 0-16,1-3 0 16,0 0 0-16,-1-2 0 0,-3-4 0 0,2 1 0 15,-1-2 0-15,1-2 0 0,-3-13 0 0,2 8-208 16,-2-8 16-16,0 0 16 15,5 8-2672-15,-5-8-544 0</inkml:trace>
  <inkml:trace contextRef="#ctx0" brushRef="#br4" timeOffset="147746.57">22641 5806 15087 0,'0'0'656'0,"0"0"160"0,0 0-656 0,0 0-160 0,0 0 0 0,0 0 0 16,0 0 1728-16,0 0 304 0,0 0 64 0,0 0 16 15,0 0-544-15,0 0-96 0,0 0-32 0,0 0 0 16,-1 12-432-16,0 2-96 0,2-1-16 0,-1 7 0 0,0 2-176 16,1 2-32-16,2 5-16 0,1-1 0 15,-1 0-240-15,4 4-48 0,-1-1-16 0,2-3 0 0,-1-4-80 0,4-4-16 16,1-3 0-16,2-5 0 0,-1-3 240 16,2-5 64-16,3-4 0 0,0-4 0 0,0-5 320 15,2-3 64-15,3-8 0 0,1-2 16 16,1-11-336-16,1 0-64 0,-1-3 0 0,1 2-16 0,-2 1-256 0,-3 0-48 15,-1-1-16-15,-7 1 0 0,-1 3-240 16,-3 4 176-16,-3 4-176 0,-3 0 160 0,-1 4-160 0,-2 4 0 16,0 0 144-16,-1 2-144 0,-2 1 0 0,0 4 0 15,-4 3 0-15,0 1 0 16,-2 2-1344-16,-1 4-256 0,-6-1-32 16,2 3-10592-16,-1 2-2128 0</inkml:trace>
  <inkml:trace contextRef="#ctx0" brushRef="#br4" timeOffset="148184.47">23282 5495 22111 0,'-3'16'1968'0,"2"-4"-1584"16,0 6-384-16,1 5 0 0,0 1 256 0,0 4-48 15,-1-1 0-15,1 2 0 0,1-1 416 0,-1 3 80 0,-1 2 0 0,1-2 16 16,0-1 48-16,1 3 16 0,-1-1 0 0,1-1 0 15,0-5 96-15,-1 0 16 0,0-3 0 0,0-4 0 16,0 0 64-16,2-3 32 0,-1-2 0 0,0-7 0 16,-1-7-256-16,0 0-48 0,0 0-16 0,0 0 0 15,0 0 144-15,4-12 16 0,1-7 16 0,0-2 0 16,0-2 16-16,0-5 0 0,0-2 0 0,-1-3 0 16,0-3-544-16,1 1-128 0,1-1 0 0,3 0-16 15,2 1-176-15,0 1 128 0,3 4-128 0,4 5 128 0,0-2-128 0,1 4 0 16,2 3 0-16,3 5-176 0,2 3 176 0,-3 6 0 15,-3 2 0-15,-1 5-128 0,-1 4 128 16,-2 8 0-16,-2 4 0 0,-3 0-128 0,-5 3 128 0,-2 1-128 16,-4 5 128-16,-3-2-128 0,-4 2 128 0,-5 1 0 15,-3 2-144-15,-5-3 144 0,-5-2 0 0,1-4-144 16,-1-3 144-16,-1-2 0 0,2-2-208 0,1-7 64 16,2-1 16-16,2-5 0 15,2-6-1008-15,3 1-192 0,3-2-32 0,4-4-16 16,2-2-1440-16,4-1-304 0,0-1-48 0</inkml:trace>
  <inkml:trace contextRef="#ctx0" brushRef="#br4" timeOffset="148636.73">23990 5212 22575 0,'0'0'992'0,"0"0"224"0,0 0-976 0,0 0-240 0,0 0 0 0,0 0 0 0,0 0 1616 0,-9-2 288 15,-1 0 48-15,-2 2 16 0,1 2-624 0,-3 0-128 16,1 2-32-16,-1 5 0 0,-1 0-320 0,1 3-64 15,0 4-16-15,-1 0 0 0,-2 2-432 0,3 2-96 16,3-1 0-16,1 0-16 0,1 0-240 0,5-1 144 16,3-2-144-16,2-1 128 0,0-4-128 0,7 1 0 15,2-3 144-15,3-3-144 0,1-2 336 0,1 1 0 16,0 1 0-16,2-1 0 0,1 2 0 0,-1 0 0 16,-1 1 0-16,-2 3 0 0,-3-1-192 15,-2 3-144-15,-3 1 192 0,-2 0-192 0,-4 1 320 0,-2-1-32 0,-5 2-16 16,1-4 0-16,-3 2 112 0,0-2 0 15,-2 0 16-15,0 2 0 0,1-5-192 0,0 0-32 0,1-5-16 16,9-4 0-16,-9 3-160 0,9-3 0 16,0 0 0-16,-6-8 128 15,2-5-1024-15,2 2-224 0,-1-1-32 0,4-3-16 16,3-1-1728-16,1-3-352 0,2-1-64 0</inkml:trace>
  <inkml:trace contextRef="#ctx0" brushRef="#br4" timeOffset="148848.59">24211 5189 11967 0,'0'0'1072'0,"0"0"-864"0,-6 8-208 0,-1 5 0 16,1-1 3264-16,0 6 592 0,1 2 128 0,-3 2 32 15,0 5-2032-15,1-1-416 0,-3 5-80 0,1-1-16 16,0 2-480-16,0 0-96 0,-1 2-32 0,2-5 0 16,0 1-304-16,5-4-64 0,0-3-16 0,3-4 0 0,3 0-352 15,0-2-128-15,1-6 0 0,1-4 144 16,-5-7-2048-16,11 0-400 0,-1-3-96 0</inkml:trace>
  <inkml:trace contextRef="#ctx0" brushRef="#br4" timeOffset="149459.73">24545 5339 11967 0,'0'0'1072'0,"0"0"-864"0,0 0-208 0,0 0 0 0,0 0 1776 0,0 0 304 15,0 0 64-15,0 0 16 0,0 0-96 0,0 0-16 0,0 0 0 0,0 0 0 16,0 0-656-16,-7-4-144 16,0-1-32-16,7 5 0 0,0 0-400 0,-10 3-96 15,0 1-16-15,1 2 0 0,0 2-272 0,2 0-64 16,-1 4-16-16,0 2 0 0,0-3-64 0,-1 5-16 16,1 3 0-16,0-2 0 0,2 0-32 0,-2 0-16 15,1-1 0-15,0 1 0 0,2-1 0 0,2-2 0 16,-1-4 0-16,0 2 0 0,4-12 16 0,0 10 0 0,2 0 0 15,-2-10 0-15,7 6 16 0,-7-6 16 0,9 5 0 16,2-5 0-16,-11 0 240 0,14-5 64 0,-1-2 0 0,1-5 0 16,0 0-256-16,1-2-32 0,-1-3-16 0,0-1 0 15,-1-1-96-15,-1-1-32 0,1-3 0 0,0 1 0 16,0 0-144-16,-1-5 160 0,0 0-160 0,-2-3 160 16,0-3 0-16,-1-3 0 0,0-3 0 0,-2-2 0 15,0-6-32-15,-1 0-128 0,-1-3 192 0,0-1-64 0,-2 2-128 0,2 3 0 16,-1 0 144-16,0 7-144 0,-2 0 0 15,-1 3 0-15,1 3 0 0,-2 2 0 0,0 7 0 16,0-1 0-16,-2 4 0 0,-1 4 0 0,0 0 0 16,1 6 0-16,-1-2 0 0,0 8 0 0,0-1 0 0,3 6 0 15,0 0 0-15,-9 8-128 0,0 3 128 0,0 4-128 16,0 4 128-16,0 5-128 0,-1 2 128 0,0 5 0 16,-2 1-144-16,3 5 144 0,3 2 0 15,1 3 0-15,0 3 0 0,1-3 0 0,4 5 0 0,0-1 0 16,3 2 0-16,0 0 0 0,3-5 0 0,0 3 0 15,3-4 0-15,0 0 0 0,2-5 0 0,2-2 0 16,1-3 0-16,1-1 0 0,-2-6 0 0,1-1 0 16,0-5 0-16,1-3 0 0,0-6 0 0,-1-1 0 15,-2-7 0-15,0-3 0 0,0-5-288 0,1-2-32 0,-2-2-16 0,0 1 0 32,1-3-1520-32,-1 2-288 0,-1-2-64 0,2 4-9184 0,-1-2-1856 15</inkml:trace>
  <inkml:trace contextRef="#ctx0" brushRef="#br4" timeOffset="149835.54">24130 4888 36863 0,'-9'-9'3264'0,"0"0"-2608"0,1-4-528 16,3 6-128-16,5 7 448 0,-4-10 64 0,4 10 16 15,0-8 0-15,0 8 128 0,4-11 32 0,0 2 0 0,0 0 0 16,4-1-304-16,-2-1-48 0,0 4-16 0,-2-2 0 15,-4 9-320-15,4-6 0 0,-2-3 0 0,-2 9 128 32,0 0-1312-32,0 0-256 0,0 0-48 0,0 0-15872 0</inkml:trace>
  <inkml:trace contextRef="#ctx0" brushRef="#br4" timeOffset="150316.68">25092 5199 26367 0,'0'0'1168'0,"0"0"240"0,0 0-1120 0,3-7-288 16,0-2 0-16,4 1 0 0,3 2 592 0,1-4 64 0,5-2 16 0,0 1 0 15,3-6 496-15,0-1 112 0,0-2 0 0,2-3 16 16,-4 0-384-16,1 2-80 0,-6 0 0 0,-2 4-16 15,-4 0-208-15,-3 4-32 0,-5 4-16 0,2 9 0 16,-8-5 0-16,-5 10 0 0,-5 3 0 0,-5 7 0 16,-5 6-400-16,-6 8-160 0,-4 7 128 0,-2 3-128 15,1 0 128-15,3 2-128 0,5 1 128 0,6-4-128 16,8-2 160-16,4-2-160 0,5-5 192 0,4-1-192 16,4 0 256-16,7-7-64 0,4-5-16 15,7-5 0-15,6 0-176 0,7-8 0 0,4 0 0 0,6-4 0 16,-2-3-128-16,2-2-64 0,0-6-16 15,-4-1 0-15,-6 6-3440 0,-3-5-672 16,7-3-144-16,-9 5-16 0</inkml:trace>
  <inkml:trace contextRef="#ctx0" brushRef="#br4" timeOffset="151173.69">23731 7093 18719 0,'0'0'832'15,"0"0"160"-15,5-6-800 0,1 0-192 0,0-1 0 0,1 2 0 0,-2-1 448 0,1-1 32 16,-6 7 16-16,7-5 0 0,-7 5 768 0,6-5 144 16,-6 5 48-16,0 0 0 0,4-10 208 0,-3 4 32 15,-2-2 16-15,-2 0 0 0,-2-2-368 0,-3 3-80 16,1-5-16-16,-3 5 0 0,-2-2-496 0,-2 4-112 15,-1 2 0-15,-2 3-16 0,0 1-240 0,-2 7-64 16,-2 6 0-16,0 2 0 0,-2 5-320 0,0 4 0 16,4 3 0-16,0 5 0 0,4 2 0 15,2 0 176-15,3 1-176 0,5-1 192 0,2 1-192 16,4-4-272-16,3-7 64 0,5 1 16 0,5-11 192 0,4-3 0 16,3-3 0-16,4-7 0 0,0-9 0 0,0-3 240 15,2-8-48-15,1-8-16 0,1-5 112 0,2-7 32 0,-1-5 0 0,-2-3 0 16,-2-2-128-16,-2-3 0 15,-3-3-16-15,5-18 0 0,-8 2-48 0,-7 3 0 0,-5-1 0 0,-3 0 0 16,-4-7 16-16,-2 4 0 0,-2 3 0 0,1 11 0 16,0 13-16-16,1 9-128 0,-2 11 192 0,2 8-64 15,0 3 80-15,3 13 16 0,0 0 0 0,-5 15 0 16,-1 7-224-16,0 9 0 0,-2 8 0 0,2 6 0 16,-1 2 0-16,-2 6 0 0,3 1-128 0,0 2 128 15,-1 0 0-15,4-15 0 0,-1-1 0 0,1 6 0 16,1 0 0-16,2 3 0 0,1-4 0 0,4-1 0 0,0-5-224 15,1-4 16-15,1-3 0 0,0-5 0 16,5-3-1888-16,-1-9-368 0,2-1-80 0,7-4-14016 16</inkml:trace>
  <inkml:trace contextRef="#ctx0" brushRef="#br4" timeOffset="151443.34">24361 6744 29487 0,'0'0'2624'0,"-9"3"-2112"0,2 3-512 0,-1 2 0 16,-1 1 224-16,0 7-64 16,0 3-16-16,3-2 0 0,-2 5 240 0,-2 5 64 15,2-2 0-15,1 6 0 0,-1 6-32 0,3-2 0 16,0 1 0-16,4-2 0 0,-2 0 96 0,6-2 0 15,2-6 16-15,2-5 0 0,4-4-32 0,0-3-16 0,7-8 0 16,0-1 0-16,5-10 64 0,1-3 16 16,2-7 0-16,4-4 0 0,1-5-64 0,2-7-16 0,-1-3 0 0,-3-1 0 15,-2-2-192-15,4-15-32 0,-14 5-16 0,-5 2 0 16,-12 1 16-16,-5 2 16 0,-7 1 0 0,-3 4 0 16,-8 3-80-16,2 6-32 0,-2 7 0 0,0 7 0 15,-1 7-160-15,1 6 0 0,0 3-192 0,1 7 192 16,2 2-704-16,0 3 0 0,-2 3-16 15,3 2 0-15,3 0-2352 0,2-1-480 16,2 1-96-16</inkml:trace>
  <inkml:trace contextRef="#ctx0" brushRef="#br4" timeOffset="151882.54">24773 6445 18431 0,'0'0'816'0,"0"0"160"0,0 0-784 0,0 0-192 16,-5 11 0-16,0 2 0 0,0 6 2768 0,0 5 512 15,-2 2 112-15,1 4 0 0,-3 2-1920 0,1 2-400 16,2 3-80-16,0 1-16 0,1-1-272 0,-1 0-64 16,1 0-16-16,4-9 0 0,1-3-16 0,3 5 0 15,0-6 0-15,3-3 0 0,0-2 64 0,2-5 16 0,-1-1 0 0,2-7 0 16,4-2-16-16,0-4 0 16,2-6 0-16,1-8 0 0,3-4-160 0,9-14-16 15,0-2-16-15,-4 0 0 0,2-2-112 0,-3 1-32 0,-3-4 0 0,-2 3 0 16,-3-1-160-16,-1 2-48 15,-1 4 0-15,-2 3 0 0,-2 7 0 0,-2 7-128 0,-4 7 192 16,-3 7-64-16,0 0-128 0,0 0 128 0,5 11-128 16,-3 7 128-16,1 5-128 0,-1 1 0 0,-2 1 0 15,1 3 0-15,2 2 0 0,-1-4 0 0,3 3-144 16,0-4 144-16,3-1 0 0,1-3 0 0,1-2 0 0,1-7 0 16,1-4 0-16,1-6 0 0,2-4 0 0,0-5 0 15,0-2 0-15,2-3 0 0,1-8 0 0,-2 0 0 16,-1 1 0-16,-3-5 224 0,-2-4-32 0,-1-3-16 15,-3-3 16-15,-1-1 16 0,-3-2 0 0,-2 0 0 0,0-1-16 16,-2 5 0-16,1 3 0 0,-1 4 0 0,-1 4-192 0,-2 4 0 16,1 2 0-16,2 4 0 15,-1 2-336-15,-1 1-64 0,4 9-16 0,0 0 0 16,-6-5-1840-16,6 5-368 0,0 0-80 0,-9 5-15856 16</inkml:trace>
  <inkml:trace contextRef="#ctx0" brushRef="#br4" timeOffset="152317.41">25747 6137 23039 0,'-4'11'2048'0,"-1"5"-1648"0,0 7-400 0,-2 1 0 16,2 7 2048-16,0 3 336 15,3 8 64-15,-1 0 16 0,2 4-1664 0,-1-1-336 16,0 2-64-16,-1 3-16 0,-2-3 192 0,3 0 48 15,-3 0 0-15,0-6 0 0,0-3 400 0,-1-4 64 0,1-2 32 0,2-16 0 16,0 1-176-16,0-7-48 0,1-1 0 16,2-9 0-16,0 0 64 0,0 0 0 0,0 0 0 15,6-23 0-15,2-6-160 0,0-4-32 0,3-3 0 0,-2-2 0 16,0-9-464-16,1 3-112 0,0-5 0 0,0 2-16 16,2 2-176-16,0-1 0 0,4 5 0 0,0 4 128 15,-2 3-128-15,4 6 0 0,1 6 0 0,3 6 0 16,1 4 0-16,2 6 0 0,2 6 0 0,1 6 0 0,2 2 0 15,1 7 0-15,-1 7 0 0,2 6 0 16,0 1 0-16,-2 3 0 0,-4 1 0 0,-2 4 0 0,-3-3 0 16,0 2 0-16,-2-3 0 0,-1-3 0 0,-3-2 0 0,-2-2 0 15,-3-5 0-15,0-4 0 0,-2-6 0 0,-1-2 0 16,-7-9 0-16,10 0 0 16,-1-5-1424-16,0-3-224 0,0-6-32 0,2-3-18688 15</inkml:trace>
  <inkml:trace contextRef="#ctx0" brushRef="#br4" timeOffset="155145.09">14940 6360 7359 0,'0'0'656'0,"0"0"-528"15,0 0-128-15,0 0 0 0,0 0 832 0,0 0 128 16,0 0 16-16,0 0 16 0,0 0-224 0,0 0-64 16,-6-7 0-16,6 7 0 0,0 0 0 0,0 0 0 15,-2-8 0-15,2 8 0 0,0 0 64 0,-1-9 16 16,1 9 0-16,0 0 0 0,0 0 16 0,0 0 0 15,0 0 0-15,0 0 0 0,-2-13-16 0,2 13 0 0,-2-9 0 0,2 9 0 16,0 0-96-16,0 0-32 0,-7-8 0 0,-1 5 0 16,-4 1-144-16,1 5-48 0,-2 1 0 0,-1 3 0 15,-1-3-16-15,-1 3-16 0,-1 0 0 0,-1 1 0 16,-1 2-112-16,-3-1-32 0,-1 2 0 0,0-1 0 0,-1 2-16 16,-1 2 0-16,-3 1 0 0,-1 2 0 15,-2-1 0-15,-1 3 0 0,-2 5 0 0,2 2 0 0,2-1 48 16,1-1 0-16,-2 3 0 0,4-3 0 0,3-1-128 0,1-3-32 15,6 1 0-15,1-6 0 0,4-1 0 0,1 0 0 16,5-3 0-16,2-2 0 0,2 4 64 16,2-3 16-16,3-1 0 0,5 0 0 0,4 0 192 0,4 2 32 15,6-2 16-15,3 1 0 0,2-2-32 0,3 2-16 16,1-3 0-16,2 3 0 0,1-1-208 0,2 2-32 16,-2-2-16-16,-1 2 0 0,-2-3-48 0,-1 1 0 15,-1-4 0-15,-2 0 0 0,-4 1 32 0,-3 0 0 16,-2-3 0-16,-4 2 0 0,-4 0-160 0,-10-5 192 15,10 4-192-15,-10-4 192 0,8 7-192 0,-8-7 0 16,0 0 0-16,0 0 128 0,0 0-128 0,0 0 0 16,0 0 0-16,0 0 0 15,-8-4-1216-15,0 3-240 0,-1 2-32 0,0 0-16 16,-1-1-1408-16,-1 0-288 0,1 0-48 0</inkml:trace>
  <inkml:trace contextRef="#ctx0" brushRef="#br4" timeOffset="155560.87">14767 6403 6447 0,'0'0'576'0,"0"0"-576"15,0 0 0-15,0 0 0 0,-8-4 2448 0,-3 7 384 16,-1 2 80-16,-1 0 16 0,-7 6-1504 0,2-2-288 15,-1 3-64-15,-4-3-16 0,-3 2-32 0,-2 4 0 16,-3 3 0-16,2 1 0 0,-2 0-128 0,2 2-48 16,1 0 0-16,2 3 0 0,-2-3 32 0,5 0 0 15,4 0 0-15,2-2 0 0,7-2-208 0,2 1-32 16,5 0-16-16,4-1 0 0,4-2-288 0,4 0-48 16,2-3-16-16,6-2 0 0,3-1 224 0,7-4 32 15,3 0 16-15,7-1 0 0,4 1-208 0,3-3-32 0,2-1-16 16,1-1 0-16,1-1-288 0,-1 0 128 15,-2 0-128-15,-4 1 0 16,-5 1-1216-16,-4 1-336 0,-5 4-80 0,-4 4-16 0</inkml:trace>
  <inkml:trace contextRef="#ctx0" brushRef="#br4" timeOffset="156772.12">26383 2216 9215 0,'0'0'400'0,"0"0"96"0,0 0-496 0,-8-4 0 16,0-1 0-16,0 1 0 0,2-2 1728 0,6 6 256 15,-9-4 64-15,9 4 0 0,0 0-832 0,0 0-144 16,0 0-48-16,0 0 0 0,0 0 128 0,0 0 0 15,0 0 16-15,0 0 0 0,0 0-352 0,0 0-80 16,0 0-16-16,11-5 0 0,1 0-272 0,3-1-48 16,3 3-16-16,2 1 0 0,3 0 160 0,4 2 32 15,2 0 0-15,4 5 0 0,4 8-64 0,1-3-16 16,3 4 0-16,-2 0 0 0,-2 2-144 0,-3 0-32 16,-1 3 0-16,-2 1 0 0,-3 3-96 0,-1 4-32 15,-3 2 0-15,-3 1 0 0,-2-1-48 0,-2-4-16 16,-2 3 0-16,-3-5 0 0,-3-1 80 0,-3 1 16 15,-1-1 0-15,-2 1 0 0,-3 7 240 0,-3-3 48 0,-8 4 16 16,-5 1 0-16,-7-4 80 0,-4 2 16 0,-5 3 0 0,-4 2 0 16,-5-1-128-16,-4-2-32 0,-7 1 0 15,-3-1 0-15,-2 1-144 0,1-3-48 0,-1-5 0 0,4 0 0 16,6-2-144-16,3-2-128 0,5-2 192 0,7-2-192 16,6-5 0-16,9-3 0 0,3-2 0 0,5 0 0 15,9-7-1776-15,0 0-464 0,10-2-80 16</inkml:trace>
  <inkml:trace contextRef="#ctx0" brushRef="#br4" timeOffset="161607.17">23681 8283 13823 0,'0'0'1216'0,"-4"-13"-960"15,-1-1-256-15,3 3 0 0,-1-2 752 0,2 2 96 16,0 1 32-16,-1-2 0 0,1 4 144 0,1 8 48 16,0 0 0-16,-3-10 0 0,3 10 16 0,0 0 16 15,0 0 0-15,0 0 0 0,0 0-16 0,-11 5 0 16,0 4 0-16,0 5 0 0,-1 5-288 0,-1 4-64 16,-2 5-16-16,-2 3 0 0,-1 6-176 0,2 4-32 15,-2 1-16-15,4 3 0 0,1-3-208 0,3 1-32 0,1 0-16 16,4-3 0-16,3-5-112 0,2 0-128 0,4-5 176 0,2-5-176 15,1 1 128-15,6-1-128 0,2-3 0 0,5-3 0 16,1-4 0-16,-1 1 0 0,6-6 0 0,-2 0 0 16,0-1 0-16,-3-3-224 0,-2-3 16 0,-2-3 0 31,0 1-2576-31,-3-1-512 0,2-3-96 0,-2-2-32 0</inkml:trace>
  <inkml:trace contextRef="#ctx0" brushRef="#br4" timeOffset="161964.81">24005 8499 32655 0,'-15'3'1440'0,"6"3"304"0,0 7-1392 0,3 2-352 15,-1 1 0-15,2 3 0 0,2 4 0 0,0 4-256 16,-2-3 32-16,2 4 16 0,2-4 208 0,1 0 0 0,0 1 0 15,1-4 160-15,1 0-160 0,0-1 0 0,2 0 0 0,-3-2 0 16,2-4-272-16,1-1-96 0,-4-13-16 16,0 0 0-1,0 0-1920-15,0 0-400 0</inkml:trace>
  <inkml:trace contextRef="#ctx0" brushRef="#br4" timeOffset="162152.16">23823 8320 35007 0,'-10'-3'3120'0,"0"2"-2496"0,10 1-496 0,0 0-128 16,0 0-1408-16,0 0-288 0,0 0-64 0,14-4-16 15,-1 2-208-15,2 0-64 16,3 1 0-16,0 2 0 0</inkml:trace>
  <inkml:trace contextRef="#ctx0" brushRef="#br4" timeOffset="162452.18">24270 8486 30111 0,'0'0'1344'0,"0"0"256"0,0 0-1280 0,0 0-320 16,5-9 0-16,5-2 0 0,1 2-160 0,5-2-96 15,3-3-32-15,1 0 0 0,-1-3 288 0,-1 2 192 16,1 1-16-16,-1-1-16 0,-3-1-160 0,-5 4 0 16,-2 2 0-16,-3-1 128 0,-1 5 192 0,-4 6 16 0,-9-4 16 0,-4 4 0 15,-1 4 736-15,-4 4 128 0,0 4 48 0,-2 5 0 16,-3-1-304-16,2 3-48 0,3 1-16 0,3-1 0 16,1-2-288-16,6 0-64 0,2-2-16 0,3-1 0 15,6-1-272-15,3 1-48 0,4-1-16 0,4-6 0 16,5 1-16-16,1-4-16 0,5-4 0 0,4-2 0 15,5-5-160-15,6-2 0 0,3-5 0 0,3-1 0 32,-3-2-1392-32,-1-2-208 0,-4-3-32 0,-5 2-15328 0</inkml:trace>
  <inkml:trace contextRef="#ctx0" brushRef="#br4" timeOffset="163269.31">25389 7674 23951 0,'-15'-15'2128'0,"6"5"-1696"0,2 2-432 0,7 8 0 15,-7-10 1680-15,7 10 256 0,0 0 48 0,0 0 16 0,0 0-1728 0,0 0-272 16,-5 8-192-16,3 3 16 0,2 3 176 0,0 4 128 15,0 0-128-15,1 2 176 0,0 4-176 16,-1 1 192-16,0 5-192 0,0-2 192 0,0 3-16 0,0 2 0 16,-1-2 0-16,0-3 0 0,-1 1 80 0,0-6 0 15,2-1 16-15,-1-2 0 0,-1 2 48 0,2-11 0 16,2-1 0-16,-2-10 0 0,0 0-128 0,0 0-32 16,8-10 0-16,1-6 0 0,0-9 80 0,1 1 16 15,2-6 0-15,-2-2 0 0,-1-4-112 0,0 1-16 16,1-1 0-16,1 4 0 0,0 6-128 0,0 3 0 15,1 5 0-15,-1 3 128 0,0 2-128 0,-2 8 0 16,1 1 0-16,-10 4 0 0,12 4 0 0,1 4 0 16,-3 4 176-16,-1 5-176 0,-2 3 0 0,0 6 0 0,-4 2 0 15,0 1 0-15,-2-3 0 0,1 2 0 0,-2-3 0 0,0-1 0 16,0 1 0-16,0-4 128 0,1-2-128 0,1-3 0 16,1 1 0-16,2-7 0 0,3-1 0 0,2-3 0 31,1-5-288-31,3-2-160 0,1-3-16 0,5-2-16 15,-1-6-2656-15,0 0-512 0</inkml:trace>
  <inkml:trace contextRef="#ctx0" brushRef="#br4" timeOffset="164660.07">26171 7520 32255 0,'-16'3'2864'0,"-2"3"-2288"0,0 1-576 0,2 5 0 0,2 1 288 0,-2 7-48 16,4 1-16-16,-2 0 0 0,1 3-224 0,-1 2 0 16,4-3 0-16,0 0 0 0,2-3 128 0,0 5 0 15,3-2-128-15,1 1 192 0,2-1-192 0,2-5 0 16,1-7 0-16,3 2 0 0,1 0 192 0,1-7-16 16,3-1 0-16,3-2 0 0,-2-6-32 0,5-2 0 15,2-2 0-15,2-7 0 0,0-4 32 0,2 0 0 16,-3-4 0-16,1 2 0 0,-2-1-176 0,-3-1 160 15,-4-2-160-15,-2-2 160 0,-3 2-160 0,-3 4 160 16,-4-2-160-16,-2 3 160 0,-1 0-160 0,-2 5 192 16,-1 1-192-16,-1 7 192 0,-2 0-192 0,3 3 0 15,0 1 0-15,8 2 0 0,0 0 0 0,0 0 0 0,0 0 0 16,0 0 0-16,0 0 0 0,10-5 0 0,4-4 0 16,4 1-176-16,2-2 176 0,2 1 0 15,-1-4-144-15,2-1 144 0,1-1 0 0,1 2 0 0,-5-2 0 16,0 4 0-16,1 3 0 0,-2 3 0 15,-1 1 0-15,-2 4 0 0,-1 5 0 0,-1 2 0 0,-1 5 0 0,-2 0 0 16,0 3 0-16,-5 3 0 0,0 2 0 0,-2 3 0 16,-4-5 0-16,-1 1 0 0,-2 0 0 0,1-1 0 15,-3-2 192-15,-2-2-64 0,0-1 0 0,0 0 0 16,1-8 192-16,6-5 48 0,-9 5 0 0,9-5 0 16,0 0-32-16,0 0 0 0,-2-9 0 0,2-8 0 15,2-2-128-15,3-2-16 0,3-6-16 0,2 2 0 16,0-6-176-16,3 7 0 0,1 0 0 0,-1 3 0 15,3 4 0-15,-1 1 0 0,-1 5 0 0,0 1 0 0,0 5 0 16,-1 2 0-16,-2 4 0 0,1 2 0 0,-2 2-128 0,0 5 128 16,0 3 0-16,-1-2 0 0,-1 3 0 0,-2 2 0 15,-2-5 0-15,0 3 128 0,-2 0-128 0,2 0 0 16,1-5-160-16,0 1 160 0,-5-10 0 0,9 5 0 16,0-1 0-16,3-4 160 0,0-4-160 0,2-1 0 15,2-5 0-15,0 1-176 0,2-5 176 0,0 0 0 16,-1-1 0-16,1 2 0 0,0 0 0 0,1 2 0 15,0 2 128-15,-1-1-128 0,0 3 0 0,-2 2 0 16,1 0 0-16,1 3 0 0,-1-2 0 0,1 3 0 16,-1-2 0-16,-1-1 0 0,2-2 0 0,0 0 0 15,0-5 0-15,1 5 0 0,1-3 0 0,0-1 0 0,1-7 128 16,-3 1-128-16,-2 1 176 0,-2-2-48 0,0-2 0 0,-1-2 0 16,-2-1 16-16,1-4 0 0,-5 1 0 0,0-2 0 15,-5 2-144-15,2 3 160 0,-3 2-160 0,-1 2 160 16,-2 2-160-16,-2 2 128 0,0 1-128 0,-4 8 128 15,-2 2-128-15,0 3 128 0,0 2-128 0,-3 3 128 16,-3 7-128-16,-3 4 0 0,-2 1 144 0,0 4-144 16,0 0 0-16,4 6 0 0,-1-1 0 0,3 0 0 15,2 1 0-15,3-3 0 0,-1-1 0 16,8-4 0-16,1-1 0 0,5-4 0 0,2-2 0 0,5 1-128 16,0-6 128-16,7-1 0 0,2-6 0 0,4-3-128 15,2 0 128-15,2-4 0 0,1-3 0 0,1 0 0 0,-1-4 0 16,0-4 0-16,-3 0 0 0,0 1 0 15,-1-3 0-15,0 3 0 0,4-1 0 0,-3-1 0 0,-1 0 0 16,-1 1 0-16,2-1 0 0,-4 1 128 0,-1 0-128 0,0 2 0 16,-3 0 0-16,0 3 0 0,-4 2 0 0,1-3 0 15,-4-1 0-15,-3 0 128 0,0 3-128 0,-2 4 0 16,-3-4 0-16,-2 12 128 0,-1-8-128 0,1 8 0 16,0 0 0-16,-9-3 128 0,0 1-128 0,-1 5 0 15,-1-1 0-15,0 6 128 0,-1 5-128 0,2 2 0 16,-3 2 0-16,0 0 0 0,4 0 0 0,0-1 0 15,0 1 0-15,4-3 0 0,0 0 0 0,3 0 0 16,-1 0 0-16,3-4 0 0,3 1 0 0,-3-11 0 16,7 7 0-16,4-1-128 0,0-2 128 0,2-3 0 15,1-2 0-15,2-3-128 0,2-2 128 0,2-1 0 0,2-1 0 16,0-1 0-16,-1-1 0 0,0 1 0 0,-2-3 0 0,1 3 0 16,0-3 0-16,-2-1 0 0,-3-2 160 0,1 1-160 15,-2 0 208-15,-2 0-48 0,0 2-16 0,-2 3 0 16,-3 0-16-16,-7 9-128 0,0 0 192 0,0 0-64 15,6-8-128-15,-6 8 128 0,0 0-128 0,0 0 128 16,0 0-128-16,-9 0 192 0,-1 1-192 0,-1 1 192 16,0 0-192-16,-1-1 0 0,1 0 0 0,-2 3 0 15,1-3 0-15,0 0 0 0,-1 1 0 0,5-2 0 16,-1-2-208-16,0 1 80 0,-1-3 128 0,10 4-208 16,-8-5 208-16,3 2-144 0,-3-3 144 0,8 6-128 15,-5-10 128-15,5 10-128 0,-4-5 128 0,4 5-128 16,-1-10 128-16,1 10 0 0,-2-8 0 0,2 8 0 15,2-10 0-15,-2 10 0 0,5-7 0 0,2-2-128 0,0 1 128 16,3 2 0-16,0-2 0 0,2 3 0 0,1-3 0 0,1 1 0 16,0-3 0-16,1 2 0 0,0 3 0 0,0-3 0 15,2 2 0-15,1 0 0 0,-2-2 0 0,1 3 0 16,1 0 0-16,-2 0 128 0,-1 3-128 0,-1 2 0 16,-4 0 128-16,1 3-128 0,-1-2 0 0,0 3 0 15,-10-4 0-15,13 5 128 0,-6 0-128 0,3 4 0 16,-4-3 0-16,-1 6 0 0,-2-2 0 0,1 3 0 15,-1 2 0-15,-2-1 0 0,-1-1 0 0,-1-1 0 16,0 1 0-16,-1 0 0 0,2 3 0 0,0 1 0 16,0-4 0-16,0-1 128 0,2-3-128 0,0 3 0 0,1-3 0 15,-3-9 0-15,0 0 0 0,5 7 0 0,-5-7 0 16,7 4 0-16,-7-4 0 0,0 0 0 0,12 0 0 0,-12 0 0 31,7-8-464-31,-2-2-16 0,-1 0 0 0,-1 1 0 16,-2 0-2336-16,0 0-480 0,-1-3-96 0</inkml:trace>
  <inkml:trace contextRef="#ctx0" brushRef="#br4" timeOffset="166366.76">28111 5851 11967 0,'-3'-10'1072'0,"2"1"-864"0,0-3-208 0,1-1 0 16,-1 0 1360-16,-1 0 240 0,2 0 32 0,-2 2 16 15,-1-1-816-15,2-2-144 0,-3 1-48 0,0 3 0 16,-1 0 240-16,1 3 32 0,-1 0 16 0,2 2 0 16,-1 2 0-16,-1 3 0 0,-2 4 0 0,1 2 0 15,-2 1-288-15,-2 6-48 0,0 5-16 0,0 4 0 16,-2 2-224-16,2 5-48 0,0 3-16 0,1 4 0 15,0 3-96-15,0 3-32 0,3 4 0 0,1-3 0 16,1 1-160-16,2-2 0 0,-1 0 0 0,3-2 128 0,0-5-128 16,0-3 0-16,4-3 0 0,-2-3 0 0,0-3 0 15,0-4-224-15,-1-7 48 0,2 0 16 16,-3-12-1760-16,0 0-336 0,0 0-80 16</inkml:trace>
  <inkml:trace contextRef="#ctx0" brushRef="#br4" timeOffset="166564.31">27792 6223 17503 0,'0'0'768'0,"0"0"176"0,0 0-752 0,0 0-192 16,0 0 0-16,11-4 0 0,1 0 2160 0,6 0 400 15,2 0 64-15,5-5 32 0,2 2-2016 0,4-6-416 16,2 0-80-16,1 2-16 0,-1-3-128 0,0 2 128 16,-1 2-128-16,-2-2 128 0,-4-1-336 0,-2 4-80 15,-1-2-16-15,-4 4-7744 16,-3 0-1552-16</inkml:trace>
  <inkml:trace contextRef="#ctx0" brushRef="#br4" timeOffset="166684.18">28346 6052 11967 0,'0'0'528'0,"0"0"112"0,0 0-512 0,0 12-128 0,-2-3 0 0,0 3 0 16,1 2 1504-16,0 3 272 0,-1 3 48 0,0 2 16 16,-1-3-720-16,2 2-144 0,-1 1-16 0,0 1-16 15,2-3-480-15,0-1-80 0,0-1-32 0,3-1 0 16,-1-3-224-16,2-3-128 0,1 0 160 0,-5-11-160 15,0 0-1024-15,10 0-288 16</inkml:trace>
  <inkml:trace contextRef="#ctx0" brushRef="#br4" timeOffset="167118.19">28689 5456 18431 0,'0'0'816'0,"0"0"160"0,0 0-784 0,-4 9-192 16,-2 4 0-16,0 3 0 0,-2 5 576 0,1 4 80 16,-1 3 16-16,-4 4 0 0,1 1 80 0,1 2 16 0,0 2 0 15,1 1 0-15,1 0-112 0,2 1-16 16,1-5 0-16,0 0 0 0,3-3-208 0,4-6-48 0,-1-3-16 0,0-4 0 15,2-4 48-15,-1-2 16 0,2-3 0 0,-4-9 0 16,0 0 32-16,11-2 16 0,1-2 0 0,2-8 0 16,0-2-80-16,1-3-16 0,2-5 0 0,0 0 0 15,4 2-192-15,-1 0-32 0,-2 1-16 0,0 2 0 16,1 3-144-16,-3 5 0 0,-2 3 0 0,-1 3 0 16,-13 3 0-16,11 4 0 0,-2 6 0 0,-4 2 0 15,-2 6-128-15,-4 3 128 0,-3 2-160 0,-4 2 160 16,-2 3 0-16,-6 0-144 0,-7 2 144 0,-1 1 0 15,-2-1-224-15,1-4 32 0,-1-2 16 0,5-4 0 16,-1-6-672-16,6-2-144 16,2-5-32-16,2-5-7616 0,4-4-1536 0</inkml:trace>
  <inkml:trace contextRef="#ctx0" brushRef="#br4" timeOffset="167463.04">28951 5868 20271 0,'0'0'1792'0,"0"0"-1424"15,0 0-368-15,0 0 0 0,0 0 1264 0,0 0 176 16,0 0 32-16,13-10 16 0,0-3-1296 0,-1 0-192 16,2-2-192-16,3 0 32 0,-1-2 288 0,0 1 48 15,-2 1 16-15,-3 2 0 0,-2 0 96 0,-3 0 32 0,-1 4 0 16,-2-1 0-16,-3 10 256 0,0 0 64 0,0 0 16 0,0 0 0 15,-13 3 0-15,2 4 0 0,-1 4 0 16,0 5 0-16,-4 3-352 0,4 0-80 0,-1 0-16 0,3-1 0 16,0 1-208-16,3-2 144 0,3-3-144 0,2 0 128 15,2-5-128-15,0-9 0 0,5 10 0 0,1-4 0 16,-6-6 0-16,14 1 0 0,0-2 144 0,1-5-144 16,2-6 0-16,1 2 128 0,1-4-128 0,0 1 0 31,0-2-448-31,-1 1-176 0,0 0-16 0,-2 2-8736 0,-1-1-1744 0</inkml:trace>
  <inkml:trace contextRef="#ctx0" brushRef="#br4" timeOffset="167722.49">29340 5567 23951 0,'-6'12'2128'0,"-3"1"-1696"0,-1 2-432 0,0 4 0 0,-1 2 192 0,1 0-32 15,1 0-16-15,0-1 0 0,4-1 352 0,1-1 64 16,-1-3 16-16,3-2 0 0,2 0-16 0,0-3 0 16,0-10 0-16,0 0 0 0,0 0 96 0,0 0 32 15,0 0 0-15,7-7 0 0,2-2 288 0,3-7 64 16,1-2 16-16,2-1 0 0,1-5-608 0,2-1-112 16,0-1-16-16,0-2-16 0,1 1-304 0,1 1 160 15,3 3-160-15,-1 1 128 0,-2 1-128 0,2 3 0 0,-1 4 0 16,1 0 0-16,-1 4 0 0,0 3 0 0,-2 5-144 15,-1-1 144 1,-2 2-1280-16,-1 2-208 0,-1 1-48 0,0 0-12896 16</inkml:trace>
  <inkml:trace contextRef="#ctx0" brushRef="#br4" timeOffset="168681.74">30142 5037 11967 0,'0'-23'528'0,"1"6"112"0,3 1-512 0,-1 0-128 16,2 0 0-16,-1 3 0 0,0 1 1616 0,-4 12 304 15,0 0 48-15,0 0 16 0,1-13-592 0,-1 13-112 16,0 0-32-16,0 0 0 0,-3 11-416 0,-1 3-64 15,-1 4-32-15,-4 5 0 0,-2 4 0 0,1 3 0 16,1 2 0-16,0 0 0 0,-1-2-192 0,0 2-32 0,0 1-16 0,1-1 0 16,-2-3-80-16,3 0-16 0,-1 0 0 0,0-4 0 15,1-6-16-15,2-3 0 0,1-2 0 0,0-5 0 16,5-9 48-16,0 0 0 0,0 0 0 0,0 0 0 16,0-11 144-16,5-7 48 0,0-6 0 0,2-4 0 15,2-7-240-15,3 0-32 0,0-3-16 0,4-3 0 16,0-2-336-16,3 2 128 0,3-5-128 0,0 6 0 15,-1-4 0-15,2 10 0 0,1 4 0 0,0 3 0 16,0 5 0-16,-2 7 0 0,-2 6 0 0,-1 3 0 16,-2 3 0-16,-3 8 0 0,-3 2 0 0,-2 2-128 15,-6 3 128-15,-3 5-160 0,-3 2 160 0,-4 1-160 16,-7 6 160-16,-3-2-192 0,-2 1 192 0,-2 2-192 16,-4-4-64-16,1-2 0 0,0-3-16 0,1-1 0 15,0-5-320 1,4 0-64-16,1-8-16 0,4-2 0 0,2-4-2128 0,2-2-416 15</inkml:trace>
  <inkml:trace contextRef="#ctx0" brushRef="#br4" timeOffset="169015.18">30549 4785 27759 0,'0'0'1216'0,"0"0"272"0,0 0-1184 0,0 0-304 15,0 0 0-15,-3-4 0 0,3 4-192 0,0-10-112 16,3 1-16-16,2-2 0 0,1 2 320 0,1-3 272 0,-2 3-48 16,0-2-16-16,0 0-16 0,-1 2 0 0,-2-3 0 0,-2 5 0 15,-2-2 192-15,2 9 48 0,-8-4 0 0,-1 4 0 16,-1 4 144-16,-3 5 48 0,-3-1 0 0,-2 8 0 16,-1 0-288-16,-3 7-48 0,2 5-16 0,0-1 0 15,1-2-272-15,1-1 160 0,0 4-160 0,4-4 128 16,5-1-128-16,5 1 0 0,4-2 0 0,5-4 0 15,7-5 128-15,2-4-128 0,1 1 0 0,4-5 128 16,3-5-128-16,2 0 0 0,1-5 144 0,1-4-144 16,-1 0-240-16,2-5-112 0,-3-1-32 0,3-2-9296 15,1 1-1872-15</inkml:trace>
  <inkml:trace contextRef="#ctx0" brushRef="#br4" timeOffset="170154.54">30569 4865 14047 0,'-9'-10'624'0,"9"10"128"0,-7-5-608 0,-3-3-144 15,-2 2 0-15,2 2 0 0,0-2 832 0,0 2 128 16,-2 1 16-16,3 1 16 0,3-5 112 0,0-2 32 16,-1 4 0-16,7 5 0 0,-5-8-16 0,1 1 0 15,1-2 0-15,3 9 0 0,0 0-144 0,0 0-16 16,-4-6-16-16,4 6 0 0,0 0-304 0,0 0-64 15,0 0-16-15,0 0 0 0,0 0-208 0,-4 14-32 16,-1 0-16-16,4 4 0 0,-2 1 16 0,-1 2 16 16,0 5 0-16,2 2 0 0,-2-4-16 0,4 0-16 15,-1-1 0-15,-1-3 0 0,1 1 64 0,0-2 16 0,0-2 0 0,1-3 0 16,0-14 32-16,0 0 16 0,-4 13 0 0,4-13 0 16,0 0 80-16,0 0 0 0,0 0 16 0,0 0 0 15,0 0 112-15,-5-14 32 0,1-2 0 16,1-3 0-16,1-4-288 0,2-4-48 0,1 2-16 0,2-6 0 15,-1-2-192-15,3 0-128 0,4 1 160 0,0 2-160 16,1-1 0-16,2 6 0 0,2-2 0 0,1 7 0 16,3 2 0-16,-3 3 0 0,-1-1 0 0,0 6 0 15,1 1-144-15,-1 3 144 0,-1 2-208 0,0 2 80 32,-13 2-496-32,12 1-80 0,-2 1-32 0,-10-2 0 15,0 0-1488-15,11 8-288 0,-11-8-64 0,9 10-7728 0,-9-10-1552 0</inkml:trace>
  <inkml:trace contextRef="#ctx0" brushRef="#br4" timeOffset="170454.89">30676 4657 3679 0,'0'0'320'0,"0"0"-320"16,-4 8 0-16,4-8 0 0,0 0 3744 0,0 0 672 16,3 12 144-16,-3-12 32 0,7 6-2544 0,4-1-512 15,-1-6-112-15,1-4-16 0,2-1-320 0,2-5-64 16,0 0 0-16,3-2-16 0,0-3-240 0,0 1-32 15,-3-2-16-15,-1-1 0 0,-1-1-112 0,-2-1-32 16,-2-2 0-16,-4 3 0 0,-1 3-128 0,-4 3-48 16,-3 3 0-16,-2 0 0 0,-1 5-64 0,-3 3-16 15,-4 5 0-15,-1 2 0 0,-3 6-64 0,-2 5-32 0,-3 4 0 0,0 0 0 16,1 2-224-16,3-1 0 0,3 2 0 16,2-1 0-16,2-3 0 0,3 0 0 0,4-1 0 0,3-2 0 15,3 0 0-15,6-5 0 0,1 1 0 0,2-4 0 16,2-3 0-16,4-3 128 0,2-1-128 0,2-2 0 15,5-6 0-15,3-3-192 0,4-1 48 0,0 2 0 32,1-3-1280-32,1 4-256 0,0-4-48 0,-2 3-8064 0,-1-3-1616 0</inkml:trace>
  <inkml:trace contextRef="#ctx0" brushRef="#br4" timeOffset="171014.99">31319 4254 20383 0,'0'0'896'0,"0"0"192"0,0 0-864 0,0 0-224 0,0 0 0 0,0 0 0 16,0 0 784-16,0 0 112 0,0 0 32 0,0 0 0 15,-7 5-48-15,-2-1-16 0,0-1 0 0,-1 5 0 16,-2-2-144-16,1 3-16 0,-1 0-16 0,3 4 0 15,3-4-112-15,0 2-32 0,1-4 0 0,1 4 0 16,1-2-176-16,3 2-48 0,2-2 0 0,0 1 0 16,1 3-144-16,3-3-48 0,3 2 0 0,2 0 0 15,2-3 160-15,1 4 32 0,0-2 0 0,1 2 0 16,1 1-160-16,-4 0-32 0,-3-2 0 0,-4 0 0 16,2 1-128-16,-6-3 160 0,-4 3-160 0,-2 1 160 15,-4-4 256-15,-2 1 48 0,-4 1 16 0,-1-3 0 16,-4 1 48-16,1-2 16 0,-1 1 0 0,-1-3 0 15,1 0-272-15,0-1-48 0,-2-5-16 0,3-1 0 16,-1-3-208-16,4 0 0 0,4-1 0 0,1-4 0 16,4 1-1056-16,2-4-304 0,2 3-64 0,3-1-16 15,7-1-1472-15,0-2-288 0</inkml:trace>
  <inkml:trace contextRef="#ctx0" brushRef="#br4" timeOffset="172928.6">28085 7013 10127 0,'0'0'448'0,"0"0"96"0,0 0-544 0,0 0 0 15,0 0 0-15,0 0 0 0,0 0 1360 0,0 0 176 0,0 0 16 0,0 0 16 16,0 0-720-16,7-9-144 0,-3 2-16 15,-4 7-16-15,5-12 112 0,0 3 32 0,0-5 0 0,1 3 0 16,1-1-80-16,0-2-16 0,-2 3 0 16,2 1 0-16,2-4 48 0,2 0 16 0,2-1 0 0,1-1 0 15,0 1-256-15,4-3-48 0,2 2-16 0,0 1 0 16,1-1-176-16,0 1-32 0,-2 2-16 0,2 3 0 16,-1-4-80-16,-2 3-16 0,-3 3 0 0,-1-1 0 15,-1 5-144-15,-2 3 128 0,0 1-128 0,-11 0 128 16,12 9-128-16,-2 0 192 0,-2 4-192 0,-2 2 192 15,-1 3-48-15,-1 2 0 0,-1 3 0 0,-5 4 0 16,-3-3 16-16,3 4 0 0,-3-3 0 0,-1 1 0 16,0-2 16-16,0-3 0 0,1-2 0 0,0 0 0 0,-1-3 16 15,4-4 16-15,-1-4 0 0,3-8 0 0,0 0-208 16,0 0 144-16,0 0-144 0,0 0 128 0,0 0-128 0,11-3 0 16,-1 0 0-16,-3-6 0 0,5 1-256 0,-3-3-48 15,-3 2 0-15,0-3 0 16,-3 5-464-16,-3 7-112 0,8-10-16 0,-8 10 0 15,3-8-704-15,-3 8-128 0,0 0-48 0,0 0-9120 0</inkml:trace>
  <inkml:trace contextRef="#ctx0" brushRef="#br4" timeOffset="173469.64">28473 6810 3679 0,'0'0'160'0,"0"0"32"0,0 0-192 0,0 0 0 0,0 0 0 0,0 0 0 16,0 0 1200-16,0 0 192 0,0 0 32 0,7-7 16 0,-7 7-448 15,7-6-96-15,0-2 0 0,-7 8-16 0,7-8 480 0,1-1 112 16,-2 2 0-16,2 1 16 0,-2-4-160 15,3 2-48-15,2-3 0 0,1-3 0 0,-2 1-352 0,3 2-80 16,-1-3-16-16,4-3 0 0,0 1-192 0,2-1-64 16,1 0 0-16,1 2 0 0,-2 1-144 0,-1 2-48 15,1 4 0-15,-3 0 0 0,-1 4-160 0,-1 2-32 16,-13 2-16-16,11 5 0 0,-3 8 16 0,-2 3 16 16,-2 6 0-16,-4 2 0 0,0 5-64 0,-2-1-16 15,0 1 0-15,-1 4 0 0,1 1-128 0,-1-3 128 16,1-1-128-16,1-2 128 0,2-7-128 0,1 1 0 0,1 1 0 15,2-7 0-15,4-4 0 0,0-5 0 0,0 1 0 0,1-7-176 32,1-2-1696-32,2-7-352 0,1-2-64 0</inkml:trace>
  <inkml:trace contextRef="#ctx0" brushRef="#br4" timeOffset="173802.57">29214 6412 17503 0,'-6'-5'1552'0,"-2"1"-1232"0,8 4-320 0,-10 0 0 15,1 0 2608-15,9 0 464 0,-10 5 80 0,1 3 32 16,0 3-2432-16,0 4-496 0,0 1-80 0,1 4-32 16,-1 3 96-16,0 5 16 0,-1-1 0 0,1 2 0 0,1-5 64 0,3-2 0 15,2-1 16-15,3-3 0 0,3-4 32 0,3-1 0 16,5-3 0-16,0-5 0 0,0-4 16 0,3-1 16 15,7-1 0-15,-1-4 0 0,4-5 0 0,3-2 0 16,-2 0 0-16,3-5 0 0,-1-5-32 0,-2 1-16 16,0 2 0-16,-6 1 0 0,-5 0-144 0,-6 4-16 15,0 0-16-15,-4-1 0 0,-3 0-48 0,-2 2-128 16,-5 3 192-16,0 0-64 0,-4 5-128 0,-2 1 192 16,-5 1-192-16,-2 3 192 0,-1 3-192 0,-1 1 0 15,2-2-192-15,-1 1 192 16,5-1-1376-16,1-1-160 0,1 2-16 0,4-1-8816 15,0-3-1744-15</inkml:trace>
  <inkml:trace contextRef="#ctx0" brushRef="#br4" timeOffset="174200.54">29655 6234 26719 0,'-7'15'2368'0,"-2"6"-1888"0,-1 7-480 0,-1-2 0 15,0 5 0-15,2 4-128 0,3 2-16 0,-1 3 0 16,0-1 400-16,0 2 96 0,1-3 16 0,1-1 0 16,-1 0 208-16,1-3 64 0,-1-4 0 0,1-3 0 15,0-3 64-15,0-2 32 0,0-4 0 0,1-6 0 16,2-2-128-16,2-10-32 0,0 0 0 0,0 0 0 16,0 0 16-16,2-11 0 0,1-8 0 0,1-3 0 15,1-1-144-15,0-7-16 0,2-2-16 0,-1-3 0 16,0-5-224-16,2 2-64 0,2 0 0 0,0 0 0 0,0-2-128 15,1 7 0-15,1 3 0 0,2 3 0 0,2 3 0 0,2 4 0 16,1 1 0-16,0 2 0 0,-1 3-144 0,0 5 144 16,-2 2 0-16,-2 4 0 0,-2 3 0 0,-12 0-128 15,10 11 128-15,-4-2 0 0,-2 7 0 0,-2 0 0 16,-4 1-128-16,-2 2 128 0,-2 1 0 0,-3 4-192 16,-2 3 192-16,-1-3-160 0,-3-4-176 0,1 2-48 15,0-4 0-15,4-4 0 16,-3-4-128-16,4 1-48 0,2-3 0 15,7-8 0-15,-9 0-1040 0,9 0-224 0,0 0-32 0,-3-5-11616 0</inkml:trace>
  <inkml:trace contextRef="#ctx0" brushRef="#br4" timeOffset="174686.58">30126 5686 14111 0,'0'0'624'0,"0"0"128"0,0 0-608 0,1-9-144 15,-1 4 0-15,0 5 0 0,0-11 1088 0,0 11 192 16,0 0 48-16,0 0 0 0,0-9-112 0,0 0-32 16,0 9 0-16,0 0 0 0,0 0-176 0,0 0-48 15,0 0 0-15,0 0 0 0,0 0-288 0,0 0-64 16,0 0-16-16,0 0 0 0,0 0-128 0,0 0-16 16,-4 14-16-16,0 0 0 0,-1 1 16 0,3 3 0 15,-2 0 0-15,-1 1 0 0,0 0-112 0,1 0-16 16,1 0 0-16,2-1 0 0,-1 0-192 0,0-3-128 15,2-8 160-15,0-7-160 0,0 14 128 0,0-14-128 16,0 0 0-16,0 0 144 0,0 0-16 0,0 0-128 16,0 0 192-16,0 0-64 0,0 0-128 0,0 0 192 0,0 0-192 15,0 0 192-15,0 0-192 0,0 0 0 0,0 0 0 0,0 0 0 16,0 0 0-16,0 0-176 0,0 0 16 16,0 0 0-1,0 0-672-15,0 0-144 0,2-10-32 0,-2 10 0 16,0 0-544-16,0 0-112 0,0 0-32 0,0 0-10000 0</inkml:trace>
  <inkml:trace contextRef="#ctx0" brushRef="#br4" timeOffset="175243.08">29570 6617 5519 0,'-1'-16'496'0,"1"7"-496"16,0 3 0-16,0-4 0 0,-1 0 2336 0,1-4 368 15,0-1 80-15,2 1 16 0,1 0-1120 0,-1-3-208 16,1-1-64-16,2 0 0 0,0 1-64 0,-1 0 0 16,-2 3-16-16,3 1 0 0,2 6-288 0,-1-2-48 0,-2 3-16 15,-4 6 0-15,0 0-272 0,0 0-48 0,0 0-16 0,0 0 0 16,0 0-208-16,8 12-48 0,-2 0-16 0,0 3 0 16,-3 1-80-16,-2 2-16 0,-1 1 0 0,0 2 0 15,0-2-16-15,0 4 0 0,-2-1 0 0,-2 0 0 16,-3-3 96-16,2-1 16 0,0-3 0 0,-1 0 0 15,-1-4 96-15,1-2 32 0,6-9 0 0,-6 6 0 16,6-6 16-16,0 0 0 0,0 0 0 0,0 0 0 16,0 0 64-16,0 0 32 0,-1-13 0 0,3-1 0 15,3-2-224-15,3-2-64 0,2-2 0 0,3-1 0 16,-3-2-192-16,4 4-128 0,0 0 128 0,4 3-128 16,-2-2 0-16,3 5 0 0,2 0 0 0,1 2 128 15,4 2-128-15,0-1 0 0,1 2 0 0,-1 2 0 16,-4 3 0-16,0 3 0 0,-3 0 0 0,-2 2 0 0,-5-1 0 15,1 0 0-15,-4 6 0 0,-9-7 0 16,0 0 0-16,0 0 0 0,0 0-128 0,0 0 128 16,0 0-448-16,0 0 0 0,0 0 0 0,0 0 0 15,-8 7-1712-15,-1 1-336 0,1-6-80 0,-1 0-8096 16,0-2-1616-16</inkml:trace>
  <inkml:trace contextRef="#ctx0" brushRef="#br4" timeOffset="175755.13">30137 5958 8287 0,'0'0'736'0,"0"0"-592"0,0 0-144 0,0 0 0 16,0 0 2656-16,-2 15 496 0,-1 2 112 0,2 2 0 16,-1 4-1840-16,0 2-368 0,-2 3-80 0,0 7-16 15,-1 0 160-15,0 3 32 0,-1 6 0 0,1 0 0 16,-4-3-96-16,1 4-16 0,1 1 0 0,-1 0 0 16,0-4-192-16,1-1-32 0,0-2-16 0,2-7 0 15,-1-2-272-15,1-3-48 0,0-4-16 0,1-5 0 16,0-6-16-16,4-12-16 0,0 0 0 0,0 0 0 15,0 0 48-15,0 0 16 0,5-9 0 0,2-3 0 16,-1-6-48-16,1-4 0 0,1-3 0 0,1-8 0 0,0-3-256 0,0 1-64 16,0-10-128-16,0 3 192 0,0 3-192 0,3-1 144 15,3 1-144-15,1 2 128 0,-2 2-128 0,2 3 0 16,1 1 0-16,2 7 0 0,0 1 0 0,0 4 0 16,-3 0 0-16,2 6 0 0,0 6-144 0,-1 4 144 15,-3 6 0-15,-2 2 0 0,0 5-128 0,-5-1 128 16,-2 4 0-16,-3 4 0 0,-6 4-160 0,-4 3 160 15,-2 0-128-15,-4-1 128 0,-4-1 0 0,-1 2-128 16,0-3 128-16,0 0 0 0,-4-4 0 0,3 0 0 16,1-4 0-16,1-6 0 0,0-2 0 0,3 1 0 15,1-6 0-15,5-3 0 16,0-3-480-16,5-2-16 0,2-5 0 0,1 1 0 16,-2-2-1728-16,6-3-336 0,0-3-80 0,4 2-12064 0</inkml:trace>
  <inkml:trace contextRef="#ctx0" brushRef="#br4" timeOffset="176158.52">30600 5456 27695 0,'0'0'1216'0,"0"0"272"0,0 0-1184 0,-8 8-304 0,1 3 0 0,0 1 0 16,1 3 0-16,-2 4 0 0,1 4 0 0,-1 2 0 15,-1 6 496-15,0 2-16 0,0 2 0 0,2 5 0 16,-1 2 48-16,0 2 16 0,1-3 0 0,2 1 0 16,0 1 16-16,1-5 0 0,0-4 0 0,1-3 0 0,6-3-288 0,-1-4-48 15,1-6-16-15,1-5 0 0,-4-13 112 0,6 11 0 16,-6-11 16-16,12 0 0 0,-1-8 176 0,1 0 16 16,-1-8 16-16,0-2 0 0,1-2-208 0,-1 0-32 15,1 1-16-15,-1 1 0 0,-1 1-288 0,0 5 0 16,-2 0 128-16,0 6-128 0,-8 6 0 0,0 0 0 15,0 0 0-15,0 0 0 0,7 11 0 0,-2 3 0 16,-2 5 0-16,-2 7 0 0,-1-2 0 0,0 3 0 16,-1-3 0-16,0 1 0 0,-2 2 0 0,2-4 0 15,0-3 128-15,-1-2-128 0,2-5 0 0,0-1 0 0,2-4 0 16,-2-8 0-16,0 0 0 0,0 0 0 0,0 0-160 16,0 0 160-1,6-6-2192-15,0-7-320 0,2-1-64 0,1 0-11856 0</inkml:trace>
  <inkml:trace contextRef="#ctx0" brushRef="#br4" timeOffset="176333.12">30859 5923 28383 0,'-15'7'1264'0,"7"2"256"0,3 1-1216 0,-1 4-304 0,2 2 0 0,1 1 0 16,1-1 0-16,2-1 0 0,1-1 0 0,2 1 0 15,-2 0 0-15,3-1 128 0,2-1-128 0,-6-13 0 0,6 6 0 0,2 1-176 16,-8-7 0-16,0 0-8176 16,12 1-1632-16</inkml:trace>
  <inkml:trace contextRef="#ctx0" brushRef="#br4" timeOffset="176503.83">30863 5651 15663 0,'-9'-6'1392'0,"-1"3"-1120"16,1 0-272-16,9 3 0 0,0 0 3936 0,0 0 736 16,0 0 128-16,0 0 48 15,0 0-4240-15,0 0-848 0,0 0-160 0,0 0-48 16,0 0-1760-16,11 3-352 0</inkml:trace>
  <inkml:trace contextRef="#ctx0" brushRef="#br4" timeOffset="176761.02">31267 5689 29775 0,'-21'1'1312'0,"5"2"288"0,-3 5-1280 0,-1 4-320 0,0 3 0 0,-2 2 0 16,-2 3 0-16,1 4 0 0,0 3 0 0,0-3 0 15,0 3 288-15,7-2 96 0,6-1 32 0,1 0 0 16,1-3 96-16,8-3 32 0,3-1 0 0,3 0 0 15,3-4-48-15,6-7-16 0,2-1 0 0,2-2 0 16,1-3 32-16,3-4 0 0,2-3 0 0,2-5 0 16,1-2-272-16,1 2-48 0,0 0-16 0,2-1 0 0,-2-1-176 15,-3 4 0-15,-2-1 0 0,0 4 0 16,0-2-240-16,-1 1-128 0,-1 2-16 0,-3 0-16 16,-2 2-624-16,-1 1-128 0,-2-2-32 0,-3-2-13600 0</inkml:trace>
  <inkml:trace contextRef="#ctx0" brushRef="#br4" timeOffset="177484.81">31323 3419 21183 0,'-8'-25'944'0,"7"13"192"0,1-5-912 0,0 3-224 15,0 3 0-15,3 3 0 0,1-2 384 0,-4 10 16 16,6-6 16-16,-6 6 0 0,10-2-96 0,0 4 0 16,0 5-16-16,3 5 0 0,2 4 144 0,3 3 48 15,2 7 0-15,3 7 0 0,0 9-64 0,5 3-16 0,4 6 0 0,4 9 0 16,2 9-80-16,2 8-16 0,1 6 0 0,4 6 0 15,0 2 0-15,-1 10-16 0,-3 7 0 16,-4 6 0-16,-2 4 144 0,-9 2 16 0,-8 1 16 0,-5 1 0 16,-6-2 288-16,-4 0 48 15,-4-8 16-15,-7 0 0 0,-5-3 256 0,-3-9 48 0,-3-9 16 0,0-5 0 16,-5-7-432-16,-1 0-80 0,0-3 0 0,-2-5-16 16,-1-11-80-16,0-2-16 0,-5-1 0 0,2-1 0 15,-2-4-224-15,-2-3-48 0,-3-1-16 0,-3-2 0 16,-2-5-240-16,-1-2 144 0,-1 0-144 0,2-4 128 15,2-4-320-15,3-1-80 0,1-6-16 0,3-4 0 16,3-2-3280 0,4-7-656-16</inkml:trace>
  <inkml:trace contextRef="#ctx0" brushRef="#br4" timeOffset="195542.65">24278 11998 21183 0,'-1'-25'1888'0,"2"13"-1504"0,1 0-384 0,-1-2 0 15,0 0 960-15,1 4 112 0,-1-2 16 0,-1 7 16 16,0 5-400-16,0 0-64 0,0 0-32 0,-8-2 0 16,1-2-128-16,-6 8-32 0,-1-1 0 0,-4 8 0 15,-4 1-128-15,-3 6-16 0,-5 2-16 0,-7 7 0 16,-7 1 224-16,-1 8 64 0,-5 7 0 0,2 6 0 15,1 6 48-15,-4 5 16 0,-1 2 0 0,1 5 0 16,1 5-176-16,0 0-16 0,-4 1-16 0,7-2 0 16,5-3-112-16,5 1 0 0,6 0-16 0,4-7 0 15,8-6-16-15,6-3 0 0,4-1 0 0,7-3 0 16,3 0-96-16,5-4-32 0,4 0 0 0,7-6 0 16,3-4-160-16,8 1 160 0,5-6-160 0,8-1 160 0,5-1-160 15,3-6 0-15,2-2 0 0,0-4 128 16,1-4-816-16,-1-7-160 0,0-3-48 15,0-2-15552-15</inkml:trace>
  <inkml:trace contextRef="#ctx0" brushRef="#br4" timeOffset="196148.42">25456 12095 21711 0,'-8'-13'960'0,"5"6"192"0,-3-4-912 0,0 4-240 0,-1-5 0 0,1 5 0 16,-2-2 240-16,2 4 0 0,-3 2 0 0,0 2 0 0,0 1 176 15,-1 1 32-15,-4 3 16 0,-2 7 0 0,-5 5-16 0,-4 1-16 16,-6 3 0-16,-4 4 0 0,-6 9 160 0,-3 4 48 15,-6 7 0-15,2 7 0 0,1 4 128 0,0 8 48 16,-2 7 0-16,5 4 0 0,1-3-352 0,7 1-64 16,6 2-16-16,7-5 0 0,7-3-192 0,10-9-64 15,7-7 0-15,7-8 0 0,5-4 192 0,7-7 48 16,5-6 0-16,8-9 0 0,4-4 320 0,9-9 64 16,4-3 16-16,8-3 0 0,8-9-64 0,0-3-16 15,3-5 0-15,-3-3 0 0,-1-8-320 0,0-3-64 16,0-4-16-16,3-4 0 0,3-7 64 0,-5-3 16 15,-6-5 0-15,-6-1 0 0,-9-6 96 0,-7 4 32 16,-6-1 0-16,-8 5 0 0,-8 4-16 0,-6 7 0 0,-8 0 0 16,-5 4 0-16,-9 5-128 0,-6 3-32 15,-6 3 0-15,-6 6 0 0,-7 4-320 0,-5 3 0 0,-5 5 0 16,-5 4 0 0,-4-1-336-16,2 6-144 0,4 3-32 0,3 6 0 15,1-1-1872-15,4 0-384 0,2 6-80 0,2-2-14128 0</inkml:trace>
  <inkml:trace contextRef="#ctx0" brushRef="#br4" timeOffset="196508.86">26644 13085 27647 0,'0'0'2448'0,"0"0"-1952"0,0 0-496 0,0 0 0 0,0 0 1824 0,0 0 272 16,0 0 48-16,8 17 16 0,-3 5-1504 0,-4 1-288 15,-2 3-64-15,-3 3-16 0,-1 3 48 0,-4-3 16 16,-4 3 0-16,-3 1 0 0,0-3 32 0,-4-2 0 16,1 2 0-16,-1-4 0 0,-2 1 48 0,1-2 16 15,-2-1 0-15,0-3 0 0,-1-2-240 0,-1-1-32 16,1-1-16-16,0-1 0 0,-1-5-160 0,6 2 128 15,1-2-128-15,5-6 128 16,13-5-1232-16,0 0-256 0,0 0-48 0,0 0-10048 0,5-15-1984 16</inkml:trace>
  <inkml:trace contextRef="#ctx0" brushRef="#br4" timeOffset="196884.56">28255 11810 32255 0,'-14'-14'2864'0,"7"7"-2288"0,7 7-576 0,-4-9 0 0,4 9 240 0,0 0-64 15,0 0-16-15,0 0 0 0,0 0 352 0,0 0 64 16,2 9 0-16,-4 7 16 0,0 4-416 0,-3 10-176 16,-4-1 128-16,-1 6-128 0,-3 5 128 0,2 3-128 15,-3 0 128-15,2 4-128 0,-1 4 0 0,-1 0 0 16,0-1 128-16,-1 0-128 0,1 0 0 0,2-2 0 15,0-4 0-15,-1-5 0 0,2-7 0 0,1-4-144 16,-2-7 144-16,2-2-208 16,3 2-1248-16,0-6-240 0,7-15-48 0,0 0-12080 0</inkml:trace>
  <inkml:trace contextRef="#ctx0" brushRef="#br4" timeOffset="197011.14">27676 12269 17503 0,'-16'-15'1552'0,"9"8"-1232"0,1-3-320 0,6 10 0 15,3-10 3040-15,3 2 544 0,3 3 128 0,7-1 0 16,6 5-2192-16,7 2-448 0,7 0-96 0,6 2-16 16,2-2-528-16,6 2-112 0,2-1-32 0,4 2 0 15,2 1-144-15,3 1-16 0,0-2-128 0,-5 1 192 32,-7 3-1056-32,-6-3-224 0,-8 1-32 0,-8 3-8800 0,-9-2-1776 0</inkml:trace>
  <inkml:trace contextRef="#ctx0" brushRef="#br4" timeOffset="197179.87">27713 12538 5519 0,'-55'13'496'0,"22"-5"-496"0,-1 2 0 0,2-2 0 0,3 2 5104 0,6-3 912 16,7 0 192-16,7 2 48 0,9-9-3552 0,2 12-704 15,6 0-144-15,7 1-16 0,8-2-896 0,9-2-176 16,7 1-48-16,12-1 0 0,10 2-240 0,5-2-48 16,3 1-16-16,2-1 0 0,1 2-64 0,5-4-16 15,0 2 0-15,0-3 0 0,-2 3-208 0,-8-4-128 16,-10-2 128-16,-9-1-128 15,-4-2-1696-15,-11 0-416 0,-7-1-64 16,-5-3-13456-16</inkml:trace>
  <inkml:trace contextRef="#ctx0" brushRef="#br4" timeOffset="197553.5">29707 11829 19343 0,'-7'-24'848'0,"2"10"192"0,0 5-832 0,0 0-208 0,3 3 0 0,2 6 0 0,0 0 3760 0,-5 9 704 16,0 6 144-16,-1 8 16 0,-3 7-3552 0,-1 11-720 16,-4 7-144-16,1 7-16 0,0 5 32 0,-2 7 16 15,-3 8 0-15,0 7 0 0,-2 3 80 0,-1 0 32 16,-2 1 0-16,0 3 0 16,-1 3-192-16,-1-3-32 0,1-4-128 0,0-4 192 0,0-10-192 0,2-7 144 15,3-4-144-15,3-9 128 0,1-4-128 0,4-7 0 16,4-4 0-16,0-7 0 15,2-5-1040-15,4-6-144 0,1-18-32 0,0 0-15040 0</inkml:trace>
  <inkml:trace contextRef="#ctx0" brushRef="#br4" timeOffset="198219.36">30221 10859 19343 0,'-8'-17'848'0,"5"5"192"0,-1 6-832 0,1 1-208 16,3-4 0-16,3 5 0 0,-1 0 688 0,-2 4 80 16,0 0 32-16,0 0 0 0,8-5-208 0,-8 5-32 0,0 0-16 15,11 8 0-15,1-1-160 0,2 5-48 16,-2 1 0-16,5 6 0 0,2 3 176 0,4 6 48 0,1 4 0 0,0 8 0 16,3 0 192-16,0 4 32 0,-3 3 16 0,1 7 0 15,1 7-320-15,-2 7-64 0,0 4-16 0,0 7 0 16,2 0-16-16,-5 7 0 0,-1 2 0 0,0 5 0 15,-3 2 32-15,-3 5 0 0,-2-2 0 0,-5 3 0 16,-2 2-64-16,-5-4-16 0,-6 2 0 0,-3-4 0 16,-5 1-16-16,0-7-16 0,-4 0 0 0,-2-6 0 15,-3-8 304-15,-1 1 64 0,-4-4 16 0,0-7 0 16,-1-4 208-16,-5-1 64 0,-5-3 0 0,-4-5 0 16,-6-7-208-16,-2 1-48 0,-1-1 0 0,-2-4 0 15,0 0-208-15,-1-1-48 0,-1-4-16 0,-1-2 0 16,-4 1-240-16,2-1-64 0,2-2 0 0,5 0 0 15,5 4-544 1,5-2-112-16,3-4-32 0,4-3-13136 0,6 0-2640 0</inkml:trace>
  <inkml:trace contextRef="#ctx0" brushRef="#br0" timeOffset="202322.83">20613 16165 10527 0,'-11'4'464'0,"11"-4"112"0,-10 0-576 0,0 0 0 0,0 1 0 0,1 1 0 16,9-2 368-16,-9 2-48 0,-1-2 0 0,10 0 0 16,-9 1-128-16,9-1-48 0,0 0 0 0,0 0 0 15,0 0 112-15,-6-6 0 0,6 6 16 0,0 0 0 16,-3-9-16-16,3 9 0 0,0 0 0 0,0 0 0 15,-1-9-96-15,1 9-32 0,0 0 0 0,0 0 0 16,0 0-400-16,0 0-96 0,0 0-16 0</inkml:trace>
  <inkml:trace contextRef="#ctx0" brushRef="#br0" timeOffset="202659.52">20478 16166 5519 0,'0'0'496'0,"-9"3"-496"0,0-2 0 0,3 1 0 15,-2 1 1728-15,8-3 240 0,-10 5 48 0,2-1 16 16,8-4-1216-16,-10 2-240 0,1 2-64 0,0-1 0 0,2-3 192 0,7 0 16 15,-9 0 16-15,9 0 0 0,-9 2 368 0,9-2 80 16,-12-1 16-16,4 1 0 0,-3 1 144 0,4 3 16 16,-5-3 16-16,3 2 0 0,0-2-288 0,9-1-48 15,-10 3-16-15,10-3 0 0,0 0-272 0,0 0-64 16,0 0-16-16,0 0 0 0,0 0 64 0,0 0 16 16,13 5 0-16,7 0 0 0,7-2-48 0,6-1-16 15,0-1 0-15,7-1 0 0,4-1-320 0,7 1-64 16,4 1-16-16,2 1 0 0,0-4-112 0,4 1-32 15,4 0 0-15,0-2 0 0,-1 1 192 0,3-3 48 16,-3 0 0-16,1 1 0 0,1 2-64 0,-2 2 0 16,-2 0 0-16,-3 0 0 0,-7-1-160 0,-5 0-32 15,-7 1-128-15,-1 1 192 0,-6-5-192 0,-7 3 144 0,-4 0-144 0,-3 1 128 16,-4 1-128-16,-3-1 0 0,-12 0 0 16,0 0 0-1,0 0-672-15,0 0-16 0,0 0 0 0,0 0 0 16,0 0-1792-16,-10 13-352 0,-3 2-80 0,-2-1-7168 0,-7-3-1440 0</inkml:trace>
  <inkml:trace contextRef="#ctx0" brushRef="#br0" timeOffset="203009.34">20596 16664 26255 0,'-16'2'1152'0,"7"1"256"0,1 1-1120 0,8-4-288 0,0 0 0 0,0 0 0 0,0 0 896 0,0 0 112 16,8 5 16-16,4 0 16 0,5-6-16 0,6-4 0 15,2 0 0-15,4 1 0 0,3-3-368 0,5 0-80 16,5 2 0-16,5-1-16 0,5 2 128 0,2 0 16 16,0-2 16-16,1-2 0 0,-2 4-48 0,-1 3-16 15,-2 2 0-15,-4 3 0 0,-3-1-368 0,-2 3-80 16,-5-2-16-16,-1 2 0 0,-3 3-192 0,-5-4 128 15,-1-1-128-15,-3 4 0 0,-2-3 0 0,0 0 0 16,-3 0 0-16,-3-4 0 16,-3-1-784-16,-1 0-256 0,-11 0-48 0,10-4-16 15,-3-2-1744-15,-3-3-352 0</inkml:trace>
  <inkml:trace contextRef="#ctx0" brushRef="#br0" timeOffset="203537.33">20607 15659 15663 0,'-19'-3'688'0,"8"1"144"0,0-2-656 0,-1 3-176 0,1 0 0 0,-1 1 0 0,2 0 1840 0,1-2 336 15,0 0 64-15,9 2 0 0,0 0-992 0,0 0-208 16,0 0-32-16,0 0-16 0,0 0 0 0,0 0 0 16,0 0 0-16,3-10 0 0,1-3-160 0,-1 1-48 15,5 0 0-15,-2-4 0 0,1 0-240 0,0-1-48 16,4 0-16-16,-3 0 0 0,1 1-64 0,3 2-16 15,0-3 0-15,1 1 0 0,4 0-16 0,-2 0 0 16,3 0 0-16,0 4 0 0,-1-1-16 0,2-1-16 16,2 3 0-16,0 2 0 0,1-1-160 0,0 4-16 15,-1 1-16-15,1 7 0 0,-1 3-160 0,1 7 160 16,0 5-160-16,-2 5 160 0,0 3-160 0,-1 4 0 0,2 2 0 16,2-2 0-16,1 2 128 0,2-2-128 0,2-4 128 15,3-2-128-15,1-4 128 0,2-1-128 0,2-2 0 0,2-2 128 16,1-2 224-16,4-7 32 0,1-3 16 15,1-3 0-15,-3-1 304 0,4-7 48 0,2-1 16 0,2-7 0 16,3-5-160-16,1-2-32 0,-1-1 0 0,0-2 0 16,0-1-144-16,-4-5-48 15,-8 0 0-15,-4-1 0 0,-7 0-176 0,-4-1-32 0,-5 0-16 0,-5 8 0 16,-6 5-160-16,-4 6 0 0,-3 1 144 0,-5 3-144 31,-2 4-864-31,-3 7-240 0,-5 2-48 0,-4 3-12752 0,-7 3-2544 0</inkml:trace>
  <inkml:trace contextRef="#ctx0" brushRef="#br0" timeOffset="204396.72">19001 15487 3679 0,'0'0'320'0,"0"0"-320"0,0 0 0 0,0 0 0 16,0 0 3008-16,-5-11 544 0,0 5 96 0,5 6 32 0,0 0-1792 0,-5-12-352 15,1 3-80-15,4 9-16 0,-3-14 64 0,2 5 16 16,1 9 0-16,0 0 0 0,0-10-368 0,0 10-64 16,0 0 0-16,5-13-16 0,-5 13-256 0,10-5-48 15,2 2-16-15,2-1 0 0,1 0-192 0,3 1-48 16,2 2 0-16,2 1 0 0,0 0-176 0,4 0-32 15,1 3-16-15,3-1 0 0,2 0-16 0,1 1 0 16,0 2 0-16,-1-1 0 0,-2 3-32 0,-2 1-16 16,-2 1 0-16,-5 3 0 0,-2 1-48 0,-3-2-16 15,-4 3 0-15,-2 4 0 0,-4 2 80 0,-4 7 16 16,-2-2 0-16,-2 6 0 0,-6 0 0 0,-2 5 0 16,-3 3 0-16,-1 6 0 0,-1 5-256 0,0 2 176 0,1 1-176 15,0 2 160-15,-2 3-160 0,4 1 0 0,1-3 0 0,3 1 0 16,1 1 0-16,5 3 0 0,2-2 0 0,0-2 0 15,1 1 0-15,1 0 0 0,2-4 0 16,0 1 0-16,-1 0 0 0,3-1 0 0,-1 1 128 0,0-2-128 16,1-2 0-16,1-4 0 0,-1-1 0 0,2 1 128 15,-1-4-128-15,2 2 128 0,-1-2-128 0,-2-4 128 16,1-3-128-16,-1-3 160 0,2-1-160 0,-2-3 160 16,-2-1 0-16,1-4 0 0,-3-2 0 0,1-5 0 15,-3-1 160-15,-1-4 16 0,-2 0 16 0,-1-5 0 16,-1 2 160-16,-2-4 48 0,-4-2 0 0,-1-2 0 15,-6-1 48-15,0 0 16 0,-6 0 0 0,-1-1 0 16,-2 0-208-16,-1-1-32 0,-1 1-16 0,-1 4 0 16,0-1-224-16,2 2-144 0,-1 1 192 0,3-1-192 0,-2-2 0 15,2 4 0-15,-1 1 0 0,0-2 0 0,2-1 0 0,-3 0-304 16,0 1 48-16,-1-3 0 16,-3 1-2192-16,3-3-432 0,1 1-96 0</inkml:trace>
  <inkml:trace contextRef="#ctx0" brushRef="#br0" timeOffset="205440.05">2513 15566 19007 0,'6'-11'832'0,"1"2"192"0,-1 2-832 0,2 0-192 0,1 1 0 0,-3 0 0 15,2-1 1408-15,-8 7 256 0,7-7 32 0,-7 7 16 16,0 0-448-16,0 0-96 0,0 0-16 0,0 0 0 16,0 0 16-16,0 0 0 0,-9-1 0 0,-1 2 0 15,-3 2-432-15,-6 1-96 0,-7 2 0 0,-2-2-16 16,-3-1-272-16,-1 2-48 0,-3 2-16 0,-2-2 0 15,-1 3-48-15,-3 1-16 0,-3-2 0 0,0 2 0 16,-3 0 80-16,0-2 16 0,-1-4 0 0,4 0 0 16,-2 2 48-16,5 3 16 0,6-3 0 0,3 2 0 0,-1 1-224 15,5 0-32-15,0 7-128 0,4 1 192 0,0 2-192 0,1 3 0 16,0-1 0-16,2 7 0 0,1 1 0 0,1 2 0 16,0 2 0-16,4 1 0 0,3 4 0 0,3 2 0 15,6 4 0-15,0 4 0 0,3 3 0 0,3 3 0 16,-1 3 0-16,2 5 0 0,2 5 0 0,-1 2 0 15,-1-3 0-15,-1 2 0 0,2 3 0 0,-4 0 0 16,-2 1 0-16,-2-1 0 0,-1 0 0 0,-1-5 0 16,-1-1 0-16,-2 1 0 0,1-5 0 0,-3 1 0 15,2 1 0-15,-1-1 0 0,0 0 0 0,-1-4 144 16,1-1-144-16,-1 0 192 0,-3 0-192 0,-2 3 128 16,1-2-128-16,-1 0 128 0,-3 7-128 0,-2-3 0 15,-3 2 0-15,0-2 128 0,-1 2-128 0,-1 3 0 0,0 1 0 0,-2 4 128 16,1-3-128-16,-1-5 0 0,0-1 0 0,2-3 0 15,-1-1 0-15,4-4 0 0,0-5 0 0,0 0 0 16,5-6 0-16,0 1 0 0,3-3 0 0,3-4 0 16,-1-5 0-16,3-3 0 0,2 0 0 0,4-5 0 15,3-1 0-15,4-4 0 0,2-5 0 0,6 0 0 16,2-1 0-16,5 0 0 0,2-6 128 0,6 0-128 16,4-2 0-16,3-3 0 0,4-1 0 0,7-2 128 15,3-9-128-15,10 1 160 0,8-1-160 0,6-2 160 16,3-3-32-16,0-1-128 0,-2-3 192 0,4 0-64 15,1 2-128-15,6 2 0 0,7 0-192 0,-5 1-12288 16,-9-3-2432-16</inkml:trace>
  <inkml:trace contextRef="#ctx0" brushRef="#br0" timeOffset="206423.72">20835 17499 12895 0,'0'0'1152'0,"-5"-5"-928"0,0 2-224 0,0-5 0 16,1 2 768-16,1 1 96 0,0-3 32 0,-1 2 0 15,0 0 256-15,0-1 64 0,0-1 16 0,2 3 0 16,2 5-272-16,-3-11-48 0,2 1-16 0,1 1 0 0,1-2 96 16,2 3 16-16,2-5 0 0,1 3 0 0,2-7-48 0,3 2 0 15,2 0 0-15,2-2 0 0,2 2-448 0,2-2-112 16,1-2-16-16,1 1 0 0,-2 4-208 0,-2 4-48 15,-1-4-128-15,-2 3 192 0,-2 1-192 0,0 0 0 16,-1 3 0-16,-2 3 0 0,-9 4 0 0,0 0 0 16,0 0 0-16,0 0 0 0,3 11 0 0,-2 4 0 15,0 5 0-15,-1 6 0 0,-2 0 0 0,-1 7 0 16,-2 3 144-16,2 2-144 0,-2 0 0 0,2-1 0 16,-4 0 0-16,5-3 0 0,-3-3 0 0,1 0 0 15,-3-4 128-15,5 1-128 0,-2-6 0 0,0-1 0 16,-1-7 0-16,1 2 0 15,2-1-1696-15,2-5-368 0,0-10-80 0,0 0-16 0</inkml:trace>
  <inkml:trace contextRef="#ctx0" brushRef="#br0" timeOffset="206591.55">20832 17446 33279 0,'-12'12'1472'0,"4"-1"320"0,0 2-1440 0,2 3-352 0,0 3 0 0,-1 8 0 16,1 5 736-16,1-2 80 0,1 3 16 0,0 2 0 15,2-1-80-15,-1 4-16 0,1 1 0 0,0 2 0 16,1-4-512-16,0-3-96 0,1 1-128 0,1-4 176 16,3 2-176-16,0-1 0 0,1 1 0 0,1-1-11712 15,1 1-2208-15</inkml:trace>
  <inkml:trace contextRef="#ctx0" brushRef="#br0" timeOffset="207584.81">20121 18844 15599 0,'0'0'688'0,"3"-12"144"0,0 0-656 0,0 2-176 0,0-3 0 0,1 2 0 0,-3-1 1136 0,2 0 192 15,-2 1 32-15,-1 3 16 0,-4-4-96 0,3 3 0 16,-3-2-16-16,1 2 0 0,-3-3-176 0,1 6-16 16,-1-3-16-16,-2 4 0 0,-1-2-288 0,-1 4-48 15,-1 6-16-15,-1 2 0 0,0-2-288 0,-4 6-64 16,-1 3-16-16,-4 4 0 0,0 3-144 0,-1 5-16 16,-2 3-16-16,0 7 0 0,-3 3-160 0,0 3 160 15,5 2-160-15,1 3 160 0,2 4-160 0,4-2 0 16,1 1 0-16,5-2 0 0,1-7 0 0,3-2 0 15,1-1 0-15,2-5 0 0,2-3 0 0,1 0 0 16,2-5 0-16,2-2 0 16,1-4-2448-16,2-4-480 0,-8-13-80 0,15 3-32 0</inkml:trace>
  <inkml:trace contextRef="#ctx0" brushRef="#br0" timeOffset="207807.53">19597 19184 28447 0,'0'0'1264'0,"0"0"256"0,0 0-1216 0,0 0-304 0,0 0 0 0,10-5 0 16,5 2 736-16,4 0 96 0,6 2 0 0,3-3 16 15,2-2-64-15,3 2-16 0,3 2 0 0,-2 0 0 16,-1 2-576-16,-1-1-192 0,-4-1 128 0,-2 0-128 16,1 4-1728-16,-3-4-384 15</inkml:trace>
  <inkml:trace contextRef="#ctx0" brushRef="#br0" timeOffset="207934.29">20269 19116 16575 0,'0'0'1472'0,"-7"7"-1168"0,0 2-304 0,0 2 0 0,-1 4 2352 0,-1 3 400 16,-1 0 96-16,-1 2 16 0,3 4-1520 0,-2-2-288 16,-2-2-64-16,1 1-16 0,-2-2-576 0,6 0-112 15,2-1-32-15,-1-2 0 0,5-1-256 0,1-1 0 16,1-5 0-16,-1-9-13952 0</inkml:trace>
  <inkml:trace contextRef="#ctx0" brushRef="#br0" timeOffset="208299.56">20653 18692 3679 0,'0'0'320'0,"0"0"-320"0,0 0 0 0,0 0 0 15,-10 11 4928-15,0 2 928 0,0 2 176 0,0 5 48 16,-2 7-4240-16,1 1-848 0,-1 4-160 0,-2 2-48 16,-1 2-112-16,0 1-32 0,-3 1 0 0,3 1 0 15,1-1-208-15,0-1-48 0,0-4-16 0,0-2 0 16,0-1-112-16,1-6 0 0,0-6-16 0,2-3 0 16,1 1 0-16,2-4 0 0,4-5 0 0,4-7 0 15,0 0 48-15,0 0 16 0,0 0 0 0,7-5 0 0,4-5 208 16,2 1 64-16,1-5 0 0,1 3 0 0,0 5-336 15,3 0-64-15,1-6-16 0,0 9 0 16,-1 1-160-16,0 4 0 0,-2 0 0 0,-2 4 0 16,-1 3 0-16,-3 4 0 0,-2 2-144 0,-3 1 144 0,-5-4 0 0,0 2 0 15,-6-4 0-15,-2 4 0 0,-3 0 0 0,-3 0 0 16,-4-3 0-16,-3 0 144 0,-1 2-144 0,0-6 128 16,-1-2-128-16,0-2 128 0,-1-3-416 0,4-3-96 15,2-2 0-15,3-1-10560 16,2-4-2096-16</inkml:trace>
  <inkml:trace contextRef="#ctx0" brushRef="#br0" timeOffset="208571.95">20760 19162 21183 0,'0'0'1888'0,"0"0"-1504"0,0 0-384 0,0 0 0 16,4-6 1168-16,5 1 176 0,0-3 16 0,5 2 16 15,1-5-176-15,1 3-48 0,2-5 0 0,1 4 0 16,0-5-528-16,-1 1-112 0,-3-2-32 0,-1 2 0 16,-2-2-192-16,-3 0-32 0,-3 1-16 0,-2 4 0 15,1-2 160-15,-4 6 48 0,-2-1 0 0,1 7 0 16,-9-1 16-16,-4 4 16 0,-3 2 0 0,-3 4 0 16,-5 5-96-16,-1 2-32 0,0 3 0 0,0 0 0 15,2 2-160-15,2-1-48 0,1 2 0 0,5 1 0 16,0-2-144-16,4-2 0 0,6-4 0 0,4-3 0 0,4-2 0 15,2 2 0-15,4-6 0 0,3 0 0 16,3-1-1248-16,5-3-336 0,-1-2-64 16,3-2-16-16</inkml:trace>
  <inkml:trace contextRef="#ctx0" brushRef="#br0" timeOffset="208897.16">21199 18935 15663 0,'-9'10'1392'0,"4"1"-1120"15,-2-1-272-15,1 6 0 0,-3 1 1792 0,0 2 288 16,-1 4 64-16,-2 0 16 0,1-2-48 0,0 4 0 16,-1 0 0-16,-1-4 0 0,5 0-784 0,-3-4-176 15,2-3-16-15,2-3-16 0,4-2-352 0,2 1-64 0,1-10 0 0,0 0-16 16,0 0-176-16,13-6-48 0,1-2 0 0,2-6 0 16,2-5 48-16,1-2 16 0,1-7 0 0,2 1 0 15,1-3-336-15,0-1-64 0,-2 4 0 16,4-2-128-16,0 4 128 0,3-1-128 0,1 3 0 0,3 6 0 15,1 3 128-15,-1 6-128 0,-3 3 0 0,-2 2 0 16,-3 6 0-16,-3 2 0 0,-3 5 0 0,-4 3 0 16,-4 2 0-16,-3 0 0 0,-3 2 0 0,-3 2 0 15,-2 0 0-15,-2-1 0 0,-2 1-240 0,-4 1-12064 16,-2 2-2416-16</inkml:trace>
  <inkml:trace contextRef="#ctx0" brushRef="#br0" timeOffset="209088.13">20422 18528 38703 0,'0'0'3440'0,"-4"-7"-2752"16,4 7-560-16,6-10-128 0,6 5 640 0,1 0 80 15,1 3 32-15,3 0 0 0,5 1-496 0,1 0-112 16,1 1-16-16,-1 2 0 15,-3 2-1728-15,-2 2-368 0</inkml:trace>
  <inkml:trace contextRef="#ctx0" brushRef="#br0" timeOffset="209764.33">22133 19015 10127 0,'0'0'896'0,"1"-8"-704"16,0-2-192-16,-1 10 0 0,0 0 2048 0,0 0 384 16,0 0 80-16,0 0 16 0,0 0-928 0,0 0-176 15,-6 14-32-15,-2 4-16 0,-1 2-480 0,-1 8-80 16,-2 0-32-16,-4 6 0 0,-1 3 320 0,-5 1 64 0,-6-1 16 0,-1 0 0 16,-2 1-336-16,1-4-64 0,-1 1-16 0,5-5 0 15,1-3-320-15,4-3-80 0,0-6-16 0,4-2 0 16,1-7 160-16,5-1 48 0,2-6 0 0,9-2 0 15,-4-6 288-15,7-7 64 0,4-4 16 0,5-4 0 16,1-4-256-16,3-3-48 0,3-5-16 0,5-2 0 16,3 2-400-16,3 0-80 15,4-5 0-15,0-1-128 0,0-6 128 0,2 2-128 0,-1 5 0 0,0 1 0 16,-1 5 0-16,0 7 0 0,-1 2 0 0,-2 6 0 16,-7 7 0-16,-2 5 0 0,-3 1 0 0,-4 11 0 15,-4 2 0-15,-4 6 0 0,-6 3-144 0,-4 2 144 16,-4 2-160-16,-5 3 160 0,-4 1-192 0,-3 0 192 15,-4-2-192-15,-1 3 192 0,-4-7-192 0,2-1 192 16,1-2 0-16,-2-4-128 0,1-3 128 0,1 3 0 0,3-6-224 16,0-3 16-16,0-7 0 0,2 0 0 15,5-1-2944-15,3-5-592 0,-2-4-112 16,11-7-10720-16</inkml:trace>
  <inkml:trace contextRef="#ctx0" brushRef="#br0" timeOffset="210125.34">22444 19008 28095 0,'0'0'1248'0,"0"0"256"0,0 0-1200 0,0 0-304 16,0 0 0-16,0 0 0 0,0 0 1152 0,0 0 192 16,4 10 16-16,-1 2 16 0,-2 2-784 0,-1 0-144 15,-1-3-48-15,-1 5 0 0,1 0-240 0,-3 3-160 0,2 0 192 0,-3 1-192 16,0-2 0-16,-2-1 0 0,0-3 0 0,-2 1 0 15,0-5 320-15,0 0-32 0,0-3-16 0,9-7 0 16,-6 10 176-16,1-6 16 0,5-4 16 0,0 0 0 16,0 0 160-16,0 0 48 0,6-12 0 0,4 2 0 15,3-6 48-15,3-2 16 0,1-3 0 0,2-4 0 16,2 0-368-16,2-2-64 0,2-1 0 0,-1-1-16 16,-1-1-112-16,2 0-32 0,2 1 0 0,1 3 0 15,0 0-160-15,-2 4 0 0,0 3 0 0,-2 2 0 16,0 1 0-16,-4 6 0 0,-3 2 0 0,-3 4 0 15,-1 2-656 1,-2 2-176-16,-11 0-16 0,10 7-16 0,-2 4-2368 16,-2-3-480-16,-6-8-80 0,0 22-10736 0</inkml:trace>
  <inkml:trace contextRef="#ctx0" brushRef="#br0" timeOffset="210379">22845 19079 28559 0,'0'0'2544'0,"0"0"-2032"0,0 0-512 0,12 4 0 0,1-1 384 0,2-2 0 16,4-1-16-16,3-2 0 0,2-1 624 0,2-2 128 15,0-3 32-15,0 2 0 0,-2-6-768 0,-3 4-160 16,-1-6-32-16,-4 1 0 0,-2 1-64 0,-3 1-128 16,-2-2 176-16,-2 3-176 0,-3-3 272 0,-2 3-48 15,-2 1-16-15,-4 0 0 0,-2 2 240 0,-4 3 32 0,-3-1 16 0,-2 4 0 16,-3 4 32-16,-2 3 16 0,-6-1 0 0,-2 6 0 15,3 0-336-15,1 3-64 0,0 3-16 16,3 0 0-16,2 0-128 0,4 1 0 0,2 0 0 0,7 1 0 16,5-1 0-16,3 0 0 0,4 1 0 0,5-4 0 15,3-1 0-15,3-4 0 0,4 0 0 0,2-2 128 16,2 1-128-16,2-7-272 0,-1-2 64 0,2-1-11568 16,-1 0-2320-16</inkml:trace>
  <inkml:trace contextRef="#ctx0" brushRef="#br0" timeOffset="210754.62">23776 18929 20271 0,'0'0'1792'0,"4"-12"-1424"15,-4-2-368-15,-1 0 0 0,-3 5 1696 0,4 9 272 16,-11-8 48-16,-3 4 16 0,-4 3-560 0,-4 2-96 16,-3 3-32-16,-4 6 0 0,-3 2-640 0,0 3-128 15,-1 2-16-15,4 0-16 0,3 1-224 0,6 1-64 16,4 0 0-16,5 2 0 0,5 0 0 0,5 1 0 16,5-3 0-16,2-1 0 0,4 1 160 0,4-1 32 15,1-1 0-15,6 0 0 0,0-4-80 0,1-3-16 0,-2 0 0 0,1-2 0 16,-5 1-160-16,-3-4-48 0,-2-3 0 0,-11-2 0 15,3 9 0-15,-3-9 0 0,0 0 0 0,-7 10 0 16,-4 0 224-16,-6-3 32 0,-4 3 16 0,-7-5 0 16,-4 1-64-16,-1 1-16 0,-3-2 0 0,3-3 0 15,0 2-336-15,3 1 144 0,4-2-144 0,1-2 0 32,3-1-1184-32,6 0-352 0,3-3-64 0,13 3 0 0</inkml:trace>
  <inkml:trace contextRef="#ctx0" brushRef="#br0" timeOffset="211502.77">23920 18957 11967 0,'0'0'528'0,"0"0"112"0,0 0-512 0,0 0-128 16,0 0 0-16,0 0 0 0,0 0 2176 0,0 0 416 16,0 0 80-16,0 0 16 0,0 0-1040 0,0 0-208 15,8 9-32-15,-1-1-16 0,3-4-176 0,2-2-48 16,1 1 0-16,2-3 0 0,1-1-192 15,1-2-32-15,1 0-16 0,2 0 0 0,0-5-400 0,-1 0-80 16,-1-1 0-16,-1 1-16 0,-2-3-240 0,-4 3-32 16,1-4-16-16,-3 2 0 0,-3-3-16 0,-2 3-128 15,-3 2 192-15,-1-2-64 0,0 10-128 0,-5-9 192 16,-2 4-192-16,-5 0 192 0,-2 3-192 0,-4 4 192 16,-3 6-192-16,-3 1 192 0,-3 2-192 0,1 2 0 15,2 2 0-15,3 5 128 0,0 3-128 0,6-2 0 16,4 0 0-16,2-2 0 0,2 2 0 0,4-4 0 15,1 0 0-15,5 0 0 0,3-2 0 0,3 0 0 0,4 2 0 16,3-5 0-16,5-4 192 0,4-2-64 16,3-1 0-16,0 0 0 0,0-3 0 0,-1-4-128 0,-3-1 192 0,-3-2-64 31,-1 1-1168-31,-4-1-240 0,-2-2-64 0,-3-3-14384 0</inkml:trace>
  <inkml:trace contextRef="#ctx0" brushRef="#br0" timeOffset="211823.19">24445 18900 23951 0,'0'0'1056'0,"0"0"224"0,0 0-1024 0,-10 7-256 0,0 3 0 0,1 1 0 0,1 7 1024 0,-1 1 128 15,-1 3 48-15,-1 2 0 0,-2 1-288 0,0 3-48 16,0-2-16-16,3 0 0 0,-1 0-320 0,1 0-64 15,1-4-16-15,2-3 0 0,1-5-80 0,4-4-32 16,-1 0 0-16,2-2 0 0,1-8 16 0,0 0 0 16,0 0 0-16,0 0 0 0,0 0 224 0,14-4 64 15,1-3 0-15,2-6 0 0,-1 0 0 0,2-2 16 16,0-3 0-16,1-1 0 0,1-4-336 16,3 2-80-16,0-1-16 0,1 2 0 0,0 2-224 0,0 0 176 15,0 0-176-15,1 4 160 0,-3 2-160 0,-3 3 0 16,-1-2 0-16,-4 5 0 0,-1 1 0 0,-4 1 0 15,-9 4 0-15,11-1 0 16,-11 1-1424-16,10 0-224 0,-10 0-32 0,0 0-9472 0,0 0-1904 0</inkml:trace>
  <inkml:trace contextRef="#ctx0" brushRef="#br0" timeOffset="212481.52">24885 18881 18831 0,'4'-18'832'0,"-1"6"176"0,1-1-816 0,0 3-192 0,0 0 0 0,-4 10 0 15,0 0 1216-15,0 0 192 0,0 0 32 0,0 0 16 16,0 0-400-16,-6 15-80 0,-2 1-16 0,-1 3 0 16,-1-1-288-16,0 3-64 0,-2 3-16 0,2 2 0 15,0-1-80-15,0 1 0 0,0-2-16 0,1 4 0 16,1-6 80-16,2 1 0 0,-1 2 16 0,2-4 0 15,1-4-192-15,-1-1-32 0,3-7-16 0,-1 1 0 16,1-4 128-16,2-6 32 0,0 0 0 0,0 0 0 16,0 0 64-16,0 0 0 0,12-1 16 0,2-4 0 15,0-8 96-15,3-2 16 0,-1-1 0 0,2 0 0 16,0-3-256-16,0-3-32 0,0 1-16 0,2-1 0 16,0 0-224-16,2 2-48 0,3-3-128 0,1 4 192 15,-1 1-192-15,1 3 0 0,-1 0 0 0,-1 5 0 0,-4-2 0 0,-2 5 0 16,-4-1 0-16,-2 4 0 0,-3 0 0 0,-9 4 0 15,0 0 0-15,0 0 0 16,0 0-1920-16,9 4-288 0,-9-4-48 0,0 0-14592 16</inkml:trace>
  <inkml:trace contextRef="#ctx0" brushRef="#br0" timeOffset="212679.75">25349 18890 23775 0,'0'0'1056'0,"0"0"224"0,-5 14-1024 0,-2 0-256 0,0-1 0 16,-2 2 0-16,-3 1 1472 0,0 4 256 0,-4 2 64 0,1 0 0 15,0-2-896-15,0 2-160 0,-1 1-32 0,1 0-16 16,1 0-432-16,1-4-64 0,1 0-32 0,2 0 0 16,1-4-160-16,2-1 0 0,3-6 0 0,4-8 0 15,-1 11-144-15,1-11-64 0,0 0-16 0,0 0-9504 16,12 1-1920-16</inkml:trace>
  <inkml:trace contextRef="#ctx0" brushRef="#br0" timeOffset="213187.81">25749 18815 17503 0,'0'0'1552'0,"-5"8"-1232"0,5-8-320 0,-6 14 0 0,-3 0 1856 0,0 3 304 16,-1 1 64-16,-2 3 16 0,-2-2-864 0,-1 1-160 15,-3-1-48-15,0 4 0 0,-2 0-496 0,1-3-96 16,0-1-32-16,3 0 0 0,0-1-144 0,5-4-16 16,1-3-16-16,3-3 0 0,7-8 128 0,0 0 16 15,0 0 16-15,0 0 0 0,0 0 192 0,13-2 48 16,2-4 0-16,4-2 0 0,3-1-160 0,5-4-32 15,-2 2 0-15,0-2 0 0,0-5-336 0,-3 0-80 16,1-2-16-16,2 6 0 0,-1 0-144 0,-3 0 0 16,-2 2 0-16,0 4 128 0,-1 3-128 0,-4-1 0 0,-2 4 0 0,-2 4 0 15,-3 7 0-15,-1 1 0 0,-5 4 0 0,-2 6 0 16,-2 0 0-16,-2 3-144 0,-3-2 144 0,-1 5 0 16,-1 2 0-16,0 2-128 0,0-4 128 0,2-1 0 15,2-2 0-15,1-3 0 0,1-4 0 0,4-5 0 16,1-1 0-16,-1-10 0 0,0 0 0 0,12 1 0 15,0 2 0-15,5-4 0 0,1-2 0 0,1-1 0 16,-1-1 0-16,-2 3 0 0,-2-1 0 0,0 3 0 16,-1-1-192-16,-1 1-96 0,-1 1-16 0,-4 3 0 31,-7-4-464-31,7 9-80 0,-7-9-32 0,1 9 0 0,1 2-1168 0,-4 2-224 16,2-13-48-16,-4 10-16 0,-2 4 64 0,-2-2 16 0</inkml:trace>
  <inkml:trace contextRef="#ctx0" brushRef="#br0" timeOffset="213619.81">26507 19053 27647 0,'0'0'2448'0,"-7"-7"-1952"0,1-2-496 0,0 3 0 16,-3 2 0-16,-1 2 0 0,-6 0-208 0,-1 1 64 16,-4 1 1024-16,-2 3 208 0,-3 1 32 0,-2 1 16 15,-2 4-608-15,1-1-112 0,0 5-32 0,2 0 0 16,1 0-128-16,1 4-16 0,3 0-16 0,5 1 0 15,6-1-16-15,3 1 0 0,5-2 0 0,6-2 0 16,3-4 176-16,7 1 48 0,6 1 0 0,5-7 0 16,3-2-16-16,2 1 0 0,2-1 0 0,0-3 0 15,4-3-160-15,-1-1-48 0,0-1 0 0,2 3 0 16,-3-1-80-16,0-1-128 0,-2 1 176 0,-6 1-176 16,-6 4 256-16,-4 1-48 0,-4 5-16 0,-5-2 0 15,-6-6 96-15,-1 17 16 0,-6 2 0 0,-3 3 0 16,-4 1 32-16,-1 1 16 0,-5 5 0 0,-5-1 0 0,-3 2 0 0,-2 5 0 15,-3-1 0-15,0-1 0 0,-2-4-160 16,4 2-16-16,1-2-16 0,3-6 0 0,0 1-160 0,1-5 0 16,0-4 0-16,3-1 0 15,-1-2-1648-15,3-6-352 0,1-5-80 16</inkml:trace>
  <inkml:trace contextRef="#ctx0" brushRef="#br0" timeOffset="213772.36">25907 18341 42383 0,'-18'-24'3776'0,"10"11"-3024"0,3 3-608 0,1-2-144 15,-1 7 128-15,5 5-128 0,-9-1 192 0,1 1-64 16,-4 3-128-16,-1 4 0 0,-2 3 0 0,-4 4-12624 16,-5 2-2608-16</inkml:trace>
  <inkml:trace contextRef="#ctx0" brushRef="#br0" timeOffset="214433.1">19620 19757 14735 0,'-5'-12'640'0,"3"5"160"0,-1-5-640 0,0 3-160 0,3 9 0 0,-1-6 0 15,-3 1 2128-15,4 5 400 0,0 0 80 0,0 0 16 16,-4 9-1168-16,0 4-240 0,-2 1-32 0,0 5-16 15,-2 1-320-15,-2 5-64 0,-2 5-16 0,-2 3 0 16,-2 0 0-16,-2 4 0 0,-3 3 0 0,0 1 0 16,2-4-192-16,1-2-64 0,-2-3 0 0,6-3 0 15,-1-3-144-15,2-2-48 0,2-6 0 0,2-7 0 16,2 1-48-16,5-6-16 0,2-6 0 0,0 0 0 16,0 0 192-16,13-8 16 0,2-7 16 0,3-1 0 15,2-5 0-15,5 0 0 0,1-3 0 0,2 1 0 0,1 0-304 16,0-1-176-16,0 5 192 0,-1 5-192 15,-2 2 0-15,-2 7 0 0,-1 4 0 0,-3 5 0 0,-3 2 0 0,-3 8 0 16,-2 4 0-16,0 1 0 0,-2 5 0 16,-4 3 0-16,-2-2 0 0,-1 3 0 0,-3-1 0 0,-4-1 0 15,-1-1 0-15,0 0 0 0,1-1 0 0,-2-3 128 16,0-4-128-16,3-1 0 0,0-4 128 16,3-3-128-16,0-9 0 0,0 0 0 0,3 10-128 0,-3-10-144 15,0 0-32-15,11 4-11920 16,2-4-2368-16</inkml:trace>
  <inkml:trace contextRef="#ctx0" brushRef="#br0" timeOffset="-213795.88">20281 20030 12895 0,'0'0'1152'0,"-9"0"-928"0,9 0-224 0,-9 4 0 15,3 1 4320-15,-2 5 816 0,-1 5 176 0,-4 2 16 16,2 2-3632-16,-2 0-736 0,1 3-128 0,-2 6-48 16,-2-3-384-16,4 2-80 0,1-4 0 0,3-4-16 15,-1 0-304-15,6-1 128 0,3-3-128 0,3-5 0 16,-3-10 160-16,10 10-160 0,4-3 128 0,2-7-128 16,2-5 272-16,1-2-16 0,2-4-16 0,0-1 0 15,2 1 48-15,0-4 16 0,-2-3 0 0,1-1 0 16,-3 0-64-16,-2-2-16 0,-3-2 0 0,-3 3 0 15,-2-2-96-15,-4 2 0 0,-2-3-128 0,-1 0 192 16,-4 3-192-16,-2 1 128 0,-3 2-128 0,1 6 0 0,0 0 0 16,1 4 0-16,1 2 0 0,4 5 0 0,0 0 0 15,0 0-128-15,0 0 128 0,10 3-208 0,4-1-16 16,3 0 0-16,2-1 0 0,2 1 0 0,3 0 80 0,2 0 16 16,2 2 0-16,-4 4 0 0,0-2 128 0,-1 5-128 15,-3 1 128-15,-1 3-128 0,-2 2 128 0,-3 2 0 16,-4 1 0-16,-5 3-128 0,-4 0 128 0,-3 2 0 15,-3 1-144-15,-4-6 144 0,1-2 0 0,-1-3 0 16,-2-2 0-16,1-2 0 0,0-1 192 0,1-5-64 16,9-5 0-16,-9 0 0 0,9 0 96 0,0 0 16 15,-3-11 0-15,6 1 0 0,2-7 16 0,4-1 16 16,1-1 0-16,4 0 0 0,4-1-272 0,2 2 128 0,2 0-128 16,-1 3 0-16,2 1 0 0,3 4 0 0,-1 2 0 0,2 5 0 15,-1 0 0-15,1 0 0 0,-3 7 0 0,-3 1 0 16,-4 4 0-16,-3 3 0 0,-5 3 0 0,-2 1 0 15,-5 0 0-15,-2-1 0 0,-4-1 0 0,-1 2 0 16,-1 0 0-16,1-2 0 0,-3-4 0 0,2-1 0 16,-1-4 0-16,7-5 128 0,0 0-128 0,0 0 160 15,0 0-32-15,0 0 0 0,0 0 0 0,11-5 0 16,-1 0 80-16,1-4 16 0,1 1 0 0,5 1 0 16,1 1-224-16,3 4 144 0,-4-2-144 0,1 3 128 15,0 2-128-15,1 3 0 0,-1-2 0 0,1 6 0 16,-1 0 0-16,1 1 0 0,2 1 0 0,0-1 0 15,-5 2 0-15,-1 1 0 0,-1-5 0 0,0 2 0 0,-1-4 0 16,1-2 0-16,1-5 0 0,3 1 0 0,1-4 0 0,2-4 160 16,0 3-160-16,3-6 160 0,-3 2-16 0,0-5 0 15,1 0 0-15,1-4 0 0,-2-7 80 0,1 3 16 16,0 0 0-16,-3-2 0 0,-2 1-16 0,-1 1 0 16,-4-2 0-16,-1 6 0 0,-5 3-224 0,-3 5 0 15,-1 2 128-15,-2 9-128 0,0 0 0 0,-11 0 0 16,-3 6 0-16,-4 3 0 0,-5 5 0 0,0 4 128 15,0 2-128-15,-1 3 0 0,0 1 0 0,0-2 0 16,-3 2 0-16,4 2 0 0,2-4 0 0,4 1 0 16,3-2 0-16,4-4 0 0,5 0 0 0,4-2 0 15,3-1 0-15,7 0 0 0,2-5 0 0,6 0 0 16,3-5 0-16,4 0 0 0,3-3 0 0,1-4 0 0,3-2 0 0,-1-4 0 16,-1 2 128-16,1-5-128 0,-1 3 0 15,1-3 144-15,3 0-144 0,-3 3 0 0,0-1 0 0,1 0 128 16,-1-4-128-16,-1 1 0 0,-2 2 0 0,0-1 0 15,-4 4 128-15,-4 0-128 0,-4 0 128 0,-2 2-128 16,-4 1 0-16,-9 5 0 0,0 0 128 0,0 0-128 16,0 0 0-16,0 0 0 0,-2 7 0 0,-3 5 0 15,-2-1 0-15,-5-1-176 0,-1 6 176 0,2-1-128 16,-4 0 128-16,2 0-128 0,0 2 128 0,3-2-128 16,4 2 128-16,1-2 0 0,3-1-144 0,4 1 144 15,1-5 0-15,6 1 0 0,3-4 0 0,6 1 0 16,2-6-160-16,4 0 160 0,0-4 0 0,2 0-144 15,-1-6 144-15,-1-1 0 0,2-2 0 0,-6-1 0 0,-2 1 0 16,-4-2 0-16,-4 1 0 0,-4-2 0 0,-3-2 0 16,-4 4 0-16,-6 0 0 0,0-3 0 0,-6-3 0 15,-5 2 128-15,-3-1-128 0,-2 3 0 0,1 0 0 0,-2 4 0 16,0-1 0-16,3 7-192 0,4 0 192 0,4 1-192 16,4 0 192-16,9 3-192 0,0 0 192 0,0 0-128 15,11-6 128-15,6 3-128 0,2-5 0 0,5 0 0 16,0 2 0-16,4 0 0 0,3 1 128 0,-2 1 0 15,-1-3-144-15,0 2 144 0,-1 2 0 0,-1 1 0 16,1 1 160-16,1 4-160 0,1 0 272 0,2 6-48 16,-1-1-16-16,-1 5 0 0,-1-3-64 0,-2 4-16 15,-5 1 0-15,-3 2 0 0,-4-3-128 0,-2-2 128 16,-5 2-128-16,1 0 128 0,0 1-128 0,-2-1 128 16,-1-2-128-16,1 2 128 0,-2 2-128 0,3 1 160 15,-2 1-160-15,1 1 160 0,2 0-160 0,-1 1 128 0,0 1-128 0,0-1 128 16,2 1-128-16,0 0 0 0,1-1 144 0,-1-1-144 15,3-1 0-15,-2-5 0 0,0-4 0 16,0-1 128 0,0-4-848-16,0-2-176 0,-10-2-16 0</inkml:trace>
  <inkml:trace contextRef="#ctx0" brushRef="#br0" timeOffset="-211648.31">23193 15050 8287 0,'15'-25'736'0,"-6"13"-592"0,4 1-144 0,2-3 0 16,4-4 1968-16,0 2 352 0,0-2 80 0,2 1 16 0,-4 1-544 16,8-3-96-16,-8 3-32 0,-3 5 0 0,-2-1-624 0,-6 4-128 15,-1 0-32-15,-5 8 0 0,1-6 192 0,-1 6 48 16,0 0 0-16,-7-8 0 0,-3 3-176 0,-2 1-48 16,-2-1 0-16,-2 4 0 0,-3-1-464 0,-3 2-112 15,-3 0-16-15,-3 3 0 0,-3 1-112 0,-1-2-16 16,-2 1-16-16,-2 1 0 0,0 3-80 0,-3 1-16 15,-1 0 0-15,11 0 0 0,-3 1 48 0,0 2 16 16,0-1 0-16,3 0 0 0,4 4-208 0,2-1 0 16,1-2 0-16,3 2 0 0,1 1 0 0,4-3 0 15,3 2 0-15,1 2 0 0,2 0 0 0,2 2 0 16,2 1 0-16,4 2 0 0,0 0 0 0,2 3-128 16,2 4 128-16,0 2 0 0,1 7 0 0,0 4 0 15,-1 1 0-15,-3 1 0 0,2 4 0 0,-3 2 0 16,0 3 0-16,-3 4 144 0,3 1-144 0,-2 1 0 15,-3 1 0-15,-3 2 0 0,-1 1 128 0,-2-3-128 16,0 5 0-16,-4 16 128 0,-1-10-128 0,-1-6 192 16,1-4-192-16,-3-3 192 0,-2-1-64 0,-2-3-128 0,-2 0 192 15,5-16-64-15,-5 2 16 0,-1 1 0 0,-1 3 0 0,0 0 0 16,1-4-144-16,0-1 128 0,6 0-128 16,1-1 128-16,2-1-128 0,3-2 0 0,2-2 144 0,3-4-144 15,2-2 0-15,5 0 0 0,3-4 0 0,4-2 128 16,3 0-128-16,5-3 0 0,3 0 128 0,7-2-128 15,2-5 144-15,7 1-144 0,5-4 192 0,16 7-192 16,-3-4 160-16,-8 1-160 0,-3-6 128 0,-4 3-128 0,-7 0 0 16,-4-4-272-16,-4 0 32 0,-5 0 16 15,-2-1-2416-15,-13-2-496 16</inkml:trace>
  <inkml:trace contextRef="#ctx0" brushRef="#br0" timeOffset="-211195.05">23718 15395 11967 0,'0'0'1072'0,"0"0"-864"0,-3-12-208 0,0 5 0 0,-1-4 2656 15,4 11 480-15,-8-5 112 0,-1 0 16 0,-1 3-1696 16,-3 2-336-16,-2 2-64 0,-3 7-16 0,-2 4-608 15,-4 5-128-15,-8 4-32 0,0 5 0 0,-2 5 224 0,0 6 32 16,-1 4 16-16,5 5 0 0,-2 9 64 0,4 4 16 16,3-1 0-16,4 5 0 0,5-4-320 0,3 3-64 15,3 0-16-15,7-4 0 0,2 0-208 0,4-2-128 16,2-2 160-16,2-3-160 0,2-6 128 0,5-3-128 16,0-6 0-16,1-4 144 0,1-4-144 0,1-2-144 15,3-7 144-15,1-2-208 16,2-6-1616-16,2-5-320 0,0-6-64 0</inkml:trace>
  <inkml:trace contextRef="#ctx0" brushRef="#br0" timeOffset="-210887.77">24201 15431 25791 0,'-6'-6'2304'16,"6"6"-1856"-16,-8-4-448 0,2 3 0 0,-5 4 800 0,4 5 64 0,-3 4 16 0,2 7 0 16,-3 8-320-16,2 6-64 0,0 4-16 0,0 3 0 15,-1 7-32-15,-2 7 0 0,-2 3 0 0,3 5 0 16,-2 0 32-16,2 1 0 0,1 3 0 0,-1 0 0 15,0-5-288-15,-1 1-48 0,0-5-16 0,2-2 0 0,-1-5-128 16,1-8 0-16,0-4 0 0,1-4 0 0,2-1 0 16,-1-9 0-16,2-3 0 0,2-6-176 15,1-4-1168-15,3-11-224 0,0 0-48 0</inkml:trace>
  <inkml:trace contextRef="#ctx0" brushRef="#br0" timeOffset="-210510.58">23968 15561 18431 0,'-7'-19'1632'0,"4"5"-1312"0,3 0-320 0,5 4 0 16,5-3 2176-16,6 3 352 0,4 2 80 0,7 2 16 15,2-3-1440-15,4 4-288 0,3 3-48 0,-2 0-16 16,0 5-160-16,1 2-32 0,0 5-16 0,-3 9 0 15,-3 5-368-15,0 9-80 0,-2 3-16 0,-3 6 0 16,-2 6-160-16,-6 6 192 0,-4 4-192 0,-5 3 192 16,-4 0 16-16,-4 4 16 0,-4-3 0 0,-6 3 0 15,-1-3 32-15,-1-1 0 0,-4-5 0 0,-2-4 0 16,-2-9 176-16,-2-2 32 0,-4-3 16 16,1-7 0-16,-2-2-32 0,0-4 0 0,-2-2 0 0,0-5 0 15,-2-5-192-15,-3-3-64 0,-4-7 0 0,4-3 0 16,2-4-832-16,2-8-192 0,2-5-16 15,4-3-15984-15</inkml:trace>
  <inkml:trace contextRef="#ctx0" brushRef="#br0" timeOffset="-209967.13">24439 16489 22111 0,'0'0'1968'0,"3"-13"-1584"0,1-1-384 0,3 4 0 0,3-1 416 0,3 2 0 16,0-1 0-16,3 5 0 0,0-2 288 0,1 5 64 16,1 2 16-16,-3 2 0 0,-2 6-480 0,-3-2-112 15,-4 7 0-15,-2 1-16 0,-2 1 80 0,-2 3 0 16,-2 0 16-16,-2 2 0 0,-2 3 64 0,-1 1 16 16,-3 1 0-16,-1-2 0 0,1-1 160 0,-4 0 16 15,1-5 16-15,1 1 0 0,1 0 0 0,1 0 0 16,0-3 0-16,2-1 0 0,3-1-224 0,1-6-64 15,4-7 0-15,0 0 0 0,0 0-96 0,0 0-32 16,10 8 0-16,4-4 0 0,4-4 176 0,4-2 16 16,3-1 16-16,2-1 0 0,1 3-96 0,0-2-32 0,1-1 0 15,0 3 0-15,-5-2-208 0,1 1 0 0,-3-2 128 0,-1 2-128 16,-5-1-144-16,1 2-80 0,-4 1-16 16,-2-3 0-1,-3-4-2048-15,-1 0-400 0,0 0-96 0,-4-4-16 0</inkml:trace>
  <inkml:trace contextRef="#ctx0" brushRef="#br0" timeOffset="-209605.23">25191 15564 17503 0,'0'0'1552'0,"0"0"-1232"16,0 0-320-16,0 0 0 0,0-7 864 0,0 7 112 16,0 0 32-16,0 0 0 0,10 9-64 0,0 3-16 15,1-3 0-15,-1 5 0 0,0 3-240 0,1 5-48 16,0 3-16-16,-1-1 0 0,-1 6-48 0,0 0-16 15,-2 5 0-15,2 0 0 0,1 2-176 0,0-1-48 16,-1-2 0-16,0 0 0 0,0 1-208 0,-1-5-128 16,-3-2 128-16,0-3-128 0,-3 0 0 0,2-6 0 15,-1-4 0-15,-1-2 0 16,-2-13-320-16,0 0-128 0,2 6-16 0,-2-6-8192 16,0 0-1648-16</inkml:trace>
  <inkml:trace contextRef="#ctx0" brushRef="#br0" timeOffset="-209424.26">25435 15637 23039 0,'0'0'2048'0,"0"0"-1648"0,0 0-400 0,-6 9 0 15,-3 1 1232-15,1 3 176 0,2 4 16 0,-5 0 16 16,-1 4-432-16,-2 3-96 0,-1 4-16 0,0 2 0 16,-2-2-384-16,2 3-64 0,-3-1-32 0,3-2 0 15,0 0-208-15,2-2-32 0,3 2-16 0,2-4 0 16,3 3-160-16,1-6 0 0,0-1 0 0,3-3 128 15,1-3-128-15,1-4-192 0,4 0 32 0,-5-10 16 16,9 4-1712 0,1-4-320-16,2-4-80 0</inkml:trace>
  <inkml:trace contextRef="#ctx0" brushRef="#br0" timeOffset="-209002.93">26216 15478 22111 0,'0'0'1968'0,"-12"-2"-1584"0,-3-1-384 15,-2 2 0-15,1 0 1120 0,-3 1 144 0,-3 4 16 0,1 1 16 16,-2 2-528-16,1 1-96 16,1 2-32-16,0 2 0 0,3 3-96 0,2 0-32 15,1 0 0-15,2 2 0 0,1 1 128 0,6-1 0 0,4 4 16 0,3-2 0 16,5 0-144-16,3 1-48 0,4 2 0 0,2 0 0 15,0-1-144-15,3 3-16 0,0 3-16 0,0-2 0 16,2 3-144-16,-5-2-16 0,1 2-128 0,-5-3 192 16,-2 3-192-16,-5-4 128 0,-6 2-128 0,-1-2 0 15,-6-4 320-15,-3-1-48 0,-4-1 0 0,-5-3 0 16,-4-2 176-16,0-3 16 0,-2 2 16 0,-2-3 0 16,-4 1-192-16,1-5-32 0,1-4-16 0,2-4 0 15,0 2-240-15,3-1 176 0,5-5-176 0,2-3 160 16,2-3-992-16,5-2-192 15,1 0-32-15,8-8-10272 0,5-2-2064 0</inkml:trace>
  <inkml:trace contextRef="#ctx0" brushRef="#br0" timeOffset="-208742.45">26683 14970 27071 0,'0'0'1200'0,"0"0"240"0,2-10-1152 0,-2 10-288 0,0-8 0 0,0 8 0 16,0 0 1392-16,0 0 208 0,-7 4 64 15,-3 9 0-15,-3 2-1056 0,0 7-208 0,-3 4-32 16,0 5-16-16,-2 1 48 0,0 2 16 0,3 4 0 0,0-2 0 15,-1-1-96-15,4 2 0 0,3-1-16 0,1-2 0 16,2-1-176-16,1-2-128 0,0-1 144 0,2-1-144 31,1-5-576-31,2 3-192 0,1-1-64 0,0-6-14864 0</inkml:trace>
  <inkml:trace contextRef="#ctx0" brushRef="#br0" timeOffset="-207281.12">26828 15031 4607 0,'0'0'400'0,"0"0"-400"0,0 0 0 0,0 0 0 16,0 0 1872-16,0 0 304 0,0 0 48 0,11 8 16 15,-4-4-1024-15,1 4-208 0,-2 4-48 0,0 2 0 0,1 1-32 16,0 3-16-16,1 1 0 0,0 4 0 0,1 6-80 0,0 2-32 15,-1 4 0-15,-1 5 0 0,-2 1-96 0,0 8-32 16,-1 4 0-16,-3 3 0 0,-4 1-48 0,-2 2-16 16,-2 3 0-16,-6-2 0 0,-2-3 48 0,-4 0 16 15,-3 0 0-15,1-1 0 0,-5 0-64 0,-2-2-16 16,-2-9 0-16,-3 0 0 0,0-6-192 0,2-2-32 16,1-4-16-16,4 0 0 0,3-6-160 0,0-2-16 15,6-4-16-15,1-4 0 0,5 1-160 0,1-5 160 16,-2-4-160-16,5-1 160 0,7-8-416 0,0 0-96 15,0 0-16-15,0 0-14192 0</inkml:trace>
  <inkml:trace contextRef="#ctx0" brushRef="#br0" timeOffset="-206890.09">27273 15597 18431 0,'-6'-19'1632'0,"5"11"-1312"0,1 8-320 0,0 0 0 16,0 0 1600-16,0 0 240 0,0 0 48 0,1 14 16 15,1 5-1072-15,2 4-192 0,1-1-64 0,0 3 0 0,1 5-96 0,0 5-32 16,0-2 0-16,2-1 0 0,-4-1-80 0,2 1-32 15,2 0 0-15,-1-7 0 0,0 0 32 0,0-6 0 16,1-3 0-16,0-2 0 0,-2 0 96 0,0-3 32 16,-6-11 0-16,0 0 0 0,10 7 112 0,1-6 32 15,-1-5 0-15,1-2 0 0,1-7 80 0,0-5 32 16,1 1 0-16,0-5 0 0,-1-3-208 0,0-2-32 16,-2-6-16-16,1 0 0 0,1-3-176 0,-2-3-16 15,-1-7-16-15,1 3 0 0,2 2-144 0,-1-1-16 16,-1 3-128-16,0 3 192 0,-1 4-192 0,0 6 0 15,0-1 0-15,0 4 0 0,-3 4 0 0,1 1 0 16,-1 6 0-16,-1 5 0 16,-5 7-800-16,0 0-208 0,0 0-32 0,0 0-16 15,0 0-1312-15,0 0-256 0,-2 17-48 0</inkml:trace>
  <inkml:trace contextRef="#ctx0" brushRef="#br0" timeOffset="-206623.03">27904 15818 17503 0,'0'0'768'0,"-7"15"176"0,4 2-752 0,-1 3-192 0,-1 0 0 0,1 7 0 15,-5-2 2048-15,1 6 368 0,1 3 80 0,-1 3 0 16,0 3-896-16,2 0-192 0,-2 1-48 0,2-2 0 0,-2-3-576 0,5-1-112 15,-2 1-32-15,1 0 0 0,1-6-336 0,2-3-80 16,0-3-16-16,1 1 0 0,0-6-208 0,0 1 0 16,0-4 128-16,0-2-128 0,0-5 0 0,0-9 128 15,0 0-128-15,0 0 0 16,0 0-256-16,0 0-128 0,5-8-48 0,1-4-9616 16,2-1-1920-16</inkml:trace>
  <inkml:trace contextRef="#ctx0" brushRef="#br0" timeOffset="-206155.63">28040 15081 18303 0,'0'0'816'0,"0"0"160"0,-5-13-784 0,3 1-192 0,4 0 0 0,0 4 0 16,-2 8 1216-16,7-10 192 0,1 2 32 0,3 2 16 15,-1 3-784-15,2 2-160 0,2 0-16 0,0 0-16 16,2-1-288-16,-1 2-48 0,0 3-16 0,-1-1 0 0,-4 4 0 0,2 1 0 15,-3-3 0-15,-2 4 0 0,1 3-128 0,-3-1 0 16,-5-10 144-16,5 9-144 0,-2 3 160 0,-5-5-32 16,-1 3-128-16,-2-3 192 0,-3 0 256 0,-1 0 32 15,-2 4 16-15,0-3 0 0,0-1 192 0,1 1 32 16,0-4 16-16,2 1 0 0,8-5-320 0,0 0-64 16,0 0-16-16,0 0 0 0,-4 10-208 0,4-10-128 15,0 0 128-15,0 0-128 0,7 13 128 0,-2-4-128 16,0 0 128-16,-5-9-128 0,0 0 0 0,0 0 0 15,-3 8 0-15,-2 3 0 0,-1-6 0 0,-3 1-240 16,-1 2 48-16,-1-3 0 16,-3 0-640-16,0 2-128 0,-2-1-32 0,1-3-12320 0</inkml:trace>
  <inkml:trace contextRef="#ctx0" brushRef="#br0" timeOffset="-205283.2">28349 14634 10127 0,'0'0'448'0,"0"0"96"0,0 0-544 0,0 0 0 0,0 0 0 0,9-3 0 0,-1-1 1744 0,3 3 240 15,1 3 64-15,2 3 0 0,2 3-880 0,1 2-160 16,1 3-48-16,1 6 0 0,2 5-208 0,1 8-48 15,1-2-16-15,1 5 0 0,1 1 128 0,-1 6 16 16,-1 10 16-16,0 3 0 0,-2 4-208 0,-4 5-32 16,-6 4-16-16,-3-2 0 0,-4 3-32 0,-6 2-16 15,-4 4 0-15,-2-2 0 0,-4 1-160 0,-1-3-16 16,-2-6-16-16,-1 1 0 0,1-5 96 0,-3-1 32 16,-2-3 0-16,0-3 0 0,-2-2-48 0,0-5-16 15,0 0 0-15,-4 1 0 0,-1-7-64 0,1-1-16 16,-1-4 0-16,2-3 0 0,-1-1-144 0,1-7-48 15,-2-4 0-15,0-4 0 0,4-1-144 0,1-2 160 0,0-2-160 16,3-3 160-16,2-1-160 0,3-4 0 0,2-4 0 0,2-3-11008 16,2-5-2176-1</inkml:trace>
  <inkml:trace contextRef="#ctx0" brushRef="#br0" timeOffset="-204473.7">29257 15365 13823 0,'0'-12'608'0,"4"4"128"0,3-3-592 0,0 2-144 0,-2 0 0 0,3 4 0 0,0-2 1808 0,-8 7 336 16,9-7 64-16,-9 7 16 0,0 0-992 0,5 10-192 16,0-1-32-16,-4 7-16 0,-2 5-320 0,-2 5-64 15,-1 0-16-15,-1 7 0 0,0 5-208 0,-1 0-32 16,-1-1-16-16,2 0 0 0,0 1 176 0,1-1 16 15,2 0 16-15,2-3 0 0,4-2-144 0,1-3-16 16,1-4-16-16,4-2 0 0,4-6-144 0,0-4-32 16,2-2 0-16,1-5 0 0,1-2 304 0,2-6 48 15,2-4 16-15,2-2 0 0,0-8 0 0,3-1 0 16,-3-3 0-16,0-5 0 0,-2-2-176 0,0-3-16 0,-3-1-16 16,-2-2 0-16,-1-5-48 0,-1-2-16 0,0-2 0 0,0 0 0 15,-2 5-144-15,0 5-16 0,0 3-128 0,-2 5 192 16,1-1-192-16,-2 8 0 0,-3 4 128 0,1 1-128 15,-2 1 0-15,1 5-208 0,-7 6 32 0,0 0 16 32,0 0-1920-32,0 0-384 0,0 0-80 0,0 0-12224 0</inkml:trace>
  <inkml:trace contextRef="#ctx0" brushRef="#br0" timeOffset="-203981.06">30502 14917 17503 0,'-10'-5'768'0,"10"5"176"0,0 0-752 15,-9 6-192-15,0 5 0 0,3 2 0 0,-1 4 256 0,0 8 32 16,-1 4 0-16,3 3 0 0,0 1 288 0,2 5 48 16,-1 7 16-16,1 2 0 0,-1 5 192 0,0 3 64 15,1 2 0-15,2 6 0 0,0 3-176 0,2-1-16 16,2-3-16-16,1-4 0 0,-1-6 16 0,1-5 0 15,-1-1 0-15,-1-4 0 0,1-3 0 0,1-7 0 16,-3-3 0-16,0 0 0 0,0-6-192 0,1-5-48 0,-2-3 0 0,0-5 0 16,0-1 80-16,0-9 16 15,0 0 0-15,0 0 0 0,0 0 224 0,4-14 48 0,-2-2 16 16,1-3 0-16,0-2-288 0,1-5-64 0,0-5-16 16,1-5 0-16,0-2-112 0,2-6-32 0,0-3 0 0,6 0 0 15,1-3-96-15,1-1-32 0,2-3 0 0,2 3 0 16,1 4-208-16,2 0 0 0,1 9 128 15,-2 2-128-15,-2 6 0 0,0 3 0 0,0 1 0 0,-1 4 0 16,-1 1 0-16,-5 3 0 0,-1 2 0 0,-1 4 0 16,-1 5 0-16,-9 7 0 0,6-5 0 0,-6 5 0 15,0 0-1120-15,0 0-160 0,0 0-48 0,0 0 0 16,0 0-1936-16,-9 5-384 16</inkml:trace>
  <inkml:trace contextRef="#ctx0" brushRef="#br0" timeOffset="-203559.76">31026 14811 14735 0,'-3'-24'640'0,"4"9"160"15,4-2-640-15,3 2-160 0,2 7 0 0,0-3 0 0,1-1 2960 0,0 5 560 16,-1-2 128-16,2 4 0 0,-1 2-2640 0,2 2-544 16,1-3-96-16,0 4-32 0,-2 3-208 0,1-1-128 15,0 5 160-15,0 2-160 0,-1-1 144 0,-2 5-144 16,-3 4 128-16,-2-2-128 0,-3 1 192 0,1 5-32 0,-6-2-16 0,0 3 0 16,-2-2-16-16,-4 0-128 0,0-2 192 0,-1 0-64 15,-1-3 64-15,2-1 0 0,1 0 0 0,3-5 0 16,-2 1 240-16,5-1 48 0,0 2 16 0,5 1 0 15,-3-12 32-15,8 11 16 0,-3 2 0 0,2 4 0 16,2-2-224-16,1-1-64 0,2-4 0 0,-3 4 0 16,-3 4-256-16,-2-2 160 0,-2-2-160 0,0-4 128 0,-2-10-128 15,-5 13 0-15,-6 1 0 0,0-4 128 0,-4-2 0 16,-4-4 0-16,-4-1 0 0,0 3 0 0,-1-1-128 16,0-2 160-16,-2-1-160 0,3-1 160 0,3-1-160 0,1 1 0 15,1 2 0-15,2-3-176 16,2-1-2000-16,1-1-416 0,-2 0-80 0,15 2-16 0</inkml:trace>
  <inkml:trace contextRef="#ctx0" brushRef="#br0" timeOffset="-203040.54">31586 14437 24351 0,'-2'-7'1088'0,"2"7"208"0,0 0-1040 0,0 0-256 0,2-9 0 15,-2 9 0-15,7-8 768 0,0 1 112 0,1 0 16 0,2 4 0 16,1-5-432-16,5 4-80 0,0 0 0 0,1 3-16 15,-3 0-48-15,2 1-16 0,2 1 0 0,0 2 0 16,-4 2-16-16,0 4 0 0,-3 1 0 0,-1 4 0 16,-2 2-96-16,-3 6-32 0,-1 7 0 0,-4-1 0 15,-4 4-160-15,-2 5 160 0,-4 6-160 0,-3 3 160 16,-1 6 48-16,-4 6 16 0,-2 7 0 0,-4 7 0 0,-1 9 64 16,3 2 16-16,-4 4 0 0,7 3 0 0,4 2-112 15,5 6-32-15,5 2 0 0,6-1 0 0,8-1-160 0,5 0 192 16,7-3-192-16,5-5 192 0,4-6-192 0,2-6 160 15,1-4-160-15,-1-8 160 0,0-9 80 0,-6-9 16 16,-4-6 0-16,-6-8 0 0,-5-4 128 0,-4-9 48 16,-4-2 0-16,-6-6 0 0,-4-7 336 0,-2 2 64 15,-4-4 0-15,-5-4 16 0,-6 0-288 0,-1-4-64 16,-5-4-16-16,-1 3 0 0,-4 3-224 0,-4-2-32 16,-6 0-16-16,2 4 0 0,-3 0 64 0,-4 4 16 15,-5-2 0-15,-1 4 0 0,1-1-32 0,3 4-16 16,1-2 0-16,4 5 0 0,5-2-240 0,6 0 144 15,5 0-144-15,6 0 128 0,7 7-128 0,4-2-192 0,4-1 32 16,6-3 16 0,4 3-1936-16,7 0-384 0,6-1-80 0,8-4-16 0</inkml:trace>
  <inkml:trace contextRef="#ctx0" brushRef="#br0" timeOffset="-201050.35">28346 17414 12783 0,'0'0'560'0,"0"0"128"0,0 0-560 0,-2 8-128 0,2-8 0 0,0 0 0 15,-4 11 1264-15,0-4 208 0,-1 3 64 0,5-10 0 16,0 0-224-16,-7 6-32 16,7-6-16-16,-6 7 0 0,6-7-64 0,0 0-16 15,0 0 0-15,0 0 0 0,0 0-128 0,0 0-32 16,0 0 0-16,0-9 0 0,1-4-64 0,3 0-32 0,1 1 0 0,2-5 0 15,0-1-272-15,3-1-48 0,2-1-16 0,1-3 0 16,1 0-144-16,0 0-48 0,-2-7 0 0,2 6 0 16,0-2-144-16,1 2-48 0,1-7 0 0,-1 7 0 15,-1-4-208-15,0 6 144 0,-1 2-144 0,-4 3 128 16,1-2-128-16,-3 3 0 0,1 5 0 0,-2 3 0 16,-6 8 0-16,0 0 0 0,7-4 0 0,-7 4 0 15,0 0 0-15,0 0 0 0,4 11 0 0,-2 3 0 16,-2 3 0-16,-1 4 0 0,0 0 0 0,-2 5 0 0,2-3-128 15,-3 2 128-15,0-1 0 0,2-1 0 16,0-1 0-16,1-1 0 0,-2-2 0 0,2-1 0 0,0-4 0 0,1 0 0 16,0-1 0-16,0-13 0 0,0 0 0 0,0 0 0 15,5 6 0-15,-5-6 0 0,9-2 0 0,0-2 240 16,0-6-64-16,2-1-16 0,2-5 160 0,0-3 16 16,-1-7 16-16,2 6 0 0,1 0-160 0,2-2-48 15,-2-6 0-15,2 3 0 0,1-3-144 0,-1 2 128 16,1 2-128-16,0-1 128 0,0 3-128 0,-4 3 0 15,-2 1 0-15,-3 4 0 0,2 6 0 0,-4 0 0 16,-7 8 0-16,0 0 0 0,0 0 0 0,0 0 0 16,4 14 0-16,-3 4 0 0,-2 5-128 0,0 2 128 15,-6-2 0-15,2 4 0 0,0 2 0 0,-2 1 0 16,-4-3 0-16,2 2 0 0,1-5 0 0,-1 1 0 0,-1-6 0 16,2 0 0-16,3 1 0 0,0-1 0 0,-2-1 0 0,2 0 0 15,0-3 0-15,0-1-176 0,0-3 176 0,1 2-128 31,0-4-1472-31,4-9-304 0,0 0-48 0,0 0-14160 0</inkml:trace>
  <inkml:trace contextRef="#ctx0" brushRef="#br0" timeOffset="-200409.94">29123 17300 14735 0,'0'0'640'0,"0"0"160"0,0 0-640 0,0 0-160 0,0 0 0 0,0 0 0 15,0 0 1104-15,0 0 192 0,0 0 48 0,0 0 0 16,0 0-48-16,0 0 0 0,0 0 0 0,0 0 0 0,0 0-144 15,0 0-16-15,0 0-16 0,0 0 0 0,0 0-96 0,11 6-32 16,3-6 0-16,1-2 0 0,3 0-32 0,1 1-16 16,3 1 0-16,1-2 0 0,2-2-208 0,1 3-32 15,-1-1-16-15,-2 0 0 0,-4-2-368 0,-1 1-80 16,-4 2-16-16,-3 1 0 0,-11 0-80 0,0 0-16 16,10 3 0-16,-10-3 0 0,0 0-128 0,0 0 0 15,0 0 0-15,0 0 0 16,0 0-864-16,0 0-208 0,0 0-32 0,-5 10-15104 0</inkml:trace>
  <inkml:trace contextRef="#ctx0" brushRef="#br0" timeOffset="-199773.94">29476 17051 4607 0,'0'0'400'0,"0"0"-400"16,0 0 0-16,0 0 0 0,0 0 2768 0,0 0 480 15,0 0 80-15,0 0 32 0,0 0-1904 0,0 0-384 16,3-7-80-16,-3 7-16 0,0 0-528 0,0 0-96 15,0 0-32-15,0 0 0 0,9 8 320 0,-2 2 48 16,2-1 16-16,1 3 0 0,2-1 128 0,-1 0 48 0,3 7 0 0,1-4 0 16,-1 0-32-16,2 0 0 0,1-1 0 0,1 1 0 15,0 0-192-15,0 1-32 0,-3-3-16 0,-1 2 0 16,-3 0-48-16,0-1-16 0,-2-2 0 16,-2-1 0-16,0 1-144 0,-4-3-16 0,1 2-16 0,-3-4 0 15,-1-6 0-15,-5 13 0 0,-1-3 0 0,-3 2 0 0,-4-2-80 16,-1 1-16-16,-3 2 0 0,-4-1 0 0,-2 0-32 0,-1 2-16 15,-2-1 0-15,1-3 0 0,2 3-224 0,3-4 176 16,1 2-176-16,3-1 160 0,2-3-160 0,2-1 0 16,4 0 0-16,8-6 0 15,0 0-1776-15,0 0-336 0,0 0-64 0</inkml:trace>
  <inkml:trace contextRef="#ctx0" brushRef="#br0" timeOffset="-199223.08">30053 17590 17503 0,'-14'-4'1552'0,"4"3"-1232"0,-1-1-320 0,-1 2 0 0,1 2 960 0,1-2 128 15,1 0 16-15,9 0 16 0,-9 1 336 0,9-1 64 0,0 0 16 0,0 0 0 16,0 0-640-16,0 0-112 0,0 0-16 0,0 0-16 16,0 0 16-16,14 4 16 0,2 1 0 0,2-3 0 15,0 0-32-15,2-2-16 0,4-3 0 0,2 2 0 16,-1 1-176-16,1 0-48 0,-1 0 0 0,-1 1 0 0,-1 0-64 0,-3 1 0 15,-2 0-16-15,-4 1 0 16,-4-3-176-16,-10 0-48 0,0 0 0 0,0 0 0 0,0 0 48 0,0 0 0 16,0 0 0-16,0 0 0 0,-10 2-80 0,-3 2-16 15,-4-1 0-15,-2-1 0 0,-3-1-160 16,-1 2 160-16,-1 0-160 0,0-1 160 0,-2-1-160 0,4 3 192 16,0-1-192-16,4-1 192 0,3-2-32 0,5 0 0 15,10 0 0-15,0 0 0 0,0 0 0 0,0 0 0 16,0 0 0-16,11-1 0 0,3-3 32 0,5 0 0 15,3 3 0-15,2-3 0 0,1 0-64 0,3 1-128 16,3 1 192-16,1 1-64 0,-1-3-128 0,0 2 160 16,-4-1-160-16,-1 1 160 0,-2 2-160 0,-4 0 128 15,-8-2-128-15,-2 1 128 0,-10 1-128 0,0 0 0 16,0 0 144-16,0 0-144 0,-10-4 0 0,-1 0 144 16,-2 3-144-16,-3 0 0 15,-4-3-816-15,3 3-272 0,-1-2-48 0,1-1-11392 16,1 2-2272-16</inkml:trace>
  <inkml:trace contextRef="#ctx0" brushRef="#br0" timeOffset="-194053.8">31052 17352 11967 0,'-6'-4'1072'0,"0"-1"-864"0,-1-2-208 0,7 7 0 16,-7-8 1008-16,3 0 144 0,-1 2 48 0,5 6 0 15,0 0 272-15,0 0 48 0,-4-8 16 0,4 8 0 16,0 0-160-16,0 0-32 0,0 0 0 0,0 0 0 15,0 0-448-15,0 0-112 0,0 0-16 0,0 0 0 16,0 0-256-16,-6 12-48 0,2 4-16 0,0 3 0 16,-1 0 128-16,0 6 32 0,-2 0 0 0,0 4 0 15,-1-1-32-15,-1 4 0 0,0 1 0 0,-1-1 0 16,-3-2-32-16,2 1-16 0,1-1 0 0,0-6 0 16,0 1-208-16,1-1-32 0,1-3-16 0,2 0 0 0,-1-2-112 0,2-1-32 15,0-2 0-15,1-2 0 0,0 1-128 0,1-5 0 16,0 1 0-16,3-11 0 0,0 0 0 15,0 0 0-15,0 0 0 0,0 0 0 16,0 0-1456-16,0 0-160 0,0 0-48 0,0 0-13760 16</inkml:trace>
  <inkml:trace contextRef="#ctx0" brushRef="#br0" timeOffset="-193713.28">31094 17280 15663 0,'0'0'688'0,"0"0"144"0,0 0-656 0,0 0-176 0,0 0 0 0,0 0 0 16,0 0 1488-16,0 0 272 0,5-6 48 0,2 0 16 16,-7 6-608-16,14-7-112 0,1-1-16 0,4-1-16 15,1 3-336-15,4-2-64 0,3 2-16 0,2 1 0 16,3-7-208-16,3 1-64 0,1 3 0 0,1 2 0 16,-2-1-192-16,-4 2-32 0,-3 0-16 0,-2 1 0 15,-2 3-144-15,-4 0 0 0,-3 0 0 0,-3 3 0 16,-3 3-1408-16,-11-5-304 0,5 10-64 0</inkml:trace>
  <inkml:trace contextRef="#ctx0" brushRef="#br0" timeOffset="-193532.52">30972 17512 27183 0,'0'0'1200'0,"12"-2"256"0,2 0-1168 16,2-1-288-16,3-1 0 0,3 0 0 0,1-1 448 0,3 1 16 15,5-2 16-15,2 2 0 0,1 1-64 0,3 2-16 16,0 0 0-16,2 1 0 0,1 2-240 0,-2 2-160 0,-4 0 192 16,1 2-192-1,-2-1-1328-15,-2 2-368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36:36.7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14247 1898 11919 0,'0'0'512'0,"0"0"128"0,0 0-512 0,-7-6-128 16,7 6 0-16,0 0 0 0,-6-5 256 0,6 5 32 15,0 0 0-15,-2-10 0 0,0 0 224 0,2 10 32 16,0-11 16-16,0 11 0 0,0 0 80 0,2-8 32 15,-1-4 0-15,-1 12 0 0,0 0 224 0,1-8 32 0,-1 8 16 0,1-11 0 16,-1 11-144-16,0 0-32 0,0-8 0 0,0 8 0 16,0 0-80-16,0 0-32 0,0 0 0 0,0 0 0 15,0 0-80-15,0 0-32 0,-3-7 0 0,3 7 0 16,0 0-128-16,-9 5-32 0,2 0 0 0,0 0 0 16,-1 5-64-16,2-1 0 0,-1 4-16 0,2-2 0 15,0 2-64-15,-1 1-16 0,3 1 0 0,1 3 0 16,2 1 16-16,0-1 0 0,2 1 0 0,-1 1 0 15,3-1-16-15,3-1 0 0,0 2 0 0,3-2 0 16,1-3-32-16,-1 1-16 0,1-2 0 0,1-2 0 16,0 1-48-16,2 0 0 0,2-2 0 0,1-2 0 15,1 1 16-15,0-2 0 0,0 1 0 0,1-3 0 16,1 1 112-16,2-1 0 0,-1-1 16 0,2-1 0 0,-1 1-48 16,1 3-16-16,0-3 0 0,1 0 0 0,1 0-80 0,1-1 0 15,-1-2-128-15,2 1 192 0,1-3-64 0,0-2-128 16,-2 0 176-16,2 1-176 0,2-4 192 0,0-2-192 15,3 2 192-15,4-1-192 0,1-6 192 0,0 2-192 16,4 0 192-16,0-3-192 0,1 3 160 0,-2-3-160 16,1-3 128-16,-4 2-128 0,-4 0 128 0,0 2-128 15,-3-4 128-15,1-1-128 0,0 1 144 0,0-1-144 16,-1 1 160-16,0-2-160 0,-1-1 128 0,0 0-128 16,-2 0 0-16,1 1 144 0,-1-2-144 0,-1-1 128 15,-3-2-128-15,0 1 128 0,-1-3-128 0,-2-1 128 16,0 2-128-16,-6-3 128 0,0 0-128 0,-2 1 128 15,-2 0-128-15,-2 3 128 0,-1-1-128 0,-2 2 0 0,1 0 144 16,-2 0-144-16,-4-3 160 0,3 2-32 0,-2 0-128 16,1 0 192-16,-3 3-192 0,0 1 176 0,0-1-176 0,0 4 160 15,-3-2-160-15,1 2 0 0,-1-2 0 0,1 1 128 16,-2 0-128-16,0-1 0 0,0 2 0 0,0 0 128 16,-1-1-128-16,0 1 0 0,-1-2 0 0,2 2 0 15,-2-1 0-15,-1 1 0 0,-2-1 0 0,1-1 0 16,-1 3 0-16,0 1 0 0,0 1 0 0,-1-2 0 15,0 2 0-15,1 2 0 0,0-4 0 0,0 1 0 16,-1-3 0-16,-1 3 0 0,1 0 0 0,-1 1 0 16,-1-1 0-16,0 3 0 0,-1 1 0 0,-1-4 0 15,0 4 0-15,0 1 0 0,0-3 0 0,0 3 0 16,-1-2 0-16,1 0 0 0,-1 2 0 0,-1 0 0 16,0 0 0-16,1 0 0 0,-1 0 0 0,2 0 0 15,-3 0 0-15,0 0 0 0,1 2 0 0,0 0 0 0,1 1 0 0,1 1 0 16,0 1 0-16,0-1 0 0,0-1 0 0,-2 2 0 15,-1 0 0-15,-2 0 0 0,-1-1 0 0,-2 3 0 16,-1-1 0-16,0 1 0 0,-2-4 0 0,-1 0 0 16,1 0 0-16,1-2 0 0,0 3 0 0,1 1 0 15,0-5 0-15,1 4 0 0,-1 1 0 0,2 1 0 16,-2 0 0-16,1-1 0 0,3 2 0 0,-1 0 0 16,-2 2 0-16,1 3 0 0,-2 0-128 0,-1 0 128 15,-4-1 0-15,0 0 0 0,-1-1 0 0,2 3 0 16,-1 0 0-16,0 2 0 0,-1-2 0 0,2 1 0 15,0 2 0-15,-1-1 0 0,0-2-128 0,-1 3 128 16,-1 1 0-16,0 2 0 0,1-1 0 0,4 4 0 0,-2-4 0 16,-2 5 0-16,-3 4 0 0,1-1 0 0,2 0 0 0,0 1 0 15,-1-1 0-15,3 1 0 0,0 4 0 0,2 1 0 16,-1 1 0-16,2 0 0 0,1 4 0 0,2-3 0 16,0 3 0-16,3-2 0 0,3 1 0 0,-1-1 0 15,-1 6 0-15,4-7 0 0,2 2 0 0,2-1 0 16,0 1 0-16,3 1 0 0,1 0 0 0,2 0 0 15,1-1 0-15,0 2 0 0,2-2 0 0,0 2 0 16,2-2 0-16,0 1 0 0,0-3 0 0,1 2 0 16,1-3 0-16,3 2 0 0,-4-1 0 0,1-1 0 15,1 3 0-15,2-3 0 0,1-2 0 0,1 3 0 16,0-1 0-16,1 0 0 0,1 2 0 0,0-3 0 16,0-1 0-16,2 3 0 0,0-5 0 0,1 3 128 0,0 2-128 15,2-3 0-15,2-2 144 0,0-1-144 0,0 0 0 16,2 0 128-16,2-2-128 0,1-1 0 0,0 1 0 0,4-2 144 15,3 0-144-15,-1-2 0 0,-1 1 128 0,0 0-128 16,0 1 0-16,2-2 0 0,1-1 128 0,-1-1-128 16,1-3 0-16,1 3 0 0,-1-1 144 0,1 0-144 15,0-4 0-15,2 0 144 0,2-1-144 0,1-3 0 16,-3 2 144-16,0-2-144 0,1-4 128 0,-1 0-128 16,-2-1 160-16,2-1-160 0,2-2 128 0,1 1-128 15,-1 0 0-15,1-1 0 0,4 0 128 0,0 3-128 16,1-6 0-16,0 0 144 0,-3-5-144 0,-1 1 0 15,1 2 144-15,-3-5-144 0,-2 1 0 0,-2 0 144 0,1 0-144 16,-2-1 0-16,2-1 144 0,-3-4-144 16,0-2 0-16,-1 1 144 0,0-6-144 0,0 2 0 15,-1-2 0-15,-1 3 128 0,-2-3-128 0,1 0 128 0,-2 0-128 0,-1 0 128 16,-2-3-128-16,-2 3 0 0,-2 2 0 0,-3-3 128 16,-1 3-128-16,-3-2 0 0,-1 4 0 0,-3-3 0 15,0 1 128-15,-3-1-128 0,0 0 128 0,-2-2-128 16,-1 1 128-16,0-1-128 0,-1 3 0 0,-2-2 128 15,0 3-128-15,-3-3 0 0,0 4 0 0,1 0 0 16,-4 3 0-16,1 1 0 0,-1-2 0 0,0 3 0 16,-1-2 0-16,-1-1 0 0,1 2 0 0,-3 1 0 15,-2-3 0-15,-2 2 0 0,1 1 0 0,-2-3 0 16,0-1 0-16,-2 2 0 0,-3 0 0 0,0 2 0 16,1 0 0-16,-3-1 0 0,-1 1 0 0,1 1 0 15,0 1-128-15,-2 1 128 0,0 1 0 0,0-3 0 0,1 1 0 0,2 3 0 16,-3 4 0-16,2-1 0 0,-2 3-128 0,-1-2 128 15,-1 2 0-15,-1-3 0 0,0 5 0 0,-1-2 0 16,0 3-144-16,-1 0 144 0,0-2 0 0,0 4 0 16,0 0-128-16,-1 2 128 0,-2-1 0 0,1 4 0 15,-3-1-128-15,-3 3 128 0,-2 0 0 0,-3 2-160 16,-4-1 160-16,1 1-128 0,0 2 128 0,1-2 0 16,1 5 0-16,1-2 0 0,1 3 0 0,2 5-128 15,4-1 128-15,0 3-128 0,-2 0 128 0,5 2 0 16,2 0 0-16,0 3-128 0,2 1 128 0,2 1-128 15,2 4 128-15,2 1-128 0,-1 1 128 0,2-1 0 16,0 2 0-16,1 0 0 0,1 1 0 0,2-1 0 16,-1 0 0-16,3 1-128 0,1 0 128 0,2 0 0 0,0 1 0 15,5 1 0-15,-1 1 0 0,2-2 0 0,2 0 0 0,2-1 0 16,1 0 0-16,1-1 0 0,2 2 0 0,1-3 0 16,3-1 0-16,0 0 0 0,3 1 0 0,1-2 0 15,2 1 0-15,1 0 0 0,0 2 0 0,3 3 0 16,2-2 0-16,2-1 0 0,1-3 0 0,1 0 0 15,1-1 0-15,2-3 0 0,1-1 0 0,-1-1 0 16,4 2 0-16,3-1 0 0,5-4 0 0,2-4 128 16,1-1-128-16,2-4 0 0,1 1 0 0,2-3 0 15,0-6 0-15,2-3 144 0,3 2-144 0,3-4 0 16,2-2 128-16,1-1-128 0,2-3 0 0,-2 0 0 16,-1-4 128-16,1 2-128 0,-4-3 0 0,2 4 0 15,0-5 0-15,-2 1 0 0,1 2 0 0,2-1 0 0,-1-3 0 16,0 1 0-16,-2-1 0 0,-2-2 0 15,-2-3 224-15,1-3-64 0,-2-5-16 0,1-1 0 0,-3-7-144 0,-1-5 0 16,1 0 0-16,2-4 0 0,-1-5 0 0,-5-2 0 16,0-2 128-16,-2-1-128 0,-3 2 144 0,-4 1-144 15,-5 2 160-15,-2 2-160 0,-6 2 256 0,-2 6-32 16,-5 2-16-16,-3 5 0 0,-3 4-32 0,-3 1-16 16,-3 5 0-16,0 1 0 0,-4 1-160 0,-3 0 0 15,-3 0 144-15,-2 0-144 0,-3 1 0 0,-4 5-256 16,-4 0 32-16,-3 1 16 15,-5 2-496-15,-2 2-80 0,-2 4-32 0,0-1 0 16,0 3-1712-16,2 4-352 0,0 3-64 0</inkml:trace>
  <inkml:trace contextRef="#ctx0" brushRef="#br0" timeOffset="3554.91">13813 8273 17391 0,'0'0'768'0,"-11"-1"160"0,-2 2-736 0,-2 3-192 0,-3 2 0 0,-1 3 0 16,-6 5 256-16,-5 6 32 0,-4 7 0 0,-4 1 0 15,-4 1 208-15,-3 4 32 0,1 3 16 0,1 3 0 16,-6 6-16-16,2 4 0 0,-2 6 0 0,-1 3 0 15,1 2-64-15,-1 1-16 0,-1 3 0 0,3 3 0 16,-3 4-192-16,2 4-32 0,-1 0-16 0,-1 8 0 16,2-1 48-16,-5 5 0 0,2 2 0 0,1-3 0 15,2-1 192-15,0-6 64 0,1-3 0 0,2 1 0 16,3-4 48-16,1 1 16 0,1-4 0 0,2-4 0 0,-2 2 128 16,2-2 16-16,0-4 16 0,-2 0 0 0,-2 0-160 0,1 3-16 15,-3 5-16-15,2-1 0 0,1-3-272 16,1 1-48-16,1-1-16 0,0 4 0 0,1 4-80 0,-3 0 0 15,-1-2-128-15,0 1 192 0,-2-1 0 0,1-2 0 16,-1-1 0-16,1 1 0 0,0 2 64 0,4-1 16 16,-1 3 0-16,2 0 0 0,-2-6-16 0,4 2-16 15,1-2 0-15,0-4 0 0,-4 2 16 0,0 1 16 16,-1-9 0-16,3 0 0 0,-2 2 96 0,0-1 16 16,-1-1 0-16,0 4 0 0,3-3-32 0,0 1 0 15,-3 2 0-15,2-2 0 0,0 3-112 0,-2-2-32 16,0 0 0-16,-1 0 0 0,0-2-64 0,0-1-16 0,-1 2 0 15,1-3 0-15,0 0-128 0,3 1 128 16,2-6-128-16,3 1 128 0,1-1-128 0,2-2 0 0,3-1 0 0,3-4 0 16,2-1 0-16,6-7 0 0,3-6 0 0,5-1 0 31,4 1-400-31,7-7-64 0,5-6-16 0,10-6 0 16,2-7-2544-16,8-5-512 0</inkml:trace>
  <inkml:trace contextRef="#ctx0" brushRef="#br0" timeOffset="6389.7">11917 12429 16575 0,'0'0'1472'0,"0"0"-1168"15,-7-10-304-15,7 10 0 0,0 0 656 0,0 0 80 0,0 0 16 0,0 0 0 16,0 0 64-16,0 0 16 16,0 0 0-16,0 0 0 0,0 0 96 0,0 0 32 0,0 0 0 0,0 0 0 15,0 0-96-15,0 0-16 0,8-5 0 0,-8 5 0 16,14 0-80-16,-3 4 0 0,1 0-16 0,-1 3 0 15,1 2-160-15,1 4-16 0,-1 3-16 0,2 3 0 16,1-1-128-16,3 0-32 0,0 2 0 0,1 2 0 16,0 1-32-16,0 1-16 0,0-2 0 0,0 3 0 15,0-1 32-15,-1 3 0 0,3 1 0 0,-4-3 0 16,-1-1-80-16,-1-2-16 0,-1-2 0 0,0 2 0 16,-1-4-128-16,-5-2-32 0,1-1 0 0,-2-1 0 15,-1-5-128-15,-1 2 160 0,-5-11-160 0,4 8 160 16,-1 1-160-16,-3-9 160 0,0 0-160 0,0 0 160 15,0 0-352-15,0 0-80 0,0 0-16 0,0 0 0 16,-7-12-2000-16,0 0-400 0,-1-3-64 0,0-3-11648 16</inkml:trace>
  <inkml:trace contextRef="#ctx0" brushRef="#br0" timeOffset="6726.51">12449 12279 17503 0,'-5'-11'768'0,"5"11"176"0,-6-12-752 0,1 5-192 16,5 7 0-16,0 0 0 0,-8-5 1616 0,8 5 304 0,-10-2 48 0,2 7 16 15,-2 2-864-15,1 4-160 0,-3-1-48 0,-2 4 0 16,0 5-16-16,-2 2 0 0,-1 4 0 0,-2 1 0 15,-3 5-48-15,0 2-16 0,-1 3 0 0,1 2 0 16,-3-2 16-16,3 1 0 0,-4 1 0 0,-1-1 0 16,1-1-320-16,2 0-64 0,1 0-16 0,1-3 0 15,1-2-224-15,1-5-48 0,4-3-16 0,2-2 0 16,3-3-160-16,3-4 160 0,0 1-160 0,6-2 160 16,0-4-160-16,2-9 0 0,0 0 0 0,11 8 0 31,0-6-544-31,3-3-144 0,4-3-16 0,2-5-16 0,2 2-2560 15,1-7-512-15</inkml:trace>
  <inkml:trace contextRef="#ctx0" brushRef="#br0" timeOffset="7102.4">12855 12396 14735 0,'0'0'1312'0,"0"0"-1056"0,0 0-256 0,0 0 0 16,0 0 976-16,0 0 144 0,0 0 32 0,10 4 0 15,-10-4 80-15,9 8 32 0,-1-2 0 0,-2 4 0 16,0 2-96-16,1 0-16 0,-1 2 0 0,2 1 0 16,1 6-224-16,1 0-48 0,1 0-16 0,-1-1 0 15,0 2-304-15,1 1-64 0,0-2-16 0,-1 0 0 16,0-4-320-16,-2 1-160 0,-3-3 160 0,-2-3-160 16,0-1 128-16,0 2-128 0,-3-13 0 0,3 13 144 15,-2-3-144-15,-1-10-224 0,0 0 48 0,0 0 16 31,0 0-1744-31,0 0-336 0,0 0-80 0,0 0-16 0</inkml:trace>
  <inkml:trace contextRef="#ctx0" brushRef="#br0" timeOffset="7322.46">13056 12366 24879 0,'-10'1'2208'0,"-3"-1"-1760"16,-2 2-448-16,1 4 0 0,-3-3 944 0,4 1 96 15,-1 8 32-15,0-2 0 0,-2 2-112 0,-1 4 0 16,1 2-16-16,1 2 0 0,-2 3-304 0,2 0-64 16,0-2-16-16,2 1 0 0,1 2-176 0,2 3-16 15,0-4-16-15,2 2 0 0,3-3-352 0,3-2 144 16,-3-2-144-16,2 0 0 0,1-8-144 0,2-10-144 16,0 0-32-16,0 0 0 15,1 10-1488-15,-1-10-304 0,11 6-64 0</inkml:trace>
  <inkml:trace contextRef="#ctx0" brushRef="#br0" timeOffset="7945.6">14045 12164 10127 0,'0'0'896'0,"0"0"-704"16,0 0-192-16,0 0 0 0,0 0 1696 0,0 0 304 15,0 0 64-15,0 0 16 0,0 0-864 0,0 0-160 0,0 0-32 0,0 0-16 16,0 0-48-16,0 0-16 0,-9 0 0 0,-3 3 0 15,-2 4 32-15,-2 3 16 0,-2 3 0 0,-1 4 0 16,-1 4 32-16,-1 2 0 0,0 5 0 0,-2 2 0 16,0 3-256-16,1 4-64 0,4 5 0 0,6-3 0 15,2-2-320-15,3-1-80 0,5-2-16 0,3-2 0 16,4-4-160-16,3 0-128 0,4-7 144 0,5 0-144 16,2-5 192-16,4 0-48 0,2-4-16 0,3-7 0 15,4-5 128-15,2-2 32 0,5-5 0 0,0 0 0 16,0-3 0-16,2-4 0 0,0-8 0 0,-4-1 0 15,-3-4 144-15,-5-3 16 0,-3-1 16 0,-2 2 0 16,-3-3 224-16,-4 1 32 0,-7-1 16 0,-5 0 0 16,-5 2-192-16,-4-1-32 0,-5 6-16 0,-3-1 0 15,-4 3-112-15,-3 3-32 0,-2 0 0 0,-5 3 0 16,-4 3-352-16,-3 1 144 0,-4 6-144 0,-3-1 0 16,-1 6-880-16,2 3-272 0,3 4-64 0,2 1-11632 15,5 7-2320-15</inkml:trace>
  <inkml:trace contextRef="#ctx0" brushRef="#br0" timeOffset="9374.98">12327 13948 11967 0,'-17'4'528'0,"6"-3"112"0,1 4-512 0,-1 0-128 15,-3 0 0-15,1-1 0 0,0 0 2256 0,3 1 432 16,10-5 64-16,-7 5 32 0,7-5-1392 0,0 0-288 16,-9 0-48-16,9 0-16 0,0 0-32 0,0 0-16 15,-2-10 0-15,6 2 0 0,4-4-320 0,3-1-64 16,2 0-16-16,1-3 0 0,1-3-48 0,3 2-16 16,1 1 0-16,1 0 0 0,1 1-144 0,-1 2-16 15,-1 2-16-15,0 1 0 0,-1 3 32 0,-3 5 0 16,-1-1 0-16,0 3 0 0,-1 3-144 0,0 3-32 15,-1 8 0-15,2 0 0 0,-3 0-48 0,1 4-16 16,2 2 0-16,3-2 0 0,1 0-144 0,-4-5 0 0,0-2 0 0,1 1 0 16,0-4 0-16,3-1 0 0,1-3 176 15,4-4-176-15,2-2 352 0,1-3-32 0,-1-1 0 0,2-3 0 16,2-2 64-16,1-5 0 0,0-1 0 0,-2-1 0 16,-3-1-160-16,-2 1-32 0,-4 0 0 0,-4-1 0 15,-3 2-48-15,-3 4-16 0,-3 2 0 0,-2 1 0 16,-4 10-128-16,0 0 0 0,0 0 0 0,0 0 0 31,-12-2-1600-31,0 3-320 0,-1 3-48 0,0 6-14320 0</inkml:trace>
  <inkml:trace contextRef="#ctx0" brushRef="#br0" timeOffset="9762.42">13743 13573 19295 0,'0'0'848'0,"0"0"176"0,0 0-816 0,8-6-208 15,-8 6 0-15,11-3 0 0,-3-3 656 0,-8 6 96 0,0 0 16 0,10 1 0 16,-10-1 208-16,10 4 48 0,-10-4 16 16,11 9 0-16,-4-3 176 0,2 6 16 0,1-1 16 0,0 4 0 15,1 4-192-15,0 2-32 0,1 0-16 0,0 2 0 16,2-1-400-16,0 5-80 0,-1-1-16 0,1 2 0 16,-1-2-192-16,-1 2-64 0,0-3 0 0,-1-2 0 15,1 1-256-15,-1-2 0 0,-1-3 0 0,0-1 0 16,1-2 160-16,-1-2-160 0,0-1 128 0,0-2-128 15,-2-4 0-15,-8-7 128 0,11 3-128 0,-1 0 0 32,-10-3-1280-32,12-3-352 0,-6-4-64 0,0 0-8272 0,0-3-1648 0</inkml:trace>
  <inkml:trace contextRef="#ctx0" brushRef="#br0" timeOffset="10030.29">14238 13433 23039 0,'-10'-1'2048'0,"-2"0"-1648"15,1 1-400-15,-4 2 0 0,1 2 1792 0,-3 8 288 16,-3 2 48-16,-1 7 16 0,-1 6-944 0,-3 3-192 16,-1 5-48-16,0-1 0 0,0 3-192 0,0 2-32 15,-1 7-16-15,3-4 0 0,-2 1-32 0,1 0-16 16,1-3 0-16,3-1 0 0,-2-1-368 0,4-2-80 15,2-4-16-15,3-2 0 0,2-3-208 0,0-4 128 0,2-4-128 16,1 0 0-16,3 0 0 0,3-4-208 0,3-5 16 16,0-10 0-1,5 11-1536-15,3-8-288 0,6-1-64 0,-1-6-13360 0</inkml:trace>
  <inkml:trace contextRef="#ctx0" brushRef="#br0" timeOffset="10362.16">14664 13541 15663 0,'0'0'1392'0,"-8"-2"-1120"16,8 2-272-16,0 0 0 0,0 0 2928 0,0 0 528 16,-4 7 96-16,4 6 32 0,3 2-2304 0,2 2-464 15,1 5-96-15,4-2-16 0,3 3-112 0,1 1-16 16,4-2-16-16,-2-1 0 0,1 2-256 0,-1 0-48 16,0-4-16-16,-2 0 0 0,0-1-240 0,-2-2 144 15,-1-3-144-15,-1 0 128 0,1-2-128 0,-1-4 0 16,-2-2 0-16,-8-5 0 15,0 0-1360-15,0 0-256 0,10-3-48 0,-10 3-11840 0</inkml:trace>
  <inkml:trace contextRef="#ctx0" brushRef="#br0" timeOffset="10567.94">14920 13544 32591 0,'0'0'1440'0,"-12"6"304"0,-5 2-1392 0,2 1-352 0,0 2 0 0,-2 4 0 15,-2 3 976-15,-2 1 128 0,-1 4 32 0,-1-1 0 16,-5-1-240-16,0 1-64 0,3-2 0 0,-3 2 0 16,1-4-496-16,0 2-96 0,4-1-32 0,2 0 0 15,2 2-208-15,4-4 0 0,2-1 0 0,4-1 0 16,1-2-224-16,4-1-144 0,4-12-16 0,2 10-16 31,-2-10-2016-31,10 12-400 0,3-7-64 0</inkml:trace>
  <inkml:trace contextRef="#ctx0" brushRef="#br0" timeOffset="11264.11">15452 13414 6447 0,'-13'-1'576'15,"13"1"-576"-15,-10-4 0 0,0 2 0 0,10 2 4624 0,0 0 816 16,0 0 176-16,0 0 16 0,0-9-3808 0,6 0-768 16,4-1-160-16,3-3-16 0,2-1-496 0,3 0-112 15,1-4-16-15,1-2 0 0,2 0 0 0,2-1 0 16,2 1 0-16,0-2 0 0,1 1 304 0,0-4 48 15,-1 3 16-15,-1 1 0 0,0 3 16 0,-3 2 0 16,-3 5 0-16,-2 0 0 0,-3 0-192 0,-1 6-16 16,-3-2-16-16,-10 7 0 0,0 0-64 0,0 0-16 15,9 12 0-15,-4 7 0 0,-5 9 48 0,-1 2 16 16,-3 6 0-16,-1 7 0 0,-3 3-96 0,1 4-32 0,-3 2 0 0,0 1 0 16,1 2-128-16,0-2-16 0,0 2-128 0,0-4 192 15,-1-4-192-15,1-4 176 0,0 1-176 0,0-2 160 16,-1 0-160-16,1-2 0 0,0-7 0 0,0 0 0 15,0 0 0-15,0-1 0 0,1-3-192 0,-1-1 192 32,0-2-752-32,1 1-16 0,0-3-16 0,2-3-11120 0,1-4-2240 0</inkml:trace>
  <inkml:trace contextRef="#ctx0" brushRef="#br0" timeOffset="11426.89">15440 14220 31327 0,'0'0'2784'0,"0"0"-2224"0,9-10-560 0,5 2 0 0,7 2 2640 0,7 1 432 16,8 1 64-16,9 4 32 16,8-1-2192-16,6 1-432 0,8-1-96 0,3 1 0 0,2-2-320 0,3 0-128 15,2 0 128-15,-2 5-128 16,-3 0-976-16,-6-2-288 0,-9 0-48 0,-6 2-17152 16</inkml:trace>
  <inkml:trace contextRef="#ctx0" brushRef="#br0" timeOffset="12580.06">7998 11759 20271 0,'0'0'1792'0,"0"0"-1424"0,0 0-368 0,0 0 0 16,-5-7 1216-16,5 7 160 0,0 0 32 0,0 0 16 15,0 0-432-15,0 0-96 0,10 6 0 0,3 4-16 16,3 0-304-16,2 2-64 0,1 2-16 0,4 0 0 0,1 4-48 0,4-3 0 16,1-2 0-16,3 2 0 0,1 1-208 0,-1 1-48 15,-4 1-16-15,-1-4 0 0,-5-5-176 0,-1 2 128 16,-3-2-128-16,-4 0 128 0,-2-4-368 0,0 1-80 16,-12-6 0-16,10 1-16 15,-10-1-2272-15,0 0-448 0</inkml:trace>
  <inkml:trace contextRef="#ctx0" brushRef="#br0" timeOffset="12777.41">8538 11586 26719 0,'-11'2'2368'0,"-2"2"-1888"16,-1 6-480-16,-4 2 0 0,0 5 896 0,-2 7 96 0,-5 9 16 0,1 5 0 15,1 5 48-15,0-2 16 0,0 2 0 0,-1-1 0 16,-3-4-368-16,-1 2-80 0,0-2-16 0,0 1 0 15,0 0-288-15,3-3-64 0,1 0-16 0,1-6 0 16,0 1-240-16,4-6-256 0,2-4 48 0,5-2 16 31,1-4-2112-31,5-5-400 0</inkml:trace>
  <inkml:trace contextRef="#ctx0" brushRef="#br0" timeOffset="13648.87">7884 4423 24639 0,'0'0'1088'0,"-3"-9"240"0,3 9-1072 0,0 0-256 0,0 0 0 0,0 0 0 15,0 0 0-15,0 0 128 0,13 7-128 0,-1-1 0 16,4-1 320-16,1 4-64 0,3-2 0 0,1 2 0 15,3-3 0-15,3 5 0 0,1-4 0 0,0 2 0 16,0-4-96-16,1 2-32 0,-2-1 0 0,2 0 0 16,2 2-640-16,-1 1-128 0,-2-5-16 0,-3-1-10736 15</inkml:trace>
  <inkml:trace contextRef="#ctx0" brushRef="#br0" timeOffset="13858.18">8355 4104 31327 0,'-16'-7'2784'0,"-3"1"-2224"16,-3 6-560-16,-1 8 0 0,-2 4 288 0,-1 11-48 16,-3 5-16-16,1 6 0 0,-4 6-80 0,0 4-16 15,-1 6 0-15,2 3 0 0,-1 3-128 0,4 3 128 0,1 3-128 0,2-1 128 31,-1 6-816-31,5-4-160 0,0 0-48 0,2-7-12800 0</inkml:trace>
  <inkml:trace contextRef="#ctx0" brushRef="#br0" timeOffset="16133.69">7559 12934 8287 0,'0'0'368'0,"5"-8"80"0,3-3-448 0,0 2 0 0,2 1 0 0,-2 2 0 15,-1-6 0-15,3 5 0 0,0-3 0 0,1 2 0 16,0-3 0-16,-1 0 192 0,0 1-64 0,1 0 0 16,3 4 752-16,-3-3 144 0,-1 1 16 0,-1-1 16 15,0 3 352-15,-9 6 64 0,9-4 0 0,-9 4 16 16,0 0-336-16,0 0-64 0,0 0 0 0,0 0-16 0,-9 4-224 0,-4 2-32 15,-2 2-16-15,-3-3 0 0,-3 3-80 16,-5-2-16-16,-1 3 0 0,-3 1 0 0,-4 1 0 0,-3 0 0 16,-4 0 0-16,-3-1 0 0,-5-1-144 0,-2-1-48 15,1-1 0-15,3-3 0 0,5 0-128 0,4-3-48 16,2 1 0-16,7-1 0 0,5-1-112 0,2 0-32 16,3-1 0-16,1-1 0 0,7 1-64 0,2 1-128 15,9 0 176-15,0 0-176 0,0 0 192 0,0 0-64 16,0 0 0-16,0 0-128 0,0 0 0 0,0 0 0 15,10-5 0-15,0 5 0 0,0 0 0 0,0 2 0 16,2 2 0-16,-2 4 0 0,1-2 0 0,-3 7 0 0,0 1 0 16,-2-1-144-16,0 2 144 0,0 3 0 0,-5 1 128 0,3 1-128 15,-4-1 0-15,-2 5 0 0,0-1 0 0,-1 5-128 16,-1-2 128-16,-1 3 0 0,0-2 0 0,-4 2 0 16,0-4 0-16,1 2 128 0,-1-3-128 0,-1-1 0 15,-2 0 128-15,2-4-128 0,0-3 160 0,1-2-160 16,0-1 128-16,3-1-128 0,0-7 0 0,0 1 0 15,0 0 192-15,6-6-64 0,0 0-128 0,0 0 192 16,0 0-64-16,0 0-128 0,0 0 176 0,0 0-176 16,0 0 224-16,0 0-64 0,12 2-16 0,2-2 0 15,3-3 0-15,3-1 0 0,2 0 0 0,5 1 0 16,1 1-144-16,3 1 128 0,8 0-128 0,1 1 128 16,3 0-128-16,3 0 0 0,2-3 0 0,0-1 0 15,1 1 0-15,1-1 0 0,0 1 0 0,-1 1 0 0,-1-1 0 0,0-1 0 16,-2 1 0-16,-3-1 0 15,-3 1 0-15,-5 1 0 0,-3-5 128 0,-5 2-128 16,-7 3 0-16,-3-3 0 0,-5-3 144 0,-1 2-144 0,-5-3 128 0,-1 2-128 16,-2-3 128-16,-3 1-128 0,-4-5 336 0,-3-1 0 15,-4-3 0-15,-4-2 0 0,-6-2 96 0,-3-7 16 16,-4-1 0-16,-4-1 0 0,-2-1-80 0,-1-1-16 16,2-1 0-16,2 0 0 0,2-1 144 0,2 6 16 15,5-1 16-15,1 4 0 0,3-1-272 0,4 5-64 16,1 1-16-16,2 2 0 0,-1 1-176 0,2 3 0 15,3 0 0-15,-1 3 0 16,4 4-912-16,2-1-224 0,2 9-32 0,0 0-11040 16,5-8-2192-16</inkml:trace>
  <inkml:trace contextRef="#ctx0" brushRef="#br0" timeOffset="17236.46">7095 5419 21183 0,'-2'-9'1888'0,"2"9"-1504"16,0 0-384-16,0 0 0 0,0 0 336 0,0 0 0 15,-8 8 0-15,2 0 0 0,1 3-336 0,2 0 0 16,-1 5 0-16,2 2 0 0,-2 1 128 0,2 1-128 15,-2 5 160-15,0 1-160 0,0 0 192 0,0 0-48 16,-1 3-16-16,3 0 0 0,-6 3 272 0,3 0 48 16,0 1 16-16,0-5 0 0,1 0-288 0,0-4-176 0,0-2 192 15,1-1-192-15,0-2 416 0,2-3-32 0,1-6 0 0,4 0 0 16,-4-10 224-16,0 0 32 0,10 6 16 0,0-2 0 16,1-6 224-16,2-4 32 0,1-1 16 0,3-2 0 15,0 0-448-15,4 0-96 0,2-4 0 0,2 5-16 16,3-4-368-16,0 3 144 0,-1-4-144 0,-1 2 0 15,0 5 0-15,-1 1 0 0,1-3 0 0,-2 3 0 16,-3-4 0-16,1 3 0 0,-2 1 0 0,-2-1 0 16,-5 5 0-16,-1 1 0 0,-1 0 0 0,-1 1 0 15,0 3 0-15,-10-4 0 0,0 0 0 0,10 4 0 16,-10-4 0-16,0 0 0 0,8 8 0 0,-8-8 0 16,0 0 0-16,0 0 0 0,0 0 0 0,0 0 0 15,0 0 128-15,2 11-128 0,-2-11 0 0,0 0 0 16,0 0 0-16,0 0 0 0,0 0 0 0,0 0 0 15,0 0 192-15,0 0-64 0,0 0 0 0,0 0-128 16,0-9 192-16,2-1-192 0,-2-6 192 0,1-1-192 0,0-1 256 0,0-1-48 16,1 0-16-16,1-4 0 0,0-1 16 0,1 1 0 15,-3 0 0-15,0-3 0 0,-1 0 48 0,0-2 16 16,0 3 0-16,-2-2 0 0,-5 2 48 0,-1 2 0 16,-4-4 0-16,-1 7 0 0,1 3 80 0,-1 2 32 15,-3 4 0-15,-1-1 0 0,-2 6-272 0,-1-1-160 16,-5 4 192-16,3 1-192 15,-1 2-896-15,2 5-304 0,2 6-48 0,4-1-15312 0</inkml:trace>
  <inkml:trace contextRef="#ctx0" brushRef="#br0" timeOffset="20013.47">23689 15618 7359 0,'0'0'656'15,"0"0"-528"-15,2-9-128 0,1-3 0 16,1-1 1136-16,-1 3 192 0,-3 10 32 0,7-13 16 16,0-1-128-16,-2 5-32 0,1-1 0 0,0 2 0 0,-1-2 128 0,0 5 32 15,1-5 0-15,-6 10 0 0,0 0 160 0,0 0 48 16,0 0 0-16,0 0 0 0,7-6-384 0,-7 6-80 15,0 0-16-15,0 0 0 0,4 12-496 0,-2 1-96 16,-1 6-32-16,-1 7 0 0,-2 2-16 0,-2 6 0 16,-2 7 0-16,-1 2 0 0,-2 8-16 0,-1 3-16 15,-1 6 0-15,-1 4 0 0,0-1-112 0,-2 2-32 16,1 1 0-16,-2-6 0 0,1-3-160 0,0-1-128 16,0-1 144-16,1-5-144 0,-1-1 128 0,1-5-128 15,-1-3 0-15,3-4 144 0,1-3-144 0,1-3 192 16,-1-2-192-16,1-4 192 0,0-1-192 0,1-3 0 0,1-4 144 0,0-1-144 15,2-6 0-15,5-10-160 0,0 0 16 0,0 0 0 32,0 0-1648-32,0 0-336 0,3-10-64 0,-1-7-12400 0</inkml:trace>
  <inkml:trace contextRef="#ctx0" brushRef="#br0" timeOffset="20482.9">23349 15503 4607 0,'-7'-11'400'0,"0"3"-400"0,2-3 0 0,1 4 0 0,2-3 3968 15,2 10 720-15,2-9 144 0,3-1 32 0,4 3-3536 0,2 0-704 16,3 1-144-16,5 3-32 0,3-5-48 0,6 2-16 15,6 1 0-15,2-3 0 0,4 3 448 0,4-1 64 16,2-3 32-16,2 2 0 0,1-2-64 0,1 4-16 16,3 4 0-16,1 1 0 0,6 3-112 0,-4 3-32 15,-1 3 0-15,-7 5 0 0,-1 2-192 0,-5 6-32 16,-4 0-16-16,-5 8 0 0,-4 4-208 0,-5 6-64 16,-5 3 0-16,-1 8 0 0,-4 6-64 0,-5 8 0 15,-4-2-128-15,-2 6 192 0,-7 2 32 0,-1 3 0 16,-3 1 0-16,-3-1 0 0,-4-4 32 0,-2-4 0 15,1-4 0-15,-4-6 0 0,-1 0 16 0,-2-5 16 0,-2-6 0 16,-5-1 0-16,0-8 112 0,-10 0 32 0,-2-3 0 0,-3-5 0 16,1 0 16-16,3-3 16 0,-3-2 0 0,1-2 0 15,0-6-80-15,0-5-32 0,-1-2 0 0,2-6 0 16,-1-3-192-16,3-5-32 0,-6-3-128 0,6-7 192 16,5 0-192-16,3-4-208 0,2-5 32 0,4-4 16 31,6-4-1632-31,6 1-320 0,6 2-64 0,4-4 0 15,8-3-608-15,5 0-112 0,13-15-32 0,7 7 0 0</inkml:trace>
  <inkml:trace contextRef="#ctx0" brushRef="#br0" timeOffset="20950.39">24967 15139 22975 0,'0'0'1024'0,"0"-9"192"0,-2-5-960 0,4 2-256 15,2 3 0-15,3 0 0 0,3 1 656 0,2-3 96 16,4-2 16-16,4 2 0 0,7 4-96 0,2-2-16 0,2 3 0 0,0-4 0 16,2 1-64-16,-2 0-16 0,-3 5 0 0,-3 2 0 15,-1-1-16-15,-5 6-16 0,-5 0 0 0,-5 9 0 16,-6 1-224-16,-6 6-64 0,-4 3 0 0,-7 4 0 16,-5 8 112-16,-9 1 16 0,-8 0 0 0,-5 1 0 15,-7 1-16-15,4-3 0 0,0-5 0 0,4-5 0 16,4 0 0-16,8-4 0 0,5-5 0 0,8-3 0 15,4 1 192-15,4-5 32 0,7-8 16 0,0 0 0 16,7 6-80-16,8 1-16 0,6-6 0 0,10-2 0 16,8-2-176-16,6-2-32 0,4-1-16 0,2 0 0 15,-1-2-288-15,-1 1 160 0,-3-3-160 0,-3 4 128 16,-3-3-128-16,-3 4 0 0,-4 1 0 0,-4 4 0 16,-4-1-800-16,-3 2-192 0,-3 1-32 0,-4 4-10912 15,-1 1-2176-15</inkml:trace>
  <inkml:trace contextRef="#ctx0" brushRef="#br0" timeOffset="21335.24">26188 15792 10127 0,'0'0'896'0,"0"0"-704"0,0 0-192 0,0 0 0 15,0 0 2128-15,12-1 400 0,-12 1 80 0,12 0 16 16,-2 3-768-16,-2 3-160 0,-3 5-32 0,2 5 0 15,0 3-432-15,2 2-80 0,0 4-32 0,1 3 0 16,0 1-112-16,4 0-32 0,-1 4 0 0,1 1 0 16,0-1-288-16,-1 2-64 0,1-1-16 0,0-1 0 15,0-2-384-15,-1 0-80 0,-3-1-16 0,0-5 0 16,1 3-128-16,-1-6 160 0,-1-2-160 0,0-2 160 16,0-3-160-16,-1-5 0 0,-4 2 144 0,1-3-144 31,-5-9-1152-31,0 0-320 0,0 0-48 0,0 0-8288 0,0 0-1664 0</inkml:trace>
  <inkml:trace contextRef="#ctx0" brushRef="#br0" timeOffset="21615.85">26746 15734 28959 0,'-13'-10'1280'0,"3"7"272"0,-4 2-1232 0,-3 2-320 16,-2 1 0-16,-2 5 0 0,-5 3 768 0,-3 7 112 16,-3 6 16-16,-1 5 0 0,-1 1-144 0,-2 3-32 15,-2 2 0-15,-1 3 0 0,-2 4 48 0,0 0 16 0,-1-1 0 0,2 2 0 16,2 2-304-16,-1-4-64 0,6-3-16 0,2-1 0 16,3 0-272-16,6-3-128 0,3-2 128 0,4-6-128 15,1-1 0-15,4-2 0 0,3-4 0 0,6-4 0 31,4-2-448-31,3 0-128 0,-6-12-32 0,18 4-10656 0,3-4-2112 0</inkml:trace>
  <inkml:trace contextRef="#ctx0" brushRef="#br0" timeOffset="22085.66">28219 15317 27407 0,'-13'-19'1216'0,"2"11"256"0,-6-2-1184 0,-1 3-288 16,-1-4 0-16,-2 6 0 0,-3 1 656 0,-7 3 80 15,-2 4 16-15,-5 2 0 0,-5 5-32 0,2 0 0 16,-2 4 0-16,0 4 0 0,-3 5-96 0,4 2-32 16,5-2 0-16,7 3 0 0,5 0-208 0,6 3-32 15,5-3-16-15,7 6 0 0,3 1-80 0,6 0 0 0,5 0-16 0,6 1 0 16,4 4 64-16,7 3 16 0,7 0 0 0,2-1 0 16,3 6-64-16,-1 0-16 0,1 1 0 0,-3 2 0 15,-3-2-112-15,-2 3-128 0,-4-3 176 0,-2-1-176 16,-7 1 144-16,-1-3-144 0,-3 1 0 0,-5-7 144 15,-4-4 32-15,-4-2 0 0,-4 1 0 0,-5-6 0 16,-4-3 272-16,-3-2 64 0,-5-5 16 0,-3-5 0 16,-6-1 128-16,-7-6 32 0,-7-2 0 0,-4-4 0 15,-2-3-256-15,-1-4-48 0,-1-5-16 0,3-3 0 16,1-1-240-16,4-2-128 0,3-1 128 0,5-2-128 16,6-4 0-16,6 2-256 0,5-6 32 0,9 4 16 15,3-2-1648-15,8 2-320 16,6-3-64-16,8 7-9808 0,6-1-1968 0</inkml:trace>
  <inkml:trace contextRef="#ctx0" brushRef="#br0" timeOffset="22417.9">29354 14689 31327 0,'-16'-20'2784'0,"4"15"-2224"0,-4 3-560 0,0 4 0 16,-1 0 512-16,-3 7-16 0,-2 8 0 0,-1 8 0 15,-3 3-176-15,0 8-16 0,-4 2-16 0,4 5 0 16,-2-1 160-16,1 5 48 0,0 0 0 0,6-2 0 15,2-7 96-15,2 0 32 0,2 0 0 0,3-4 0 16,2-2-160-16,3 0-16 0,2-6-16 0,2 2 0 16,2-5-240-16,3 3-64 0,2-5 0 0,1 0 0 15,2-4-128-15,1-3-224 0,3-5 48 0,0-2-17536 16</inkml:trace>
  <inkml:trace contextRef="#ctx0" brushRef="#br0" timeOffset="23628.38">21364 18171 18431 0,'0'0'816'0,"-8"-7"160"0,1 0-784 0,-1 3-192 0,0-1 0 0,-1 3 0 15,-1 5 848-15,0 1 128 0,-1 3 32 0,-3 6 0 16,-4 6-192-16,-1 7-48 0,-2 2 0 0,1 6 0 16,0 4-192-16,-1 7-64 0,0-1 0 0,2 6 0 15,2 0 0-15,2 3 0 0,0-1 0 0,3-3 0 16,1 0 64-16,6-2 0 0,1-8 0 0,1-2 0 16,3-2-48-16,4-3 0 0,3-5 0 0,1 0 0 15,3-5-256-15,0-1-48 0,2-2-16 0,3-5 0 16,2-1-208-16,1-7 0 0,0 3 128 0,2-5-128 15,-2-4-160-15,1-2-80 0,-1-5-16 0,-1 0 0 16,-3-2-1984-16,-2-1-416 16</inkml:trace>
  <inkml:trace contextRef="#ctx0" brushRef="#br0" timeOffset="23826.82">20918 18704 25791 0,'0'0'2304'0,"14"-7"-1856"16,1-2-448-16,4-5 0 0,4 0 160 0,2 3-160 16,2-2 160-16,0 0-160 0,3 2 256 0,-1-1-64 15,1 1 0-15,-2 3 0 0,-4 1-192 0,-1 0 144 16,-2 2-144-16,1 1 128 0,-1-1-128 0,0 3 0 16,-2 0 0-16,1 2 0 15,2 0-1408-15,-1 0-304 0,1 0-64 0</inkml:trace>
  <inkml:trace contextRef="#ctx0" brushRef="#br0" timeOffset="24073.98">21626 18544 4607 0,'0'0'400'0,"0"0"-400"0,-7 14 0 0,2 0 0 16,-5 4 3248-16,0 4 560 0,-4 1 112 0,0 1 32 15,-1 1-2272-15,1-3-448 0,0-4-80 0,1 1-32 16,2 0-192-16,-2 0-32 0,1-4-16 0,1 0 0 16,-2-5 96-16,3 1 32 0,1-4 0 0,2 1 0 15,7-8-112-15,0 0 0 0,0 0-16 0,0 0 0 16,0 0-224-16,10-5-32 0,4-3-16 0,3-3 0 15,3-3-112-15,1-4-32 0,5-4 0 0,-1 1 0 16,2-1-256-16,2 2-48 0,0-2-16 0,0-2 0 16,1 1-144-16,0 4 0 0,-2 2 0 0,0 5 128 0,-3 3-128 0,0 0 0 15,-5 5 0-15,-1 2 0 0,-1 2 0 16,-4 2 0-16,-3 2 0 0,-2 5-176 16,-2 0-1776-16,-4 2-352 0,-1 4-80 0,-2-3-16 15</inkml:trace>
  <inkml:trace contextRef="#ctx0" brushRef="#br0" timeOffset="24264.35">22275 18598 23951 0,'-11'7'2128'0,"3"5"-1696"15,-1 2-432-15,0 0 0 0,3 1 336 0,0 3-16 0,-2 1 0 0,-2 2 0 16,1 4 128-16,0-1 0 0,0-1 16 15,1-3 0-15,2-1-224 0,0-2-48 0,1-5-16 0,1 2 0 16,0-1-176-16,2-4 0 0,2-9 0 0,0 10-8176 16,0-10-1552-16</inkml:trace>
  <inkml:trace contextRef="#ctx0" brushRef="#br0" timeOffset="24772.73">22765 18459 23151 0,'0'0'1024'0,"0"0"208"0,-8 12-976 0,-1 0-256 15,-1 10 0-15,-2 0 0 0,-2 0 720 0,3 8 112 16,-3 3 0-16,0-2 16 0,0 1-112 0,0 3-32 16,0 0 0-16,0-1 0 0,0 1-240 0,3-5-48 15,1-3-16-15,1 0 0 0,2-4-240 0,3-6-160 16,3-4 192-16,2-3-192 0,2 2 240 0,-3-12-64 16,8 5-16-16,3-3 0 0,2-3 32 0,1-3 16 15,1-1 0-15,0-8 0 16,2-2-624-16,-2-1-128 0,-1 0-32 0,0 1 0 15,-3 0-2320-15,1-2-480 0,-2-2-80 0,-1-2-32 16,0-2 1536-16,0 1 304 0,0 4 64 0,-2 1 16 0,0-1 1568 0,0-1 400 0,1 0 48 0,-2 1 0 16,1 0 1296-16,0-1 272 0,2-1 48 0,0-1 16 15,1 4-224-15,0-1-64 0,-1 0 0 0,3 1 0 16,-1 1-512-16,2-2-96 0,1 0-32 0,2-1 0 16,1-2-224-16,2 2-48 0,1-1-16 0,3 1 0 15,0 2-320-15,-1-1-64 0,-2 1-16 0,-1 6 0 16,0-1-144-16,-4 4-48 0,-1-1 0 0,-3 4 0 15,-3-2-144-15,-8 7-128 0,0 0 192 0,0 0-192 16,0 0 0-16,0 0 0 0,0 0 0 0,0 0 0 16,0 0-1536-16,4 12-384 15,-4-12-64-15,3 12 0 0</inkml:trace>
  <inkml:trace contextRef="#ctx0" brushRef="#br0" timeOffset="25143.88">23498 18406 21183 0,'0'0'944'0,"0"0"192"0,0 0-912 0,0 0-224 0,0 0 0 0,-10 2 0 16,-3 6 1600-16,-3 3 288 0,-3 7 48 0,-2 2 16 15,0 5-864-15,0-1-160 0,2 5-32 0,1 0-16 16,-3 3-432-16,0 1-96 0,2 4-16 0,3-4 0 15,1 0-208-15,2-4-128 0,1 1 128 0,2-5-128 16,4-1-128-16,1-4-112 0,1-4-16 0,1-2 0 16,3-5-1728-16,0-9-336 0,12 5-80 0</inkml:trace>
  <inkml:trace contextRef="#ctx0" brushRef="#br0" timeOffset="25705.47">23855 18561 17503 0,'-11'1'1552'0,"-2"-1"-1232"15,2 1-320-15,-3 3 0 0,-3 0 1536 0,-2 7 256 16,-4 2 64-16,-1 1 0 0,-1 1-704 0,-2 3-144 16,0-1-32-16,3-2 0 0,2 0-288 0,2 0-64 15,4-4-16-15,4 1 0 0,6 4-384 0,4-2-80 16,5-4-16-16,3 0 0 0,6-4 112 0,2 4 16 15,4-4 0-15,1-4 0 0,0-6 64 0,1 0 0 16,0-6 16-16,-2 4 0 0,-3 1-32 0,-1-4-16 0,-2 1 0 0,-2-2 0 16,-10 10 64-16,8-5 16 0,-8 5 0 0,0 0 0 15,0 0-32-15,0 0 0 0,0 0 0 0,2 8 0 16,-2-8-336-16,-2 14 144 0,0 0-144 0,2-3 0 16,0 2 128-16,2-2-128 0,-2-11 0 0,10 7 0 15,0 1 0-15,4-4 0 0,1-4 128 0,2-2-128 16,2-3 128-16,5-3-128 0,4-2 144 0,4-3-144 15,2-5 224-15,4-1-48 0,3-2-16 0,-3-2 0 16,-1-3-160-16,-2-4 0 0,0-1 0 0,-1 1 0 16,0-3 0-16,2-3 128 0,0-2-128 0,0-6 128 15,1-5 16-15,4-2 0 0,4-1 0 0,3-9 0 16,3-3-144-16,-1-3 0 0,0 4 0 0,-5 6 0 0,-7 5 0 16,-7 7-144-16,-6 3 144 0,-6 12-208 0,-4 4 208 0,-5 8 0 15,-5 7 0-15,-4 2 0 0,-1 9 0 0,-10 1 0 16,-4 7 0-16,-5 2 0 0,-5 4-160 0,-3 8 160 15,-7 7-160-15,0 5 160 0,-7 4-160 0,-1 7 160 16,-5 4-160-16,5 5 160 0,0 2 0 0,5 4 0 16,3-1 0-16,5 2 0 0,3 3 0 0,3-7 0 15,3-5 0-15,4-1 0 0,-1-5 0 0,7-2 0 16,1-3 0-16,1-3-144 0,3-5 144 0,3-2 0 16,-2-2 0-16,3-5 0 0,-1-6-240 0,2-2-112 15,0-6-32-15,0-10-10352 16,0 0-2064-16</inkml:trace>
  <inkml:trace contextRef="#ctx0" brushRef="#br0" timeOffset="25885.7">23596 17999 41407 0,'-8'-20'1840'0,"7"10"368"0,5-3-1760 0,-2 3-448 0,-2 10 0 0,8-7 0 15,0 3 0-15,-8 4 0 0,10-6 0 0,-1 1 0 16,0 0-192-16,-2 0-80 0,0-3-16 0,-7 8-11792 16,8-2-2352-16</inkml:trace>
  <inkml:trace contextRef="#ctx0" brushRef="#br0" timeOffset="26337.48">26886 17812 15663 0,'-8'-27'1392'0,"2"11"-1120"0,-2-2-272 0,-2 4 0 15,-2-2 2368-15,1 3 400 0,-2 5 96 0,-3 3 16 16,-3 1-1472-16,-6 6-304 0,-4 3-48 0,-4 4-16 15,-2 5-592-15,-5 3-128 0,-2 5-32 0,0 5 0 16,0 6 128-16,2 7 32 0,0 1 0 0,-2 2 0 16,2 4 160-16,3 7 32 0,2 0 16 0,5 2 0 15,2-5-352-15,5 0-80 0,4 0-16 0,5-4 0 16,0 1-208-16,5-5 0 0,3 1 0 0,2-6 0 16,1-4 0-16,3-1 0 0,-2-5-176 0,4-1 176 15,0-6-1712-15,2-4-208 0,-1-7-64 0</inkml:trace>
  <inkml:trace contextRef="#ctx0" brushRef="#br0" timeOffset="26503.85">26049 18313 28559 0,'0'0'2544'0,"0"0"-2032"16,7-10-512-16,6 5 0 0,3 3 992 0,4 4 96 16,4 0 32-16,5 2 0 0,5 1-480 0,0-1-80 15,3-1-32-15,-2-1 0 0,0-2-192 0,-2-1-32 16,-2 0-16-16,-4-1 0 0,0 2-288 0,-2-1 160 15,-3 0-160-15,-2 1 128 16,-1-2-2704-16,-3 1-560 0,3-4-96 0,-5 4-9392 0</inkml:trace>
  <inkml:trace contextRef="#ctx0" brushRef="#br0" timeOffset="26640.4">26780 18335 28559 0,'0'0'1264'0,"0"0"272"0,-4 14-1232 0,0 0-304 0,1 2 0 0,-2 3 0 15,-2 4 528-15,0 2 48 0,-2 3 16 0,-3-1 0 16,-2 0 112-16,0-2 32 0,0 2 0 0,2-3 0 15,0 4-416-15,2-5-64 0,0-2-32 0,2-1 0 16,3-5-224-16,3 0 0 0,0 0 0 0,2-7-10128 16,0-8-2000-16</inkml:trace>
  <inkml:trace contextRef="#ctx0" brushRef="#br0" timeOffset="27124.34">27979 17741 21183 0,'0'0'1888'0,"0"0"-1504"16,-2-8-384-16,2 8 0 0,0 0 1648 0,-5 13 256 15,-2 2 48-15,-2 3 16 0,-4 5-1584 0,-2 4-384 16,-3 1 0-16,-2 6 0 0,-3 4 304 0,-4 7-32 16,-2-1 0-16,-5 7 0 0,-5 2 176 0,-1 5 48 0,-3 3 0 0,-1-3 0 15,2 2-208-15,2-7-32 0,2-6-16 0,2-6 0 16,3-7-16-16,4-3 0 0,5-6 0 0,5-2 0 16,3-5 192-16,5-7 32 0,4 1 16 0,7-12 0 15,0 0 272-15,0 0 48 0,18-11 16 0,4 1 0 16,1-5-320-16,6 0-64 0,1-3-16 0,2-2 0 15,0 1-272-15,1 1-128 0,1 0 128 0,2 4-128 16,-2 1 0-16,1 4 0 0,-2 4 0 0,-4 0 0 16,-1 3 0-16,-6 4-176 0,-6 6 176 0,-5 2-128 15,-5 5 128-15,-5 3-192 0,-5 0 192 0,-5 2-192 16,-5 4 192-16,-5-1 0 0,-6 3 0 0,-3-1 0 16,-4-3 0-16,-1-1 0 0,-1-3 144 0,-2-1-144 15,-1-3 240-15,3-2-64 0,2-4-16 0,3 1 0 0,0-4-160 16,4-4 192-16,4-2-192 0,3-4 192 15,5-3-1200-15,3 1-224 0,5-5-48 0,6-2-14944 16</inkml:trace>
  <inkml:trace contextRef="#ctx0" brushRef="#br0" timeOffset="27461.48">28283 18314 25791 0,'-17'7'1152'0,"6"3"224"0,-3 2-1104 0,-2 4-272 0,0 5 0 0,-2 2 0 16,-1 4 512-16,-1 1 64 0,-1 0 0 0,1-3 0 16,0 2-64-16,1 0-16 0,1 2 0 0,2-5 0 15,4-5-96-15,0-1-16 0,2-3 0 0,4-6 0 16,1-1 192-16,5-8 16 0,0 0 16 0,0 0 0 15,0 0 224-15,0 0 64 0,14-7 0 0,3-3 0 16,3-8-272-16,0 1-48 0,1-3-16 0,4 0 0 16,-1-3-288-16,2 2-48 0,1-2-16 0,4 1 0 15,2-3-80-15,-1 2-128 0,-1 3 176 0,1 2-176 16,-3 0 0-16,-2 4 0 0,-3 6 0 0,-4 2 0 16,-2 0 0-16,-4 4-144 0,-5 1-16 0,-9 1 0 15,0 0-1952-15,9 5-400 0,-9-5-80 0,0 0-16 0</inkml:trace>
  <inkml:trace contextRef="#ctx0" brushRef="#br0" timeOffset="27819.19">28914 18380 16575 0,'0'0'1472'0,"-9"-3"-1168"16,0 1-304-16,-1 4 0 0,-1 1 2192 0,-6 4 384 15,-6 5 80-15,1 0 16 0,-3 1-1456 0,1 2-272 16,0-1-64-16,1-2-16 0,3 2-368 0,1 0-80 16,1 2-16-16,4-4 0 0,3 0-144 0,3-1-48 15,3-4 0-15,5-7 0 0,0 0 176 0,8 9 48 0,3-6 0 0,2 1 0 16,2-3 80-16,4-1 0 0,3-2 16 0,-1-1 0 16,1-6-240-16,2 2-48 0,0 0-16 0,-4-1 0 15,-3 1-64-15,-4 0-16 0,-3 0 0 0,-10 7 0 16,0 0 32-16,0 0 0 0,0 0 0 0,0 0 0 15,0 0-16-15,0 16 0 0,-5-3 0 0,1 1 0 16,-1 0-160-16,0 2 0 0,1 0 0 0,1 1 128 16,3 1-128-16,3-3 0 0,0-4 0 0,3 1 0 15,2-2 0-15,3-4 0 0,5-1 0 0,2-3 128 16,4-4-384-16,2 0-96 0,1-186-16 0,-2 358 0 31,-1-183-2320-31,-3 2-448 0,-1-3-112 0</inkml:trace>
  <inkml:trace contextRef="#ctx0" brushRef="#br0" timeOffset="28070.26">29795 17829 23039 0,'0'0'1024'0,"0"0"192"0,-9-2-960 0,0 4-256 16,-1 0 0-16,-1 6 0 0,-2 5 1248 0,-3 6 208 15,-5 4 32-15,0 3 16 0,2 3-896 0,-2 2-176 16,1 5-48-16,-1 5 0 0,-1 4 16 0,-1 2 0 16,1-3 0-16,-1 2 0 0,-1 0-192 0,0 1-32 15,1 0-16-15,1-2 0 0,0-1-32 0,0-5 0 16,-3-2 0-16,0-5 0 16,3-7-432-16,0 0-80 0,3-2-32 0,1-6-8912 0,0-8-1776 0</inkml:trace>
  <inkml:trace contextRef="#ctx0" brushRef="#br0" timeOffset="28221.97">29264 18343 18431 0,'14'-7'816'0,"0"4"160"0,6 2-784 0,3 0-192 0,1 1 0 0,2 0 0 16,0 0 2080-16,2 1 368 0,1 0 80 0,2 1 16 16,-1-2-1328-16,1 2-272 0,-3 1-48 0,-3-2-16 15,1 3-304-15,-5-2-64 0,-3 1-16 0,-3-2 0 16,-3 2-1360-16,-12-3-272 15,0 0-48-15</inkml:trace>
  <inkml:trace contextRef="#ctx0" brushRef="#br0" timeOffset="28440.26">30104 18418 27647 0,'-16'6'2448'0,"-5"4"-1952"16,-2 0-496-16,-2 3 0 0,-2 3 304 0,0 2-48 16,0 1 0-16,-3-1 0 0,-1 0 352 0,3 1 64 15,1 1 16-15,5-1 0 0,3 1-496 0,3-2-192 16,3-3 128-16,3-1-128 16,3-2-432-16,5-3-160 0,2-9-48 0,0 0-12608 0</inkml:trace>
  <inkml:trace contextRef="#ctx0" brushRef="#br0" timeOffset="29054.14">30695 18482 19343 0,'-6'-10'1728'0,"6"10"-1392"0,-8-4-336 0,-1 0 0 16,-2 2 1392-16,-3 3 208 0,-4 1 32 0,-2 6 16 0,-6 0-496 16,1 3-112-16,-1 1-16 0,4-1 0 0,1 3-640 0,2 1-128 15,1 1-16-15,2 0-16 0,2 3-64 0,4-2-16 16,2-2 0-16,4 0 0 0,3-1 32 0,2 0 0 16,6-5 0-16,0 0 0 0,1-4 384 0,3 0 80 15,1 1 0-15,2-3 16 0,-2-4-16 0,4-2 0 16,-2-2 0-16,1-1 0 0,1-3-208 0,0-3-48 15,-4-3-16-15,0 1 0 0,-2-1-192 0,0 0-48 16,0-2 0-16,-1 1 0 0,0-2-128 0,0-1 192 16,1-2-192-16,3 1 192 0,-3 0-192 0,2 3 0 15,-1 1 0-15,3 4 128 0,2 0-128 0,4 4 0 16,0-1 0-16,0 5 0 0,2 3 0 0,-1 0-176 0,1 3 176 16,-3 2-128-16,-1 1 128 0,-3 3-160 0,-3-2 160 0,-2 6-160 15,-3-2 160-15,-3 4-160 0,-4 1 160 0,-2 0-160 16,-3 2 160-16,-4-2 0 0,-3-2 0 0,0 1 0 15,-4-2 0-15,1-1 0 0,0-1 0 0,1 0 0 16,2-4 0-16,2-1 0 0,0-1 0 0,10-4 128 16,0 0-128-16,0 0 128 0,0 0-128 0,0 0 128 15,0 0 112-15,9-5 16 0,5 0 16 0,4-4 0 16,2 1 48-16,4 0 0 0,4-1 0 0,0 0 0 16,-1 0-144-16,-1 2-32 0,1-1 0 0,0 3 0 15,-2-3-144-15,1 3 0 0,-1 1 144 0,-5 4-144 16,1-1 128-16,-2 2-128 0,-1 0 160 0,-3 6-160 15,-2 3 256-15,-3 0-64 0,-4 1 0 0,1 3 0 16,-4 0-192-16,0 0 144 0,-2 2-144 0,-2 1 128 0,-2 4-128 0,0-1 128 16,-4-1-128-16,0-1 128 0,-2-2-128 0,-3-2 0 15,-1-1-192-15,-1 1 192 16,1-4-2336-16,-5-1-352 0,-13-8-64 16,-6-2-12800-16</inkml:trace>
  <inkml:trace contextRef="#ctx0" brushRef="#br0" timeOffset="29235.15">30426 17774 40543 0,'-9'-18'3600'0,"2"0"-2880"16,5 1-576-16,2 3-144 0,1 7 512 0,-1 7 80 16,0 0 16-16,0 0 0 0,0 0-224 0,8-5-64 15,-8 5 0-15,0 0 0 0,0 0-320 0,0 0-160 0,0 0 16 0,0 0 0 31,0 0-2448-31,0 0-480 0,-10 8-112 0,-3 1-16 0</inkml:trace>
  <inkml:trace contextRef="#ctx0" brushRef="#br0" timeOffset="32589.71">2521 1959 4607 0,'-28'-16'400'0,"12"8"-400"16,-4-2 0-16,2 4 0 0,3-1 1056 0,0 2 128 15,0 0 32-15,2 3 0 0,0-1-576 0,3-1-96 0,1 2-32 0,9 2 0 16,-9 0-320-16,9 0-192 0,0 0 192 0,-9 4-192 16,9-4 0-16,-7 6 0 0,0-2 0 0,1 1 0 15,0 1 0-15,6-6 0 0,-7 5 0 0,1 3 0 16,-1 1 0-16,2-3 0 0,-2 3 0 0,2-3 0 16,0 1 0-16,1 2 0 0,4-9 0 0,-4 7 0 15,4-7 272-15,0 0-48 0,1 12-16 0,6-2 0 16,-2-4 176-16,5 2 16 0,1 1 16 0,5-2 0 15,3 4 32-15,5-4 16 0,4 3 0 0,6-2 0 16,5 2-256-16,5-2-48 0,0 1-16 0,3-4 0 16,3-1-144-16,1 2 0 0,-1-1 0 0,3-1 0 15,0 1 0-15,3 3 0 0,5-2 0 0,2 1 0 16,5-3 0-16,0-1 0 0,0 1 0 0,-1-2 0 16,1 1 224-16,3 3-32 0,5 0-16 0,0 0 0 15,2-6 96-15,1 2 32 0,-1 1 0 0,5-1 0 0,4 3 16 16,0-2 16-16,3-1 0 0,1 2 0 0,0-3-16 0,3 2-16 15,3 0 0-15,2-1 0 0,1-2-112 0,2 4-32 16,0 3 0-16,1-3 0 0,1-1 0 0,-1-1 0 16,-3 1 0-16,3 3 0 0,3 1-160 0,-1 0 160 15,1-3-160-15,-1 0 160 0,1 2-160 0,1-1 0 16,2-2 0-16,-1-3 128 0,-2 1-128 0,0 0 0 16,2 5 144-16,-1-4-144 0,-3-6 0 0,2 4 128 15,-3 4-128-15,4 0 0 0,1-4 128 0,-3 0-128 16,-3 1 160-16,2 4-160 0,-2 8 256 0,1-5-64 15,0-5 0-15,-2 4 0 0,0-2-48 0,2 1-16 16,4 2 0-16,-2-4 0 0,-3-1-128 0,-2 6 0 16,1 0 0-16,-2 1 0 0,0-5 176 0,-3 3-48 0,0 1-128 15,0 0 192-15,0 0-192 0,-2 0 176 0,4 3-176 0,-4 1 160 16,-3-4-160-16,3 2 0 0,2 2 144 0,-2-4-144 16,-3 2 0-16,3-2 128 0,-3 3-128 0,1-3 0 15,2 0 0-15,-1-3 0 0,-1-1 0 0,1 0 128 16,-3 3-128-16,0 2 0 0,2-5 0 0,-5 0 128 15,1 1-128-15,-3 1 0 0,2 3 0 0,-1-2 0 16,0-1 0-16,0 0 128 0,-2-1-128 0,-1 3 0 16,1-2 0-16,1 2 128 0,3-5-128 0,-4 0 0 15,-5 0 0-15,2 0 144 0,1-2-144 0,-4 1 0 16,5-2 128-16,-4-1-128 0,-3-1 0 0,-1-1 0 16,-1 2 192-16,-2 2-32 0,-1 2 0 0,-2-2 0 15,1-2 48-15,-4-1 16 0,-2-3 0 0,-2 4 0 0,-2 3 16 0,-1 0 0 16,1 2 0-16,0-1 0 0,-2-1-64 0,1-1-16 15,-2 0 0-15,-1-2 0 0,-1 0-160 0,-3 0 0 16,-4 1 144-16,-1 3-144 0,-1 2 224 0,0-3-32 16,-3 0 0-16,-2 1 0 0,-1-1-64 0,-2 1 0 15,-3-4-128-15,-4 1 192 0,-3 0-192 0,-3 0 128 16,-4 2-128-16,-3-1 0 0,-4 1 128 0,0 3-128 16,-5-2 0-16,-9-4 144 15,0 0-1488-15,-1 10-288 0,-6 2-64 0,-8 3-16 0</inkml:trace>
  <inkml:trace contextRef="#ctx0" brushRef="#br0" timeOffset="35526.31">22798 16926 11055 0,'0'0'976'0,"6"-6"-784"0,-6 6-192 0,4-10 0 0,1 1 912 0,-5 9 144 16,0 0 32-16,0 0 0 0,0 0 80 0,0 0 32 15,0 0 0-15,0 0 0 0,0 0-368 0,0 0-64 16,0 0 0-16,0 0-16 16,-5 10-208-16,-4 4-32 0,-3 1-16 0,-2 4 0 0,-2 4 16 0,-2 4 0 15,-1 2 0-15,1-1 0 0,0 1 16 0,3-3 16 16,1 0 0-16,0-1 0 0,4 0-32 0,0-2 0 15,0-5 0-15,2-3 0 0,3-2-48 0,1 1-16 16,3 0 0-16,1-4 0 0,0-10 0 0,4 11-16 16,2-1 0-16,3-3 0 0,1-5 128 0,3 2 16 15,0 0 16-15,4-4 0 0,4-3-80 0,2 2 0 16,1 0-16-16,2-2 0 0,2-1-304 0,4 2-48 0,0-2-16 16,6-2 0-16,4 1-128 0,3 2 0 0,-1 1 0 0,4-2 128 15,3 0-128-15,4 1 0 0,1 1 0 0,6 1 128 16,5 1-128-16,5 1 0 0,3 0 144 0,1 2-144 15,1 0 128-15,1 3-128 0,-2-1 128 0,6-3-128 16,-1 2 0-16,0 2 128 0,-2-1-128 0,1-1 0 16,-5 0 0-16,5 1 0 0,3 0 0 0,1-1 0 15,-5 1 0-15,3 0 0 0,1-4 0 0,3 2 128 16,6-2-128-16,-3 3 192 0,-3-1-64 0,1-2 0 16,-2-1-128-16,5 2 0 0,4 1-176 0,-2-2 176 15,-6-1 0-15,-3 0 0 0,2 0 0 0,-1 2 0 16,1 0 0-16,-2 2 0 0,-3 2 128 0,0-2-128 15,1-1 0-15,0 2 0 0,1 1 0 0,2-1 0 16,-2-2 0-16,1 2 0 0,0 1 0 0,2-1 0 0,-1-2 0 0,-1 2 0 16,4 1 0-16,-2-2 0 15,-1 0 0-15,0 0 0 0,-3-2 0 0,-1 5 0 0,0-4 0 0,-3 1 0 16,-6-1 0-16,-3-2 0 0,-1-1 0 0,-4 0 0 16,2 0 0-16,0 2 0 0,-2 0 0 0,-2-2 0 15,-2 0 0-15,-3-2 0 0,-3 0 0 0,1 1 0 16,-4-1 0-16,0 2 0 0,0 2 0 0,-2 1 0 15,0-1 0-15,-3-2 0 0,-7 0 0 0,0 1 0 16,-1 0 0-16,-3-1 0 0,-6 0 0 0,-3-1 0 16,-3 0 0-16,-4 1 0 0,-5 0 0 0,-1-2 0 15,-2-1 0-15,-10 3 0 0,0 0 0 0,0 0 0 16,0 0 128-16,0 0-128 0,0 0 0 0,8-2 128 16,-8 2-128-16,0 0 0 0,0 0 160 0,0 0-160 0,0 0 128 0,0 0-128 15,0 0 160-15,0 0-160 0,0 0 192 0,0 0-192 16,0 0 320-16,0 0-64 0,0 0 0 0,0 0 0 15,0 0 0-15,0 0-16 0,0 0 0 0,0 0 0 16,0 0-240-16,0 0 176 0,-1-7-176 0,1-3 160 16,-1 2-32-16,1-3 0 0,1-1 0 0,0-2 0 15,0-2 96-15,3-3 16 0,3-2 0 0,-1-4 0 16,3-2 80-16,2-3 0 0,1 0 16 0,3-1 0 16,3-10-96-16,2 0-32 0,-1 2 0 0,1-3 0 15,2 0-208-15,0 4 128 0,-5 2-128 0,-1 4 0 16,-1 6 0-16,-1 0 0 0,-1 5 0 0,-2 3 0 15,-1 4 0-15,-2 5 0 0,-8 9 0 0,5-6 0 16,0-3 0-16,-5 9 0 0,0 0 0 0,0 0 0 16,0 0-1040-16,0 0-256 0,-9 15-48 0,-1 3-11040 15,-1 3-2208-15</inkml:trace>
  <inkml:trace contextRef="#ctx0" brushRef="#br0" timeOffset="39812.33">11448 1672 13823 0,'0'0'1216'0,"4"-10"-960"16,-4 0-256-16,0 10 0 0,0 0 0 0,0-9-288 15,0 9 64-15,0 0 16 0,0 0 736 0,0 0 160 16,0 0 16-16,0 0 16 0,0 0-320 0,0 0-64 16,0 0-16-16,7-5 0 0,-7 5-48 0,0 0-16 15,0 0 0-15,0 0 0 0,10 2 112 0,-10-2 16 16,0 0 0-16,5 11 0 0,-5-11 96 0,-1 13 32 15,0 0 0-15,-4 4 0 0,-4-1-192 0,0 1-16 16,-1-2-16-16,-2 2 0 0,-2-1-112 0,0 2-32 16,0-3 0-16,-1 3 0 0,-1 0 96 0,-2 0 16 15,-1-1 0-15,-2 2 0 0,-1 2-128 0,-3 0-128 16,-3 5 176-16,-2 0-176 0,-3 0 240 0,-3-1-64 0,-3-2-16 0,-3 4 0 16,-1-3-32-16,-2 0 0 0,0 2 0 0,0-5 0 15,2 2 0-15,1-1 0 0,-1 1 0 0,3-2 0 16,1 1-128-16,-2-1 0 0,-1 0 0 0,0-1 128 15,0-5-128-15,-1 1 128 0,-4-4-128 0,1 2 128 16,3-4 112-16,-1 4 16 0,-3 2 0 0,1-1 0 16,1-4 64-16,-2 2 0 0,-4-2 16 0,-2 0 0 15,-3 0-112-15,1 2-32 0,2-2 0 0,0-1 0 16,-1-1-192-16,3 0 176 0,2 0-176 0,-1 0 160 16,-1-3-160-16,-1 1 128 0,-2-3-128 0,3-1 128 15,3 2-128-15,1 2 192 0,2-3-192 0,2-1 192 16,-2 1-64-16,3 3 0 0,0-2 0 0,2 0 0 15,-3-3-128-15,-3 2 192 0,-1-1-192 0,2-1 192 16,3 1-192-16,3-1 128 0,-4 0-128 0,2 0 128 0,0 3-128 0,3-1 0 16,1 1 0-16,-1 1 0 0,-1-2 0 15,-1 1 192-15,0 5-192 0,-1-4 192 0,3-3-192 0,1 2 128 16,0 2-128-16,2-3 128 0,2 1-128 0,1 2 0 16,1-2 0-16,1 7 128 0,2-2-128 0,2 4 0 15,2-1 0-15,0 5 128 0,0 1-128 0,-3 0 160 16,3 0-160-16,0-1 160 0,0-2-160 0,0 4 0 15,-2 2 0-15,3 1 0 0,0 0 0 0,2-2 0 16,-2 2 0-16,1 0 0 0,1 0 0 0,-2-1 0 16,1-3 0-16,2 4 0 0,0 3 0 0,0-2 0 15,0 2 0-15,1-2 0 0,0 0 128 0,2 2-128 16,1-4 0-16,1 4 128 0,-2 2 0 0,3-4-128 0,-1 1 192 16,0 0-64-16,-3 2 0 0,1-1-128 0,2 2 192 0,0-4-64 15,1 1-128-15,-1 2 128 0,2-3-128 0,0 0 128 16,0-3 16-16,0-1 0 0,1-1 0 0,2 2 0 15,0-2 0-15,0 0 0 0,2-2 0 0,-2 2 0 16,1 3 32-16,0 1 0 0,3-4 0 0,-2 0 0 16,-1 0-16-16,1-1 0 0,0 1 0 0,0 1 0 15,-1 2-32-15,1 1 0 0,1-3 0 0,-2 1 0 16,3-1-128-16,-1 0 160 0,1-1-160 0,1 0 160 16,0 0-32-16,1 3 0 0,-1-3 0 0,1-1 0 15,-1 0 0-15,1-2-128 0,0-1 192 0,2 2-64 16,-1-3 0-16,2 0-128 0,-4 1 192 0,1-3-64 15,0-2-128-15,2 1 160 0,-3-4-160 0,5-7 160 16,-4 6-160-16,4-6 160 0,0 0-160 0,0 0 160 0,0 0-160 16,0 0 0-16,0 0 0 0,0 0 0 0,0 0-208 0,0 0-128 15,0 0-32-15,0-13 0 16,0-3-688-16,2-1-144 0,2 1-16 0,-3-3-16 16,1-3-1776-16,0-2-368 0</inkml:trace>
  <inkml:trace contextRef="#ctx0" brushRef="#br0" timeOffset="40103.42">6828 4060 26031 0,'-21'-3'1152'0,"8"6"240"0,0 3-1120 0,-1 2-272 0,0 5 0 0,3 4 0 16,1 2 128-16,2 0-128 0,2 0 192 0,3 2-192 15,5 4 512-15,3-4 0 0,1 1 0 0,2-1 0 16,1 2 0-16,2-1-16 0,2 0 0 0,1-5 0 16,0-3-80-16,1 0-16 0,0-4 0 0,-1 2 0 15,0-2-16-15,0-2 0 0,0-2 0 0,3-2 0 16,-1-4 0-16,3-1 0 0,3-2 0 0,1-2 0 16,-2-5-80-16,4 0-32 0,0-6 0 0,3 1 0 15,1 0-144-15,0-2-128 0,1 0 192 0,3-4-192 31,4-2-256-31,1 0-176 0,0-2-16 0,-1 5-9808 0,-3 2-1968 0</inkml:trace>
  <inkml:trace contextRef="#ctx0" brushRef="#br0" timeOffset="44320.37">6128 4289 10367 0,'0'0'448'0,"5"-5"112"0,2 1-560 0,-2-2 0 16,0-2 0-16,-1 3 0 0,-2-4 832 0,2 2 48 16,-3-2 16-16,0 1 0 0,-1 2-384 0,-1-3-64 15,-3 3 0-15,-1-3-16 0,-1 2 48 0,-2-2 16 16,-2 1 0-16,-1 1 0 0,-2 1 32 0,-2 1 16 15,-1 1 0-15,-1-2 0 0,-4 2-208 0,0 1-32 16,-3 1-16-16,-2 2 0 0,-2 0-160 0,-1 0-128 16,-3 2 144-16,0 1-144 0,-1 1 128 0,-1 1-128 15,-2-1 0-15,1-2 144 0,-1 3-144 0,1 0 0 16,2 2 0-16,0-1 128 0,-3 2-128 0,4-1 0 0,0 5 0 0,1-2 0 16,-2 1 0-16,0 2 192 0,-1-3-192 15,3 3 192-15,-1 1-64 0,0-3-128 0,0 2 192 0,2 1-64 16,-1 1 0-16,2 0-128 0,0 2 192 0,1 2-64 15,1 0-128-15,1 3 0 0,0-2 0 0,2 3 0 16,2 2 128-16,2-2-128 0,0 1 128 0,1 2-128 0,2-3 128 16,3 1-128-16,3 1 0 0,-1-1 128 0,6 4 32 0,-1-3 0 15,5 1 0-15,1-2 0 0,1-1-32 0,2 3 0 16,3-2 0-16,0 1 0 0,0 1-128 0,2-2 0 16,0 4 0-16,1-2 128 0,0 4-128 0,2-5 0 15,3 2 0-15,1-3 0 0,0-1 0 0,1 1 128 16,3-5-128-16,1-1 0 0,0 0 192 0,5-2-64 15,0 1 0-15,3-3 0 0,2 0-128 0,0-2 0 16,2 1 144-16,0-4-144 0,4 0 128 0,2-4-128 16,2-4 160-16,0-1-160 0,3-1 224 0,4 1-48 15,1-4-16-15,3-2 0 0,2-1-32 0,3 0 0 16,0-6 0-16,1 0 0 0,-1-1 0 0,-2 0-128 16,1-1 192-16,-2-1-64 0,-1-3 80 0,0-2 16 15,-1-2 0-15,0 0 0 0,-2 1 32 0,-3-5 16 16,-4 1 0-16,-5-1 0 0,-3-1 240 0,-3-3 64 15,-5 2 0-15,-5 0 0 0,-3-4-32 0,-3 1 0 16,-4-1 0-16,-4 0 0 0,-3 1-224 0,-4-1-32 16,-4-1-16-16,-7-2 0 0,-2 0-144 0,-4 3-128 15,-3 0 144-15,-6 7-144 0,-1-2 0 0,-4 5 0 16,-1 0-208-16,-17-8 64 16,1 3-272-16,5 8-48 0,2 6-16 0,4 5 0 15,1 4-1504-15,4 1-288 0,2 7-64 0</inkml:trace>
  <inkml:trace contextRef="#ctx0" brushRef="#br0" timeOffset="45170.44">4712 4700 5519 0,'0'0'496'0,"0"0"-496"15,0 0 0-15,0 0 0 0,0 0 1168 0,0 0 144 16,10 1 32-16,-2 2 0 0,-1-2-896 0,1 3-192 15,-2 0-16-15,1 6-16 0,0-1 48 0,-1 3 16 16,-1 1 0-16,0 1 0 0,0 3 96 0,0 2 32 16,-1 3 0-16,-1 0 0 0,0 0-80 0,1 4-16 15,0 1 0-15,-1 5 0 0,1 0 64 0,0 1 16 16,0 5 0-16,0 0 0 0,-2 1 64 0,2 3 16 16,0 3 0-16,0-1 0 0,0 7 0 0,-2 1 0 0,1 4 0 0,0 25 0 15,-3-11-224-15,2-4-32 0,-2 1-16 0,0-1 0 16,-2-5-80-16,2 2-128 0,0 0 176 0,0 1-176 15,0-1 192-15,-2-1-64 0,1-5 0 0,1 2-128 16,0-2 208-16,1 4-64 0,-1 0-16 0,0 2 0 16,0-4 32-16,-1 2 0 0,1-1 0 0,-2-2 0 15,0 2-16-15,-1 2 0 0,1 2 0 0,-3 3 0 16,-3 0-144-16,2 1 128 0,-1-7-128 0,1 5 128 16,0 1 0-16,-1-1-128 0,1 0 192 0,1 2-64 0,0 0 112 0,2-3 16 15,1 0 0-15,2-1 0 0,1-3 32 0,0 0 16 16,-1 3 0-16,1 3 0 0,3-1-64 0,-4-2-16 15,0-4 0-15,0 2 0 0,0-3-96 0,-2 2-128 16,0 0 176-16,0 0-176 0,-1 5 256 0,1-4-64 16,-1 2-16-16,1 1 0 0,-2-6-32 0,1 4 0 15,1-1 0-15,-1 0 0 0,-1 1 32 0,2-4 0 0,1 2 0 16,-4-2 0-16,-2 1-32 0,2 2 0 0,0-5 0 0,0-1 0 16,1-3 16-16,-1 2 0 0,0 1 0 0,1-1 0 15,-1-3 64-15,1 1 16 0,0 2 0 0,2-2 0 16,-1-2-48-16,1 0 0 0,-1 2 0 0,-1 1 0 15,2-1-48-15,-1 0-16 0,2-1 0 0,0-1 0 16,0-2-128-16,-1 0 128 0,0 1-128 0,-1-2 128 16,1-3 0-16,-2 3-128 0,0 1 192 0,2-3-64 15,-1 1 80-15,-1-5 16 0,0 4 0 0,2-5 0 16,1-1 32-16,-1 0 16 0,1-1 0 0,2-2 0 16,2-3-112-16,-1 2-32 0,2 1 0 0,0 2 0 15,1-1-128-15,0 2 0 0,0-2 144 0,-1 0-144 16,0 1 0-16,0-1 0 0,-3-3 0 0,3-1 128 15,-2 0-128-15,2-1 128 0,-1-3-128 0,-1 0 128 0,1-2-128 16,1 1 128-16,-1-4-128 0,4 0 128 0,2-3-128 0,2-5 0 16,0-1 128-16,1-7-128 15,-2-3-1408-15,2-11-336 0,0-5-80 0,2-15-12000 16</inkml:trace>
  <inkml:trace contextRef="#ctx0" brushRef="#br0" timeOffset="46654.46">6517 4751 3679 0,'0'0'320'0,"0"0"-320"16,0 0 0-16,0 0 0 0,-2 10 1632 0,0 0 256 16,1 3 48-16,0 2 16 0,1 0-1248 0,-2 4-256 15,1 2-64-15,1 7 0 0,1 2 32 0,-1 6 0 16,-1 3 0-16,0 6 0 0,-2-1-96 0,1 3-32 15,-1 3 0-15,-2 0 0 0,1 4-112 0,2 4-32 16,-1 3 0-16,1 4 0 0,0 3-16 0,0 1 0 16,1 4 0-16,-1-1 0 0,0 0 0 0,1 3-128 15,1 3 192-15,-2 5-64 0,1 1 0 0,0-4-128 16,-1 1 192-16,1 2-64 0,1 3 112 0,0 2 16 0,1-2 0 16,2 1 0-16,0-4 64 0,2 5 0 0,1 4 16 15,0 0 0-15,-1-6 112 0,3 4 0 0,0 3 16 16,-1 0 0-16,1 0-112 0,0-1-32 0,-2 1 0 15,-1 0 0-15,0-3-64 0,0 2 0 0,0 0-16 0,2-1 0 16,-1-4 80-16,0 0 0 0,-1-1 16 0,1 1 0 16,-1 0-16-16,-2-3-16 0,1 0 0 0,-1-2 0 15,-3 0-112-15,-2 3-32 0,0-2 0 0,1 1 0 16,-1-4-160-16,0 1 192 0,-1-3-192 0,1 2 192 16,-2-1 0-16,1 1 16 0,2-4 0 0,1-2 0 15,0-3-64-15,0 1-16 0,-1 5 0 0,0-5 0 16,-1-2 112-16,1-1 16 0,0-2 0 0,0-1 0 15,-1-2 80-15,1 2 32 0,-3-3 0 0,4 0 0 16,-1-1-80-16,0-1-16 0,1-3 0 0,0-3 0 16,-2-3-80-16,2 0-32 0,0 2 0 0,0-1 0 0,0-2-160 15,2-2 192-15,-2-3-192 0,2 0 192 16,1-4-192-16,-2 0 128 0,-1-1-128 0,0-3 128 0,0-7-128 0,0 0 128 16,0 1-128-16,-1-2 128 0,-2-6-128 0,1 1 128 15,-2-1-128-15,-3-4 128 0,2 2-128 0,-1-3 128 16,0-3-128-16,-1-2 128 0,-2-1-128 0,1-4 160 15,-3 1-160-15,2-1 160 0,1 1-32 0,-1-4 0 16,-2-1 0-16,4 1 0 0,7-6 80 0,-9 3 16 16,1 0 0-16,8-3 0 0,-9 0 48 0,9 0 16 15,-6 0 0-15,6 0 0 0,-10-1 16 0,10 1 0 16,-8-2 0-16,8 2 0 0,-7-2-64 0,7 2-16 16,0 0 0-16,0 0 0 0,-7-9-64 0,3 3-16 15,4 6 0-15,-3-9 0 0,-1 0-144 0,1-1 192 0,1-1-192 0,-1-1 192 16,-2 0-192-16,3 2 128 0,-2-3-128 0,-1 1 128 15,-3-1-128-15,-1-1 0 0,-2-3 0 0,-1 1 0 16,-2-3 0-16,0-1 128 0,0 0-128 0,-1 1 0 16,-3-1 0-16,-1-2 0 0,-1 0 0 0,-2 1 0 15,1 2 0-15,-1 1 0 0,-2 2 0 0,-3 1 0 16,1 2 0-16,-1 3 0 0,-2-2 0 0,-1 5 0 16,-1-2 0-16,-1 2 0 0,0 2 0 0,-4-1 0 15,-2 0-128-15,-2 2 128 0,-5-4 0 0,2 3 0 16,0 0 0-16,-1 4 0 0,1 1-144 0,0 4 144 15,0-1 0-15,0 4 0 0,-1 0 0 0,2 0 0 16,-5 3 0-16,2-1-128 0,1 2 128 0,0 2 0 16,1-3 0-16,0 3 0 0,1-2 0 0,2-1 0 15,1 7 0-15,3-1 0 0,2 2 0 0,2 0 0 16,0 1-128-16,1 3 128 0,-4 3 0 0,3-2 0 0,-1 0-128 0,4 1 128 16,0-1 0-16,3 0 0 0,2 5-128 0,3-3 128 15,0 2 0-15,2-2 0 0,4 3 0 0,4-2 0 16,0-3 0-16,1 2 0 0,3-2 0 0,2 2-128 15,1 2 128-15,2-4 0 0,4-2 0 0,2 2 0 16,1 0-128-16,1 1 128 0,3 1 0 0,2-4 0 16,0 1-128-16,2 1 128 0,4 0 0 0,5-2 144 15,1-2-16-15,3 0 0 0,2-1-128 0,4 0 0 16,2-2 0-16,4 2 0 0,2-3 0 0,0 1 0 16,5-7 0-16,3 2 0 0,4-3 0 0,4-1 192 0,4-3-64 15,1-1 0-15,0-1-128 0,0-2 0 0,-1-1 0 16,1-2 0-16,1 3 0 0,2-3 192 0,3-5-64 0,-2 0 0 15,1-6-128-15,-2 0 0 0,-3-2 0 0,-3-2 0 16,1-1 0-16,-2-1 0 0,-1-1 128 0,-3 1-128 16,2-3 0-16,-3-2 128 0,-4-2-128 0,-6-2 0 15,-6-1 144-15,-6 0-144 0,-4-4 160 0,-4-1-160 16,-2 1 288-16,-5 0-32 0,-4 3-16 0,-2 3 0 16,-5-1 224-16,-5 2 48 0,-8-3 16 0,0 2 0 15,-3 2-96-15,-3 0-32 0,-3 2 0 0,-3 3 0 16,-3 2-256-16,-4 1-144 0,-5 2 160 0,-2 2-160 15,0 0 0-15,-3 4 0 0,-2-3 0 0,1 5 0 16,-4-2-256-16,-3 6 0 0,3 2 0 0,-4 2 0 16,1 2-1456-16,-4 5-272 15,-3 0-64-15,-4-3-14352 0</inkml:trace>
  <inkml:trace contextRef="#ctx0" brushRef="#br0" timeOffset="61212.46">12677 17452 16575 0,'0'-10'1472'0,"0"0"-1168"0,-1-4-304 16,1-1 0-16,-2 3 640 0,2 4 80 0,-2-3 16 0,1 5 0 16,-2 0 256-16,3 6 48 0,0 0 16 0,0 0 0 15,-6-3-32-15,-1 7-16 0,-2 1 0 0,2 8 0 16,-2 5-544-16,1 6-96 0,-1 7-32 0,0 4 0 15,1 3 176-15,-4 5 16 0,-2 8 16 0,1 4 0 16,-1-2-32-16,0 2-16 0,-1-1 0 0,0 0 0 16,0-5-240-16,-1 0-64 0,6-7 0 0,-1-2 0 15,1 1-64-15,0-8 0 0,-2-5-128 0,4 0 192 16,1-4-192-16,-1 0 128 0,2-2-128 0,-1-4 0 16,4-4 0-16,-1-2-160 0,0-3 0 0,4-9 0 15,0 0-1840-15,0 0-368 0,0 0-80 16,0 0-16-16</inkml:trace>
  <inkml:trace contextRef="#ctx0" brushRef="#br0" timeOffset="61436.49">12433 17501 24879 0,'13'-9'2208'0,"3"-5"-1760"15,4 1-448-15,6 0 0 0,3-2 464 0,4 1 16 16,4-179 0-16,0 363 0 0,0-186-208 0,1 1-32 16,1 1-16-16,1 1 0 0,-1-1-32 0,-1 2-16 15,-1 5 0-15,-1-1 0 0,-1 3-176 0,-3 4 0 16,-7-2 144-16,-3 3-144 16,-5 0-1088-16,-7 3-304 0,-10-3-48 0,0 11-16 0</inkml:trace>
  <inkml:trace contextRef="#ctx0" brushRef="#br0" timeOffset="61613.49">12371 17853 32127 0,'0'0'1424'0,"0"0"304"0,12-4-1392 0,2 0-336 0,4-2 0 0,5 2 0 16,1-1 144-16,3 0-144 0,1-4 192 0,5 1-192 15,4-4 384-15,1-4-48 0,-1 1 0 0,1 1 0 16,-1 1-176-16,-2 2-32 0,-6 3-128 0,-2 1 192 15,-4 3-1664-15,-3 4-352 0,-3 2-64 16</inkml:trace>
  <inkml:trace contextRef="#ctx0" brushRef="#br0" timeOffset="61813.71">13018 18185 28559 0,'-7'20'2544'0,"1"-5"-2032"15,-2 4-512-15,-2 2 0 0,2 3 0 0,-2 4-336 16,1-3 48-16,-1 4 16 0,-2 3 1232 0,-1-5 240 16,0 1 48-16,2-4 16 0,0 3-512 0,3-4-112 15,-1-4 0-15,1-2-16 0,3 2-496 0,1-1-128 16,2-3 0-16,2-1 0 16,1-3-1152-16,4-1-240 0,1-5-48 0,3-3-16 0</inkml:trace>
  <inkml:trace contextRef="#ctx0" brushRef="#br0" timeOffset="62397.1">13756 18019 18719 0,'0'0'832'0,"0"0"160"0,0-7-800 0,0-1-192 16,3-2 0-16,-1 0 0 0,1 0 864 0,1-4 128 16,-1 1 32-16,5-2 0 0,2-3 16 0,3-2 16 0,3-3 0 0,2 1 0 15,4 2-384-15,1-4-80 0,2 1-16 0,2 2 0 16,1 4-240-16,1 1-48 0,0 7-16 0,-1-2 0 15,-2 3 48-15,-3 2 0 0,-6 5 0 0,1 3 0 16,-5 3-112-16,1 2-16 0,-3 5 0 0,-3 2 0 16,-2 7-192-16,1-1 128 0,-2 0-128 0,-2 1 0 15,0 2 0-15,1-1 128 0,1 0-128 0,3-2 0 16,2-3 0-16,2-4 0 0,4-6 128 0,4-3-128 16,-1-1 320-16,6-5 32 0,5-3 0 0,2-5 0 15,3-4 272-15,3-4 48 0,-1-3 16 0,1 0 0 16,-1 1-384-16,-1 0-80 0,-7 1-16 0,0-4 0 15,-5-4-64-15,0 4-16 0,-4 4 0 0,-5 3 0 16,-4-2-128-16,-1 1 0 0,-1 1 144 0,-2 4-144 16,-7 12-256-16,3-7-128 0,-3 7-32 0,0 0-10176 15,0 0-2032-15</inkml:trace>
  <inkml:trace contextRef="#ctx0" brushRef="#br0" timeOffset="62730.73">15892 17048 23951 0,'0'0'2128'0,"0"0"-1696"0,0 0-432 0,0 0 0 15,-12 5 240-15,1 7-48 0,-3 4 0 0,-3 7 0 16,-3 6 208-16,-2 4 48 0,1 1 0 0,-1 2 0 16,0 5 80-16,0 7 32 0,-3 4 0 0,0 4 0 15,1 2 0-15,-2 1 0 0,2 5 0 0,3-3 0 16,-2-3-288-16,2 0-48 0,1-6-16 0,5-7 0 16,2-5-208-16,2-5 144 0,-1-4-144 0,2-2 128 15,2-6-128-15,3-3 0 0,2-1 0 0,1-5 0 31,4-1-304-31,-2-13-80 0,7 9-32 0,-7-9-8608 0,12-1-1712 0</inkml:trace>
  <inkml:trace contextRef="#ctx0" brushRef="#br0" timeOffset="62943.71">15588 17091 23951 0,'21'-16'2128'0,"10"-2"-1696"16,7-1-432-16,7-1 0 0,8 1 1808 0,0 2 288 16,3 4 48-16,0-1 16 0,1 0-1584 0,3 4-304 15,2-1-64-15,1 2-16 0,-1 0-192 0,-5 3 128 16,-6-3-128-16,-4 5 0 0,-5 0 0 0,-6 0 0 16,-6 2 0-16,-7 2-9648 15,-5 2-1904-15</inkml:trace>
  <inkml:trace contextRef="#ctx0" brushRef="#br0" timeOffset="63128.23">15547 17666 27647 0,'13'-9'2448'0,"-2"4"-1952"0,6 0-496 0,7-5 0 15,6 2 640-15,6-2 48 0,3 1 0 0,2-4 0 16,1-2-240-16,3 1-64 0,2 3 0 0,0-2 0 15,-3-2-144-15,2 3-48 0,0 2 0 0,-1-1 0 32,0 3-880-32,-2-1-176 0,-3 4-32 0</inkml:trace>
  <inkml:trace contextRef="#ctx0" brushRef="#br0" timeOffset="63563.28">16114 18080 29887 0,'0'0'1328'0,"11"-7"272"0,5 2-1280 0,5 0-320 0,6-4 0 0,0 2 0 16,1 2 0-16,1-2 160 0,1 0-160 0,-3 3 128 16,1-1 336-16,-4 4 64 0,-2 1 16 0,-4 5 0 15,-8 0-64-15,-1 2-16 0,-9-7 0 0,2 16 0 16,-6 3-240-16,-6 5-48 0,-6-1-16 0,-7 4 0 16,-8 1 32-16,-9 4 16 0,-10 1 0 0,-5-3 0 15,-3 2-48-15,2 1-16 0,4-1 0 0,5-6 0 16,4 0-144-16,8-6 192 0,10-2-192 0,7-3 192 15,7-2-32-15,9 0 0 0,5-2 0 0,10-4 0 16,7-2-160-16,7-2 0 0,10-1 144 0,7-4-144 16,7-4 160-16,7 1-32 0,3-1-128 0,-1-2 192 15,1 2-192-15,-5-2 176 0,-4 2-176 0,-2 2 160 0,-3-3-160 16,-4 4 0-16,-1-1 0 0,0 4-11088 16,-1 0-2176-16</inkml:trace>
  <inkml:trace contextRef="#ctx0" brushRef="#br0" timeOffset="70169.73">22698 16625 2751 0,'0'0'256'0,"0"0"-256"0,7-6 0 0,-7 6 0 15,6-9 2112-15,1-1 368 0,-7 10 80 0,8-11 0 16,-4 1-1344-16,3 0-288 0,-7 10-48 0,6-8-16 16,-6 8 16-16,0 0 0 0,5-10 0 0,-5 10 0 15,0 0-80-15,0 0-16 0,0 0 0 0,0 10 0 16,-2 6-272-16,-2 1-64 0,-3 4-16 0,0-1 0 16,-3 3 0-16,-1 5 0 0,-1-1 0 0,3 2 0 15,-3 0-16-15,2-2 0 0,1 2 0 0,2-5 0 16,0 0-96-16,2 2-32 0,0-3 0 0,0 0 0 15,0-1 32-15,2-1 0 0,1-2 0 0,1-1 0 16,-2-3-80-16,2 3-16 0,1 2 0 0,1-2 0 16,2-7-48-16,0-2-16 0,-3-9 0 0,8 13 0 15,0-4 48-15,-1 0 16 0,-7-9 0 0,14 3 0 16,2 1 96-16,0 0 0 0,2 2 16 0,1-3 0 0,0-4-112 16,3 1-32-16,2 1 0 0,2 0 0 0,4 1-192 0,3-2 144 15,2 0-144-15,5 1 128 0,3 1-128 0,4-2 128 16,1-3-128-16,2 0 128 0,-1 2-128 0,4-1 128 15,2 1-128-15,5-3 128 0,0 2-128 0,2 1 192 16,-2 2-192-16,2-1 192 0,1-3-192 0,-2 1 128 16,-2 0-128-16,1 2 128 0,1 3 16 0,0 0 0 15,-1-1 0-15,0 3 0 0,-2-1-144 0,-1-3 0 16,0 1 0-16,2-1 0 0,-2 0 0 0,5 2 0 16,3 2 176-16,-3-1-176 0,-1-3 0 0,4 0 0 15,-1-1 0-15,1 3 0 0,0 3 0 0,3 0 0 0,5-3 0 16,-2 2 0-16,-5 4 0 0,3-3 0 0,-6-2 0 15,3 1 0-15,-4-1 0 0,5 1 0 0,-1 5 0 0,-3-5 0 16,-4-3 0-16,-2-1 0 0,-1-1 0 0,-3 0 0 16,1 0 0-16,-4-1 0 0,1-1 0 15,3 2 144-15,-1 2-16 0,0-1-128 0,-3 1 192 0,1-2-64 16,-4-2-128-16,4-1 0 0,0 5-192 0,-2-2 192 16,1 0 0-16,-1 0 0 0,3 0 0 0,-3 1 0 15,-5 1 0-15,3 0 0 0,0-5 0 0,0 3 0 16,0 0 0-16,0 0 0 0,0 1 0 0,2 2 0 15,-1 1 0-15,0-1 0 0,6 0 0 0,-3 1 0 16,-2-4 0-16,2-1 0 0,0-2 0 0,0 2 128 16,0-3-128-16,-2 0 160 0,1 2-160 0,-1 2 160 15,0 0 0-15,-1 0 0 0,-5 0 0 0,-5 0 0 16,3-3 96-16,-4 1 32 0,-3 0 0 0,-1 1 0 16,0-2-288-16,-1 2 0 0,0 0 0 0,-1 2 0 15,1 2 192-15,3-1-192 0,-4-2 192 0,5 3-192 0,-2 2 160 0,-2 1-160 16,-3-2 128-16,1-1-128 0,-1 0 0 0,-1 4 128 15,0-2-128-15,-5 0 0 0,1-1 0 0,-3 2 128 16,0-1-128-16,-1 0 0 0,-1 2 0 0,-1-4 0 16,-2 0 128-16,0 1-128 0,-1 1 0 0,-1-1 0 15,0-2 0-15,-3 1 0 0,2-1 144 0,0 2-144 16,-1 1 160-16,2-1-160 0,-1-3 0 0,-1 2 0 16,2-1 0-16,0 1 0 0,0 1 0 0,0-2 0 15,1 1 0-15,-1-2 0 0,0 2 0 0,-2-1 0 16,0 1 0-16,-2 1 0 0,1-2 128 0,-2 1-128 0,2-2 0 0,-1 1 0 15,-10-2 0-15,12 4 0 0,-12-4 0 16,12 5 0-16,-12-5 0 0,0 0 0 0,8 5 0 0,-8-5 0 16,0 0 128-16,10 3-128 0,-10-3 0 0,0 0 0 15,0 0 128-15,0 0-128 0,0 0 0 0,0 0 144 16,0 0-16-16,0 0 0 0,0 0 0 0,0 0 0 16,0 0-128-16,0 0 192 0,0 0-192 0,0 0 192 15,0 0-192-15,0 0 128 0,0 0-128 0,0 0 128 16,0 0-128-16,0 0 0 0,0 0 0 0,-12-3 0 15,12 3 0-15,-6-5 128 0,6 5-128 0,-6-10 0 16,-1 3 0-16,2-4 0 0,1 2 128 0,2-2-128 16,2-4 0-16,0 1 0 0,0 1 0 0,2-2 128 15,2-2-128-15,0 1 0 0,5-2 144 0,1-1-144 16,3-3 0-16,-2-1 128 0,3 2-128 0,0-1 0 16,1-2 0-16,3-4 0 0,-3 0 0 0,3 3 128 0,-1 2-128 0,-3-3 0 15,-2 2 0-15,1 1 0 0,-1-3 0 0,-1 3 0 16,-1-3 0-16,-1 5 0 0,-3-3 0 0,-1 5 128 15,-2 1-128-15,1 1 0 0,0 1 0 0,-2 3 0 16,-3 4 0-16,1 9 0 0,0 0 0 0,0 0 0 16,0 0 0-16,0 0 0 0,0 0 0 0,0 0 0 15,-9 9 0-15,3 6-128 16,-1 2-1584-16,1 6-304 0,0 5-64 0</inkml:trace>
  <inkml:trace contextRef="#ctx0" brushRef="#br0" timeOffset="75460.93">6773 5169 17503 0,'-17'-15'768'0,"7"4"176"0,-2 3-752 0,0-3-192 0,-2 5 0 0,2-2 0 15,-2 3-192-15,5 3-64 0,9 2 0 0,-8 0-16 16,8 0 272-16,0 0 0 0,0 0 0 0,0 0 0 16,-4 9 0-16,4-9-160 0,-5 10 160 0,5-10-128 15,-2 15-288-15,2-6-48 0,0-9-16 0,3 11-6288 16</inkml:trace>
  <inkml:trace contextRef="#ctx0" brushRef="#br0" timeOffset="75554.38">6698 5142 10943 0,'0'0'480'0,"0"-7"96"0,0-4-448 0,1 5-128 15,-1 6 0-15,4-10 0 0,-2 2 0 0,3-3-192 16,3 4 64-16,1 0-3040 16,1 2-608-16</inkml:trace>
  <inkml:trace contextRef="#ctx0" brushRef="#br0" timeOffset="76408.98">6855 5002 5807 0,'0'0'256'0,"0"0"64"0,0 0-320 0,0 0 0 0,0 0 0 0,0 0 0 16,0 0 1600-16,0 0 272 0,-9-2 48 0,9 2 16 16,-6-4-464-16,6 4-112 0,0 0-16 0,0 0 0 15,0 0-384-15,0 0-96 0,0 0-16 0,0 0 0 16,-4 9-448-16,3 2-80 0,1 3-32 0,1 2 0 16,0 0-96-16,2 4-32 0,-3 5 0 0,0 3 0 15,0-2 96-15,0 9 32 0,-3 4 0 0,3 2 0 16,-2-2 80-16,1-1 16 0,-1 4 0 0,1 1 0 15,-2-3-144-15,1 4-32 0,-2 4 0 0,2 1 0 16,2-5-32-16,-2 3-16 0,2 2 0 0,0-2 0 16,-1 3-16-16,0 1 0 0,-1-2 0 0,2-1 0 15,0 5-144-15,2-1 192 0,0 1-192 0,0-1 192 16,0 1-192-16,-1 0 0 0,2-2 144 0,-1 0-144 16,1-3 144-16,1 3-144 0,-2 1 192 0,3 0-192 15,-2-1 208-15,1 0-64 0,1 0-16 0,0-4 0 0,0 0-128 0,1-1 128 16,1 2-128-16,-1-1 128 0,-1-4-128 0,0 3 192 15,-1-4-192-15,2 3 192 0,2-3 0 0,0-3 0 16,-1 0 0-16,1 2 0 0,-2-2 16 0,1 1 16 16,-3 3 0-16,2 3 0 0,1 2-16 0,-3-3 0 15,1 0 0-15,-2 0 0 0,-2 3-80 0,0 2 0 16,3-3-128-16,-4 2 192 0,0 1-64 0,0 1-128 16,0 0 176-16,0-2-176 0,0 1 144 0,0-1-144 15,2 2 0-15,-2-4 144 0,0-1-144 0,-2 1 0 16,2-1 0-16,0 3 128 0,0 0-128 0,0-2 0 15,0 0 0-15,0-4 128 0,0 0-128 0,0-1 128 16,0-1-128-16,0-1 128 0,2 0-128 0,1-2 192 0,0-1-192 0,1 3 192 16,0-1-192-16,1 1 128 0,1 0-128 0,-2-1 128 15,-2-1-128-15,2 0 128 0,0 3-128 0,0 0 128 16,0-1 0-16,1 0 0 0,-3 0 0 0,2 1 0 16,-1 0-128-16,-1 2 128 0,1-1-128 0,-2 1 128 15,1-1-128-15,-2-3 128 0,2 2-128 0,-1 1 128 16,0-3-128-16,1 0 128 0,0-4-128 0,1 5 128 15,-1 2-128-15,1-2 128 0,-1-2-128 0,-2-1 128 16,2 4-128-16,-1 2 128 0,0-2-128 0,-1 1 128 16,-1 0 32-16,0 0 0 0,-1 1 0 0,0 0 0 15,-1-5 64-15,1 3 16 0,-3 0 0 0,1 3 0 16,-1-1 48-16,1 3 16 0,0-5 0 0,0 2 0 16,2 0-48-16,-3 3-16 0,0-4 0 0,2 0 0 15,0-4-240-15,2 3 176 0,0-2-176 0,1 4 160 0,-4 0-160 16,3-4 192-16,0-3-192 0,-1 0 192 0,1 3-192 15,-2-2 128-15,0-2-128 0,0-2 128 0,-2 1-128 0,1-4 0 16,-1-3 144-16,1 2-144 0,2-3 0 0,0 0 128 16,1-3-128-16,0-2 0 0,0-1 0 0,-1-1 0 15,1 0 0-15,0-1 128 0,1-2-128 0,0-2 128 16,0 0-128-16,-1-5 128 0,1-9 16 0,0 0 16 16,0 12 0-16,0-12 0 0,0 0 32 0,0 11 16 15,0-11 0-15,0 0 0 0,0 0 32 0,0 0 0 16,0 0 0-16,0 0 0 0,0 0 16 0,0 0 0 15,0 0 0-15,0 0 0 0,0 0-128 0,2-11 0 16,-2-1-128-16,3 2 192 0,-2-4-192 0,3 0 0 16,-2 0 0-16,3 2 0 15,-1-4-1104-15,1 0-320 0,0-1-64 0,3-2-16080 0</inkml:trace>
  <inkml:trace contextRef="#ctx0" brushRef="#br0" timeOffset="103945.42">22836 8344 7359 0,'0'0'656'0,"0"0"-528"16,0 0-128-16,0 0 0 0,0 0 1344 0,0 0 256 16,-7 4 32-16,1 0 16 0,-2-2-912 0,1 1-176 15,-1-2-48-15,1 1 0 0,0 1 32 0,-2 0 0 16,2 0 0-16,0 0 0 0,1-1 160 0,0-2 16 16,-1-1 16-16,1 0 0 0,-2 2-96 0,3-2-32 15,-1-2 0-15,-2-2 0 0,-1 3 80 0,0-2 16 16,0 0 0-16,-1-3 0 0,-2 0-112 0,-1 2-16 15,-1-4 0-15,-1 3 0 0,-2-2-224 0,-1 2-48 16,-2-1-16-16,-3 0 0 0,-1 0-32 0,0 2-16 16,-2-3 0-16,1 1 0 0,-2 0-112 0,1 0-128 0,-2 2 176 0,0-3-176 15,-2 2 192-15,1 2-192 0,-1-2 192 0,-1 0-192 16,-4 1 144-16,-1-3-144 0,0 2 0 0,-2-1 144 16,-2-2-144-16,-2 4 0 0,1-2 0 0,-4 0 128 15,1 2-128-15,-1-1 0 0,1 1 144 0,-3 0-144 16,-3-4 192-16,1 2-48 0,-1 4 0 0,1-1 0 15,2 0 64-15,0 4 16 0,-2 1 0 0,1 3 0 0,1-1 32 0,0 0 16 16,0 5 0-16,0 1 0 0,0 2-16 16,0 1 0-16,4 4 0 0,-1 1 0 0,2-1-80 15,3 1-32-15,1 1 0 0,2-1 0 0,2 1-144 0,2 3 0 16,3 0 0-16,2 0 0 0,2-2 0 0,1 1 0 16,1-2 0-16,1-1 128 0,1 3-128 0,2-1 128 15,1 0-128-15,1 0 128 0,3-3 0 0,0 2-128 16,3 0 192-16,1 2-64 0,1 1-128 0,2 0 160 15,4 1-160-15,3 2 160 0,2-2-32 0,3 2-128 16,3-1 192-16,5-2-64 0,3-1-128 0,4 2 160 16,2 1-160-16,2 1 160 0,4-5-160 0,0-1 0 15,4-1 144-15,1 0-144 0,3 0 0 0,0-1 144 16,3 1-144-16,1-3 0 0,3 4 0 0,3-3 0 16,1-2 0-16,0-1 0 0,3-4 128 0,-1 2-128 15,3-2 0-15,3 1 0 0,1-4 144 0,1-1-144 16,-1 1 0-16,3 0 144 0,0-3-144 0,1 1 0 15,-1-3 144-15,-2 0-144 0,0-1 0 0,0-2 144 16,-1 0-144-16,-1 0 0 0,1-1 272 0,-3 0-48 0,-6 1-16 0,1-3 0 16,-2 0-208-16,0 1 0 0,-4-2 128 0,-1 1-128 15,-3 1 192-15,0-4 0 0,0 3 0 0,-1-1 0 16,-3 0 80-16,-1 0 16 0,-1-3 0 0,0 1 0 16,-2-3-160-16,0-1-128 0,-2-2 192 0,-3-1-192 15,-1-1 128-15,0-4-128 0,0 1 0 0,8-8 0 16,-5-1 192-16,-6 2 0 0,-4-2-16 0,-3-2 0 15,-3-2 80-15,-4-4 32 0,-6-5 0 0,-3 3 0 0,-5 0 48 0,-6-1 16 16,-2 3 0-16,-6 2 0 0,-7-1-80 16,-7 6-16-16,-5 0 0 0,-7 5 0 0,-6-3-112 0,-8 4-16 15,-8-3-128-15,-3 7 192 0,1 2-192 16,4 4 0-16,-1 1 0 0,7 3-160 16,8 6-1168-16,5 2-224 0,3 4-48 0,13 1-15936 15</inkml:trace>
  <inkml:trace contextRef="#ctx0" brushRef="#br0" timeOffset="105590.26">21326 7120 7359 0,'0'0'320'0,"0"0"80"0,0 0-400 0,0 0 0 16,0 0 0-16,0 0 0 0,0 0 1088 0,0 0 144 15,0 0 32-15,0 0 0 0,0 0-384 0,0 0-80 16,-2-9-16-16,2 9 0 0,0 0 16 0,0 0 0 16,-1-6 0-16,1 6 0 0,0 0-48 0,-2-10-16 15,-1 2 0-15,0-1 0 0,0 0-208 0,-1-2-32 16,0 3-16-16,-1-2 0 0,0 3-32 0,0-1 0 16,-2 1 0-16,1 1 0 0,-3-4-80 0,2 1-32 15,-1-5 0-15,-1 4 0 0,-1 3-128 0,0 2-16 16,0-4-16-16,-4 4 0 0,0-2 16 0,0 2 0 15,-3 1 0-15,-1 0 0 0,-2-5 64 0,-2 3 0 16,-2 1 16-16,1-1 0 0,0 4-80 0,-1 1 0 16,-1-2-16-16,-1 2 0 0,0 1-32 0,-2 0 0 15,-1 0 0-15,1 0 0 0,-3 4-144 0,3 1 0 0,0 1 144 16,1-2-144-16,1 1 0 0,2 3 144 0,3-2-144 0,3 4 0 16,2-1 128-16,3 1-128 0,3-3 0 15,2 3 0-15,3-1 0 0,3 3 0 0,1-1 0 0,3 3 0 16,3 1 0-16,-1 1 0 0,2 1 0 0,2 1 0 15,1-2 128-15,1-1-128 0,0-2 0 0,0 1 0 16,-1 0 0-16,1 1 0 0,2-3 128 0,1 0-128 16,-1 4 0-16,1-5 0 0,0-2 0 0,1 2 0 15,1 1 128-15,3 1-128 0,-2-1 192 0,3-1-192 16,3-1 320-16,3-3-32 0,-1 2-16 0,3-4 0 0,1-1-80 0,1-3-32 16,2-2 0-16,2 1 0 0,3-1-160 0,-1-2 160 15,-1-2-160-15,3-2 160 0,0-2-160 0,0-3 0 16,-1 2 0-16,-2-3 0 0,-1 2 336 0,-2 1-16 15,-5-4 0-15,-2-1 0 0,-3-2 160 0,-4-1 32 16,-1-1 0-16,-9 3 0 0,-2-2-16 0,-2 0 0 16,-4-1 0-16,-6 1 0 0,-3 3-112 0,-5 1 0 15,-3-3-16-15,-6 0 0 0,-3-2-192 0,-2 2-48 16,-1 4 0-16,0-1 0 0,1 2-128 0,4 1 0 16,3 1 0-16,3 6 0 15,4 3-1040-15,3 2-240 0,12-1-64 0,0 0-14080 0</inkml:trace>
  <inkml:trace contextRef="#ctx0" brushRef="#br0" timeOffset="109332.59">20493 19660 6447 0,'-20'-10'272'0,"7"3"80"0,2-1-352 0,-3-1 0 0,-2 1 0 0,2 2 0 16,-1 1 2288-16,2 1 384 0,1 2 80 0,3 0 0 16,9 2-1088-16,0 0-240 0,0 0-32 0,0 0-16 15,0 0-160-15,16-2-16 0,2-1-16 0,4-1 0 16,4 2-480-16,6-1-80 0,1 1-32 0,4-2 0 15,3-2-240-15,5 1-48 0,5-1-16 0,6-1 0 16,5 2 32-16,5 1 16 0,4-4 0 0,1 1 0 16,3-1 64-16,1-1 16 0,1 4 0 0,7-3 0 15,3 3-128-15,3 3-32 0,1-2 0 0,3-1 0 16,1 1-80-16,1 2-32 0,2-1 0 0,-3 3 0 16,-4 0 64-16,3 0 16 0,4 0 0 0,-3 3 0 0,-5-2 16 0,-3 1 0 15,-1 0 0-15,4 1 0 0,3 0-48 0,-1 0-16 16,0-2 0-16,-2 0 0 0,0-1-16 0,2 1 0 15,4 1 0-15,-3-2 0 0,-2 1 0 0,-2 1 0 16,0 0 0-16,2 1 0 0,-1 1-160 0,-3-2 192 16,-3 0-192-16,-3-1 192 0,-1-1-192 0,1 0 128 15,3 0-128-15,-2 0 128 0,-2-1-128 0,-2 0 0 16,1 0 0-16,1-5 128 0,-2 1 16 0,3 2 0 16,-2 0 0-16,-3 1 0 0,-4-2-144 0,0 0 0 15,0 1 0-15,4 1 128 0,4-1 0 0,-1 2-128 16,-6-3 192-16,1-1-64 0,-4 0-128 0,3 1 160 0,-1-1-160 15,3 0 160-15,-1 1-160 0,5 0 128 16,-2 3-128-16,3-3 128 0,0-2-128 0,3 2 0 0,4 2 144 0,-3 0-144 16,-3 2 128-16,2 0-128 0,-2-1 160 0,0 2-160 15,0 2 0-15,-1 1 0 0,-3-3 0 0,2 2 0 16,-3-1 128-16,0 1-128 0,0 0 0 0,1 1 0 16,0 1 128-16,2 2-128 0,-3-4 0 0,1 3 0 15,-1-1 192-15,3-2-64 0,2 0-128 0,-3 1 192 16,-6 1-48-16,3 3-16 0,-5-3 0 0,1 2 0 15,2-2-128-15,-1 0 160 0,2 0-160 0,-2 1 160 16,-1-4-160-16,0-1 160 0,0-2-160 0,1 0 160 16,3-2-160-16,1-1 192 0,-4 2-192 0,0-3 192 15,-1 0-64-15,0-2 0 0,0 4 0 0,2-1 0 16,-1 0 16-16,-3-1 0 0,-4 0 0 0,-4 2 0 16,1 2-144-16,-2 1 192 0,-3-4-192 0,-2 2 192 0,2-1-192 0,-2 1 128 15,-2-2-128-15,-3 1 128 0,2 1-128 16,-1-2 0-16,-1 0 0 0,-2 1 128 0,0 0 0 0,-2 1 0 15,-3 1 0-15,-3 1 0 0,-3 1-128 0,-4 1 0 16,-3 0 0-16,-1 1 0 0,-4-2 0 0,-5 0-144 16,0-1 144-16,-4 3-208 0,-5-3 208 0,-2 1 0 15,-8-1 0-15,0 0 0 0,0 0 0 0,0 0 0 16,0 0 0-16,0 0-144 0,0 0-192 0,0 0-48 16,0-183 0-16,-13 371 0 15,-3-184-1584-15,-1 4-320 0,-2-2-64 0,-1-1-13648 0</inkml:trace>
  <inkml:trace contextRef="#ctx0" brushRef="#br1" timeOffset="-138585.75">21021 19514 3679 0,'-22'-13'160'0,"8"6"32"0,-1-2-192 0,-2 0 0 0,-1 3 0 0,1-3 0 16,-1 1 2528-16,1-1 464 0,3 4 80 0,2 0 32 16,0-3-1712-16,5 5-352 0,-2-4-64 0,9 7-16 15,-7-6 0-15,7 6-16 0,0 0 0 0,0 0 0 16,0 0-176-16,0 0-16 0,0 0-16 0,0 0 0 0,0 0-80 0,0 0-16 16,7-6 0-16,3 3 0 0,0-2-224 0,4 2-48 15,4 1-16-15,2-1 0 0,6 1 16 0,0 0 0 16,7-1 0-16,4-2 0 0,4-1 0 0,3 3 0 15,3-1 0-15,5-1 0 0,3 1-48 0,5 1-16 16,5 2 0-16,6-1 0 0,4-5 16 0,6 3 0 16,3-1 0-16,6 4 0 0,6 0-32 0,2 1 0 15,-4-1 0-15,5-1 0 0,2 2-112 0,-1 4-32 16,-4 1 0-16,-6 3 0 0,-4-6-144 0,-4 2 128 16,-2 0-128-16,-1 2 128 0,-3 2-128 0,-1-3 0 15,-3 0 0-15,-6 1 128 0,0-3-128 0,-3 1 0 0,1-2 0 16,-1 1 128-16,0 1-128 0,-2-3 0 0,-2-1 0 0,-1 0 0 15,-2-1 128-15,-3-1-128 0,-1 0 192 16,0-1-64-16,0 1 0 0,-3-1 0 0,-5 1 0 0,-6-1 0 16,-2 1-128-16,-3-2 192 0,-6-1-192 0,-3 1 192 15,-5 3-48-15,-4-2 0 0,-2-1 0 0,-13 4 0 16,0 0 48-16,0 0 0 0,0 0 0 0,0 0 0 16,0 0-64-16,0 0 0 0,0 0 0 0,-10 7 0 15,-2-5-128-15,-6 2 192 0,-2 0-192 0,-2 1 192 16,0-1-192-16,-6-2 128 0,-7 2-128 0,0 0 128 15,-5 1-128-15,-2-2 0 0,0 0 0 0,-6 1 128 16,-3 3-128-16,-2-4 0 0,-4-1 0 0,-7-1 128 16,-8 1-128-16,-6 1 0 0,-3-2 0 0,-4 1 128 15,-9-4-128-15,-6 0 0 0,-6-1 0 0,-5 1 0 16,-2-1 0-16,-5-1 128 0,-7-2-128 0,-1 1 0 16,-1 2 0-16,0 1 128 0,0 0-128 0,4 0 0 0,4 1 160 0,8 1-160 15,1 0 192-15,10 1-192 0,7 1 208 0,7 1-64 16,6 0-16-16,7-2 0 0,7 1-128 0,6 2 0 15,7 3 144-15,5-2-144 0,4 0 0 0,7 2 0 16,4-2 0-16,7 3 128 0,3 1-128 0,9-4 0 16,4 3 0-16,10-8 0 0,0 0 0 0,0 0 0 15,9 6 0-15,8-2 0 0,8-4 0 0,8-1 0 16,6-2 0-16,9 0 0 0,8-4 0 0,8-1 0 16,7-2 0-16,6 0 0 0,6 0 0 0,6 1 0 15,6-5 0-15,8 2 0 0,8 1 0 0,3-2 0 16,7 2 0-16,2 1 0 0,2-6 0 0,2 6 0 15,4 4 0-15,-3 1 0 0,-3-4 0 0,0 4 128 0,0 2-128 0,-5 1 0 16,-7 0 0-16,-2 2 0 0,-3 6 0 0,-8-4 0 16,-7 2 0-16,-5-2 0 0,-8 3 0 0,-8-1 0 15,-6 0 0-15,-6 1 0 0,-5 4 0 0,-8-4 128 16,-8 0-128-16,-7 2 0 0,-8-2 0 0,-6 0 0 16,-3-3 0-16,-15-2 0 0,0 0 0 0,0 0 128 15,0 0-128-15,0 0 0 0,-15 4 128 0,-6-3-128 16,-5-1 144-16,-7 0-144 0,-9-1 192 0,-5 0-192 15,-5-2 192-15,-9 2-192 0,-8-1 192 0,-9-1-192 16,-8 0 128-16,-8 2-128 0,-5-4 0 0,-5 0 0 16,-7 1 128-16,-6 0-128 0,-6-2 0 0,-1-2 0 15,-1 5 0-15,-6-1 0 0,-5-5 0 0,3 5 0 16,5 3 128-16,0 1-128 0,-2-5 0 0,8 5 0 0,8 4 0 16,4-3 0-16,12-1 0 0,9 0 0 0,8 5 0 0,15 1 0 15,13-1 0-15,13-1 0 0,8 1 0 0,13 2 0 16,8-2 0-16,11-5 0 0,10 5 0 15,13 0 0-15,11-5 0 0,18 0 0 0,14-4 0 0,20-1 0 16,13-3 0-16,18-3 0 0,15-1 0 0,12 2 0 16,7-5 0-16,9 2 0 0,8 2 0 0,-6-1 0 15,-4 2 0-15,-2 4 0 0,-4 3 0 0,-9 1 160 16,-8-1-160-16,-8 3 192 0,-7 3 16 0,-12-2 16 16,-14-2 0-16,-14 1 0 0,-15 1-16 0,-14 2 0 15,-15-2 0-15,-11-1 0 0,-13-1-80 0,-12 1-128 16,-12-2 176-16,-15 1-176 0,-13-1 192 0,-10 0-192 15,-13 0 192-15,-10 0-192 0,-14 0 0 0,-8 1 0 0,-6-2-160 0,-5 3 160 32,-8 3-704-32,-2-1-32 0,-8-1 0 0,1 6 0 15,1-2-2240-15,-1 0-448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29:24.65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12786 4828 12895 0,'-11'8'1152'0,"4"-2"-928"0,2 1-224 0,0-4 0 16,0 0 944-16,5-3 144 0,0 0 16 0,0 0 16 0,0 0 352 0,0 0 80 15,5-5 16-15,3-4 0 0,1 0-160 0,2-6-16 16,2-4-16-16,3-4 0 0,5-5-288 0,0-3-64 16,5-4-16-16,2-5 0 0,1-4-192 0,0-4-48 15,3-2 0-15,0-1 0 0,0-6-112 0,-1-4-16 16,-4-5-16-16,-3-3 0 15,0-3-304-15,-3 1-64 0,-5 1-16 0,-4 7 0 0,-2 5-240 0,-5 10 176 16,-5 2-176-16,-3 8 160 0,0 6-160 0,-4 8 0 16,-2 5 0-16,-2 3 0 0,-3 10 160 0,-1 2-160 15,-2 9 192-15,-2 6-192 0,-3 9 128 0,0 8-128 16,-3 7 0-16,0 9 0 0,-2 8 0 0,3 9 0 16,1 5 0-16,3 3 0 0,1-2 0 0,4-2 0 15,3-7 0-15,3-3 0 0,4-3 0 0,4-2 0 16,3-7 0-16,5-3 160 0,2-4 0 0,1-6 0 15,5-5 0-15,3-4 0 0,2-3-160 0,3-7 128 16,1 0-128-16,3-10 128 0,4-2-128 0,0-4 0 16,2-6 0-16,12-6 0 15,-6-5-304-15,-3-2-144 0,-4-2-16 0,-11 9-10736 16,2-1-2128-16</inkml:trace>
  <inkml:trace contextRef="#ctx0" brushRef="#br0" timeOffset="314.62">13681 4085 23951 0,'-6'2'2128'0,"-1"1"-1696"0,-1 2-432 0,0 1 0 15,-1 0 1232-15,-1 6 176 0,-2-2 16 0,1 4 16 16,-2 1-416-16,-1 4-96 0,0 2-16 0,0 2 0 0,0-1-256 0,5 0-48 16,0 2-16-16,3-1 0 0,4-4-256 0,2-1-48 15,2-3-16-15,4-3 0 0,7-2-64 0,1-6-16 16,3-2 0-16,3-3 0 0,2-3 48 0,2-6 0 15,-1 0 0-15,0-4 0 0,-1 1 112 0,0-2 32 16,-2 1 0-16,-2-3 0 0,-1 0-16 0,-3 0 0 16,-2 2 0-16,-3 0 0 0,-4 2 32 0,-2 1 16 15,-4 0 0-15,-4 1 0 0,-4 3-112 0,-5 2-32 16,0 0 0-16,-4 2 0 0,-1 2-272 0,0 2 128 16,-2 1-128-16,-5 2 0 15,3-1-224-15,4 1-160 0,2 2-16 0,3-1-16 16,2-1-2272-16,1 1-448 0,3 3-80 0</inkml:trace>
  <inkml:trace contextRef="#ctx0" brushRef="#br0" timeOffset="634.19">14334 3839 16751 0,'0'0'736'0,"0"0"160"0,4-6-704 0,1 1-192 0,0-3 0 0,-5 8 0 16,6-5 1008-16,-6 5 160 0,0 0 48 0,0 0 0 16,0 0 128-16,0 0 48 0,0 0 0 0,0 0 0 15,0 0-208-15,-8 1-32 0,-2 4-16 0,-2 7 0 0,-2 1-192 0,0 1-48 16,-5 5 0-16,0 4 0 0,-5-2-240 0,0 5-48 16,1 2-16-16,3-3 0 0,1 3-80 0,5-4-32 15,3 0 0-15,4-2 0 0,3-3-160 0,4-3-16 16,1-2-16-16,7-2 0 0,2 1-160 0,4-7-128 15,4 0 144-15,2-3-144 0,3-6 192 0,3-2-48 16,3-1-16-16,0-1 0 0,0-4-128 0,0-2 0 16,-1 3 0-16,0-3 0 0,-1 1-320 0,-2 2 16 15,0-3 0-15,5-5 0 16,-4 0-2768-16,-6 3-544 0</inkml:trace>
  <inkml:trace contextRef="#ctx0" brushRef="#br0" timeOffset="1994.46">14993 3691 32655 0,'0'0'1440'0,"-4"-6"304"0,-1 0-1392 0,0 2-352 0,-3 2 0 0,1 2 0 15,-5 1 160-15,0 3-32 0,-4 2-128 0,0 1 192 16,-3 1 144-16,-2 4 32 0,-2 3 0 0,2 3 0 15,-1 2 0-15,1 2 0 0,0 2 0 0,4-1 0 16,1-1-192-16,4-1-48 0,0-1 0 0,7-2 0 16,1-1-128-16,4-2 0 0,4-1 0 0,1-3 128 15,5-5 16-15,0-4 0 0,3-2 0 0,1-2 0 16,1-2 160-16,2-5 16 0,1 0 16 0,1-4 0 16,0 1-32-16,-1-1-16 0,-2-4 0 0,-2 2 0 0,-1 0-96 0,-2 2-32 15,-1 3 0-15,-2 0 0 0,-2 5-160 0,-6 5 160 16,0 0-160-16,0 0 160 0,0 0-160 0,2 9 0 15,-2 1 0-15,0 2 128 0,0-1-128 0,0 0 0 16,2-3 0-16,2 1 0 0,0-4 0 0,2 0 0 16,2 0 0-16,3-5 0 0,3-5 0 0,3-2 0 15,3 1 0-15,4-5 0 0,3-5 128 0,1 1-128 16,0-3 128-16,0-2-128 0,0-3 128 0,0-4-128 16,-1 2 0-16,0-6 128 0,1 0-128 0,2-1 0 15,-1-4 144-15,-1-4-144 0,-1-4 0 0,-2-1 128 16,-1-2-128-16,-1-3 0 0,0 3 160 0,-1 1-32 15,-2 2-128-15,-5 3 192 0,-1 3-192 0,-2 0 0 16,-5 1 0-16,0 3-160 0,-4 2 160 0,0 6 0 16,-3 4 0-16,-3 3 0 0,0 6 0 0,-4 3-128 15,0 6 128-15,-5 6 0 0,-2 5-192 0,-1 7 64 16,-3 5 0-16,-2 4 0 0,1 6 128 0,-3 5-192 16,-2 2 192-16,0 3-192 0,2 6 192 0,2-1-128 15,2 3 128-15,4-2-128 0,3 2 128 0,3-7 0 16,4-1 0-16,4-5-128 0,3-4 128 0,3-3 0 0,3-3 0 0,2-6 0 15,5-1 0-15,-1-7 0 0,4-1 0 0,5-6 0 16,2-3 144-16,3 0-144 0,3-5 192 0,2-4-192 16,3 2 256-16,0-6-64 0,-1-1-16 0,0-2 0 15,0-3-48-15,-2-3 0 0,0-1 0 0,2-4 0 16,-4-1 16-16,1-3 0 0,-2-1 0 0,3 0 0 16,-5 3 0-16,1-4 0 0,-2-2 0 0,0-1 0 0,-1-1-144 0,-2-7 128 15,-1 0-128-15,-3-7 128 0,-2 2-128 0,-3 2 160 16,0-3-160-16,-5 4 160 0,-1 3-160 0,-1 5 0 15,-3 9 0-15,0 3 0 0,-3 0 0 0,1 1 0 16,-1 4 0-16,-3 2 0 0,0 2 0 0,0 3 0 16,-4-1 0-16,-1 7 0 0,-2 1 0 0,0 4 0 15,-2 3 0-15,-6 7 0 0,-3 4 0 0,-4 5 0 16,-2 5 0-16,-3 6 0 0,-3 2 0 0,-1 5 0 16,1 4 0-16,1 7 0 0,1 2 0 0,1 5 0 15,2 1 0-15,2 1 0 0,4-2 0 0,3 0 0 16,6-3 0-16,3-2 0 0,2-6 0 0,5-3 0 15,2-1 0-15,4-3 0 0,0-7 0 0,2 0 0 16,3-4 0-16,1-3 0 0,5-3 0 0,-3-5 0 16,2-2 176-16,2-6-176 0,2-4 336 0,3-6-16 15,0-3-16-15,1-2 0 0,2-9-48 0,-1 0 0 16,1 0 0-16,-2-4 0 0,-1-3-112 0,-3 2-16 16,-1-6-128-16,-2 3 192 0,-6 6-192 0,0 3 144 15,0-2-144-15,-2 3 128 0,-2 3-128 0,0 2 0 0,-1 5 0 0,-2 2 0 16,1 1 0-16,-5 5 0 0,0 0 0 0,0 11 0 15,-1 2 0-15,-2 1 0 0,0 0-144 16,1 3 144-16,-1 0 0 0,2 1 0 0,2-1 0 0,2-1 0 16,1 1 0-16,2-1 0 0,3 0 0 0,5 1 0 15,2-5 0-15,2-3 0 0,0-2 0 0,2-3 0 16,2-4 0-16,0-1 0 0,-1-2 0 0,2-2 0 16,-1 1 0-16,1-3 0 0,1 0 0 0,-1 4 0 0,0-4 0 0,-1 3 0 15,1 2 0-15,-1-1 0 16,-3-2 0-16,-1-1 0 0,0 1 0 0,-2 1 0 0,1-5 0 0,-1 1 0 15,-1-4 0-15,1-1 0 0,-2 0 0 0,0-2 128 16,0-3-128-16,0-1 0 0,-2-1 128 0,2-3-128 16,0-1 0-16,-1 1 0 0,0-2 0 0,-2 2 0 15,1 1 0-15,-1 2 0 0,0-1 0 0,0 7 0 16,-3 3 0-16,1 6 0 0,2 2-144 0,-3 7 144 16,1 4 0-16,-1 8-144 0,0 11 144 0,-2 6-160 15,-2 6 160-15,-3 5-160 0,-2 7 160 0,-4 7 0 16,-5 8 0-16,-3 7 0 0,-2 4 160 0,-6 2 16 15,-4-2 0-15,-6 6 0 0,-2 0 112 0,-2 1 32 16,-2-1 0-16,-3-6 0 0,4-5-160 0,-4-7-32 16,1-9 0-16,2-8 0 0,3-6 192 0,3-5 48 15,2-4 0-15,3-9 0 0,2-3-48 0,0-9-16 16,1-4 0-16,2-6 0 0,1-8-128 0,3-8-32 16,0-11 0-16,3-7 0 0,3-5-144 0,4-2 0 15,6-3 0-15,5-3 0 0,4 2 0 0,6 0 0 0,5 2 0 16,2 4 0-16,3 3-192 0,3 5 192 0,5 3-160 15,2 6 160-15,7 3-256 0,5 3 64 0,4 0 0 0,3 6 0 32,0-3-1376-32,-1 6-272 0,-1 4-48 0,-4 1-16 15,-5 0-1632-15,0 4-336 0</inkml:trace>
  <inkml:trace contextRef="#ctx0" brushRef="#br0" timeOffset="2844.83">18344 2174 13823 0,'8'-21'1216'0,"-2"7"-960"15,-1 0-256-15,2 2 0 0,-2-1 1264 0,2 3 208 16,-1 1 32-16,-6 9 16 0,0 0-304 0,0 0-48 0,0 0-16 0,0 0 0 15,0 0-192-15,0 0-32 0,0 0-16 0,-4 8 0 16,0 5-112-16,-2 7-32 0,0 7 0 0,-3 2 0 16,0 4 16-16,-2 12 0 0,-1 7 0 0,2 6 0 15,-2 6-64-15,1-1-16 0,2-2 0 0,3-4 0 16,2-7-288-16,3-3-64 0,3-2-16 0,5-6 0 16,1-5-48-16,3-5-16 0,1 3 0 0,5-4 0 15,2-5-272-15,3-3 160 0,0 1-160 0,4-6 128 16,-2-2-128-16,1-8 0 0,2 0 0 0,-1-4 0 15,-4-3-240-15,-1-2-80 0,-5-5 0 0,-2-1-10528 16,-4-8-2096-16</inkml:trace>
  <inkml:trace contextRef="#ctx0" brushRef="#br0" timeOffset="3027.7">18049 2740 18431 0,'0'0'1632'0,"0"0"-1312"16,-3-12-320-16,8 3 0 0,5-2 2736 0,7 1 464 15,7 0 112-15,7-2 16 0,3 1-2336 0,7-4-464 16,8-3-80-16,5-1-32 0,5-5 80 0,0-1 16 16,-1-1 0-16,-2 2 0 0,-5 1-256 0,-5 1-32 15,-6 0-16-15,-4 6 0 0,-3 5-400 0,-7-1-64 16,-7 7-32-16,-5 0 0 16,-4-1-2336-16,-10 6-448 0</inkml:trace>
  <inkml:trace contextRef="#ctx0" brushRef="#br0" timeOffset="3295.55">18727 2346 5519 0,'0'0'496'0,"0"0"-496"16,0 0 0-16,0 0 0 0,11 6 2640 0,-2 6 432 0,-3-4 96 0,2 5 16 16,0 4-1408-16,-1 3-288 0,-5 9-48 0,0-1-16 15,3 4-80-15,-4 0 0 0,-1-3-16 0,-1 0 0 16,1 2-16-16,-3-5 0 0,-1 4 0 0,1-7 0 16,-1-4-144-16,0-4-16 0,-1-2-16 0,5-13 0 15,0 9-240-15,0-9-32 0,0 0-16 0,0 0 0 16,0 0-64-16,10-8-16 0,1-6 0 0,3-4 0 15,3-4-144-15,-2-4-48 0,-1-1 0 0,3-5 0 16,2-1-320-16,0-2-80 0,1-6-16 0,2 4 0 0,1-1-160 0,1 1 0 16,0 3 0-16,1 3 128 0,1 8-128 0,-5 7 0 15,0 2 0-15,-3 6 0 0,-3-1 0 0,0 6 0 16,-2 3-144-16,-3 2 144 16,-10-2-1392-16,10 4-208 0,-2 5-64 0,-2 0-10384 15,0 2-2096-15</inkml:trace>
  <inkml:trace contextRef="#ctx0" brushRef="#br0" timeOffset="3571">19626 2209 34095 0,'0'0'1504'0,"0"0"320"0,0 0-1456 0,0 0-368 0,0 0 0 0,0 0 0 16,0 0 448-16,-4 15 0 0,1 0 16 0,-3 4 0 16,0 1 272-16,0 7 48 0,-1 5 16 0,2 2 0 15,-1 2-272-15,1-1-48 0,0 0-16 0,1-2 0 16,0-7-272-16,2 2-48 0,2-3-16 0,0-3 0 16,-2-2-128-16,2-7 0 0,3 0 0 15,-3-13 0-15,2 14 0 0,-2-14-304 0,0 0 48 0,0 0 16 31,12 0-2704-31,-2-6-560 0,3-12-96 0,-1-2-32 0</inkml:trace>
  <inkml:trace contextRef="#ctx0" brushRef="#br0" timeOffset="4015.51">20038 2071 19583 0,'0'0'864'0,"0"0"176"0,1-7-832 0,-1 7-208 15,0 0 0-15,0 0 0 0,0 0 1568 0,0 0 272 16,0 0 48-16,0 0 16 0,0 0-576 0,-1 12-112 15,1 0-32-15,-1 3 0 0,1 3-240 0,0 2-48 16,1 2-16-16,2 1 0 0,0-3-304 0,4 3-48 16,-5 2-16-16,5-1 0 0,-1 3-192 0,3 0-32 0,0-2-16 0,0-2 0 15,-2-5-80-15,3-5 0 0,1 1-16 0,-1-4 0 16,0-6 144-16,1-4 48 0,1 0 0 0,-2-9 0 16,4-1 192-16,0-7 32 0,1-1 16 0,2-3 0 15,-1-6-128-15,1 1-32 0,-1-1 0 0,-4 0 0 16,-1-4-128-16,-1 2-16 0,-1 1-16 0,-1-1 0 0,-2 1-80 15,-1-3-16-15,0 3 0 0,2 3 0 0,-1-5-192 0,2 7 0 16,-1 2 0-16,1 5 0 0,-3 3 0 16,0 5 0-16,-5 8-176 0,7-8 176 15,-7 8-1568-15,0 0-192 0,0 0-32 0,10 0-10112 16,-10 0-2032-16</inkml:trace>
  <inkml:trace contextRef="#ctx0" brushRef="#br0" timeOffset="4234.75">20722 1920 30399 0,'0'0'2704'0,"0"0"-2160"16,-4 8-544-16,0 3 0 0,0 4 480 0,1 4-16 16,0 3 0-16,-1 2 0 0,-1 3 624 0,0 0 112 15,-1-1 16-15,1 3 16 0,1-3-576 0,0 1-112 16,1-1-32-16,2 0 0 0,1 0-320 0,1-3-64 15,2 0 0-15,-2 0-128 0,1-4 0 0,-1-5 0 16,-1-1 0-16,0-13 0 16,4 12-320-16,-4-12-192 0,0 0-16 0,0 0-10624 15,0 0-2128-15</inkml:trace>
  <inkml:trace contextRef="#ctx0" brushRef="#br0" timeOffset="5047.46">21427 1887 12895 0,'0'0'1152'0,"0"0"-928"16,0 0-224-16,0 0 0 0,0 0 1840 0,0 0 320 15,0 0 64-15,0 0 16 0,-7-1-912 0,7 1-176 16,-10 0-48-16,-1 1 0 0,4 0-144 0,-3 2-48 16,2-1 0-16,-1 3 0 0,0-1-208 0,2 0-32 15,-2 0-16-15,0 1 0 0,0 0 144 0,0 0 32 16,-1 3 0-16,0-2 0 0,-2 3-192 0,1 2-48 16,-2 2 0-16,2-1 0 0,-1 2-176 0,1-2-32 15,-2 1-16-15,3-2 0 0,1 1-192 0,3 1-48 16,0-5 0-16,4 4 0 0,2-12-128 0,0 9 128 15,0-9-128-15,0 0 128 0,0 0-128 0,9 7 192 16,2-4-192-16,-1-2 192 0,-10-1 64 0,13-5 0 16,0-1 16-16,0-1 0 0,-1 1-128 0,0-4-16 15,-2 2-128-15,0-2 192 0,-1 5-192 0,0-4 176 0,-2 3-176 0,1-3 160 16,0 1-160-16,-1 3 0 0,-7 5 0 0,7-7 0 16,-7 7 0-16,0 0 128 0,0 0-128 0,0 0 0 15,9 0 0-15,-9-182 0 0,10 370 0 0,0-182 0 16,-2 3 0-16,2 1 0 0,-4 2 0 0,3-3 0 15,0 0 0-15,2-3 0 0,1 0 0 0,2 1 0 16,1-4 0-16,2 0 0 0,0-2 0 0,5-1 0 16,1-2 0-16,1-1 0 0,1-4 0 0,1-1 0 0,2 0 0 15,0-3 0-15,2-1 0 0,1 0 0 0,-1-5 0 0,1-2 128 16,-2-5-128-16,2 2 192 0,-1 1-64 0,3-5-128 16,-1 2 192-16,0-1-64 0,-2-5 48 0,-1 5 0 15,-1-2 0-15,0-2 0 0,0 0-176 0,-1-4 128 16,-3 0-128-16,2-2 128 0,-1 0 0 0,-1-2 0 15,-1-2 0-15,-3-3 0 0,-1-2-128 0,-2 5 0 16,1 2 0-16,-4 2 0 0,-3 0 0 0,-2 5 0 16,-3 2 0-16,-1 0 0 0,-2 5 0 0,-3 4 0 15,-3 1 0-15,0 5 128 0,-1 6-128 0,-2 0 0 16,-2 4 0-16,-1 0 0 0,-1 2 0 0,-2 3 0 16,0 2 0-16,-1 5 0 0,-2 1 0 0,-3 5 0 15,-2 5 0-15,-1 1 0 0,2 5 0 0,0-1 0 16,0 5 0-16,1 6 0 0,3 5 0 0,2 5 0 15,2-1 0-15,1 2 0 0,6 3 0 0,3-4 0 16,2-1 0-16,3-3 0 0,6-4 0 0,1-1 0 16,3-2 144-16,3-1-16 0,-1 0 64 0,3 2 32 15,4-1 0-15,0-1 0 0,-1-3-224 0,-1-4 144 0,1-2-144 16,-3-4 128-16,3-3-128 0,-3-1 0 0,-2-3 0 0,-1-4 0 16,-4-1 0-16,1-5 0 0,-13-4 128 0,0 0-128 31,0 0-1088-31,0 0-256 0,-5-15-64 0</inkml:trace>
  <inkml:trace contextRef="#ctx0" brushRef="#br0" timeOffset="5234.8">21026 1488 46079 0,'-17'-10'2048'0,"17"10"400"0,-5-5-1952 0,5 5-496 15,0 0 0-15,0 0 0 0,0 0 192 0,0 0-64 16,10-3-128-16,4 0 192 0,1 0 208 0,1 0 48 15,0 1 0-15,-1-1 0 0,1-2-288 0,-5-1-160 16,1 3 192-16,-12 3-192 16,7-5-1488-16,-7 5-416 0,0 0-80 0</inkml:trace>
  <inkml:trace contextRef="#ctx0" brushRef="#br0" timeOffset="7767.99">18300 3766 2751 0,'0'0'256'0,"-3"-11"-256"15,1 0 0-15,1 1 0 0,1 2 2624 0,0 8 464 16,0 0 112-16,1-9 0 0,-1 0-1104 0,0 9-240 16,0-9-32-16,0 9-16 0,0-8-160 0,2-3-48 15,-2 11 0-15,0 0 0 0,0 0-368 0,0 0-80 16,0 0 0-16,0 0-16 0,10 7-320 0,0-1-64 16,-2 6-16-16,2 3 0 0,1 4-96 0,2 4 0 15,1 2-16-15,1 4 0 0,-1 4-128 0,1 2-32 16,-2 0 0-16,0 1 0 0,-1 0-304 0,0-2-160 0,-3-5 160 0,1 0-160 15,-2-5 160-15,-2-3-160 0,0-2 160 0,-1-1-160 16,-1-3 144-16,1-1-144 0,0-1 128 0,-1-4-128 16,0 2 0-16,-4-11 0 0,0 0 0 15,0 0 0 1,0 0-848-16,0 0-48 0,0 0-16 0,0 0-9760 0,0-11-1936 0</inkml:trace>
  <inkml:trace contextRef="#ctx0" brushRef="#br0" timeOffset="8129.37">18208 3731 21183 0,'-11'-4'1888'0,"3"3"-1504"15,0-1-384-15,8 2 0 0,0 0 576 0,0 0 32 16,0-11 16-16,4 6 0 0,5 0 336 0,5-1 80 15,3 0 16-15,8-5 0 0,3 4-384 0,3-3-80 16,6 1-16-16,1-3 0 0,2 2 160 0,-1-3 32 16,3 1 0-16,3 3 0 0,2 0-112 0,1 5-16 15,1 2 0-15,-2 4 0 0,-3 4-96 0,-5 5-32 16,-3 3 0-16,-5 2 0 0,-5 6-192 0,-3 4-32 16,-5 7-16-16,-6 7 0 0,-2 1 48 0,-4 0 16 15,-5 5 0-15,-5 0 0 0,-4 2-64 0,-3-4-16 16,-4-1 0-16,-2-4 0 0,-4-2 64 0,-1-1 0 0,-5-5 0 15,1 0 0-15,-4-1-128 0,4 0-32 0,1-5 0 0,5-3 0 16,0-5-160-16,2-4 0 0,3-7 0 0,2-3 0 31,0-9-1744-31,3-2-240 0,2-7-32 0,3-4-14128 0</inkml:trace>
  <inkml:trace contextRef="#ctx0" brushRef="#br0" timeOffset="8498.06">19137 3285 17503 0,'-8'-9'768'0,"8"9"176"0,-7-9-752 0,7 9-192 16,-3-9 0-16,6-3 0 0,-1 0 2576 0,4 2 496 15,5-4 80-15,3 1 32 0,2 1-1776 0,3-1-368 16,3-2-64-16,2 3-16 0,0 2-176 0,0 0-32 16,-2 4-16-16,-3 6 0 0,-4 1-352 0,-3 3-64 15,-5 5 0-15,0 3-16 0,-5 11-48 0,-3 3-16 16,-3 5 0-16,-5 5 0 0,-4-3-16 0,-2-2 0 16,0-4 0-16,0 3 0 0,1-5 208 0,2-1 32 15,3-1 16-15,6-5 0 0,1-8-48 0,5 0-16 16,-3-10 0-16,11 3 0 0,3-4-160 0,5-3-16 0,5-6-16 15,4-1 0-15,3-4 32 0,1-1 0 0,-1-1 0 16,1-2 0-16,-1-1-256 0,-5 1 0 0,-3 1 128 0,-1 3-128 31,-3 1-928-31,-1 5-224 0,0 4-64 0,-6 1-16640 0</inkml:trace>
  <inkml:trace contextRef="#ctx0" brushRef="#br0" timeOffset="8961.34">20173 3163 21359 0,'0'0'944'0,"0"0"208"0,0 0-928 0,0 0-224 16,0 0 0-16,0 0 0 0,0 0 1392 0,0 0 224 0,0 0 48 0,5 10 16 15,4 2-512-15,3-2-96 0,4 4-32 0,3 1 0 16,4-1-144-16,3 0-16 16,0 0-16-16,4 3 0 0,3-1-352 0,-1 2-64 0,-1 0 0 0,-2-1-16 15,-2-1-208-15,-5-1-32 0,-1-2-16 0,-6 1 0 16,-2 0-176-16,-3 1 0 0,-2-2 0 0,-1-3 128 15,-7-10-336-15,3 12-80 0,-3-12-16 0,-2 9-10352 16,2-9-2080-16</inkml:trace>
  <inkml:trace contextRef="#ctx0" brushRef="#br0" timeOffset="9172.85">20552 3063 28559 0,'0'0'2544'0,"0"0"-2032"15,0 0-512-15,-9 2 0 0,0 2 736 0,0 7 48 16,-3 0 16-16,2 3 0 0,-2 2 224 0,-2 7 32 16,-3 4 16-16,2-1 0 0,-3 2-368 0,-2 3-80 15,-2-1-16-15,0 5 0 0,2 0-288 0,1 3-64 16,2 2-16-16,4-5 0 0,0-5-240 0,3-4 0 16,1-4 0-16,4-4 0 15,1 0-416-15,3-3-128 0,2-5-32 0,-1-10-10432 16,0 0-2112-16</inkml:trace>
  <inkml:trace contextRef="#ctx0" brushRef="#br0" timeOffset="9631.94">21377 2702 17503 0,'0'0'1552'0,"-7"-7"-1232"16,-2 2-320-16,0 3 0 0,0-1 1792 0,-2 3 288 15,-3 3 64-15,-1 2 16 0,-3 6-688 0,-2 2-144 16,-3 1-32-16,0 4 0 0,0 3-336 0,0 6-80 15,0 0-16-15,3-1 0 0,1 1-96 0,4 0-32 16,3-3 0-16,6 1 0 0,3 0-176 0,7-4-48 16,2-3 0-16,8-3 0 0,4-1-128 0,6-5-16 15,0 1-16-15,6-2 0 0,-4 2-16 0,4-1 0 16,0 0 0-16,-2 2 0 0,-1-2-64 0,-4 4-16 16,-4-3 0-16,-4 4 0 0,-4 1-128 0,-3 3-128 15,-4 1 192-15,-5 0-192 0,-4-4 384 0,-8 2-16 16,-1 1-16-16,-6 2 0 0,-5 3 16 0,-1 1 0 15,-4-1 0-15,1-4 0 0,0-1-192 0,0-2-48 16,1 0 0-16,2-6 0 0,1-1-128 0,3-5 0 16,3-4 0-16,4-3-176 15,2-6-1680-15,7-1-320 0,3-4-80 0,6-5-9456 0,5-5-1872 16</inkml:trace>
  <inkml:trace contextRef="#ctx0" brushRef="#br0" timeOffset="9958.07">21721 2529 23951 0,'0'0'1056'0,"-4"-10"224"0,4 10-1024 0,-4-7-256 16,4 7 0-16,0 0 0 0,0 0 1856 0,0 0 304 16,0 0 64-16,0 0 16 0,-6 12-848 0,0-1-176 15,1 8-16-15,-2 3-16 0,0 2-224 0,-1 1-32 16,-1 6-16-16,0 2 0 0,0 3-144 0,0-1-48 15,0-1 0-15,1 1 0 0,-1-2-80 0,-2-3-32 16,1 1 0-16,0-3 0 0,1-3-48 0,2-4-16 16,0-4 0-16,0-3 0 0,2-1-16 0,-1-5 0 15,6-8 0-15,0 0 0 0,0 0-80 0,0 0-32 16,0 0 0-16,0 0 0 0,3-16-64 0,2 0-16 16,0-6 0-16,2-2 0 0,-1-3-176 0,0 5-32 15,2-1-128-15,-2-3 192 0,3 2-192 0,-1-1 0 16,-2 1 0-16,0 4 0 0,1 7-144 0,-1 2-80 15,-1-1-16-15,0 3 0 16,-1 0-2256-16,-4 9-464 0,0 0-96 0</inkml:trace>
  <inkml:trace contextRef="#ctx0" brushRef="#br0" timeOffset="11850.26">23456 1723 16815 0,'-25'1'736'0,"8"-1"160"0,-1 2-704 0,1-1-192 0,-3 0 0 0,4 2 0 16,2-2 1344-16,3 0 224 0,0-2 48 0,4 0 16 16,7 1-32-16,0 0 0 0,0 0 0 0,0 0 0 15,2-8-416-15,6-1-96 0,5 1 0 0,4-3-16 0,5 1-320 0,3-4-64 16,3 0-16-16,4-1 0 0,5-1-288 0,2 4-64 16,3-4-16-16,2 4 0 0,-5 2 80 0,3-2 32 15,0 6 0-15,6 1 0 0,3 6-96 0,4 7-32 16,2 2 0-16,-1 5 0 0,-4 4-96 0,-2 6 0 15,-5 5-16-15,0 1 0 0,-5 4-16 0,-1 4 0 16,-6 7 0-16,0 5 0 0,0 3 16 0,1 1 0 16,-2-2 0-16,-3 1 0 0,0-2 80 0,1-2 32 15,-5 2 0-15,-1-3 0 0,-4 0-48 0,2-1-16 16,-3-2 0-16,1-1 0 0,0-4-64 0,0-3-16 16,-4-2 0-16,2-3 0 0,-3-4-16 0,1-4-128 15,-1 1 192-15,0-5-64 0,-5-7-128 0,1 0 160 16,-3 0-160-16,0-2 160 0,-2-6-160 0,-6-6 0 15,0 0 0-15,0 0 0 16,0 0-448-16,0 0 16 0,-1-12 16 0,-4-2 0 16,-3 0-2352-16,-2-3-480 0,-1-2-80 0</inkml:trace>
  <inkml:trace contextRef="#ctx0" brushRef="#br0" timeOffset="12335.56">23933 2494 28559 0,'-18'-5'1264'0,"9"3"272"0,0-1-1232 0,9 3-304 16,-7-2 0-16,7 2 0 0,0 0 288 0,0 0 0 15,0 0 0-15,0 0 0 0,0 0 352 0,5 11 80 16,0 3 16-16,5-2 0 0,4-1-256 0,4 4-48 16,3 2-16-16,6-1 0 0,1 1 16 0,1 2 0 15,2 0 0-15,0 1 0 0,1 3 32 0,-1-1 16 16,-1-3 0-16,3-1 0 0,2-2-64 0,-4 1-16 16,1-3 0-16,2 0 0 0,3-5 0 0,1 1 0 15,2 1 0-15,-1-4 0 0,1-5 16 0,-2 1 0 16,-1-3 0-16,-3-2 0 0,-5-1 80 0,2-4 16 15,-2-3 0-15,1-3 0 0,-2-3 32 0,3-6 16 16,-1-4 0-16,4-8 0 0,1-4 80 0,3-7 0 16,-1-8 16-16,0-5 0 0,-4-11 0 0,-8-3 0 15,-2-3 0-15,-1-5 0 0,-4-1 32 0,-6 23 0 16,-1-4 0-16,0-16 0 0,-3 14-256 0,-3 10-48 16,-4 9-16-16,-2 3 0 0,-3 5-176 0,0 4-48 0,-1 6 0 0,1 9 0 15,-2 0-144-15,0 1-144 0,0 0 144 0,-1-3-208 31,-1 1-688-31,-1 3-144 0,0 5-32 0,0 5 0 16,2 3-2256-16,-2 3-464 0</inkml:trace>
  <inkml:trace contextRef="#ctx0" brushRef="#br0" timeOffset="27399.74">3424 3302 25391 0,'0'0'1120'0,"0"0"240"0,0 0-1088 0,0 0-272 0,0 0 0 0,0 0 0 16,0 0 0-16,8 9 0 0,-8-9-128 0,1 10 128 15,-2 2 0-15,-4 0 128 0,-4-1 16 0,-2 2 0 16,-7-2 32-16,-6 1 0 0,-4 2 0 0,-4 2 0 15,-2 0-48-15,-8 1 0 0,-7 2 0 0,-4 2 0 16,-4 0-128-16,-2 4 192 0,0-3-192 0,-1-1 192 16,0 2 0-16,2 3 0 0,-2-3 0 0,0 0 0 15,-2 0 64-15,2-1 32 0,3-3 0 0,3-2 0 16,5-1 128-16,2 0 32 0,4 1 0 0,2 2 0 16,4 0-208-16,2 0-48 0,-2 0 0 0,2 1 0 15,4-2-64-15,1 1-128 0,2 0 176 0,3 3-176 0,2 2 128 16,1 0-128-16,5 4 0 0,4-2 0 0,0 0 0 0,6 1 160 15,2 0-160-15,2 2 128 0,2 3-128 0,3-2 0 16,1-2 0-16,3 4 0 0,3 4 0 0,3 0 0 16,-2 1 128-16,6 0-128 0,2 1 176 0,1 2-48 15,1 2-128-15,3-4 192 0,1 1-16 0,2 2-16 16,1-1 0-16,1 0 0 0,-2-1-32 0,0 6 0 16,-2-1 0-16,1 7 0 0,1 1-128 0,-2 4 128 15,-3 0-128-15,1 6 128 0,-7 2-128 0,-3 11 128 16,-2 8-128-16,-5 3 128 0,-5 2-128 0,-5 4 0 15,-7 4 0-15,-4 7 0 0,-6 2 0 0,-3 2 0 16,-6 0 0-16,-2 3 128 0,-2 5 64 0,-5 2 0 16,-2 3 0-16,-1 0 0 0,-1-3-16 0,2 6 0 0,1 3 0 15,3 0 0-15,2-2-176 0,2 1 160 0,2 2-160 0,2-1 160 16,2-2-160-16,0 4 0 0,1 0 0 0,0-2 0 16,2 0 0-16,0-1 0 0,-2 3 0 0,1-1 0 15,-2-1 0-15,0 1 128 0,1 2-128 0,-1-4 0 16,0-1 144-16,0 0-144 0,2-1 160 0,1-5-160 15,1 0 160-15,-1-3-160 0,5-2 160 0,-1-5-160 16,-2-5 144-16,1-3-144 0,0-1 128 0,7-4-128 16,-1-5 128-16,2-1-128 0,0-8 128 0,1-1-128 15,3-9 0-15,1-5 0 0,-1-3 128 0,2-5-128 16,0-3 0-16,3-4 0 0,0-3 0 0,2-1 128 16,-1-1-128-16,1-2 0 0,1-4 0 0,2-3 0 15,0-2 0-15,5-2 192 0,4-2-192 0,1-3 192 0,2 0 64 16,6-4 32-16,5-3 0 0,6 1 0 0,8-4 32 0,9-3 0 15,6-2 0-15,12-3 0 0,9-1 128 0,6-3 48 16,9-1 0-16,3-1 0 0,7-3-96 0,5 1-16 16,9-2 0-16,1-3 0 0,2-5-176 0,5 0-32 15,8-5-16-15,-1-2 0 0,-2-6-160 0,8-2 0 16,7-1 0-16,-3-2 0 16,-5 0-1584-16,1 1-240 0,3-1-48 0</inkml:trace>
  <inkml:trace contextRef="#ctx0" brushRef="#br0" timeOffset="28442.85">14882 5227 27647 0,'5'-14'2448'0,"2"2"-1952"0,2 3-496 0,5-1 0 15,2 2 944-15,5 2 80 0,5-3 32 0,6 1 0 16,5-1-784-16,7 2-144 0,6-5-128 0,6 4 144 16,2-2 96-16,8 1 16 0,3-3 0 0,5-2 0 15,6 1 0-15,1 4 0 0,4-2 0 0,-1 4 0 16,-4-2-128-16,-1 3-128 0,3 3 176 0,-4 1-176 15,-3 3 160-15,-6 2-160 0,-8 4 128 0,-4 4-128 16,-5 4 192-16,-3 0-64 0,-7-1 0 0,-2 8 0 16,-3 1 32-16,-1 3 0 0,-2 2 0 0,-4 7 0 15,-2 0-160-15,-2 4 160 0,-3 3-160 0,-2 3 160 16,4 6-16-16,-4 5 0 0,-1 7 0 0,1 7 0 16,-2 5-16-16,-1 3-128 0,-1 2 192 0,1 5-64 15,0 5-128-15,-1 3 160 0,-2 1-160 0,0 3 160 16,-2 3 0-16,-2 0 0 0,-1 5 0 0,-2 3 0 15,-2 4 16-15,-2 3 0 0,-3 2 0 0,1 4 0 16,-4 1 80-16,1 1 32 0,-1 3 0 0,0-1 0 0,2 0 32 16,3 0 0-16,1 3 0 0,2 0 0 0,-1-1-80 0,2 4-16 15,-1-3 0-15,0-1 0 0,-2 1-32 0,0 1-16 16,-4 2 0-16,0-3 0 0,0-1 32 0,-1 2 16 16,-3 0 0-16,-1 2 0 0,0-6-16 0,0 2 0 15,-1 0 0-15,1-5 0 0,2-4-208 0,1 0 176 16,1 2-176-16,4-3 160 0,0-2-160 0,6-1 160 15,0-6-160-15,4-2 160 0,2 2-160 0,3-2 0 16,2-2 0-16,3-7 0 0,4-3 0 0,0-1 0 16,0-1 0-16,1-1-176 0,-1-5 176 0,-1-3 0 15,0-3 0-15,0-3 0 0,-2 6 0 0,0-6-160 16,0-2 160-16,0 3 0 0,0-3-160 0,-2-1 160 0,0-2-128 16,-3-2 128-16,0 0 0 0,-3-1 0 0,0-5 0 15,0 1 0-15,-1-9 0 0,2-1 0 0,-2-3 0 16,2-1 0-16,-1-4 0 0,2 0 0 0,0-1 0 0,1-4 0 15,0 0 0-15,0-6 0 0,-1-4 0 0,-2-1 176 16,1-7-176-16,-3-3 0 0,-3 0 0 0,-2-3 128 16,-1-4 64-16,-2 1 16 0,-2-1 0 0,-4 0 0 15,-4-2 352-15,-5 1 64 0,-3 0 16 0,-6 2 0 16,-6 2 16-16,-6 2 16 0,-7 2 0 0,-2 1 0 16,-2 3-368-16,-3 0-80 0,-6-1-16 0,-1 1 0 15,-2-3-208-15,-2-3 0 0,-3-4 0 0,1-7 0 31,-2-5-1456-31,3-9-176 0,3-9-32 0,1-9-18624 0</inkml:trace>
  <inkml:trace contextRef="#ctx0" brushRef="#br0" timeOffset="29183.36">19038 4920 24879 0,'-4'-28'2208'0,"3"15"-1760"16,-2 4-448-16,3 9 0 0,0 0 1680 0,0 0 256 15,0 0 48-15,0 0 16 0,0 0-1616 0,5 13-384 16,-2 5 0-16,-1 2 0 0,1 0 144 0,-2 7-16 16,0 1 0-16,-1 6 0 0,-1 3 96 0,-2 1 16 15,0 3 0-15,-1 5 0 0,-1 2 80 0,-2 2 0 16,0 4 16-16,-2 6 0 0,-1-4 64 0,-3 6 16 16,-2 4 0-16,-2 2 0 0,-1-1 32 0,-1-1 16 0,-2 0 0 0,-1 2 0 15,-1-5-32-15,0 2-16 0,-2 0 0 16,0-3 0-16,-1-3-80 0,1 0-16 0,-2 0 0 0,0-2 0 15,1 0-128-15,-2-2-48 0,-3 1 0 0,1-5 0 16,0-2-144-16,2 1 192 0,-1-6-192 0,0 1 192 16,0-3-192-16,1 0 0 0,1-6 0 0,2-5 128 15,2-2-128-15,0-3 0 0,0-1 0 0,5-3 0 16,0-1-208-16,3-2-32 0,0-6 0 0,2-2 0 31,0-4-544-31,2-2-112 0,0-4-32 0,2-1 0 16,0-2-912-16,2-5-176 0,1-7-32 0,1-2-12384 0</inkml:trace>
  <inkml:trace contextRef="#ctx0" brushRef="#br0" timeOffset="29564.75">18162 6264 33343 0,'0'0'1472'0,"0"0"320"0,0 0-1440 0,-7 14-352 16,-1 8 0-16,0 1 0 0,0 6 0 0,-1 3-240 16,1 5 48-16,-4 4 0 0,1 2 192 0,-2 5 0 0,-2 4 0 0,1 2 160 15,-2-1 32-15,1 2 16 0,0-2 0 0,1 2 0 16,0-3 160-16,5-3 16 0,-1-5 16 0,2-5 0 15,3-5 48-15,1-1 0 0,1-1 0 0,1-7 0 16,2 0 160-16,3-6 32 0,3-4 16 0,3-5 0 16,4 0 96-16,6-6 16 0,6-4 0 0,11-4 0 15,7-10-16-15,13-5 0 0,10-9 0 0,10-2 0 16,8-6-304-16,7 1-48 0,4-1-16 0,5 2 0 16,-1 2-224-16,2 0-160 0,-3 0 192 0,-4 6-192 15,-5 4 0-15,2 3 0 0,-3 2 0 0,-8 2 0 31,-9 2-1744-31,-6 7-464 0</inkml:trace>
  <inkml:trace contextRef="#ctx0" brushRef="#br0" timeOffset="38285.11">21359 7105 8287 0,'0'0'368'0,"0"0"80"0,0 0-448 0,0 0 0 0,0 0 0 0,0 0 0 15,0 0 928-15,0 0 96 0,6-4 32 0,-6 4 0 16,6-3-112-16,-6 3-32 0,0 0 0 0,8-3 0 0,-8 3-144 0,6-2-16 16,-6 2-16-16,0 0 0 0,8-2 64 0,-8 2 16 15,0 0 0-15,0 0 0 0,8 0 80 0,-8 0 0 16,0 0 16-16,0 0 0 0,0 0 128 0,0 0 32 16,0 0 0-16,0 0 0 0,0 0 80 0,0 0 0 15,0 0 16-15,0 0 0 0,0 0-208 0,0 0-32 16,0 0-16-16,0 0 0 0,0 0-272 0,0 0-64 15,0 0-16-15,0-5 0 0,0-3-96 0,-3 2-16 16,-1 1 0-16,-1-3 0 0,-1 0-128 0,0-1-48 16,-1 2 0-16,0-1 0 0,-2-3-48 0,-2 1-16 15,0 2 0-15,0-2 0 0,-2 1 16 0,-6-6 0 16,1 2 0-16,0 1 0 0,0-2-32 0,2 3 0 16,-1 2 0-16,0-2 0 0,-1 3-64 0,0-1 0 15,0 3-128-15,0-3 192 0,-1 3-64 0,0 3-128 16,1-1 176-16,-1 0-176 0,0 3 128 0,0 0-128 15,1-2 0-15,1 3 0 0,-2 2 0 0,1 0 0 16,-1-1 128-16,1 3-128 0,0-1 0 0,0-1 0 16,1 2 0-16,-1-1 0 0,0-2 0 0,1 3 0 0,2 0 0 15,0-2 0-15,0 2 0 0,1 0 0 0,1 2 0 0,-1-2 0 16,-3 1 128-16,3 4-128 0,2-2 144 0,0 5-144 16,1-6 0-16,1 6 0 0,-4-3 0 0,2 2 0 15,2-5 0-15,1 6 0 0,0-3 0 0,2 1 0 16,-2 1 0-16,2-2 0 0,2 1 0 0,0 1 0 15,-2 1 0-15,2 1 0 0,1-2 0 0,1 3 0 16,-1 2 0-16,2-2 0 0,2-2 0 0,0 1 0 16,0 0 0-16,2-3 0 0,1 1 0 0,2 1 0 15,0-3 0-15,3 2 0 0,-3-3 0 0,2 3 0 0,1-3 0 0,1 2 0 16,0-2 0-16,1 2 0 0,0-3 0 0,0 4 0 16,1-5 0-16,-1 3 0 0,0-3 128 0,0 4-128 15,2-1 0-15,-1 0 0 0,2-4 0 0,-1 2 128 16,1 0-128-16,1-2 0 0,1 3 0 0,3-2 128 15,1-3-128-15,2 1 0 0,-1 3 192 0,1-2-48 16,0-3-16-16,0 1 0 0,1 1-128 0,0 3 0 16,-2-4 0-16,0 1 0 0,1-4 0 0,-1 0 0 15,2 2 0-15,-2-2 128 0,-1-2-128 0,1 0 0 16,1-1 0-16,-1 2 128 0,0 0-128 0,-2-1 0 16,0-1 144-16,0 0-144 0,-4 0 128 0,2 0-128 15,-1 0 128-15,-3 1-128 0,-1-4 128 0,1 3-128 16,1-1 160-16,-1 0-160 0,1-2 128 0,0 2-128 15,-1-2 0-15,0-2 144 0,-1 2-144 0,2 0 128 16,-4-1-128-16,1 0 128 0,-1 1-128 0,0-3 0 16,0 3 144-16,-2-3-144 0,0 3 0 0,-2-5 144 15,-1 4-144-15,-1-3 0 0,0 2 160 0,-1-2-160 0,0 1 128 0,-2-2-128 16,-2 2 160-16,0-4-160 0,-2 0 192 0,-1 3-192 16,-1-4 192-16,-1 1-64 0,0 3 0 0,-2-3-128 15,-3-2 144-15,0 1-144 0,-1 2 0 0,-2-2 144 16,-1-2-144-16,-9-2 0 0,3 1 144 0,0-1-144 15,-1 4 0-15,0 1 0 0,0 3 0 0,0-3 128 16,0 4-128-16,-2-1 0 0,2 4 0 0,-3-3 0 16,5 1 0-16,-1-2 0 0,1 4 0 0,2 2 0 15,1-1 0-15,0 0 0 0,-1 1 0 0,1 0 0 0,0 3 0 0,2 1 0 16,-2 0 0-16,1 1 0 0,1 2 0 0,-1-2 0 16,1 3 0-16,-1 0 0 0,1 1 0 0,-1 0 0 15,1 2 0-15,-1 4-128 0,2-1 128 0,0 1 0 16,-3 5 0-16,1-1 0 0,1 0 0 0,-1 4 0 15,2 3 0-15,1-2 0 0,0 0 0 0,0 2 0 16,1 1 0-16,2-3-128 0,1-1 128 0,2-1 0 16,2-3 0-16,2-2 0 0,1 1 0 0,3-1 0 15,2-1 0-15,2-1 0 0,1 0 0 0,2-5 0 16,5 2 0-16,2-3-128 16,2 0-1280-16,5-2-240 0,3 1-48 0,5-7-17536 0</inkml:trace>
  <inkml:trace contextRef="#ctx0" brushRef="#br0" timeOffset="39364.21">21201 7331 14735 0,'0'0'640'0,"-6"6"160"0,-1 1-640 0,2 2-160 16,0-3 0-16,1 2 0 0,-1-2 912 0,1-1 160 15,4-5 16-15,0 0 16 0,0 0 304 0,0 0 48 16,0 0 16-16,0 0 0 0,0 0-288 0,3-5-48 16,-2-4-16-16,2 0 0 0,2-6-224 0,1 0-64 15,2-3 0-15,-2 0 0 0,2-1-112 0,0-1-16 16,-1-1-16-16,1 0 0 0,-1-2-112 0,1 0-32 0,0 0 0 0,-1-2 0 16,3-1-144-16,-1 2-16 15,-1-3-16-15,5-8 0 0,-1 3-48 0,0 3-16 0,-1-3 0 0,1 0 0 16,0-2 16-16,5-2 0 0,-3-1 0 0,4-3 0 15,0-6-96-15,3 1-16 0,-1 0 0 0,2 0 0 16,0-3-32-16,1 3-16 0,-2-2 0 0,1 4 0 16,-1-3-160-16,4 3 192 0,1-3-192 0,-2 3 192 15,-3-5-192-15,2 2 0 0,1 2 144 0,4-2-144 16,-3 3 0-16,2 3 0 0,-3 5 0 0,1 0 128 0,1 1-128 0,-3 1 0 16,0 6 0-16,-4 2 128 0,-2 3-128 0,0 3 0 15,-3 1 0-15,0 2 0 0,-3 1 0 16,1 2 0-16,1 3 0 0,-3-2 0 0,0 7 0 0,-2 0 0 15,-8 5 0-15,7-5 0 0,-7 5-320 0,0 0 32 16,0 0 0-16,0 0 0 16,9 9-1616-16,-9-9-320 0,0 0-64 0,3 10-13136 15</inkml:trace>
  <inkml:trace contextRef="#ctx0" brushRef="#br0" timeOffset="40098.48">20717 7126 8863 0,'0'0'384'0,"0"0"96"0,0 0-480 0,0 0 0 0,0 0 0 0,0 0 0 0,0 0 672 0,-3 9 32 16,-1-4 16-16,3 2 0 0,-1 0 352 0,-1 0 64 15,1-1 16-15,-1 2 0 0,0-3-240 0,0 1-32 16,0 2-16-16,3-8 0 0,-4 5 32 0,0 2 0 16,1-2 0-16,3-5 0 0,-5 3 0 0,5-3 0 15,0 0 0-15,-6 4 0 0,6-4 64 0,0 0 32 16,0 0 0-16,0 0 0 0,-6-4-96 0,2 0 0 16,2-5-16-16,1 2 0 0,-1-7-304 0,4-2-48 15,1-1-16-15,2-4 0 0,2 0-128 0,3-15-16 16,1 0-16-16,2 3 0 0,0 2-16 0,2-2 0 15,-1-3 0-15,3-1 0 0,-2-4-80 0,0 1 0 16,-1-5-16-16,3 1 0 0,-1-4-32 0,2 2 0 16,1-3 0-16,0 1 0 0,1 1-32 0,2 0-16 15,0 1 0-15,0 2 0 0,1-3 0 0,1 2 0 16,2-2 0-16,3-2 0 0,3-1 32 0,0 1 0 16,-3-2 0-16,4 2 0 0,4 5 0 0,-2-2 16 15,4 3 0-15,-1-3 0 0,-3 3 0 0,2-4 0 0,1 0 0 16,0 0 0-16,-1 2-32 0,-1 4-16 0,-1 0 0 15,0 5 0-15,-5 2-16 0,3 3 0 0,-3 2 0 0,4-4 0 16,0 3-16-16,1 0-128 0,0 2 192 0,-2-3-64 16,-1-2-128-16,1 0 192 0,0 2-192 0,1-1 192 15,1-1-64-15,0 0 0 0,1 3 0 0,-2 3 0 16,-3 5 32-16,-1 2 0 0,1-2 0 0,-2 5 0 16,-1 3-16-16,-3-3 0 0,-3 2 0 0,0 1 0 15,-3 2-16-15,-2 4-128 0,-1-4 192 0,-4 6-64 0,2-1-128 0,-5 0 0 16,0 0 0-16,-1 1 128 0,-8 6-128 0,6-4 0 15,-6 4 0-15,0 0 0 16,0 0-1696-16,0 0-224 0,0 0-32 0,0 0-16048 16</inkml:trace>
  <inkml:trace contextRef="#ctx0" brushRef="#br0" timeOffset="41252.75">21254 7147 6447 0,'0'0'576'0,"0"0"-576"16,0 0 0-16,0 0 0 0,0 0 2096 0,9-7 304 15,0-2 64-15,-9 9 16 0,0 0-1136 0,10-3-208 0,-10 3-48 16,11-4-16-16,-11 4-48 0,7-4-16 0,-2-4 0 0,-5 8 0 15,0 0-240-15,8-6-32 0,-3 1-16 0,-5 5 0 16,5-9 0-16,-5 9 0 0,3-9 0 0,-1-1 0 16,-2 10-64-16,1-9-16 0,-2-1 0 0,1 10 0 15,-2-12 64-15,-2 3 0 0,-3 1 0 0,1 0 0 16,0 2-48-16,-3-5 0 0,-3 0 0 0,1 2 0 16,-2 0-224-16,2 0-48 0,-2 0-16 0,0 1 0 0,-3-3-96 15,-2 2-16-15,0-1 0 0,1 3 0 16,-3-1-16-16,3 0-16 0,-1 3 0 0,0-1 0 0,-1 1-96 0,-1 1-128 15,-3 4 176-15,0-2-176 0,0-2 192 0,-1-1-192 16,-2 3 192-16,1 2-192 0,-2 2 128 0,-1 0-128 16,0 3 0-16,0-1 0 0,0 1 128 0,2 0-128 15,-2-1 0-15,0 1 0 0,2 7 0 0,0-2 0 16,-1 2 0-16,2 4 0 0,-1-5 0 0,2 4 0 16,-1 2 0-16,4-3 0 0,2 0 0 0,3-3 0 15,-1 3 0-15,4 0 0 0,2 0 0 0,2 2 0 16,-1 1 0-16,4-1 0 0,2-2 0 0,1 0 0 15,-1 2 0-15,4-2 0 0,0 3 0 0,3-2 0 16,-1 0 0-16,4 0 0 0,0-1 0 0,4 2 0 16,-1-2-128-16,2 0 128 0,1 2 0 0,1-1 0 15,3 2 0-15,1-2 0 0,0 2 0 0,1-5 0 16,1-2 0-16,0 3 0 0,-1-4 0 0,1 4 0 16,0 0 0-16,3-5 0 0,3 1 0 0,-2-1 0 15,-1 3 0-15,2-4 0 0,1-5 0 0,1 0 0 16,1-1 0-16,2-1 0 0,-1 0 0 0,1-1 0 0,-2-3 0 15,1-1 0-15,0 0 160 0,0-4-160 0,-2 1 128 0,1-3-128 16,-3-2 192-16,0 3-64 0,2-6 0 16,0 2 0-16,-3-1 64 0,0-1 0 0,-3-2 0 0,2 1 0 15,0 3 112-15,-2-2 16 0,-1-2 16 0,-2-1 0 16,-6 0 176-16,3-1 48 0,-3-1 0 0,-2 0 0 16,-2-1-80-16,-3-1-16 0,-4-4 0 0,-2 2 0 15,-2-4 48-15,-1 3 0 0,-2-2 0 0,-2 4 0 0,-1 0-144 0,-2 3-32 16,-2 0 0-16,3 3 0 0,-2 2-144 15,0 2-48-15,1 2 0 0,-1 1 0 0,0 2-144 0,-2 0 0 16,-3 5 0-16,3 1 0 16,-3 1-624-16,3 0-144 0,1 1-48 0,2 4 0 15,2 0-1840-15,10-3-368 0</inkml:trace>
  <inkml:trace contextRef="#ctx0" brushRef="#br0" timeOffset="42860.41">20649 7089 4607 0,'-2'-11'400'0,"2"11"-400"16,2-9 0-16,-2 9 0 0,-1-10 1248 0,0 2 160 15,1 8 48-15,-1-6 0 0,-2-3-928 0,3 9-176 16,-2-6-32-16,2 6-16 0,0 0 144 0,-3-9 16 16,-1 2 16-16,4 7 0 0,0 0 288 0,0 0 48 15,-5-10 16-15,5 10 0 0,-2-7 192 0,2 7 32 0,0 0 16 0,0 0 0 16,-7-5-48-16,7 5-16 0,0 0 0 16,-9 3 0-16,0 0-224 0,0 3-32 0,1 6-16 0,-1 2 0 15,-1-2-112-15,-1 9-32 0,0 2 0 0,1 2 0 16,-4 4 16-16,2 6 0 0,2-1 0 0,1 5 0 15,0 6-176-15,2 3-48 0,0 2 0 0,1 2 0 16,2 1-80-16,0 3-32 0,2 0 0 0,1 1 0 0,1-1-32 0,1-1-16 16,0 1 0-16,2-3 0 0,0-3 0 0,3-3 0 15,-1-4 0-15,1 3 0 0,3-4 32 0,1 1 16 16,2-4 0-16,0-3 0 0,2-2-16 0,1-1-16 16,1-4 0-16,0 1 0 0,1-6-64 0,-2 1-16 15,0-3 0-15,1-3 0 0,-2-3-16 0,-1 2 0 16,0 0 0-16,-1-3 0 0,-2-3-144 0,-3-1 192 15,2 2-192-15,-2-5 192 0,0 0-192 0,-7-8 0 16,5 7 144-16,-5-7-144 16,0 0-1280-16,0 0-336 0,0 0-64 0,0 0-13312 0</inkml:trace>
  <inkml:trace contextRef="#ctx0" brushRef="#br0" timeOffset="43208.14">21279 7173 17503 0,'0'0'1552'0,"3"-10"-1232"15,-3 10-320-15,4-9 0 0,0-1 1056 16,-4 10 160-16,0 0 16 0,0 0 16 0,0 0 96 0,0 0 0 16,0 0 16-16,0 0 0 0,0 13-176 0,-1 2-32 15,-2 3-16-15,-1 6 0 0,1 10-128 0,-4 2-32 16,0 6 0-16,-2 7 0 0,-4 7-272 0,-1 8-48 16,1 5-16-16,-3-1 0 0,-2 3-256 0,0 1-64 15,3-1-16-15,0 1 0 0,-1-1-160 0,4-1-16 16,-1-4-128-16,2-2 192 0,0-7-192 0,3-1 0 15,0-5 0-15,2-4-11360 16,3 1-2240-16</inkml:trace>
  <inkml:trace contextRef="#ctx0" brushRef="#br0" timeOffset="6200.86">18331 4884 4607 0,'-9'6'400'0,"4"0"-400"16,-1 1 0-16,-2-3 0 0,-1 2 1904 0,0 2 288 15,2-2 64-15,-1 3 16 0,-1-4-1392 0,0 0-288 16,0 0-48-16,2 3-16 0,0-4 352 0,7-4 64 15,-6 4 16-15,6-4 0 0,0 0 144 0,-5 7 48 16,5-7 0-16,0 0 0 0,0 0 16 0,0 0 16 16,0 0 0-16,0 0 0 0,0 0-256 0,0 0-48 15,0 0-16-15,0 0 0 0,0 0-320 0,0 0-64 16,0 0-16-16,0 0 0 0,14-6-32 0,0 1-16 16,1 1 0-16,3-4 0 0,0-2 96 0,2-1 0 15,4 1 16-15,1-4 0 0,2-4-96 0,4 0-32 16,-2 0 0-16,5 1 0 0,3-3-16 0,4 1-16 0,1-1 0 0,3 1 0 15,4-1-64-15,0 1-16 0,-2 1 0 0,4-1 0 16,0-3-64-16,-1 1-16 0,-3 1 0 0,-2 1 0 0,-3 2-64 0,0-2-16 16,-1-4 0-16,0 5 0 0,-1 4 0 0,1-1 0 15,-2-2 0-15,1 1 0 0,-2 2 48 0,1-2 0 16,-2 1 0-16,1 1 0 0,1-1-48 0,-1-2 0 16,-1 3 0-16,-1 0 0 0,1 3-128 0,0-3 192 15,0 1-192-15,1 2 192 0,-1-1-64 0,1-2-128 16,0 2 192-16,-1 0-64 0,-1 0-128 0,1 3 160 15,1-3-160-15,0-1 160 0,1 5-160 0,1-4 0 16,-1 4 0-16,2-3 0 0,-1 0 0 0,1 0 0 16,-3-4 0-16,-1 2 0 0,-1 1 128 0,-2-1-128 15,0-1 0-15,-1 0 128 0,0 1-128 0,-1-1 0 16,0-1 0-16,1-1 128 0,-1 0-128 0,1 2 0 16,0 4 144-16,0-2-144 0,-1-1 0 0,-2 1 144 0,-2-2-144 0,0 3 0 15,1 1 160-15,-3-2-160 16,-3 1 128-16,-2 1-128 0,0 0 160 0,1 2-160 0,-1-2 192 0,-1 2-192 15,-1-2 160-15,0 2-160 16,2-2 128-16,-2 3-128 0,0 0 128 0,0-2-128 0,-1 3 128 0,3-3-128 16,-3 1 0-16,0-2 128 0,-2 4-128 0,0-2 0 15,1 2 0-15,0 0 128 0,-1-6-128 0,0 6 0 16,-1-2 0-16,0 3 128 0,-1 1-128 0,3-2 0 16,-6-2 0-16,3 4 0 0,0-2 128 0,-2 2-128 15,0-1 0-15,2 1 0 0,-1-3 0 0,1 0 128 16,0 2-128-16,1-2 0 0,-1 2 0 0,0 0 128 15,-1-2-128-15,0 1 0 0,-1 1 0 0,1-2 0 0,-2 4 0 0,0-1 0 16,-1 1 128-16,-3-2-128 0,0 1 0 0,-2 0 0 16,-5 4 0-16,0 0 128 0,0 0-128 0,0 0 0 15,0 0 0-15,0 0 128 0,0 0-128 0,0 0 0 16,0 0 0-16,0 0 128 0,0 0-128 0,-10 6 0 16,-2 0 0-16,-2-2 0 0,-2 2 160 0,-2 3-160 15,-1-1 192-15,-10 6-192 0,-2-3 0 0,1-1 0 16,-2 2 0-16,-1-2 0 0,-3 1 144 0,-1 2-144 15,-3-2 0-15,-2 3 144 0,0 0-144 0,-4 4 0 16,-1 0 0-16,-1 0 0 0,-2 0 0 0,-2-1 128 16,-1 1-128-16,-3 2 0 0,-2 0 0 0,3 0 128 15,-4 1-128-15,2 5 0 0,1-2 0 0,-1 4 0 16,0-3 0-16,-2 3 0 0,2-5 0 0,0 4 0 16,-1-3 128-16,4 0-128 0,2 0 0 0,1-1 0 15,4-2 0-15,0 2 0 0,0 3 0 0,4-2 0 16,-2-1 0-16,2 0 0 0,0-4 0 0,-2 2 0 0,-1-2 0 0,1 0 0 15,-1 0 0-15,1 1 0 16,3 4 0-16,-2-2 0 0,-2-2 0 0,0 0 0 16,2 2 0-16,-1 2 0 0,2-1 0 0,0-1 0 0,0-2 128 0,1 0-128 15,1 2 0-15,4-2 0 0,2-1 0 0,2 2 0 16,1 2 0-16,1-3 0 0,0-1 0 0,1 1 0 16,2-1 0-16,0 1 0 0,2-1 0 0,2 0 0 15,-1-2 0-15,3 0 0 0,0-2 0 0,3-1 0 16,1 1 0-16,0 2 0 0,0 0 0 0,3-2 0 15,2-1 0-15,0-3 0 0,1 1 0 0,2-2 0 0,1-4 0 0,3-2 0 16,6-4 0-16,-5 8 0 0,5-8 0 0,-7 6 0 16,7-6 0-16,0 0 0 0,0 0 0 0,0 0 0 15,0 0 0-15,0 0 0 0,0 0 0 0,0 0 0 16,0 0 0-16,0 0 0 0,0 0 0 0,0 0 0 16,0 0 0-16,0 0 0 0,0 0 0 0,0 0 0 15,5-10 0-15,2 2 0 0,2-3 0 0,2 1 0 16,2-4 0-16,2 0 0 0,5 0-144 0,2 2 144 15,3-3 0-15,3 1 0 0,5-3 0 0,4-2-128 16,1-2 128-16,7 0 0 0,1-3 0 0,3-1 0 16,5-1 0-16,4-2 0 0,6 3 0 0,2-3 0 15,2 3 0-15,3-6 0 0,3-4 0 0,1-1 0 16,3-1 0-16,2 0 0 0,0-1 0 0,-3 2 0 16,0 0 0-16,-4 1 0 0,0 0 0 0,1-2 0 0,-3-4 0 15,3 4 0-15,-2 2 0 0,-3 0 0 16,1 0 0-16,-6 2 0 0,0 1 0 0,-4 0 0 15,-1 3 0-15,2 4 0 0,0 6 0 0,2-1 0 16,-4 3 0-16,0 0 0 0,-2 1 0 0,0 2 0 0,-3 1 0 0,-2 4 0 16,1 4 0-16,-1-3 0 0,-5 3 0 15,-1 1 0-15,-3-2 0 0,-16 3-128 0,2 1 128 0,-1-2 0 16,-4 0 0-16,-1-2 0 0,-2 2 0 0,-1 2 0 16,-2 0 0-16,-6 2 0 0,0-1 0 0,-1 0 0 15,-3 0 0-15,-2 1 0 0,-6 0 0 0,0 0 0 16,0 0 0-16,0 0 0 0,0 0 0 0,0 0 0 15,0 0 0-15,0 0 0 0,0 0 0 0,0 0 0 0,-7 1 0 0,0 0 0 16,-4 0 0-16,1-1 0 0,-2 3 0 0,1-1 0 16,-1 1 0-16,-8 3 0 0,0-2 0 0,-1 2 0 15,-1 3 0-15,-3-4 0 0,0 1 0 0,-4-1 0 16,-3-2 0-16,-6 4 0 0,-4 4 0 0,-6-1 0 16,-5 4 0-16,-5 3 0 0,-7 1 0 0,-9 2 0 15,-8 2 0-15,-6 4 0 0,-2 6 0 0,-7 1 0 16,-6 0 0-16,-4 2 0 0,-4-2 0 0,3 2 0 15,-2 2 0-15,0 2 0 0,-6 1 0 0,2-1 0 16,0 1 0-16,3 2 0 0,1 2 0 0,1-1 0 16,6 3 0-16,5-5 0 0,8-2 0 0,3 2 0 15,5-1 0-15,3-3 0 0,5-7 0 0,7-1 0 16,6 3 0-16,5 1 0 0,4-3 0 0,4-2 0 16,3 0 0-16,7-4 0 0,4-1 0 0,6-3 0 15,5-2 0-15,4-3 0 0,2-2 0 0,4 0 0 16,5-7 0-16,3 1 0 0,5-7-128 0,0 0 128 15,0 0 0-15,0 0 0 0,0 0 0 0,0 0-128 16,8-7 128-16,5 1 0 0,1-4 0 0,4-3 0 16,3-2 0-16,5-3 0 0,2-2 0 0,2-2 0 15,5-1 0-15,3 0 0 0,4-5 0 0,5 3-128 0,5-2 128 0,5 2 0 16,5-7 0-16,7-1 0 0,5-3 0 0,7-2 0 16,8 0 0-16,8-1 0 0,6-7 0 15,2 3 0-15,6-3 0 0,2 4-128 0,5-2 128 0,-3-1 0 16,-2-6 0-16,2 4 0 0,0 4 0 0,-1-2 0 15,-3 2 0-15,-5 3 0 0,-1-2 0 0,-6 5 0 16,-1 6 0-16,-30 8 0 0,5 1 0 0,2 0 0 16,0-1 160-16,-1 3 32 0,-1 6 16 0,-3-2 0 0,-2 0-208 0,-5 1-256 15,-3-1 48-15,-4 5 16 0,-4 0 192 0,-5 2 0 16,-5 0 0-16,-5 2 0 0,-7-3 0 0,-4 4 0 16,-6-3 0-16,-5 5 0 0,-5 0-256 0,-10 4-16 15,0 0 0-15,0 0 0 16,-8-7-1904-16,-6 2-384 0,-3 2-80 0,-5-1-14448 15</inkml:trace>
  <inkml:trace contextRef="#ctx0" brushRef="#br1" timeOffset="53838.74">9349 17238 14735 0,'0'0'1312'0,"9"-2"-1056"0,-9 2-256 0,11 2 0 16,-11-2 432-16,11-2 16 0,-1 2 16 0,-10 0 0 15,0 0 16-15,0 0 0 0,7-6 0 0,-7 6 0 16,0 0 224-16,0 0 32 0,0 0 16 0,0 0 0 0,0 0 144 0,2-9 48 16,-2 9 0-16,-5-13 0 0,0 1-96 0,-3 3-16 15,-1-1 0-15,0 1 0 0,-1-5-80 0,0 1-32 16,0-1 0-16,-1 0 0 0,0-1 0 0,0 0 0 16,-1-2 0-16,1 1 0 0,-2-1-240 0,2 0-48 15,-5 1-16-15,1 1 0 0,-2-3-32 0,1-2 0 16,-3 2 0-16,-1 0 0 0,-2-2-64 0,-1-2 0 15,-2 0-16-15,-5 5 0 0,-3-2-96 0,-4-1-16 16,-4-4 0-16,-3 3 0 0,-3-2-48 0,0 3-16 16,0-1 0-16,-1-2 0 0,-3-1 48 0,0 3 0 15,-1-1 0-15,-1 0 0 0,-2 2-176 0,-1 0 192 16,-1-2-192-16,1 3 192 0,3-1-192 0,1 1 128 16,-1 1-128-16,0-1 128 0,-3-3-128 0,-1 6 0 0,0 0 144 15,-4 1-144-15,0-1 0 0,2-1 0 0,2 2 0 16,0 3 128-16,-2 3-128 0,-4-1 0 0,-6 3 0 0,0-2 0 15,1 1 0-15,-2 4 0 0,0 2 0 0,-1 2 128 16,-2 1-128-16,-3 2-128 0,-4-1 128 0,2 2-192 16,3-2 192-16,2 4 0 0,-1 0 0 0,-1 2 0 15,-2 0 0-15,2-2 0 0,0 2 0 0,3 1 0 16,1 4 0-16,5 0 0 0,0-3 0 0,-1 3 0 16,-5 4 0-16,2 1 0 0,2-1 0 0,-3 3 0 15,1 0 0-15,1 2 0 0,0 2 0 0,0-1 0 16,-6 1 0-16,1 3 0 0,1-2 0 0,1 3 0 15,-1-2 0-15,2 4 0 0,-1 1 0 0,2-2 0 16,-1 1 0-16,2 1 0 0,7-1 0 0,3 2 0 16,3 0 0-16,2 2 0 0,0 1 0 0,4-1 0 0,1 0 0 0,2 2 0 15,1-1 0-15,3 2 128 0,3-1-128 0,3 1 0 16,1 1 0-16,3 0 0 0,0 3 0 0,5-2 0 16,4 1 0-16,0-2 0 0,3 1 0 0,4 2 0 15,0-2 0-15,1 3 0 0,4-4 0 0,2 3 0 16,1-2 0-16,5 2 0 0,-1-3 0 0,4 0 0 15,3 0 0-15,2 7 128 0,1-2-128 0,4 0 0 16,1 0 0-16,6-2 0 0,0 1 0 0,6 3 128 16,1 2-128-16,3-3 128 0,5 2 0 0,3-3 16 15,0 3 0-15,8-3 0 0,3 0 96 0,3 2 16 16,1-6 0-16,3 1 0 0,-2 2-64 0,3-6-16 16,-1-3 0-16,1 0 0 0,0 2-176 0,3-1 192 0,2-2-192 15,0 2 192-15,-1-2-192 0,2 1 0 0,-3-2 144 0,3 2-144 16,0-2 0-16,2 2 0 0,1-3 0 0,3-1 0 15,1 0 128-15,-1-2-128 0,-3-4 128 0,2 2-128 16,1-3 0-16,2 2 144 0,-1-1-144 0,4-3 0 16,0-2 176-16,-3 0-176 0,-3-3 160 0,1-4-160 15,2 1 144-15,0 1-144 0,1-7 128 0,0 0-128 16,2 1 128-16,-2-5-128 0,-3 1 128 0,-2-3-128 16,3-2 192-16,2-3-32 0,-1-2-16 0,3 0 0 15,1 0-144-15,-1-2 0 0,-3-3 0 0,-1 2 0 16,0-1 0-16,1 3 0 0,1-2 0 0,3 2 0 15,2-2 0-15,-3 3 128 0,-3-6-128 0,1 5 0 16,-1 1 0-16,-2-1 0 0,2-2 128 0,-1 1-128 16,-1-4 0-16,-1-3 0 0,-3-1 0 0,-2 1 128 15,0-2-128-15,-1-1 0 0,1-3 0 0,2-1 128 0,1-2-128 0,-2-1 0 16,-3-3 0-16,0 4 128 0,0-2-128 0,1 2 0 16,-1-2 0-16,3 3 0 0,1 1 160 0,-2-4-160 15,-2 1 192-15,-1-5-192 0,-3 2 0 0,-3 0 0 16,-3-6 0-16,0 0 0 0,-2 0 0 0,-2-2 0 15,4-2 144-15,-1-4-144 0,-2 1 128 0,1-1-128 16,-4 2 0-16,-3-1 144 0,-3-4-16 0,-2 4-128 16,0-2 192-16,-2 2-64 0,-4 1-128 0,-1-3 192 15,-3 2-192-15,-2-3 192 0,-4 0-192 0,-1-1 0 16,-4 3 0-16,0 1 128 0,-5-3-128 0,0 3 0 16,-2-2 0-16,-1 1 128 0,-3-3-128 0,-1 3 0 15,-3-4 0-15,1 2 0 0,-2-2 0 0,0 4 0 16,-1-4 0-16,-1 6 0 0,-3-1 0 0,0 1 0 0,-3 1 0 0,0-1 0 15,-2-1 0-15,-4 0 0 0,-2 3 0 0,-3-2 0 16,-3 0 0-16,-2 1 0 0,-2-1 0 0,-6-1 0 16,-4 3 0-16,-5 1 0 0,-6-4-128 0,-2 0 128 15,0 2 0-15,-3 2 0 0,-3 3 0 0,1-1 0 16,-2 0 0-16,-2 1-176 0,-3-1 176 0,-3 3-128 16,-3 0 128-16,0 0-128 0,1 5 128 0,-1-1-128 15,-4 4 128-15,-3-2 0 0,-3 0 0 0,0 0 0 16,-1 3 0-16,-3 0 0 0,-5-1 0 0,-3 3-128 15,-3 3 128-15,-4 3 0 0,0-1 0 0,-4 3-128 16,-6 3 128-16,2-2 0 0,2 1 0 0,-6 6-128 16,-4 0 128-16,-2-2 0 0,1 4 0 0,-1 4 0 15,-2 3 0-15,-2 1-128 0,-2 1 128 0,3 1 0 0,1 3 0 16,1 4-160-16,-2 1 160 0,3 0 0 0,4-2-128 0,2 10 128 16,2 1 0-16,2 1 0 0,0 1 0 0,7 1-128 15,4 3 128-15,3 0 0 0,1 4 0 0,4 3 0 16,7 3-128-16,5 6 128 0,1-2 0 0,5 7 0 15,3 2 0-15,2 5 0 0,3 0-144 0,4 5 144 16,3 1 0-16,6 3-144 0,2 2 144 0,5 5 0 16,1-2 0-16,5 0-128 0,4 0 128 0,3-1 0 15,-3-2-144-15,4 0 144 0,-3 4 0 0,5-1 0 16,3 1 0-16,2-2 0 0,2-3 0 0,0 1 0 16,7 2 0-16,3 0 0 0,2 0-128 0,3-3 128 15,5-2 0-15,5 1 0 0,-1-4 0 0,5 2 0 16,5-7 0-16,4 4 0 0,2 2 0 0,4-2 0 0,2 0 0 0,4-5 0 15,4-1 0-15,3-4 0 0,1-3 0 0,6 2 0 16,4-2 0-16,4-1 0 0,4-4 0 0,6 4 0 16,6-2 0-16,0-3 128 0,1-4-128 0,2-3 0 15,3-5 128-15,2 0-128 0,2 2 128 0,-1-7-128 16,1 2 0-16,2-4 128 0,0-3-128 0,3 2 0 16,3-3 128-16,0 0-128 0,-2 0 128 0,0 1-128 15,-1-2 128-15,-1 0-128 0,1 0 128 0,1 0-128 16,2-6 0-16,-2 1 128 0,-2 1-128 0,0-5 0 15,2 2 128-15,3-4-128 0,0 0 128 0,1-3-128 16,-3-4 160-16,2 0-160 0,-1-1 192 0,6-3-192 16,3-4 256-16,-1 3-64 0,-4-7-16 0,2 0 0 15,1-2-16-15,1-1 0 0,3-2 0 0,-1 1 0 16,-3-1-160-16,2 1 160 0,0-1-160 0,-3 5 160 0,-2-2-160 16,-1-2 0-16,-1 1 0 0,-1 1 128 0,1 4-128 0,-1-5 0 15,-1-1 0-15,0 0 128 0,2-2-128 0,-1 3 0 16,-2 0 0-16,-1-6 128 0,-3-5-128 0,0-6 0 15,-1 0 0-15,0-4 128 0,-1-2 0 0,1-1-128 16,0-3 192-16,-5 0-64 0,-5 1 32 0,-4 5 0 16,-2-3 0-16,-4 3 0 0,-4 0-160 0,-5 0 192 15,-6 1-192-15,-3-2 192 0,-4-2-16 0,-5-1 0 16,-7 3 0-16,-6-2 0 0,-5-1-48 0,-6 4-128 16,-5 0 192-16,-5 2-64 0,-4 1-128 0,-7 2 0 15,-7 3-160-15,-6 0 160 0,-8 1-384 0,-7 0 32 16,-5 1 0-16,-2-1 0 15,-2 5-1088-15,1 0-224 0,0-1-32 0,6 5-17952 0</inkml:trace>
  <inkml:trace contextRef="#ctx0" brushRef="#br1" timeOffset="55652.39">22631 16598 11055 0,'0'0'976'16,"-2"-10"-784"-16,-4-4-192 0,3 1 0 16,-4 2 1408-16,1 2 256 0,-2-1 32 0,3 4 16 15,0-2-496-15,-2 2-112 0,-1 1-16 0,2-2 0 0,-2 2 80 0,8 5 16 16,-6-5 0-16,6 5 0 0,0 0-208 0,-11-3-32 15,11 3-16-15,-7 0 0 0,7 0-208 0,-9 4-32 16,1 3-16-16,2 4 0 0,0 3-320 0,-1 6-64 16,0 5-16-16,-2 4 0 0,-2 0-32 0,0 4-16 15,2 4 0-15,-1 6 0 0,0 0 32 0,0 4 0 16,1-3 0-16,1 1 0 0,4-4-64 0,2 0 0 16,2-2 0-16,2-6 0 0,2-2 128 0,2-1 0 15,2-3 16-15,1 1 0 0,1-4 32 0,2 0 0 16,2-2 0-16,0-2 0 0,-2-2-64 0,1 0-16 15,1-1 0-15,-4-3 0 0,3-2-32 0,1-1 0 16,2 1 0-16,2-3 0 0,0 0 48 0,4-4 0 0,3-2 0 0,2-1 0 16,1-4 16-16,2 0 16 0,3-2 0 0,3-2 0 15,4-2-112-15,5 2-32 0,3-6 0 0,3 2 0 16,1 1-192-16,3-3 176 0,1 1-176 0,2-1 160 16,3-1-160-16,5 5 192 0,2-1-192 0,-1 3 192 15,0-3-192-15,2 2 160 0,-3-1-160 0,2-1 160 16,-1 4-160-16,3 1 0 0,1-1 0 0,-2 2 0 15,-4 1 0-15,-3 1 0 0,-1-1 128 0,1 0-128 16,0-1 0-16,3 3 0 0,4 2 0 0,-3 0 128 16,0-4-128-16,-1 0 0 0,0 0 0 0,1 4 0 15,1 1 128-15,3-1-128 0,3 0 0 0,-4-1 128 16,-2 3-128-16,-4-2 0 0,-2-2 144 0,0 2-144 16,0 0 0-16,3 1 128 0,-2-1-128 0,-1-1 0 0,-5 1 176 15,-1-1-48-15,-3-1 0 0,0 1 0 0,-3 1-128 0,1 0 0 16,-2 2 0-16,3 0 0 0,3-2 0 0,-1 2 0 15,0-1 0-15,-1-2 128 0,1 0-128 0,0 2 0 16,0-1 0-16,3-2 128 0,-2-1-128 0,2 1 0 16,2 4 144-16,-3-3-144 0,-6 2 0 15,2-3 144-15,0-3-144 0,1 3 0 0,-2 0 144 0,-1 0-144 16,2-3 0-16,1 2 144 0,0 0-144 0,-1 1 128 16,1 0-128-16,2 0 128 0,-1-5-128 0,0 4 0 15,0 2 144-15,1 3-144 0,5-2 0 0,-2 2 0 16,0 4 0-16,-1 2 0 0,-1-3 0 0,-1 4 0 15,1-2 0-15,0 1 0 0,-3 0 128 0,-1-3-128 16,-2 4 128-16,-1-4-128 0,1 1 0 0,-3 1 0 0,-5-4 0 0,0 4 0 16,-1-3 0-16,-2 3 0 15,-1-3 0-15,-1 1-128 0,0 3 128 0,0-2 0 0,-1 0 128 0,-2-1-128 16,0-1 0-16,-2 2 0 0,-3-2 0 0,-2 2-128 16,0-3 128-16,-3 0 0 0,-2-1 0 0,-3 1 0 15,-1-1 0-15,-3-2 0 0,-2 1 0 0,1-1 0 16,-1 2 0-16,-1-1 0 0,0-1 0 0,1-1 0 15,-3 3 0-15,0-2 0 0,0-2 0 0,-1 0 0 16,1 0 0-16,-9 0 0 0,9 0 0 0,-9 0 0 16,8-2 0-16,-8 2 0 0,9-2 0 0,-2-1 128 15,-7 3-128-15,7-10 176 0,-2 2-176 0,1-6 192 16,2-1 16-16,-2-4 16 0,1-3 0 0,0-3 0 16,2-7 32-16,1-2 16 0,-1-3 0 0,1-1 0 15,-1-3-16-15,1 1-16 0,-2 0 0 0,2 1 0 0,-3 1-48 16,0 0-16-16,2 2 0 0,-4 3 0 0,-1-1-48 0,-2 2 0 15,1 3 0-15,1 2 0 0,-4-4-128 0,0 6 0 16,0-2 0-16,-1 4 0 0,-1-2 0 0,0 2 0 16,-5 1 0-16,0 2 0 0,-3 1 0 0,-2 1-272 15,1 0 32-15,-1 3 16 16,-3 4-1776-16,0 4-368 0,-2 5-64 0,-2 2-16832 0</inkml:trace>
  <inkml:trace contextRef="#ctx0" brushRef="#br1" timeOffset="58672.71">22940 14310 6447 0,'0'0'576'0,"0"0"-576"0,0 0 0 0,8-2 0 16,-2-2 1744-16,2-2 240 0,-1 3 64 0,0 1 0 16,1-1-896-16,3 0-160 0,-1 1-32 0,-1-1-16 15,1 1-176-15,-1 1-48 0,0-1 0 0,-9 2 0 16,0 0-208-16,7 0-64 0,-7 0 0 0,0 0 0 16,0 0 0-16,0 0-16 0,0 0 0 0,0 0 0 15,0 0 128-15,0 0 16 0,-6-1 16 0,0-1 0 16,-6 2-80-16,-1 0 0 0,-3 0-16 0,-3 0 0 15,-3 0-112-15,-2 0 0 0,-3 2-16 0,-1 1 0 0,-1-1-32 0,-3 2 0 16,-2 0 0-16,-3-2 0 0,-3 2-16 0,-2 4-16 16,-2-1 0-16,-1 5 0 0,-2-2-112 0,0 3 0 15,-2 1-16-15,4 0 0 0,0 6-176 0,2 0 192 16,2 2-192-16,2 0 192 0,2 3-192 0,4-1 128 16,2-1-128-16,5 2 128 0,1 0 64 0,5-1 0 15,2 2 0-15,4-3 0 0,4 5-192 0,6-2 128 16,1 0-128-16,6-1 128 0,2 0-128 0,4 2 160 15,3-2-160-15,4 2 160 0,3-4 32 0,3-2 16 16,1 0 0-16,5-4 0 0,0 0 48 0,2-3 0 16,3-1 0-16,3-2 0 0,0 2 48 0,2 1 16 15,0-2 0-15,2-3 0 0,1 1-48 0,-1-4 0 16,-2 0 0-16,-1-5 0 0,-1-2-32 0,1-2-16 16,-1 0 0-16,-1 0 0 0,1-6 0 0,2 2 0 15,-2-7 0-15,-1 3 0 0,1 0 96 0,-2-3 32 0,2-1 0 16,-2-4 0-16,-3-3 96 0,-2-1 0 15,-2-4 16-15,-3 2 0 0,-3-5-16 0,-2 3 0 0,-2-1 0 0,-2 2 0 16,-2-2-80-16,-2 4-32 0,-2-2 0 0,-2 3 0 16,-4 2-96-16,0 0-32 0,-3-1 0 0,-1 3 0 15,-3 3-208-15,-1 2 128 0,-2-2-128 0,0 1 0 16,-3 2 0-16,1 3-128 0,-1 0-16 0,-1 4 0 31,1-2-1216-31,1 2-240 0,2 2-64 0,2-1-10528 0,5 5-2112 0</inkml:trace>
  <inkml:trace contextRef="#ctx0" brushRef="#br1" timeOffset="59336.85">22541 14542 7359 0,'9'-16'656'0,"-4"13"-528"16,2-2-128-16,0-3 0 0,-2-1 2048 0,0-1 368 15,-1 5 80-15,0-2 0 0,-1 2-1072 0,-3 5-208 16,3-3-64-16,-3 3 0 0,0 0-176 0,0 0-32 16,0 0-16-16,-6 5 0 0,-3 5-288 0,-3 1-64 15,0 6-16-15,-6-1 0 0,-4 1-128 0,-1 2-32 16,-2 4 0-16,-2-2 0 0,-1 0 64 0,0 2 16 16,-1-1 0-16,1 3 0 0,1-3-256 0,3 0-48 15,1-3-16-15,3-4 0 0,2-1-160 0,4 0 160 16,4-5-160-16,4 3 160 0,2-6-160 0,4-6 0 15,0 0 0-15,10 1 0 16,4-3-1760-16,5-3-288 0,4-4-48 0</inkml:trace>
  <inkml:trace contextRef="#ctx0" brushRef="#br1" timeOffset="59502.74">22826 14591 16575 0,'0'0'1472'0,"-7"4"-1168"0,0 1-304 0,-1 4 0 15,-3-1 1392-15,-1 2 208 0,-1-1 64 0,-3 3 0 16,-2 5-768-16,-1 0-160 0,-3-5-32 0,0 2 0 0,-3 0-448 0,0 0-112 16,-2 0-16-16,-1-2 0 15,-1 0-704-15,2-3-160 0,3 3-32 0</inkml:trace>
  <inkml:trace contextRef="#ctx0" brushRef="#br1" timeOffset="59649.12">22812 14740 21247 0,'-14'17'944'0,"6"-10"192"0,-3 6-912 0,-2 2-224 15,-1 2 0-15,-1-1 0 0,-3 1 272 0,-1 0 16 16,-2 1 0-16,1-1 0 16,0-5-1472-16,3 0-288 0</inkml:trace>
  <inkml:trace contextRef="#ctx0" brushRef="#br1" timeOffset="60341.08">22676 13278 13823 0,'0'-5'1216'16,"0"-1"-960"-16,1-4-256 0,1 1 0 0,1-3 1504 0,-1 0 256 0,1 3 48 0,0-1 16 15,-1 2-432-15,1-2-96 0,-1 3-16 0,2 0 0 16,-4 7-336-16,4-7-80 0,0 2-16 0,-4 5 0 15,0 0-208-15,0 0-32 0,0 0-16 0,3 7 0 16,-3 3-96-16,0 3-32 0,0 3 0 0,-2 7 0 16,-3-1-96-16,0 2-32 0,-2 5 0 0,1 0 0 0,-2 3 32 0,1 1 0 15,-1 3 0-15,1 2 0 0,-1-3-112 0,0 1-32 16,2 1 0-16,1-3 0 0,-2-2-224 0,5-4 0 16,-2 0 128-16,0 1-128 0,2-4 0 0,0 3 0 15,1-3 128-15,0-3-128 0,1 0 0 0,0-2 0 16,0-4 128-16,1-1-128 0,0-2 0 0,2-1-192 15,0-2 48-15,0 1 0 16,0-6-2112-16,-3-5-432 0,0 0-64 0</inkml:trace>
  <inkml:trace contextRef="#ctx0" brushRef="#br1" timeOffset="60688.88">22458 13571 17503 0,'0'0'1552'0,"-6"-3"-1232"16,-2 2-320-16,2 1 0 0,6 0 1088 0,-6 6 144 16,-1 1 48-16,1 3 0 0,-1-1-144 0,2 5-32 0,0 0 0 0,3 1 0 15,-1-1-96-15,3 4-32 0,0 1 0 0,3 2 0 16,1 0-320-16,1-1-64 16,1-1-16-16,2 0 0 0,-1 0-64 0,3-1 0 0,1 0-16 0,0-3 0 15,2-1 144-15,-1-4 48 0,1 0 0 0,-1-3 0 16,0 0 256-16,2-2 48 0,-1-3 16 0,1-2 0 15,1-2-112-15,2-3-32 0,1-4 0 0,1 0 0 16,1-5-208-16,2-2-32 0,0-1-16 0,1-2 0 0,0 0-240 0,-1-2-48 16,-2-2-16-16,-1 1 0 0,-1-1-112 0,-1 4-32 15,-3 0 0-15,-2 1 0 0,0 1-160 0,-2 1 0 16,-1 1 0-16,-2 4 128 0,-2 0-128 0,-1 1 0 16,-4 10 0-16,0 0-176 15,-1-6-832-15,1 6-160 0,-4-4-48 0,4 4 0 16,-7 1-1904-16,-1 1-384 0</inkml:trace>
  <inkml:trace contextRef="#ctx0" brushRef="#br1" timeOffset="63802.8">23059 14638 7359 0,'11'-7'320'0,"-11"7"80"0,7-2-400 0,2 1 0 0,0 0 0 0,1 0 0 16,0-6 1376-16,2 3 192 0,-2 2 32 0,1-2 16 16,0 2-752-16,-1-4-160 0,-1 0-16 0,1 2-16 15,-3-1-96-15,2 0 0 0,0 0-16 0,-1-3 0 16,-2 1 96-16,1 2 32 0,2-3 0 0,-3 2 0 16,0-4-16-16,-1 2 0 0,0-2 0 0,0 2 0 0,-1 2-160 0,-1-4-48 15,-1 2 0-15,1-1 0 0,-3 4 48 0,0-4 0 16,0 1 0-16,0-2 0 0,0 3-192 0,0-4-16 15,0 4-16-15,-1-3 0 0,-1 2 144 0,0-2 16 16,-3 2 16-16,0-1 0 0,-2 2-80 0,0 0-32 16,-2-4 0-16,-1 5 0 0,-2-2-48 0,-2 3-16 15,-2 0 0-15,-2-3 0 0,-2 3-144 0,-2 0-16 16,-1-1-128-16,-4 2 192 0,-3 0-192 0,-2 0 0 16,-1 0 0-16,0 3 0 0,-1 0 128 0,1 1-128 15,0 0 0-15,-3 2 0 0,-1 2 0 0,-1 0 0 16,0 0 0-16,1 2 0 0,1 2 0 0,-2-1 128 15,-2 5-128-15,-1 2 0 0,0-4 0 0,3 5 0 16,1 2 0-16,0 3 0 0,2 0 0 0,0 3 0 16,1-1 0-16,2 2 0 0,2 5 0 0,3-1 0 15,0 0 0-15,7 3 0 0,1-2 0 0,3 3 0 16,0 1 0-16,4 11 0 0,3 0 0 0,6-6 0 16,3-1 0-16,4-2 0 0,4-3 0 0,3-5 0 15,3 1 0-15,4-3 0 0,2 2 0 0,3-6 0 0,1 0 0 0,-5-7 0 16,4-2 224-16,4 1-48 0,5 2-16 15,-1-1 0-15,5-5 32 0,2 1 16 0,4 1 0 0,1-5 0 16,0-1-16-16,2-4 0 0,-1-3 0 0,2-2 0 16,1 0 64-16,0-4 16 0,0 0 0 0,2-4 0 15,1 3 48-15,1-2 16 0,-2 1 0 0,-1-4 0 16,0-5-80-16,-1-2 0 0,-2 2-16 0,-2 0 0 16,-1-3-80-16,-3 2-16 0,-4 0 0 0,-2-2 0 0,-3 1 16 0,-3-1 0 15,-3-2 0-15,-2-2 0 0,-5 2 96 16,-1 1 32-16,-5-2 0 0,-3 0 0 0,-4 0 0 0,-3-1 0 15,-4 2 0-15,-2-3 0 0,-4 1-80 0,-3-2-16 16,-5 3 0-16,-1-2 0 0,-2 2-192 0,0 3 0 16,-5-2 128-16,1 5-128 0,1 0 0 0,-2 2 0 15,0 5 0-15,0-1 0 0,1 0 0 0,0 6 0 16,0-1-192-16,-7 0 192 16,6 6-752-16,5-1-32 0,2 6-16 0,3 1 0 15,3 5-2464-15,-2 1-512 0,-4 5-80 0,6-1-32 0</inkml:trace>
  <inkml:trace contextRef="#ctx0" brushRef="#br1" timeOffset="64317.83">22596 14462 6447 0,'0'0'576'0,"0"0"-576"16,5-7 0-16,-5 7 0 0,3-5 2048 0,-3 5 288 15,0 0 64-15,0 0 16 0,0 0-944 0,-8 3-192 16,-5 1-48-16,-2 7 0 0,-5 0-592 0,-1 6-112 16,-5 1-16-16,0 1-16 0,-1 1-336 0,0 2-160 15,-1 2 160-15,0 4-160 0,-1-5 160 0,3 1-160 16,3 0 160-16,1-2-160 0,2-3 160 0,2 1-160 16,3-2 160-16,2-3-160 0,1-1 160 0,5-4-160 15,0 0 160-15,4-3-160 0,3-7 0 0,0 0-288 16,0 0 32-16,6 4-6272 15,7-4-1248-15</inkml:trace>
  <inkml:trace contextRef="#ctx0" brushRef="#br1" timeOffset="64528.57">22758 14511 8287 0,'0'0'368'0,"0"0"80"0,-7 8-448 0,-2-1 0 0,-3 7 0 0,1-1 0 16,-3-3 2432-16,-3 4 384 0,-2 3 96 0,0 1 16 15,0-1-1808-15,0 1-352 0,-1-1-80 0,1-1-16 0,0 2-160 0,1-1-16 16,3-2-16-16,1 0 0 0,1-1-480 0,3 1 0 16,2-1 0-16,3-4 0 0,4 2 0 0,2-6 0 15,3 2 0-15,6-3 0 16,5-2-256-16,-1-2-128 0,1-2-48 0,3-3 0 16,0 0-464-16,2-5-80 0,3 1-32 0</inkml:trace>
  <inkml:trace contextRef="#ctx0" brushRef="#br1" timeOffset="65045.25">22814 14615 8287 0,'-13'13'736'0,"7"-7"-592"15,-2 6-144-15,0-2 0 0,-3 3 1696 0,-1 2 304 16,2-1 64-16,-1 3 16 0,1-3-608 0,0 2-112 16,1 2-16-16,0-3-16 0,2 0-288 0,0 1-48 15,1-4-16-15,1 0 0 0,1 0-304 0,1-3-64 16,2 2-16-16,1-4 0 0,0-7-240 0,3 9-48 0,-3-9-16 0,0 0 0 15,6 4 32-15,2-2 16 0,1-3 0 0,1-1 0 16,0-2-160-16,1-1-48 0,2-3 0 16,1 0 0-16,3-3-272 0,-1 0-64 0,1-1-16 0,7-9 0 31,-4-4-288-31,2 3-48 0,-2-6-16 0,2 3 0 16,-2 5-112-16,-1 0-16 0,3 1-16 0,-8 5 0 0,2 1 432 0,-2 5 96 0,-1-2 0 0,0 3 16 15,-5-4 176-15,1 6 0 0,-9 5 0 0,0 0 0 16,0 0 352-16,0 0 96 0,-6 4 32 0,-3 6 0 0,-2 0-176 0,-3 3-48 15,-3 1 0-15,-1 4 0 0,-1 2-64 16,0 1 0-16,0 0-16 0,0 0 0 0,-1-2 48 0,2-2 16 16,3 1 0-16,1-3 0 0,1-1-96 0,3 0-16 15,2-5 0-15,2 1 0 0,0-3-128 0,2 0 160 16,4-7-160-16,0 0 160 0,0 0 64 0,9 3 16 16,1-3 0-16,4-3 0 0,0-2-64 0,4-2-16 15,3-3 0-15,-1-1 0 0,2-4-160 0,1 0 0 16,0 2 144-16,2 2-144 0,-3-3 0 0,-2 2 128 15,-2 3-128-15,-3-1 0 0,-3 4 176 0,-2 2-48 16,-4-1 0-16,-6 5 0 0,0 0 400 0,0 0 80 16,-4 11 16-16,-2 5 0 0,-3-1-240 0,-4 4-32 15,-3 1-16-15,-3 2 0 0,-3 0-160 0,-1 0-48 16,1 0 0-16,-1-3 0 0,-2 1-128 0,6 1 0 16,0 3 0-16,2-2-9984 15,0-2-2048-15</inkml:trace>
  <inkml:trace contextRef="#ctx0" brushRef="#br1" timeOffset="81378.84">26202 15743 8975 0,'0'0'384'0,"0"0"112"0,0 0-496 0,0 0 0 16,0 0 0-16,-4-4 0 0,-1-1 896 0,-2 0 64 16,1 1 32-16,0 0 0 0,-2 2-96 0,0-2-32 15,0-2 0-15,-1 2 0 0,0 2 80 0,0-1 16 16,0-2 0-16,0 1 0 0,0-1-64 0,0 2-16 15,0 1 0-15,0-2 0 0,-1-3 16 0,0 4 16 16,-1-1 0-16,2 0 0 0,-3 1-208 0,2 1-32 16,-1-2-16-16,-1 3 0 0,-2 0-176 0,0 1-32 0,2 0-16 0,0-3 0 15,2-1 16-15,2 3 16 16,1 1 0-16,0 0 0 0,1-3 208 0,6 3 32 0,0 0 16 0,0 0 0 16,0 0-224-16,0 0-48 15,0 0-16-15,-2 9 0 0,2-1-160 0,2 3-16 16,2-1-16-16,2 3 0 0,2 2 0 0,2 2 0 0,1 1 0 15,5 1 0-15,2 2 192 0,3 4 32 0,3 1 16 0,2 5 0 16,5-2-128-16,0 2-32 0,0 0 0 0,-2 1 0 16,-1 1-48-16,0-1-16 0,0-2 0 0,-3-2 0 15,-2-1-48-15,0 0-16 0,-3 1 0 0,-1-3 0 16,-2 1 48-16,-2-5 0 0,-2 0 0 0,-2-1 0 16,1 0 16-16,-1 1 0 0,-3-6 0 0,-1 1 0 15,0 1-96-15,-1-2-16 0,-1-1 0 0,0-1 0 0,-4-2-144 16,1 1 192-16,-1 0-192 0,-1-1 192 0,0-1-192 0,-1-4 0 15,-2 2 144-15,1-2-144 0,2-6 0 0,-3 5 0 16,3-5 0-16,0 0 128 0,0 0-352 0,0 0-64 16,0 0-16-16,0 0 0 15,0 0-2384-15,0 0-496 0,0 0-80 0,0 0-12688 0</inkml:trace>
  <inkml:trace contextRef="#ctx0" brushRef="#br1" timeOffset="81792.69">26648 15593 16127 0,'0'0'704'0,"7"-3"160"0,1-3-688 0,0 1-176 0,-1-4 0 0,1 3 0 16,-2 2 1216-16,1 0 192 0,-1-2 64 0,-6 6 0 16,0 0-384-16,8-2-80 0,-8 2-16 0,0 0 0 15,0 0-224-15,0 0-32 0,0 12-16 0,-5-2 0 16,-4 0 48-16,-3 4 0 0,-2 1 0 0,-2 3 0 16,-5 1 192-16,-1 4 32 0,-4 5 16 0,-2 0 0 15,-4 4-48-15,-1 3-16 0,-2 1 0 0,-2 1 0 16,-4-2-144-16,1 2-32 0,1 3 0 0,0-3 0 0,-3-3-160 0,3-1-32 15,-2-3-16-15,5 1 0 0,3 2-224 0,5 0-32 16,3-1-16-16,2-3 0 0,1-2-288 0,3 1 128 16,4-5-128-16,1-2 0 0,1 0 128 0,1-4-128 15,2-1 0-15,2-1 0 0,3-4 0 0,2-2 0 16,2 1 0-16,1-10 0 16,9 8-304-16,4-5-160 0,1-6-48 0,0 0 0 15,2 1-2944-15,6-8-576 0</inkml:trace>
  <inkml:trace contextRef="#ctx0" brushRef="#br1" timeOffset="82603.65">28113 15383 11055 0,'0'0'976'0,"0"0"-784"16,0 0-192-16,0 0 0 0,0 0 1408 0,0 0 256 16,0 0 32-16,0 0 16 0,0-6-288 0,0-3-48 15,-3 3-16-15,-1-2 0 0,-3 2-304 0,0 2-64 0,-2-3-16 0,-2 2 0 16,-3 1-128-16,-2 2-16 16,0-2-16-16,-3-1 0 0,-2 1-16 0,0 2 0 0,-1 2 0 0,-2 0 0 15,0 0-32-15,-2 0 0 16,2-3 0-16,-5 3 0 0,-1 3-224 0,0 2-48 15,-2 1-16-15,3 0 0 0,3 1-144 0,1 3-16 0,1-1-16 0,4 2 0 16,3 2-80-16,3 0-16 0,4 2 0 0,1 0 0 16,6 1-80-16,3 0-128 0,2 2 176 0,6 2-176 15,4 2 192-15,6-1-64 0,4 2 0 0,5-1-128 16,2 2 256-16,5 3-48 0,0-2-16 0,2 4 0 16,0-2-48-16,-2 2-16 0,-1 4 0 0,-1 0 0 15,-3-2-128-15,-2 1 192 0,-4-1-192 0,-3 0 192 16,-2-2-48-16,-4 2 0 0,-4-2 0 0,-3-4 0 15,-3 1 112-15,-4 0 32 0,-2-3 0 0,-3 2 0 0,-2-4 160 0,-2 1 16 16,0-1 16-16,-4 0 0 0,-4 0 0 0,-1 0 0 16,-1-1 0-16,-2 0 0 0,-4-2-96 0,1-1-32 15,0 0 0-15,-4-1 0 0,-2-4-48 0,-3 1-16 16,-4 0 0-16,0-6 0 0,0 2-80 0,0-4-16 16,-1-1 0-16,0 1 0 0,-2-1-64 0,4-3-128 15,0-2 176-15,5-1-176 0,5-4 144 0,3 1-144 16,4 2 0-16,4-5 144 0,2 2-144 0,1 1 0 15,4-6-192-15,1 5 192 16,3-4-1136-16,3 2-96 0,2-3-32 0,4 2 0 16,4-3-1744-16,5 1-336 0,7-2-80 0</inkml:trace>
  <inkml:trace contextRef="#ctx0" brushRef="#br1" timeOffset="83388">29148 14745 2751 0,'0'0'128'0,"0"0"16"16,0 0-144-16,0 0 0 0,0 0 0 0,3-5 0 0,-3-1 3040 0,1-2 576 16,-1 3 112-16,0 1 32 0,-1-2-1936 0,1 6-384 15,-3-7-80-15,1 5-16 0,2 2-128 0,0 0-16 0,0 0-16 0,-5 0 0 16,5 0-352-16,-8 2-80 16,0 6-16-16,-1 3 0 0,0 5-160 0,1 0-16 0,-3 3-16 0,0 7 0 15,0 3 160-15,-1 4 48 16,-1-1 0-16,1 3 0 0,-1 2-144 0,0 0-32 15,1-1 0-15,0-3 0 0,1-5-16 0,-1 2-16 16,1-2 0-16,2-1 0 0,-3-6-32 0,4-3-16 0,0-1 0 0,0-1 0 16,2-3 16-16,1-4 0 0,1-1 0 0,4-8 0 15,0 0-48-15,0 0 0 0,0 0 0 0,0 0 0 16,-3-7-16-16,3 2 0 0,0-5 0 0,2 0 0 16,0-4-144-16,2 0-48 0,1-3 0 0,2-1 0 15,1-2-128-15,3-3-128 0,0-1 192 0,4-5-192 16,3-3 128-16,1 0-128 0,2 2 0 0,-2-2 0 15,2-1 128-15,0 4-128 0,-1 2 0 0,0 0 0 0,1 5 0 16,-2 1 0-16,-3 3 0 0,-1 3 0 0,-1 2 0 16,-1 5 0-16,-5-1 0 0,-1 4 0 0,-7 5 0 0,0 0 0 15,3 8 0-15,-3 3-144 0,-4 3 144 0,-2 3 0 16,-4 5 0-16,-3 5-128 0,-2-2 128 0,-4 4 0 16,-3-1 0-16,-1 3 0 0,0 1 0 0,0-6 0 15,-1 1 0-15,0-4 0 0,-1 1 0 0,0 0 0 16,3-4 0-16,0-2 0 0,0 0 128 0,1 0-128 15,-1-4 128-15,3-3-128 0,4 1 0 0,1-1 128 16,2-2-128-16,5 1 0 0,0-5 0 0,2 2 0 16,5-7 0-16,0 0 0 15,0 9-1040-15,3-3-240 0,2 2-32 0,3-2-11264 16,3-2-2256-16</inkml:trace>
  <inkml:trace contextRef="#ctx0" brushRef="#br1" timeOffset="92148.9">20822 13431 7359 0,'3'-14'320'0,"-1"7"80"0,2-3-400 0,0 1 0 15,0-2 0-15,0-2 0 0,-1 3 2624 0,0-3 448 0,0 3 96 0,0 1 16 16,-5-1-1632-16,2 2-320 15,0 0-64-15,0 0-16 0,0-2 64 0,0 10 0 16,-1-9 0-16,-1 4 0 0,2 5-112 0,0 0-16 0,0 0 0 0,0 0 0 16,0 0-224-16,0 0-48 0,-7 5-16 0,2 3 0 15,-3 3-384-15,3 4-80 0,0 3-16 0,0 2 0 16,1 6-64-16,-1 3 0 0,-2 0-16 0,5 2 0 16,-2 3 64-16,0 0 16 0,0 2 0 0,-1-2 0 15,0 1-16-15,1-1 0 0,1 0 0 0,-1-2 0 16,0-3-96-16,0-1-16 0,0-4 0 0,2 2 0 15,-2-6-32-15,1-2-16 0,0-5 0 0,-1 1 0 0,0-2-144 0,0 0 160 16,3-6-160-16,1-6 160 0,0 0-160 0,0 0 0 16,-3 5 0-16,3-5 0 15,0 0-1216-15,0 0-320 0,0 0-64 0,4-6 0 16,1-4-1616-16,0 0-320 0</inkml:trace>
  <inkml:trace contextRef="#ctx0" brushRef="#br1" timeOffset="92420.76">21115 13239 27695 0,'3'-15'1216'0,"-3"15"272"0,6-8-1184 0,-3-2-304 16,1 3 0-16,0-1 0 0,-4 8 1104 0,0 0 176 16,0 0 16-16,0 0 16 0,0 0-672 0,3 11-128 15,-2 3-16-15,-1 2-16 0,0 4-32 0,-1 1-16 16,-1 6 0-16,0 1 0 0,-2 4-160 0,-1 1-16 15,0 1-16-15,-2 3 0 0,0 1-96 0,-1-1-16 16,0 0 0-16,0-4 0 0,-4-3-128 0,1 2 0 16,-1-1 0-16,1-1-176 0,-1-3 384 0,2 2 80 0,1-6 16 0,0 0 0 15,1-3-176-15,-1-2-128 0,4-2 144 0,1 0-144 16,1-2 0-16,2-3 0 0,1-5-208 0,0-6 64 31,0 0-1488-31,0 0-288 0,0 0-64 0,8-1-8000 0,-3-3-1584 0</inkml:trace>
  <inkml:trace contextRef="#ctx0" brushRef="#br1" timeOffset="92704.08">20464 13394 23039 0,'0'0'2048'0,"4"-10"-1648"15,1 0-400-15,4-3 0 0,2-1 2688 0,3 2 464 16,1 2 96-16,4-2 16 0,2 1-1760 0,4-1-352 16,2 2-64-16,3-1 0 0,3-4-256 0,4 1-64 15,4 0 0-15,2 1 0 0,4 1-80 0,3-4-32 16,1 0 0-16,-1 1 0 0,0 2-208 0,-2-1-32 16,-1 0-16-16,-5 4 0 0,-4 2-224 0,-2 4-48 15,-4 1-128-15,0 0 192 0,-4 1-192 0,-3 2 0 16,-5 1 0-16,-1 4 0 15,-2 0-1488-15,-4 3-240 0,-3 2-64 0,-3-1-16640 0</inkml:trace>
  <inkml:trace contextRef="#ctx0" brushRef="#br1" timeOffset="98147.79">30009 669 1839 0,'0'0'0'0,"0"0"160"0,0 0-160 0,0 0 0 16,0 0 0-16,0 0 0 0,0-6 3136 0,0-2 576 16,0 8 128-16,0-5 32 0,0-2-2224 0,0 7-448 15,0-7-96-15,0 2-16 0,0 5 0 0,0-8 0 16,-3 2 0-16,3 2 0 0,0 4-112 0,0 0-16 15,-1-6-16-15,1 6 0 0,-3-6-176 0,3 6-48 16,0 0 0-16,0 0 0 0,0 0-192 0,0 0-32 16,0 0-16-16,0 0 0 0,0 0-128 0,0 0-32 15,-2 15 0-15,1 1 0 0,-1 2 112 0,1 1 16 16,1 3 0-16,-1 6 0 0,-1 1-64 0,1 4 0 16,0 0 0-16,1 4 0 0,0 2 32 0,-3 2 0 15,1 0 0-15,1-4 0 0,-3-1-32 0,0-1-16 16,1 0 0-16,2-2 0 0,-4-3-160 0,0 0-16 15,0 2-16-15,0-5 0 0,0 1-176 0,0-4 192 16,-3-3-192-16,3 1 192 0,1-3-192 0,0-1 0 0,-1-3 144 0,4-2-144 16,0 0 0-16,1-1 0 0,0-3 0 0,0-9 0 15,0 0-192-15,0 0-96 0,0 0-32 0,0 0 0 16,7-10-1776 0,1-3-352-16,0-2-80 0,-2-2-11952 0</inkml:trace>
  <inkml:trace contextRef="#ctx0" brushRef="#br1" timeOffset="98620.5">29781 704 17503 0,'0'0'1552'0,"0"0"-1232"16,0 0-320-16,0 0 0 0,0 0 0 0,7-6 160 15,-1 1-160-15,2 2 128 0,2-1-128 0,1 0 0 16,1-1 0-16,5 0 0 0,0 1 640 0,1-1 32 16,-1-1 16-16,0 0 0 0,0 1 272 0,2-1 64 15,1 0 16-15,2 2 0 0,-2-1-128 0,1 2-16 16,4 1-16-16,-2-1 0 0,-1 2-240 0,3 2-32 15,-1 3-16-15,2 4 0 0,5-2-192 0,-2 7-32 0,-1-1-16 0,0 4 0 16,-1 0-160-16,-3 3-16 0,-4 2-16 0,-2 1 0 16,-4 1-32-16,-1 3 0 0,-4 0 0 0,-3 1 0 15,-2 4 192-15,0 0 48 0,-4 0 0 0,-2 1 0 16,0 2 160-16,-2 0 48 0,-1-1 0 0,-4 2 0 16,-1-1-128-16,-4-2-32 0,0-6 0 0,-5 6 0 15,-4 0-64-15,-2-3-16 0,-2 0 0 0,0 3 0 16,-1-3-144-16,3 1-16 0,1-2-16 0,-2-4 0 0,-1-4-32 0,2 1-128 15,1-2 192-15,1-3-64 0,0-2-128 16,0-1 0-16,3-4 0 0,-3 0-176 16,0-6-1088-16,0 0-208 0,0-6-64 0,4 0-8944 15,0-8-1792-15</inkml:trace>
  <inkml:trace contextRef="#ctx0" brushRef="#br1" timeOffset="99114.3">30480 426 7359 0,'0'0'320'0,"0"0"80"0,-4-2-400 0,-1-1 0 0,5 3 0 0,-5-2 0 16,5 2 2576-16,-2-4 432 0,1-4 96 0,1 8 16 16,0-6-1744-16,2 1-352 0,3-3-64 0,1 3 0 15,1-4-80-15,-1 3-16 0,4 1 0 0,2-3 0 16,-1 1-112-16,3 2-32 0,3-3 0 0,7 2 0 15,0-2-176-15,-1 3-32 0,-3 1-16 0,-7 4 0 0,-2 0-176 0,2 1-16 16,-4-1-16-16,-9 0 0 16,8 7-96-16,-8-7 0 0,0 12-16 0,-3-1 0 0,-3-3 112 0,-2 5 32 15,-5 0 0-15,6-3 0 0,-5 4 0 0,1 3 16 16,-2-5 0-16,2 0 0 0,1 2-112 0,1 0-32 16,1-4 0-16,-1 8 0 0,5-7-192 0,7 1 128 15,2-7-128-15,5-2 0 0,4-1 464 0,5-4 0 16,5-1 0-16,2-1 0 0,-1-6-112 0,3 2-32 15,0-3 0-15,-10 5 0 0,4-4-320 0,-1 3 128 16,-2-2-128-16,0 2 0 16,-1 2-1104-16,-1-1-304 0,-3 3-48 0</inkml:trace>
  <inkml:trace contextRef="#ctx0" brushRef="#br1" timeOffset="99628.43">30924 856 20671 0,'0'0'912'0,"0"0"192"0,0 0-880 16,0 0-224-16,8 10 0 0,-2-2 0 0,2 2 256 0,-1 1 16 15,2 2 0-15,1 4 0 0,0-1 208 0,3 5 32 0,0 1 16 0,5 9 0 16,-4-2-208-16,0-3-32 15,-2 2-16-15,-2-4 0 0,-1 1-112 0,-1-2-32 16,-2-4 0-16,-1 1 0 0,-1 0 48 0,-1-1 0 0,-1-2 0 0,0-1 0 16,-2-2-176-16,0 1 0 0,0-5 0 0,2 0-7632 15,-2-10-1456 1</inkml:trace>
  <inkml:trace contextRef="#ctx0" brushRef="#br1" timeOffset="99894.33">31212 864 21183 0,'-5'4'1888'0,"-1"2"-1504"16,-2 3-384-16,1 0 0 0,-2 2 880 0,-1 3 96 16,-2 0 32-16,0 4 0 0,-2 3 96 0,-2 1 32 15,2 2 0-15,-9 12 0 0,2-3-224 0,2 1-32 16,1-1-16-16,1 2 0 0,1-4-480 0,1 0-112 15,-2-1-16-15,3 0 0 0,3-6-128 0,-1-1-128 16,0-3 192-16,0 2-192 0,5-6 144 0,-2-2-144 16,2 0 0-16,2-1 144 0,1-4-304 0,4-9-64 15,0 0-16-15,0 0 0 16,0 0-1936-16,0 0-400 0,9-21-80 0,7 2-16 0</inkml:trace>
  <inkml:trace contextRef="#ctx0" brushRef="#br1" timeOffset="100299.87">31932 681 20271 0,'0'0'896'0,"0"0"192"0,0 0-880 0,-5-5-208 0,0 2 0 0,-2 2 0 0,0 0 576 0,-2 1 80 16,0 2 16-16,-1 2 0 16,-2 1 208-16,1 0 32 0,-2 0 16 0,-1 4 0 0,2 0-96 0,-1 2 0 15,0 0-16-15,-2 1 0 0,2 3-48 0,0 2-16 16,1-2 0-16,-2 6 0 0,1-2-192 0,4 0-48 16,4 0 0-16,2 1 0 0,2-3-64 0,4 0-32 15,2 3 0-15,0-3 0 0,-1-1-80 0,2-1-16 16,3 1 0-16,0 2 0 0,-1 0-16 0,-3 0-16 15,2 0 0-15,0-1 0 0,-1 1-96 0,-1 0-32 16,-2-3 0-16,-2-1 0 0,-2 1 64 0,-2 1 16 16,-1-1 0-16,0-1 0 0,-1-3 16 0,-2 2 0 15,-3 1 0-15,-3-1 0 0,1-3-256 0,1 1 128 16,-1-2-128-16,1 1 0 0,0-2 176 0,0 0-176 0,3-5 192 0,-3-3-192 31,4-2-960-31,0-4-320 0,1-2-48 0,1-3-15136 0</inkml:trace>
  <inkml:trace contextRef="#ctx0" brushRef="#br1" timeOffset="100714.23">32281 337 4607 0,'0'0'400'0,"0"0"-400"16,7-8 0-16,-7 8 0 0,0 0 3328 0,9-8 576 16,-9 8 112-16,0 0 16 0,0 0-2272 0,0 0-464 15,0 0-80-15,0 0-32 0,0 0-80 0,0 0-16 16,0 0 0-16,0 0 0 0,-4 11-144 0,-1 2-48 15,-2-3 0-15,-3 6 0 0,0 3 64 0,-5 5 0 16,0 0 0-16,6-10 0 0,0 5-128 0,0 0 0 16,-1 1-16-16,0-1 0 0,-1 0-112 0,3-1-32 15,-1-1 0-15,-5 11 0 0,2-8-96 0,3-6 0 16,2-4-16-16,7-10 0 0,0 0-80 0,0 0-16 0,0 0 0 0,0 0 0 16,-3-4 16-16,4-1 0 0,2-6 0 0,1-2 0 15,-2 2-224-15,2-4-64 0,-1-2 0 0,-1 0 0 16,-2 5-448-16,0 5-80 0,-1-1-32 0,1 1 0 31,0 5-2960-31,0-3-608 0</inkml:trace>
  <inkml:trace contextRef="#ctx0" brushRef="#br1" timeOffset="101498.25">30623 2311 11055 0,'1'-14'976'0,"1"7"-784"15,2-3-192-15,1 3 0 0,0-2 1776 0,2 4 304 16,-7 5 64-16,10-9 16 0,-1 3-704 0,-9 6-144 15,0 0-32-15,9-1 0 0,-9 1-272 0,10 0-64 16,-10 0-16-16,9 6 0 0,-3 6-256 0,1 3-48 16,-2 5-16-16,0 4 0 0,-1 4 96 0,-3 4 32 15,3 4 0-15,-2 2 0 0,-1 1 128 0,1-1 32 16,-2 3 0-16,0-2 0 0,-2 0-192 0,2-3-48 0,-2-1 0 16,-1-1 0-16,1 3-240 0,1-1-48 0,-1-5-16 0,1 1 0 15,-2-1-160-15,2-1-16 0,1-4-16 16,0-2 0-16,0-1-160 0,0-4 160 0,0-3-160 0,1-2 160 15,1 3-160-15,-2-2 0 0,0-1 0 0,1 0 0 32,-1-4-384-32,0-10-176 0,0 0-16 0,0 0-16 15,0 0-2928-15,0 0-576 0,0 0-112 0,0 0-16 0</inkml:trace>
  <inkml:trace contextRef="#ctx0" brushRef="#br1" timeOffset="102082.82">31421 2365 27695 0,'0'0'1216'0,"0"0"272"15,0 0-1184-15,0 0-304 0,0 0 0 0,0 0 0 16,0 0 224-16,0 0-16 0,0 0 0 0,0 14 0 16,0 0 304-16,0 4 64 0,-4 1 16 0,0 4 0 0,0-1 48 0,-1 5 16 15,-2 0 0-15,-1 2 0 0,2-4-160 0,-2 3-48 16,1-3 0-16,-2-3 0 0,4 6-160 0,-2-3-32 16,1-4-16-16,-1 2 0 0,1-4-240 0,1 1 176 15,0 1-176-15,-1-2 160 0,2-1-160 0,-1-3-144 16,1-2 144-16,-1-2-208 15,4-1-2160-15,1-10-448 0,0 0-64 0</inkml:trace>
  <inkml:trace contextRef="#ctx0" brushRef="#br1" timeOffset="102352.73">31682 2140 6447 0,'0'0'272'0,"0"0"80"0,0 0-352 0,0 0 0 0,0 0 0 0,-6 9 0 16,1-3 5296-16,0 8 976 0,1 1 208 0,-1 4 48 15,2 2-4592-15,-4 3-912 0,3 6-176 0,1 6-32 16,-1 1-112-16,-3 5-32 0,2 5 0 0,0-3 0 16,0 1-160-16,0-3-48 0,1-2 0 0,0-3 0 15,1-2-208-15,-1-2-64 0,1-3 0 0,1-1 0 16,-2-3-64-16,-1 1 0 0,2-5-128 0,-1 0 192 15,-1-5-192-15,2-2 0 0,0-6 0 0,3-9 0 16,-8 7-1232-16,8-7-304 0,-10-5-48 16,3-6-13712-16</inkml:trace>
  <inkml:trace contextRef="#ctx0" brushRef="#br1" timeOffset="102518.77">31378 2393 3679 0,'0'0'320'0,"0"0"-320"16,5-9 0-16,4 0 0 0,2 3 5840 0,3 1 1104 15,3-2 224-15,2 2 32 0,2 1-4880 0,3-3-976 16,3-1-192-16,4 0-32 0,0-3-208 0,6 2-32 16,7 0-16-16,-1 0 0 0,3 0-384 0,3 1-80 15,3 2-16-15,0 3 0 0,0 1-384 0,-2-1 0 16,-6-4 0-16</inkml:trace>
  <inkml:trace contextRef="#ctx0" brushRef="#br1" timeOffset="103404.27">30062 4216 19343 0,'0'0'1728'0,"0"0"-1392"15,0 0-336-15,0 0 0 0,0 0 576 0,0 0 64 16,0 0 0-16,-6 8 0 0,-1-1 400 0,2 5 96 16,1 4 16-16,-1 2 0 0,0 2-144 0,2 0-32 15,-5 3 0-15,2 4 0 0,-1 1-128 0,2 2-16 16,0 2-16-16,1-3 0 0,0 0-240 0,3 1-64 15,1-5 0-15,0 3 0 0,1-6-256 0,2-2-64 0,-1-1-16 0,2-1 0 16,0-4-176-16,0 0 160 0,0-4-160 0,-3 3 160 16,2-2-160-16,-1-4 160 0,-2-7-160 0,0 0 160 15,0 0-352-15,0 0-64 0,0 0 0 0,0 0-16 32,4-11-1936-32,0 2-384 0,0-3-80 0,-2-2-9888 0</inkml:trace>
  <inkml:trace contextRef="#ctx0" brushRef="#br1" timeOffset="103772.06">29752 4298 26719 0,'0'0'2368'0,"0"0"-1888"16,6-5-480-16,3-4 0 0,3 2 208 0,3-2-48 15,3 2-16-15,1-2 0 0,5 2 176 0,0 0 48 16,1-3 0-16,2 3 0 0,0-2 256 0,1 4 48 16,0-4 16-16,0 6 0 0,-2 2-176 0,4 3-48 15,-1 2 0-15,-1 4 0 0,-1 0-224 0,-2 4-48 16,-2 5-16-16,-2 1 0 0,-1 2 80 0,-4 4 32 16,-2 3 0-16,-2 3 0 0,-4-1 32 0,-1 3 16 15,-2 1 0-15,-4 0 0 0,-2 0 208 0,-2-1 32 16,-3 0 16-16,-2 0 0 0,-3-6-160 0,1 1-48 0,-8-1 0 15,1 0 0-15,0-2-96 0,-2-1-32 0,-2 0 0 0,2-4 0 16,-1-2-128-16,2-1-128 0,0-3 192 0,2 0-192 16,-1-2 0-16,3-6-320 0,4 0 32 0,-1-5 16 31,0-4-1760-31,4-1-336 0,0-6-80 0,2 1-12592 0</inkml:trace>
  <inkml:trace contextRef="#ctx0" brushRef="#br1" timeOffset="104274.09">30320 3946 20271 0,'0'0'1792'0,"0"0"-1424"15,8-4-368-15,-8 4 0 0,7-4 576 0,1-2 32 16,1 1 16-16,1 1 0 0,0 2 192 0,2-2 32 16,-3-1 16-16,2 1 0 0,0 1 96 0,1 0 0 15,-1-4 16-15,1 2 0 0,1 0-112 0,0-3-32 16,0 3 0-16,2 2 0 0,-1-1-112 0,-2-1-16 15,-2 2-16-15,0 2 0 0,-10 1-208 0,13 0-32 16,-13 0-16-16,9 7 0 0,0 1-112 0,-4 4-32 0,-5-12 0 0,5 11 0 16,-3 0 64-16,-2 2 16 0,-1-1 0 0,-1 0 0 15,-2 4 48-15,-1-3 16 0,-2 1 0 0,1 0 0 16,-3-1-112-16,0 1-32 0,-1-4 0 0,0 2 0 16,0-3-32-16,3 0 0 0,1-2 0 0,6-7 0 15,0 0-128-15,0 0-128 0,0 0 192 0,0 0-192 16,0 0 304-16,11 7-48 0,1-6-16 0,3-2 0 15,3-5 96-15,0 3 32 0,2-2 0 0,-1-2 0 16,0-3-208-16,-1 2-32 0,0-1-128 0,-2 2 192 16,0-1-192-16,-2 3 0 0,-3 3 0 0,-1-2 0 15,-2-3 0-15,-8 7-128 0,0 0 128 0,7-1-208 16,-7 1-2288-16,0 0-464 16,0 0-96-16,0 0-16 0</inkml:trace>
  <inkml:trace contextRef="#ctx0" brushRef="#br1" timeOffset="104786.64">30815 4477 6447 0,'0'0'576'0,"-2"-10"-576"0,4 0 0 0,0-1 0 16,1 2 3968-16,1-3 672 0,-1 5 144 0,1-2 16 16,-4 9-2048-16,8-5-400 0,-8 5-96 0,7-8-16 15,-7 8-768-15,0 0-144 0,12-1-48 0,-2 3 0 0,-10-2-448 0,11 7-112 16,-2-2-16-16,1 4 0 15,1 1-224-15,0 4-48 0,-3-2-16 0,2 2 0 0,-1 3-272 0,-2 1-144 16,2 1 160-16,-1-1-160 0,-2-2 128 0,-1-1-128 16,-1 2 0-16,0-1 0 0,-1 0 0 0,0-2 128 15,1-4-128-15,-1 1 0 0,-3-11 0 0,2 10 0 16,-2-10-144-16,0 0 144 16,0 0-1456-16,0 0-192 0,0 0-32 0,0 0-9344 15,3-10-1872-15</inkml:trace>
  <inkml:trace contextRef="#ctx0" brushRef="#br1" timeOffset="105027.31">31092 4227 28559 0,'0'0'2544'0,"0"0"-2032"0,-7 5-512 0,0 3 0 15,-2-3 672-15,-3 6 32 0,-2 1 16 0,-1 2 0 16,-1 1 432-16,-2 1 64 0,-4 2 32 0,1 3 0 15,-4 1-752-15,1 4-160 0,-2-3-16 0,4 1-16 16,3 3-160-16,2-5-16 0,3 0-128 0,3-3 192 16,1-2-192-16,2-2 0 0,2 0 0 0,1-3 0 15,1-4-256-15,4-8-80 0,0 0-32 0,0 0 0 16,0 0-1872 0,0 0-368-16,0 0-80 0,9-7 0 0</inkml:trace>
  <inkml:trace contextRef="#ctx0" brushRef="#br1" timeOffset="105485.93">31538 4030 24639 0,'0'0'1088'0,"0"0"240"0,0 0-1072 0,0 0-256 0,0 0 0 0,0 0 0 15,0 0 480-15,0 0 32 0,0 0 16 0,0 0 0 16,-1 11 32-16,1-11 0 0,-4 9 0 0,-3 3 0 16,2-3-16-16,-2 3 0 0,-2 1 0 0,0-2 0 15,-1 2-48-15,0 2-16 0,-2-3 0 0,2 1 0 16,1-1-96-16,-1 1 0 0,-2-2-16 0,2 2 0 15,3 1-240-15,0 1-128 0,1-3 160 0,0 2-160 16,1 0 192-16,1 0-48 0,1-1-16 0,1-1 0 16,-1 1-128-16,2-3 160 0,1 4-160 0,1 1 160 15,0 1-160-15,1-1 0 0,0-2 0 0,1 2 128 16,-2 0-128-16,0 2 192 0,2 0-192 0,-1 1 192 16,-2 0-16-16,0-2 0 0,0 1 0 0,0 1 0 15,-2-4-48-15,-1-2-128 0,-1 2 192 0,2 2-64 16,1-2-128-16,1 1 0 0,0-5 0 0,0 4 128 0,1-4-128 0,1 0 0 15,-2-10 0-15,4 14 128 0,1-5 0 0,-1 1 0 16,3-3 0-16,-7-7 0 16,0 0-1808-16,10 7-368 0,-10-7-80 0</inkml:trace>
  <inkml:trace contextRef="#ctx0" brushRef="#br1" timeOffset="105988.11">31768 4266 12895 0,'0'0'1152'0,"0"0"-928"0,0 0-224 0,0 0 0 16,4-7 1616-16,-4 7 288 0,0 0 48 0,0 0 16 16,0 0-192-16,0 0-48 0,0 0 0 0,-9 6 0 15,0 4-848-15,-1 0-176 0,-2 4-48 0,1 3 0 16,-3 1-128-16,2 1-16 0,2 4-16 0,1-2 0 15,1 0 80-15,2-6 0 0,4 0 16 0,2-1 0 0,2-1-16 0,2-4 0 16,3 1 0-16,2-2 0 0,2-1 144 0,3-3 32 16,1-2 0-16,0-3 0 0,2-1 0 0,-1-3 0 15,1-6 0-15,1 1 0 0,0 0-160 0,-2-3-16 16,-1 3-16-16,-3-2 0 0,1-5-96 0,-5 3-16 16,-2 0 0-16,-4 1 0 0,-2-2-80 0,-2 0-32 15,-4 2 0-15,0 3 0 0,-3 0-160 0,-1 3-48 16,-1 0 0-16,-1 2 0 0,-1 2-128 0,2 3 0 15,0 1-192-15,-1 1 192 16,1-2-1216-16,2 1-112 0,0 0-16 0,9-1-16 16,-10 4-2048-16,1-1-416 0</inkml:trace>
  <inkml:trace contextRef="#ctx0" brushRef="#br1" timeOffset="106496.77">31959 3837 20959 0,'0'0'928'0,"0"0"192"0,0 0-896 0,0 0-224 0,0 0 0 0,0 0 0 0,0 0 1152 15,0 0 176-15,0 0 32 0,0 0 16 0,0 0-96 16,10-5-32-16,0-2 0 0,0 3 0 16,0 2-288-16,2-1-64 0,-1 1-16 0,2 1 0 0,-2-1-304 0,1 5-48 15,-1-2-16-15,1 0 0 0,-1 2-144 0,-1 3-48 16,0 2 0-16,-1 5 0 0,-1-3-192 0,0 4-128 16,-2 4 128-16,-2-1-128 0,-3 4 128 0,-2 3-128 15,-2 3 128-15,-1-6-128 0,-2 2 144 0,2 0-144 16,-1-3 192-16,0-1-192 0,-1 2 192 0,1-1-192 15,0-1 192-15,-1-1-192 0,4-3 192 0,-1 0-192 16,2 2 192-16,1-2-192 0,3 3 160 0,-1-3-160 16,3-2 128-16,2 1-128 0,0 1 0 0,1 3 128 15,-1 0-128-15,2 2 0 0,-1 0 0 0,-2 2 0 16,1 2 128-16,-3-1-128 0,-2 0 0 0,-3 4 0 0,-2-2 0 0,-3 2 0 16,-3-6 208-16,-2 2 16 0,-2 1 0 0,-2-1 0 15,-3-2 224-15,1-1 64 0,1-2 0 0,-2 0 0 16,0 1-256-16,0-2-64 0,-1 0 0 0,2-2 0 15,0 0-192-15,3-3 128 0,3-1-128 0,2 2 0 16,2-4 0-16,3 2-192 0,3-2 16 0,4 1 0 31,-1 3-2704-31,5-7-528 0,4 1-112 0,7-5-32 0</inkml:trace>
  <inkml:trace contextRef="#ctx0" brushRef="#br1" timeOffset="119294.17">28469 1532 23951 0,'-10'-5'1056'0,"10"5"224"0,-7-4-1024 0,7 4-256 0,0 0 0 0,0 0 0 15,0 0 384-15,0 0 32 0,0 0 0 0,0 0 0 16,0 0 16-16,7-8 0 0,3 0 0 0,8-4 0 16,0 0 304-16,10-1 64 0,4-2 16 0,5-2 0 15,3-1-144-15,5 3-32 0,3 1 0 0,-1 4 0 16,-2-1-96-16,-3 2-32 0,-3-3 0 0,-3 2 0 16,-6 1-256-16,-3 0-64 0,-6 2-16 0,-2 4 0 15,2 1-176-15,-6 2 128 0,-4-2-128 0,-11 2 128 16,7 8-128-16,-1 3 0 0,-5 0 0 0,-3 1 128 15,-3 2-128-15,-2-1 0 0,0 3 0 0,-1 4 0 16,1-4 0-16,0 2 0 0,1 3 0 0,-1-1 0 16,0-3 0-16,-1 0 0 0,1-3 0 0,0 1 128 15,0 0-128-15,0 2 0 0,2-2 0 0,-1-3 0 0,-1 0 0 16,2 1-224-16,0 0 48 0,1-4 16 16,1 1-1584-16,-1-4-320 0,4-6-64 0,0 0-11120 15</inkml:trace>
  <inkml:trace contextRef="#ctx0" brushRef="#br1" timeOffset="120888.33">28914 1474 20559 0,'0'0'896'0,"0"0"208"0,0 0-880 0,0 0-224 0,0 0 0 0,0 0 0 16,0 0 368-16,7-7 16 0,-7 7 16 0,0 0 0 16,0 0 384-16,0 0 80 0,6-7 16 0,-6 7 0 15,0 0-240-15,0 0-64 0,0 0 0 0,0 0 0 16,0 0-192-16,0 0-32 0,0 0-16 0,-9 5 0 16,0 3 80-16,0-5 16 0,0 2 0 0,2 2 0 15,-1-2-96-15,1 1-16 0,-2 2 0 0,1-3 0 16,0 1-80-16,1 2-32 0,-3-3 0 0,2 3 0 15,-2-2 0-15,2 0 0 0,-2 2 0 0,1-4 0 16,0 0-16-16,2-1-16 0,-4 3 0 0,2-1 0 16,9-5 0-16,-8 3 0 0,1 1 0 0,7-4 0 15,0 0 32-15,0 0 16 0,0 0 0 0,-7 5 0 16,7-5-80-16,0 0-16 0,0 0 0 0,0 0 0 0,-7 5-128 0,7-5 128 16,0 0-128-16,0 0 128 15,0 0-128-15,0 0 0 0,0 0 144 0,0 0-144 0,0 0 176 0,0 0-48 16,0 0 0-16,0 0 0 0,0 0 64 0,0 0 0 15,0 0 0-15,0 0 0 0,0 0-48 0,-6-2 0 16,6 2 0-16,-6-3 0 0,6 3-144 0,0 0 0 16,-9-4 0-16,9 4 0 0,-9-1 0 0,9 1 0 15,-8-1 0-15,8 1-176 0,-9 0 176 0,9 0 0 16,-9 1 0-16,2 0 0 0,-1 2 0 0,8-3 0 16,-9 3 0-16,0 0 0 0,2 1 0 0,0 0 0 15,-2 1 0-15,3 0-128 0,6-5 128 0,-9 7 0 16,3 0 0-16,1-2 0 0,-4 0 0 0,2 3 0 15,1-2 0-15,1 2 0 0,5-8 0 0,-5 9 0 0,5-9 0 0,-8 9-128 16,1 1 128-16,0 0 0 0,7-10 0 0,-6 9 0 16,-2 1 0-16,2-2 0 0,0 1 0 0,-1-3 0 15,1 2 0-15,1 1 0 0,0-4 0 0,5-5 0 16,0 0 0-16,-7 9 0 0,7-9 0 0,-2 6 128 16,2-6-128-16,0 0 0 0,0 0 0 0,0 0 0 15,-3 11 0-15,3-11 144 0,0 0-144 0,0 0 0 16,0 0 176-16,0 0-176 0,0 0 160 0,0 0-160 15,0 0 176-15,0 0-176 0,0 0 192 0,0 0-192 16,0 0 176-16,0 0-176 0,0 0 160 0,0 0-160 16,0 0 160-16,0 0-160 0,0 0 160 0,0 0-160 15,0 0 160-15,0 0-160 0,0 0 160 0,0 0-160 16,0 0 0-16,0 0 128 0,0 0-128 0,0 0 0 16,0 0 0-16,0 0 0 0,0 0 0 0,0 0 0 0,0 0 128 0,0 0-128 15,0 0 0-15,0 0 0 0,0 0 0 0,0 0 0 16,0 0 0-16,0 0 0 0,0 0 0 0,0 0 0 15,0 0 0-15,0 0 0 0,0 0 0 0,0 0 0 16,0 0 0-16,0 0 0 0,0 0 0 0,0 0 128 16,-2 8-128-16,2-8 0 0,-4 9 0 0,4-9 0 15,0 0 0-15,-6 6 0 0,6-6 0 0,-7 8 0 16,1 1 0-16,-2-3 0 0,-1 2 0 0,2-3 0 16,-2 0 0-16,2 3 0 0,0-3 0 0,-1-2 0 15,1 2 0-15,0 2 0 0,1-5 0 0,6-2 0 16,-9 7 0-16,1 0 0 0,-2-2 0 0,1 3 0 0,0 1 0 0,0-3 0 15,2 4 0-15,-6 1 0 0,2 3 0 0,-1 0 0 16,0 1 0-16,-1 0 0 0,-1 2 0 0,1-2 0 16,-1 1 0-16,4 0 0 0,-3-1 0 0,1 0 0 15,1 0 0-15,0 1 0 0,1 0 0 0,0-1 0 16,-1 1 0-16,0 0-128 0,1 2 128 0,0 1 0 16,1 0 0-16,-1 2 0 0,-3 1 0 0,0 0 0 15,0 0 0-15,2-1 0 0,1 1 0 0,0-2 0 16,-2 1 0-16,2-1 0 0,0 4 0 0,0 1 0 15,2-3 0-15,-2 0 0 0,2 4 0 0,-2-4 0 16,-1-2 0-16,-1 2 0 0,1 2 0 0,-2 0 0 16,0 0 0-16,1 3 0 0,-1-2 0 0,-1 3 0 15,-3-2 0-15,1 3 0 0,-2-2 0 0,-1 2 0 16,0 3 0-16,0-2 0 0,0 3 0 0,0 3 0 16,-1 1 0-16,-1 0 0 0,1-1 0 0,-1 3 0 0,2-4 0 0,2 1 0 15,0-3 0-15,1 6 0 0,0 1 0 0,1-2 0 16,-3 0 0-16,2 0 0 0,-2 0 0 0,-1 2 0 15,-1-2 0-15,0-3 0 0,-2 0 128 0,-1-2-128 16,0 1 0-16,-1 0 0 0,-3 2 0 0,3-2 128 16,1 2-128-16,1 1 0 0,2 2 0 0,1 0 0 15,1 0 0-15,3-3 0 0,1-1 0 0,1-2 0 16,0-4 0-16,2 2 0 0,0-5 0 0,0 2 0 16,1 1 0-16,1-2 0 0,2 2 0 0,-1-1 0 15,-2 0 0-15,0-1 0 0,-2-2 0 0,3 0 0 16,-2 0 128-16,2-2-128 0,-1-2 0 0,2 2 0 0,1 0 0 0,-1-1 0 15,-2-2 0-15,0 1 128 0,2-1-128 16,-2 0 0-16,0 2 0 0,-3 1 176 0,-2-3-176 0,-2 2 160 16,-1-1-32-16,2 2 0 0,-1-1 0 0,0 1 0 15,-6-2-128-15,0 3 192 0,0-2-192 0,0 2 192 16,0 2-192-16,2-4 160 0,-1 1-160 0,-1 3 160 16,3-2-160-16,-1 3 128 0,1-3-128 0,1-1 128 15,-1 1-128-15,2-3 192 0,1 0-192 0,2 0 192 16,0 1-64-16,1 1-128 0,0-3 192 0,1 2-64 15,2-3-128-15,-1 1 160 0,1 0-160 0,-1 3 160 16,2 0-160-16,-2-2 160 0,-2 0-160 0,1 1 160 16,3 2-160-16,0-2 0 0,-3 2 0 0,0 2 0 15,0-3 0-15,-1 4 0 0,0-2 128 0,0 1-128 16,-1 1 0-16,-1-2 160 0,2 3-160 0,-2-1 160 16,-1-1-160-16,1 1 160 0,0 0-160 0,1-1 160 0,-2 5-160 15,2-1 160-15,0-3-160 0,2 2 160 0,-1 1-160 0,5-4 0 16,3 2 144-16,1-2-144 0,-3-1 0 0,2 0 144 15,-1-2-144-15,1 0 0 0,0 0 0 16,2-3 0-16,2 1 0 0,-1-5 0 0,0-2 0 0,4-4 0 16,4 2-176-16,-5-12 176 15,0 0-704-15,0 0-16 0,0 0-16 0,18-1 0 16,-4-8-1728-16,3-8-352 0,-3-7-64 0</inkml:trace>
  <inkml:trace contextRef="#ctx0" brushRef="#br1" timeOffset="121719.64">24417 7183 25791 0,'-4'-11'2304'0,"2"0"-1856"0,2-2-448 0,0 0 0 0,0-2 416 0,3 0-16 16,0 2 0-16,0 3 0 0,-1-2-272 0,-2 12-128 16,0 0 0-16,0 0 128 0,0 0 512 0,0 0 80 15,0 0 32-15,0 0 0 0,0 0-192 0,-1 13-48 16,-2 4 0-16,-1 4 0 0,-1 2-160 0,-1 5-32 16,0 0-16-16,-1 5 0 0,1 0-144 0,1 3-32 15,0 1 0-15,0-2 0 0,0 1-128 0,-2-2 0 16,3 2 144-16,-1-2-144 0,-4-1 0 0,6-1-192 15,-2-3 32-15,0-2 0 16,-2-6-1536-16,2-3-304 0,1-4-64 0,0-4-10576 0</inkml:trace>
  <inkml:trace contextRef="#ctx0" brushRef="#br1" timeOffset="122199.58">24172 7370 31327 0,'-13'-9'1392'0,"7"7"272"0,-1-1-1328 0,7 3-336 0,0 0 0 0,0 0 0 31,-4-3-384-31,4 3-160 0,0 0-32 0,0 0 0 0,9-9 576 0,3 2 0 0,-1 1 0 0,5-3 0 16,0 0 176-16,3-1-16 0,3 2 0 0,1-2 0 15,5 4-16-15,0-3 0 0,-1 1 0 0,4 2 0 16,2 2-16-16,0 2 0 0,1 0 0 0,-3 2 0 0,2 0-128 0,-1 0 0 15,-4 3 0-15,-2-1 0 0,0 0 0 0,-3 3 0 16,-3 0 0-16,-2 1 0 0,-4 6 0 0,-3 0 128 16,-2 4-128-16,-4 4 0 0,-1 2 208 0,-4 0-32 15,-2 3-16-15,-2 1 0 0,-4 2 80 0,-2 1 16 16,-4 2 0-16,-1-4 0 0,-1 1-16 0,2-4 0 16,-2 0 0-16,1-4 0 0,1-3 0 0,1-3 0 15,2-2 0-15,2 1 0 0,2-5-16 0,7-8 0 16,0 0 0-16,0 0 0 0,0 0 64 0,0 0 16 15,0 0 0-15,7-13 0 0,3-7 32 0,2-1 16 16,1 0 0-16,2-2 0 0,2-4-208 0,1 3-144 16,1-6 192-16,-1 4-192 0,-1-1 128 0,1 3-128 15,3 1 0-15,-1-1 0 0,0 1 0 0,-1 4 0 0,3 2 0 0,-2 1 0 16,1 4 0-16,0 3 0 0,1 2 0 16,-3 1 0-16,1 2 0 0,-6 3 0 0,0 1-192 0,-2 0 192 31,-12 0-672-31,0 0-32 0,0 0-16 0,0 0 0 15,0 0-1840-15,0 0-352 0,-2 13-80 0,2-13-9552 0</inkml:trace>
  <inkml:trace contextRef="#ctx0" brushRef="#br1" timeOffset="122448.81">25428 7247 35007 0,'0'0'3120'0,"0"0"-2496"0,0 0-496 0,-3 10-128 0,0 2 128 0,2 3 16 15,0-1 0-15,-2 1 0 0,-2-1-144 0,2 5 0 16,-5 2 0-16,2-4-176 0,0-1 176 0,0 1 0 16,-3 2 0-16,2-1 128 0,0 0-128 0,1-3 0 15,-1 1 0-15,2-4-128 16,-2-3-496-16,2-1-80 0,5-8-32 0,0 0 0 15,0 0-1696-15,0 0-320 0,0 0-80 0</inkml:trace>
  <inkml:trace contextRef="#ctx0" brushRef="#br1" timeOffset="122786.48">25631 7204 23039 0,'-13'7'2048'0,"-1"0"-1648"0,3 4-400 0,-2-1 0 15,2 3 2016-15,1 4 320 0,1 2 64 0,1 2 16 16,2-2-1936-16,1-1-480 0,2 0 0 0,2-3 0 16,-1 0 304-16,4 1-48 0,-1-2 0 0,2-4 0 15,-1 0 64-15,2-2 0 0,-4-8 0 0,9 7 0 16,2-4 176-16,-1-3 32 0,2-1 16 0,2-6 0 15,1-3-96-15,2-1-32 0,0 2 0 0,0-5 0 16,-2 1-208-16,0-2-32 0,-1-3-16 0,-1 3 0 0,0-2-160 0,-2 2 0 16,1 0 144-16,-1 2-144 0,-1 3 0 0,-1-2 0 15,-1 5 0-15,-1-3 0 0,0 2 0 0,-1-1-256 16,-2 4 32-16,-4 5 16 16,5-9-1264-16,-5 9-240 0,6-6-48 0,-6 6-8224 15,0 0-1632-15</inkml:trace>
  <inkml:trace contextRef="#ctx0" brushRef="#br1" timeOffset="123041.55">26120 7208 35007 0,'0'0'3120'0,"-9"-2"-2496"0,1-1-496 0,8 3-128 16,-8 6 272-16,2 2 48 0,-2 6 0 0,0-2 0 16,2 1-448-16,-2 2-96 0,-1 3-16 0,-1 0 0 15,0 0 240-15,-1 1 0 0,-1-2 0 0,3 0 0 16,-1-2-304-16,1 0-16 0,0 1 0 0,3-4 0 31,2-1-1456-31,0-4-288 0,4-7-64 0,0 0-10912 0</inkml:trace>
  <inkml:trace contextRef="#ctx0" brushRef="#br1" timeOffset="123584.02">26603 7208 32879 0,'-12'-2'1456'0,"3"2"304"0,-3 0-1408 0,-2 3-352 15,0 1 0-15,-2 1 0 0,-3 5 0 0,-2-2-128 16,0 0 0-16,0 0 0 0,2 4 128 0,0-4 192 16,2 4-32-16,0-1-16 0,0 1 16 0,4 0 0 15,1 2 0-15,3-3 0 0,3-1 16 0,2-4 0 16,4-6 0-16,-3 9 0 0,3-9 96 0,6 8 32 0,-6-8 0 0,7 7 0 16,2-3-32-16,0-1 0 0,0-3 0 0,2-2 0 15,3 1-64-15,0-1-16 0,0-4 0 0,3 3 0 16,-1-1-48-16,1 3-16 0,-2-1 0 0,-1 4 0 15,-1 0-128-15,-3 2 0 0,-10-4 0 0,13 6 128 16,-3 1-128-16,1 0 128 0,-2 1-128 0,1-3 128 16,-1-1-128-16,0 2 0 0,4-2 0 0,0-3 0 15,1-1 0-15,3 0 0 0,4-2 224 0,3-2-64 16,3-2 160-16,0-3 16 0,4-5 16 0,-1-4 0 16,1 0-32-16,1 0-16 0,0-3 0 0,1-5 0 15,2 1 0-15,2-4 0 0,1-3 0 0,2 0 0 16,0-5-112-16,2-5 0 0,0 0-16 0,-2-6 0 15,-4-3-48-15,-1-1-128 0,-6 0 192 0,-4-1-64 16,-4-1-128-16,-5 1 160 0,-3 2-160 0,-3 6 160 0,-3 7-160 0,-5 7 0 16,-3 5 0-16,-3 3 128 0,-1 5-128 0,-3 6 0 15,-2 2 0-15,-3 6 0 0,-4 2 0 0,-4 6 0 16,-4 6 0-16,-4 7-176 0,-4 3 48 0,-3 6 0 16,-3 7 0-16,-1 4 0 0,3 1 128 0,2 8 0 15,2 1 0-15,1 1 0 16,0 0-480-16,7 2-16 0,2-6 0 0,4 2 0 15,1-4-1552-15,4-1-304 0,2-6-64 0,4-4-8096 16,-1-2-1632-16</inkml:trace>
  <inkml:trace contextRef="#ctx0" brushRef="#br1" timeOffset="123748.31">26680 6675 41519 0,'-7'-9'1840'0,"7"9"384"0,0 0-1776 0,0 0-448 0,0 0 0 0,0 0 0 32,0 0-320-32,10 0-128 0,-10 0-48 0,11-2 0 15,-4-2-1072-15,-7 4-224 0,4-8-32 0,-4-1-14000 0</inkml:trace>
  <inkml:trace contextRef="#ctx0" brushRef="#br1" timeOffset="123913.59">25664 6542 44223 0,'-36'-9'3936'0,"20"6"-3152"0,4-1-624 0,5 2-160 16,7 2-416-16,0 0-112 0,0 0-32 0,-4 10 0 16,1 3-1392-16,1-4-288 0,2-9-48 0,-3 12-14160 15</inkml:trace>
  <inkml:trace contextRef="#ctx0" brushRef="#br1" timeOffset="124667.3">24598 8544 15663 0,'0'0'1392'0,"0"0"-1120"16,0 0-272-16,-6-9 0 0,1-2 1792 0,-1 3 288 15,0 0 64-15,-1 2 16 0,0-1-1136 0,-2 0-240 0,-1 0-32 0,-2 3-16 16,-2 4 48-16,-2 3 16 0,-5 1 0 0,-2 6 0 15,-1 0-240-15,-2 4-48 0,-2 3-16 0,1 0 0 16,2 2-144-16,-1 2-32 0,2-2 0 0,2 0 0 16,2 0 64-16,3-1 16 0,1-3 0 0,6 0 0 15,2-1-32-15,6-4-16 0,2 2 0 0,2-1 0 16,6-3-64-16,2 1-16 0,3-3 0 0,3-1 0 16,3 4-112-16,4-4-32 0,4 0 0 0,1 4 0 15,-3-1-128-15,1 3 0 0,-1-2 144 0,-2 1-144 16,-4 7 0-16,-4-3 0 0,-3-3 0 0,-5 3 0 15,-2 3 240-15,-2-2-32 0,-3 0 0 0,-5-2 0 16,-3 1 272-16,-2 0 48 0,-4-3 16 0,-2 0 0 16,-2 1-160-16,-5-3-48 0,0 3 0 0,-1-2 0 0,0-4-208 0,1-2-128 15,0-1 160-15,4-1-160 16,1-2-320-16,3-1-176 0,1-2-16 0,2-2-16 16,4-7-2064-16,4-2-416 0,5-2-64 0,5-7-10944 15</inkml:trace>
  <inkml:trace contextRef="#ctx0" brushRef="#br1" timeOffset="124898.27">25200 8073 33167 0,'0'0'1472'0,"0"0"304"0,0 0-1424 0,-6 5-352 0,-2 4 0 0,2 1 0 15,-3 3 1120-15,-1 6 160 0,-2 3 16 0,-2 3 16 16,-2-1-1024-16,-2 2-288 0,-1-2 0 0,0 3 128 16,0-1-128-16,0 0 0 0,0-1 0 0,1-3 0 31,1-1-368-31,2-2-96 0,2-1-32 0,2-3 0 16,2-1-2544-16,1 0-512 0</inkml:trace>
  <inkml:trace contextRef="#ctx0" brushRef="#br1" timeOffset="125158.74">25101 8823 41471 0,'0'0'3680'0,"0"0"-2944"16,0 0-592-16,11-5-144 15,3 0-1136-15,4 0-256 0,4 0-48 0,2 2-16 0,1-3 896 0,2 1 176 16,-2 0 48-16,0 0 0 16,-3-2-1680-16,1 2-336 0,0 1-64 0,-2-1-10704 0</inkml:trace>
  <inkml:trace contextRef="#ctx0" brushRef="#br1" timeOffset="125668.39">26118 8166 28559 0,'-13'9'2544'0,"5"-3"-2032"0,0 6-512 0,0 6 0 0,0 3 1280 0,-1 8 176 15,1 3 16-15,-4 8 16 16,1 1-1808-16,-2 6-352 15,0 1-80-15,0 0-16 0,2 0 768 0,-2 0 0 0,-2 1 0 0,1-2 0 0,0-5 0 0,1-2 0 16,1-3 0-16,2-4 160 0,1-1 160 0,5-8 48 16,-3-6 0-16,4-4 0 0,3-14 224 0,0 0 48 15,2 9 16-15,-2-9 0 0,9-6-32 0,3-3-16 16,0-8 0-16,5-2 0 0,1-5-208 0,3 1-32 16,3 1-16-16,2 2 0 0,0-2-352 0,2 5-128 15,2 0 0-15,-4 4 0 0,2 3 128 0,-2 6 0 16,0 3 0-16,-5 6 0 0,-5 4-224 0,-2 4 32 15,-2 1 16-15,-5 2 0 0,-3 2 16 0,-5 3 0 16,-5 0 0-16,-5 2 0 0,-4 1 160 0,-4 2 0 0,-6-4 0 0,-1-1 0 16,-2-3 0-16,-1-1 0 0,-3 1 0 0,2 0 128 15,-2-3-128-15,4-3 0 0,-1-5 128 0,3-2-128 16,5-6-144-16,4-3-112 0,3 0 0 0,4-3-16 31,1-1-2736-31,4-4-560 0,1-10-96 0,8 3-32 0</inkml:trace>
  <inkml:trace contextRef="#ctx0" brushRef="#br1" timeOffset="125978.69">26518 8818 38703 0,'-7'5'3440'0,"-1"7"-2752"15,-1-1-560-15,1 3-128 16,-2 1-640-16,3 1-144 0,-1-6-48 0,3 0 0 0,5-10 832 0,0 0 0 16,0 0 0-16,0 0 144 0,0 0 160 0,10 0 16 15,0-1 16-15,2-7 0 0,0-1-160 0,1-5-48 16,1-1 0-16,0 0 0 0,0 2-128 0,0-2 160 16,-1-1-160-16,-1 1 160 0,0 0-160 0,-2 1 0 15,-1-3 144-15,0 3-144 0,-1-1 0 0,-2 2 0 16,-1 5 0-16,-1-3 0 0,-4 11-176 0,0-7-48 15,0 7-16-15,0 0 0 16,-5-7-576-16,-2 4-112 0,-2 1-32 0,1 1 0 16,-4 2-1856-16,-1 2-384 0</inkml:trace>
  <inkml:trace contextRef="#ctx0" brushRef="#br1" timeOffset="126345.62">26975 8686 31327 0,'0'0'2784'0,"0"0"-2224"0,0 14-560 0,-2 1 0 15,0 2 176-15,-2 2-176 0,0 0 160 0,0 1-160 16,-2-1 368-16,0 0-32 0,-1-1 0 0,1 2 0 16,-4 2 80-16,2-2 16 0,-1-2 0 0,2-4 0 0,0-2-48 0,3 0 0 15,-1-5 0-15,5-7 0 0,0 0-32 0,0 0-16 16,0 0 0-16,0 0 0 15,0 0 64-15,4-12 16 0,2-4 0 0,3-3 0 0,0 0-288 0,1-3-128 16,2 0 0-16,-1-1 128 0,2 3-128 0,1 0 0 16,1-2 0-16,-2 4 0 0,1 1 0 0,-1 4 0 15,-2 0 0-15,-2 3 0 0,-1 1-144 0,-8 9 144 16,0 0 0-16,0 0 0 0,0 0-192 0,2 17 192 16,-2 0-192-16,0 1 192 0,-4 0-192 0,-1 0 64 15,-1 0 128-15,-2 1-208 0,2-2 208 0,-3 2 0 16,-1-1 0-16,0-1 0 0,1-1-192 0,-1-2 192 15,1-4-208-15,2 2 80 16,2-6-1472-16,5-6-272 0,0 0-64 0,0 0-7904 16,0 0-1568-16</inkml:trace>
  <inkml:trace contextRef="#ctx0" brushRef="#br1" timeOffset="126834.27">27569 8650 25791 0,'0'0'2304'0,"-12"-4"-1856"0,-1 1-448 0,-1 3 0 16,-1 3 0-16,0 3-336 0,-2 0 48 0,-1 3 16 16,-1 5 272-16,0 2 0 0,-3 1 176 0,0 2-176 15,-4 4 272-15,1 1-48 0,-1-2-16 0,3-3 0 16,2 0 240-16,3 0 32 0,4-1 16 0,4-1 0 0,4 0 144 0,2-3 48 15,4-5 0-15,4 1 0 0,2-5 144 0,4-2 48 16,4-3 0-16,4-4 0 0,2-1-272 0,4-8-48 16,2-2-16-16,0-3 0 0,0-4-176 0,-1 1-48 15,2-6 0-15,0 3 0 0,-1-5 32 0,2 1 0 16,0-4 0-16,-1-2 0 0,-2 0 32 0,1-1 0 16,-2-5 0-16,3 1 0 0,-2-4-96 0,0-2-16 15,0 0 0-15,-4-1 0 0,1-5-80 0,-2 3 0 16,-3 5-16-16,-1 6 0 0,-4 5-176 0,-2 10 0 15,-4 4 0-15,-2 6 128 0,0 7-128 0,-4 5 0 0,0 0 0 0,0 0 0 16,-12 9 0-16,-2 7 0 0,-2 7 0 16,-3 4 0-16,-4 2 0 0,0 3 0 0,-4 2-176 0,2 3 176 15,-2 4 0-15,2-1 0 0,-1 1 0 0,2 7-128 16,0 2 128-16,1-3 0 0,2 1 0 0,0-1 0 16,2-5 0-16,3-5 0 0,0-3 0 0,6-2 0 31,-1-4-512-31,2 0-32 0,3-6 0 0,2-1 0 15,1-3-1952-15,3-4-384 0,1-3-64 0,-1-11-11184 0</inkml:trace>
  <inkml:trace contextRef="#ctx0" brushRef="#br1" timeOffset="127672.83">27724 9057 28959 0,'7'-13'1280'0,"0"4"272"0,4-2-1232 0,3 0-320 0,3-3 0 0,4-3 0 16,0-2 0-16,4 0-176 0,1-5 32 0,2 1 0 16,0-1 528-16,1-7 96 0,-1 5 32 0,5-4 0 15,-2 1 64-15,2 0 32 0,0-4 0 0,0-2 0 16,-2 1-144-16,-1 1-16 0,-1 0-16 0,-1 1 0 16,-1-1-48-16,-3 1 0 0,-5-2 0 0,-4 5 0 15,-3 2-128-15,-4 1-48 0,-5 4 0 0,-1 4 0 0,-2 2 32 16,-3 5 0-16,-1-1 0 0,-2 7 0 0,-4 0-96 15,-2 3-16-15,-2 1 0 0,-6 5 0 0,-4 3-128 0,1 2 0 16,-1 4 0-16,-2 4 0 0,-2 5 0 0,0 5 0 16,2 0 0-16,-1 5-176 0,3 4 176 0,1 3 0 15,0-1 0-15,3-1 0 0,2-2 0 0,4 1 0 16,3-3 0-16,3 0 0 0,4-1 0 0,3-7 0 16,1 0 192-16,2-4-64 0,2-1 96 0,3-2 32 15,5-3 0-15,1-2 0 0,0 0 96 0,2-2 32 16,5-5 0-16,1 2 0 0,3-4-80 0,4 0-16 15,0-3 0-15,2-1 0 0,2-1-144 0,0-3-16 16,2-1-128-16,-1-4 192 0,-2 0-192 0,-2-4 144 16,-4-1-144-16,-1 2 128 0,-2 0-128 0,-5-4 0 15,-1-1 0-15,-2 1 128 0,-2-1-128 0,-4 1 0 0,-1 0 144 0,-2 2-144 16,-3 0 0-16,0 0 0 0,-4 2 0 16,0 3 0-16,-3 0 0 0,-3 5 0 0,-1 1 0 0,-2 3 0 15,-2 3 0-15,-3 6-128 0,-3-1 128 0,-3 7 0 16,-4 0 0-16,1 3-160 0,-3 2 160 0,0 2 0 15,-4 2 0-15,9 3-128 0,3-5 128 0,2 1 0 16,2 0 0-16,3-1 0 0,5-3 0 0,3 0 0 16,2-4 192-16,6 3 64 0,4-4 0 0,3-1 0 15,3-1-96-15,6 0-16 0,4-4 0 0,5-1 0 16,2-2 80-16,3-2 16 0,0 1 0 0,1-6 0 16,2-3-240-16,-2 0 0 0,6-4 0 0,-1 2 0 15,2-2-1360-15,-2-1-272 0,1-3-48 0</inkml:trace>
  <inkml:trace contextRef="#ctx0" brushRef="#br2" timeOffset="170966.4">21352 7208 11567 0,'14'0'512'0,"-6"0"112"0,0 0-496 0,2-2-128 16,-3 0 0-16,4 1 0 0,-5-1 400 0,2 2 64 16,-8 0 16-16,6-4 0 0,-6 4 176 0,5-3 48 15,-5 3 0-15,0 0 0 0,0-9 32 0,-1 1 16 16,-3 2 0-16,-1-2 0 0,0 3-176 0,-2-3-16 15,0 2-16-15,-1 0 0 0,2-4 80 0,-3 3 16 16,1-2 0-16,-1 2 0 0,0-5-32 0,1 3 0 16,-1-3 0-16,0-1 0 0,0 0-32 0,0-1 0 0,-1-2 0 0,0-1 0 15,-2 2 0-15,1-2 0 16,-1-2 0-16,0 2 0 0,-2 0-176 0,0 2-32 0,-2-2-16 0,1 3 0 16,-1-2-96-16,-2-1 0 0,-3 1-16 0,-1-1 0 15,-4 3-240-15,-1 4 144 0,-1-1-144 0,-1 3 128 16,-3-1-128-16,-1 5 0 0,-1-1 144 0,0 1-144 15,-2 3 0-15,1 1 0 0,-1 0 0 0,0 5 128 16,1 0-128-16,-1 2 0 0,-1 4 0 0,3 2 0 0,4 1 0 0,-1 2 0 16,4 2-144-16,3 2 144 0,3-2 0 0,3 4-144 15,3 1 144-15,4-2 0 0,6 2 0 0,4 3-128 16,5-5 128-16,5 5 0 0,3 2 0 0,6 1 0 16,3-4 0-16,4 3 0 0,3-5 0 0,2-3 128 15,1-1-128-15,3 1 144 0,2-3-16 0,1 0 0 16,0-2 0-16,1-2 0 0,0-4 80 0,3 1 16 15,-3-4 0-15,2 1 0 0,0 0 64 0,-1-6 16 16,-2-2 0-16,-1-1 0 0,-2-3 32 0,-4 1 16 16,0-1 0-16,-5-4 0 0,1 0 32 0,-7-1 16 15,-2 0 0-15,-3-4 0 0,-2-2 160 0,-5 1 16 16,-1 0 16-16,-5 1 0 0,-5-3-96 0,-4 1-32 16,-4-2 0-16,-4 0 0 0,-5 0-320 0,-3 1-144 15,-3-1 128-15,-6 1-128 0,-1 5 0 0,-2 1 0 16,0-1 0-16,1 2 0 0,-1 1-192 0,2-2-128 15,2 3-32-15,-11-1 0 16,6 9-2576-16,7 1-512 0</inkml:trace>
  <inkml:trace contextRef="#ctx0" brushRef="#br2" timeOffset="173642.8">22873 8588 5519 0,'0'0'496'0,"0"0"-496"0,7 0 0 0,1 0 0 16,-2 0 1328-16,-6 0 160 0,7-3 48 0,-2 2 0 16,-5 1-480-16,0 0-96 0,3-7 0 0,3 3-16 15,-6 4-32-15,0 0 0 0,0-7 0 0,-2 0 0 0,-2 0-176 0,3 2-32 16,-3-2-16-16,-1 0 0 0,-1-3-48 0,-2 1 0 15,-1-3 0-15,1 0 0 0,-3 3-64 0,1-2 0 16,-1-1-16-16,-1 0 0 0,1 0-80 0,-2 3-16 16,-1-2 0-16,-1 2 0 0,-2-5-64 0,-2-1-16 15,-1 2 0-15,-3-2 0 0,-1 0-128 0,-3-1-16 16,2 1-16-16,-4-3 0 0,-4 3 48 0,0-2 16 16,-2 1 0-16,0-2 0 0,-2 0-16 0,-1 1 0 15,-2-1 0-15,0 0 0 0,-4-1-48 0,0 1-16 16,-2 0 0-16,-2 2 0 0,-3 1-80 0,0-3-128 15,0-1 176-15,0 3-176 0,1 5 192 0,-3-2-192 16,1 3 192-16,0 0-192 0,0 5 176 0,0-2-176 16,0 2 160-16,-18-1-160 0,8-3 176 0,4 7-176 15,1 4 192-15,6 2-192 0,1 0 0 0,-3 1 0 16,0 4 0-16,1 1 0 0,1 3 0 0,2-2 0 16,0 3 0-16,3 3 0 0,3 5 0 0,1 8 0 0,2-5 0 15,3 3 0-15,1-4 0 0,3 5 0 0,1-2 0 16,4 2 0-16,4 1 0 0,3-5 0 0,0 3 144 0,6-3-144 15,1 5 0-15,4-4 0 0,0 2-128 0,1-1 128 16,2 2 0-16,4 0 0 0,0-3 0 0,2 1 0 16,2-1 0-16,2 0 0 0,3 0 0 0,3 0 0 15,2 3 0-15,2-5 0 0,5-1 0 0,3-3 0 16,5-1 224-16,2 1-48 0,2-3-16 0,2 2 0 16,5 0 112-16,2-1 32 0,3 0 0 0,3 0 0 0,3 0-64 15,4 2-16-15,2-2 0 0,3-3 0 0,4-1-224 0,0-3 176 16,-1 2-176-16,2 1 160 0,-1-1-160 0,2-3 160 15,4 3-160-15,1-3 160 0,2 1-160 0,1 3 128 16,0 0-128-16,1-4 128 0,-1-1 32 0,0-1 0 16,0 3 0-16,-1-4 0 0,-4-2-160 0,-2 0 0 15,-1-1 0-15,0-2 0 0,-5 0 0 0,3-4 288 16,-2 0-48-16,-2-2-16 0,-4-2 144 0,-1-1 16 16,-3-4 16-16,-5-4 0 0,-2-3 64 0,-1-5 16 15,-3-3 0-15,-3-3 0 0,0 1-48 0,-4-2-16 16,-3-3 0-16,-2 2 0 0,-8 2-112 0,-4-2-32 15,-4 5 0-15,-4-1 0 0,-8-2-272 0,-5 2 128 16,-5-1-128-16,-6 0 0 0,-6-4 0 0,-4 1-224 16,-3 4 16-16,-2-2 0 15,-1 1-512-15,-1 4-112 0,1 2 0 0,0 3-16 16,-2 1-2080-16,1 2-400 0,-16-5-96 0,6 7-16 0</inkml:trace>
  <inkml:trace contextRef="#ctx0" brushRef="#br2" timeOffset="181077.55">22805 8702 6447 0,'0'0'576'0,"12"0"-576"16,0 0 0-16,1 0 0 0,0 0 1056 0,0 0 96 15,-1 0 32-15,1-1 0 0,-4 0-752 0,-2 0-160 16,2-1-16-16,-9 2-16 0,7-1 160 0,-7 1 48 15,0 0 0-15,0 0 0 0,1-6 144 0,-2-2 48 16,-3 2 0-16,-1-3 0 0,-2 1-224 0,-1-3-32 16,-3 1-16-16,0-3 0 0,-2-4 96 0,1 0 32 15,-2 0 0-15,0-1 0 0,-2 0-48 0,0 1 0 16,-2-1 0-16,-1 0 0 0,0 0-64 0,-3-1 0 16,-2-1-16-16,-3 1 0 0,-1-3 16 0,-2-1 16 15,-4 2 0-15,-1 0 0 0,1 4-208 0,0-1-64 16,-2 0 0-16,-1 1 0 0,-1 1-128 0,0 1 0 0,0 2 0 0,-3 0 0 15,-2-1 0-15,-3 5 0 16,0-3-160-16,-1 3 160 0,0 0 0 0,-1 4 0 16,0-2 0-16,-1 1 0 0,0 1 0 0,1-3 0 15,-3 3 0-15,-1 3 0 0,-1-2 0 0,1 0-144 16,0 0 144-16,1 3 0 0,2 1 0 0,2 0 0 16,1 0 0-16,0 1 0 0,2 2 0 0,-2-1 0 15,-1 2 0-15,0-1-128 0,0 1 128 0,2 2 0 0,3 4 0 0,3-4 0 16,1 5 0-16,2-4 0 0,2 3 0 15,1-1 0-15,0 1 0 0,2 2 0 0,3-3 0 0,2 4-128 16,0-3 128-16,1 1 0 0,1 2 0 0,1-2 0 16,3 3 0-16,2 4 0 0,4-1 0 0,1 3 0 15,4 3 0-15,2 1 0 0,1-4 0 0,3 3 0 16,0 3 0-16,1-2 0 0,-1 4 0 0,3-3 0 0,3 1 0 0,-1 0 0 16,1 1-192-16,0 1 64 0,0-3 128 0,3 2 0 15,2-5-144-15,2-181 144 0,2 363 0 0,2-182 0 16,1 0 0-16,1 2 0 0,1 1 0 0,2-2 192 15,1 0-192-15,2 1 192 0,0-2-192 0,0 1 0 16,0-2 144-16,2 2-144 0,-1-3 128 0,4-1-128 16,-1-1 160-16,4 0-160 0,3 0 128 0,2-2-128 15,2 0 0-15,4-2 0 0,2 1 128 0,3-1-128 16,2 1 0-16,2-2 0 0,1-4 176 0,3 2-176 16,3-3 192-16,4-1-192 0,3-3 288 0,0-1-48 15,-2-2-16-15,24-1 0 0,-8-1 288 0,-6-1 48 16,-2-1 16-16,-4-2 0 0,-2-2-64 0,-21 5-16 15,2-3 0-15,0-2 0 0,2 0-272 0,0-5-48 16,0 2-16-16,2-4 0 0,2-4-16 0,-2 2 0 16,1-1 0-16,-3-2 0 0,-2-1 176 0,-1-3 48 15,-5-3 0-15,-3 5 0 0,-3-3-16 0,-4-3 0 16,-5 2 0-16,-1-5 0 0,-5 5-32 0,-6-2-16 16,-1 4 0-16,-4-2 0 0,-4-1-80 0,-4 4-16 0,-6-4 0 0,0 2 0 15,-5-4-208-15,-1 4 0 0,-1 4-144 0,-10-10 144 31,-2 6-832-31,-2 6-64 0,-3 1 0 0,7 6-13232 0</inkml:trace>
  <inkml:trace contextRef="#ctx0" brushRef="#br2" timeOffset="190682.17">22310 8683 4607 0,'0'0'192'0,"0"0"64"0,6-2-256 0,-6 2 0 0,6 0 0 0,2-1 0 16,-2-1 2320-16,1 0 432 0,-7 2 64 0,7-3 32 16,-2-2-1664-16,3 1-336 0,-3 0-64 0,-5 4-16 15,5-3-32-15,-5 3-16 0,0 0 0 0,0 0 0 16,0 0 48-16,0 0 16 0,0 0 0 0,0 0 0 16,0 0-16-16,0 0-16 0,0 0 0 0,0-8 0 15,0 3-80-15,-1 0-16 0,-2-4 0 0,2 4 0 0,1 5-16 0,-6-5-16 16,-1-4 0-16,1 3 0 0,-2-2-272 0,1 2-48 15,-2 2-16-15,-1-3 0 0,-2-2 192 0,-1 1 32 16,-1-1 16-16,-1 2 0 0,-3-2-208 16,-1 3-64-16,-1-4 0 0,-2 4 0 0,-2 0-32 0,-1 0-16 15,-1 1 0-15,-2 0 0 0,-1 0 64 0,0 4 16 16,0 1 0-16,2 0 0 0,-1-2-288 0,1 5-144 16,2 3 16-16,1-1 0 0,0 2 128 0,1 2 0 15,0-1 0-15,1 4 0 0,2 2 0 0,2-1 0 16,2 2 0-16,0 1 0 0,1 1 0 0,2 1 128 15,3-1 0-15,1 3 0 0,0-1-128 0,2 1 0 16,0 2 0-16,2-3 128 0,2-2 32 0,0 1 16 16,3-1 0-16,3-3 0 0,0 2 0 0,4-1 0 15,0-1 0-15,4 2 0 0,1-1 48 0,5-2 16 16,1-2 0-16,2 3 0 0,5-5 0 0,3 2 0 16,2-2 0-16,1 3 0 0,4-3-80 0,1-3-16 0,3-5 0 15,3 2 0-15,-2-1-16 0,2-2 0 16,-1-3 0-16,2-1 0 0,-2-4 192 0,-2 1 16 0,1-1 16 0,-5-2 0 15,1 3-32-15,-4-3 0 0,-2 1 0 0,-5-3 0 16,0-4-32-16,-5 0-16 0,-2 1 0 0,-3-1 0 16,-4 2 80-16,-3 0 16 0,-3-2 0 0,-4-1 0 15,-3 2-96-15,-4 0-16 0,-3-2 0 0,-3 3 0 16,-2 0-256-16,-1-1 128 0,-2 0-128 0,0 2 0 16,-2 2-160-16,-1-2-144 0,1 5-16 0,-1-2-16 15,0 0-1600-15,-2 2-320 0,3 5-64 16,1-1-15184-16</inkml:trace>
  <inkml:trace contextRef="#ctx0" brushRef="#br2" timeOffset="191630.13">20981 8571 5519 0,'0'0'240'0,"0"0"64"0,8 0-304 0,-1-1 0 16,0-1 0-16,-1-1 0 0,-1-3 2128 0,-5 6 368 15,5-4 80-15,-5 4 16 0,5-5-912 0,-1-1-176 16,-1-1-32-16,-3 7-16 0,0-5-224 0,0 5-32 16,-4-8-16-16,-1 2 0 0,-3 1-128 0,-1-1-32 15,-1 1 0-15,-3 2 0 0,-3 0-432 0,-2 1-80 16,-1-2-32-16,-1 0 0 0,-6-1-160 0,1 3-48 15,-4-1 0-15,-2-1 0 0,-1 1 48 0,-1-1 0 16,-1 1 0-16,-3 3 0 0,-2 3-32 0,1 1 0 0,-1-2 0 0,3 3 0 16,0 0 32-16,3 0 16 0,2 5 0 0,5-3 0 15,0 2-112-15,5-2-32 0,3 5 0 0,0-2 0 16,4 1-192-16,4-2 144 0,1 3-144 0,4 0 128 16,4 4 112-16,2-2 16 0,3 0 0 0,3 0 0 15,5 0-48-15,3-2 0 0,3 2 0 0,5 0 0 16,2 3-80-16,3-1-128 0,1-2 176 0,3-1-176 0,1-3 160 0,0 2-160 15,-1-6 128-15,1 2-128 0,-4-1 208 0,2-3-32 16,-3-1-16-16,2-1 0 0,-2-2 240 0,2-1 48 16,-2 0 16-16,1-2 0 0,-4 1-16 0,3-4 0 15,-4-1 0-15,0-1 0 0,-1-3-128 0,-6 2-16 16,1-3-16-16,-4 0 0 0,-3 0 32 0,-2-2 0 16,-3-1 0-16,-2-3 0 0,-1 0 64 0,-3 2 32 15,-3-1 0-15,-2 2 0 0,-1 0-96 0,-1 2-32 16,-2-1 0-16,1 3 0 0,-3 1-288 0,0-2 160 15,-2 3-160-15,1 0 128 0,-1 4-128 0,0-1 0 16,0 3-160-16,2 1 160 16,-3-1-624-16,3 3-16 0,-2 0-16 0,3 3 0 15,2-1-2784-15,8-2-544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38:32.9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14346 1209 6447 0,'0'0'272'0,"0"0"80"0,0 0-352 0,0 0 0 16,0 0 0-16,4-7 0 0,-4 7 1520 0,0 0 224 16,-2-13 48-16,2 13 16 0,0 0-880 0,0 0-176 15,0 0-48-15,0 0 0 0,-2-11-16 0,2 11-16 16,-5-8 0-16,5 8 0 0,-5-9 48 0,5 9 16 16,0 0 0-16,0 0 0 0,0 0-48 0,0 0-16 15,-9-4 0-15,9 4 0 0,0 0-192 0,0 0-32 16,0 0-16-16,0 0 0 0,-9-1-112 0,9 1 0 15,0 0-16-15,0 0 0 0,-8 5-32 0,8-5 0 16,-7 9 0-16,2-3 0 0,0 5 0 0,-1-3 0 16,1 3 0-16,0 3 0 0,-1 2-16 0,-2 3-16 0,1 3 0 15,-2 3 0-15,0 7 112 0,-1 6 32 16,-3 8 0-16,3 0 0 0,-5 2-16 0,2 3 0 0,3 1 0 0,3-15 0 16,0 0-128-16,-1 3-32 0,3 4 0 0,0 0 0 15,0 6 112-15,1-1 0 0,0-4 16 0,0-1 0 16,2-4 32-16,-1-4 0 0,-1 0 0 0,2-4 0 15,1-8 128-15,-2 1 16 0,1 2 16 0,-1-5 0 16,1-1-144-16,-1-2-16 0,0-1-16 0,1-1 0 16,-1-3-112-16,2 0-32 0,-1-2 0 0,0-3 0 0,0 1-32 0,2-3-16 15,-2 2 0-15,2-9 0 0,0 0-32 0,0 0-128 16,0 0 192-16,0 0-64 0,0 0 0 0,0 0 0 16,0 0 0-16,0 0 0 0,0 0 192 0,0 0 48 15,0 0 0-15,0 0 0 0,9-5-144 0,2-1-32 16,2 3 0-16,3-4 0 0,2 2-192 0,4 1 144 15,4-1-144-15,3-2 128 0,2-1-128 0,4-2 0 16,5 4 0-16,3-3 0 0,4 1 0 0,4 2 0 16,2-3 0-16,3 1 0 0,0-3 0 0,5 1 0 15,1 1 0-15,2-4 0 0,2-1 0 0,1 4 0 16,1-2 0-16,-1 3 0 0,0-5 0 0,-1 4 0 16,-1 1 0-16,-1 0 0 0,-4 2 0 0,-2 0 0 15,1-1 0-15,-4 4 0 0,-1 0 0 0,-3-1 0 16,-3 2 0-16,-4 2 0 0,-2-1 0 0,-2 0 0 15,-2 2 0-15,-2 2 0 0,-5-2 0 0,0 1 0 16,-3 0 0-16,-2 2 0 0,-1 0 0 0,-2 1 0 16,-2-1 128-16,-2-2-128 0,-1 2 0 0,-1 0 0 0,-1 2 0 15,-3-1 0-15,-1-2 0 0,1-2 0 0,-3 2 0 0,-1-1 0 16,-9-1 0-16,0 0 0 0,0 0 144 0,0 0-144 16,0 0 0-16,0 0 128 0,0 0-128 0,4-3 0 15,-3-4 208-15,-1 0-16 0,-2 0-16 0,-1-2 0 16,-2 0-16-16,3-5 0 0,-3-1 0 0,1-5 0 15,-1-4-160-15,0-7 192 0,-1-1-192 0,3-3 192 16,-1-3-192-16,1-3 0 0,2-2 0 0,1 0 128 16,0-6-128-16,4 2 0 0,-2-4 0 0,2 1 0 0,0-4 0 15,1 3 0-15,0 7 0 0,0 1 0 0,-1 2 0 16,0 5 0-16,-3 1 0 0,3 4 0 0,-4 2 0 16,0 0 0-16,0 1 0 0,0 2 0 0,0 4 0 0,0-3 0 15,-1 1 0-15,1 3 0 0,0-3 0 0,0 2 0 16,0 2 0-16,0 2 0 0,0 3 0 0,0-1 0 15,0 5-144-15,0-2 144 0,0 3 0 0,1 1 0 16,-1 0 0-16,0 3 0 0,0 1 0 0,0-2 0 16,0 7 0-16,0-5 0 0,0 1 0 0,0-2 0 15,0 6 0-15,0 0 0 0,0-6 0 0,0 1 0 16,0 1 0-16,0 4 0 0,0 0 0 0,0 0-128 16,0 0 128-16,0 0 0 0,-1-7 0 0,1 7 0 15,0 0 0-15,0 0 0 0,-3-5 0 0,3 5 0 16,0 0 0-16,-6-3 0 0,1 0 0 0,-3 1-128 15,0-2 128-15,-2 0 0 0,-2 1 0 0,-2 1 0 16,-2-1 0-16,0 1 0 0,-3-2 0 0,0 1 0 16,-4 1 0-16,-1-2 0 0,-3 1 0 0,-4-2 0 15,-3 2 0-15,-3 0 0 0,-2 0 0 0,-2 2 0 0,-2-1 0 0,-2-1 0 16,-2-1 0-16,0 1 0 16,-1-1 0-16,-1 1 0 0,-1 1 0 0,-1 2 0 0,-2 0 0 0,2 1 0 15,-2 1 0-15,0-2 0 0,-1 2 0 0,-1-2 0 16,0-2 0-16,2 4 0 0,0 0 0 0,-3 1 0 15,2-1 0-15,2 2 176 0,-1-1-176 0,1-1 160 16,0 1-160-16,2-1 0 0,3 1 0 0,2-2 0 16,5 0 0-16,-1 2 0 0,3-1 0 0,1 1 128 15,2 0-128-15,0-1 0 0,3 1 0 0,3-2 0 16,4 0 0-16,2-1 0 0,3 0 0 0,3-1 0 0,2 1 0 0,2 0 0 16,4 0 128-16,0 0-128 0,2 4 0 0,0-3 0 15,7-1 0-15,-5 3 0 0,5-3 0 0,-4 3 0 16,4-3 0-16,-2 14-176 15,2-2-1232-15,4 2-240 0,3 1-48 0</inkml:trace>
  <inkml:trace contextRef="#ctx0" brushRef="#br0" timeOffset="4334.39">8308 8559 2751 0,'0'0'256'0,"0"0"-256"15,-6 1 0-15,-2-1 0 0,2 0 2368 0,-2 0 416 16,0 0 96-16,2 0 0 0,6 0-944 0,-6 0-192 16,-1-1-32-16,1 2-16 0,6-1-272 0,-6-1-48 15,6 1-16-15,0 0 0 0,0 0-144 0,0 0-48 16,0 0 0-16,0 0 0 0,0 0-272 0,0 0-64 15,0 0-16-15,6 0 0 0,4-1-144 0,3 1-32 16,1 0 0-16,2-2 0 0,4 1-96 0,2-2-32 16,4 1 0-16,2-1 0 0,1-2-112 0,3 1-16 0,2 1-16 0,3-2 0 15,2 1-16-15,5 0 0 0,3 1 0 0,3 1 0 16,3 1-80-16,4-3-16 0,0-1 0 0,5 0 0 16,3-2 0-16,0-2 0 0,4 4 0 0,0-1 0 15,3-3-16-15,0 3-16 0,1-3 0 0,0 2 0 16,0-2-64-16,-1 3-16 0,-1 2 0 0,1 0 0 15,-4-3 16-15,0 2 0 0,-1-4 0 0,-2 3 0 16,-4 2 48-16,1-3 16 0,0 1 0 0,-1 2 0 16,-1 0-48-16,0-1-16 0,0-1 0 0,-3 1 0 15,-1 0-160-15,1 0 192 0,-5 1-192 0,1 0 192 16,1-2-192-16,-5 1 128 0,-12 2-128 0,4-1 128 16,-3-2-128-16,1 1 192 0,0 1-192 0,-1 0 192 0,-3-1-192 0,0 3 128 15,-2-2-128-15,9 1 128 0,-3 1-128 0,-5-1 160 16,-2-1-160-16,-3 3 160 0,-2 0-160 0,-1 0 128 15,-5-1-128-15,1 2 128 0,-4 0-128 0,-1-1 0 16,1 0 144-16,-1 1-144 0,-2 0 0 0,0-2 0 16,-2 2 0-16,2-1 128 0,-2 0-128 0,-2 0 0 15,-2-3 0-15,-1 3 0 0,-2-2 0 0,-6 3 0 16,0 0 0-16,0 0 0 16,3-5-496-16,-3 5-64 0,0 0-16 0,-2-4 0 15,-3-4-1824-15,-1 3-368 0,-2 2-80 0,-1-5-13392 0</inkml:trace>
  <inkml:trace contextRef="#ctx0" brushRef="#br0" timeOffset="4729.16">10744 7874 19343 0,'-3'-5'1728'15,"0"-3"-1392"-15,2 3-336 0,2 0 0 16,3-2 1184-16,1 4 160 0,0 0 48 0,4 1 0 16,0 0-752-16,3 1-128 0,3 1-48 0,3 0 0 0,1 0 240 0,5 4 64 15,3 0 0-15,3 1 0 0,1-1 0 0,2 1 16 16,2-2 0-16,3 4 0 0,1 2-240 0,0-3-48 16,0 3-16-16,2 0 0 0,-2 4-16 0,1 2 0 15,2 1 0-15,-2 1 0 0,1-1-32 0,-1 2-16 16,-2-3 0-16,-3 3 0 0,-3 3-96 0,-3 1 0 15,-5 0-16-15,-1 1 0 0,-5 2 64 0,-3-2 16 16,-6 0 0-16,-4 4 0 0,-3-2 96 0,-5 4 32 16,-3-3 0-16,-3 2 0 0,-3-4 48 0,-3 3 16 15,-4-2 0-15,-3 0 0 0,-2-3-16 0,-2-2 0 16,-5 3 0-16,-2-1 0 0,-1-2-208 0,-2 1-32 16,-1-2-16-16,0 0 0 0,1 0-304 0,-1 0 160 15,1-1-160-15,3-1 128 16,3 0-672-16,0-2-144 0,6-3-16 0,6-1-12576 15,7 2-2512-15</inkml:trace>
  <inkml:trace contextRef="#ctx0" brushRef="#br0" timeOffset="6105.17">8021 9792 13823 0,'0'0'1216'16,"0"0"-960"-16,0 0-256 0,0 0 0 15,0 0 336-15,0 0 32 0,0 0 0 0,0 0 0 16,0 0 528-16,0 0 128 0,4-7 0 0,-2-2 16 16,1 2-80-16,-1 0-32 0,3-1 0 0,0 2 0 0,2-4-96 0,-1 4 0 15,-1-4-16-15,2 2 0 0,0-3-112 0,2 2-32 16,0-4 0-16,1 0 0 0,2 2-80 0,0-3-16 15,2 1 0-15,2 2 0 0,-1-2-64 0,3 0 0 16,1 3-16-16,1-1 0 0,2-1-96 0,-1 5-16 16,1-2 0-16,-3 2 0 0,-1 5-192 0,-1 1-32 15,0 2-16-15,-3 0 0 0,-1 4-144 0,-3 4 0 16,-1-1 0-16,0 8 128 0,-4 2-128 0,-3 2 0 16,0 6 144-16,-2-2-144 0,-4 1 192 0,-1 2-16 15,-2-1-16-15,-3 2 0 0,0-3 48 0,0 3 16 16,-2-1 0-16,1 3 0 0,-6 2 96 0,1-4 32 15,-3-1 0-15,0-2 0 0,-2 3-112 0,1-4-32 16,-2 3 0-16,1-4 0 0,-2 1 16 0,4 1 0 16,-1-4 0-16,2-4 0 0,0 1 0 0,3-4 0 15,2-5 0-15,2 3 0 0,0-5-32 0,2 2-16 16,2-4 0-16,7-5 0 0,-9 4-32 0,9-4 0 0,0 0 0 0,0 0 0 16,0 0 16-16,0 0 0 15,-6-6 0-15,6 6 0 0,0 0-16 0,0-9 0 0,1 0 0 0,-1 9 0 16,5-9-144-16,-1 1 0 0,-4 8 0 15,10-5 0-15,0 0 0 0,0 3 0 0,0 2 0 0,3 3 0 16,2 2 0-16,2-2 0 0,1 3 0 0,1 2 0 16,0-2 0-16,1 1 0 0,-2 2 0 0,2-3 0 15,-2 3 0-15,-3-3 0 0,1 3 0 0,-4-3 0 0,0 1 0 0,-2 0 0 16,-2-3 0-16,-8-4 0 0,0 0 128 0,0 0-128 16,8 5 0-16,-8-5 128 0,0 0-128 0,0 0 0 15,0 0-192-15,0 0 192 16,3-11-2096-16,-3-2-288 0,-1-1-64 0</inkml:trace>
  <inkml:trace contextRef="#ctx0" brushRef="#br0" timeOffset="6543.35">9035 9715 16575 0,'0'0'1472'0,"0"0"-1168"0,0 0-304 0,0 0 0 16,7-6 1200-16,-7 6 176 0,0 0 32 0,0 0 16 15,0 0 16-15,0 0 0 0,0 0 0 0,7 8 0 16,-3 2-128-16,0-1-32 0,-2 3 0 0,0 0 0 16,-4 4-128-16,2 1-16 0,2 0-16 0,-1 3 0 15,-2 4-192-15,1 1-32 0,-2 2-16 0,1-1 0 0,0 1-224 0,-2 1-32 16,2 4-16-16,0-1 0 16,-1-3-144-16,0 2-16 0,-2-3-16 0,0 1 0 15,0 1-144-15,2-6-32 0,-1-3 0 0,0 1 0 0,-1-4-128 0,1 3-128 16,1-5 192-16,-1 0-192 0,1-4 144 0,0-2-144 15,1 2 0-15,1-11 144 0,0 0-144 0,0 0 0 16,0 0-192-16,0 0 192 16,0 0-768-16,6-8-16 0,1-2-16 0,-1-4 0 15,0-4-2352-15,1-1-480 0,2-1-80 0</inkml:trace>
  <inkml:trace contextRef="#ctx0" brushRef="#br0" timeOffset="6803.08">9317 9648 29087 0,'0'0'1280'0,"0"0"272"0,0 0-1232 0,0 0-320 16,0 0 0-16,-7 12 0 0,0 2 384 0,2 1 0 16,-1 5 16-16,2 0 0 0,-2 1 464 0,2 0 96 15,1 6 0-15,2-2 16 0,1 6-160 0,1-2-48 0,1 2 0 0,-1 1 0 16,0-3-256-16,2 3-64 0,-1-1-16 0,2 1 0 15,0-5-256-15,0 1-48 0,0-4-128 0,-1 0 192 16,1-4-192-16,0-1 128 0,0-2-128 0,-2-4 0 16,1-3 0-16,-2-1 0 0,-1-9 0 0,0 0 0 31,-4 9-1488-31,4-9-192 0,-10 0-48 0,-1-3-13744 0</inkml:trace>
  <inkml:trace contextRef="#ctx0" brushRef="#br0" timeOffset="7000.7">8833 9859 29487 0,'6'-11'2624'0,"1"4"-2112"15,3 2-512-15,3-1 0 0,3-1 640 0,4 4 32 16,3-4 0-16,3 4 0 0,0-3-240 0,1 3-48 16,2-6-16-16,3 4 0 0,1-2 64 0,0 0 16 15,0 2 0-15,0-3 0 0,-1 2-192 0,-1 2-48 16,-2-1 0-16,-2-2 0 15,-3 2-1168-15,-3 1-224 0,0-2-48 0,-1 0-16 0</inkml:trace>
  <inkml:trace contextRef="#ctx0" brushRef="#br0" timeOffset="7682.68">10221 9581 21135 0,'0'0'928'0,"0"0"208"0,0 0-912 0,-1 10-224 0,1 0 0 0,0-10 0 16,2 9 512-16,-2-9 64 0,7 9 16 0,2-4 0 0,-9-5 512 0,14 1 112 15,-2-2 0-15,2-3 16 0,3-4-16 0,1 1 0 16,1-3 0-16,2 0 0 0,2-6-336 0,-1 2-80 16,-2-1-16-16,-1-1 0 0,0-2-208 0,-2 0-32 15,-2 0-16-15,-2 0 0 0,-2-2-176 0,-1 0-32 16,-1-2-16-16,-2-1 0 0,-2 3 128 0,-1 1 16 16,-3 0 16-16,1 2 0 0,0 4-272 0,-1 2-48 15,-1 11-16-15,0 0 0 0,0 0-128 0,0 0 0 16,-5 6 144-16,-2 6-144 0,-1 4 128 0,-3 5-128 15,0 7 128-15,-2 3-128 0,-1 5 192 0,-1 5-48 16,0 1 0-16,-3 6 0 0,-2 0-144 0,1 3 192 16,-2 0-192-16,8-17 192 0,1 2-192 0,-1-1 128 15,0 1-128-15,-3 7 128 0,2-8 96 0,4-6 16 16,2-4 0-16,5-6 0 0,3-5 144 0,2-5 16 16,-2-9 16-16,0 0 0 0,5 5-128 0,4-1-32 15,-2-5 0-15,5-2 0 0,1-6-48 0,2 2-16 16,1-1 0-16,1-1 0 0,-1 0-192 0,1-2 176 0,-1 1-176 0,1 1 160 15,-4 4-160-15,-1-2 0 0,0 4 0 0,-2 3 0 16,-1 3 0-16,0 5 0 0,0-3-144 0,-2 3 144 16,0 1 0-16,-2 1 0 0,-1 2 0 0,-2 2 0 15,-2 0 0-15,-1-1 0 0,-3 1 0 0,-2 4 0 16,-2-4 0-16,-2 1 0 0,1-2 0 0,3-7 0 16,-2 3 0-16,2 0 0 0,1-4 0 0,-1 3 0 15,4-3 0-15,2-5 0 0,0 0 0 0,0 0 0 16,0 0 0-16,9 4 0 0,2-1 0 0,7 1 0 0,0-2 0 15,7-2 176-15,2 0-176 0,12 0 160 0,-1 2-160 0,-1 1 128 16,0-3-128-16,-10 0 128 0,3-2-128 0,3 1 0 16,1-1 144-16,-1-2-144 0,-4 0 0 0,0 0-160 15,-2 2 16-15,-3-4 0 16,-3 4-2784-16,-4 1-544 0</inkml:trace>
  <inkml:trace contextRef="#ctx0" brushRef="#br0" timeOffset="8316.9">8300 11341 19695 0,'0'0'864'0,"0"0"192"0,0 0-848 0,0 0-208 15,0 0 0-15,0 0 0 0,0 0 576 0,0 0 80 16,0 0 16-16,0 0 0 0,6 9 128 0,-6 4 32 15,-3 2 0-15,0 4 0 0,2 5-48 0,-5 4 0 16,-6-1 0-16,1 0 0 0,-1-2 64 0,1 2 16 16,0-2 0-16,0 1 0 0,3-5-288 0,1-3-48 15,2-5-16-15,1-2 0 0,2 2 80 0,2-13 16 16,0 0 0-16,0 0 0 0,0 0 0 0,0 0 0 16,11-4 0-16,1-4 0 0,-2-2-80 0,3-4-16 15,0-1 0-15,3-4 0 0,0-3-208 0,1-3-48 16,1 2-16-16,1 0 0 0,0-5-240 0,1 4 144 15,3-3-144-15,-1 6 128 0,-1 2-128 0,2 1 0 0,0 0 0 0,0 3 128 16,-3 2-128-16,0 0 0 0,-2 3 0 0,0 4 0 16,-1 2 0-16,-3 0 0 0,-3 0-144 0,-11 4 144 31,11 0-1408-31,-11 0-208 0,0 0-48 0,11 8-9216 0,-4-3-1824 0</inkml:trace>
  <inkml:trace contextRef="#ctx0" brushRef="#br0" timeOffset="8628.44">9083 11286 18431 0,'0'0'816'0,"0"0"160"0,0 0-784 0,0 0-192 16,0 0 0-16,0 0 0 0,0 0 1536 0,-7 9 256 15,-2 3 48-15,-4 3 16 0,2-1-592 0,-2 0-112 16,0 3-32-16,-1 3 0 0,-1 5-112 0,2-2-32 15,1-1 0-15,4 1 0 0,3-4-432 0,4-1-96 16,2-2 0-16,4-4-16 0,3-1-128 0,2-5-32 16,3 1 0-16,1-2 0 0,3-4 144 0,1-2 32 15,-3-8 0-15,3 2 0 0,1 2 112 0,0-3 16 16,0-1 16-16,-1-3 0 0,-1 2-224 0,-5-3-48 16,-1-2-16-16,-5 0 0 0,-2-6-16 0,-2 2 0 15,-2 2 0-15,-1 1 0 0,-3 1-112 0,-2 4-32 16,-3-2 0-16,-1 3 0 0,-2 3-288 0,2 5-64 0,0-2-16 15,0 2 0 1,-5 4-2384-16,6-2-464 0</inkml:trace>
  <inkml:trace contextRef="#ctx0" brushRef="#br0" timeOffset="8994.4">9884 10881 19343 0,'0'0'1728'0,"0"0"-1392"15,0 0-336-15,0 0 0 0,0 0 1120 0,0 0 160 16,0 0 16-16,0 0 16 0,0 0-160 0,-2 8-48 16,-3-1 0-16,0 9 0 0,-3 1-144 0,-1 2-48 15,-1 4 0-15,-2 5 0 0,0 1-128 0,-1 7-16 16,0 3-16-16,2 1 0 0,-1-2-352 0,1 1-64 16,1 2-16-16,1 1 0 0,3-4-160 0,-3 0-32 15,2-3-128-15,1-2 192 0,1-5-192 0,1-3 0 16,0-5 0-16,0 2 0 15,1-4-1360-15,-1-4-224 0,1-8-32 0,3-6-12528 0</inkml:trace>
  <inkml:trace contextRef="#ctx0" brushRef="#br0" timeOffset="9748.15">9661 11309 13823 0,'0'0'608'0,"8"-1"128"0,3 0-592 0,5 0-144 0,1 1 0 0,3-3 0 16,3 0 1728-16,4 0 304 0,3-1 64 0,2-1 16 15,0 1-736-15,-1-2-144 0,2 1-16 0,-1-1-16 0,-1-2-16 0,-6 1 0 16,-1-3 0-16,-2 2 0 0,-4 2-320 0,-3-3-64 16,-4 3-16-16,-2-1 0 15,-9 7-304-15,0 0-64 0,0 0-16 0,0 0 0 0,0 0-32 0,-7 11-16 16,-3-3 0-16,-3 5 0 0,-2 1-144 0,-1 1-16 16,1 2-16-16,-1-1 0 0,2 0-176 0,0-1 128 15,3-1-128-15,4 0 128 0,0 1-128 0,6-3 0 16,2-1 0-16,3 1 0 0,3-6 0 0,3 0 0 15,-1-1 0-15,2-3 0 0,2-4 144 0,1-3-144 16,1-1 160-16,0 0-160 0,1-3 208 0,0 0-48 16,1-4-16-16,-3 2 0 0,-2 0 32 0,0 0 0 15,-2 5 0-15,0-2 0 0,-2 3 48 0,-2 2 16 16,-6 3 0-16,0 0 0 0,0 0-240 0,5 8 176 16,-1 2-176-16,0-1 160 0,-3 2-160 0,3 2 0 15,0-3 0-15,-1 2 0 0,3-3 0 0,0 0 0 16,2-3 0-16,3 0 0 0,4-3 0 0,3-3 0 15,1-4 0-15,4-4 0 0,2 0 160 0,2-5-160 16,1-4 192-16,0-2-192 0,1-1 192 0,-1-7-192 16,-1 2 192-16,0-2-192 0,-2-1 256 0,-1-5-64 0,-1-1-16 15,0-2 0-15,-4-2 0 0,3-3 0 0,-2-7 0 0,0-3 0 16,1-6-176-16,0-5 0 0,2-2 144 0,0 6-144 16,0 4 0-16,0 6 0 0,-5 10 0 0,-1 6 0 15,-4 10 0-15,-3 6-128 0,-2 5 128 0,-3 5-128 16,-5 6 128-16,0 0 0 0,-6 14-144 0,-3 4 144 15,-1 4 0-15,-3 5-176 0,-2 7 176 0,-2 7-128 0,-2 0 128 0,1 8 0 16,-2 0 0-16,1 3 0 0,0 6 0 0,1-8 0 16,3 0 0-16,2-2 0 0,1-2 0 0,5-1 0 15,3-9 0-15,4-1 0 0,0-6 0 0,3-5 0 16,0-1 0-16,5-4 0 0,2-2 0 0,2-5 0 16,2-3 0-16,1-2 128 0,1-7 16 0,3-5 16 15,2-3 0-15,0-2 0 0,2-3 16 0,0-4 0 16,-1 0 0-16,-1-2 0 0,1 0-176 0,0-1 0 15,-7 5 144-15,1 0-144 0,0 1 0 0,0 5 0 16,-3-4 0-16,-2 7 128 0,-1 0-128 0,-1 2 0 16,-1 3 0-16,0 1 0 0,-8 0 0 0,6 3 0 15,-1 6 0-15,1-1 0 0,-2 3 0 0,-1 1 0 16,-1 2 0-16,0 1 128 0,-1 2-128 0,1 0 0 16,1 1 0-16,1 0 0 0,0-2 0 0,1 2 0 15,0 0 0-15,1-1 0 0,0-2 0 0,1-2 0 16,-1 2 0-16,1-2 0 0,-2-6 0 0,0 2 0 15,-1-4 0-15,-1 5-128 16,-3-10-1888-16,0 0-368 0,0 0-80 0</inkml:trace>
  <inkml:trace contextRef="#ctx0" brushRef="#br0" timeOffset="9914.74">10605 11040 33167 0,'0'0'2944'0,"0"0"-2352"0,10-1-464 0,4-1-128 16,4 1 512-16,5 2 96 0,4 1 16 0,4 0 0 15,6 1-96-15,4-2-16 0,7-1 0 0,3-1 0 16,4-3-192-16,1-1-64 0,-1-5 0 0,-1 3 0 16,-2 0-256-16,-2 0 128 0,-2 1-128 0,0-4-11280 15,0-3-2336-15</inkml:trace>
  <inkml:trace contextRef="#ctx0" brushRef="#br0" timeOffset="12250.24">5902 2273 2751 0,'0'0'128'0,"0"0"16"0,0 0-144 0,0 0 0 16,-1-6 0-16,1 6 0 0,0 0 2112 0,-2-5 384 15,2 5 64-15,-2-5 32 0,-1-2-1632 0,3 7-336 16,0 0-64-16,-5-3-16 0,0-1-112 0,5 4-32 16,-5-3 0-16,0-1 0 0,0-1 96 0,0 2 16 15,0 0 0-15,-2-2 0 0,0-1-112 0,-2 1-16 16,-3 1 0-16,0-4 0 0,-2 0-64 0,-2 2 0 16,-1-3-16-16,-3 3 0 0,-2-4-48 0,-3 2-16 15,0-2 0-15,-3 2 0 0,-1-2 64 0,-2 2 16 16,0 0 0-16,-5 1 0 0,-3 1 32 0,-2-2 16 15,-4 3 0-15,-2-2 0 0,-1-1-64 0,-4 3-16 16,-1-4 0-16,-5 4 0 0,-1-2-112 0,-1 1-32 16,0 2 0-16,-1 3 0 0,-1 0-16 0,0-1 0 15,-2 1 0-15,3 0 0 0,2 0 32 0,0 1 0 16,-2 1 0-16,0 0 0 0,1 0-160 0,2 1 0 0,2-1 144 0,1-1-144 16,3 0 0-16,2 0 144 0,4 1-144 15,3 2 0-15,1-1 0 0,2 3 0 0,-2-1 0 0,-18 3 0 16,4 2 128-16,5-2-128 0,3 2 0 0,1-3 0 15,-3 1 0-15,2 3 0 0,-2-1 0 0,15 1 0 16,-7 1 0-16,-4 2 0 0,-3 4 0 0,-5-2 0 16,2 0 128-16,-1-2-128 0,0-3 0 0,3 4 0 15,0-3 0-15,3 3 0 0,0 2 0 0,-14 9 0 16,9-2 0-16,4 0 0 0,3-2 0 0,7 2 0 16,4-1 0-16,2 0 0 0,-1 0 0 0,1 1 0 0,2-1 0 0,0-2 0 15,6 1 0-15,0 2 0 0,1-2 0 0,1 1 0 16,2-2 0-16,1 3 0 0,1 1 0 0,3-1 0 15,4-3 0-15,-3 3 0 0,0 0 0 0,2 0 0 16,3-3 0-16,2 1 0 0,-1-1 0 0,0 0 0 16,3 1 0-16,2-1 0 0,0 2 0 0,2-3 0 15,-1 1 0-15,4 0 0 0,0 1 0 0,2 2 0 16,0-1 0-16,2-3 0 0,3-1 0 0,0 0 0 16,1 0 128-16,2 0-128 0,-1-1 128 0,2 3-128 15,2-3 144-15,0 2-144 0,1-1 0 0,0 0 0 16,2-2 0-16,1 1 0 0,3 0 0 0,0 0 0 15,3 1 0-15,0-1 0 0,3-6 0 0,2 2 0 0,0 1 0 0,1-1 0 16,1-3 0-16,1 2 0 0,3 1 128 0,-1-3-128 16,1 2 0-16,2-3 0 0,0 1 0 0,3 1 0 15,1-2 0-15,0 3 128 0,2-5-128 0,3 3 0 16,3-3 128-16,3 2-128 0,-2-3 0 0,1 2 0 16,0-2 0-16,1-2 128 0,-1 1-128 0,2 0 0 15,2 3 0-15,2-5 128 0,-3 1-128 0,0-1 0 16,-3-3 128-16,4 2-128 0,1 0 0 0,1 0 0 0,-3 1 128 15,1-2-128-15,0 0 0 0,2 0 144 16,0-1-144-16,2-1 0 0,-2-1 0 0,1 2 0 16,-3 0 176-16,1 0-48 0,1-2-128 0,1 0 192 0,-2 1-192 0,0-3 0 15,2 0 0-15,-2 0 0 0,-5 0 0 0,4 0 0 16,-3-1 0-16,2 2 0 0,0-1 0 0,-1 0 144 16,0-2-144-16,-2-2 192 0,0 3-192 0,1-3 192 15,-2 3-192-15,0-1 192 0,-3-4-192 0,4 2 160 16,0-2-160-16,2 2 160 0,1-3-160 0,-2 1 0 15,0-1 144-15,1-3-144 0,-2-1 0 0,0 0 0 16,-3 0 0-16,2 1 128 0,0-2-128 0,-1 1 0 16,-2-3 128-16,-3 1-128 0,-2-1 0 0,1-1 128 15,-3 1-128-15,-3-2 0 0,-1-1 0 0,-4 0 144 16,-3 0-144-16,1 2 0 0,-2 1 144 0,0 1-144 16,-2-1 0-16,-1 0 144 0,-2-1-144 0,-3 1 192 15,0 0-192-15,-4 1 192 0,-1-1 0 0,-1 0 0 16,-2 0 0-16,-2 0 0 0,-2 1-64 0,-3-2 0 15,3 3 0-15,-2-1 0 0,-2-3-128 0,-1 1 0 0,-2-1 0 0,1 1 0 16,-1 0 0-16,1-3 0 16,-2-3 0-16,-1 1 0 0,4 2 0 0,-3-1 0 15,0 2 0-15,-1 0 0 0,0 1 0 0,-1 1 0 16,0-3 0-16,0-2 0 0,-2 3 144 0,-1 0-144 0,-2-2 160 16,-2 0-160-16,2 3 144 0,-2 1-144 0,-2 1 128 0,-1 0-128 15,2-1 128-15,-1 2-128 0,-1-1 128 0,0 1-128 16,-3 0 0-16,-1 1 0 0,-2 5 128 0,1-3-128 15,-2 0 0-15,-1 1 0 0,0 2 0 0,-4-3 0 16,0 6 0-16,-1-3 0 0,-3-2 0 0,-1 4 0 16,-1-2 0-16,0 3 0 0,-2-2 0 0,2 3 0 0,-4 0 0 0,0 0 0 15,0 2 0-15,12 0 0 0,-1 1 0 16,-3-1 0-16,-1 0 0 0,0-1 0 0,2 1 0 16,0 2 0-16,0 0 0 0,1-1 0 0,0 1 0 0,0 2 0 15,2 0 0-15,-10 1 0 16,4 0-288-16,6 1-144 0,3 0-16 0,3-1-16 15,2 0-1344-15,4-1-272 0,9 1-48 16,0 0-9296-16</inkml:trace>
  <inkml:trace contextRef="#ctx0" brushRef="#br0" timeOffset="12735.8">6413 1766 11807 0,'0'0'512'0,"-9"0"128"16,-3 0-512-16,-1 0-128 0,-4 0 0 0,-2 0 0 16,-3 3 816-16,-2-1 144 0,-1-2 16 0,-3 0 16 0,-3 0-48 0,-1 0-16 15,-1 2 0-15,0 0 0 0,-1 1-144 0,0-1-16 16,-1 2-16-16,2 4 0 0,0-2-320 0,2 4-64 15,-3-2-16-15,3 3 0 0,-1-2-48 0,4 4-16 16,0 1 0-16,0-2 0 0,1 4 80 0,3 2 16 16,3 3 0-16,2 3 0 0,3-1-64 0,5 1 0 15,2 2 0-15,4-3 0 0,4 2-48 0,6-1-16 16,1 2 0-16,5-1 0 0,5-3-32 0,4-1-16 16,4 1 0-16,4-4 0 0,6-3-16 0,2-2-16 15,1 1 0-15,2-4 0 0,2 1-176 0,1 2 128 16,-3-4-128-16,20 5 128 15,-7 2-1328-15,-2-6-272 0</inkml:trace>
  <inkml:trace contextRef="#ctx0" brushRef="#br1" timeOffset="21676.08">14632 11993 8287 0,'0'0'736'0,"0"0"-592"16,0 0-144-16,0 0 0 0,-1 12 1632 0,1-12 288 0,-4 10 64 0,4-10 16 16,-5 7-880-16,5-7-176 0,-3 12-48 0,3-12 0 15,-5 8 80-15,0 0 16 0,0-1 0 0,5-7 0 16,0 0 48-16,-8 11 16 0,3-3 0 0,-1-1 0 16,6-7-160-16,-8 9-48 0,2-4 0 0,6-5 0 15,0 0-80-15,0 0 0 0,0 0-16 0,0 0 0 16,-8 7-80-16,8-7-16 0,0 0 0 0,0 0 0 15,0 0-128-15,0 0-16 0,-5-7-16 0,1 2 0 0,4 5-192 0,-2-11-48 16,-1-1 0-16,1 0 0 0,2 2 0 0,0-1 0 16,0-3 0-16,1 0 0 0,0 0-16 0,2 0-16 15,1-2 0-15,-2-1 0 0,-1-2-32 0,3 2-16 16,1-1 0-16,-1 0 0 0,0-1-48 0,1 1 0 16,-1 2 0-16,1-1 0 0,-1-2-128 0,-2 2 160 15,5 1-160-15,-4-2 160 0,1 2-160 0,0 0 0 16,-1 1 144-16,2 2-144 0,-3-3 144 0,2-1-144 15,-1 1 192-15,-2-1-192 0,3 3 224 0,0-1-64 16,1 0-16-16,0 2 0 0,-1-1-144 0,1-1 192 16,0 1-192-16,-1 2 192 0,2 0-64 0,-1 0-128 15,-1 1 192-15,1-2-64 0,0-2-128 0,0 1 192 16,0 1-192-16,0-1 192 0,0-1-192 0,0 1 160 16,0-1-160-16,1-2 160 0,-1 1-160 0,0 0 192 15,0 1-192-15,1 0 192 0,3-3-192 0,-5 8 160 16,1 0-160-16,4-8 160 0,-3 0-32 0,2 2 0 15,1-1 0-15,0-1 0 0,-2 2-128 0,2-1 0 16,0 0 0-16,1 0 0 0,-1 2 0 0,1 2 0 0,-1-1 0 0,0-1 128 16,0 1-128-16,1-1 192 0,2 2-192 0,-1-1 192 15,2-3-192-15,1 0 128 0,0 0-128 0,0 2 128 16,2-2-128-16,1 2 0 0,-1-1 144 0,2 0-144 16,2 0 0-16,1 0 144 0,-1-1-144 0,2 0 0 15,1-1 144-15,-1 1-144 0,1 1 0 0,-1 1 144 16,-2-1-144-16,-1 0 128 0,-1 4-128 0,-1-2 128 15,-2-2-128-15,-1 1 0 0,0 0 0 0,0 1 128 16,-3 0-128-16,3-1 0 0,0 1 144 0,-1 3-144 0,2-1 0 0,-1 0 0 16,0 2 0-16,3-4 128 0,-1 0-128 0,1-1 0 15,1 3 0-15,1 0 128 0,0-2-128 0,1 1 0 16,0 0 0-16,1 1 128 0,0 0-128 0,1 3 0 16,-3-3 0-16,1 3 0 0,-1-4 0 0,0 0 0 15,2 3 0-15,-3-1 0 0,-3 3 0 0,-1-2 0 16,-1 0 128-16,-1 0-128 0,1-1 128 0,0 4-128 15,-1-5 128-15,2 3-128 0,0-3 128 0,0 0-128 16,0 1 128-16,2-2-128 0,1 0 0 0,1 2 144 16,0 1-144-16,1-3 0 0,-1-1 176 0,1 1-176 15,0 1 160-15,1 3-160 0,-2-3 144 0,1 3-144 16,0-2 128-16,0-2-128 0,-1 6 128 0,0-3-128 16,0 2 128-16,-1-2-128 0,0 1 128 0,-1-3-128 15,0 3 0-15,-1-2 128 0,0 0-128 0,1-1 0 16,-3-2 0-16,1-1 128 0,2 1-128 0,0 3 0 15,-2-2 0-15,3 1 128 0,2 0-128 0,-1-1 0 16,-3 0 144-16,1 3-144 0,1-3 0 0,-2-1 144 0,-2 0-144 16,1 3 0-16,1-2 144 0,-1-1-144 0,-2 2 0 0,0 0 144 15,0-2 0-15,-1 1 0 0,1 1 0 16,-1-2 0-16,2 0-144 0,1 2 0 0,-3 0 144 0,2-2-144 16,0 1 0-16,-1 3 128 0,0-3-128 0,0-1 0 15,0 0 0-15,-1 1 128 0,1 1-128 0,-1-2 0 16,-1 0 0-16,4 0 144 0,-2 0-144 0,-2 0 0 15,0 2 128-15,-2 2-128 0,1-4 0 0,-2 3 0 16,0-1 208-16,-2 1-64 0,0 2-16 0,-3-3 0 16,3 2-128-16,-1 1 0 0,0-3 0 0,-1 5 0 0,-1-2 0 0,2 2 0 15,0-3 0-15,0 2 0 0,-2-3 0 0,1 0 0 16,-2-1 0-16,3-1 128 0,0 0-128 0,-2-1 0 16,2-1 0-16,-2 1 128 0,2-1-128 0,-2 2 0 15,0-1 0-15,1 0 0 0,-1 3 0 0,-2 1 0 16,-1-4 0-16,0 2 0 0,1 2 0 0,0-3 128 15,-2 3-128-15,1-1 0 0,1 0 0 0,-1 4 128 16,-2-5-128-16,3 3 0 0,-4-2 0 0,3 2 0 16,0-2 0-16,0 1 0 0,-2 1 0 0,2-4 0 15,1 4 0-15,-1-2 0 0,-2-1 0 0,2 3 0 16,-1-3 0-16,0 4 0 0,2-2 0 0,-1 2 0 16,-2-2 0-16,1 4 0 0,-2-3 192 0,0 0-64 15,0-1 0-15,2 2 0 0,-2-3-128 0,1 3 0 16,-1-3 0-16,2 2 0 0,-2-3 0 0,0 3 0 15,0-2 0-15,2-1 0 0,-2 4 0 0,0-4 0 16,0 3 0-16,2-2 0 0,-2 1 0 0,2 1-176 16,-2-2 48-16,4 3 0 0,-4-5 128 0,0 4 0 15,-1-1 0-15,0 2 0 0,1-3 0 0,-1 1 0 0,0-1 0 0,0 3 0 16,0 0 0-16,1 0 0 0,-4-3 0 0,5 1 0 16,-3 2 0-16,1-1 0 0,0 3 0 0,0-1 0 15,0-3 0-15,1 3 0 0,-1-4 0 0,0 5 0 16,0-3 0-16,1 3 0 0,-2-6 0 0,1 4 0 15,-2-1 0-15,1 2 0 0,0 1 0 0,1-3 0 16,-3 1 0-16,0-2 0 0,1 3 0 0,0-2 0 16,1 1 0-16,-3-1 0 0,2 3 0 0,-4-8 0 0,2 6 0 0,3-2 0 15,-2 2 0-15,5 1 0 0,-2 0 0 0,1 0 0 16,-1-2 0-16,-2-3 0 0,1 5 0 16,0-5 0-16,1 4 0 0,-1-3 0 0,0 5 0 0,0-3 0 15,3 1 0-15,1 2 0 0,-2-3 0 0,1 3 0 16,1-2 0-16,-2 2 0 0,1-3 0 0,3 9 0 15,-5-9 0-15,2-2 0 0,-4 2 0 0,3-1 0 16,4 10 0-16,-7-8 0 0,2-2 0 0,-3 3 0 16,2-3 0-16,-3 4 128 0,-3-3-128 0,1 3 144 15,-1 1-144-15,1-3 160 0,-2 2-160 0,1 0 0 16,-1-2 144-16,1 3-144 0,1 2 0 0,1-1 128 16,0 0-128-16,1 1 0 0,1-3 0 0,8 6 0 15,-5-1 0-15,0-1 128 0,0-1-128 0,1-2 0 16,2 0 0-16,-2 4 0 0,4 1 0 0,-4-3 0 15,0 1 0-15,4 2 0 0,0 0 0 0,0 0 0 16,0 0 0-16,0 0 0 0,4-12-144 0,1 7 144 16,-5 5-160-16,10-6 160 15,0 2-1056-15,0 1-112 0,1 2-32 0,-1 0 0 16,-10 1-1600-16,11 1-320 0</inkml:trace>
  <inkml:trace contextRef="#ctx0" brushRef="#br1" timeOffset="23758.47">15298 6928 4607 0,'0'0'400'0,"0"0"-400"0,0 0 0 0,0 0 0 16,0 0 1776-16,0 0 272 0,0 0 48 0,0 0 16 16,0 0-1568-16,0 0-304 0,0 0-64 0,0 0-16 15,-1 11 352-15,1-11 80 0,0 0 16 0,4 11 0 16,-2-1 464-16,-2-10 80 0,0 0 32 0,0 0 0 16,4 10 32-16,-4-10 0 0,0 0 0 0,0 0 0 0,4 11-176 0,-2 1-16 15,-2-5-16-15,0-7 0 0,0 0-32 0,0 12 0 16,0-12 0-16,0 0 0 0,0 0-128 0,-2 9-16 15,2-9-16-15,-4 10 0 0,4-10-160 0,-4 6-16 16,4-6-16-16,0 0 0 0,-5 8-16 0,5-8 0 16,0 0 0-16,0 0 0 0,-8 4-64 0,8-4-16 15,0 0 0-15,-10 2 0 0,1 1-144 0,2-2-16 16,7-1-16-16,-12 0 0 0,0 0-32 0,1-1 0 16,0 0 0-16,-1-1 0 0,1 0 112 0,1 0 16 15,0 0 0-15,1-2 0 0,0 0-176 0,0 0-16 16,0-6-16-16,0 3 0 0,-1 2-112 0,0-3 0 15,-2 0-128-15,2-2 192 0,3 1-192 0,-4-3 144 16,0-2-144-16,1 2 128 0,0-1 0 0,0-1-128 16,-2 0 192-16,2-1-64 0,1 0 0 0,0 0 0 15,-1-1 0-15,0 0 0 0,0 1-128 0,1-2 160 16,0 1-160-16,0-1 160 0,1-1-160 0,2 1 0 16,1-1 0-16,0 0 0 0,-3-2 0 0,4-1 128 15,-1 0-128-15,0 0 128 0,0-3-128 0,0 3 0 0,-3-1 0 16,3 0 0-16,1-3 0 0,2 2 0 0,-1 3 0 0,1-2 0 15,-3-1 0-15,3 2 0 0,0-2 128 0,1 2-128 16,-2-1 0-16,2-1 0 0,0 0 0 0,-1 1 0 16,1 1 0-16,0-2 0 0,-1 1 0 0,1 0 0 15,-1 0 0-15,-1-4 0 0,1 3 0 0,0 0 0 16,1-2 0-16,0 2 0 0,-2-5 0 0,-1 4 0 0,1 1 0 0,-1 0 0 16,-3 3 0-16,4 0 0 15,-1-1 0-15,0 2 0 0,0 1 0 0,3-1 0 0,-4 1 0 0,2 1 0 16,-1-2 0-16,1 1 0 0,-1 1 0 0,0 0 0 15,0-3 0-15,0 1 0 0,-1-1 0 0,0-2 0 16,-1 2 0-16,1-2 0 0,0 1 0 0,0-1 0 16,0 1 0-16,-1 0 0 0,0 0 0 0,0 2 0 15,-1 0 0-15,1 1 0 0,1 0 0 0,-1-1 0 16,-1 1 0-16,1 2 0 0,0-1 0 0,-2 1 0 16,-1-2 0-16,-1 0 0 0,1 1 0 0,3 2 0 15,-1 1 0-15,-2-2 0 0,0-1 0 0,1-1 0 16,1 1 0-16,2 0 0 0,0-1 0 0,1 0 0 15,0-2 0-15,1 2 0 0,0 1 128 0,0-1-128 16,0 0 128-16,1 0-128 0,2 3 0 0,0 1 0 16,-1 0 0-16,2 1-176 0,-1-1 176 0,0-1 0 15,2 2 0-15,-2 3 0 0,0-3 0 0,0 2 0 16,0 2 0-16,0-1 0 0,2 2 0 0,-2-2 0 16,1 2 0-16,1 0 0 0,-2 8 0 0,1-9 0 0,0-1 0 15,1 3 0-15,-2 7 0 0,2-9 0 0,-2 9 0 0,1-9 0 16,1 0 0-16,-2 9 0 0,1-7 0 0,-1 7 0 15,0 0 0-15,1-7 0 0,-1 7 0 0,0 0 0 16,0 0 0-16,0 0 0 0,0 0 0 0,0 0 0 16,0 0 0-16,0 0 0 0,0 0 0 0,0 0 0 15,0 0 0-15,0 0 0 0,0 0 0 0,0 0-128 0,-7 11 128 16,0 1 0-16,1 0 0 0,-1-2 0 16,2 4 0-16,-3-1 0 0,0-3 0 0,0 3 0 0,-1-5 0 0,0 3 0 15,1 3 0-15,-1-6 0 0,1 1 0 0,0-1 0 16,0 2 0-16,0-3 0 0,-1-2 0 0,0 1 0 15,0-2 128-15,9-4-128 0,-10-1 0 0,1-2 0 16,0-1 0-16,0-3 0 0,0-1 0 0,2-4 128 16,0 0-128-16,5 0 0 0,2-3 0 0,2-1 144 15,1-4-144-15,1 1 0 0,1 0 0 0,-1 2 0 16,2-1 0-16,2 0 0 0,2 0 0 0,1 0 0 16,1 2 0-16,2-1 0 0,0 5 0 0,2 1 0 15,-1 0 0-15,3 5 0 0,0-2 0 0,0 4 0 16,-3 3 0-16,2 2 0 0,-2 4 0 0,-2 4 0 15,-3 1 0-15,-3 4-144 0,-2 4 144 0,-1 4 0 16,-6 3 0-16,-2-1 0 0,-4 0 0 0,-1-1 0 16,1-2 0-16,-4-1 0 0,-1-2 0 0,-1-2 0 15,0 1 0-15,-2-3 0 0,-1-3 128 0,1 1-128 16,-1-1 160-16,2-4-160 0,0-2 192 0,2-3-48 16,2-3-16-16,0-4 0 0,1-2 32 0,1-5 0 15,3-1 0-15,0-2 0 0,3-3-160 0,4-1 192 0,5-4-192 16,1 1 192-16,2-3-192 0,4 1 0 0,1 1 0 0,4-2 0 15,1 2 0-15,1 2 0 0,3 4 0 0,-3 0 0 16,-1 3 0-16,0 5 0 0,0 3 0 0,-2 4 0 16,-3 8 0-16,-3 0 0 0,-3 7 0 0,-3 3 0 15,-4 5 0-15,-3 0 0 0,-3 3 0 0,-4 2 0 16,-4-3 0-16,-3-3 0 0,0-1 0 0,0-3 0 0,-1 1 0 16,1-2 0-16,-1-2 0 0,6-4 0 0,-1-3 144 0,3 1-144 15,0-4 160-15,9-3-160 0,0 0 0 0,-7-5 128 16,1-5-128-16,3 1 0 0,2-2 0 0,3 1-240 15,3-2 48-15,4-2 16 16,0 2-1744-16,4 1-368 0,2 0-64 0</inkml:trace>
  <inkml:trace contextRef="#ctx0" brushRef="#br1" timeOffset="24762.95">14491 12072 16575 0,'0'0'1472'0,"-8"-4"-1168"16,8 4-304-16,-7-4 0 0,0 2 1248 0,7 2 192 16,0 0 32-16,0 0 16 0,0 0-144 0,0 0-48 15,0 0 0-15,0 0 0 0,0 0 0 0,-2-5 0 16,2-4 0-16,3 0 0 0,3-1-208 0,0 0-64 16,3-3 0-16,0 0 0 0,1 0-224 0,0 0-48 15,1-4-16-15,2 2 0 0,1 3-96 0,-1 2-32 16,-3 1 0-16,0 2 0 0,-1 3-32 0,-9 4-16 15,0 0 0-15,0 0 0 0,0 0-80 0,0 0-16 16,1 13 0-16,-6 4 0 0,-4 4-96 0,-3-1-32 16,-4 0 0-16,1-1 0 0,-3 0-48 0,-2-2-16 15,1-2 0-15,1-5 0 0,2 1 240 0,0-5 32 16,2-4 16-16,3-2 0 0,1-6-32 0,3-3 0 16,2-4 0-16,4-4 0 0,2-6-224 0,4-3-48 15,3 1-16-15,2-6 0 0,3 2-240 0,0 1 0 16,1-2 0-16,0 3 0 15,0-3-608-15,0 5-160 0,0-1-48 0,-5 5 0 16,-1 2-1440-16,-1 0-304 0,-3 1-48 0</inkml:trace>
  <inkml:trace contextRef="#ctx0" brushRef="#br1" timeOffset="25591.89">14421 4801 15999 0,'0'0'704'0,"0"0"160"0,-5 9-688 0,-2-2-176 15,7-7 0-15,-10 5 0 0,4-1 1424 0,-3 2 256 16,0-2 48-16,0 0 16 0,0-2-16 0,0 2-16 15,-1-1 0-15,10-3 0 0,-10-3-96 0,10 3-16 16,-5-8 0-16,5 8 0 0,0 0-400 0,-1-9-96 16,3-3-16-16,5 2 0 0,4-1-496 0,3-1-96 15,3-1-32-15,2 0 0 0,2-2-208 0,3 0-32 16,2 2-16-16,-1 3 0 0,1-2 32 0,-1 6 0 16,-1-3 0-16,-1 7 0 0,-3 3 112 0,-3 4 32 15,-4 3 0-15,-3 2 0 0,-4 4-144 0,-3 4-32 16,-4 2 0-16,-7 3 0 0,-4-2 96 0,-4 0 16 15,-6-3 0-15,-1-1 0 0,-1 1 96 0,1-3 32 16,-2-6 0-16,2 1 0 0,1-4 80 0,5-3 32 0,-1-4 0 16,4-5 0-16,2-4-128 0,5-2-32 0,1-2 0 15,6-4 0-15,0-3-192 0,7-3-32 0,3-2-16 0,4 3 0 16,4-6-160-16,2 5 0 0,3-2 0 0,3 4 0 31,3 3-928-31,1-1-112 0,1 5-32 0,2 5-13168 0,1 2-2640 0</inkml:trace>
  <inkml:trace contextRef="#ctx0" brushRef="#br1" timeOffset="35202.89">21739 8593 13071 0,'0'0'576'0,"0"0"128"0,0 0-576 0,0 0-128 15,0 0 0-15,0 0 0 0,0 0 832 0,0 0 128 16,2-6 16-16,-2 6 16 0,0 0 16 0,0 0 0 16,0 0 0-16,0 0 0 0,0 0-48 0,0 0 0 15,0 0 0-15,0 0 0 0,0 0-160 0,0 0-32 16,0 0-16-16,0 0 0 0,0 0 64 0,0 0 16 15,0 0 0-15,0 0 0 0,0 0 32 0,0 0 16 16,0 0 0-16,0 0 0 0,0 0-288 0,0 0-48 16,0 0-16-16,0 0 0 0,0 0-112 0,0 0-32 15,0 0 0-15,0 0 0 0,0 0 0 0,0 0 0 16,0 0 0-16,0 0 0 0,0 0 32 0,0 0 0 16,0 0 0-16,0 0 0 0,0 0-16 0,8 2 0 15,-6 5 0-15,2 0 0 0,0-2-16 0,1 3 0 16,-2 3 0-16,-1 1 0 0,0-5-64 0,-1 5-32 15,-1-3 0-15,0 2 0 0,0 2-96 0,0-2 0 16,-1 2-16-16,-1 2 0 0,1-1-48 0,1 0 0 0,-1 0 0 0,1 0 0 16,0 3 96-16,0-2 16 0,0 3 0 0,0-2 0 15,1-2-96-15,0 2-16 0,1 0 0 0,-1-1 0 16,0 1-128-16,-1 0 192 0,0-1-192 0,1 2 192 16,1 3-192-16,-2-2 0 0,0-1 0 0,0-1 128 15,0 2-128-15,0 1 160 0,0-1-160 0,0 0 160 16,0-1-160-16,0 0 128 0,0-2-128 0,0 2 128 15,0-1-128-15,0-1 128 0,-2 1-128 0,2 0 128 0,0-1-128 0,0 1 128 16,2-2-128-16,-2 0 128 0,0-2-128 16,0 4 128-16,1-2-128 0,0-2 128 0,-1 2-128 0,1 0 128 15,-1-2-128-15,2 6 128 0,-1-2-128 0,-1-1 0 16,-1 1 0-16,1-1 0 0,1-4 0 0,0-1 0 16,-1 4 0-16,3 0 0 0,-2 2 128 0,2-2-128 15,-1 0 0-15,1 0 128 0,1 1-128 0,-2-1 0 16,3-1 0-16,-1 1 0 0,1 1 0 0,-1 0 0 15,1 0 0-15,0-1 0 0,0 0 0 0,0 2 0 16,-1 0 0-16,1 1 0 0,0-2 0 0,0 1 0 16,-1-2 0-16,1 3 0 0,0 1 0 0,2-2 0 15,-2-1 0-15,1 3 0 0,2 1 0 0,-1-1 0 16,-2-3 0-16,3 1 0 0,2 0 0 0,-3-1 0 16,-1-2 0-16,2 1 0 0,0 3 0 0,1 0 0 15,0 1 0-15,-1-1 0 0,-1-2 0 0,2 0 0 16,-4-2 0-16,3 2 0 0,1 2 0 0,0 2 0 15,-2 0 0-15,2 0 0 0,0 0 0 0,1 3 0 16,1-2 0-16,-1-1 0 0,0-3 0 0,-1 2 0 16,2 0 0-16,1-1 0 0,-2-2 0 0,1 3 0 0,2-1 0 0,0 1 0 15,-2-4 0-15,1 3 0 0,0-2 0 0,1 2 0 16,-3 0 0-16,0 0 0 0,1-1 0 16,-1 2 0-16,1 1 0 0,1 0 0 0,-1 2 0 15,1-2 0-15,-1-3 0 0,0 2 0 0,1 0 0 0,-1 0 0 16,3-1 0-16,-1 1 0 0,1 0 0 0,-1 0 0 15,2 0 0-15,0-2 0 0,-1 1 0 0,0-2 0 16,1 0 0-16,-1 3 0 0,2 0 0 0,-2 1 0 0,0-3 0 0,0 2 0 16,0 0 0-16,0 0 0 0,-3 1 0 0,3-3 0 15,-3 0 0-15,2 0 0 0,-3 3 0 0,3-1 0 16,-2-3 0-16,1 0 0 0,-2 1 0 0,1 0 0 16,1 2 0-16,1-1 0 0,1-1 0 0,0 1 0 15,-2-2 0-15,-2-1 0 0,-2 0 0 0,0 1 0 16,2 2 0-16,1-2 0 0,1-2 0 0,-1 1 0 15,1-1 0-15,0 1 0 0,-1-2 0 0,0 2 128 16,0 1-128-16,1 0 128 0,-1-3-128 0,1-1 0 16,-2 3 0-16,0 2-176 0,0-4 176 0,0-2 0 15,1 3 0-15,-3 0 0 0,1 0 0 0,0 2 0 16,-1-1 0-16,2 1 0 0,0-4 0 0,0 3 0 16,-1 2 0-16,0-1 0 0,1-1 0 0,1-1 0 15,-3 1 0-15,4 0 0 0,-3 0 0 0,-2-2 0 16,4 2 0-16,-4 0 0 0,1 1 0 0,-1-1 0 15,1-1 0-15,0 1 0 0,-2 0 0 0,0 3 0 16,1-3 0-16,-1-3 0 0,0 1 0 0,2 2 0 16,0-3 0-16,1 2 0 0,-2 1 0 0,3-3 0 0,1 2 0 15,0 1 0-15,0-2 0 0,1-1 0 0,-2 0 0 0,0-1 0 16,4 2 0-16,0 0 0 0,-1-3 0 0,2 3 0 16,-2-3 0-16,1 2 0 0,-1 3 0 0,1 0 0 15,-2-1 0-15,2 1 0 0,-1 0 0 0,0 0 0 16,1-2 0-16,0 1 0 0,1 0 0 0,0-3 0 15,2 4 0-15,-1 1 0 0,-1 2 0 0,3-2 0 16,-1-4 0-16,1 3 0 0,-1 2 0 0,1-1 0 16,-1 1 0-16,-1-2 0 0,-1-1 0 0,2 1 0 0,0 0 0 0,0-1 0 15,1-2 0-15,0 3 0 0,-2 2 0 0,2-1 0 16,1-3 0-16,0 2 0 0,2-1 0 0,-1 1 0 16,0-1 0-16,2 0 0 0,0-3 0 0,0-1 0 15,3 2 0-15,-1-1 0 0,0 2 0 0,-1 0 0 16,-2-3 0-16,1 3 0 0,-2 0 0 0,1-1 0 15,-2 1 0-15,-1 1 0 0,-1-5 0 0,1 4 0 16,0-1 0-16,1 0 0 0,0 2 0 0,0-3 0 16,-1 3 0-16,1 1 0 0,0-4 0 0,3 1 0 15,-1-2 0-15,3 0 0 0,2 0 0 0,-1 1 0 16,2 1 0-16,-3-2 0 0,2 3 0 0,-1-3 0 16,-1 1 128-16,0-1-128 0,0 0 0 0,1-3 0 15,-3 2 0-15,1-2-128 0,-1 2 128 0,0 1 0 16,0-4 0-16,-1 4 0 0,0-3 0 0,2 4 0 15,1-2 0-15,2 2 0 0,-1-5 0 0,2 3 0 16,0-1 0-16,1-2 0 0,1 2 0 0,1-1 0 16,2-1 0-16,-1 0 0 0,-3 1 0 0,0 0 0 0,0-4 0 15,-2 2 0-15,0 1 0 0,0 0 0 0,2-4 0 0,-1 2 0 16,0-2 0-16,1 3 0 0,1 1 0 0,4-1 0 16,-3-3 0-16,2 2 0 0,1 1 0 0,2 2 0 15,-6-1 0-15,1-1 0 0,-2-4 0 0,0 2 0 16,0 3 0-16,-1 0 0 0,0-3 0 0,-3-1 0 15,2 0 0-15,1 2 0 0,0-2 0 0,3-1 0 16,2-2 0-16,1 2 0 0,0 0 0 0,0 1 0 0,3 0 0 16,-3-1 0-16,-1-1 0 0,0 2 0 0,-3 2 0 0,1-1 0 15,-2-4 0-15,-1 0 0 0,-2 1 0 0,2 0 0 16,1 1 0-16,0 0 0 0,-3 0 0 0,3 0 0 16,0 1 0-16,2 2 128 0,-1 2-128 0,1-3 0 15,0-3 0-15,3 2 0 0,-3 1 0 0,1 0 0 16,-2-2 0-16,0 0 0 0,-2 0 0 0,1 0 0 15,0 1 0-15,-2-2 0 0,2-1 0 0,0 0 0 16,2 0 0-16,1 0 0 0,4 1 0 0,-4-1 0 16,2 0 0-16,1 1 0 0,-1 2 0 0,0 1 0 15,0-5 0-15,-9 3 0 0,3 0 0 0,0 0 0 16,0-1 0-16,4-2 0 0,-2-1 0 0,3 1 0 16,-1-2 0-16,16 1 0 0,-1 0 0 0,-5 1 0 15,-2 0 0-15,-1-2 0 0,3 1 0 0,-3 1 0 16,-1-3 0-16,-1-1 0 0,-2 2 0 0,-12 3 0 15,4-2 0-15,1-4 0 0,2 2 0 0,2-4 0 16,-1 4 0-16,2-3 0 0,-1 0 0 0,0-1 0 16,2-1 0-16,0 0 0 0,-2 2 0 0,1-2 0 0,-3-1 0 15,1 2 0-15,-2-3 0 0,-2 1 0 16,-2-1 0-16,0-1 0 0,-1-1 0 0,0 1 0 0,1 0 0 0,-2 1 128 16,-1-2-128-16,1-1 0 0,0 4 0 0,0-1 128 15,1-5-128-15,0 3 0 0,0 1 0 0,0 1 0 16,0 2 0-16,1-2 0 0,1 0 0 0,1 2 0 15,-3-3 0-15,0-1 0 0,2 1 0 0,-1 0 0 16,0 0 0-16,-3-3 0 0,0 1 0 0,1-1 0 16,-2 1 0-16,2-2 0 0,1-1 0 0,-2 0 0 0,0 2 0 15,-1-1 0-15,0-1 0 0,-1 0 0 16,3 0 0-16,-2 1 0 0,1-1 0 0,0 2 128 0,1-1-128 0,-1-3 0 16,-1 6 0-16,0-1 0 0,-1-1 0 0,0 1 0 15,0-2 0-15,-1 0 128 0,0 2-128 0,2-2 0 16,-1 0 0-16,-1 0 0 0,-2-1 0 0,1 1 0 15,-1 0 0-15,1 2 0 0,-2-4 0 0,2 1 0 16,1-1 0-16,-3 3 0 0,0-1 0 0,-1 0 0 16,0-3 0-16,1 3 128 0,-2-1-128 0,2 0 0 15,-1 1 0-15,-1-1 128 0,1-3-128 0,-4 3 0 16,2 0 0-16,-1 1 0 0,0-1 0 0,0 3 0 16,-1-2 0-16,0 1 128 0,1 1-128 0,1-1 0 15,-3 1 0-15,0-1 0 0,-1 3 0 0,1-1 0 16,-1 0 0-16,1-1 128 0,-1 1-128 0,-1 0 0 15,1 0 0-15,-2 1 0 0,-2-3 0 0,-2 1 0 16,1 0 0-16,0 0 128 0,-1 1-128 0,-1-1 0 16,3 0 0-16,-1-2 128 0,-2 2-128 0,0 0 0 15,1 0 0-15,-1-1 0 0,0 1 0 0,0-1 0 16,1 2 0-16,-1 1 0 0,0-1 0 0,-1 1 0 0,0-2 0 0,0 1 0 16,0-1 0-16,0 0 0 0,0 0 0 15,0 1 128-15,0 2-128 0,0-1 0 0,0-4 0 0,0 3 0 16,-2 0 0-16,0-1 0 0,1 5 0 0,0-4 0 15,-2-3 0-15,1 0 0 0,-1 0 0 0,2 2 0 16,-2-1 0-16,3 2 0 0,0 0 0 0,-1 0 128 16,1-1-128-16,-1 0 0 0,1 0 0 0,-1-1 0 15,-1 0 0-15,1 1 0 0,1-1 0 0,0 1 0 16,0 0 0-16,0 4 0 0,0-2 0 0,0-2 0 0,0-1 0 16,1 0 0-16,1 1 0 0,-2-1 0 0,0 2 0 0,0 0 0 15,1-1 0-15,-1 0 0 0,-1 0 0 0,1 3 0 16,1-1 0-16,-1 1 0 0,-1-4 0 0,-1 2 0 15,1 0 0-15,0-2 128 0,-1 2-128 0,2 0 0 16,-2-2 0-16,1 3 0 0,-1-1 0 0,1 0 0 16,-1-2 0-16,2-1 128 0,-2 4-128 0,1-1 0 15,0-1 0-15,1-1 0 0,0 3 0 0,-1-1 0 16,-2 0 0-16,3 1 0 0,0-2 0 0,-1 2 0 16,-1 0 0-16,1-1 0 0,1-3 0 0,0 3 0 15,1-1 0-15,-2 0 0 0,0 1 0 0,1 2 0 16,0-2 0-16,0-1 128 0,-1-1-128 0,1 1 0 15,0 2 0-15,1 0 0 0,-1-3 0 0,1 2 0 16,0 0 0-16,1-2 0 0,-2 2 0 0,2-2 0 16,1 0 0-16,-1-1 0 0,0 1 0 0,0 1 0 15,2-2 0-15,0 0 0 0,-2-1 0 0,1 1 0 16,-2 2 0-16,0 2 0 0,-1-2 0 0,3 1 0 0,-2-1 0 0,0 0 0 16,1 1 0-16,-1 0 0 0,0 0 0 0,-1-2 128 15,0 2-128-15,0 0 0 0,3-1 0 0,-2 1 0 16,-1-1 0-16,1-1 0 0,1 3 0 0,-1-1 0 15,0-2 0-15,-1 1 0 0,3 1 0 0,-2-1 0 16,-1 2 0-16,1 2 0 0,1-5 0 0,-1 2 0 16,-1-2 0-16,1 2 0 0,0 0 0 0,1 0 0 15,-2 1 0-15,1 0 0 0,0-2 0 0,0 4 0 0,1 0 0 16,-1-2 0-16,-1 0 0 0,0 0 0 0,0 4 0 0,0 0 0 16,0-2 0-16,0 1 0 15,0 0 0-15,0 0 0 0,0-3 0 0,3 3 0 0,-1 2 0 0,-1-2 0 16,1 3 0-16,-1-3 0 0,-1 2 0 0,2-3 0 15,0 0 0-15,-1 1 0 0,0 0 0 0,2 1 0 16,-1 1 0-16,1-3 0 0,-2 4 0 0,2-4 0 16,-1 4 0-16,1-2 0 0,-1 1 0 0,2-2 0 15,-3 3 0-15,2-2 0 0,-1 0 0 0,1 0 0 16,0 0 0-16,-1 1 0 0,-1-3 0 0,2 2 0 16,-1-3 0-16,0 1 0 0,-1 2 0 0,2-2 0 15,-1 2 0-15,1 0 0 0,-1-4 0 0,1 1 0 16,-2 2 0-16,2-2 0 0,0 3 0 0,0 0 0 15,-1-3 0-15,1 3 0 0,0-3 0 0,-2 2 0 16,0-1 0-16,0-1 0 0,1 3 0 0,-1 3 0 16,0-4 0-16,0 3 0 0,1-5 0 0,0 0 0 15,-1 2 0-15,1-2 0 0,0 4 0 0,-2-2 0 16,3-2 0-16,-2 3 0 0,0-3 0 0,1 0 0 16,-1-1 0-16,0 3 0 0,-1-2 0 0,0 4 0 0,0-2 0 15,0 1 0-15,0 0 0 0,0-2 0 0,0 2 0 0,0-2 0 16,0 2 0-16,0 1 0 0,0-5 0 0,0 6 0 15,-1-5 0-15,1 3 0 0,-1 1 0 0,1-1 0 16,0 1 0-16,0-1 0 0,0 1 0 0,0-3 0 16,0 3 0-16,0-1 0 0,1 3 0 0,-1-2 0 15,0 0 0-15,1-3 0 0,0 2 0 0,-1 2 0 0,0 2 0 0,0-3 0 16,2 2 0-16,-1-1 0 16,-1 2 0-16,0-3 0 0,0 1 0 0,1 2 0 0,-1-3 0 0,2 4 0 15,-2 5 0-15,0 0 0 0,2-12 0 0,-2 3 0 16,0-2 0-16,1 3 0 0,1 1 0 0,-2 7 0 15,0-8 0-15,0-1 0 0,0 3 0 0,0-1 0 16,0-1 0-16,0 8 0 0,0-5 0 0,0-3 0 16,0 8 0-16,0 0 0 0,-2-9 0 0,1-2 0 15,1 3 0-15,0-1 0 0,-2 3 0 0,4-1 0 16,-2 1 0-16,0 1 0 0,-2-1 0 0,2-2 0 16,0 3 0-16,-2-3 0 0,1 1 0 0,0 1 0 15,1 6 0-15,-2-7 0 0,1 0 0 0,0-1 0 16,0 0 0-16,1 3 0 0,0-3 0 0,0 8 0 15,0-6 0-15,0-3 0 0,0 3 0 0,0-1 0 16,-2-2 0-16,2 2 0 0,-1-2 0 0,0 3 0 16,0-1 0-16,-1 0 0 0,2 1 0 0,-2 0 0 15,0 0 0-15,2 6 0 0,-1-5 0 0,0-4 0 0,0 1 0 0,-1 2 0 16,1-3 0-16,0 4 0 16,0-3 0-16,-1 2 0 0,1 1 0 0,0-3 0 0,0 0 0 0,1 3 0 15,-3-2 0-15,3 2 0 0,0 5 0 0,-1-7 0 16,1-2 0-16,0 3 0 0,-2-3 0 0,2 4 0 15,0 5 0-15,-1-9 0 0,1 3 0 0,-1-1-128 16,0-1 128-16,-1 1 0 0,2 7 0 0,-1-9 0 16,0 2 0-16,0 2 0 0,1 5 0 0,-2-9 0 0,1 1 0 15,0-2 0-15,1 2 0 0,-3-1 0 16,3 9 0-16,0 0 0 0,-1-6 0 0,1 6 0 0,-1-9 0 0,-1 2 0 16,2 7 0-16,-1-6 0 0,1 6 0 0,-1-8 0 15,0 2 0-15,1 6 0 0,-3-8 0 0,2-1 0 16,-1 0 0-16,1 1 0 0,0 3 0 0,1 5 0 15,0-8 0-15,0 2 0 0,0 1 0 0,-3-3 0 16,3 8 0-16,-1-5 0 0,0-4 0 0,0 3 0 16,1 6 0-16,-2-5 0 0,2-3 0 0,-1 2 0 15,-2 2 0-15,1-2 0 0,2 6 0 0,-1-7 0 16,-1 2 0-16,1-1 0 0,1 6 0 0,-2-5 0 16,2 5 0-16,-2-5 0 0,1 0 0 0,0-2 0 15,1 7 0-15,0 0 0 0,-2-5 0 0,2-1 0 0,0 0 0 0,0 6 0 16,-2-5 0-16,2 5 0 15,0-6 0-15,-1 0 0 0,1 6 0 0,-2-5 0 16,2 5 0-16,0 0 0 0,-1-5 0 0,0-1 0 16,1 6 0-16,0 0 0 0,-1-7 0 0,1 7 0 0,-2-4 0 0,2 4 0 15,-2-6 0-15,2 6 0 16,-3-6 0-16,2 2 0 0,1 4 0 0,0 0 0 0,0 0 0 0,-1-5 0 16,-1-2 0-16,2 7 0 15,0 0 0-15,0 0 0 0,-1-6 0 0,0 2 0 0,0-2 0 16,1 6 0-16,0 0 0 0,0 0 0 0,-2-6 0 0,1 0 0 15,1 6 0-15,-1-6 0 0,0 0 0 0,-2 2 0 16,3-5 0-16,0 9 0 0,0 0 0 0,0 0-128 16,0-6 128-16,0-1 0 0,0 1 0 0,0 6 0 15,0 0 0-15,0 0 0 0,0-5 0 0,-1-1 0 0,1 6 0 16,-2-8 0-16,2 8 0 0,-1-6 0 0,0-3 0 16,0 2 0-16,1 7 0 0,-2-5 0 0,1-2 0 0,0 1 0 15,0 1 0-15,1 5 0 0,0 0 0 0,0-8 0 16,0 0 0-16,0-1 0 0,0 3 0 0,-2-2 0 15,2 8 0-15,0-8 0 0,0 1 0 0,0-2 0 16,0 9 0-16,2-7 0 0,-4-1 0 0,2 0 0 16,-1-2 0-16,0 3 0 0,1 7 0 0,-3-7 0 15,1-1 0-15,-1 2-128 0,-1-2 128 0,0 2 0 16,-1-3 0-16,4 1 0 0,-1 2 0 0,-1-3-128 16,-1 4 128-16,2-3 0 0,-1-1 0 0,1 1 0 15,0-3 0-15,0 1-128 0,-2 4 128 0,0 0 0 16,2-3 0-16,0 2 0 0,0-3 0 0,2 4 0 15,-1-3 0-15,-1 2 0 0,2-3 0 0,0 3 0 16,-1 2 0-16,1-4 0 0,0 0 0 0,0-3 0 16,0 2 0-16,0 1 0 0,0-2 0 0,1 3 0 15,-1-3 0-15,2 3 0 0,-1-3 0 0,-1 2 0 0,-1-1 0 0,1 2 0 16,1-2 0-16,1 1 0 16,-2 0 0-16,0 5 0 0,0-5 0 0,2 3 0 0,0 1 0 0,-1-3 0 15,-1 3 0-15,0 5 0 0,2-5 0 16,0-1-128-16,-2 6 128 0,0 0 0 15,2-7 0-15,-2 7 0 0,2-5 0 0,-2 5 0 0,0 0 0 0,0 0 0 16,0 0 0-16,0 0 0 0,0 0 0 0,3-7 0 16,-3 2 0-16,0 5 0 0,0 0 0 0,0 0-128 15,0 0 128-15,0 0 0 0,0 0-144 0,0 0 144 16,0 0-256-16,0 0 0 0,0 0 16 0,0 0 0 16,0 0-1120-16,0 0-240 0,0 0-32 0,0 0-11392 15,0 0-2272-15</inkml:trace>
  <inkml:trace contextRef="#ctx0" brushRef="#br1" timeOffset="39167.46">30016 5410 14335 0,'0'0'640'0,"0"0"128"0,0 0-624 0,0 0-144 15,0 0 0-15,0 0 0 0,-1 9 1008 0,1-9 160 16,1 7 48-16,-1-7 0 0,0 0 32 0,0 0 16 16,0 0 0-16,0 0 0 0,0 0-128 0,0 0-32 0,0 0 0 0,0 0 0 15,0 0-240-15,7-3-48 16,-1-5-16-16,-1 2 0 0,0 1-160 0,0-4-48 0,0 0 0 0,0-2 0 15,-1 2-144-15,0-3-48 0,0 1 0 0,-2 0 0 16,1-5-80-16,-2 0-32 0,-1-1 0 0,0 2 0 16,-1 1-32-16,0 3-16 0,-2-3 0 0,1 0 0 15,-1 0 80-15,-3 1 0 0,1-2 16 0,-2-1 0 16,0 0 32-16,-1 2 0 0,-1 1 0 0,-1-1 0 16,0-1-176-16,-2-3-48 0,0 3 0 0,-1 0 0 15,0 1-144-15,1 1 0 0,-1-2 144 0,-1-3-144 0,-3 1 192 0,1 1-48 16,-1-1 0-16,2 1 0 15,-2-2 48-15,0 0 0 0,-4 0 0 0,2 2 0 0,0 1-16 0,0 1 0 16,0-3 0-16,-1 1 0 0,-1-2-176 0,-7-8 128 16,4 5-128-16,1 2 128 0,2 0-128 0,0 0 0 15,1-2 0-15,0 0 0 0,-2 2 0 0,-1-2 128 16,0 0-128-16,-1 2 0 0,-2 1 0 0,3 0 0 16,-1 0 128-16,-2 0-128 0,-1 1 0 0,3-1 0 15,0-1 0-15,3 0 0 0,-1-2 0 0,0 2 128 16,1 0-128-16,-1 0 0 0,0 0 0 0,1 0 128 15,-2-1-128-15,5 1 0 0,-3 0 128 0,0 1-128 16,0 0 0-16,-1 1 128 0,-2 1-128 0,1 1 0 16,0-3 144-16,-1 0-144 0,0 2 0 0,-2-1 0 0,-2-2 0 0,3 2 128 15,1 1-128-15,0-1 0 0,1 2 0 0,0 0 0 16,0 1 0-16,1 2 0 0,0 0 0 0,-1-1 0 16,0-1 0-16,0-1 128 15,1 0-128-15,2 2 0 0,-2 4 0 0,-1-1 0 16,-1 5 0-16,0-6 128 0,0 3-128 0,1-5 0 0,-2 1 0 0,-1 4 0 15,0-3 0-15,0 4 0 0,-1-5 0 0,2 5 0 16,1-3 0-16,0 2 0 0,0-2 0 0,1 3 128 16,0 1-128-16,0 0 0 0,-1 1 0 0,1 3 0 15,3-3 0-15,-1 0 0 0,0 0 0 0,-1 3 128 16,-1-2-128-16,0-1 0 0,0 2 0 0,-1 1 0 16,0-1 0-16,0 0 0 0,1 0 0 0,-1-1 128 0,-2 1-128 0,2 1 0 15,0-1 0-15,0 2 0 0,0-183 0 0,1 364 0 16,0-180 0-16,0-1 0 0,-2-2 0 0,1 3 0 15,2 0 0-15,-2 0 0 0,1 0 0 0,0 0 0 16,0 0 0-16,0 0 0 0,1 3 0 0,-1-3 0 16,-3 0 0-16,2 0 0 0,0 0 0 0,0 0 0 15,-2 0 0-15,2 0 0 0,1 0 0 0,2-3 128 16,-3 1-128-16,4-1 0 0,0 1 0 0,0 0 0 16,1 0 0-16,0-1 0 0,0-1 0 0,0 2 0 15,-1-1 0-15,1 1 128 0,-1 1-128 0,0-2 0 16,2 1 0-16,-2-2 0 0,-2 1 0 0,0-1 0 15,-1 2 0-15,1 1 128 0,-1 1-128 0,-1-2 0 0,-3 1 0 0,0 0 0 16,1-1 0-16,-1 2 0 0,0 0 0 16,2 2 128-16,1-1-128 0,-3-1 0 0,-2 0 0 0,2 1 128 15,1-1-128-15,2 0 0 16,0 2 0-16,0-2 128 0,-1 1-128 0,-2 1 0 16,0 1 128-16,1-2-128 0,-4-1 0 0,1 3 0 0,0 1 0 0,-3-2 128 15,3 1-128-15,-2 2 0 0,2 1 0 16,0-1 128-16,-2-2-128 0,3 2 0 0,-1 1 0 0,1 0 0 15,-1 5 0-15,0-4 0 0,-2 3 0 0,1-2 128 16,-2 0-128-16,0 1 0 0,0-3 0 0,-1 3 0 16,-1-3 0-16,1 4 0 0,0-1 0 15,1 3 0-15,0-6 0 0,2 4 0 16,1-2 0-16,1 3 128 0,0-1-128 0,2 2 0 0,5 1 0 0,-5-3 0 16,1 1 0-16,-1-2 0 0,1 0 0 0,0 2 128 15,-3-2-128-15,-2 4 0 0,1-3 0 0,-1 0 0 16,0-1 0-16,1 1 0 0,0 3 0 0,0-3 0 15,1 4 0-15,1 3 0 0,0 2 0 0,-1-1 0 16,3-2 0-16,-1 1 0 0,0 1 0 0,2-1 128 0,-4 2-128 16,2 0 144-16,-2-2-144 0,0 1 160 0,2-4-160 0,-4 1 0 15,2-1 0-15,0 3 0 0,0 3 0 0,1 0 0 16,0-2 0-16,-2 0 0 0,2 2 0 0,1 0 0 16,1 1 0-16,2 3 0 0,2 3 0 0,-1-3 0 15,-1 2 0-15,-1 1 0 0,0 0 0 0,0 0 0 16,-6 2 0-16,1-1 0 0,0 1 176 0,-2 0-48 15,0-5-128-15,-1 3 192 0,0 1-192 0,2 0 0 16,-1-4-192-16,2-1 192 0,-2 1 0 0,3 0 0 16,0 2 0-16,3 0 0 0,1-3 0 0,0 1 0 15,-1 2 0-15,1-3 144 0,0 3-144 0,-1-1 128 16,1-1-128-16,-1 2 128 0,3-1-128 0,-4 1 0 16,2-4 0-16,0 2 128 0,-2 1-128 0,1 0 0 15,-2-1 144-15,3 1-144 0,1 1 0 0,0 2 0 16,-1-2 0-16,1 4 0 0,0-5 0 0,1 3 0 15,1-3 0-15,2 3 128 0,-2 0-128 0,-1 0 0 16,0 0 0-16,1-1 128 0,0 1-128 0,1-3 0 16,0 3 0-16,-1-2 128 0,-1 0-128 0,-1 1 0 0,0 2 0 0,1-3 128 15,-1 0-128-15,3 0 0 0,-3 4 128 0,1 0-128 16,5 1 0-16,-2 2 128 0,-2 2-128 0,0-4 0 16,-1-3 0-16,4 3 144 0,3-2-144 0,-2 0 0 15,2 2 128-15,1 1-128 0,0-2 0 0,0-2 0 16,2-1 128-16,1-6-128 0,2 1 0 0,1 0 0 15,-3 4 128-15,1-1-128 0,1-3 0 0,-3 5 0 0,1-3 0 0,1 4 0 16,-1-5 0-16,-1 2 0 0,-2 1 128 16,2-3-128-16,-1 0 0 0,-1 2 0 0,0-1 128 15,-1 3-128-15,0-3 0 0,-2-1 0 0,2 2 128 0,0-2-128 16,-3-2 0-16,4 0 0 0,-4 6 0 0,4-3 0 16,0 5 0-16,1-3 0 0,-2 2 128 0,1-4-128 15,0 3 0-15,0-3 0 0,5 0 0 0,-2 3 0 16,1-3 128-16,-2 4-128 0,3-3 0 0,0 2 0 15,2-3 0-15,-1-1 0 0,0 3 128 0,1-3-128 16,-1 0 0-16,2 1 0 0,-2-1 0 0,1-2 0 16,-1-1 128-16,-1 2-128 0,1 2 0 0,-2-3 0 15,3 0 0-15,-1 0 0 0,-1 2 0 0,1-1 0 16,0-2 0-16,-1 3 0 0,1-1 128 0,0 3-128 16,0-3 0-16,-3 0 0 0,2 3 0 0,1-4 0 15,-3 0 0-15,0 0 0 0,2 1 0 0,0-1 0 16,-2-2 0-16,2 1 0 0,-1-1 128 0,1 0-128 15,0 0 0-15,-1 2 0 0,2 1 0 0,0 1 0 16,0 0 0-16,1-2 0 0,1 2 0 0,-2 1 0 16,2-3 0-16,2 2 0 0,-2 2 0 0,2-2 0 15,-2-2 0-15,2 4 0 0,0 0 0 0,-1-3 0 0,1 1 0 0,1 1 0 16,1-3 0-16,1 0 0 0,-1-2 0 0,2 4 0 16,2-1 0-16,-2 0 0 0,2-2 0 0,1 2 0 15,-2-2 0-15,-1 2 0 0,1 0 0 0,-1-3 0 16,0 0 0-16,0-2 0 0,-1 1 0 0,0 1 0 15,-2-2 0-15,2 1 0 0,-2-1 0 0,0 1 0 16,0 0 0-16,2 0 0 0,-3 0 0 0,0-3 0 16,3-4 0-16,0 1 0 0,-2 0 0 0,2-3 0 0,-1 3 0 0,1-3 0 15,-3 1 0-15,3-3 0 0,0 0 0 0,-2-3 0 16,0-1 0-16,0 3 0 0,0 2 0 0,2-2 0 16,-5 0 0-16,2-2 0 0,4-4 0 0,-4 2 0 15,4-2 0-15,0 0 0 0,-4 2 128 0,4-2-128 16,0 0 0-16,0 0 0 0,-3-6 0 0,0-2 0 15,2 1 0-15,-2-6 0 0,-1 1 128 0,3-2-128 16,0-4 0-16,1-6 0 0,-1-2 0 0,1-3 0 16,0 0 0-16,0-4 0 0,-3-3 0 0,2 1 0 15,1-2 0-15,0 3 0 0,0-1 0 0,1 2 0 16,-1 1 0-16,3-1 0 0,-3 0 128 0,0-5-128 16,0 0 0-16,1 0 0 0,1-2 0 0,1 2 0 15,-1-2 0-15,4-4 0 0,-1 1 0 0,1-3 0 16,0 1 0-16,1-4 0 0,0 1 0 0,2-1 0 15,0-2 0-15,1-1 0 0,0-3 0 0,2 3 0 16,-2 1 0-16,1 3 0 0,0 7 0 0,-1 0 0 16,0 1 0-16,1 2 0 0,1-2 128 0,1 3-128 15,-2 0 0-15,4 1 0 0,1 0 0 0,1-1 0 0,1 0 0 16,0 0 0-16,1 1 0 0,0-4 0 0,1 2 0 0,1-1 0 16,-2-2 0-16,0-4 0 0,-5 3 0 0,6-2 0 15,2 2 0-15,-2 0 0 0,-1-2 0 0,7-15 0 16,-2 7 0-16,-1 5 0 0,-2 5 0 0,0 3 0 15,-1-1 0-15,-1 1 0 0,-1 1 0 0,-3 1 0 16,3 0 0-16,-2 1 0 0,1 2 0 0,-1-2 0 16,0 0 0-16,0 0 0 0,2 0 0 0,0 3 0 0,-2 2 0 15,3-1 0-15,0-1 0 0,1 1 0 0,-3-2 0 0,2 3 0 16,0-1 0-16,3-1 0 0,5 2 0 0,-4-1 0 16,-2-1 0-16,5 1 0 0,0-1 0 0,4 1 0 15,-1 2 0-15,0 2 0 0,2-3 0 0,-2 3 0 16,-1-2 0-16,0-1 0 0,0 3 0 0,-2-2 0 15,2-1 0-15,-2 3 0 0,-2-2 0 0,1 2 0 16,1 0-128-16,0-1 128 0,2 1 0 0,4-3 0 16,4 1 0-16,2 3-144 0,3-2 144 0,2 3 0 15,0-2 0-15,3 2 0 0,0-5 0 0,-1-1 0 16,-3 1 0-16,3 3-128 0,-3-2 128 0,-2 4 0 16,-4 0 0-16,-2 3 0 0,-1 2 0 0,-1-1 0 15,-1 2 0-15,-2 1 0 0,-1-2 0 0,-1 4 0 16,-1-1 0-16,-2 3 0 0,-2 1 0 0,-2 1 0 15,1 0 0-15,-6 3-128 0,-2-3 128 0,-2 2 0 16,-3 5 0-16,-2-2 0 0,-6 8 0 0,0 0 0 16,0 0 0-16,0 0 0 0,0 0 0 0,0 0 0 15,-10-4 0-15,0 7-128 0,-3 7 128 0,-4 2-160 0,0 0 160 0,-6 3-160 16,-3 0 160-16,-2 4-128 0,-2 4 128 0,-2 4-128 16,-2-2 128-16,-2 5 0 0,-1 0 0 0,2 3 0 15,0 3-128-15,2-1 128 0,-2 6-128 0,-3 0 128 16,-3 6 0-16,-1 0 0 0,-6 2 0 0,-1 5-128 15,-1 2 128-15,3 1 0 0,-3 3 0 0,3-2 0 16,-1 2 0-16,3 3 0 0,1 0 0 0,0 0 0 16,3 3 0-16,-1-5 0 0,-2-1 0 0,2-1 0 15,0-1 0-15,1 1 0 0,-1 4 0 0,1-1-128 0,3 4 128 16,2 1 0-16,1-3 0 0,2 2 0 0,-2-6 0 0,11-13 0 16,-3 3 0-16,-2 3 0 0,0 2 0 0,2 1 0 15,-2 0 0-15,2-2 0 0,2-2 0 0,1-2 0 16,1-7 0-16,0 3 0 0,1-4 0 0,2 0 0 15,2-1 0-15,-1-5 0 0,-1-1 0 0,2-3 0 16,0-2 0-16,3 1 0 0,0-5 0 0,2 1 0 16,2-7 0-16,0-1 0 0,4-2 0 0,0-2 0 15,2-5 0-15,1 0 0 0,2-4 0 0,2-6 0 16,0 0 0-16,0 0 0 0,0 0 0 0,0-9 0 16,1-5 0-16,2-4 0 0,2-4 0 0,1-3 128 15,2-2-128-15,-1-6 0 0,4-4 0 0,1-3 0 16,1-5 0-16,2 3 0 0,1-5 0 0,1-2 0 15,1-6 0-15,2-2 0 0,3-2 0 0,13-27 0 16,-2 8 0-16,1 5 0 0,0-1 0 0,1 5 0 16,-1-3 0-16,2-2 0 0,1 0 0 0,0 2 0 15,3 1 0-15,0 2 0 0,2 2 0 0,3-1 0 16,1 1 0-16,1 3 0 0,0 0 0 0,-1 1 0 16,-1 4 0-16,3 1 0 0,-4 5 0 0,2 0 0 0,0-3 0 0,0 0 0 15,3-3 0-15,2 3 0 0,1-1 0 0,1 2 128 16,-1 2-128-16,-1 1 0 0,-2-1 0 0,0 0 0 15,-3 3 0-15,0 1 0 0,-3 0 0 0,6 0 0 16,-1 6 0-16,2-1 0 0,1 2 0 0,0 4 0 16,0 1 0-16,2 1 0 0,-3 1 0 0,5 2 0 15,-4-2 0-15,5 1 0 0,1 1 0 0,0 1-128 16,-4 2 128-16,-2-1 0 0,-3 7 0 0,-2-3 0 0,-4 3 0 0,-2 2 0 16,-5 3 0-16,-1 2-128 0,-2-1 128 0,-1 3 0 15,-2-1 0-15,-3 4 0 0,-2 4 0 0,-1-1 0 16,-3 4 0-16,-1 0-128 0,-2-3 128 0,-3 3 0 15,-1 0 0-15,-1 0 0 0,-3 2 0 0,-2 1-160 16,-2-1 160-16,-6 3 0 0,0 0-224 0,0 0 64 16,0 0 16-16,0 0 0 0,0 0-160 0,0 0-16 15,-13 14-16-15,-5-3 0 16,-4-1-176-16,-5 0-48 0,-2 5 0 0,-7 2 0 16,-3 0-80-16,-2 3-32 0,0 4 0 0,-1-1 0 15,3 1 32-15,-3 5 16 0,-4 3 0 0,-3 2 0 16,-7 3-432-16,-3 1-96 0,-1 1 0 0,2 3-16 15,0 0-64-15,0 0-16 0,1 5 0 0,-1-2 0 0,-6-1 736 0,-2-2 128 16,-3 1 48-16,1 2 0 0,3-2 336 0,4 2 0 16,4-5 128-16,2-2-128 0,-1-3 512 0,-1-3 32 15,2-2 0-15,4-3 0 0,6-1 288 0,8-3 48 16,5 0 16-16,8-5 0 0,6-4-208 0,5-6-48 0,6-2 0 0,7-6 0 16,0 0-320-16,9-8-64 0,6-3 0 0,9-11-16 15,8-6 16-15,7-5 16 0,6-2 0 16,6-3 0-16,1-7 112 0,2 1 0 0,-2-6 16 0,6-1 0 15,3-2 16-15,6-1 0 0,5 1 0 0,2-2 0 16,1-2-64-16,0 1-16 0,0 2 0 0,4 0 0 16,5 2-48-16,1 4-16 0,-2 3 0 0,-2 0 0 15,0 3-16-15,3 1-16 0,3 1 0 0,4 7 0 0,1 0-80 0,-27 9-16 16,3-1 0-16,7 1 0 0,7-3-144 0,-1 3 0 16,2-2 0-16,-8 4 128 0,-6 1-128 0,-2 2 0 15,-4 3 0-15,-1-1 128 0,1 2-128 0,-4 1 0 16,0 1 0-16,-3 0 128 0,-3 2-128 0,-3 2 0 15,-4-1 0-15,-1 4 128 0,-1-3-128 0,-3 2 0 16,-1 3 0-16,-3-3 0 16,0 2-576-16,-3 1 16 0,-2 1 0 0,-3 1 0 15,-1 1-2208-15,0 1-448 0,-7 0-96 0</inkml:trace>
  <inkml:trace contextRef="#ctx0" brushRef="#br1" timeOffset="39580.04">26380 3846 3679 0,'-23'-3'320'0,"10"2"-320"16,-1-2 0-16,0 1 0 0,-1-1 768 0,1 2 96 15,-3 0 16-15</inkml:trace>
  <inkml:trace contextRef="#ctx0" brushRef="#br1" timeOffset="40978.5">26017 3668 6447 0,'-7'2'576'0,"-3"1"-576"16,-1-3 0-16,1 2 0 0,1 1 1344 0,0 1 176 15,-1 1 16-15,10-5 16 0,-6 5-608 0,6-5-128 0,-10 7-32 0,1 0 0 16,9-7 128-16,-9 4 32 0,0-1 0 0,9-3 0 15,0 0-96-15,0 0-16 0,0 0 0 0,0 0 0 16,0 0-128-16,0 0-48 0,0 0 0 0,0 0 0 16,10-2 48-16,-10 2 0 0,10-5 0 0,1-4 0 15,1 1-32-15,1 1 0 0,0-1 0 0,1 3 0 16,1-3 32-16,-1 2 0 0,1 1 0 0,0-1 0 0,3 3-96 0,1 0-16 16,2 1 0-16,2-2 0 15,2-2-208-15,2 1-32 0,-2 2-16 0,2-5 0 0,5 1-32 0,-1 1-16 16,0-5 0-16,3 2 0 0,4 1 0 0,4 1 0 15,1-2 0-15,2 2 0 0,2-1-48 0,0 2-16 16,-3 1 0-16,2-2 0 0,0 2-48 0,-2 3-16 16,0 2 0-16,0-2 0 0,-1 2-32 0,3 0 0 15,1 0 0-15,3 0 0 0,-1 0-128 0,1 0 160 16,-7 4-160-16,0 1 160 0,-1 3-160 0,-2-4 160 16,-1-2-160-16,-1 2 160 0,-1 2-160 0,1-1 160 15,2 1-160-15,-1 1 160 0,2-2-160 0,1 3 128 16,-2 0-128-16,4 0 128 0,-4 3-128 0,0-5 128 15,-1 2-128-15,-2-3 128 0,1 1-128 0,0 4 0 16,0-2 0-16,3 2 0 0,0-2 144 0,1 2-144 16,-2-3 160-16,0 4-160 0,-3 1 128 0,1-2-128 15,0 3 0-15,-5-1 144 0,-5-3-144 0,0 2 128 16,-2-3-128-16,1 2 128 0,0-1-128 0,0 1 0 16,-2-1 0-16,2 2 128 0,-3-2-128 0,3 1 0 15,-1 2 144-15,3-2-144 0,-4 3 0 0,1-1 128 0,1 0-128 0,-2 0 0 16,0 1 128-16,-1-3-128 0,0 0 128 15,-1 2-128-15,-2 2 0 0,0 1 144 0,-2 2-144 16,0-1 0-16,0 1 128 0,-1-3-128 0,1-3 0 0,0 2 0 16,0 2 144-16,0-1-144 0,-1-1 0 0,0 1 144 15,-1 0-144-15,1-2 0 0,0-1 0 0,0 1 0 0,2 1 128 16,-2-2-128-16,0 2 0 0,-1 0 128 0,1-3-128 0,-1 3 0 16,1 3 0-16,-1-2 0 0,1-2 0 0,-1 0 0 15,-2 2 0-15,0-2 0 0,2-1 0 0,-1 3 0 16,1-1 0-16,-2-2 0 0,0 2 0 0,-2 1 0 15,1-2 128-15,-1 0-128 0,1 2 0 0,-2-2 0 16,1 2 0-16,0-2 0 0,-2 2 0 0,2-1 0 16,1 2 0-16,-3-1 128 0,1 0-128 0,-2-1 0 15,1-4 0-15,1 4 128 0,1-3-128 0,-1 2 0 16,1 2 0-16,0-1 0 0,-2-1 0 0,2 0 0 16,0-2 128-16,-1 2-128 0,-3 1 0 0,3-2 0 0,0 2 0 15,-1 1 0-15,-4-2 0 0,3 0 128 0,2 1-128 0,-2 1 0 16,-2 1 0-16,-1-2 0 0,1-1 128 0,3 1-128 15,2-4 0-15,-3 2 0 0,-1 2 144 0,1-3-144 16,-1 2 0-16,0-3 0 16,1 2 0-16,-2 2 128 0,2-4-128 0,0 2 0 0,-1-2 0 0,0 1 0 15,-1 0 0-15,-1 0 0 16,0 3 0-16,0-3 0 0,0 2 0 0,-1 2 0 16,1-3 0-16,1 1 128 0,0-1-128 0,-1-3 0 0,1 1 0 15,1-2 0-15,-3 3 0 0,2-2 0 0,0 0 0 16,2 1 128-16,0-3-128 0,0 4 0 0,0-1 0 0,-2 1 0 15,-2-4 0-15,2 2 0 0,1-2 0 0,-2 1 128 16,2 2-128-16,0-3 0 0,-1 2 0 0,1-3 0 16,0 1 0-16,-1 0 128 0,-8-6-128 0,11 7 0 15,-1 3 0-15,-1-2 0 0,-9-8 0 0,9 10 0 16,-2-4 0-16,1 2 0 0,-2 1 0 0,-1-4 128 0,-5-5-128 0,7 10 0 16,-2-1 0-16,0 0 0 0,-5-9 0 0,0 0 128 15,0 0-128-15,7 10 0 0,0 1 0 0,-1-2 128 16,-6-9-128-16,5 10 0 0,-5-10 0 0,0 0 128 15,5 13-128-15,-1-4 0 0,-4-9 0 0,4 13 128 16,-4-13-128-16,4 11 0 0,-4-11 0 0,0 0 128 16,2 12-128-16,-2-12 0 0,5 12 0 0,-1-3 144 15,-4-9-144-15,3 12 0 0,-3-12 128 0,4 12-128 16,-4-12 0-16,2 9 0 0,-2-9 0 0,0 0 0 16,1 13 0-16,-1 0 0 0,0-13 128 0,-1 10-128 15,1-10 0-15,-1 11 0 0,1-11 128 0,-1 10-128 16,1-10 0-16,0 0 0 0,-6 13 144 0,4 0-144 15,-1-4 0-15,3-9 144 0,-5 10-144 0,0 1 0 16,0-4 144-16,5-7-144 0,-5 11 0 0,0-3 144 16,-3 2-144-16,8-10 0 0,-4 9 144 0,1 2-144 15,-2-2 0-15,0 1 144 0,5-10-144 0,-7 9 0 16,2 0 0-16,-1-2 128 0,6-7-128 0,-7 11 0 16,1-2 144-16,1 1-144 0,-3-4 0 0,3 3 128 0,0-2-128 15,-1 4 0-15,-1-1 0 0,0 2 128 0,-1-3-128 0,1 1 0 16,-2 1 0-16,1-3 144 0,-1 2-144 0,1 0 0 15,1 2 144-15,0-5-144 0,1 3 0 0,2-2 144 16,4-8-144-16,-1 13 0 0,-1-4 0 0,0 0 0 16,0-1 0-16,2-8 0 0,0 0 128 0,0 0-128 15,-2 9 0-15,2-9 0 0,0 0 0 0,0 0 0 16,0 0 0-16,0 0 0 0,-1 12 128 0,1-12-128 16,0 0 0-16,0 0 0 0,0 0 0 0,0 0 0 15,0 0 0-15,0 0-192 0,0 0 32 0,0 0 16 16,3-10-1920-16,-1-1-384 0,-2 0-80 0</inkml:trace>
  <inkml:trace contextRef="#ctx0" brushRef="#br1" timeOffset="44743.83">29997 6549 13071 0,'0'0'576'0,"0"0"128"0,0 0-576 0,0 0-128 16,0 0 0-16,0 0 0 0,0 0 816 0,0 0 128 15,0 0 16-15,0 0 16 0,0 0-16 0,0 0-16 16,0 0 0-16,0 0 0 0,0 0-48 0,0 0-16 16,0 0 0-16,0 0 0 0,0 0-176 0,0 0-16 15,0 0-16-15,0 0 0 0,0 0-32 0,0 0 0 16,0 0 0-16,0 0 0 0,0 0-32 0,-1 8-16 15,-2 3 0-15,1-2 0 0,-2 0-112 0,0-1-32 16,-1 2 0-16,0-4 0 0,0 3-64 0,0-1-32 16,1 3 0-16,-2-1 0 0,1 2-32 0,0 2-16 0,1-3 0 0,0 2 0 15,0 1-16-15,0 2 0 16,2 0 0-16,-1 0 0 0,1-2-64 0,-1 1-16 16,3 2 0-16,-1-1 0 0,-2 1-48 0,1 0-16 15,-2 0 0-15,-1 5 0 0,1-2 48 0,-1-1 0 0,0-1 0 0,1-1 0 16,0-2 32-16,1 1 16 15,-3 2 0-15,3-1 0 0,-1-2 16 0,3 0 0 16,-3-5 0-16,1 6 0 0,1 0-80 0,0 2-16 0,1 0 0 0,0 0 0 16,0-1-160-16,-2 1 192 0,2 0-192 0,-2-1 192 15,-1-2-192-15,3 1 192 0,1 1-192 0,-1-3 192 16,-2 1-64-16,2-1-128 0,1 0 192 0,-1 1-64 16,-1 1 16-16,2-1 0 0,-2 0 0 0,-1-1 0 0,0 1-16 15,0-1 0-15,0 0 0 0,1 1 0 16,1 1 32-16,-4-1 0 0,1 1 0 0,1 2 0 0,2-2-32 15,-2 0-128-15,1 2 192 0,-2 0-64 0,3-1 0 0,0 1-128 16,-2-2 192-16,0-1-64 0,1 3-128 0,-1-1 192 16,2 1-192-16,-3 0 192 0,0-3-192 0,2 2 128 15,1-1-128-15,-1 2 128 0,1 0-128 0,0 0 0 16,0-3 144-16,-1 1-144 0,2 1 128 0,-2-1-128 16,0 0 128-16,-1-2-128 0,0 2 128 0,1 2-128 15,-1 2 160-15,1-1-160 0,-4-1 176 0,1 0-176 16,0 2 192-16,3-1-192 0,-3 2 176 0,1-1-176 15,-1-1 160-15,2 0-160 0,2 0 128 0,-2 0-128 16,1-1 0-16,1 1 144 0,-1 2-144 0,1 0 0 0,0 1 0 16,-1-2 0-16,0-2 0 0,2 0 0 15,0 1 0-15,0 0 0 0,0 1 0 0,0-183 0 16,0 364 128-16,1-183-128 0,0 0 0 0,1-2 0 16,-1 1 0-16,0 1 0 0,1 1 0 0,-1 1 0 15,0-1 128-15,3-1-128 0,-4-2 0 0,1 1 0 16,0-2 144-16,2 2-144 0,0-1 0 0,-1 1 0 15,1-1 0-15,2 1 128 0,-3-2-128 0,3 3 0 16,-2-5 128-16,2 3-128 0,1 2 0 0,1 1 0 0,0-1 0 16,-2-2 128-16,2-2-128 0,-1 2 0 0,0-1 0 0,2-2 0 15,-3 2 0-15,0 1 0 0,0 2 0 0,2-1 0 16,-6-2 0-16,3 1 0 0,0 0 0 0,-1 1 0 16,2 0 0-16,-2 1 0 0,0 0 0 0,-1-1 0 15,-1-3 0-15,1 3 0 0,-1-2 0 0,1 2 128 16,0-2-128-16,-1 1 144 0,2 0-144 0,-2-1 160 0,-1-1-160 0,1 0 0 15,0 0 0-15,1 0 0 0,-1-3 0 0,0 3 0 16,0 2 0-16,1 0 0 0,-2-1 128 0,1-1-128 16,0 0 0-16,-1 2 128 0,-1-1-128 0,1 0 0 15,0 3 0-15,0 0 0 0,-1-1 0 0,1 1 0 16,0-1 0-16,-2 1 0 0,-1-1 0 0,0 1 0 16,-2 1 0-16,2-1 0 0,0 0 0 0,-1 0 128 15,0-1-128-15,1 4 0 0,-4-2 0 0,2 0 0 16,0 0 128-16,-2 0-128 0,2 0 0 0,0 0 0 15,0 3 0-15,1-2 128 0,0 0-128 0,2-2 0 16,-1 0 0-16,2-1 0 0,1 0 0 0,0 1 0 0,-2-1 0 0,0 0 0 16,1 1 0-16,1-1 0 0,0-3 0 0,-1 4 0 15,-2-1 0-15,2 1 0 0,1 2 128 0,0 0-128 16,-1-3 0-16,-1 2 0 0,1 0 0 0,1 2 0 16,-1-2 0-16,1 1 0 0,-1 1 0 0,-1-1 0 15,2-1 0-15,-2 3 0 0,0 0 0 0,2-1 0 16,0-2 0-16,-1 1 0 0,1-1 0 0,1 0 0 15,3 0 0-15,-2 3 0 0,0-2 0 0,2 1 0 16,0-4 0-16,0 4 0 0,1 2 0 0,-3 0 0 16,1-4 0-16,-1 0 0 0,2 0 128 0,0 0-128 15,-4-1 0-15,1 2 0 0,-2 0 0 0,2 1 0 16,0-2 0-16,-1-2 0 0,0-1 128 0,2-2-128 16,-4 1 0-16,2-5 0 0,0 0 0 0,0 0 0 0,0-10 128 15,0 0-128-15,3 8 0 0,-3-8 128 0,0 0-128 0,0 0 0 16,0 0 144-16,0 0-144 15,0 0 0-15,0 0 144 0,3-8-144 0,-1-3 0 0,-1 0 160 0,-2-1-160 16,0-2 128-16,0-2-128 0,-2-6 0 0,0-2 128 16,1-2-128-16,-1 1 0 0,-2-3 0 0,0-1 0 15,0 0 128-15,-1-3-128 0,-4-4 0 0,2 1 0 16,0-2 0-16,1 1 0 0,-1-1 0 0,2-2 0 16,-3-3 0-16,1 0 0 0,2-2 0 0,1-2 0 15,0-1 0-15,0 0 0 0,2-4 0 0,0 0 0 16,1-1 0-16,1 2 0 0,-1 3 0 0,2-2 0 15,0-3 0-15,0-2 0 0,2 1 0 0,-1-1 0 16,-1 0 0-16,1 0 0 0,0 2 0 0,1-1 0 0,0 0 0 16,0-3 0-16,1 1 0 0,0 2 0 0,-1-1 0 0,2 1 0 15,-2-2 0-15,1 2 0 0,0 1 0 0,1 1 0 16,0 3 0-16,-1 2 0 0,0-3 0 0,2 1 0 16,0 0 0-16,1-2 0 0,2 2-144 0,0 2 144 15,1-2 0-15,-1 2 0 0,3 3 0 0,-1 2 0 16,3-3-144-16,-1 4 144 0,0 2 0 0,-2 3-144 15,-1 0 144-15,1 5 0 0,-1 1 0 0,1-3-128 16,-4 3 128-16,2 2 0 0,2 0 0 0,-2-1 0 16,-2-4 0-16,3-1 0 0,0 3 0 0,1 1 0 15,0-3 0-15,2 1 0 0,0 2 0 0,1-1 0 16,0-3 0-16,0 6 0 0,1-1-144 0,-7 10 144 16,3-1 0-16,-1 1-176 0,0 0 176 0,-3 1-128 15,1 1 128-15,-1 2-128 0,1 4 128 0,-2-1-128 16,0 3 128-16,1-1 0 0,-1 3-144 0,-5 6 144 15,0 0 0-15,0 0-144 0,0 0 144 0,0 0 0 16,0 0-160-16,0 0 160 0,0 0-128 0,4 9 128 0,-3 2 0 0,-1 5-128 16,0-1 128-16,-1 3 0 15,-2-1 0-15,1 5-128 0,-2 1 128 0,2 5 0 0,-1 0 0 0,-1 2 0 16,-1 5 0-16,0 0-128 0,0 1 128 0,0 2 0 16,-2 3 0-16,1 2 0 0,-2-1 0 0,1 7 0 15,-1 2 0-15,-2 22 0 0,1-11 0 0,0-2 0 16,2-4 0-16,-1 0 0 0,0-2 0 0,3 1 0 15,-1-2 0-15,0 2 0 0,-1 1 0 0,1 0 0 16,1-2 0-16,4 0 0 0,-5-3 0 0,1-2 0 16,-1 1 0-16,1-3 0 0,-1 4 0 0,-1-2 0 15,1 2 0-15,-1-4 0 0,0 4 0 0,-1-1 0 16,-1-1 128-16,2-3-128 0,-2 1 0 0,4 1 0 0,-3-3 0 0,2 3 0 16,1-6 0-16,0 4 0 15,-1-3 0-15,3 3 0 0,-1-4 0 0,1-2 0 0,1 0 0 0,-1-1 0 16,1-1 0-16,2 2 0 15,0-2 0-15,1-1 0 0,-1-2 0 0,1-1 0 0,2 1 0 0,-1-1 0 16,1 3 0-16,1-1 0 16,-1-3 0-16,1 1 0 0,-1-4 144 0,-1-2-144 15,2 2 192-15,-1-2-192 0,-2 3 0 0,2 1 0 0,-2-1 0 0,0-2 0 16,-1 0 0-16,1-2 0 0,1 3 0 0,0 2 0 16,1 0 0-16,-1-3 0 0,0 0 0 0,-1-3 0 15,1 2 0-15,1-4 0 0,-1 1 144 0,2-2-144 16,1 1 0-16,0 2 0 0,-1-5 0 0,0 2 0 0,0 3 0 0,-2-2 0 15,3 0 0-15,-1-1 0 0,-1-3 0 0,1 1 0 16,-2-2 0-16,2 0 0 0,-4-2 0 0,1 0 0 16,1-4 0-16,-1-3 0 0,-1 1 0 0,1-2 128 15,-1-9-128-15,1 10 0 0,-1-10 0 0,0 0 128 16,0 0-128-16,0 0 0 0,0 0 0 0,0 0 0 16,0 0 128-16,0 0-128 0,0 0 0 0,0 0 144 15,-2-9-144-15,-1 1 128 0,-2-5-128 0,4 1 0 16,-4-4 0-16,2-2 128 0,-1-3-128 0,-1-2 0 15,3-3 0-15,-3-6 0 0,0-2 0 0,0-3 0 16,1-1 0-16,0-5 0 0,-1-3 0 0,2-2 0 16,1-2 0-16,1 3 0 0,-2-2 0 0,3 0 0 0,0 2 0 15,1 0 0-15,1 8-128 0,-1 2 128 0,4 3 0 0,-4 1 0 16,-1 2 0-16,0 6 0 0,0-2 0 0,3 4 0 16,-1 2 0-16,0 2 0 0,-5 2-144 0,3 4 144 15,0 3 0-15,0 10 0 0,0 0-128 0,0 0 128 16,0 0 0-16,0 0 0 0,0 0 0 0,0 0 0 15,0 0-128-15,-1 15 128 0,-2 7 0 0,1 1 0 16,0 6-128-16,0-1 128 0,2 3 0 0,0 3 0 16,0 4 0-16,2 4-128 0,1 0 128 0,-1 1 0 15,0 7 0-15,0-1 0 0,2 2 0 0,1 2 0 16,1 1 0-16,2-2 0 0,0 0 0 0,1-4 0 16,1-3 0-16,0-1 0 0,3 1 0 0,-2-1 0 15,1-2 0-15,-1 3 0 0,-1-6 0 0,0-3 0 16,-2-2 0-16,-2-2 0 0,1-4 0 0,-2 0 0 15,0-7 0-15,-1 0 0 0,-1-3 0 0,1-3 0 0,-4-1 0 0,2-7 128 16,-2-7-128-16,0 0 0 0,0 0 128 0,0 0-128 16,0 0 0-16,0 0 0 0,0 0 144 0,-4-6-144 15,-1-7 128-15,0-4-128 0,-3-5 128 0,0-6-128 16,-2-3 0-16,-3-7 128 0,-2-4-128 0,0 0 0 16,-2-3 0-16,3 1 0 0,2-3 0 0,0 3 0 15,1-6 0-15,1 6 0 0,0 2 0 0,1 3 0 16,2-2 0-16,1 0 0 0,0 2 0 0,2 3 0 15,1 4 0-15,2 4 0 0,-3 0 0 0,3 6 0 16,0 4 0-16,1 3 0 0,0 2-128 0,1 3 128 16,0-2 0-16,-1 12 0 0,0 0 0 0,0 0-144 0,0 0 144 15,0 0 0-15,4 13 0 0,-2 3-128 0,-2 5 128 16,-1 3 0-16,1 6 0 0,0 6 0 16,1 3 0-16,1 2 0 0,-1 2 0 0,2-2 0 0,-2 2 0 0,0-1 0 15,2 3 0-15,-1-1 0 0,-1-3 0 0,2-2 0 16,0 2 0-16,-2-4 0 0,1-2 0 0,0-4 0 15,-2-3 0-15,0-4 0 0,0-5 0 0,0-2 0 16,-2-3 0-16,0-3 0 0,2-11 144 0,0 0-144 16,0 0 128-16,0 0-128 0,0 0 128 0,0 0-128 15,5-10 128-15,-1-4-128 0,0-5 128 0,-1-7-128 16,1-5 128-16,1-8-128 0,2-1 128 0,-1-6-128 16,-1 0 0-16,0-2 0 0,-1-3 128 0,0 7-128 15,-2 0 0-15,1 6 0 0,-1 3 0 0,2 3 0 16,0 3 0-16,-1 1 0 0,0 5 0 0,0 4 0 15,1 2 0-15,0 2 0 0,-1 4 0 0,-3 11 0 0,0 0 0 0,0 0 0 16,0 0-144-16,0 0 144 0,0 0 0 0,2 12 0 16,-2 6 0-16,-2 5 0 0,-1 5 0 0,0 1-128 15,-1 5 128-15,2 6 0 0,-2 2 0 0,-1 1 0 16,-2 4 0-16,1 1 0 0,-2-2 0 0,2 2 0 16,-2 3 0-16,3-4 0 0,-2-1 0 0,0-4 0 15,2-4 0-15,-1-4 0 0,-3-3 0 0,0-3 0 16,0-5 0-16,2-3 0 0,-2-5 0 0,2-1 0 15,1-3 128-15,0-3-128 0,6-8 0 0,0 0 176 16,0 0-176-16,0 0 160 0,-7-7-160 0,3-3 192 16,4-8-192-16,3-9 192 0,2-6-192 0,0-5 0 15,1-4 0-15,3-4 128 0,2-5-128 0,0 2 0 0,-1 2 0 0,2 5 0 16,-3-1 0-16,1 6 0 0,-3 2 0 16,1 9 0-16,-3 3 0 0,0 5 0 0,0 5 0 15,-1 3 0-15,-4 10-128 0,0 0 128 0,0 0 0 0,0 0 0 16,4 14 0-16,-2 5 0 0,0 8 0 0,-2 3 0 15,-3 7 0-15,2 4 0 0,0 0 0 0,-1 8 0 16,0 6 0-16,-1 0 0 0,3-1 0 0,-2 0 0 16,-3-1 0-16,-2-1 0 0,1-2 0 0,-1-5 0 15,-1 1 0-15,1-5 0 0,0-2 0 0,-2-3 0 16,0-3 0-16,0-4 0 0,0-7 0 0,1-2 0 16,2-1 0-16,1-5 0 0,5-14 0 0,0 0 128 15,0 0-128-15,0 0-224 0,-6-11 48 0,1-3 16 16,-1-5-1392-1,4-4-288-15,2-3-48 0,4-3-16 0,2 0-1392 0,7 2-288 0</inkml:trace>
  <inkml:trace contextRef="#ctx0" brushRef="#br1" timeOffset="47512.57">29849 11555 17503 0,'0'0'1552'16,"0"0"-1232"-16,-7-5-320 0,7 5 0 0,0 0 1024 0,0 0 128 16,-10 1 48-16,1 1 0 0,1 2-256 0,8-4-48 15,-3 12-16-15,-5-3 0 0,0 3 64 0,2 0 16 16,0 2 0-16,-2 2 0 0,-1 3 128 0,0 5 16 15,-1 1 16-15,0 1 0 0,0 1-224 0,-2-2-32 16,1 3-16-16,-3 2 0 0,-1-4-208 0,-1 4-64 16,1-1 0-16,-1 0 0 0,-5-4-128 0,1 3-16 15,-2-1-16-15,2 1 0 0,-3 1 48 0,-1-3 16 16,-1-2 0-16,-1 1 0 0,-2-2-64 0,-1 5-16 0,-3-1 0 0,0-1 0 16,2-3-96-16,-2 2-32 0,2 1 0 0,0-2 0 15,1 2-144-15,4-2-128 0,-2-1 192 0,3 2-192 16,1-1 128-16,0-5-128 0,0-1 0 0,2 1 0 15,0 2 128-15,-3-4-128 0,0 0 0 0,1-1 0 16,-2 4 176-16,1-5-176 0,-2-1 160 0,1-3-160 16,-2 1 144-16,3 0-144 0,0-1 128 0,1 0-128 15,1-2 144-15,2 1-144 0,-2 1 160 0,2-2-160 16,0 2 128-16,2-4-128 0,0 3 0 0,0-3 144 0,0-1-144 0,1 2 0 16,-2-3 0-16,1 4 0 15,0-3 0-15,-2 2 0 0,1 1 128 0,-3-2-128 0,-1 2 0 0,-1-1 0 16,0 1 0-16,0-2 0 0,-4 2 0 0,1-3 0 15,0 5 0-15,-1-5 128 0,2 4-128 0,-1-2 0 16,0 2 0-16,3-2 0 0,1-1 0 0,2 2 0 16,-1-4 0-16,2 0 0 0,-1 0 0 0,2-1 0 15,1 0 128-15,1 0-128 0,-1 1 0 0,0-1 0 16,0-3 0-16,-1 3 0 0,-1 0 0 0,-1 2 0 16,0-3 128-16,-1 0-128 0,1 0 0 0,-2 1 0 15,0 1 0-15,0-1 0 0,0-1 0 0,2 0 0 16,-2-2 0-16,1 3 0 0,-2 0 0 0,4 0 0 15,0-1 0-15,-1 4 0 0,1-1 0 0,0-1 0 16,1 3 0-16,0-3 0 0,2-1 0 0,-1 1 0 16,0 2 0-16,1-1 0 0,0-1 0 0,-1 1 0 15,1-3 0-15,1 0 0 0,-1 1 0 0,1 1 0 16,-2-3 0-16,0 0 0 0,0-1 0 0,1-1 0 16,-3 0 0-16,0 2 0 0,1-1 0 0,0 0 0 15,-1-1 0-15,-1 3 0 0,1-1 0 0,2 1 0 0,2-3 0 0,-3 0 0 16,-2 0 0-16,1 1 0 0,1 2 0 0,1-3 0 15,0-2 0-15,2 2 0 0,0 2 0 0,1-1 0 16,-1-1 0-16,-1 0 0 0,1 1 0 0,-2-2 0 16,0 0 0-16,0 1 0 0,-1-2 0 0,0 2 0 15,-2 0 0-15,1 0 0 0,-2-2 0 0,3-3 0 16,1 2 0-16,0 1 0 0,0 0 0 0,0 0 0 0,1-1 0 0,-1-1 0 16,0 2 0-16,0 1 0 0,0-2 0 0,-1 2 0 15,-1 0 0-15,0 1 0 0,-1 1 0 0,1 0 0 16,1-1 0-16,-4 0 0 0,-1 3 0 0,1-1 0 15,-1-1 0-15,1-1 0 0,-3-1 0 0,2 0 0 16,-1 0 0-16,2-1 0 0,-2-1 0 0,0-1 0 16,1 1 0-16,1-2 0 0,-1 1 0 0,0 2 0 15,3-2 0-15,-2 1 0 0,-3 1 0 0,2 2 0 16,1 0 0-16,0-1 0 0,0 1 0 0,1 0 0 16,0 0 0-16,-1-2 0 0,-1-2 0 0,0 2 0 15,-2-2 0-15,2-1 0 0,-3 0 0 0,1 1 0 16,-1-1 0-16,-1 0 0 0,1 2 0 0,-1 1 0 0,1-1 0 15,0 1 0-15,3-1 0 0,0 2 0 0,-3-2 0 0,3 1 0 16,2-2 0-16,2 2 0 0,-1-1 0 0,1 2 0 16,-2-4 0-16,-2 0 0 0,-1 0 0 0,1-1 0 15,-2 1 0-15,1 2 0 0,-2-1 0 0,0 0 0 16,0-2 0-16,0 2 0 0,0 0 0 0,0 1 0 16,1-3 0-16,2 1 0 0,-2 1 0 0,3 0 0 15,0-2 0-15,2 1 0 0,0 0 0 0,2-3 0 16,0 2 0-16,0 1 0 0,-1-3 0 0,0 2 0 15,-2 1 0-15,2-3 0 0,-1 2 0 0,0-3 0 16,-3 1 0-16,-2-1 0 0,4 0 0 0,0 0 0 16,-3 1 0-16,3 1 0 0,-3-2 0 0,3 3 0 0,-1-4 0 15,5 3 0-15,0-3 0 0,0 3 0 0,0-4 0 16,1 4 0-16,-1-6 0 0,4 2 0 0,-1 1 0 16,1-3 0-16,1 5 0 0,0-5 0 0,-1 1 0 0,0 0 0 15,2 0 0-15,-2-1 0 0,0 1 0 0,0 0 0 16,-2-4 0-16,2 4 0 0,0 3 0 0,-1-3 0 15,-1 4 0-15,-2-4 0 0,-1-4 0 0,-2 3 0 16,2 3 0-16,-2-4 0 0,0 0 0 0,2 1 0 16,-1-2 0-16,0 0 0 0,1 1 0 0,1-2 0 15,3 4 0-15,-2-2 0 0,1-2 0 0,-2 1 0 16,2 0 0-16,0 1 0 0,-1 1 0 0,1-1 0 16,2-4 0-16,-3 3 0 0,-2 0 0 0,0 1 0 15,0 1 0-15,-1-1 0 0,0-1 0 0,-3 1 0 16,0 1 0-16,0-2 0 0,0-2 0 0,0 1 0 0,-2-1 0 15,2 2 0-15,-3-3 0 0,2 3 128 0,0 0-128 0,2 1 0 16,3-3 144-16,-1 1-144 0,-2-1 160 0,2 0-160 16,1-1 0-16,0 0 0 0,1 0 0 0,0 2 0 15,1-2 0-15,-1 0 128 0,0-1-128 0,0-1 0 16,0-1 0-16,1 2 0 0,0-1 0 0,-1 1 0 16,-2 0 0-16,1 1 0 0,-1 1 0 0,0 0 0 15,3-4 0-15,-1 2 0 0,-1 0 0 0,0 1 0 16,0-1 0-16,1 3 144 0,-1-1-144 0,1 1 128 15,0-1-128-15,2 1 0 0,3 0 0 0,-1 0 0 16,-1-7 0-16,-2 4 0 0,2 0 0 0,1 0 128 16,1 1-128-16,1-1 0 0,-2-1 0 0,1 1 128 15,-1-3-128-15,0 2 0 0,0-3 0 0,-3 2 0 16,3 2 0-16,-1 2 0 0,-1-1 128 0,0-1-128 0,0 0 0 16,-2-3 0-16,-1-1 0 0,0 3 0 0,0 1 0 0,0 0 0 15,-3-3 0-15,3 3 0 0,0-1 0 0,0-1 0 16,1-2 0-16,0 3 0 0,-1 0 0 0,3-1 0 15,-1 2 0-15,1-2 0 0,-2-2 0 0,1 3 0 16,2-1 0-16,0 1 0 0,1-3 0 0,0-1 0 16,-1 1 0-16,1 3 0 0,1 2 0 0,-1-1 0 15,1 1 0-15,1-2 0 0,-1-5 0 0,1 4 0 16,2-2 0-16,1 1 0 0,-2-2 0 0,1 1 0 16,0 2 0-16,1-2 0 0,0 0 0 0,1 0 0 15,1 0 0-15,-1-3 0 0,0 1 0 0,1-1 0 16,-2 0 0-16,1 2 0 0,2-3 0 0,2 6 0 0,-2-1 0 0,1-2 0 15,-2-1 0-15,1 2 0 0,-2-1 0 0,4 1 0 16,-1 0 0-16,0-3 0 0,1 1 0 0,1 1 0 16,-2-3 0-16,1 3 0 0,-1-4 0 0,1 5 0 15,0-4 0-15,0 2 0 0,0-2 0 0,2-1 0 16,-2-2 0-16,1 2 0 0,0-3 0 0,0 2 0 16,1 2 0-16,-1 1 0 0,-1 2 0 0,2 1 0 15,-1-4 0-15,1 2 0 0,-1-3 0 0,2 4 0 16,-2-3 0-16,2 1 0 0,0 2 0 0,-1-2 0 15,0 1 0-15,-1-1 0 0,1 3 0 0,-1-4 0 16,1-1 0-16,-1 0 0 0,1 0 0 0,-1 2 0 16,-1 3 0-16,2 1 0 0,-1-2 0 0,2 1 0 15,-2 0 0-15,2-2 0 0,0-1 0 0,0 5 0 16,-2-1 0-16,2-1 0 0,0 0 0 0,1 3 0 16,-2-2 0-16,2 0 0 0,0 0 0 0,0-1 0 0,-1 1 0 0,1-2 0 15,-1 1 128-15,-1 3-128 0,1-2 0 0,1-2 0 16,-4 3 0-16,3 0 0 0,0 2 0 0,-2 3 0 15,1 1 0-15,0-2 0 0,2-2 0 0,-1 0 0 16,-1 0 0-16,-2 1 0 0,0 1 0 0,0 1 0 16,0-1 0-16,2 1 0 0,1-1 0 0,-2 2 0 15,3-1 0-15,-1-1 0 0,-2 1 0 0,2-1 0 16,1 1 0-16,1-1 0 0,-2-2 0 0,1 1 0 16,1 0 0-16,0 1 0 0,-2-1 0 0,1 2 0 15,0 1 0-15,1-1 0 0,1-2 0 0,-2 1 0 16,0 0 0-16,1 1 0 0,2 0 0 0,-2 1 0 15,0-2 0-15,2 1 0 0,-1-2 0 0,1 0 0 0,1 0 0 0,-1-1 0 16,-1 0 0-16,0 0 0 0,1 0 0 0,-1-1 0 16,1-1 0-16,1 2 0 0,-1-1 0 0,3-2 0 15,-1 1 0-15,-2-1 0 0,5-1 0 0,0 0 0 16,-1 0 0-16,2-2 0 0,0 1 0 0,1 2 0 16,0-2 0-16,2 1 0 0,-1 0 0 0,2 2 0 15,-2-4 0-15,2 1 0 0,0 0 0 0,0-1 0 16,1 2 0-16,1 0 0 0,0-5 0 0,0 3 0 15,-1-3 0-15,2 1 0 0,-2-2 0 0,2 0 0 16,2 1 0-16,-2-4 0 0,2-3 0 0,-1 4 0 16,-1 1 0-16,1-1 0 0,1 0 0 0,-2-1 0 15,1 1 0-15,2-1 0 0,4-1 0 0,-2 2 0 16,-2 2 0-16,4-4 0 0,3 0 0 0,3 0 0 0,1 1 0 16,2 2 0-16,1-3 0 0,0 2 0 15,0 6-144-15,-1-2 144 0,-5 3 0 0,-1-5 0 0,-3-2-272 0,-2 3 48 16,-4 0 16-16,0 3 0 15,-3-5-208-15,-3 5-32 0,-1-3-16 0,-2 4 0 16,0 0-1008-16,-3-2-208 0,-3 5-48 0,1 2-10192 16,-2 0-2048-16</inkml:trace>
  <inkml:trace contextRef="#ctx0" brushRef="#br2" timeOffset="55300.14">14853 5098 10127 0,'0'0'448'0,"0"0"96"0,-6 5-544 0,6-5 0 0,-7 5 0 0,7-5 0 16,-9 7 1440-16,9-7 176 0,0 0 48 0,-6 6 0 15,6-6-368-15,0 0-64 0,0 0-16 0,0 0 0 16,0 0-192-16,0 0-32 0,0 0-16 0,0 0 0 0,9 6-80 0,2-1-32 16,3-4 0-16,-2-1 0 0,3-1-320 0,2-2-64 15,3 2-16-15,2 0 0 0,0 0-96 0,3 1-32 16,-1-2 0-16,1 2 0 0,2 0-96 0,-2 0-32 15,1 2 0-15,-2-1 0 0,-2 0-208 0,-1 3 176 16,1-3-176-16,-2 1 160 0,-2-2-160 0,-2 1 0 16,0-1 0-16,-2 0 0 0,-3 0-272 0,-1 0-96 15,0 0-16-15,-1 0 0 16,-1 0-1712-16,-8 0-336 0,9 2-80 0</inkml:trace>
  <inkml:trace contextRef="#ctx0" brushRef="#br2" timeOffset="55658.4">14882 5415 13823 0,'0'0'1216'0,"0"0"-960"0,-2 8-256 0,2-8 0 15,0 0 528-15,0 0 64 0,0 0 16 0,0 0 0 0,0 0 288 16,0 0 64-16,0 0 16 0,9 3 0 0,1-1 160 0,3-2 16 16,2-1 16-16,3 1 0 0,1 0-336 0,2 0-80 15,3 0-16-15,1 0 0 0,4-3-320 0,-1 3-64 16,1-1-16-16,0 0 0 0,2-3-144 0,-1 0-48 15,0 2 0-15,-3-1 0 0,1 1-144 0,-3 0 0 16,-3 0 0-16,-2 0 128 0,-5 2-272 0,-2 2-64 16,-2 0-16-16,-2 0 0 15,-9-2-1968-15,0 0-400 0</inkml:trace>
  <inkml:trace contextRef="#ctx0" brushRef="#br2" timeOffset="55971.38">14960 5734 11055 0,'0'0'976'0,"0"0"-784"0,0 0-192 0,0 0 0 16,0 0 1328-16,5 8 208 0,-5-8 64 0,6 4 0 16,3 0-304-16,0 0-48 0,0-1-16 0,2-1 0 15,-2-2-160-15,3 1-48 0,3 0 0 0,-1 0 0 16,3-2-400-16,0 0-96 0,2 0-16 0,2-3 0 16,-1 6-304-16,2-2-64 0,1-2-16 0,-2 1 0 0,0 4-320 15,1-1-80-15,-1-2-16 0,-2 1-11536 16</inkml:trace>
  <inkml:trace contextRef="#ctx0" brushRef="#br2" timeOffset="56275.97">14997 6228 12895 0,'0'0'1152'0,"0"0"-928"0,0 0-224 0,0 0 0 15,7 3 864-15,0 1 128 16,0 1 32-16,2-1 0 0,3-1 80 0,2-2 32 0,3 0 0 0,4 1 0 15,2-4-368-15,1 0-64 0,3-2 0 0,0-2-16 16,3 3-432-16,-1-1-64 0,-1 3-32 0,-3-3 0 16,-2-1-1200-16,-4 2-240 0</inkml:trace>
  <inkml:trace contextRef="#ctx0" brushRef="#br2" timeOffset="56500.61">15034 6659 20271 0,'0'0'1792'0,"-7"2"-1424"16,1 2-368-16,2 2 0 0,0-1 448 0,3 2 32 16,1 2 0-16,1-3 0 0,2 2 240 0,3-2 48 15,2-1 16-15,3-1 0 0,4 1 32 0,6-1 0 16,4-4 0-16,4 0 0 0,5 0-352 0,4-3-64 15,4-3-16-15,0 1 0 16,-1 1-640-16,1-1-144 0</inkml:trace>
  <inkml:trace contextRef="#ctx0" brushRef="#br2" timeOffset="57323.49">15998 8096 6447 0,'0'0'576'0,"0"0"-576"16,0 0 0-16,0 0 0 0,0 0 1952 0,0 0 288 15,0 0 48-15,0 0 16 0,0 0-1040 0,11 8-208 16,-11-8-32-16,14 2-16 0,-2 1-128 0,3-2-32 16,3 0 0-16,1-1 0 0,3-1-48 0,2 0-16 15,3-2 0-15,2 3 0 0,-2 0-416 0,5 2-96 16,1 0-16-16,-2-1 0 0,5-2-256 0,-12 1-144 16,0 0 16-16,2 0 0 0</inkml:trace>
  <inkml:trace contextRef="#ctx0" brushRef="#br2" timeOffset="57564.35">16092 8485 28559 0,'-10'-8'2544'0,"10"8"-2032"0,0 0-512 0,0 0 0 16,0 0-1104-16,0 0-320 0,14-1-64 0,4 1-16 0,4-1 1312 0,2-2 192 16,1 1 160-16,3 1-32 0,3-2-128 0,2 0 160 15,2-2-160-15,-8 2 160 0,0 0-160 0,3 2 0 16,1 1 0-16,-3-2-7040 16,-2 2-1456-16</inkml:trace>
  <inkml:trace contextRef="#ctx0" brushRef="#br2" timeOffset="57762.73">16131 8771 21647 0,'0'0'960'0,"12"-4"192"0,6 3-912 0,2-2-240 16,2-2 0-16,3 3 0 0,5-2 208 0,3 1 0 0,1-2 0 0,-9 0 0 15,3 1-208-15,3 1 176 0,-1 0-176 16,-2 1 160-16,-1-2-160 0,-5 0-224 0,-3 3 48 0</inkml:trace>
  <inkml:trace contextRef="#ctx0" brushRef="#br2" timeOffset="57939.94">16185 9049 14735 0,'9'-10'1312'0,"0"6"-1056"0,4 2-256 0,5-1 0 0,2 5 816 0,3-4 96 16,6-3 32-16,0 1 0 0,2 1-256 0,-7 1-48 15,3-3-16-15,2 0 0 0,0 1-352 0,2 2-64 16,-1-2-16-16,2 1-6336 16,-2 0-1280-16</inkml:trace>
  <inkml:trace contextRef="#ctx0" brushRef="#br2" timeOffset="58481.95">15892 9599 17903 0,'0'0'784'0,"0"0"176"0,7-9-768 0,3 5-192 16,3-1 0-16,0 3 0 0,2 2 560 0,3-1 64 15,3-1 16-15,4-2 0 0,3 4-416 0,3-3-80 16,4 2-16-16,0 0-6192 15,1-3-1232-15</inkml:trace>
  <inkml:trace contextRef="#ctx0" brushRef="#br2" timeOffset="59172.18">15112 10880 11967 0,'0'0'1072'0,"0"0"-864"15,0 0-208-15,0 0 0 0,0 0 1280 0,0 0 192 16,0 0 64-16,8-2 0 0,2 1-624 0,2-1-112 15,2-5-32-15,2 5 0 0,2 0-384 0,4 0-96 16,0-2-16-16,11-3 0 0,-1 1-272 0,-10 3 128 16,1 1-128-16,2 0 0 0,2-1 128 0,-2 1-128 15,-3 2 0-15,5 0-9472 0</inkml:trace>
  <inkml:trace contextRef="#ctx0" brushRef="#br2" timeOffset="59352.71">15074 11164 11055 0,'8'-2'976'0,"3"-2"-784"0,3-1-192 0,3 1 0 16,-1 0 1280-16,3 2 192 0,4-2 64 0,3-1 0 16,2 1-768-16,0 2-128 0,0-2-48 0,1 1 0 15,1-1-288-15,-2 4-64 0,-1 2-16 0,-4 0-5904 16,-4-2-1168-16</inkml:trace>
  <inkml:trace contextRef="#ctx0" brushRef="#br2" timeOffset="59529.85">14979 11450 11967 0,'13'-10'1072'0,"-4"6"-864"16,2-1-208-16,6 2 0 0,4-3 752 0,5 1 96 15,2 2 32-15,1-2 0 0,5-2-224 0,-1 2-32 16,0 1-16-16,-1-2 0 0,-4 3-352 0,-3 3-80 16,-3 0-16-16,2 0-8032 0</inkml:trace>
  <inkml:trace contextRef="#ctx0" brushRef="#br2" timeOffset="59700.75">14717 11762 6447 0,'15'-4'576'0,"-1"3"-576"16,3 0 0-16,3-2 0 0,4-1 1168 0,-3-1 128 0,4 0 32 0,4 1 0 15,3-1-656-15,4-3-128 16,2 2-32-16,4-3 0 0,1 2 80 0,1 2 16 0,1-2 0 0,-4 5 0 16,-4 0-368-16,-6 2-80 0,-4 2-16 0</inkml:trace>
  <inkml:trace contextRef="#ctx0" brushRef="#br2" timeOffset="59862.75">14838 11958 10127 0,'0'0'896'0,"0"0"-704"16,0 0-192-16,7 3 0 0,2-1 1696 0,5-1 304 16,4 0 64-16,5-1 16 0,2-1-1424 0,6-2-272 15,5-2-64-15,4 2-16 0,5-1-304 0,0-4 128 16,1 0-128-16,-4 5-5504 15,-5-1-1184-15</inkml:trace>
  <inkml:trace contextRef="#ctx0" brushRef="#br2" timeOffset="59995.32">14779 12119 18543 0,'0'0'816'0,"0"0"176"0,16 0-800 0,-1 0-192 15,5 0 0-15,7-1-5440 16,5-1-1152-16</inkml:trace>
  <inkml:trace contextRef="#ctx0" brushRef="#br2" timeOffset="61885.1">14807 11968 11967 0,'0'0'528'0,"0"0"112"0,0 0-512 0,0 0-128 15,0 0 0-15,0 0 0 0,0 0 1664 0,0 0 288 16,-6 6 64-16,6-6 16 0,-5 6-560 0,5-6-128 15,0 0 0-15,0 0-16 0,-5 4 16 0,5-4 0 16,0 0 0-16,0 0 0 0,0 0-208 0,0 0-48 16,0 0 0-16,7 4 0 0,4-1-208 0,3-2-48 15,1-1-16-15,5-1 0 0,3-1-272 0,0 0-48 16,2-1-16-16,3-1 0 0,2-2-192 0,1 1-32 16,2 0-16-16,0-1 0 0,-1 1-112 0,-1 2 0 15,-5 0-128-15,0 1 192 0,-5-3-192 0,-1 2 0 16,-5 2 0-16,-3-2 0 0,-1 2 0 0,-4 0-128 15,0-2-16-15,-7 3 0 16,0 0-1648-16,0 0-336 0,0 0-64 0,0 0-12624 0</inkml:trace>
  <inkml:trace contextRef="#ctx0" brushRef="#br2" timeOffset="62236.46">15081 11719 15663 0,'-8'-7'1392'0,"8"7"-1120"0,0 0-272 0,0 0 0 16,0 0 1920-16,0 0 320 0,0 0 64 0,0 0 0 16,0 0-1216-16,11-1-256 0,3-2-64 0,0 2 0 15,4 0 192-15,1 2 16 0,3 4 16 0,1-1 0 0,2-3-48 0,1 6-16 16,-1 3 0-16,0-1 0 0,0 1-192 0,0-1-32 15,2 2-16-15,-3 2 0 0,-4 1 0 0,-1 0 0 16,-2 3 0-16,-3-1 0 0,-3 1-160 0,-2 0-16 16,-3 2-16-16,-2-1 0 0,-2 0 96 0,-4 0 32 15,-4 0 0-15,0-2 0 0,-6-1-32 0,1 2 0 16,-3-3 0-16,-3-1 0 0,-2 1-208 0,-1 0-64 16,-3-2 0-16,-3-2 0 0,0 2-192 0,-1-2-128 15,-1-1 160-15,0-1-160 0,-1-2 0 0,3-2-336 16,4-3 48-16,3 0 16 15,3-3-2448-15,7-5-480 0,6-3-112 0</inkml:trace>
  <inkml:trace contextRef="#ctx0" brushRef="#br2" timeOffset="62782.88">15003 11386 5519 0,'0'0'496'0,"-6"1"-496"16,-2 1 0-16,0 1 0 0,1 0 2896 0,0-2 496 15,1 1 80-15,6-2 32 0,-5 4-1424 0,5-4-288 16,0 0-48-16,0 0-16 0,0 0-400 0,0 0-96 16,6 8-16-16,3-4 0 0,3-3-176 0,2 0-32 15,2-1-16-15,3 0 0 0,3-1-320 0,2 0-64 16,3-3-16-16,-1 1 0 0,0-1-304 0,-1 2-64 0,1-2-16 0,-3 2 0 15,-3-1-208-15,-2 0 144 0,-2 1-144 0,-2-1 128 16,-2 2-128-16,-2 0 0 0,0 0 0 0,-4-1 0 31,-6 2-1680-31,0 0-272 0,0 0-48 0</inkml:trace>
  <inkml:trace contextRef="#ctx0" brushRef="#br2" timeOffset="63034.4">15209 11255 31327 0,'0'0'2784'0,"0"-4"-2224"15,0-5-560-15,5 5 0 0,3 3 592 0,4 0 16 16,1 1 0-16,1 1 0 0,0 1-144 0,1 2-16 16,1 1-16-16,0-1 0 0,1 3-96 0,-1 0-16 15,-1 1 0-15,-1 3 0 0,-3 1 80 0,-3 2 16 16,-1 1 0-16,-3 0 0 0,-6 3-208 0,-1-2-32 15,-5 4-16-15,0-3 0 0,-4 0-160 0,-2-1 0 16,-3 2 0-16,-2-1 0 16,-4 0-592-16,0-3-48 0,0 0-16 0,1 0-15664 0</inkml:trace>
  <inkml:trace contextRef="#ctx0" brushRef="#br2" timeOffset="63801.75">16670 8842 4607 0,'0'0'400'15,"0"0"-400"-15,8-1 0 0,1 1 0 16,0 0 2976-16,-1 0 512 0,-8 0 96 0,9 0 32 0,-2 0-1392 15,-7 0-288-15,8 1-48 0,-8-1-16 0,0 0-320 0,0 0-64 16,0 0-16-16,0 0 0 0,0 0-160 0,0 0-32 16,0 0-16-16,-6 5 0 0,-3 2-256 0,-4-2-48 15,-3 1-16-15,-6 2 0 0,-4-1-240 0,-1 2-64 16,-5-2 0-16,-4 2 0 0,-2-3-112 0,-6 3-16 16,-4-2-16-16,-2-2 0 0,-2 3 112 0,1-2 32 15,1-2 0-15,7 1 0 0,3 2-192 0,7-3-16 16,3 2-16-16,6 0 0 0,2-2-288 0,4-1-128 15,3 0 128-15,4 2-128 0,3-5 0 0,8 0 0 16,0 0-144-16,0 0 144 16,6-7-544-16,6 2 0 0,2-3 0 0,4 1 0 15,3-1-1424-15,3-2-272 0,3 2-64 0,1-3-9168 16,1-2-1840-16</inkml:trace>
  <inkml:trace contextRef="#ctx0" brushRef="#br2" timeOffset="64092.8">16406 8648 29087 0,'0'0'1280'0,"0"0"272"0,0 0-1232 0,0 0-320 0,0 0 0 0,0 0 0 16,0 0 1232-16,-7 1 192 0,-1 0 48 0,-3 4 0 15,-1 0 0-15,-3 1 16 0,-4 2 0 0,-4 1 0 16,-5 4-592-16,-1 1-128 0,0 1-32 0,-4 3 0 0,-8 4-96 0,4-2-32 15,3-1 0-15,8-1 0 0,6 1-304 0,5-4-64 16,3 0-16-16,5-2 0 0,2 0-224 0,3 1 144 16,5-3-144-16,3-2 128 0,4 1-128 0,7-3 128 15,4-1-128-15,7 2 128 0,6-6-128 0,2 0 0 16,6-2 0-16,2-2 128 0,-1 1-384 0,1-3-64 16,1-3-32-16,2 1 0 15,-3-2-1344-15,3 0-272 0,-1 2-48 0,2-5-15824 16</inkml:trace>
  <inkml:trace contextRef="#ctx0" brushRef="#br2" timeOffset="64813.06">14834 5583 17103 0,'-14'7'752'0,"6"-4"160"0,-4 2-720 0,2-1-192 0,-1-1 0 0,1 2 0 16,0 1 1232-16,1-2 224 0,9-4 32 0,0 0 16 15,0 0-32-15,0 0-16 0,0 0 0 0,10 5 0 16,3 0-208-16,5-1-32 0,3-4-16 0,4-1 0 15,3-2-304-15,6 1-48 0,1-3-16 0,2 1 0 16,5-4-416-16,1 4-96 0,3 1 0 0,-1-4-16 0,-2 1-176 0,-4 3-128 16,-6 2 192-16,-2 0-192 0,-4 1 0 0,-2 0 0 15,-3 0 0-15,-3 0 0 16,-4 0-1408-16,-1 0-352 0,-14 0-64 0,0 0-12544 16</inkml:trace>
  <inkml:trace contextRef="#ctx0" brushRef="#br2" timeOffset="65107.87">15298 5395 15663 0,'-9'-13'1392'0,"9"13"-1120"15,0 0-272-15,0 0 0 0,0-11 3328 0,0 11 624 16,8-4 112-16,2-1 32 0,1 2-2880 0,-1 3-560 15,3-1-112-15,10 4-32 0,1 2 432 0,2 0 80 16,-1 6 0-16,2 1 16 0,1 2-208 0,1 4-64 16,0 2 0-16,0 2 0 0,-3 2-336 0,-2 1-80 15,-2 6-16-15,-7-5 0 0,-4 2-80 0,-3-2-32 0,-6 2 0 0,-5-3 0 16,-7 2 112-16,-8-3 32 0,-5 3 0 0,-8-3 0 16,-6 0 0-16,-6 1 0 0,-6-1 0 15,-1 4 0-15,1-1-224 0,-1 1-144 0,-1-4 192 0,2 4-192 31,-1-5-1136-31,7 3-336 0,8-1-64 0</inkml:trace>
  <inkml:trace contextRef="#ctx0" brushRef="#br3" timeOffset="69277.19">16737 8969 7359 0,'0'0'656'16,"8"-1"-528"-16,-1 0-128 0,2 0 0 0,-1-1 1920 0,-1 2 368 15,1-1 64-15,0 1 16 0,-8 0-560 0,7 0-96 16,-7 0-32-16,8 0 0 0,-8 0-48 0,0 0-16 16,0 0 0-16,0 0 0 0,0 0-160 0,0 0-48 15,0 0 0-15,0 0 0 0,0 0-192 0,0 0-32 16,0 0-16-16,0 0 0 0,-8-3-336 0,-2 2-80 15,-4 2-16-15,-2-1 0 0,-6-1-144 0,-4 1-16 16,-4-1-16-16,-3 2 0 0,0 0-112 0,-4 1-32 16,-4-1 0-16,1 0 0 0,-2 6-32 0,0-1 0 15,1-2 0-15,3-2 0 0,1 2-64 0,3 2-32 16,2 0 0-16,1-4 0 0,4-1-160 0,1 2-128 16,3-1 144-16,4 2-144 0,4-4 128 0,2 0-128 15,3-4 0-15,4 1 0 0,6 3 0 0,0 0 0 16,-2-5 0-16,5-3 0 0,1 2 0 0,2 0-288 15,2 0 64-15,3 0 16 16,-1 1-1168-16,2-3-224 0,-1 2-64 0,2 2 0 16,-2-2-1184-16,2 0-240 0,0 1-48 0</inkml:trace>
  <inkml:trace contextRef="#ctx0" brushRef="#br3" timeOffset="69588.78">16366 8627 23951 0,'0'0'2128'0,"-2"-5"-1696"16,0-2-432-16,-2 2 0 0,4 5 1072 0,-6-3 128 15,-1 2 16-15,0 1 16 0,-3 0 160 0,-2 1 16 16,-1 3 16-16,-2 4 0 0,-1-2-176 0,-5 5-32 16,-2-2-16-16,-22 18 0 0,4-3-224 0,4 3-32 15,3-2-16-15,3-2 0 0,3 2-224 0,4 0-64 16,3 0 0-16,3 2 0 0,3-7-256 0,3 0-64 15,4-1-16-15,3-1 0 0,3-4-160 0,2 0-16 16,1-2-128-16,3 0 192 0,2 1-48 0,3-4-16 16,4 0 0-16,2-4 0 0,3 1 48 0,6 1 0 15,3-5 0-15,-4 2 0 0,5-4-176 0,3-1 192 16,6 2-192-16,1-1 192 0,-1 0-192 0,0-1-192 16,-1-1 32-16,-3 2 16 15,-3 0-2464-15,-2 0-480 0</inkml:trace>
  <inkml:trace contextRef="#ctx0" brushRef="#br3" timeOffset="70277.81">14670 11691 9215 0,'0'0'816'0,"-6"6"-656"16,-2-5-160-16,8-1 0 0,0 0 2704 0,0 0 512 16,0 0 112-16,0 0 0 0,0 0-1024 0,0 0-192 15,0 0-64-15,12-1 0 0,3-1-352 0,3-2-80 16,2 2-16-16,3 0 0 0,1-3-464 0,4 2-112 16,1 2 0-16,2-2-16 0,0-3-304 0,2 2-48 15,3 2-16-15,-9-1 0 0,2-2-192 0,4 3-64 16,-1 0 0-16,1 2 0 0,-3 0-192 0,-2 0-64 15,2-1 0-15,-6 1 0 0,0 1-128 0,-5 1-144 16,-3-2 144-16,-2 0-208 16,-3 2-2160-16,-4-2-416 0,-7 0-96 0</inkml:trace>
  <inkml:trace contextRef="#ctx0" brushRef="#br3" timeOffset="70538.27">15172 11537 30399 0,'-5'-18'1344'0,"5"13"288"0,1-3-1312 0,6 5-320 16,-1 0 0-16,3 0 0 0,1 0 1296 0,3 1 192 0,2 4 48 0,4-2 0 15,4 0-576-15,4 0-96 0,1 3-32 0,1 1 0 16,1 1-128-16,-3 6-16 0,-1-4-16 0,-1 7 0 16,-5 4-240-16,-3 0-48 0,-6 2-16 0,-3 3 0 15,-6 2-112-15,-4 1-32 0,-3 2 0 0,-4-4 0 16,-5 0 80-16,-4 0 16 0,-3-3 0 0,-6-1 0 15,-4 0 0-15,-2-2 16 0,-1-1 0 0,1-2 0 16,1 1-208-16,0-2-128 0,-1-4 128 0,2-1-128 16,-1-5-640-16,4-4-208 0,1 0-48 0,-5-9-12224 15,9-2-2432-15</inkml:trace>
  <inkml:trace contextRef="#ctx0" brushRef="#br3" timeOffset="71306.17">14743 5737 20271 0,'-17'4'896'0,"8"-3"192"0,0 0-880 0,9-1-208 0,0 0 0 0,0 0 0 16,0 0 1264-16,0 0 208 0,0 0 32 0,10 5 16 15,4 1-48-15,3-3 0 0,2-3 0 0,4 0 0 16,3 0-384-16,4 0-96 0,2-2-16 0,3 1 0 15,3 1-368-15,-9 0-80 0,7 0-16 0,15 0 0 16,-3-2-288-16,-3 1-64 0,-6 1-16 0,-3-1 0 16,-6-3-144-16,-4 3 0 0,-5-2 0 0,-3 1 0 15,-4-2-1344-15,-3 0-320 0,-3 0-48 0,-8 4-12960 16</inkml:trace>
  <inkml:trace contextRef="#ctx0" brushRef="#br3" timeOffset="71529.59">15222 5531 32479 0,'14'0'1440'0,"-3"-2"288"0,2-4-1376 0,2 4-352 15,5 1 0-15,-6 1 0 0,3 2 352 0,1 3 0 16,1-1 0-16,9 5 0 0,-3 1 416 0,-1 2 96 16,2 2 16-16,-3 3 0 0,-4 6 16 0,-4-5 16 15,-2 2 0-15,2 13 0 0,-7 2-352 0,-8-2-80 16,-6 0-16-16,-5 1 0 0,-7 0-144 0,-6 1-48 15,-6 0 0-15,-6 0 0 0,-5-4-80 0,-3-1-32 16,-6 1 0-16,-2-1 0 0,0-5-160 0,1 1 128 16,0-4-128-16,3 0 128 15,2-2-2112-15,3 1-416 0</inkml:trace>
  <inkml:trace contextRef="#ctx0" brushRef="#br3" timeOffset="73627.23">28079 3764 11919 0,'0'0'512'0,"0"0"128"0,0 0-512 0,0 0-128 0,4-6 0 0,-4 6 0 16,2-11 832-16,-2 11 128 0,0 0 16 0,0 0 16 15,0 0 112-15,0 0 32 0,0 0 0 0,0 0 0 16,0 0-192-16,0 0-48 0,0 0 0 0,0 0 0 16,0 0-64-16,-7 8-32 0,-1-1 0 0,8-7 0 0,-9 6-160 0,2 3-16 15,-1-4-16-15,4 4 0 0,-3-3 16 0,7-6 0 16,-5 8 0-16,-1 2 0 0,0 0-48 0,-1 2-16 15,-2 2 0-15,0 0 0 0,1 2-48 0,0 2 0 16,0-3 0-16,-1 6 0 0,0-1-128 0,1 2-16 16,-2 0-16-16,1 4 0 0,-1-3-80 0,1 0-16 15,0 2 0-15,1-3 0 0,1-3 0 0,-2 0 0 16,1-1 0-16,1-2 0 0,2 1 32 0,0-2 0 16,-1-2 0-16,1-2 0 0,0-1-32 0,5-10-16 15,-4 9 0-15,4-9 0 0,0 0-96 0,0 0-16 16,0 0 0-16,0 0 0 0,0 0 64 0,0 0 16 15,8-11 0-15,2-2 0 0,-1-4 0 0,3-2 0 16,-1-5 0-16,2-1 0 0,-1-2-208 0,4-1 144 16,-2 0-144-16,1-1 128 0,-2-4-128 0,2 0 0 0,3 4 0 0,0-1 0 15,-3-1 0-15,1-1 0 16,0 4 0-16,1-1 0 0,0 3 0 0,-2-2 0 16,-1 0 0-16,-1 4 0 0,-3 4 0 0,-1 2 0 0,-2 0 128 0,-1 3-128 15,0 2 0-15,-4 3 128 0,0 1-128 0,-2 9 128 16,0 0-128-16,0 0 192 0,0 0-192 0,-8 0 192 15,-1 3 0-15,-1 6 0 0,-3 5 0 0,-2 5 0 16,-1 1-192-16,-2 7 192 0,-1 4-192 0,-3 4 192 16,0 0-192-16,-2 6 0 0,4 4 0 0,-2-1 0 15,1-1 128-15,-1-2-128 0,3 1 128 0,-1 0-128 16,-1-7 128-16,4-2-128 0,-1-2 0 0,3-2 128 16,3-5-128-16,1 2 0 0,1-5 0 0,2-3 128 0,2-5-128 0,2-4 0 15,0 1 0-15,4-10 0 0,0 0 0 0,0 0-256 16,0 0 64-16,9-8 16 15,0 2-1424-15,1-5-304 0,0-6-48 0,0-1-9568 16,2 0-1904-16</inkml:trace>
  <inkml:trace contextRef="#ctx0" brushRef="#br3" timeOffset="74065.92">27681 3877 14735 0,'-10'-10'640'0,"4"1"160"0,-3 2-640 0,3-3-160 15,-1 2 0-15,2 4 0 0,5 4 1312 0,0 0 224 16,-5-8 64-16,5 8 0 0,0 0 64 0,0 0 32 0,0 0 0 0,0 0 0 15,0 0-352-15,0 0-80 0,0 0-16 0,0 0 0 16,0 0-224-16,0 16-64 0,-1 4 0 0,1 2 0 16,1 1-160-16,-1 1-32 0,0 5-16 0,3 0 0 15,-1 3-240-15,1 0-32 0,-1 0-16 0,2-6 0 16,1 1-112-16,0-4-32 0,0-2 0 0,2 0 0 0,0-3-16 16,3-2-16-16,1-2 0 0,0-1 0 15,-1-6 0-15,2 2 0 0,0-4 0 0,2-1 0 0,-2 1 32 0,0-1 0 16,2-8 0-16,-1-1 0 0,1 1-16 0,1-6 0 15,2-1 0-15,1-5 0 0,-1-3 16 0,4-2 16 16,3-5 0-16,3 2 0 0,-1-5-112 0,4 2-32 16,1-4 0-16,4 1 0 0,-1 4-192 0,-3 0 0 15,-4 3 128-15,-1 4-128 0,-3 3 0 0,-5 3-160 16,-6 2 32-16,1-1 0 16,-2 6-1984-16,1 1-400 0,2 3-80 0</inkml:trace>
  <inkml:trace contextRef="#ctx0" brushRef="#br3" timeOffset="75012.37">29841 8971 3679 0,'-9'-7'160'0,"9"7"32"0,0 0-192 0,-6 2 0 15,-1-2 0-15,1 0 0 0,0 0 2880 0,6 0 512 16,-7-2 128-16,7 2 0 0,-6 0-1856 0,6 0-384 16,0 0-80-16,0 0-16 0,0 0 80 0,0 0 16 15,0 0 0-15,0 0 0 0,0 0-320 0,0 0-64 16,0 0-16-16,10 3 0 0,4-2-112 0,3 0 0 15,3 1-16-15,3-2 0 0,1 0-112 0,4-2-32 16,2 1 0-16,1 0 0 0,-1-2 96 0,3 2 0 16,3-2 16-16,0 2 0 0,1 0-400 0,-2 1-64 15,1 1-32-15,-1 2 0 0,2-2 64 0,-3 0 16 16,0 2 0-16,-3-1 0 0,0-2-128 0,-3 2-32 16,-3-1 0-16,-2 3 0 0,-4-3-144 0,-2 0 0 15,-2-2 0-15,-1 1 128 0,-1 0-128 0,-3 0 0 16,-1-1 0-16,0-2 0 0,-1 2 0 0,0 1 0 15,0-1 0-15,-8 1 0 16,0 0-1536-16,0 0-192 0,0 0-48 0,0 0-8512 16,0 0-1696-16</inkml:trace>
  <inkml:trace contextRef="#ctx0" brushRef="#br3" timeOffset="75344.12">30143 8749 26719 0,'-8'-12'1184'0,"5"8"240"0,-1 0-1136 0,4 4-288 15,0 0 0-15,4-6 0 0,5 1 208 0,0 1-16 16,2 3 0-16,2-1 0 0,2 1 192 0,3 0 48 16,2-1 0-16,3 4 0 0,1 0 480 0,4 2 112 15,4 4 0-15,0 2 16 0,0 3-272 0,-1 2-48 16,1 0-16-16,-1 7 0 0,-2-1-192 0,-2 3-32 15,-3 4-16-15,-4-2 0 0,-2 3-64 0,-4-2-16 16,-4 2 0-16,-4 0 0 0,-3-3 128 0,-3 2 0 16,-4-3 16-16,-1-1 0 0,-8 0 144 0,-1-3 32 15,-3-5 0-15,-5 1 0 0,-1-5-128 0,-4 2-32 16,-2 0 0-16,0-2 0 0,-5-4-304 0,-2-1-64 16,0 1-16-16,2-6 0 0,1 0-160 0,3-1 0 15,3-1 0-15,5 0 0 16,4-3-2208-16,7 1-368 0,5-2-80 0</inkml:trace>
  <inkml:trace contextRef="#ctx0" brushRef="#br3" timeOffset="76397.88">29144 12410 4607 0,'0'0'400'0,"0"0"-400"16,0 0 0-16,0 0 0 0,0 0 2688 0,0 0 448 0,0 0 80 0,0 0 32 16,0 0-1520-16,0 0-320 0,0 0-48 0,0 0-16 15,0 0 16-15,0 0 0 0,0 0 0 0,0 0 0 16,0 0-80-16,0 0-32 0,0 0 0 0,0 0 0 16,0 0-64-16,0 0-16 0,0 0 0 0,0 0 0 15,0 0-176-15,0 0-32 0,0 0-16 0,-6-2 0 16,-2-5-112-16,-1 2 0 0,1-4-16 0,-3 0 0 15,1-1-176-15,-1 0-48 0,-1-4 0 0,0 0 0 16,-4-1-128-16,4-2-16 0,-2-1-16 0,1-1 0 0,0 0-128 16,-1 0-32-16,3 1 0 0,2 2 0 0,1 1-80 0,2 1-32 15,1-2 0-15,-1 2 0 0,2 3-160 0,1 2 192 16,1 0-192-16,-1 2 192 0,3 2-192 0,0 5 0 16,0 0 0-16,0 0 0 0,0 0 0 0,0 0 0 15,0 0 0-15,0 0 0 0,0 0 0 0,0 0 0 16,0 0 0-16,0 0 0 0,0 0-176 0,0 0-16 15,0 0 0-15,0 0 0 16,0 0-512-16,-6 3-96 0,1 2-32 0,0 2 0 16,-1-2-2576-16,3 0-528 0</inkml:trace>
  <inkml:trace contextRef="#ctx0" brushRef="#br3" timeOffset="76829.83">29130 12091 25791 0,'0'0'1152'0,"0"-8"224"0,0 0-1104 0,0 1-272 15,3 0 0-15,-3 3 0 0,0 4 1200 0,0-7 176 0,0 1 32 0,0 1 16 16,0 5-464-16,0 0-112 0,0 0-16 0,0 0 0 16,-3-9-32-16,1 3-16 0,2 6 0 0,0 0 0 15,-7-4-176-15,1-1-32 0,0 0-16 0,-2 2 0 16,1 1-192-16,-2 2-48 0,0-2 0 0,-1 1 0 15,-2 2-80-15,-1-1-32 0,2-1 0 0,-2 1 0 16,-1 0 48-16,2 0 16 0,-1 1 0 0,-1-1 0 16,0 0-16-16,0 0 0 0,2 0 0 0,1 2 0 0,0 1-80 15,-1-1-32-15,2-2 0 0,1 2 0 0,0 3-144 0,2-2 160 16,-1-2-160-16,2 2 160 0,0 1-160 0,1 2 0 16,0-1 0-16,1 0 0 0,3 4 0 0,2-1 128 15,2 3-128-15,0 0 0 0,3 5 128 0,-1 0-128 16,-1 1 128-16,-2-1-128 0,2 3 0 0,-1 0 128 15,-1 2-128-15,1-1 0 0,-2 2 0 0,-1-1 0 16,0 1 0-16,-1 0 0 0,-2 0 128 0,1 0-128 16,-1-2 128-16,-1-1-128 0,2 3 224 0,-2-3-32 15,1-1-16-15,1 0 0 0,-2-1-176 0,2 0 160 16,2-2-160-16,0 0 160 0,3-4-160 0,1 1 0 16,0 2 0-16,2-2 0 15,2-6-1776-15,0-1-384 0,1 3-80 0</inkml:trace>
  <inkml:trace contextRef="#ctx0" brushRef="#br3" timeOffset="78161.38">21753 9884 19343 0,'-13'-3'1728'0,"13"3"-1392"15,-9 0-336-15,9 0 0 0,0 0 464 0,0 0 32 16,0 0 0-16,0 0 0 0,0 0 320 0,0 0 64 16,0 0 16-16,10-3 0 0,2 1 128 0,3 0 48 15,0-1 0-15,7-4 0 0,-2 2-128 0,4 1-32 16,3 0 0-16,4-1 0 0,2-1-176 0,0 2-32 16,0-3-16-16,0 0 0 0,0 1-240 0,-1-3-32 0,-2 1-16 0,1-2 0 15,-2 4-144-15,-2-1-48 16,-2 2 0-16,-2 3 0 0,-4-1-80 0,-4 2-128 0,-2 0 176 0,-3 1-176 15,-10 0 144-15,0 0-144 0,0 0 0 0,0 0 144 16,0 0-144-16,0 0-192 0,0 0 32 0,0 0 16 31,-5 6-1456-31,-5 0-272 0,2 0-64 0,-2-3-7600 0,2-1-1536 0</inkml:trace>
  <inkml:trace contextRef="#ctx0" brushRef="#br3" timeOffset="78512.97">22001 9675 14735 0,'-11'-12'1312'0,"11"12"-1056"16,-8-5-256-16,8 5 0 0,0 0 1952 0,0 0 336 15,0 0 64-15,0 0 16 0,8-10-1520 0,4 5-288 16,1 0-64-16,2 1-16 0,3 0 272 0,2 0 48 15,-1 2 16-15,4-1 0 0,-3 1 96 0,2-2 32 16,1 1 0-16,1 3 0 0,0 2-48 0,0 4-16 16,-2-1 0-16,-3 9 0 0,-1-1-208 0,-3 2-32 15,-5 2-16-15,-2 0 0 0,-3 1 16 0,-4 0 0 16,-3 0 0-16,-2 1 0 0,-4 0-96 0,-2 0-16 16,-3-2 0-16,-2 0 0 0,-3 4-16 0,-1-1-16 15,-2-2 0-15,0-3 0 0,-2 3-144 0,2-2-32 16,-2 1 0-16,-1-2 0 0,1-1-192 0,0 0-128 15,3-1 160-15,2 1-160 16,1 0-624-16,5 0-208 0,3-5-64 0,9-9-11648 0,5 12-2352 0</inkml:trace>
  <inkml:trace contextRef="#ctx0" brushRef="#br3" timeOffset="82516.4">12270 15753 11967 0,'0'0'1072'0,"0"0"-864"16,-1-11-208-16,1-1 0 0,2 2 1936 0,-2 10 352 0,4-13 64 0,0 4 16 16,-1-1-1184-16,-3 10-224 0,0 0-64 0,0 0 0 15,3-7 240-15,-3 7 32 0,0 0 16 0,0 0 0 16,0 0 16-16,0 0 0 0,0 0 0 0,-1 10 0 15,-1 5-272-15,-1 5-48 0,1 7-16 0,-4 2 0 16,0 6-176-16,-3 1-48 0,-1 5 0 0,-1 1 0 16,-3 3-128-16,-2 2-16 0,0 1-16 0,-2-1 0 15,-1 1-112-15,0 2-32 0,-4-6 0 0,1 2 0 0,1-7-112 16,2 0-32-16,2-4 0 0,3-3 0 0,-1-4-64 16,2-4 0-16,2-2-128 0,-1-2 192 0,0-2-192 0,1 0 0 15,4-3 128-15,1-1-128 0,-1-5 0 0,2 0 0 16,5-9 0-16,0 0 0 15,0 0-528-15,0 0-48 0,0 0-16 0,0 0 0 16,1-13-1904-16,3-1-384 0,4-3-80 0,2-3-11680 16</inkml:trace>
  <inkml:trace contextRef="#ctx0" brushRef="#br3" timeOffset="82771.28">12212 15781 24879 0,'-2'-17'1088'0,"5"10"256"0,1-3-1088 0,3 2-256 0,7-3 0 0,0 0 0 16,3-4 1408-16,6 1 208 0,1 3 48 0,5 1 16 15,4-2-1040-15,4 3-224 0,2-3-32 0,6 0-16 16,1 4-160-16,-3 2-16 0,-4-4-16 0,-1 6 0 15,-2 0-176-15,0 2 0 0,-2 4 144 0,-5 0-144 16,-3 0-144-16,-5 1-112 0,-3 3 0 0,-4 3-9376 16,-6-1-1872-16</inkml:trace>
  <inkml:trace contextRef="#ctx0" brushRef="#br3" timeOffset="82952.32">12172 16124 26719 0,'2'-6'2368'0,"4"1"-1888"16,7-2-480-16,6 2 0 0,4-1 2720 0,5-3 448 16,3 3 96-16,6 1 0 0,5 0-2576 0,4-1-528 15,3 1-160-15,1-2 0 0,-2 0 128 0,-3 4-128 16,-3-4 0-16,-4 3 128 16,-3-1-1344-16,-4 4-256 0,-6 1-64 0,-4 1-16 0</inkml:trace>
  <inkml:trace contextRef="#ctx0" brushRef="#br3" timeOffset="83184.28">13176 16480 35007 0,'-20'17'3120'0,"7"-1"-2496"0,-2 11-496 0,1-2-128 15,-4 4 304-15,1 5 32 0,-1 2 16 0,-5 1 0 16,-1-1 208-16,0 2 32 0,-2-1 16 0,3 0 0 16,2-3-288-16,0-2-64 0,4-3-16 0,-1 0 0 15,3-3-240-15,3-1 0 0,3-5 0 0,4 0 0 16,4-4-2656-16,1-1-480 0</inkml:trace>
  <inkml:trace contextRef="#ctx0" brushRef="#br3" timeOffset="84066.66">13876 16263 21183 0,'0'0'1888'0,"0"0"-1504"0,-11 1-384 0,11-1 0 0,0 0 672 0,0 0 64 0,0 0 16 16,0 0 0-16,0 0 112 0,8-11 32 0,3-5 0 0,7 0 0 15,3-2-96-15,3-1-16 0,2 1 0 0,6-3 0 16,4-5-144-16,1 2-16 0,1-4-16 0,0 4 0 16,-4 0 16-16,1 0 0 0,-5 1 0 0,2 5 0 15,-4 4 80-15,-1 6 32 0,-5 2 0 0,-2 6 0 16,0 6-240-16,-2 3-48 0,-1 6-16 0,-3 4 0 16,0 3-128-16,-3-4-32 0,0 5 0 0,0 0 0 15,2 1-144-15,5 8-128 0,1-4 192 0,1-6-192 0,2-3 128 0,2-2-128 16,4-3 0-16,3-6 0 0,2-5 240 15,2-1-16-15,3-5 0 0,3-2 0 0,2-6 160 0,3-2 48 16,2-2 0-16,4-2 0 0,-1-1-224 0,-2-2-32 16,-5-4-16-16,-5 2 0 0,-4 2-160 0,-5 1 0 15,-7 1 144-15,-4 0-144 0,-5 3 0 0,-2 2 0 16,-6 4 0-16,-2 2-192 16,-4 7-2224-16,0 0-448 0,0 0-80 0</inkml:trace>
  <inkml:trace contextRef="#ctx0" brushRef="#br3" timeOffset="84388.25">16527 15299 29663 0,'0'0'1312'0,"0"0"272"0,-2 12-1264 0,-3 2-320 0,-2 3 0 0,-2 9 0 15,-2 7 768-15,-2 6 112 0,-2 6 16 0,0 1 0 16,-2 4 64-16,2 4 0 0,1 3 16 0,-3 3 0 16,1-1-240-16,-1 1-48 0,1 4-16 0,-2-3 0 0,-1 2-400 0,1-3-80 15,3-4 0-15,0-6-16 0,1-8-176 0,1-1 0 16,1-5 0-16,5-5 0 15,-2-3-448-15,4-4-112 0,1-7-16 0,2-5-10752 16,2-12-2160-16</inkml:trace>
  <inkml:trace contextRef="#ctx0" brushRef="#br3" timeOffset="84602.12">16207 15561 30399 0,'-3'-16'2704'0,"3"16"-2160"16,8-12-544-16,6 3 0 0,5-1 1008 0,5 2 80 15,4 0 32-15,4 1 0 0,1 2-704 0,4-4-144 16,3 2-16-16,1-2-16 0,2 1 80 0,6-2 32 16,3 2 0-16,0-2 0 0,0 2-112 0,-5 0-32 15,-4 0 0-15,-5 3 0 0,-5 0-208 0,-5 1-192 16,-5-1 48-16,-5 2-10832 0,-8 1-2160 0</inkml:trace>
  <inkml:trace contextRef="#ctx0" brushRef="#br3" timeOffset="84782.4">16270 15884 34095 0,'13'-14'3024'0,"2"8"-2416"0,7-3-480 0,6 2-128 0,2 0 240 0,7-3 16 16,5 2 16-16,3-1 0 15,1 3 224-15,4-3 32 0,4 2 16 0,-1 2 0 0,-1-2-336 0,-2 3-64 16,-8 3-16-16,-2 1 0 16,-5-2-1552-16,-5 2-320 0,-6 2-64 0,-1-2-16 0</inkml:trace>
  <inkml:trace contextRef="#ctx0" brushRef="#br3" timeOffset="85365.18">16983 16470 23039 0,'-6'-4'2048'0,"-1"-1"-1648"16,0 0-400-16,2 2 0 0,5 3 1056 0,0 0 128 15,-2-10 32-15,2 3 0 0,2-2-48 0,4 1 0 16,6 3 0-16,-1-3 0 0,5 2-336 0,1-2-64 16,2 1 0-16,2 3-16 0,0 0-112 0,4 2-32 15,0 2 0-15,2 6 0 0,-1 2 16 0,0 4 0 16,-5 1 0-16,-2 5 0 0,-5 5-32 0,-3 1 0 15,-5 5 0-15,-4 2 0 0,-3-1-176 0,-4 4-32 16,-4 3-16-16,-3-1 0 0,-6-1-176 0,0-3-16 16,0-1-16-16,2-5 0 0,0 0-160 0,6-6 160 15,1-3-160-15,3-6 160 0,5 2 16 0,4-2 0 16,-3-11 0-16,20 3 0 0,4-4 96 0,6-6 32 16,11-3 0-16,1-3 0 0,4-3-176 0,4-2-128 15,6-1 192-15,3-1-192 0,1-1 0 0,3 2 0 16,3-1 0-16,2 1 0 0,-1 2-304 0,-2 3-64 15,0 0-16-15</inkml:trace>
  <inkml:trace contextRef="#ctx0" brushRef="#br3" timeOffset="92022.45">13174 18356 22399 0,'0'0'992'0,"1"-7"208"0,-1-4-960 0,0 11-240 0,-2-9 0 0,2 9 0 16,0 0 384-16,0 0 16 0,0 0 16 0,0 0 0 15,-11 6 512-15,1 6 96 0,-1 4 32 0,-3 5 0 16,1 3-448-16,0 7-96 0,1 4 0 0,2 1-16 15,-7 0-176-15,3 0-16 0,-1 0-16 0,0 0 0 16,1-3 64-16,1-5 16 0,0-2 0 0,4-5 0 16,3-2 32-16,1-4 16 0,1-7 0 0,4-8 0 15,0 0 240-15,0 0 48 0,0 0 16 0,8-12 0 16,2-6 96-16,5-7 16 0,5-3 0 0,2-4 0 16,0-5-448-16,1-2-64 0,2-3-32 0,2 1 0 15,-1 2-288-15,0 0 128 0,-2-1-128 0,4 7 0 0,0 3 0 0,-3 2 0 16,-2 5 0-16,0 4 0 0,-1 1 0 0,-3 6 0 15,-3 5 0-15,-1 4 0 0,-2 3-128 0,-13 0-96 16,9 8-16-16,0 5 0 16,-1 3-2704-16,-3 2-528 0</inkml:trace>
  <inkml:trace contextRef="#ctx0" brushRef="#br3" timeOffset="92322.5">13743 18629 22111 0,'0'0'1968'0,"0"0"-1584"0,11-6-384 0,0 1 0 16,3-4 1600-16,-1 1 224 0,4 2 48 0,-1-4 16 15,-4 2-224-15,0-3-32 0,-3-1-16 0,0 1 0 32,-2-4-1872-32,2 0-384 0,-6 1-80 0,1 2-16 0,-3-1 1008 0,-2 1 208 0,-2 2 32 0,-1-2 16 15,-5 4 80-15,-2 2 16 0,-1 2 0 0,-3 4 0 16,-6 5-112-16,-2 6 0 0,-3-1-16 0,-2 6 0 15,2 6-320-15,0-1-176 0,0 1 192 0,5 2-192 16,6 2 128-16,3-5-128 0,5 0 0 0,6-1 0 16,6 0 0-16,5-5 0 0,5-2 0 0,5-4 0 15,5 0 0-15,3-5 0 0,1-3 0 0,3-2-144 16,2-2-1072-16,1 1-192 0,1-7-64 16,-2 1-14016-16</inkml:trace>
  <inkml:trace contextRef="#ctx0" brushRef="#br3" timeOffset="92738.72">14726 18291 23039 0,'0'0'2048'0,"-9"-6"-1648"15,1 2-400-15,0 0 0 0,-3 3 768 0,-1 2 64 16,-5 2 0-16,-2 7 16 0,-5 0 0 0,-3 4 0 15,-2 1 0-15,-3 6 0 0,2 3-272 0,0 4-64 0,4-3-16 0,2 5 0 16,2 1-192-16,3-4-48 16,1-2 0-16,5-2 0 0,3 0-256 0,5-4 160 15,0-3-160-15,8-2 128 0,3-8-128 0,3 0 192 0,5-6-192 0,2-5 192 16,5-4 192-16,4-6 64 0,6-4 0 0,3-6 0 16,2-3-144-16,3-4-32 0,-5-1 0 0,4-2 0 15,-2 0 48-15,-3-2 16 0,-2-4 0 0,-1-1 0 16,1-5 240-16,-2-2 32 0,1-6 16 0,1-2 0 15,-1-3-304-15,1-6-48 0,-1-3-16 0,-2 8 0 16,-2 7-256-16,-3 7 160 0,-4 10-160 0,-5 8 128 16,-4 7-128-16,-4 9 0 0,-6 13 0 0,0 0 128 15,-6 9 208-15,-6 9 48 0,-4 7 0 0,-6 11 0 16,-3 9-208-16,-3 8-48 0,-3 7 0 0,0 7 0 16,-4 5-128-16,4 3 0 0,5-1 0 0,4-3 0 15,5-3 0-15,5-3 0 0,7-7 0 0,4-5 0 16,5-11-1552-16,5-4-192 0,1-2-48 0,5-8-9408 15,4-5-1872-15</inkml:trace>
  <inkml:trace contextRef="#ctx0" brushRef="#br3" timeOffset="93171.12">16396 17679 27647 0,'0'0'2448'0,"4"-9"-1952"16,0-3-496-16,-4 12 0 0,0 0 816 0,0 0 64 0,0 0 16 0,0 9 0 16,-5 3 16-16,0 5 16 0,0 8 0 0,0 0 0 15,-2 4-560-15,0 1-112 0,-2 3-32 0,-2 0 0 16,0 0-96-16,0 1 0 0,-2 2-128 0,1-3 192 15,2-8-192-15,1-2 128 0,0-1-128 0,3-5 0 16,1 0 144-16,0-4-144 0,2-2 128 0,2 0-128 16,1-11 256-16,0 0-48 0,0 0 0 0,0 0 0 15,0 0 48-15,0 0 0 0,0 0 0 0,0 0 0 16,0 0-64-16,0 0 0 0,-4 7 0 0,-1 0 0 16,-1 4-192-16,-2 0 128 0,-2 0-128 0,-1 5 0 15,-7 2 160-15,-1 1-160 0,-2 0 160 0,-1 1-160 16,-1 0 176-16,1 2-176 0,2-3 192 0,2 0-192 0,3-1 240 15,2-4-64-15,2-4-16 0,5 1 0 0,3-3-160 0,3-8 192 16,0 0-192-16,9 8 192 0,2-4-192 0,4-3 0 16,4-2 0-16,3-3 0 15,0-5-688-15,3 4-16 0,3 0 0 0,0-2-10640 16,0 3-2144-16</inkml:trace>
  <inkml:trace contextRef="#ctx0" brushRef="#br3" timeOffset="93614.63">17825 17581 27647 0,'-13'-18'2448'0,"4"12"-1952"0,-1-1-496 0,-3 5 0 15,-3 3 1152-15,-2 8 144 0,-3 4 32 0,-2 8 0 16,-3 6-448-16,-2 7-96 0,-1 6-16 0,-1 7 0 16,-2-3-256-16,1 7-64 0,2 4-16 0,0 1 0 15,-2 0-96-15,1 2-16 0,-2-1 0 0,3-2 0 16,2-3-192-16,7-6-128 0,6-8 160 0,5-9-160 16,2-2 144-16,6-7-144 0,5-5 128 0,4-4-128 15,3-4 208-15,8-4-32 0,7-7-16 0,2-4 0 16,2-1 176-16,4-5 48 0,3-3 0 0,0 0 0 0,0 2-224 15,-1 2-32-15,-1 4-128 0,-3 0 192 0,-3 3-192 0,-5 5 0 16,-5 3 0-16,-5 7 0 0,-3 1 0 0,-8 7 176 16,-3 3-176-16,-6 7 160 0,-5-2 80 0,-1 6 16 15,-4-2 0-15,-5-1 0 0,-3 3-128 0,-3-4 0 16,-1 1-128-16,-2-5 192 0,-4-2-64 0,-1-4 0 16,5 0-128-16,-1-6 192 0,1-2-192 0,2-4 176 15,2-5-176-15,6-5 160 0,4-4-304 0,3-3-64 16,3-5-16-16,3-1 0 15,3-1-3008-15,7-4-608 0</inkml:trace>
  <inkml:trace contextRef="#ctx0" brushRef="#br3" timeOffset="93952.05">18780 17400 28559 0,'0'0'1264'0,"-8"3"272"16,-2 5-1232-16,0 5-304 0,-6 5 0 0,0 5 0 15,-3 6 1248-15,-3 7 192 0,-1 6 32 0,-2 5 16 0,-3 0-448 0,0 1-80 16,0 4-32-16,-1 2 0 0,-2 0-352 0,-1 1-64 16,1-3 0-16,-2 2-16 0,1-1-256 15,1-5-48-15,2-4-16 0,2-4 0 0,5-4-176 16,0-4 0-16,2-2 0 0,2-1 128 16,3-3-480-16,2-1-96 0,3-5-32 0,3-4-11024 15,3-7-2192-15</inkml:trace>
  <inkml:trace contextRef="#ctx0" brushRef="#br3" timeOffset="94234.42">18780 18124 30399 0,'-16'5'2704'0,"5"1"-2160"0,-3 2-544 0,-1 4 0 16,-2 4 496-16,-1-1-16 0,-2-1 0 0,1 4 0 15,-1 3 416-15,1 1 96 0,-2-4 16 0,5 1 0 16,3-3-144-16,4 1-32 0,4-5 0 0,5-1 0 15,0-11-448-15,10 12-112 0,4-5-16 0,4-3 0 16,1-4 16-16,5-4 0 0,3-3 0 0,2-7 0 16,4 0 0-16,3-2 0 0,-1-3 0 0,0-2 0 15,-4-1 48-15,1-1 16 0,-4-3 0 0,-2 1 0 16,-6-7 240-16,-2 3 32 0,-4 1 16 0,-2 0 0 16,-1 5-256-16,-4 3-48 0,-3 2-16 0,0 1 0 15,-3 2-176-15,-1 6-128 0,0 9 144 0,-1-9-144 16,1 9-992-16,0 0-288 0,-8-2-64 0,8 2-11616 15,0 0-2320-15</inkml:trace>
  <inkml:trace contextRef="#ctx0" brushRef="#br3" timeOffset="94690.17">20082 17867 23951 0,'0'0'2128'0,"0"0"-1696"16,-2-10-432-16,2 10 0 0,-6-9 864 0,-3 0 96 0,-3 2 0 0,-4 6 16 16,-3 0 48-16,-5 2 0 0,-7 0 0 0,-2 5 0 15,-5 4-240-15,-3 4-32 0,-1 4-16 0,2 4 0 16,-2 0-48-16,2 5-16 0,5-2 0 0,3 3 0 15,4-4-224-15,6 0-64 0,7 1 0 0,6-4 0 16,3-1-208-16,6-3-48 0,5-3-128 0,5-5 192 16,1-1-32-16,10-5-16 0,3-1 0 0,3-5 0 15,3-5 192-15,2 0 48 0,1-8 0 0,3 1 0 16,-1-5-112-16,-2 1-16 0,-4 1 0 0,-4-3 0 16,-3 0-64-16,-2-1-32 0,-4 3 0 0,-3 1 0 15,-4 1 160-15,-3 3 48 0,-1 2 0 0,-2 2 0 16,-3 10-16-16,0 0 0 0,0 0 0 0,-12 4 0 0,-2 3-112 15,0 7-32-15,0 3 0 0,2 5 0 0,-2 2-208 16,2 2 0-16,2-1 0 0,1 3 0 0,3-2 0 0,3 3 0 16,6-4 0-16,2 0 0 0,4-5 0 0,2 1 0 15,4-2-128-15,4-1 128 16,4-4-480-16,3-4-32 0,2-1-16 0,2-6-12352 16,2 0-2480-16</inkml:trace>
  <inkml:trace contextRef="#ctx0" brushRef="#br3" timeOffset="95639.54">19507 18068 9215 0,'-13'2'816'0,"0"1"-656"0,-2 2-160 0,4-1 0 16,-1 1 3136-16,4 4 576 0,2-6 128 0,4 4 32 15,0 2-2416-15,2-9-496 0,0 0-80 0,10 7-32 16,3 2-16-16,1-5-16 0,3 0 0 0,-2-3 0 16,0-2-32-16,4-3 0 0,0-1 0 0,3-5 0 0,2-2-96 0,3 1-32 15,0-4 0-15,-1-3 0 0,5 1-144 0,-1 0-16 16,1-4-16-16,-3 3 0 0,-2 2-48 0,0-2-16 16,-3-1 0-16,-4 1 0 0,-3 0-48 0,-2 4-16 15,-2 2 0-15,-3 2 0 0,-6-6 96 0,2 4 0 16,-3 1 16-16,-4 0 0 0,0 2 0 0,-3 0 0 15,-4 4 0-15,-4 1 0 0,-2 2 0 0,-4 6 0 16,-4 1 0-16,-1 2 0 0,-7 6-192 0,1 6-32 16,-2 8-16-16,2 1 0 0,3 3-224 0,1 4 0 15,2 0 0-15,4 0 0 0,5-2 0 0,5-4 0 16,3-1 0-16,6-4 0 0,5 2 0 0,6-6 0 16,5-2 0-16,7-2 0 0,3-1 0 0,7-3 0 15,6 1 160-15,5-6-32 0,6-2-128 0,4-3 176 16,3-6-176-16,1-3 192 0,0 0-192 0,-2-7 0 15,-2 1 0-15,0 2 0 16,-4-2-720-16,1-1-240 0,1 0-32 0,-6-1-11808 16,0 1-2368-16</inkml:trace>
  <inkml:trace contextRef="#ctx0" brushRef="#br3" timeOffset="96164.31">22161 17574 28271 0,'-18'-12'1248'0,"5"4"272"0,1 1-1216 0,-6 1-304 16,-3-1 0-16,5 4 0 0,-2 3 672 0,-3 3 80 16,-4 3 16-16,-1 1 0 0,-4 4 32 0,0 3 16 15,-3 8 0-15,0 0 0 0,0 3-304 0,1 3-48 16,3-1-16-16,3 3 0 0,3 0-208 0,6-4-48 15,3-1-16-15,1 4 0 0,8-3-176 0,6-7 192 16,4-6-192-16,8-3 192 0,5-7-16 0,5-5 0 16,2-6 0-16,7-6 0 0,6-3 144 0,4-5 48 15,4-5 0-15,-15 9 0 0,1-1-144 0,0-1-32 16,-3-4 0-16,-2-2 0 0,-4 4 32 0,-4 3 0 16,-5 1 0-16,0 1 0 0,-4 5 112 0,-2 4 32 15,-2 0 0-15,-6 8 0 0,0 0-48 0,0 0-16 0,0 10 0 16,-3 4 0-16,2 4-176 0,-3 3-128 15,1-1 192-15,-1 4-192 0,-1 4 0 0,2-3 0 0,2 2 0 0,2-5 0 16,2-2-192-16,3-1-112 0,2-2-16 0,7 2 0 31,1-7-1200-31,6-5-240 0,3-9-48 0,3-3-9424 0,2-7-1888 0</inkml:trace>
  <inkml:trace contextRef="#ctx0" brushRef="#br3" timeOffset="96446.33">22709 17588 24015 0,'-14'25'1056'0,"9"-14"224"0,-4 6-1024 0,-1 2-256 16,-2 2 0-16,-3 2 0 0,-3 1 992 0,0-1 144 15,-1 0 16-15,1-3 16 0,1-2 560 0,0-1 128 16,1-6 0-16,3 1 16 0,3-2-640 0,2-4-128 16,8-6-16-16,0 0-16 0,0 0-448 0,10-4-96 15,0-7-16-15,4-4 0 0,4-4-80 0,1-3-32 16,3-1 0-16,-1-5 0 0,1 3-256 0,2-6-144 15,0-1 160-15,2 2-160 0,0-1 0 0,4 2 128 16,0 4-128-16,2-1 0 0,1 5 0 0,0 2 0 16,1 2 0-16,-2 4 0 0,-5 3 0 0,-3 3 0 15,-4 3 0-15,4 2 0 16,-6 4-1200-16,-5 4-128 0,-4 0-16 0,-4 2-10368 16,-2 2-2080-16</inkml:trace>
  <inkml:trace contextRef="#ctx0" brushRef="#br3" timeOffset="96766.34">23324 17698 10127 0,'0'0'896'0,"10"-3"-704"0,1-1-192 0,3 2 0 15,3 1 2368-15,1-3 448 0,0-5 96 0,-1 4 16 16,2-2-1328-16,1 0-256 0,-4 0-48 0,-1-4-16 0,-2 3-400 0,-2-2-96 15,-2 3-16-15,-4-5 0 0,-2 1 208 0,-3 1 48 16,-3-3 0-16,-2 4 0 0,-4 0-64 0,-3 5 0 16,-6 0 0-16,-2 4 0 0,-5 4-176 0,-4 3-32 15,-5 3-16-15,-2 6 0 0,-2 6-304 0,1 6-64 16,0 0-16-16,3 4 0 0,1-1-16 0,6-1 0 16,3 0 0-16,9 1 0 0,6-6-128 0,7 2-16 15,4-4-16-15,7-1 0 0,5-1-176 0,4-3 0 16,3-2 144-16,6-2-144 0,2-1 0 0,4-7 144 0,4-2-144 15,5-3 0-15,3-2 128 0,3-3-128 0,3-1 0 0,-3-5 0 32,2 0-1536-32,-5-3-384 0,-6 0-64 0</inkml:trace>
  <inkml:trace contextRef="#ctx0" brushRef="#br3" timeOffset="97247.14">25780 17261 30111 0,'-3'-20'1344'0,"2"12"256"0,1 8-1280 0,0 0-320 0,0 0 0 0,-8-3 0 15,-1 3 976-15,0 9 128 0,-1 2 32 0,-2 7 0 16,-2 4-176-16,-2 1-16 0,-1 7-16 0,0 2 0 16,-1 4-416-16,0 0-64 0,1 0-32 0,0 0 0 15,4-1-256-15,3-2-160 0,1-1 192 0,4-3-192 16,-1-5 0-16,2-1 0 0,3-2 0 0,1-6-192 31,2-5-1936-31,-2-10-384 0,0 0-80 0</inkml:trace>
  <inkml:trace contextRef="#ctx0" brushRef="#br3" timeOffset="97409.36">25808 16920 39791 0,'-7'-18'1760'0,"6"13"368"0,-2-4-1696 0,1 4-432 15,2 5 0-15,0 0 0 0,0 0 128 0,0 0-128 16,0 0 128-16,0 0-128 16,0 0-256-16,0 0-128 0,0 0-16 0,0 0-11216 15,6-3-2240-15</inkml:trace>
  <inkml:trace contextRef="#ctx0" brushRef="#br3" timeOffset="97714.81">26779 17187 32255 0,'-13'-1'2864'0,"-2"-1"-2288"15,-2 2-576-15,2 2 0 0,-5-1 784 0,-4 1 48 16,-2 5 16-16,-2 3 0 0,-2 1-272 0,-2 1-64 16,0 2-16-16,2 1 0 0,2 1-48 0,0 1-16 15,5-2 0-15,4-2 0 0,3 2-128 0,5 2-32 16,5-1 0-16,4 1 0 0,5 1-144 0,5-1-128 15,2 1 192-15,4 0-192 0,4 2 128 0,1 2-128 16,1 0 0-16,0 2 0 0,-1-3 0 0,-1 3 0 0,-4 1 0 16,-4-4 0-16,-2 1 128 0,-4-2-128 0,-6-1 0 0,-3-1 0 15,-5 0 432-15,-4-2 16 0,-4 0 16 0,-3-1 0 16,-5-4-128-16,-2-2-16 0,0 0-16 0,-3-4 0 16,-1-4-304-16,1-1-224 0,1-3 32 0,-8-8 16 15,6 1-3088 1,8-5-608-16</inkml:trace>
  <inkml:trace contextRef="#ctx0" brushRef="#br3" timeOffset="99213.57">27623 17224 21183 0,'-12'-12'944'0,"9"8"192"0,-4 2-912 0,-2 1-224 15,-2-1 0-15,-3 4 0 0,-1 1 2688 0,-4 6 512 16,-3 1 80-16,-3 4 32 0,-2 4-2240 0,-6 4-448 16,1 3-96-16,3-1-16 0,2 3-256 0,5 0-48 15,5-4-16-15,-1 11 0 0,8-3-192 0,8-20 0 16,6 3 0-16,1-1 0 0,4-1 160 0,3-3 32 16,0 0 16-16,4-4 0 0,0-1 0 0,17-1 0 15,-1-5 0-15,-2-3 0 0,-2-4 128 0,-2 0 32 16,-3-2 0-16,-3 1 0 0,-2-3-96 0,-4-1-16 15,-4 3 0-15,-4-5 0 0,-2 1 0 0,-3-3-16 16,-2 3 0-16,-1-1 0 0,-2 2-80 0,0 2-16 16,-1 1 0-16,1 4 0 0,4 7-144 0,0 0 0 0,0 0 0 15,0 0 0-15,0 0 0 0,5-8 0 0,4 2 0 0,6 4 0 16,6-2 0-16,-7 0-176 0,4 0 176 0,4 1-192 16,4-1 16-16,3-5 0 0,2 1 0 0,0-4 0 15,2-1 176-15,28-13 0 0,-8 2 0 0,-5-2-128 16,-2-1 128-16,-1-4 0 0,0 0 0 0,1-2 0 15,3-4 0-15,-2-1 0 0,-1-4 0 0,-3-3 0 0,-2 2 0 16,-2-5 0-16,-2-2 0 0,-3 3 0 0,-2 0-128 0,-4 8-64 16,-5 4 0-16,-4 7 0 0,-2 7 192 0,-5 4-192 15,-3 4 192-15,-1 3-192 0,-8 10 192 0,0 0 0 16,0 0 0-16,0 0-128 0,0 0 128 0,-10 3 0 16,0 2 0-16,-1 4 0 0,-1 4 0 0,-4 3 0 15,-1 4 0-15,-1 2 0 0,1 2 0 0,1 3 0 16,1-3 0-16,2 4-192 0,0-4 192 0,0 4 0 15,4-4 0-15,-2 2-128 0,-2 0 128 0,1 1 0 16,-2 5 0-16,0 1 0 0,0 2 0 0,-4 1 0 16,3-2 160-16,-1 2-160 0,1 0 240 0,1-1-48 0,-2-1-16 15,0 0 0-15,4-7-176 0,0 1 0 0,3-5 0 0,3-1 0 16,0-3 0-16,2-1 0 0,3-4 0 0,1-2 0 16,2-3 128-16,-2-9 0 0,5 11 0 0,-5-11 0 15,12 1 32-15,-1-1 0 0,-1 0 0 0,0 0 0 16,3-4-160-16,-1 1 192 0,-1-2-192 0,-1 0 192 15,0 3-192-15,-10 2 0 0,8-4 0 0,-8 4 0 16,8-6 0-16,-8 6 0 0,0 0 0 0,0 0 0 16,8-4 0-16,-8 4 0 0,0 0 0 0,0 0 0 15,0 0 0-15,0 0 0 0,0 0 0 0,0 0 0 16,0 0 0-16,0 0 0 0,0 0 0 0,0 0 0 16,0 0 0-16,0 0 0 0,12-2 0 0,-12 2 0 15,0 0 0-15,10 0 0 0,-10 0 0 0,11 0 0 0,0 0 0 0,-11 0 0 16,11 2 0-16,-1-2 0 0,-10 0 0 0,13 0 0 15,0 0 0-15,-2 0 0 0,1-2 0 0,0 1 0 16,2-1 0-16,2-2 0 0,-1-1 0 0,3 0 0 16,-1 0 0-16,4-3 0 0,-1 0 0 0,2-3 0 15,2 1 0-15,0-3 0 0,-1 0 128 0,0 2-128 16,0-3 128-16,-2 0-128 0,-2 2 0 0,-3 4 128 16,-5-1-128-16,-1 1 0 0,-4-1 128 0,-6 9-128 15,0 0 0-15,0 0 128 0,0 0-128 0,0 0 0 16,-12-4 0-16,-3 6 128 0,-6 4 0 0,-2 2-128 15,-1 4 192-15,1 5-64 0,-2 2-128 0,2 1 0 16,1-1 0-16,7 2 0 0,1-4 0 0,6 1 0 0,5-1 0 16,4-1 0-16,1-2 0 0,6-4 0 0,5 1 0 15,5-5 0-15,2 0-144 0,4-4 144 0,3-5 0 16,5-3 0-16,1 1 0 0,0-4 0 0,0 1 0 0,-3 0 0 16,-1-4 0-16,-4-1 0 0,-6 3 0 0,-3-2 144 15,-3 0-144-15,-3-4 0 0,-5 5 0 0,-2-3 128 16,-5-4-128-16,0 3 0 0,-2 1 144 0,-2 3-144 15,-2-1 0-15,-1 5 0 0,0-1 0 0,4 5 0 16,-1 1 0-16,0 2 0 0,0-1 0 0,6 1 0 16,0 0-144-16,0 0 144 0,0 0-160 0,6-3 160 15,2-1-320-15,8-1 48 0,4-3 0 0,4 0 0 16,2 1 128-16,4 2 144 0,1-5-208 0,2 2 80 16,1-2 128-16,3 3 0 0,2-4 0 0,-1 4 0 15,1-3 0-15,-4 4 0 0,-2 0 0 0,-4 4 0 16,-3 0 0-16,-5 4 0 0,-3 3 0 0,1 4 128 15,-7 6 16-15,-10-6 16 0,-2 3 0 0,-2 4 0 16,-3 1-32-16,-3 4 0 0,0 2 0 0,-3 2 0 16,-3-2-128-16,-14 21 0 0,1-5 0 0,3-6 0 0,3-8 0 0,1 1 0 15,4-2 128-15,3-5-128 0,2-8 0 0,6 1 0 16,1-2 0-16,4-10 0 0,0 0 192 0,0 0-64 16,11 4 0-16,3-6 0 0,3-4 0 0,2-3 0 15,0-1 0-15,1 0 0 0,1-4-128 0,-1-2 0 16,0-1 0-16,3-4 0 0,0 1 0 0,4-2 0 15,2-3 0-15,3 1 0 0,2 1 0 0,-15 10 0 16,2 2 0-16,0 1 0 0,1-2 0 0,-1 5 0 16,0-2 0-16,0 5 0 0,0-1 0 0,12-3-176 15,-8 4 48-15,-6 3 0 0,-6 1 128 0,-2 1 0 16,-11-1 0-16,12-1 0 0,-12 1 0 0,7-1 0 0,-7 1 0 0,0 0 0 16,12-3 0-16,-12 3 0 0,0 0 0 0,0 0 0 15,9-2 0-15,0-2 0 0,0 0 0 0,-9 4 0 16,10 0 0-16,1 0 0 0,1-1 0 0,-1 1 0 15,0 1 0-15,2-1 0 0,0 1 0 0,3-1-128 16,1-2 128-16,1-1 0 0,1 2 0 0,2 1 0 16,4-3 0-16,0-3 0 0,0 0 0 0,3 2 0 15,-2 0 0-15,-1-2 0 0,-2-1 0 0,-3-1 0 16,-1 0 0-16,-3 3 0 0,-5-4 0 0,-2 3 0 16,-3-3-192-16,-7 2-128 0,-8 1 0 0,-5-2-11888 15,-5 2-2368-15</inkml:trace>
  <inkml:trace contextRef="#ctx0" brushRef="#br3" timeOffset="99394.36">28162 16795 41471 0,'2'-28'3680'0,"7"16"-2944"15,6-1-592-15,12 5-144 0,13 2 832 0,8 3 144 16,5 3 32-16,8 3 0 0,7-1-816 0,8 4-192 15,8-1 0-15,5-2 0 0,2 3 0 0,-2 1 0 16,-5 0 0-16,-5 4 0 16,-5 2-1856-16,-8-1-304 0,-4 2-64 0</inkml:trace>
  <inkml:trace contextRef="#ctx0" brushRef="#br3" timeOffset="100166.43">16640 19646 23951 0,'-10'-10'1056'0,"4"4"224"0,-2-2-1024 0,2 4-256 0,-3 1 0 0,-1 1 0 16,-2 2 1520-16,0 5 240 0,-5 4 48 0,-2 5 16 15,-1 4-832-15,-5 5-160 0,-1 4-48 0,-1 3 0 16,0-1-256-16,3 3-48 0,3 1-16 0,2-1 0 0,1-4-96 0,5 1-32 16,7 2 0-16,6-7 0 0,6-3-192 0,7-3-144 15,5-1 192-15,6-6-192 0,6-7 144 0,7-4-144 16,5-10 0-16,1-3 144 0,8-9 80 0,2 0 16 16,3-1 0-16,-2-5 0 0,-3 1 352 0,-6-3 80 15,-6 2 16-15,-9 0 0 0,-7 3 80 0,-3 0 0 16,-6 1 16-16,-4-3 0 0,-8 1-336 0,-7 4-64 15,-4 0 0-15,-3 6-16 0,-8 2-240 0,2 2-128 16,-5 7 160-16,-2 1-160 16,-4 6-288-16,-1 2-160 0,5 1-16 0,2 2-16 15,5 0-2528-15,7 0-512 0,3 2-112 0</inkml:trace>
  <inkml:trace contextRef="#ctx0" brushRef="#br3" timeOffset="100426.57">17554 19531 17503 0,'-4'16'1552'0,"-2"2"-1232"0,-3 1-320 0,0 4 0 16,0 2 2256-16,0 1 400 0,-1 4 80 0,0-3 16 15,0 2-1312-15,0-2-256 0,-2 2-48 0,2-1-16 16,-3-5 176-16,1-3 48 0,0 1 0 0,2-6 0 16,3-1-256-16,0-5-64 0,2-2 0 0,5-7 0 15,0 0-416-15,0 0-96 0,0 0 0 0,0 0-16 16,5-10-48-16,7 0-16 0,-1-4 0 0,2-5 0 15,5-6-256-15,2 0-48 0,5 1-128 0,3 0 192 16,-1 0-192-16,3 2 0 0,4-2 0 0,-1 3 0 16,2 0 0-16,1 5 0 0,-1 3 0 0,0 4 0 15,-2 0-832-15,0 4-176 16,-4 3-16-16,-1 2-11296 0,-1 2-2256 0</inkml:trace>
  <inkml:trace contextRef="#ctx0" brushRef="#br3" timeOffset="100878.35">18764 19489 22975 0,'0'0'1024'0,"0"0"192"0,0 0-960 0,0 0-256 0,0 0 0 0,0 0 0 15,-10-4 1072-15,-1 4 160 0,-3 0 48 0,-3 0 0 16,-3 2-384-16,-3 2-64 0,-1 0 0 0,-3 6-16 15,-3 0 16-15,-2 6 16 0,-1 1 0 0,-1 3 0 16,-3 2-208-16,-1 4-32 0,-2 1-16 0,3 2 0 16,0 1-240-16,7-3-48 0,3 0-16 0,12-3 0 15,2-6-288-15,6-1 128 0,4-1-128 0,8-5 0 16,5-2 240-16,8-3-64 0,5-3-16 0,10-4 0 16,5-4 192-16,3-4 32 0,2-8 16 0,3-2 0 15,1-4-80-15,4 0 0 0,1-2-16 0,1-3 0 16,2-3-80-16,-2 1-16 0,-1-3 0 0,-2-2 0 15,-4-1 48-15,-4-3 16 0,-3-2 0 0,-3-1 0 16,-1-3-64-16,-3-1-16 0,-5-4 0 0,-2 0 0 0,-6-1-64 16,-5 7-128-16,-2 8 176 0,-3 8-176 15,-6 5 128-15,0 8-128 0,-4 5 0 0,-4 3 0 0,-4 11 192 0,-3 3-64 16,-3 7 0-16,-3 7-128 0,-5 5 0 0,-1 7 0 16,-3 5 0-16,1 5 0 0,-1 1 0 0,4 5 0 15,2 2 0-15,-1 1 0 0,0 0 0 0,6-3 0 16,3 0 0-16,7-4 0 15,1-4-432-15,5-3 16 0,5-3 0 0,4-9 0 16,3-2-2048-16,6-3-416 0,-1-7-64 0</inkml:trace>
  <inkml:trace contextRef="#ctx0" brushRef="#br3" timeOffset="101080.87">19696 19377 12895 0,'0'0'1152'0,"-9"9"-928"0,0-2-224 0,-1 6 0 16,1 4 3904-16,-2 0 752 0,-4 1 144 0,1 3 16 16,-3 5-2944-16,4 0-592 0,-1 3-112 0,2-2-16 15,-1-1-336-15,1-3-64 0,4-1-16 0,0 1 0 16,0 2-464-16,3-5-80 0,0-4-32 0,1-2 0 31,2-2-1056-31,2-1-192 0,0-11-64 0,0 0-14400 0</inkml:trace>
  <inkml:trace contextRef="#ctx0" brushRef="#br3" timeOffset="101585.79">20623 19261 15663 0,'0'0'688'0,"-9"3"144"0,-3 2-656 0,1 5-176 0,-2 1 0 15,-2 5 0-15,-4 4 3248 0,-3 2 608 0,-2-1 128 0,-1 5 32 16,-2 2-2432-16,0-3-496 0,-1 3-80 0,3-3-32 16,2 1-320-16,4-5-64 0,4-3-16 0,3-1 0 15,5-8-192-15,7-9-32 0,0 0-16 0,0 0 0 16,0 0 96-16,12-4 16 0,5-3 0 0,3-9 0 16,8-4-64-16,4-7 0 0,1 3 0 0,1-3 0 15,2 2-240-15,0-1-144 0,-3-3 160 0,2 2-160 16,1 2 128-16,1 1-128 0,-2-2 0 0,0 6 0 15,-4 6 0-15,-1 5 0 0,-5 0 0 0,-2 7 0 16,-3 0 0-16,-3 7 0 0,-6 6 0 0,-3 5 0 16,-4 2 176-16,-4 6-176 0,-5 5 192 0,-3 3-192 0,-4-1 176 15,-2 3-176-15,-1 0 160 0,-1 4-160 0,-1 2 128 16,1-1-128-16,0-3 0 0,4-3 144 16,3-4-480-16,2-1-112 0,5-9 0 15,2-5-16-15,4-8-2032 0,-4-6-416 0</inkml:trace>
  <inkml:trace contextRef="#ctx0" brushRef="#br3" timeOffset="102016.07">21893 19268 16575 0,'0'0'736'0,"0"0"160"0,6-11-720 0,-1-1-176 0,-1 0 0 0,-2 3 0 16,1-2 1552-16,-3 2 288 0,-5-5 48 0,2 5 16 15,3 9-368-15,-9-6-80 0,-2 1-16 0,-3 2 0 16,-4 3-160-16,-3 4-48 0,-4 2 0 0,0 7 0 16,-6 0-480-16,2 3-112 0,0 5 0 0,1 0-16 15,0 0-144-15,4 0-32 0,1 2 0 0,4-4 0 16,1 0-160-16,7-1-32 0,2-2-16 0,8-3 0 15,1 0-64-15,5-2-16 0,5-4 0 0,4-1 0 16,4-1 96-16,2-5 0 0,3-6 16 0,4-2 0 16,3-5 96-16,2-1 16 0,1-2 0 0,1 1 0 15,-1-2-208-15,-1 1-48 0,-3-3 0 0,0 1 0 0,-2 1-128 16,-6 5 0-16,-5 0 144 0,-3 3-144 0,-3 3 160 16,-10 6-32-16,0 0-128 0,0 0 192 0,0 0 0 0,0 0 0 15,0 0 0-15,-1 9 0 0,-3 3-192 0,-1 0 0 16,0 2 128-16,0 0-128 0,1 0 0 0,4-3 0 15,1 1-144-15,4 0 144 16,1-3-1424-16,3 0-192 0,3-4-48 0,4 0-9856 16,6-3-1984-16</inkml:trace>
  <inkml:trace contextRef="#ctx0" brushRef="#br3" timeOffset="102314.21">22747 19018 11967 0,'0'0'528'0,"-9"2"112"0,-1 4-512 0,-2 0-128 0,-2 6 0 0,-2 4 0 16,-2 3 3712-16,-4 2 720 0,-2-1 144 0,1 3 32 15,0 2-2640-15,1-2-528 0,-6-2-96 0,3-2-32 16,4 0-208-16,3-3-32 0,3-2-16 0,3-1 0 16,3-4-368-16,7 0-80 0,2-9-16 0,0 0 0 15,0 0-96-15,14 2-32 0,2-3 0 0,5-7 0 16,4 1-16-16,-1-6-16 0,2-2 0 0,0-2 0 15,2-4-208-15,0-1-32 0,-2 0-16 0,0-2 0 16,2 1-176-16,-1 4 0 0,0 0 0 0,0 5 128 16,-2 5-128-16,-2 1 0 0,-3 1 0 0,-3 5 0 15,-2-1-192-15,-5 3-64 0,0 3 0 0,-10-3-16 16,12 6-3184-16,-2 3-624 0,0 0-128 16,8 9-16-16</inkml:trace>
  <inkml:trace contextRef="#ctx0" brushRef="#br3" timeOffset="102510.88">23560 19087 31327 0,'0'0'2784'0,"0"14"-2224"16,-1 3-560-16,1 2 0 0,0 1 704 0,0 4 48 15,0 3 0-15,3-3 0 0,2 4-128 0,-2-4-32 16,4 4 0-16,-1-5 0 0,3-1-464 0,-1-2-128 15,1-1 0-15,-3-1 0 16,3-4-1584-16,1 0-384 0,0-2-80 0,4-7-11984 0</inkml:trace>
  <inkml:trace contextRef="#ctx0" brushRef="#br3" timeOffset="102677.29">24047 19112 19343 0,'-13'6'1728'0,"3"-3"-1392"0,-1 6-336 0,-6 3 0 15,-1 5 2688-15,-2 10 480 0,-4-1 96 0,-3 5 0 16,-3 6-2176-16,-1 3-448 0,1 0-96 0,-1 4-16 16,2-4-176-16,-1 5-32 0,-2-1-16 0,1 3 0 15,2-5-960-15,4-1-192 16,-2 0-48-16,7-10-13376 0</inkml:trace>
  <inkml:trace contextRef="#ctx0" brushRef="#br3" timeOffset="103237.58">26462 18757 16575 0,'10'-31'736'0,"-2"8"160"0,0-9-720 0,1-1-176 0,-1 3 0 0,1 1 0 15,-2-3 1136-15,0 4 192 0,-3 5 32 0,-4 5 16 0,-1 3 272 16,-3 5 48-16,-4 0 16 0,-3 6 0 0,-7 1-272 0,-3 6-48 15,-7 3-16-15,-5 7 0 0,-6 3-464 16,-6 10-80-16,-6 6-32 0,-4 8 0 0,-5 7-272 0,3 5-48 16,1 2-16-16,4 0 0 0,4 4 16 0,5 0 0 15,5 3 0-15,5-1 0 0,2 0-240 0,8-6-48 16,4-3-16-16,4-4 0 0,3-5-176 0,5-1 0 16,2-8 0-16,2-5 0 0,3-2-128 0,3-3-64 15,2-2-16-15,1-5 0 16,2-3-1776-16,2-8-336 0,1-6-80 0</inkml:trace>
  <inkml:trace contextRef="#ctx0" brushRef="#br3" timeOffset="103392.61">25572 19022 28559 0,'0'0'2544'0,"0"0"-2032"0,0 0-512 0,0 0 0 15,14-5 1072-15,6 5 112 0,6 5 32 0,2-1 0 16,4-1-1056-16,1 0-160 0,1-1 0 0,3-1-192 15,1-1 192-15,0-1 0 0,1-1 0 0,-1 1-144 32,0-1-992-32,0 0-192 0,0-2-32 0</inkml:trace>
  <inkml:trace contextRef="#ctx0" brushRef="#br3" timeOffset="103557.06">26636 19046 22111 0,'0'0'1968'0,"-8"14"-1584"16,-3-1-384-16,1 5 0 0,0 3 2224 0,-1 4 352 0,-2 0 80 0,-4 3 16 0,2-1-2064 0,-1-1-416 16,-2 0-64-16,0-1-128 0,-1-3 128 0,2-1-128 15,2 1 0-15,2-3 144 16,1-1-1888-16,3-3-384 0,4-3-80 0</inkml:trace>
  <inkml:trace contextRef="#ctx0" brushRef="#br3" timeOffset="103986.9">27789 18310 27647 0,'-15'6'1216'0,"4"1"256"0,-6 3-1168 0,-2 7-304 0,-4 3 0 0,-1 9 0 16,-3 4 448-16,-1 4 48 0,-2 4 0 0,-2 5 0 16,-1 1-16-16,1 4 0 0,2-3 0 0,0 0 0 15,-1-1-128-15,0 0-32 0,-2-5 0 0,4-6 0 16,2-3-128-16,4-6-16 0,3-2-16 0,6-5 0 16,4-4 224-16,5-6 64 0,2 1 0 0,3-11 0 15,13 1 96-15,5-2 32 0,3-10 0 0,7 1 0 0,7-6-320 16,-4 0-48-16,2 1-16 0,2-1 0 0,0 2-192 0,1 4 0 15,-2-1 128-15,-1 3-128 0,-2-1 0 16,-4 7 144-16,-5 4-144 0,-4 6 128 0,-3 1 192 16,-2 3 48-16,-4 4 0 0,-4 3 0 0,-5 4-144 0,-4 3-32 15,-2 0 0-15,-5-1 0 0,-7 1 144 0,-1 0 32 16,-5 0 0-16,-3-5 0 0,-4-2 16 0,1 0 0 16,-1-2 0-16,0-2 0 0,-1 0-224 0,0-4-32 15,-1-6-128-15,1-5 192 0,2-2-400 0,2-6-96 16,2-1-16-16,7-4-12144 15,4-4-2432-15</inkml:trace>
  <inkml:trace contextRef="#ctx0" brushRef="#br3" timeOffset="104485.37">28102 18904 24879 0,'0'0'2208'0,"0"0"-1760"0,0 0-448 0,0 0 0 0,6 9 912 0,5-1 112 16,1-5 0-16,1 2 16 0,2 2 16 0,4-3 0 15,4-4 0-15,3 0 0 0,2-2-304 0,0 0-64 16,-1-3-16-16,-1 0 0 0,-1-2-288 0,-2-3-48 16,-4 1-16-16,-1-2 0 0,-3-2 144 0,-2 2 32 15,-2-3 0-15,-2 1 0 0,-1-1 16 0,-3 0 0 16,-2-3 0-16,-3 2 0 0,-3 1-96 0,-2 0-16 15,-3 3 0-15,-3-1 0 0,-4 7-80 0,-3 1 0 16,-2 2-16-16,-3 6 0 0,-5 0-96 0,-3 2-16 16,-4 7 0-16,2 2 0 0,0 3-192 0,3 1 0 15,2 0 0-15,5 4 0 0,4 3 128 0,4-2-128 0,4 1 0 16,4-1 0-16,5-4 0 0,3-1 0 0,3 0 0 0,3 0 0 16,4-1-384-16,3-3 48 0,2-1 0 0,4-5 0 31,6-2-1808-31,3-6-352 0,4-6-80 0,3 0-13312 0</inkml:trace>
  <inkml:trace contextRef="#ctx0" brushRef="#br3" timeOffset="104779.53">28977 18632 24879 0,'-17'8'2208'0,"3"2"-1760"0,-6 1-448 0,-2 7 0 16,0 4 832-16,-5 2 64 0,-8 2 32 0,2 2 0 15,1 3 256-15,2-2 48 0,1 2 16 0,3 0 0 16,6-4-160-16,-2-1-16 0,3-7-16 0,4-2 0 16,4-1-416-16,2-5-96 0,4 1-16 0,5-12 0 0,0 0 96 0,0 0 16 15,11 0 0-15,5-3 0 0,2-8-192 0,5-2-16 16,3-1-16-16,3-5 0 0,1-7-96 0,3 4 0 16,3-5-16-16,0 1 0 0,2-4-96 0,-3 4-16 15,-2 0 0-15,-1 4 0 0,-1 3-192 0,-3 3 176 16,1 2-176-16,-5 5 160 0,1 0-160 0,-3 5 0 15,-4 3 0-15,-3 2 0 0,-1 2 0 0,-3 2 0 16,0-2 0-16,-4 1 0 16,-7-4-1296-16,7 12-240 0,-2-5-64 0,-5-7-16448 0</inkml:trace>
  <inkml:trace contextRef="#ctx0" brushRef="#br3" timeOffset="105125.12">29983 18729 24879 0,'2'-13'2208'0,"-1"7"-1760"0,0-1-448 0,0 0 0 16,-1 7 2144-16,0 0 352 0,0 0 64 0,-5-6 0 15,-5 5-1104-15,-3-1-240 0,-3 3-32 0,-6 1-16 16,-7 6-624-16,-3 1-128 0,-2-3-32 0,1 5 0 16,-3-1-176-16,3 4-32 0,3 1-16 0,2 1 0 15,6 1 48-15,4 1 16 0,4 1 0 0,5-1 0 16,1 2 48-16,5 4 16 0,1 3 0 0,2-2 0 15,0 3 16-15,2 3 0 0,1-1 0 0,-1 6 0 16,2-2-32-16,-2 3 0 0,-2-1 0 0,2-3 0 0,-1-2 128 0,-2 1 32 16,-3-5 0-16,-4 0 0 0,1-5 208 0,-3 0 32 15,-3-2 16-15,-1-1 0 0,-1-2-128 0,-4-3-32 16,-4-3 0-16,-2-4 0 0,-1-1-128 0,-3-1-16 16,-3-5-16-16,-1-2 0 0,-3-5-224 0,1 1-144 15,-1-7 192-15,2 1-192 0,-1-2 0 0,4-3 0 16,-1-2 0-16,3-3 0 15,-1 1-1440-15,4-3-288 0,3-1-64 0,-1-9-12448 16,-3-10-2480-16</inkml:trace>
  <inkml:trace contextRef="#ctx0" brushRef="#br3" timeOffset="106886.46">8045 10594 8287 0,'0'0'736'16,"0"0"-592"-16,-6-4-144 0,6 4 0 0,0 0 1120 0,-8-5 192 15,8 5 32-15,-10-4 16 0,0 2-512 0,1 0-96 16,9 2-32-16,-9 0 0 0,9 0 48 0,0 0 0 15,0 0 0-15,0 0 0 0,0 0 176 0,0 0 32 16,0 0 16-16,10-6 0 0,3-2-112 0,5 2-32 16,3 1 0-16,6-2 0 0,3 2-256 0,7 3-48 15,4 2-16-15,7-1 0 0,7-5-144 0,5 0-48 16,6 1 0-16,2 1 0 0,2-2-48 0,5 3-16 16,5 3 0-16,4 0 0 0,1-2 64 0,2-1 16 15,-1 1 0-15,2 0 0 0,0 4 80 0,1-2 16 16,-2 0 0-16,0-2 0 0,-5 1-96 0,-2 0-16 0,1 1 0 0,-4 1 0 15,-2 0-112-15,-2-2-32 0,-5-4 0 16,-2 1 0-16,-2 0-192 0,-2 3 0 0,-2 1 0 0,-18 0 0 16,2 0 0-16,2-1 176 15,2-2-32-15,-1 3 0 0,-2-1 16 0,-1 0 0 16,-2 2 0-16,-2 2 0 0,-3-1-160 0,-3 2 128 16,-2 0-128-16,-3 1 128 0,-4-1-128 0,-3 0 0 15,-4-1 0-15,-4 1 0 0,-5-1 128 0,-3-2-128 16,-6-1 0-16,0 0 128 0,0 0-128 0,0 0 192 15,-8-1-192-15,-7-3 192 16,-1 3-1168-16,-3-1-240 0,-2 1-32 0,5 1-8608 0,-1 0-1712 16</inkml:trace>
  <inkml:trace contextRef="#ctx0" brushRef="#br3" timeOffset="108035.18">7905 12019 6447 0,'0'0'576'0,"0"0"-576"0,0 0 0 0,0 0 0 15,-8 5 1296-15,8-5 160 0,0 0 16 0,0 0 16 16,0 0-656-16,0 0-128 0,-6 6-16 0,6-6-16 16,0 0-80-16,0 0-16 0,0 0 0 0,0 0 0 15,0 0 272-15,0 0 48 0,0 0 16 0,0 0 0 16,0 0-32-16,0 0-16 0,0 0 0 0,0 0 0 16,0 0-224-16,0 0-64 0,0 0 0 0,0 0 0 15,10-1-160-15,-10 1-32 0,12-4-16 0,-5 1 0 16,-7 3-96-16,12-1-16 0,-1-1 0 0,-1 0 0 15,-10 2-128-15,13-1-128 0,1 0 192 0,-1-2-192 16,0 1 256-16,2 0-48 0,1 1-16 0,2 0 0 16,-4-2 48-16,4 2 0 0,0-3 0 0,3 3 0 15,0 1-32-15,2-3 0 0,1 1 0 0,4 1 0 16,3-1-64-16,1 1-16 0,4-1 0 0,2-1 0 0,4-6 64 0,1 3 0 16,2-3 0-16,2 1 0 0,1 1 0 15,5-2 0-15,3 1 0 0,1 2 0 0,4 1 0 0,3 0 0 16,6-6 0-16,-1 4 0 0,-1-1 48 0,3 3 16 15,2 3 0-15,1-2 0 0,1-3-32 0,0 2 0 16,-3 0 0-16,2-1 0 0,-2 1-80 0,1 1-16 16,-2 1 0-16,0 0 0 0,0-2 0 0,-2-1 0 15,-3 1 0-15,-3 0 0 0,-3 4 32 0,0 0 0 16,-4-1 0-16,0 2 0 0,-4-1 80 0,-1 1 16 16,-2-1 0-16,-2 2 0 0,-1-3-128 0,-4 2-128 15,-1 0 176-15,-2 2-176 0,-2 2 192 0,1 0-192 16,-1-2 192-16,-5 1-192 0,-4-2 256 0,-3 0-48 0,-2 2-16 15,-1-3 0-15,-2 0-64 0,-2 0 0 16,-2 0-128-16,-2 0 192 0,-2 0-64 0,-2 0 0 0,-1-1-128 0,0-1 192 16,0 2 80-16,1-1 16 0,0 1 0 15,1 0 0-15,0 0-128 0,-1 0-32 0,0 0 0 0,1 0 0 16,0-1-128-16,0 2 128 0,0 0-128 0,1 1 128 16,-12-2-128-16,10 0 0 0,-10 0 0 0,10 0 128 15,-10 0-128-15,0 0 0 0,0 0 144 0,0 0-144 16,0 0 256-16,0 0 0 0,0 0-16 0,0 0 0 15,0 0-96-15,0 0-16 0,0 0 0 0,0 0 0 16,0 0-128-16,-11-2 0 0,-3 2 0 0,-1 3 0 31,1 1-2736-31,-4 3-576 0,-13 1-112 0,-7 6-32 0</inkml:trace>
  <inkml:trace contextRef="#ctx0" brushRef="#br3" timeOffset="122581.59">28349 3044 13823 0,'0'0'608'0,"-5"8"128"0,5-8-592 0,-6 11-144 16,6-11 0-16,-3 9 0 0,3-9 496 0,0 0 64 15,0 0 16-15,0 0 0 0,0 0 352 0,0 0 80 16,0 0 16-16,0 0 0 0,0 0-176 0,11-2-16 16,-11 2-16-16,12-5 0 0,-5-1 80 0,1-4 0 15,1-2 16-15,-4 1 0 0,1-3-80 0,2 0 0 16,1-4-16-16,-2 0 0 0,1-1-176 0,2-2-16 16,-2-6-16-16,1 1 0 0,5 1-160 0,-3-5-16 15,3-4-16-15,0 0 0 0,-1-1-64 0,1-2-16 0,2-1 0 0,2-2 0 16,-1 0-16-16,2-1-16 0,0 0 0 0,0 4 0 15,-1 2-112-15,-2 2-32 0,-1 7 0 0,-1 2 0 16,-2 4-32-16,-2 2-128 0,-1 4 192 0,-2 3-64 16,1-2-128-16,-2 3 160 0,1 2-160 0,-3 3 160 15,-2-4-160-15,-2 9 0 0,0 0 144 0,0 0-144 16,0 0 0-16,0 0-128 0,0 0 0 0,0 0 0 31,0 0-1664-31,0 0-336 0,0 0-64 0,0 0-11472 0</inkml:trace>
  <inkml:trace contextRef="#ctx0" brushRef="#br3" timeOffset="123035.38">28691 2999 9215 0,'-12'13'816'0,"6"0"-656"15,1-1-160-15,-4 2 0 0,1 0 1232 0,2-2 224 16,1-3 32-16,0 2 16 0,0-2-896 0,1 1-176 0,4-10-48 0,0 0 0 15,-4 6 192-15,4-6 16 0,0 0 16 0,0 0 0 16,0 0 96-16,0 0 0 0,0 0 16 0,0 0 0 16,2-8 192-16,2-5 48 0,0 0 0 0,1-3 0 15,4-2-80-15,0-6-16 0,1-4 0 0,3 0 0 16,3-5-64-16,2 0-16 0,0-2 0 0,0 0 0 16,1-2-64-16,0-1-16 0,2 0 0 0,-1 1 0 15,-4 2-80-15,1 4-32 0,-2 5 0 0,-1-1 0 16,-3 2-256-16,1 1-48 0,-2 2-16 0,-1 5 0 15,-2 0-128-15,1 2-16 0,0 1-128 0,-5 0 192 16,1 2-192-16,0 3 0 0,0-2 0 0,-2 3 0 16,1-2-384-16,-3 10-112 15,0 0-16-15,0 0-9920 0,0 0-1968 0</inkml:trace>
  <inkml:trace contextRef="#ctx0" brushRef="#br3" timeOffset="123700.34">27796 2993 5519 0,'0'0'496'0,"-4"10"-496"0,-2-1 0 0,2 2 0 15,1-2 2288-15,3-9 352 0,1 12 80 0,-1-12 16 16,0 8-1744-16,0-8-352 0,0 0-64 0,0 0 0 16,0 0 256-16,4 11 64 0,-4-11 16 0,0 0 0 15,0 0-144-15,0 0-48 0,0 0 0 0,0 0 0 0,8-11 208 0,-4 1 32 16,-1-4 16-16,1-2 0 0,-2-1 0 0,-1-2 0 16,0 0 0-16,2-4 0 0,-2-3-240 0,0 0-48 15,-1-3-16-15,-1 0 0 0,1-2-208 0,-1-4-32 16,-3-2-16-16,1-1 0 0,1-4-160 0,-1 1-16 15,-1 0-16-15,3-2 0 0,1 4-80 0,0 2-16 16,0 1 0-16,3 4 0 0,0 6 16 0,1 0 0 16,0 6 0-16,1 2 0 0,2 3-144 0,-1 4 160 15,-1-1-160-15,0 6 160 0,-5 6-160 0,8-7 0 16,-8 7 144-16,0 0-144 0,12 2 0 0,1 1 128 16,0 4-128-16,-3 2 0 0,3 0 0 0,1 2 128 15,0-1-128-15,1 0 0 0,3-2 0 0,1 0 0 0,1-3 0 0,4-1 0 16,-1-1 0-16,1 0 0 0,2-3 0 0,-1-3 0 15,1 0 0-15,0-1 0 0,2-5 0 0,-2 0 0 16,-3-4 144-16,-1 3-144 0,-2-3 192 0,0-1-192 16,-6 2 304-16,-3-1-48 0,-2-4-16 0,-2 2 0 15,-1 4-64-15,-2 1-16 0,-2-2 0 0,0 3 0 16,-2-1-160-16,0 4 128 0,0 6-128 0,-2-9 128 31,2 9-1696-31,-2-7-352 0,2 7-64 0</inkml:trace>
  <inkml:trace contextRef="#ctx0" brushRef="#br3" timeOffset="124929.27">29339 1241 11967 0,'0'0'1072'0,"0"0"-864"15,0 0-208-15,0 0 0 0,0 0 1328 0,0 0 208 0,0 0 64 0,-8 0 0 16,8 0-1248-16,-7 0-352 15,7 0 144-15,0 0-144 0,0 0 464 0,-6 12 32 0,3-6 0 0,1 7 0 16,5-3 32-16,1 4 16 0,0 0 0 0,2 1 0 16,4 0-32-16,3 1-16 0,1-2 0 0,4 1 0 15,3-2 112-15,3-3 32 0,3 0 0 0,4-2 0 16,3 0 0-16,4-4 16 0,3-4 0 0,4 0 0 16,4-4-80-16,3-3 0 0,3-1-16 0,-1-6 0 15,0-1 16-15,-2-3 16 0,-4-3 0 0,-1 0 0 16,-1-2-128-16,-2-1-16 0,-1 3-16 0,-1 0 0 15,-2 2-240-15,-3-1-32 0,-4-1-16 0,-3 4 0 16,-3 0-144-16,-3 3 0 0,-5 0 0 0,-1 5 128 16,-3-2-128-16,-2 2 0 0,-4 3 0 0,-9 6-176 31,0 0-496-31,0 0-96 0,0 0-32 0,0 0 0 0,0 0-2256 0,0 0-448 0</inkml:trace>
  <inkml:trace contextRef="#ctx0" brushRef="#br3" timeOffset="125298.95">29424 1368 15663 0,'0'0'688'0,"0"0"144"0,0 0-656 0,0 0-176 0,0 0 0 0,0 0 0 16,5-7 736-16,3-2 112 0,-1 2 32 0,5 0 0 16,0 0-240-16,2 2-32 0,2-1-16 0,3 1 0 15,1 0 160-15,6-1 16 0,2 0 16 0,5 3 0 16,3-2 80-16,3-1 16 0,3 4 0 0,-2 1 0 15,5-1-416-15,-1 0-80 0,-2-2 0 0,-5-2-16 16,-5 1-112-16,-2 2 0 0,-2-2-16 0,-2 1 0 16,-2 2-240-16,-4 0 176 0,-2 1-176 0,-4 1 160 15,-1 0-352-15,-3 3-64 0,-10-3 0 0,0 0-8304 16,0 0-1648-16</inkml:trace>
  <inkml:trace contextRef="#ctx0" brushRef="#br3" timeOffset="126363.62">31068 575 10127 0,'2'-13'896'0,"-2"13"-704"0,6-5-192 0,1-2 0 16,-7 7 768-16,5-8 112 0,0-2 16 0,-2 2 16 15,0-2-464-15,-1 4-80 0,-2 6-32 0,2-10 0 16,-2 2 608-16,-1-2 112 0,-2 2 32 0,1 6 0 16,-3-5-64-16,-2 1 0 0,-2 1 0 0,-1-3 0 15,-4 2-320-15,-2 0-64 0,-3-6 0 0,-22-4-16 16,3 0-288-16,-4 2-48 0,0 2-16 0,-1-1 0 16,-3 1 32-16,-1 4 0 0,0-1 0 0,1 1 0 15,2 3 128-15,-1-1 16 0,1 1 16 0,-2 1 0 0,-1-3-64 0,-3 4-16 16,-3-3 0-16,1 5 0 0,0 1-192 0,1 1-32 15,0 3-16-15,3 0 0 0,1 1-144 0,-2-2 0 16,-3-3 144-16,-1 0-144 0,-4 0 128 0,0 1-128 16,-3 0 128-16,3 2-128 0,1 1 144 0,-2 1-144 15,-1-4 192-15,-5 2-192 0,-1-1 256 0,-1 2-64 16,3 5-16-16,3 1 0 0,4 3-16 0,5 3 0 16,4 1 0-16,22-8 0 0,-7 5-16 0,-2 2 0 15,-3 2 0-15,0 2 0 0,0 2 0 0,0 2 0 16,0-2 0-16,-26 22 0 0,12-2-144 0,8-5 0 15,5-4 0-15,2-3 128 0,-1 2-128 0,1 0 0 16,2-1 0-16,1-4 0 0,-1 3 0 0,3-4 0 0,2 4 128 0,5-1-128 16,1-1 0-16,4 2 128 0,2-3-128 0,5 1 128 15,2-1-128-15,2 1 128 0,2-2-128 0,2 1 128 16,1-2-128-16,3 3 128 0,1-1-128 0,3 0 128 16,3 0-128-16,2-1 0 0,3 1 0 0,1 1 0 15,3-3 0-15,2 3 0 0,3-1 0 0,3 1 0 16,2 0 0-16,2-4 0 0,0-1 0 0,2-2 0 15,-1 2 0-15,0-1 0 0,0-4 0 0,1 1 0 16,1 0 0-16,2 0 0 0,3-2 128 0,2-1-128 16,4-1 0-16,1 1 128 0,4 1-128 0,3-3 128 15,-1 0 0-15,1 0-128 0,-3-2 192 0,3-3-64 16,2 0 48-16,2-3 0 0,2 1 0 0,5 1 0 16,3-3-176-16,-2 0 192 0,-2 0-192 0,-4-1 192 15,-4-4-64-15,1 1-128 0,2-1 192 0,1 0-64 0,2-1 0 0,0 1-128 16,-5-1 192-16,-1-2-64 0,-2 0 48 0,-2-4 0 15,-1 1 0-15,0-4 0 0,0 1-16 0,3-3 0 16,1 1 0-16,2 2 0 0,3-1 16 0,-1 0 0 16,-2-4 0-16,-2 0 0 0,-2-2-176 0,-2 2 128 15,2-2-128-15,-4-1 128 0,5 2-128 0,1-1 0 16,1-1 0-16,-2 1 128 0,-3-3-128 0,-3-1 0 16,-2 1 144-16,-3-2-144 0,1-5 0 0,-2 1 128 15,0-3-128-15,3 0 0 0,-1-5 0 0,1 0 144 16,0 1-144-16,-2-1 0 0,-1 0 144 0,-1-6-144 15,-2-3 0-15,-5 1 144 0,-1-2-144 0,-3 2 160 16,-5-1-160-16,-2 0 160 0,-2 3-32 0,-4 2 0 0,-3 0 0 16,-6 3 0-16,-1 1 128 0,-3 4 32 0,-3-2 0 0,-4 3 0 15,-2 3-32-15,-2-2-16 0,-6 0 0 0,-2 4 0 16,-5 0-240-16,-4 4 128 0,-2 0-128 0,-5 2 0 16,-3-1 0-16,-1 3 0 0,-3 1-128 0,0 0 128 31,-1 2-592-31,1 4-16 0,2 0 0 0,1 1 0 15,-4 3-1792-15,2-1-352 0,0 3-80 0</inkml:trace>
  <inkml:trace contextRef="#ctx0" brushRef="#br0" timeOffset="134983.57">30871 762 11967 0,'0'0'1072'0,"0"0"-864"0,0 0-208 0,0 0 0 15,0 0 624-15,0 0 80 0,0 0 0 0,0 0 16 16,0 0-288-16,0 0-64 0,0 0-16 0,0 0 0 16,0 0 96-16,0 0 0 0,0 0 16 0,0 0 0 15,0 0 240-15,0 0 32 0,0 0 16 0,0 0 0 0,0 0 16 0,0 0 0 16,-7 6 0-16,7-6 0 0,-9 4-144 0,9-4-32 16,-9-1 0-16,9 1 0 0,-11-4 48 0,2 2 16 15,0-2 0-15,0 0 0 0,-1-4-160 0,0 1-48 16,0 0 0-16,-2 0 0 0,1 2-64 0,-2-2 0 15,0-2-16-15,1 3 0 0,-2-3-64 0,-3 4-16 16,-1-1 0-16,2-1 0 0,-2 2-96 0,0 3 0 16,-2-1-16-16,-2-1 0 0,-1 2 16 0,-1 1 16 15,-5-1 0-15,-1 1 0 0,-2-2-48 0,-1 2-16 16,-2-1 0-16,2-1 0 0,0 1 48 0,0 2 0 16,-1 0 0-16,1 0 0 0,-1 0-64 0,2 2-128 0,0 1 192 0,-1-2-64 15,-1-2 64-15,-2-1 16 0,0-3 0 0,0 3 0 16,-3 0-80-16,3 1 0 0,0-1-128 0,0 2 192 15,2-2-192-15,1 2 144 0,0 0-144 0,0 2 128 16,4-2-128-16,0 3 0 0,1 3 144 0,-2 0-144 16,1-2 0-16,-1 2 144 0,-1 2-144 0,1-2 0 15,-2 4 128-15,3-2-128 0,-3-1 0 0,1 1 0 16,2 4 160-16,1-2-160 0,1 0 128 0,1-1-128 16,-2 2 128-16,2 2-128 0,2-4 0 0,0 4 128 15,2-3-128-15,2 1 160 0,0 2-160 0,-1-3 160 16,1 1-160-16,0-3 160 0,-1 2-160 0,1-1 160 15,-2 1-32-15,1 2 0 0,-2-3 0 0,1 3 0 16,2-1 0-16,-2 3 0 0,2 0 0 0,2 2 0 16,3-2-128-16,1 3 0 0,1 0 0 0,3 1 128 0,2 0-128 15,1 0 0-15,0-4 0 0,4 3 128 0,3 3-128 0,-3 0 0 16,3 0 0-16,3-2 0 0,-2-3 0 0,1-1 0 16,2 0 128-16,-1 3-128 0,2-2 0 0,1 0 0 15,2-1 0-15,0 0 0 0,0 4 0 0,4-1 0 16,1-1 0-16,4-1 128 0,4 1-128 0,0-2 0 15,1-3 0-15,2 2 0 0,2 1 128 0,-1-3-128 16,2 2 128-16,-1 1-128 0,1-3 0 0,2-2 128 16,2 3-128-16,1-3 0 0,2 2 0 0,0-2 0 15,0 2 128-15,3 1-128 0,0-3 0 0,1 1 0 16,-1-4 144-16,0 3-144 0,-1-3 0 0,-2 2 128 16,0 2-128-16,-1-3 0 0,-1-1 128 0,0-1-128 0,0-2 160 15,1 2-160-15,-1 1 176 0,1-2-176 0,1-3 192 16,1 0-192-16,5-1 192 0,-2-1-64 0,3-1 0 0,-1-5-128 15,0 2 192-15,-2-1-64 0,-1-4 0 0,1 1-128 16,3-3 176-16,-1 2-176 0,1-3 160 0,1-1-160 16,-1 0 128-16,1 2-128 0,1-2 0 0,-1-2 0 15,-2 0 0-15,0-1 128 0,-3 1-128 0,-2-1 0 16,-2 1 0-16,2-1 0 0,-1-2 128 0,0 0-128 16,1 0 0-16,-1 0 0 0,-1-1 128 0,1 1-128 15,1 0 0-15,-1-4 0 0,-1-5 128 0,-3 0-128 16,1 1 0-16,-3-2 128 0,0 1-128 0,-3-5 0 15,-2 0 160-15,-1-3-160 0,-3-1 160 0,-1 0-160 16,-3-3 192-16,-2-1-48 0,-3 2-16 0,-1 3 0 16,-4 3 64-16,-4 5 16 0,-4-1 0 0,-2 5 0 15,-4 0 96-15,-3 2 16 0,-6 3 0 0,-4 1 0 16,-4 3-192-16,-6 0-128 0,-4 4 144 0,-6 0-144 0,-3 3 0 0,-4 1 0 16,2 0 0-16,-1 5 0 15,-2 2-528-15,6 0 0 0,-1 0 0 0,9 2 0 16,0 2-1888-16,4 3-368 0,3-4-80 0,6 1-16 0</inkml:trace>
  <inkml:trace contextRef="#ctx0" brushRef="#br1" timeOffset="139561.37">30827 485 13695 0,'0'0'608'0,"0"0"128"0,0 0-592 0,0 0-144 16,0 0 0-16,0 0 0 0,8 5 0 0,-8-5 0 15,0 0 0-15,10 1 128 0,-2-1 128 0,1 0 32 16,1-1 0-16,0 0 0 0,-10 1 176 0,11-4 48 15,0-1 0-15,-3 1 0 0,-8 4 160 0,8-4 32 16,-8 4 16-16,3-4 0 0,-1-1 240 0,-2 5 64 16,3-3 0-16,-1-1 0 0,0 1-48 0,-1-1 0 15,-1 4 0-15,0-11 0 0,0 3-224 0,0 8-48 16,-3-11-16-16,1 4 0 0,2 7-96 0,-5-11-16 0,-2 1 0 16,1 2 0-16,0 2-208 0,-5-2-48 0,0 4-16 0,-2-1 0 15,-1-1 16-15,-2 1 16 0,-2 1 0 0,-2 0 0 16,-3 2-80-16,-1 2 0 0,-2-2-16 0,-2 2 0 15,-1 2-32-15,1 0 0 0,1 0 0 0,-1 0 0 16,3 1-32-16,-1-2-16 0,0-1 0 0,-2 0 0 16,-1 1 32-16,2 0 0 0,-2 2 0 0,-1 0 0 15,2 0-64-15,1 1 0 0,-4-1 0 0,2 1 0 16,1-1-128-16,0 4 160 0,-1-5-160 0,3 3 160 16,-2 3-32-16,2-3-128 0,0-1 192 0,2 1-64 15,0 1 64-15,-2-1 0 0,0 0 0 0,-1 2 0 16,-2-3-32-16,12-1 0 0,-3 1 0 0,-3 3 0 15,-4-2-160-15,2 1 192 0,-3 2-192 0,3-2 192 16,-5 3-192-16,-18 5 0 0,6-3 0 0,6 1 128 0,6-5-128 0,1 4 0 16,1-6 144-16,2 2-144 0,-2 1 0 0,3-3 144 15,-6 1-144-15,2 2 0 0,0-4 144 0,0 1-144 16,-1 1 0-16,4-2 144 0,-1 0-144 0,0-2 0 16,1 1 0-16,-1 2 128 0,-1-1-128 0,1 0 0 15,2 3 0-15,-1-2 0 0,2-1 0 0,-1 1 0 16,-1 3 0-16,1 0 0 0,-2 3 0 0,-1-2 0 15,-2 1 0-15,1 1 0 0,-1-4 0 0,4-1 0 16,-1 3 0-16,2-1 0 0,0 2 0 0,3-1 0 16,1 2 0-16,0-2 0 0,-1 3 0 0,2 0 0 15,-1 0 0-15,4 0 0 0,-1 2 0 0,0-1 0 16,3-1 0-16,-2 0 0 0,1 2 0 0,-2-2 0 16,0 0 0-16,0 2 0 0,0-1 0 0,1 0 0 0,-1 1 0 15,-1 0 0-15,0-5 0 0,0 3 0 0,1 2 0 0,0-1 0 16,-2 0 0-16,2-1 0 0,3 2 0 0,-1-2 0 15,1-1 0-15,0 2 0 0,1-3 0 0,1 4 0 16,-1 1 0-16,3 1 128 0,1-1-128 0,-2-1 0 16,3 1 0-16,2 0 0 0,-1 1 0 0,2 0 0 15,1 1 0-15,1-2 0 0,1 0 128 0,3-1-128 16,2 1 0-16,0 2 0 0,3-3 0 0,2 1 0 16,0-2 0-16,3 1 0 0,2-1 0 0,0 2 0 15,2-5 0-15,4 3 0 0,0 1 0 0,1-2 0 16,3 1 0-16,2 0 0 0,1 0 0 0,2-3 0 15,4 1 0-15,2-2 0 0,-3 0 0 0,1 0 0 16,-1 0 0-16,1 0 0 0,-1-2 0 0,3-2 0 0,1 0 0 16,3 2 0-16,1-3 0 0,2 2 0 0,1 2 0 15,0-3 0-15,3 0 0 0,-1 1 0 0,-1-2 0 0,-3 1 0 16,1-1 0-16,-3 1 0 0,1-1 0 0,1-2 0 16,3 2 128-16,0 0-128 0,1 1 0 0,4-1 0 15,3 1 0-15,-1-3 0 0,0-2 0 0,-5 0 0 16,-2 0 0-16,0 0 0 0,0 0 0 0,1-1 0 15,0-1 128-15,1 0-128 0,0 2 0 0,3 0 0 16,1 0 144-16,0-1-144 0,-4-1 0 0,-1-2 0 16,-3-3 0-16,-2 4 0 0,0-1 0 0,-1 0 0 15,0-2 0-15,1 2 128 0,0 0-128 0,0-1 0 16,-1-3 0-16,1 3 0 0,3-2 0 0,-2 0 0 0,-1 2 0 16,-1-4 128-16,-3 2-128 0,1-2 0 0,-1 0 0 0,2-1 0 15,1-1 0-15,1-1 0 0,0 0 0 0,1 0 128 16,3-5-128-16,-2 1 0 0,0-1 0 0,-2-1 0 15,-2 3 0-15,-3 0 128 0,-3-2-128 0,-2-1 0 16,-2-1 0-16,-2 0 128 0,0 0-128 0,0 1 0 16,0 2 0-16,-1 1 144 0,-1 1-144 0,0-3 0 15,-1-1 128-15,-2 1-128 0,-2-3 0 0,-3-1 0 16,-3 1 0-16,2-1 160 0,-4 0-160 0,-3-7 128 16,-1 1 64-16,-2-4 0 0,-1 3 0 0,-4-3 0 15,-2-2-64-15,-1 1 0 0,-1 1 0 0,-2 5 0 16,-2-2-128-16,-2 4 0 0,0 1 0 0,-2-4 128 15,-4 3-128-15,4 2 0 0,-1-2 0 0,-1 4 128 16,1 1-128-16,0 2 0 0,-2 1 0 0,3-1 0 0,-2-1 0 0,2-1-192 16,0 1 64-16,6 11 128 15,-2-6-656-15,-1 3-16 0,-1-3 0 0,1 2 0 16,-2 3-2848 0,2-3-560-16,-20-11-112 0,6 18-32 0</inkml:trace>
  <inkml:trace contextRef="#ctx0" brushRef="#br1" timeOffset="140710.47">30522 904 13823 0,'0'0'1216'0,"0"0"-960"15,0 0-256-15,0 0 0 0,0 0 320 0,0 0 32 16,0 0 0-16,0 0 0 0,0 0-32 0,8-6-16 15,-2-2 0-15,-6 8 0 0,0 0 160 0,3-7 48 16,-3 7 0-16,0 0 0 0,0-13 192 0,0 13 64 16,-5-8 0-16,-2-2 0 0,1 3 0 0,0-2 0 15,-3 2 0-15,0 0 0 0,-1 3-64 0,-1-1 0 16,-1 0 0-16,-3-3 0 0,-3 1-128 0,0-2-16 16,-4 1-16-16,1 4 0 0,-1-3-160 0,-1 1-48 15,0 4 0-15,-1-2 0 0,-1-1-32 0,-1 1-16 16,1 2 0-16,-1 0 0 0,0 4-48 0,2 0-16 0,0 1 0 0,2-1 0 15,-2 1-16-15,0-1 0 0,-2 1 0 16,2-2 0-16,1 0 0 0,-1 2 0 0,-3 0 0 0,1-1 0 16,-4-1-48-16,4 2-16 0,-1-3 0 0,0 2 0 15,-1 1 48-15,-1 1 0 0,-1 0 0 0,2 1 0 16,-2 0-192-16,2 0 192 0,2 4-192 0,-1-2 192 16,-1 5-16-16,0-2 0 0,0 1 0 0,-1-2 0 15,-3 0-176-15,2-1 128 0,-2 2-128 0,3-2 128 16,2 1-128-16,1-2 0 0,1 3 144 0,1-2-144 15,2 1 128-15,-1-1-128 0,3 3 128 0,0-2-128 16,1 1 0-16,1-4 144 0,0 3-144 0,2 0 0 16,0 3 144-16,2-1-144 0,0-1 0 0,2 3 144 15,-1-3-144-15,1 0 0 0,-3 2 0 0,4-3 0 0,2 3 128 0,-3 0-128 16,2-1 0-16,3 2 128 0,0-3-128 16,3 2 0-16,2 0 0 0,-1 0 0 0,0-2 0 0,1 1 128 15,2-2-128-15,2 3 0 0,-1-5 0 0,1 3 0 16,-2-10 128-16,5 11-128 0,2 0 0 0,-1 2 0 15,1-4 0-15,1 3 0 0,4-5 0 0,-3 2 0 16,1-4 0-16,1 2 0 0,1 2 0 0,1-1 0 16,-1 2 0-16,2-5 0 0,0 0 0 0,4 2 0 15,1-5 0-15,1 3 0 0,2 1 0 0,2 0 128 16,0-3-128-16,2 2 0 0,0 2 0 0,5-5 0 16,3 0 128-16,-1-2-128 0,2 2 0 0,-1-1 128 15,2-1-128-15,-2 0 128 0,-1 0-128 0,0 0 0 16,0 0 0-16,3 2 128 0,2-1-128 0,1 2 0 0,2 0 0 15,2-1 128-15,2-1-128 0,2-1 0 0,-3 0 0 16,-1-1 0-16,-2-2 0 0,-2-2 0 0,-1 1 0 0,2 0 128 16,-2-5-128-16,3 3 128 0,1 0-128 0,1-2 128 15,1 2-128-15,1-2 192 0,-2-1-192 0,-1-1 192 16,3 1-192-16,-5-4 128 0,-3 3-128 0,-1-2 128 16,-2-5-128-16,0 2 128 0,1-2-128 0,-2 2 128 15,0 2-128-15,-3-2 160 0,2-3-160 0,0 1 160 16,-2-3-160-16,1 1 0 0,-2-2 144 0,-5-2-144 15,-5 0 192-15,2-1-48 0,-6 0 0 0,0 1 0 16,-3-4 128-16,-5 6 32 0,-1 1 0 0,-2 3 0 16,-2-1-16-16,-2 1 0 0,-3 1 0 0,-1 4 0 15,-1 0-288-15,-1 3 0 0,-1 2 128 0,0 2-128 16,-3-2 0-16,-2 0 0 0,-2 4 0 0,-2-1-144 16,-2-1-1072-1,0 2-224-15,-1 1-32 0</inkml:trace>
  <inkml:trace contextRef="#ctx0" brushRef="#br1" timeOffset="141682.25">29982 2526 7359 0,'0'0'320'0,"0"0"80"0,-3-11-400 0,1 3 0 15,-2-2 0-15,0 2 0 0,0-2 1776 0,1 3 272 16,-2-4 48-16,0 4 16 0,-1-3-896 0,1 2-192 16,-1-1-16-16,0 2-16 0,-2-4-288 0,-1 5-64 15,0 0-16-15,2-2 0 0,-2 0-48 0,-1-2 0 16,-3 4 0-16,-1 2 0 0,-3 1 0 0,-1 6 0 16,-1-2 0-16,0 4 0 0,0 0-192 0,2 6-32 15,-4-1-16-15,3 4 0 0,1 2-176 0,1 5-32 16,4 2-128-16,0 3 192 0,-2-3-64 0,5 4-128 15,0-1 176-15,3 5-176 0,1 0 128 0,1-1-128 0,2 1 0 16,2-1 0-16,0-5 0 0,3 5 0 0,0-4 0 16,-1 1 0-16,1-4 0 0,-2-1-144 0,-1-3-16 0,0-3 0 31,2-1-864-31,-2-1-192 0,0-5-16 0,0-9-9264 0</inkml:trace>
  <inkml:trace contextRef="#ctx0" brushRef="#br1" timeOffset="141853.68">29496 2835 23039 0,'0'0'1024'0,"0"0"192"0,9-2-960 0,3-2-256 0,2-1 0 0,2 1 0 16,3-1-224-16,2 2-96 0,0-1 0 0,2-1-16 16,4 3 336-16,-2-2 0 0,-1-1 0 0,1-1 0 0,-1 0 0 15,-1 5 0-15,-3 1 0 0,-1-1 0 16,-4-3-1536-16,-2-2-352 0</inkml:trace>
  <inkml:trace contextRef="#ctx0" brushRef="#br1" timeOffset="142051.07">30080 2647 12895 0,'0'0'1152'0,"-4"11"-928"16,-1 3-224-16,0 4 0 0,-1 1 208 0,-1 0 0 15,1-1 0-15,-1 1 0 0,0 2 560 0,2-2 128 0,0-4 0 16,1 0 16-16,0 0-320 0,2 1-64 16,-1-5-16-16,2 1 0 0,1-1-512 0,0-11 0 0,2 10 0 15,-2-10 0-15,0 0-144 0,5 9-96 0,-5-9-16 0</inkml:trace>
  <inkml:trace contextRef="#ctx0" brushRef="#br1" timeOffset="142447.84">30489 2338 15375 0,'0'0'672'0,"0"0"160"0,0 0-672 0,-6 9-160 0,1 0 0 0,-2 2 0 16,2 3 128-16,-2-1-128 0,-2 4 192 0,-1 2-64 0,-1 6 352 15,0 1 64-15,-2 3 16 0,1-3 0 0,-1 2 32 0,0-1 16 16,-1 0 0-16,1 2 0 0,1-2-160 0,0 1-48 16,2-7 0-16,1-2 0 0,0 0-96 0,3-1-32 15,1-4 0-15,1-4 0 0,-1-2-80 0,5-8-32 16,0 0 0-16,0 0 0 0,0 0 80 0,0 0 16 16,0 0 0-16,10-11 0 0,2-1-32 0,-1 1 0 15,1-6 0-15,1 2 0 0,4 1-224 0,0 4 0 16,-3-2 0-16,0 5 0 0,-2-1 0 0,2 3 0 15,-4-1 0-15,1 2 0 0,-11 4-144 0,10 6 144 16,-10-6 0-16,7 9-144 0,-3 2 144 0,-1 0 0 16,-3 0 0-16,-2 3 0 0,-1-2 0 0,-2 2 144 0,-4 1-144 0,-2-1 0 15,-1-5 144-15,-2 2-144 0,-3-5 0 0,1 5 144 16,-1-2-352-16,2-1-80 16,1-6-16-16,3-2-6864 0,2-2-1392 0</inkml:trace>
  <inkml:trace contextRef="#ctx0" brushRef="#br1" timeOffset="142748.04">30658 2605 21183 0,'0'0'1888'0,"0"0"-1504"0,0 0-384 0,0 0 0 16,10-2-320-16,2-1-144 15,-1-2-32-15,1-4 0 0,0 0 640 0,1-1 128 0,-1 2 32 0,-1-2 0 0,0-1-80 0,0 2-16 16,-5 0 0-16,-1 1 0 0,-2 1-80 0,-3 7-128 16,0 0 176-16,0 0-176 0,0 0 560 0,0 0 0 15,-8-3 0-15,-1 8 0 0,-1-1-208 0,-1 5-32 16,-2 2-16-16,1 3 0 0,0 3-304 0,1-2 0 16,1-1 128-16,1 1-128 0,2-1 0 0,0 0 0 15,7-4 128-15,0 2-128 0,4-1 0 0,1-2 0 16,-5-9 0-16,12 7 0 0,0-2 0 0,2-4-144 15,0-1 16-15,2-3-7184 16,0-3-1440-16</inkml:trace>
  <inkml:trace contextRef="#ctx0" brushRef="#br1" timeOffset="143031.46">31082 2472 11967 0,'-8'10'1072'0,"-2"2"-864"0,0 5-208 0,-2 1 0 15,-1 2 1632-15,1 0 288 0,-2 5 48 0,1-5 16 16,0-1-1408-16,2 0-288 0,-1 0-48 0,6 3-16 16,-3-3 400-16,4-3 80 0,3-2 0 0,2-1 16 15,0-13-32-15,0 0-16 0,8 6 0 0,3-3 0 16,0-6 192-16,3-5 32 0,3-4 16 0,2-4 0 16,1-5-160-16,0-3-48 0,1 0 0 0,-1 1 0 15,2-7-320-15,2 3-64 0,2-2 0 0,1-2-16 16,-1 2-144-16,0 0-32 0,1 4 0 0,0 3 0 15,-1 4-128-15,0 8 0 0,-3 1 0 0,-3 2 128 16,-2 2-128-16,-3 4-272 0,-2 6 64 0,-3 4-9296 16,-2 4-1856-16</inkml:trace>
  <inkml:trace contextRef="#ctx0" brushRef="#br1" timeOffset="143722.87">30057 3487 7359 0,'0'0'656'0,"0"0"-528"0,0 0-128 0,-8 7 0 0,3-1 2128 0,-1 5 400 15,1 5 80-15,0-1 16 0,-2 0-1664 0,1 5-320 16,0 0-64-16,-2 0 0 0,-1 0 32 0,2 1 16 15,-1 1 0-15,0 1 0 0,-1-5 16 0,2-1 16 16,0-5 0-16,2 2 0 0,2 2-48 0,0-5-16 16,3-11 0-16,0 0 0 0,0 0-112 0,0 0-32 15,0 0 0-15,0 0 0 0,5-13 256 0,3-2 64 16,-1-3 0-16,3-1 0 0,1-5-480 0,-1-3-96 16,-1 3 0-16,1-4-16 0,-1 3-176 0,1-6 160 15,0 1-160-15,2 2 160 0,-1-1-160 0,2 6 0 16,1 0 0-16,2 1 0 0,2 2 0 0,0 3 0 15,-4 5 0-15,1 1 0 0,-1 8-192 0,-1 3 192 16,-2 2-160-16,1 5 160 0,-6 1 0 0,0 1-144 16,-6-9 144-16,2 18 0 0,-5 2 0 0,-2 3 0 15,-4-1 0-15,-4 1 0 0,-2-3 0 0,-3 3 0 16,-1-3 0-16,-2 1 0 0,-1-3-240 0,2-2 48 0,1-2 0 0,1-4 0 16,1-1-160-16,3-5-32 0,2-4 0 15,3-1 0 1,9 1-1488-16,-4-12-304 0,4-2-64 0</inkml:trace>
  <inkml:trace contextRef="#ctx0" brushRef="#br1" timeOffset="144079.43">30488 3347 17503 0,'0'0'768'0,"0"0"176"0,-3 11-752 0,1 0-192 15,-2 3 0-15,1-1 0 0,1 3 672 0,-1 1 96 16,-2-1 32-16,-1 1 0 0,0-3-128 0,-1 4-32 16,-2-1 0-16,3-1 0 0,0-5-128 0,-2 0-48 15,4 0 0-15,4-11 0 0,0 0 80 0,0 0 16 16,0 0 0-16,0 0 0 0,0 0 192 0,0 0 32 15,8-12 16-15,2-3 0 0,0-4-352 0,2-1-80 16,0-1-16-16,2 1 0 0,0-3-352 0,-1 1 144 16,-2 1-144-16,2-1 0 0,1-2 0 0,-1 4 0 15,0 1 0-15,-1 3 0 0,1 5 0 0,-2 1 0 16,0 5 0-16,-3 0 0 0,0-2-128 0,-8 7-48 16,10 0 0-16,-10 0 0 15,8 10-1680-15,-2-1-352 0,-6-9-64 0</inkml:trace>
  <inkml:trace contextRef="#ctx0" brushRef="#br1" timeOffset="144391.93">30761 3377 23951 0,'0'0'2128'0,"3"10"-1696"15,-3-10-432-15,6 6 0 0,-6-6 0 0,12 7 0 16,-1-5 0-16,3-2 0 0,0-2 320 0,1-4 144 15,0 1 32-15,1 0 0 0,-4-6-112 0,0 1 0 16,-5-3-16-16,0-1 0 0,-3 3-192 0,-4 11-48 16,0-11 0-16,-4-1 0 0,-3 3 64 0,-1-1 0 15,-4 4 0-15,1 4 0 0,-2 2 240 0,-1 4 48 16,-2 2 16-16,2 4 0 0,0-1-336 0,0 4-160 16,0 3 160-16,2 2-160 0,3 1 0 0,2 2 0 15,3-4 0-15,3 1 0 0,3-1 0 0,6-2 0 16,2 3 0-16,4-4 0 0,1-4 0 0,4 0 0 15,2-4 0-15,4 1 0 16,-1-5-768-16,1-3-64 0,1-4 0 0,-1-1-11616 0</inkml:trace>
  <inkml:trace contextRef="#ctx0" brushRef="#br1" timeOffset="144782.71">31422 3107 16815 0,'0'0'736'0,"0"0"160"0,0 0-704 0,0 0-192 15,0 0 0-15,-11 0 0 0,-3 1 976 0,0 5 176 16,-1-1 16-16,-1 3 16 0,0 4-288 0,-2 3-48 15,0 2-16-15,0 1 0 0,2-1-144 0,2 2-48 16,2-2 0-16,4-1 0 0,2 0-192 0,3-1-64 16,0-1 0-16,2-1 0 0,0-4-144 0,2-1-48 15,-1-8 0-15,6 13 0 0,1-3-48 0,0 2-16 16,2-6 0-16,1 3 0 0,0-4-128 0,-2 1 192 16,-8-6-192-16,8 9 192 0,-8-9-192 0,0 0 0 0,0 13 144 15,-4-3-144-15,-4 0 320 0,-2-3-16 16,-1 2 0-16,-3-3 0 0,-3-1-32 0,-1 3 0 15,-1-3 0-15,1 1 0 0,-1 3-144 0,2-6-128 0,0-6 192 16,4 2-192-16,1 1 0 0,1 0-144 0,3-2-16 16,8 2 0-1,-7-8-2064-15,7 0-400 0,0 8-96 0</inkml:trace>
  <inkml:trace contextRef="#ctx0" brushRef="#br1" timeOffset="145114.31">31567 3271 6447 0,'0'0'576'0,"0"0"-576"0,0 0 0 0,0 0 0 16,0 0 3520-16,0 0 608 0,0 0 112 0,0 0 32 0,10-4-3248 0,0-1-656 16,1-1-128-16,-1-6-32 0,-3 1 160 0,2 2 16 15,-2-1 16-15,-1 2 0 0,0-2-208 0,-1 3-64 16,1-4 0-16,-5 5 0 0,-1 6 80 0,0 0 16 15,-1-9 0-15,1 9 0 0,0 0 288 0,-11-1 64 16,0 6 16-16,-1 0 0 0,1 6-320 0,0 1-64 16,-2 4-16-16,0 1 0 0,0-2-192 0,2 2 0 15,2-3 128-15,3 1-128 0,-1 0 0 0,5-1 0 16,1-1 0-16,1-4 0 0,0-9 128 0,6 11-128 16,2-4 0-16,-1 0 0 0,5-3 0 0,-2-1 0 15,0-1 0-15,0-2 0 16,-10 0-352-16,12-5-160 0,0 1-48 0,-2-2-7504 15,1 2-1520-15</inkml:trace>
  <inkml:trace contextRef="#ctx0" brushRef="#br1" timeOffset="145407.64">31882 3136 4607 0,'-11'7'192'0,"2"3"64"0,-2 4-256 0,-2 5 0 16,0 3 0-16,0 0 0 0,3 0 4272 0,0 2 800 0,0-2 176 0,2 1 16 16,1-2-4080-16,3 1-816 0,1-3-176 0,3-4-16 15,0-3-48-15,0 0 0 0,0-12 0 0,5 9 0 16,-5-9 288-16,0 0 48 0,12 3 16 0,-1-7 0 16,1 0 176-16,0-3 48 0,1-5 0 0,0-2 0 15,-3-4-320-15,4 1-64 0,-1 0-16 0,1 1 0 16,-2-2-176-16,5 0-128 0,-1 0 144 0,1 2-144 15,-2-2 0-15,0 1 0 0,1 3 0 0,-2 3 0 0,-2 3 0 16,0-1 0-16,-1 4 0 0,-11 5 0 0,8-2-320 0,-8 2-48 16,0 0-16-16</inkml:trace>
  <inkml:trace contextRef="#ctx0" brushRef="#br1" timeOffset="145851.81">32194 3192 15663 0,'0'0'688'0,"-4"14"144"0,-2 0-656 0,1 0-176 0,-1 4 0 0,0 1 0 16,0 3 800-16,-1-2 128 0,2 0 32 0,0-1 0 0,1 1-768 16,2-3-192-16,-2-1 0 0,4-2 0 0,0-4 0 15,0-10 160-15,3 11-160 0,-3-11 160 0,2 12 320 0,-2-12 64 16,0 0 16-16,0 0 0 0,0 0 336 0,0 0 64 15,12-7 0-15,-2 2 16 0,-1-5-272 0,-2 0-48 16,1-4-16-16,0 0 0 16,0-4-160-16,0-2-32 0,-2-2-16 0,2 3 0 0,0 1-128 0,2 2-32 15,1-1 0-15,-4 11 0 0,0-4-272 0,1 2 160 16,-1-2-160-16,1 4 128 0,0-1-128 0,-2 2 0 16,-1 3 0-16,3-5 128 0,-8 7-128 0,0 0 0 15,0 0 0-15,0 0-176 16,0 0-1312-16,0 0-272 0,0 0-48 0</inkml:trace>
  <inkml:trace contextRef="#ctx0" brushRef="#br1" timeOffset="146545.22">32571 3342 19343 0,'-24'8'848'0,"8"0"192"15,-3 6-832-15,-2 1-208 0,1 0 0 0,0-1 0 0,-1-3 928 0,2 3 144 0,0 2 16 0,1-2 16 16,0-3-816-16,4 2-160 0,2 0-128 0,2-3 144 16,2 1 0-16,3-3 0 0,5-8 0 0,0 0 0 15,0 0 32-15,0 0 0 0,0 0 0 0,0 0 0 16,0 0 160-16,10-3 48 0,2-2 0 0,0-1 0 16,1-6-192-16,0 2-48 0,2 0 0 0,-1-1 0 0,0 3-144 0,0 0 0 15,-1 3 0-15,-1 1 0 0,1-2 0 0,1 2-176 16,-4 0 48-16,2 3 0 0,-2-1 128 0,-10 2 0 15,0 0 0-15,0 0-128 0,9-3 128 0,-9 3 0 16,0 0 0-16,0 0 0 0,0 0 0 0,0 0 176 16,0 0-48-16,0 0 0 0,0 0 16 0,6 8 0 15,-6-8 0-15,6 10 0 0,-6-10-144 0,0 0 192 16,0 0-192-16,4 9 192 0,-4-9-192 0,4 11 192 16,-4-11-192-16,0 0 192 0,6 7 0 0,-6-7 0 15,0 0 0-15,7 8 0 0,-7-8 32 0,9 6 16 16,-9-6 0-16,10 2 0 0,0-2 144 0,1-1 48 15,1-2 0-15,-2-2 0 0,0-2-112 0,2 1-32 16,0-4 0-16,1 3 0 0,-2-5-96 0,2 3-32 16,-1-1 0-16,-2 3 0 0,-3-4-160 0,0 4 128 15,-2-2-128-15,0 1 128 0,-4-2-128 0,-1 10 192 16,0-8-192-16,0 8 192 0,-6-7-192 0,6 7 160 16,-9-3-160-16,-1 5 160 0,0 5-160 0,-1 0 160 15,-3 1-160-15,4 1 160 0,-1 4-160 0,-1-3 0 0,-2 2 0 16,3 0 0-16,1-3 0 0,0 3 0 15,1-3 0-15,1 1 0 0,2-4 0 0,6-6 0 0,-4 10 0 16,4-10 0-16,-4 9 0 0,4-9 0 0,0 0 0 0,4 10 0 16,-4-10-144-16,8 12 144 0,-1-6 0 0,1 1 0 15,-8-7 0-15,10 6 0 0,0-2 0 0,-1-2 0 16,-9-2 0-16,13 5 0 0,-3-1 0 0,-1 2 0 16,0-2 0-16,-2 4 0 0,-2 0 0 0,3 2 0 15,0 2 0-15,-2 2 0 0,-2 0 0 0,0 2 0 16,-2-2 0-16,-1 1 0 0,-1 0 0 0,-1 2 0 15,-1-1 0-15,-1 2 0 0,-1-3 0 0,-1-1 0 0,-1-4 0 16,0 2 0-16,-2-5 0 0,0 4 0 0,1-3-144 0,-1 0-32 16,0-4 0-16,-1-4 0 15,-2-4-2128-15,3-6-448 16</inkml:trace>
  <inkml:trace contextRef="#ctx0" brushRef="#br1" timeOffset="146691.87">32557 2930 36911 0,'0'0'1632'0,"0"0"352"0,-7-5-1600 0,7 5-384 15,0 0 0-15,-8-3 0 16,8 3-384-16,-9-3-176 0,2-3-16 0,7 6-16 16,0 0-1520-16,-7-7-320 0</inkml:trace>
  <inkml:trace contextRef="#ctx0" brushRef="#br1" timeOffset="147388.84">30404 3921 24639 0,'-1'-16'1088'0,"-2"6"240"0,2 1-1072 0,0-1-256 0,1 10 0 0,0 0 0 16,0 0 128-16,0 0-128 0,0 0 144 0,0 0-144 16,0 0 464-16,-8 8 0 0,-1 2 0 0,-1 5 0 15,-1 4-160-15,-1 5-48 0,-1 2 0 0,2 2 0 16,1-3-32-16,1 3-16 0,0-2 0 0,1-1 0 16,2 0-48-16,1-3-16 0,1 0 0 0,2-3 0 15,-1-4-144-15,0-1 192 0,2-5-192 0,1 0 192 16,0-9 16-16,0 0 16 0,5 7 0 0,-5-7 0 15,13-6 96-15,1-4 0 0,3-3 16 0,0-1 0 0,5-2-112 0,-2 0-32 16,-1 0 0-16,0-2 0 0,0-1-192 16,1 2 128-16,-3 2-128 0,0 5 0 0,-2 0 0 0,-2 5 0 15,-3 2 0-15,-10 3 0 0,10 4 0 0,-2 8 0 16,-2-1 0-16,-2 5-160 0,-2 5 160 0,0 4 0 16,-4-1 0-16,0 6 0 0,-2 1 0 0,-1-1 0 15,-4 0 0-15,0 2 128 0,-1-3-128 0,0-1 0 16,0-2 0-16,1-4 128 0,1-6-128 0,3-2 0 15,1-2 0-15,4-12 0 16,0 0-1616-16,0 0-240 0,10 3-64 0,3-6-10336 0</inkml:trace>
  <inkml:trace contextRef="#ctx0" brushRef="#br1" timeOffset="148763.88">30953 4160 19343 0,'-21'10'1728'0,"3"-5"-1392"16,-6 5-336-16,1 1 0 0,-3 6 384 0,1 1 16 16,-1 2 0-16,4 0 0 0,0 2 176 0,3-2 48 0,1 2 0 15,4 2 0-15,3 2 96 0,2-5 32 0,0 1 0 0,6-3 0 16,5-1-288-16,1-3-48 0,8-1-16 0,0-6 0 16,3-1-112-16,4-4-32 0,2-5 0 0,4-4 0 15,2-3 112-15,2-2 16 0,2-1 0 0,1-2 0 16,-3-2-80-16,-3-1-16 0,-2 1 0 0,-4-2 0 15,-5-2-96-15,-3 1-32 0,-4 1 0 0,-2 0 0 16,-5 4-32-16,-1 0-128 0,-3 0 192 0,-4 0-64 0,-3-1-128 16,-2 2 192-16,-1 4-192 0,-4 3 192 0,-1-1-192 15,1 6 0-15,2 1 0 0,2 0 0 0,0 1 0 0,4 1 0 16,10-2 0-16,0 0 0 0,0 0-192 0,0 0 192 16,0 0-192-16,0 0 192 0,14-2-224 0,1 1 80 15,5-3 16-15,2-1 0 0,0 1 128 0,0 1 0 16,3 1-144-16,-1-1 144 0,-1-3 0 0,-2 4-144 15,1-1 144-15,-2 3 0 0,-2 3-144 0,-2 3 144 16,0-1 0-16,-4 4-144 0,-1 1 144 0,-4 3 0 16,0-1 0-16,-4 3 0 0,-3 3 0 0,-2 1 0 15,-6 1 0-15,2 2 128 0,0-3 128 0,-2-1 48 16,-2-2 0-16,0-1 0 0,-2 2-32 0,2-2 0 16,0-1 0-16,1-1 0 0,1-7-48 0,8-6-16 15,0 0 0-15,0 0 0 0,0 0 16 0,0 0 0 16,0 0 0-16,0-13 0 0,5-3 64 0,0-2 16 15,4-2 0-15,1 1 0 0,2 0-304 0,-2 1 0 16,4 1 0-16,1 2 0 0,1 2 0 0,0-1 0 16,-3 3 0-16,1 3 0 0,0-3 0 0,0 6 0 0,0 3 0 15,-2 4 0-15,0 2 0 0,-2 4 0 0,-1 1 0 16,-1 4-144-16,-5 0 144 0,2 1 0 0,-2-3 0 16,0 6 0-16,-2-1 0 0,-1 1 0 0,-1-5 0 0,1 2 0 15,0-14 0-15,-2 12 0 0,1-2 0 0,1-10 0 16,0 0 0-16,0 0 0 0,0 0 0 0,0 0 0 15,10 5 0-15,4-6 0 0,0-4 0 0,3 0 0 16,0 0 0-16,1-3 0 0,0 4 128 0,0-1-128 0,-3-5 0 0,0 2 0 16,-1 3 0-16,0-1 0 0,-1 2 0 0,-3 3 0 15,-10 1 0-15,14 0 0 0,-4 1 0 0,-10-1 0 16,11 3 0-16,-11-3 0 0,8 9 0 0,0-3 0 16,-8-6 0-16,9 4 0 0,-9-4 0 0,10-4 0 15,-10 4 0-15,12-3 0 0,-2-6 0 0,-1 3 0 16,0-2 0-16,-2-3 128 0,1 0-128 0,1-1 128 15,-2-2-128-15,1 0 128 0,0 1-128 0,-1 2 0 16,1-4 128-16,1 2-128 0,-4 2 0 0,0-1 0 16,-3 1 0-16,-2 11 128 0,0 0-128 0,0 0 0 15,0 0 0-15,-8 1 0 0,8-1 0 0,-12 9-128 16,-1-1 128-16,2 4-128 0,0 5 128 0,0 1-128 16,4-1 128-16,-1 1-128 0,0-4 128 0,3 1 0 15,2-1 0-15,-1 2 0 0,1-1 0 0,2 0 0 16,1 0 0-16,1-3 0 0,2-2 0 0,-3-10 0 15,5 13 0-15,-5-13 0 0,9 9 0 0,1-2 0 16,1-4 0-16,3-3 0 0,2-2 0 0,0-3 0 0,2-1 0 0,0 1 0 16,-1-3 0-16,1 1 0 15,0-3 0-15,-1 1 0 0,-2-3 0 0,0 3 0 16,0-5 0-16,-1 4 0 0,0 3 0 0,-1-2 0 0,0 0 0 16,-2 2 128-16,1-3-128 0,-3 5 0 0,-9 5 0 0,0 0 0 15,6-10 0-15,-6 10 0 0,0 0 0 0,0 0 0 16,0 0 0-16,0 0 0 0,-10 0 0 0,0 4 0 15,-2 3 0-15,1 1 0 0,-2 3 0 0,0 2-128 16,1 2 128-16,-1 3 0 0,4 0-144 0,0 0 144 0,4 0 0 16,1-2 0-16,2-1 0 0,2 1 0 0,2 0 0 15,4-3 0-15,2-4 0 0,2 0 0 0,2-4 0 0,2-1 0 16,1-4 0-16,5-2 0 0,1 0 0 0,-1 0 0 16,-2 0 0-16,1-4 0 0,-1-2 0 0,-1-2 160 15,-1 2-160-15,-1 2 160 0,-2-3-160 0,-2 4 160 16,-1-3-160-16,-2 3 160 0,-8 5-160 0,6-6 128 15,-6 6-128-15,0 0 128 0,7-8-128 0,-7 8 0 16,0 0 144-16,0 0-144 0,0 0 0 0,0 0 0 16,0 0 0-16,0 0 128 0,0 0-128 0,0 0 0 15,0 0 0-15,0 0 0 0,0 0 0 0,0 0 0 16,-3-7 0-16,3 7 0 0,0 0 0 0,-6-6 0 0,6 6 0 16,-8-7 0-16,0-1 0 0,5-2 0 0,-2 2 0 0,1-2 0 15,-1 4 0-15,2-3 0 0,1 1 0 16,-2-1 0-16,4 9 0 0,-4-8 0 0,3-4 0 0,1 12 0 15,0 0 0-15,0 0 0 16,0 0 0-16,0 0-128 0,0-8 128 0,0 8 0 16,0 0 0-16,0 0-128 0,0 0 128 0,0 0 0 15,10-1 0-15,-10 1-128 0,11 0 128 0,-1 1 0 0,3 1 0 16,-3-1 0-16,2 3 0 0,-1 2 0 0,2-1 0 16,0-2 0-16,1-1 0 0,-5 0 0 15,2-1 0-15,2 0 128 0,2 0 0 0,1 2 0 0,1-2 0 0,-1-1 0 16,1 0 0-16,11-4 0 0,-5 2 0 0,-3-1 0 15,-5 0-128-15,1 1 0 0,-5 0 0 0,-2-5 0 16,0 0-1456-16,-3 0-352 16,-3-2-80-16</inkml:trace>
  <inkml:trace contextRef="#ctx0" brushRef="#br1" timeOffset="161030.28">14382 790 4607 0,'0'0'192'0,"0"0"64"0,0 0-256 0,0 0 0 16,0 0 0-16,0 0 0 0,0 0 592 0,0 0 80 15,0 0 16-15,0 0 0 0,0 0-160 0,0 0-16 16,0 0-16-16,0 0 0 0,0 0 256 0,0 0 48 15,0 0 16-15,0 0 0 0,0 0-64 0,0 0-16 16,0 0 0-16,0 0 0 0,0 0-128 0,0 0-32 16,-2-5 0-16,2 5 0 0,0 0 160 0,0 0 32 15,0 0 0-15,0 0 0 0,0 0-128 0,0 0 0 0,-9 4-16 0,9-4 0 16,-10 5-224-16,1 0-32 0,0 4-16 0,0-2 0 16,1 5 0-16,-1-2 0 0,-1 3 0 0,-1 3 0 15,0 3-80-15,-2 3-16 0,-1 5 0 0,-4-1 0 16,1 5 48-16,-4 3 0 0,3 3 0 0,-1-1 0 15,-1 0-48-15,1 1 0 0,0 0 0 0,0 1 0 16,-1 2-80-16,2 0-32 0,2-3 0 0,1 3 0 16,1 0 16-16,2 0 0 0,0-1 0 0,1-1 0 15,-1-1 128-15,1 0 32 0,1 1 0 0,-1-2 0 16,4-2-64-16,-3 0 0 0,2 3 0 0,0-2 0 16,2-2-32-16,2-3-16 0,0 4 0 0,1-2 0 15,-1-3-48-15,0-6-16 0,-1-2 0 0,2-1 0 16,0-1-16-16,-1-1 0 0,1-2 0 0,1 0 0 0,-1-4 64 15,3-3 0-15,0-9 0 0,0 12 0 0,0-1-48 0,3-3 0 16,-3-8 0-16,0 0 0 0,0 0 64 0,0 0 16 16,5 7 0-16,-5-7 0 0,0 0 0 0,0 0 0 15,7 8 0-15,-7-8 0 0,0 0-48 0,11 0-16 16,-11 0 0-16,12-1 0 0,-2-1-160 0,2 1 160 16,2-4-160-16,0 1 160 0,1-1-160 0,4 1 0 15,4-2 144-15,1 1-144 0,7 0 0 0,0-3 144 16,1 2-144-16,4 1 0 0,3-7 192 0,1 5-64 15,-2-5 0-15,0 2-128 0,0 1 0 0,0 0 0 16,-1 2 0-16,1 0-192 0,0-2 192 0,2 3 0 16,0-3 0-16,4 3 0 0,1 1 128 0,1-2-128 15,1 1 0-15,0 2 0 0,-1-1 0 0,0 1 0 16,1 0 0-16,5 2 0 0,0-1 192 0,1 2-192 0,1 0 192 0,-1 1-192 16,0 0 0-16,0 1 0 0,-3 0 0 0,-1 2 0 15,-2-2 0-15,-3 3 0 0,-1 0 0 0,-1 2 0 16,0-1 0-16,-2 2 0 0,-5 2 0 0,-2-3 0 15,-1 2 0-15,-4-3 0 0,-4 1 0 0,-2 2 0 16,-3-5 0-16,-1 2 0 0,-3 2 0 0,-1-2 0 16,-4-1 0-16,0 1 0 0,-1 1 0 0,-9-6 0 15,10 3 0-15,-10-3 0 0,0 0 0 0,0 0 0 16,0 0 0-16,0 0 0 0,0 0 0 0,0 0 0 16,0 0 0-16,0 0 160 0,9 1-160 0,-9-1 128 15,9-1 0-15,-9 1-128 0,0 0 192 0,8-10-64 16,-3 2-128-16,3-4 160 0,-2 1-160 0,0-3 160 15,-1-1-160-15,0-4 0 0,1-4 0 0,1-3 128 16,1 1-128-16,1-3 0 0,1-2 144 0,1-1-144 0,1-5 0 16,0 0 128-16,1-3-128 0,2-1 0 0,1-2 0 0,0-5 0 15,3 2 0-15,-1-3 0 0,-1-2 0 0,-1 5 0 16,1-2 0-16,-5 5 0 0,1 1 0 0,0-1 0 16,-2 1 0-16,-1 5 0 0,-3 0 0 0,-1 2 0 15,0 2 0-15,1 1 0 0,-2 1 0 0,1-2 0 16,-1 7 0-16,2-1 0 0,-1 5 0 0,0 0 0 15,2 0 0-15,-2 3 0 0,-1 1 0 0,2 2 128 16,0-3-128-16,1 3 128 0,-2 1-128 0,2 0 0 16,0 0-176-16,-1 1 176 0,0 1 0 0,-2 2 0 15,1-2-128-15,0 2 128 0,1 0 0 0,-2 1 0 16,-5 9-160-16,6-8 160 0,-6 8 0 0,0 0 0 0,3-10 0 0,-3 10 0 16,0 0-160-16,0 0 160 0,0 0 0 0,0 0-144 15,0 0 144-15,0 0-128 0,-12 6 128 0,0-2-128 16,-2 3 128-16,0 0 0 0,-2-2 0 0,0 0 0 15,-3 2 0-15,-4-3 0 0,-2-3 0 0,-3 3 0 16,-3-1 0-16,-3 1 0 0,-4-4 0 0,-2 0 0 16,0 0 0-16,-4 2 144 0,-3 0-144 0,0 1 0 15,-2-3 160-15,-5 1-160 0,-4 0 128 0,-4-2-128 16,-5 0 128-16,1-3-128 0,1-1 128 0,-2 2-128 16,0 1 128-16,-6-1-128 0,-3-2 128 0,1-3-128 15,0 2 0-15,1 2 128 0,1-2-128 0,-1 3 0 16,-1 2 128-16,0 0-128 0,0 0 128 0,5 1-128 15,4-2 0-15,5 0 128 0,6 0-128 0,4 5 0 16,3 0 0-16,2 2 0 0,6 0 0 0,1-2 0 0,8 0 0 16,1 2-272-16,6 1 32 0</inkml:trace>
  <inkml:trace contextRef="#ctx0" brushRef="#br1" timeOffset="181929.14">22260 13607 12895 0,'0'0'1152'0,"0"0"-928"0,8-7-224 0,-8 7 0 16,7-9 384-16,0 0 48 0,-7 9 0 0,8-6 0 16,-8 6-192-16,11-8-48 0,-4-1 0 0,1 4 0 15,-8 5 448-15,7-11 64 0,0 3 32 0,-7 8 0 16,5-13 544-16,0 3 96 0,-5 10 32 0,4-10 0 15,-2-3-160-15,-2 6-32 0,0 7 0 0,-1-12 0 0,1 12-320 0,-4-10-64 16,-1 2 0-16,-1 5-16 0,-3 0-240 0,-1 2-64 16,-2 1 0-16,0 2 0 0,-4 2-176 0,0 1-32 15,-3 5-16-15,0 2 0 0,-2 4 16 0,0 3 0 16,-1 3 0-16,-1 1 0 0,0 2-16 0,1 5 0 16,-1 0 0-16,2 1 0 0,4 0-64 0,1 2-16 15,2 0 0-15,4 0 0 0,4 2-64 0,1-5-16 16,1 1 0-16,3 1 0 0,1-6 16 0,2 4 0 15,1 0 0-15,0-5 0 0,3 0-144 0,-4-1 0 16,3-4 144-16,0-1-144 0,0 3 0 0,2-4 144 16,-2-4-144-16,1 1 0 0,1-4 0 0,-1-1 0 15,-1-2 0-15,1 0 0 16,-6-8-1008-16,12 5-256 0,-12-5-48 0,9 2-8912 0,1-4-1776 0</inkml:trace>
  <inkml:trace contextRef="#ctx0" brushRef="#br1" timeOffset="182118.19">21968 14065 33919 0,'0'0'1504'0,"0"0"304"0,0 0-1440 0,0 0-368 0,14 3 0 0,-3-1 0 16,2-2 192-16,2 4-48 0,4 0 0 0,1 1 0 16,1-3 16-16,-1 2 0 0,-1-3 0 0,0 2 0 15,0-2-160-15,-1 3 0 0,-1 0 0 0,0 1 0 16,1-2-224-16,-1-1-80 0,-3-1-16 0,-2 2 0 15,2-1-1776-15,-3 2-352 0,0 0-80 0</inkml:trace>
  <inkml:trace contextRef="#ctx0" brushRef="#br1" timeOffset="182308.92">22705 13993 18431 0,'0'0'816'0,"-12"0"160"0,1 0-784 0,1 2-192 15,0 3 0-15,1 3 0 0,-3 6 2640 0,3-1 496 16,-1-3 80-16,1 5 32 0,0 4-2560 0,2 1-512 16,-1 1-176-16,2-2 0 0,1-3 0 0,1 1 0 15,1-2-240-15,5 0 80 16,3-2-704-16,2-4-144 0,5 1-16 0,3-4-7168 16,3 0-1440-16</inkml:trace>
  <inkml:trace contextRef="#ctx0" brushRef="#br1" timeOffset="182675.87">23187 13544 31039 0,'0'0'1376'0,"-12"14"288"0,-1 2-1344 0,1 3-320 0,-1 1 0 0,2 4 0 15,-5 4 0-15,1-2 0 0,-1 4 0 0,-1 4 0 16,-1 1 0-16,0 4 256 0,-1-1-48 0,2-1 0 15,1-2 240-15,4-3 64 0,0 0 0 0,3-6 0 16,2 4-32-16,3-7 0 0,1-4 0 0,3-3 0 0,3-2-224 0,3-1-32 16,3-4-16-16,4-4 0 0,2 0 0 0,3-3 0 15,3-2 0-15,5-1 0 0,2-1-16 0,0-3-16 16,0-2 0-16,7-3 0 0,-5 4-176 16,-5 1 0-16,-6-3 0 0,-2 4 0 0,-6 3 0 0,-11 1 0 15,10 5 0-15,-3 4 0 0,-7-9 0 0,0 10 0 16,-3 5 0-16,-3-1 0 0,-3-1 224 0,-3-4-32 15,-3 0-16-15,-3 0 0 0,-5 2-48 0,-1 1-128 16,-4-6 192-16,2-1-64 0,-1 1-128 0,1-2 128 16,4-1-128-16,0-3 128 0,3-2-128 0,4 1-256 15,6-1 64-15,9 2 16 16,-4-9-2608-16,8 2-528 0</inkml:trace>
  <inkml:trace contextRef="#ctx0" brushRef="#br1" timeOffset="182956.91">23412 14218 23039 0,'0'0'2048'0,"0"0"-1648"15,0 0-400-15,8-2 0 0,1-3 1792 0,2 3 256 16,0-1 64-16,2-1 16 0,4-1-1216 0,4-4-240 16,-1 0-48-16,-1-2-16 0,-1 0-432 0,-1 0-176 0,-2-3 128 0,-4 2-128 15,-2-4 160-15,-1 2-160 0,-4-2 192 0,-3 1-192 16,-2 1 448-16,-3 4-32 0,-1-2 0 0,-3 6 0 15,-1 2 176-15,-5 4 48 0,-2 1 0 0,-2 8 0 16,-1 4-448-16,1 1-64 0,0 6-128 0,3-3 176 16,0-1-176-16,5 2 0 0,1 4 0 0,5-3 0 15,3-3 0-15,3-1 0 0,3-1-176 0,9 7 176 16,5-5-512-16,5-3 0 0,4-3-16 0,4-5 0 16,2-3-2208-16,-1-6-432 0</inkml:trace>
  <inkml:trace contextRef="#ctx0" brushRef="#br1" timeOffset="183202.55">23873 14130 28559 0,'-19'14'1264'0,"10"-7"272"16,-6 9-1232-16,2 2-304 0,2-4 0 0,3-3 0 0,-2 4 896 0,0 2 112 16,-1-2 16-16,3 2 16 0,-1-2-112 0,4-1-32 15,0-4 0-15,2 1 0 0,2-4-384 0,1-7-96 16,0 0-16-16,9 4 0 0,3-3 128 0,4-5 32 15,0-4 0-15,4-6 0 0,3-2-176 0,4-2-48 16,1-2 0-16,1-1 0 0,0 1-64 0,1 1-16 16,-1 1 0-16,0 2 0 0,-2 0-64 0,-2 2 0 15,2 7-16-15,6-3 0 0,-5 3-176 0,-3 2 128 16,-7 5-128-16,0 5 128 0,-3 0-128 0,-1 4-224 0,0 1 48 16,-1 3-12176-16,-2-1-2432 15</inkml:trace>
  <inkml:trace contextRef="#ctx0" brushRef="#br1" timeOffset="183806.77">25448 14059 28559 0,'-19'-9'1264'0,"6"6"272"0,-2 2-1232 0,1 5-304 0,0 3 0 0,1 1 0 16,-5 2 832-16,3 4 96 0,0 5 32 0,0 3 0 15,-3 1-544-15,0 2-96 0,0-3-32 0,2-3 0 16,-2 0-32-16,1-3-16 0,0 0 0 0,1-5 0 15,1-1 224-15,4 2 48 0,-1-6 16 0,3 0 0 16,9-6 112-16,0 0 0 0,0 0 16 0,0 0 0 16,4-8 48-16,6-8 16 0,4-1 0 0,5-4 0 15,6-3-400-15,1 0-64 0,3 0-32 0,3-3 0 0,-3 3-224 16,5 2 0-16,1-2 0 0,-1 4 0 0,-1-1 0 0,1 7 0 16,-3 7 0-16,-1-1 0 0,-4 4 0 0,-2 4 0 15,-5 4 0-15,-2 5 0 0,-3 3 0 16,-6-2 0-16,-6 1 0 0,-4 1 0 0,-7 3 0 0,-4 1 0 15,-5 1 0-15,-2 1 0 0,-6-4 0 0,0 0 144 16,-4-3-144-16,3 1 192 0,-1-1-192 0,1-5 0 16,0-3 0-16,3-2 0 0,2-2-144 0,5-2-64 15,-1 0-16-15,4-6 0 16,4-2-2032-16,3-1-416 0,3-4-80 0</inkml:trace>
  <inkml:trace contextRef="#ctx0" brushRef="#br1" timeOffset="184165.58">25865 14008 29487 0,'0'0'2624'0,"0"0"-2112"0,0 0-512 0,0 0 0 16,0 0 848-16,0 0 64 0,0 0 16 0,0 0 0 15,0 0-800-15,0 0-128 0,0 0 0 0,1 13 0 16,-2-3 0-16,-2 2 0 0,2 4 0 0,-5-2 0 15,-2-3 512-15,-1 2 32 0,-1 2 0 0,-1-1 0 16,-1-2 64-16,1 0 16 0,-1 2 0 0,2-4 0 16,1 2-240-16,2-1-64 0,0-4 0 0,7-7 0 0,0 0-80 0,0 0-32 15,0 0 0-15,0 0 0 0,0 0 112 0,13 2 0 16,2-4 16-16,0-9 0 0,2-1 0 0,1-6 0 16,2-5 0-16,2 0 0 0,-1 0-112 0,3-1-32 15,-1-6 0-15,3-1 0 0,0 7-192 0,1 0 176 16,-1 2-176-16,0 3 160 0,1 3-160 0,-2 0 0 15,-2 5 0-15,-1-1 0 0,-3 5 0 0,-1-1 0 16,-4 2 0-16,-3 5 0 0,-1 1-176 0,-10 0-64 16,10 1-16-16,-10-1 0 15,11 8-1856-15,-4 2-368 0,1-3-80 0,0 5-13264 0</inkml:trace>
  <inkml:trace contextRef="#ctx0" brushRef="#br1" timeOffset="184526.07">26516 14055 13823 0,'0'0'1216'0,"0"0"-960"0,-7-5-256 0,7 5 0 16,0 0 2288-16,0 0 400 0,0 0 96 0,0 0 16 15,0 0-1856-15,0 0-368 0,0 0-80 0,7-8-16 16,-2-3-48-16,1 2-16 0,-1-3 0 0,0 6 0 16,-5 6 288-16,7-9 48 0,-4 2 16 0,-3 7 0 0,0 0 240 0,0 0 48 15,0 0 16-15,-11 1 0 16,-4 4-32-16,-1 5 0 0,-3 3 0 0,-1 2 0 16,2 3-608-16,3 2-128 0,-3-3-32 0,4 3 0 15,3 0-48-15,3 1-16 0,3-4 0 0,4 0 0 0,1-2-32 0,4-2-16 16,3-2 0-16,5 1 0 0,4-6-32 0,3-1-128 15,7 0 192-15,4-3-64 0,1-6-128 0,4 0 0 16,5-1 0-16,2 1 0 16,1-2-1600-16,0 1-336 0,-2-2-80 0,-4-3-13824 0</inkml:trace>
  <inkml:trace contextRef="#ctx0" brushRef="#br1" timeOffset="184987.8">27742 13843 5519 0,'-26'-7'496'0,"-4"2"-496"0,1 0 0 0,0 3 0 0,1-1 5248 0,3 3 960 16,0 1 192-16,5 2 48 0,2-2-4624 0,6 3-928 16,0 0-176-16,12-4-32 0,-5 9-432 0,5 0-64 15,3 2-32-15,5 4 0 0,8-3 32 0,1 0 0 16,3 4 0-16,2-1 0 0,4-1-64 0,-1 0 0 15,1 1 0-15,-1 2 0 0,2 0-128 0,-3 2 0 16,-4 1 144-16,-3-1-144 0,-4 0 128 0,-5-2-128 16,-2 4 160-16,-6-6-160 0,-4 0 464 0,-4 1 0 15,-3-2 0-15,-6 0 0 0,-5-6 304 0,-2 1 48 16,-2-4 16-16,-2 2 0 0,-2-1-320 0,0-2-64 16,-1-3-16-16,2 0 0 0,1-2-240 0,4 0-64 15,0-3 0-15,6-1 0 0,5-3-128 0,3 3 0 16,10 5-192-16,-2-10 192 15,6 0-2512-15,6-1-384 0,4-2-80 0</inkml:trace>
  <inkml:trace contextRef="#ctx0" brushRef="#br1" timeOffset="185368.7">28108 13988 19343 0,'0'0'1728'0,"0"0"-1392"0,-6-2-336 0,6 2 0 0,0 0 1664 16,0 0 272-16,0 0 48 0,11 2 16 0,7 0-1232 0,0-1-240 15,2-1-48-15,5-1-16 0,4-3-208 0,1-1-64 16,0-1 0-16,-1-1 0 0,-1-4 176 0,-3 3 16 15,-3-2 16-15,-3 4 0 0,-5-3 352 0,-4 1 64 16,-4 2 16-16,-6 6 0 0,2-10 0 0,-5 5 16 16,-6-2 0-16,-4 6 0 0,-3 1-48 0,-3 5-16 15,-3 2 0-15,-1 0 0 0,-2 5-400 0,0 3-64 16,3 0-32-16,4 2 0 0,4 4-288 0,4-2 0 16,5-1 0-16,5 1 0 0,5 2 0 0,5-1 0 15,4-1 0-15,5-3 0 0,3-3 0 0,4 1 0 16,1-2 0-16,1-4 0 15,3-4-784-15,-3-1-112 0,-2-3-32 0,1-3-10400 0,-3 1-2096 0</inkml:trace>
  <inkml:trace contextRef="#ctx0" brushRef="#br1" timeOffset="185669.02">28773 13974 28559 0,'-11'5'1264'0,"2"2"272"0,0 3-1232 0,-1 2-304 0,0 1 0 0,1-2 0 16,0 3 960-16,0 1 144 0,-1 0 32 0,0 1 0 16,1-6-304-16,-1 1-48 0,2 1-16 0,2-5 0 15,0 1-272-15,6-8-64 0,0 0-16 0,0 0 0 16,0 0 192-16,0 0 32 0,0 0 16 0,13-4 0 16,1-2-64-16,3-3-16 0,0 0 0 0,4-7 0 15,3-2-128-15,0-1-48 0,2-4 0 0,-1-3 0 16,0 2-272-16,0-1-128 0,-1 3 0 0,1 2 128 0,-2 0-128 0,-1 3 160 15,-2 3-160-15,-1 4 160 0,-1 0-160 0,-3 5 0 16,-1-2 0-16,0 3 0 0,0 1 0 0,-1 0-176 16,-2 3 48-16,-11 0 0 15,0 0-1600-15,12 3-320 0,-12-3-64 0,10 7-9296 16,-10-7-1856-16</inkml:trace>
  <inkml:trace contextRef="#ctx0" brushRef="#br1" timeOffset="185889.48">29508 13824 18431 0,'-3'-12'1632'0,"3"12"-1312"0,0 0-320 0,0 0 0 15,-7 4 3264-15,-1 4 592 0,-2-1 112 0,2 7 32 16,-2 4-2656-16,2 1-544 0,-3-1-96 0,2 1-32 16,3 0-464-16,-2 1-80 0,1 3-128 0,1-4 176 15,3-2-176-15,-2-3 0 0,1 0 0 0,1 0 0 16,2-5 0-16,1-9 0 0,0 0 0 0,0 0 0 15,1 12-128-15,3 0-64 0,-4-12-16 0,6 6 0 32,-6-6-2032-32,11 1-416 0,-1 2-80 0</inkml:trace>
  <inkml:trace contextRef="#ctx0" brushRef="#br1" timeOffset="186352.25">30011 13719 12895 0,'0'0'1152'0,"0"0"-928"15,0 0-224-15,0 0 0 0,0 0 2000 0,0 0 368 16,-11 7 64-16,-2 0 0 0,0-2-560 0,1 6-112 0,-2-1-32 0,0 4 0 16,-3 2-368-16,4 1-80 0,-1-1 0 0,-1 2-16 15,-3 1-288-15,3-2-48 0,4-5-16 0,1 2 0 16,1 0-400-16,-1 0-64 0,2-2-32 0,2 0 0 16,-1-1-32-16,2-2 0 0,0 3 0 0,0-2 0 15,1 1-144-15,0-4-48 0,4-7 0 0,-4 10 0 16,1 4-16-16,0-5-16 0,3-9 0 0,-4 12 0 15,4-12-160-15,0 0 160 0,-2 9-160 0,2-9 160 16,0 0-160-16,0 0 0 0,0 0 144 0,0 0-144 16,0 0 144-16,0 0-144 0,0 0 192 0,0 0-192 15,-5 7 144-15,5-7-144 0,0 0 0 0,0 0 144 16,0 0-144-16,0 0 0 0,-9 1 0 0,9-1 0 16,0 0 0-16,0 0 0 0,0 0 0 0,0 0 0 15,0 0-320 1,0 0-80-16,0 0-32 0,0 0 0 0,0 0-2256 0,0 0-464 0,0 0-96 0</inkml:trace>
  <inkml:trace contextRef="#ctx0" brushRef="#br1" timeOffset="186788.29">29350 14012 12895 0,'0'0'1152'15,"3"-8"-928"-15,-1-5-224 0,2 4 0 0,0 1 2528 0,-4 8 464 0,6-9 80 0,-6 9 32 16,0 0-1312-16,0 0-272 0,0 0-48 0,0 0-16 16,0 0-224-16,0 0-32 0,0 0-16 0,0 0 0 15,0 0-400-15,0 11-80 0,-1 2 0 0,1 3-16 16,0 2-288-16,3 0-48 0,-1 2-16 0,3-2 0 15,0-3-144-15,2 2-48 0,0-1 0 0,2-4 0 16,0-3 48-16,3-4 0 0,2-3 0 0,-1 1 0 16,3 1 256-16,-1-8 48 0,2-5 16 0,0 3 0 15,1-3-80-15,1 0-16 0,-1-5 0 0,1-3 0 16,1 1-16-16,2-2 0 0,0 0 0 0,0-3 0 16,1-6-32-16,0 3-16 0,0 1 0 0,3-4 0 15,3-1-160-15,0-2-16 0,-2 2-16 0,-2 5 0 16,-3 4-160-16,-1 2 0 0,0 3 0 0,-4 4 0 0,-1 0 0 0,-2 5 0 15,0 0 0-15,-4 1 0 0,-10 4 0 0,0 0-192 16,10 1 32-16,-10-1 16 16,0 0-1328-16,6 9-256 0,-6-9-48 0,4 15-16 15,-3-4-1536-15,-1 1-320 0</inkml:trace>
  <inkml:trace contextRef="#ctx0" brushRef="#br1" timeOffset="187605.7">30403 13817 24879 0,'0'0'2208'0,"0"0"-1760"0,0 0-448 16,0 0 0-16,0 0 1248 0,-9 1 160 15,-1 6 48-15,-4-2 0 0,1 4-304 0,0 0-48 0,-1 5-16 0,0 0 0 16,-1-2-656-16,-1 4-144 0,-1-1-32 0,2 0 0 16,1-3 80-16,2-4 16 0,1 3 0 0,2-5 0 15,3 2 112-15,6-8 32 0,0 0 0 0,0 0 0 16,0 0 0-16,0 0 0 0,0 0 0 0,0 0 0 15,12-2 0-15,4 0 0 0,1-2 0 0,2-2 0 16,2-6-256-16,2 5-48 0,0-5-16 0,2-4 0 16,2 0-176-16,-3-1 192 0,0-1-192 0,0 0 192 15,0-1-192-15,-1 1 0 0,-1 8 144 0,-2-2-144 16,-2 0 128-16,-3 4-128 0,-2 1 128 0,-3 3-128 16,-10 4 128-16,0 0-128 0,0 0 128 0,0 0-128 15,3 14 0-15,-3-2 0 0,-3 1 0 0,-2 1 0 0,-3 0 0 16,2 3 128-16,-2-3-128 0,3-2 0 15,1 0 0-15,2-1 0 0,2-11 0 0,0 0 0 0,6 8 0 0,3-2 128 16,1-2-128-16,3-3 0 0,4-1 240 0,2-1-32 16,2-4 0-16,3 0 0 0,2 0-48 0,1-3-16 15,-1 2 0-15,1-1 0 0,1-3-144 0,-1 0 0 16,-1 2 144-16,1 1-144 0,1-6 0 0,-3 4 0 16,-3 2 0-16,-3 0 128 0,1-2-128 0,-1 5 0 15,-2 2 0-15,-3-1 0 0,-3 2 0 0,-11 1 0 16,0 0 0-16,0 0 0 0,0 0 0 0,0 0 0 15,0 0 0-15,0 0 0 0,0 0 0 0,0 0 0 16,0 0 0-16,0 0 0 0,0 0 0 0,-7-5 0 16,-3 3 0-16,-3 3 0 0,-4 1 0 0,1 5 0 15,-2-1 0-15,0 5-128 0,-1-2 128 0,1 4 0 0,3 1 0 0,1-1 0 16,6 1 0-16,5 1-160 0,1 2 160 0,6-3 0 16,5-4-224-16,5 1 64 0,-1-3 16 0,5 2 0 15,-1-4-112-15,5 3 0 0,1-4-16 0,0-1 0 16,-2-4 48-16,1 1 16 0,0 1 0 0,-2-4 0 15,-1-1-144-15,-4-1-32 0,-3-1 0 0,-5-2 0 32,-7 7-192-32,0 0-32 0,3-7-16 0,-3 7 0 15,0 0 32-15,-10-3 0 0,-3 2 0 0,-2 2 0 16,-3-2 144-16,-2 5 16 0,-2 2 16 0,-1 2 0 0,-1-2 240 0,0 4 176 0,1-1-208 0,3 4 80 16,3-2 128-16,2 1 0 0,2-1-144 0,2-2 144 15,4 4 128-15,2-2 80 0,1-2 32 0,1-1 0 16,3-8 256-16,-4 12 48 0,3 2 16 0,-3 2 0 0,-1-7-16 0,0 2 0 15,1 4 0-15,-3-1 0 0,1 1-96 0,1 2-32 16,-4-1 0-16,0 4 0 0,0 2-144 0,0 0-16 16,-1-3-16-16,0-1 0 0,4-3-240 0,-2-5 144 15,0-1-144-15,2-1 128 0,6-8-128 0,0 0 160 16,-9 4-160-16,9-4 160 0,0 0-160 0,0 0 160 16,-6-7-160-16,2 1 160 0,1-6-368 0,2 0-80 15,1-6-16-15,1-4 0 16,2 1-2208-16,-2-5-448 0</inkml:trace>
  <inkml:trace contextRef="#ctx0" brushRef="#br1" timeOffset="187742.37">31104 13327 41471 0,'0'-11'3680'0,"0"2"-2944"0,2-4-592 0,-2 1-144 16,0 2 704-16,0 10 96 0,0 0 32 0,0 0 0 15,0 0-560-15,0 0-96 0,0 0-32 0,-9-1 0 31,-4-1-2176-31,-5 5-432 0,-5-1-96 0,-7 6 0 0</inkml:trace>
  <inkml:trace contextRef="#ctx0" brushRef="#br1" timeOffset="188455.95">21586 14940 10127 0,'8'-14'448'0,"-2"5"96"0,1 0-544 0,-1 0 0 0,0 0 0 0,-3 1 0 15,3 3 2672-15,-6 5 416 0,0 0 96 0,0 0 16 16,0 0-1536-16,0 0-320 0,0 0-48 0,-4 16-16 15,-3 4 64-15,-2 3 0 0,-3 3 0 0,-3 6 0 16,-1 6-496-16,-2 3-80 0,-3-2-32 0,2 1 0 0,0-1-160 16,2-4-16-16,-1-4-16 0,3 1 0 0,1-5-160 0,1-3-16 15,4-9-16-15,4-2 0 0,1-3 160 0,4-10 16 16,0 0 16-16,0 0 0 16,13-2 32-16,2-7 16 0,3-4 0 0,1-4 0 0,4-3-288 0,1-2-64 15,4 2-16-15,2-7 0 0,-3-1-224 0,-3 3 144 16,-1 2-144-16,-3 5 128 0,-2 7-128 0,-1 1 0 15,-1 0 0-15,-3 6 0 0,-3 5 0 0,-2 5 0 16,-2 2-128-16,-2 7 128 0,-2-1 0 0,0 7-176 16,-2 4 176-16,-2 3-128 0,0 0 128 0,2 0 0 15,0-1 0-15,0-1 0 0,0-2-224 0,1-1 32 16,4-2 16-16,2-5 0 16,2-3-624-16,2-2-128 0,3-3-32 0,4-2 0 15,2-3-2432-15,4-4-512 0</inkml:trace>
  <inkml:trace contextRef="#ctx0" brushRef="#br1" timeOffset="189552.66">22270 15215 25791 0,'-15'-7'1152'0,"6"4"224"0,-1 3-1104 0,0 0-272 16,-2 0 0-16,-1 5 0 0,-1 5 1456 0,-2 1 224 16,-2 0 48-16,-1 4 16 0,-1 1-1040 0,-1 0-192 15,1 1-64-15,2-1 0 0,3-1-112 0,5-1-16 0,4-1-16 0,3 0 0 16,4-3 16-16,4 0 0 0,4-4 0 0,3-3 0 15,4 2 0-15,3-5 0 0,3-4 0 0,2 0 0 16,1-1-144-16,2-3-32 0,2 0 0 0,12-9 0 16,-7 2-144-16,-3-1 128 0,-6-1-128 0,-3 2 128 15,-3 1 0-15,-4-1 0 0,-3-1 0 0,-2 2 0 16,-4 5 16-16,-2-1 0 0,-4 3 0 0,-3-2 0 0,3 9-16 16,-5-5 0-16,5 5 0 0,-10-3 0 0,0 2-128 0,0 2 0 15,4 2 0-15,6-3 0 0,-7 6 0 0,7-6 0 16,0 0 0-16,0 0 0 0,10 10-160 0,4-3 160 15,3-2 0-15,3 1-144 0,3-3 144 0,4 2 0 16,-1 2 0-16,0-2-128 0,-3 2 128 0,-2 3 0 16,-2-1 0-16,-1 2 0 0,-4 3 0 0,-4 1 0 15,-2-1 0-15,-3 2 0 0,-2-2 0 0,-2 1 0 16,-2-1 0-16,-2-3 0 0,3 1 0 0,-4-5 0 16,4-7 0-16,-5 8 128 0,5-8 64 0,0 0 0 15,0 0 16-15,0 0 0 0,0 0 0 0,0 0 0 0,1-9 0 16,3 0 0-16,3-4-64 0,0 1-16 0,3 0 0 0,1-3 0 15,0-3-128-15,0 0 0 0,3 2 144 0,0 2-144 16,2 4 0-16,-1-2 0 16,-2 5 0-16,-2 0 0 0,-1 2 0 0,-10 5 0 0,12 0 0 0,-12 0 0 15,9 8 0-15,-3 3 0 0,-2 5-128 0,0 0 128 16,-3 2 0-16,0 0 0 0,-1-2 0 0,0 0 0 16,-1-2 0-16,1-1 0 0,1 1 0 0,2-5 0 15,-3-9 0-15,5 11 0 0,-5-11 0 0,10 6 0 16,1 2 0-16,2-6 0 0,0-2 0 0,3-2 0 15,3-2 0-15,4-3 176 0,3 2-176 0,0-4 192 16,0 2-192-16,0 0 0 0,2-3 0 0,0 4 128 16,0-2-128-16,-5 3 0 0,0 1 0 0,-3-2 128 15,0 1-128-15,-3 1 0 0,0-2 0 0,-1-2 0 16,0 4 0-16,-4 0 0 0,0-2 0 0,-1 0 0 0,-1-2 0 0,1-2 0 16,-1 2 128-16,-1-3-128 0,-2-7 0 0,0 2 0 15,-2-2 144-15,0-1-144 0,-4 0 176 0,-1 0-48 16,-1 0 0-16,-4 2 0 0,-2 7-128 0,1 3 0 15,-3 2 0-15,-2 0 0 0,-2 3 0 0,-4 4 0 16,-3 7 0-16,-2 1 0 0,5 1 0 0,-1 4 0 16,0 3 0-16,4 1 0 0,3 0-128 0,0-1 128 15,8-2 0-15,0 1 0 0,3 0 0 0,4-1-176 16,4-4 176-16,3 1-128 0,3 0 128 0,3-6 0 16,0 1 0-16,6-3 0 0,1-5 0 0,2-2 0 15,0-1 128-15,2-3-128 0,0-2 0 0,4-2 144 16,0 1-144-16,1-1 0 0,-1 3 128 0,-2-1-128 0,0 0 0 15,-3-1 0-15,-1 0 0 0,-3 3 0 0,-5-2 0 16,-1 3 0-16,-1-4 128 0,-2 2-128 16,-4 1 0-16,0 0 0 0,-2 2 0 0,-2 0 0 0,-1-6 0 0,-4 3 0 15,-1 7 0-15,0 0 0 0,0 0 0 0,0 0 0 16,0 0 0-16,0 0 0 0,0 0 0 0,0 0 0 16,-7 5 0-16,-1 4 0 0,0 1 0 0,1 4 0 15,-2 2 0-15,3 2 0 0,-2 0 0 0,3 1 0 16,-2 0 0-16,4 0 0 0,1 0-128 0,2 2 128 15,3-4 0-15,1-3 0 0,1-1 0 0,2-4 0 16,5 0 0-16,1-3 0 0,1 2 0 0,1-4 0 16,3-3 0-16,1-1 0 0,0 0 0 0,0-3 0 15,0 2 0-15,2-2 0 0,0-2 0 0,-2 2 0 0,0-1 128 16,-1-4-128-16,-3 2 0 0,-1-1 0 0,-3-3 0 16,-3 3 128-16,-2-4-128 0,-4 4 0 0,-2-5 160 15,-4 4-160-15,-2-5 128 0,-3-1-128 0,-2 0 128 0,-1 2-128 16,-5 0 0-16,-1-2 128 0,-1 4-128 0,0-2 0 15,0 1 0-15,0 3 128 0,1-5-128 0,4 6 0 16,2-1 0-16,3 2 0 0,0 2 0 0,5-4 0 16,0 1 0-16,3-1 0 0,1 8-320 0,0 0-32 15,0 0-16-15,0 0 0 16,8-4-2464-16,-8 4-496 0</inkml:trace>
  <inkml:trace contextRef="#ctx0" brushRef="#br1" timeOffset="190004.63">25406 14821 31327 0,'0'0'2784'0,"-9"9"-2224"16,-1 1-560-16,-2 3 0 0,0 9 320 0,-4-1-64 15,1 3 0-15,0 8 0 0,1 1 208 0,1 3 48 16,-1 3 0-16,2-2 0 0,1-1-352 0,0 1-160 16,2-1 160-16,4-1-160 0,2-3 0 0,3-3 0 15,3-1 0-15,1 0 0 0,1-5-192 0,1-4-96 0,2-4-16 16,1-4 0-1,-2-2-304-15,-7-9-64 0,9 2-16 0,-9-2 0 16,13-4-1296-16,-7-6-272 0,-1-2-48 0</inkml:trace>
  <inkml:trace contextRef="#ctx0" brushRef="#br1" timeOffset="190297.96">25152 15195 21999 0,'-21'-9'960'0,"10"4"224"0,1-4-944 0,1 4-240 0,4-1 0 0,5 6 0 16,0 0 1392-16,0 0 224 0,15-7 48 0,4 5 16 15,3 1-960-15,4-1-192 0,5 2-32 0,2-2-16 16,1-2-96-16,2 0-32 0,-2 0 0 0,2 0 0 15,-2 2 64-15,-2-1 16 0,0 0 0 0,-4 3 0 16,-4 2-32-16,-3-1 0 0,-3-1 0 0,-4 3 0 16,-2 3 112-16,-5 4 0 0,-4-1 16 0,-4 4 0 15,-5 4 64-15,0 0 16 0,-3 1 0 0,0 0 0 16,0 0-240-16,3 1-48 0,2 0-16 0,4-3 0 16,2 0-304-16,3-4 0 0,3 2 0 0,5-1 0 0,2-7 144 15,5 2-144-15,1-4 0 0,2-4 144 0,0 0 112 16,0-4 0-16,0-5 16 0,-2 0 0 0,1-3-32 0,-4-1-16 15,-4-4 0-15,-5 0 0 0,-3-1 144 0,-4-3 16 16,-4-1 16-16,-6 0 0 0,-4-4-64 0,-6 5-16 16,-4 1 0-16,-1 3 0 0,-1 4-448 0,-3 4-112 15,-3-1-16-15,3 6-12576 16,3 6-2528-16</inkml:trace>
  <inkml:trace contextRef="#ctx0" brushRef="#br1" timeOffset="190907.73">27332 14684 10127 0,'0'0'896'0,"0"0"-704"0,0 0-192 0,0 0 0 15,0 0 2000-15,-5 5 368 0,-4 7 80 0,0-1 16 16,-1 3-352-16,-2 4-80 0,0 2-16 0,-4 6 0 16,-2 3-624-16,1 4-128 0,-4 2-32 0,0 4 0 15,0 3-144-15,1-3-16 0,0-1-16 0,-1 0 0 16,2-2-416-16,2-1-96 0,0 1-16 0,4-4 0 15,3-6-304-15,1 1-64 0,0-1-16 0,4-4 0 16,1-4-144-16,3-5-192 0,4-3 32 0,-3-10 16 31,0 0-2096-31,0 0-432 0</inkml:trace>
  <inkml:trace contextRef="#ctx0" brushRef="#br1" timeOffset="191326.01">26813 15069 33279 0,'0'0'1472'0,"0"0"320"0,12-1-1440 0,3 1-352 16,1 5 0-16,3-4 0 0,2 1 208 0,7-2-16 15,2-2-16-15,1 2 0 0,0-1 16 0,3-3 0 16,-1-2 0-16,2 2 0 0,3 0-192 0,0-2 128 16,-1-2-128-16,0-4 128 0,0-2-128 0,-4 0 128 15,-2 1-128-15,-3-1 128 0,-2 0 144 0,-2 4 32 16,-3-2 0-16,-1 6 0 0,-2 0 16 0,-7 3 16 15,-11 3 0-15,0 0 0 0,8 6-64 0,-3 2-16 16,-4 5 0-16,-2 3 0 0,-2 5-64 0,0 1 0 16,-5 5-16-16,-1 0 0 0,-1 1-48 0,1 0-128 0,-2 4 192 15,0-3-64-15,0-6 64 0,1-2 0 0,1-3 0 0,1-1 0 16,1-2 16-16,0-5 16 0,7-10 0 0,0 0 0 16,0 0 32-16,0 0 16 0,5 9 0 0,-5-9 0 15,13-3 48-15,1-4 0 0,0-2 0 0,4-6 0 16,2-2-64-16,1-3 0 0,-2-3 0 0,2-3 0 15,1 6-112-15,1-2-16 0,1 0-128 0,1-1 192 16,2 2-192-16,-2 5 0 0,2 1 0 0,-3 6 0 16,-5-3 0-16,0 8 0 0,-2 3 0 0,-3 4 0 15,-3 1 0-15,1 2 0 0,-2-1 0 0,-2 8 0 16,-3-1-1024 0,0 4-80-16,1-2-32 0,0 1 0 0,1 1-2032 15,-1 0-416-15</inkml:trace>
  <inkml:trace contextRef="#ctx0" brushRef="#br1" timeOffset="191542.94">28354 15023 35007 0,'-12'-7'1552'0,"3"4"320"0,-1 2-1488 0,-1 1-384 15,-4 1 0-15,1 6 0 0,0 0 800 0,-3 6 96 16,-1-4 0-16,2 5 16 0,4 2-624 0,1 1-128 15,-1-4-32-15,2-1 0 0,3 7-128 0,4-2 0 16,0-2 0-16,2-1 0 16,0-1-448-16,1-13 0 0,1 13-16 0,2-2 0 15,-3-11-1712-15,0 0-352 0,7 11-64 0,-7-11-11232 0</inkml:trace>
  <inkml:trace contextRef="#ctx0" brushRef="#br1" timeOffset="191869.3">28633 14932 31327 0,'0'0'2784'0,"0"0"-2224"0,-9-1-560 0,1 2 0 16,8-1 880-16,-11 8 64 0,2 4 16 0,-2 7 0 15,1 2-624-15,1 0-112 0,1 5-32 0,2-5 0 16,-2 1-192-16,5 0 0 0,0-1 0 0,0-2 0 0,1 3 0 0,2-4 0 15,0-3 0-15,2-5 0 0,-2-10 0 0,6 11 0 16,-1-4 0-16,2-3 0 0,3-4 0 0,2-3 0 16,-1-1 0-16,2-1 144 0,2-6-144 0,-2 1 128 15,2-4-128-15,-2-2 128 0,0 2-128 0,-1-2 0 16,0-2 144-16,-1 0-144 0,-1 0 128 0,1 2-128 16,-3 3 160-16,0-1-160 0,-2-1 160 0,1 4-160 15,-5 2 160-15,5 0-160 0,-7 9 0 0,7-7 0 16,-3 2 0-16,-4 5-160 15,0 0-1504-15,0 0-288 0,8-6-64 0,-8 6-12080 0</inkml:trace>
  <inkml:trace contextRef="#ctx0" brushRef="#br1" timeOffset="192419.36">29359 14974 22111 0,'0'0'1968'0,"0"0"-1584"0,-6-4-384 0,6 4 0 16,-9-5 960-16,-1 1 96 0,-3 3 32 0,2 1 0 15,3 0-272-15,-2 1-48 0,-2 3-16 0,1 0 0 16,-1 0-208-16,0 2-32 0,-1 2-16 0,0 0 0 15,-1 4 224-15,0 3 48 0,2-1 16 0,-1-1 0 0,2-2-144 0,-1 2-48 16,-1-2 0-16,4 2 0 0,1-1-336 0,1-6-80 16,7-6-16-16,-6 6 0 0,3 3-160 0,3-9 0 15,0 0 144-15,0 0-144 0,0 0 224 0,10 5-32 16,1 0 0-16,-1-5 0 0,0-3-48 0,0-1-16 16,-10 4 0-16,13-4 0 0,-2-2 0 0,-2-1 0 15,-2 1 0-15,-1-2 0 0,-6 8 32 0,8-9 0 16,-2-5 0-16,-1 4 0 0,-5 10-160 0,5-9 192 15,-5 9-192-15,6-11 192 0,-6 11-192 0,0 0 0 16,0 0 0-16,0 0 0 0,0 0 0 0,0 0 0 16,0 0 0-16,-8 2 0 0,-1 7 0 0,1-1 160 15,0 2-160-15,3-1 160 0,-2 2-160 0,3 3 0 0,1-1 0 0,2-1 0 16,1-12 0-16,4 12 0 0,1 0 0 0,1-5 0 16,-6-7 0-16,13 7 128 0,-2-3-128 0,2-1 0 15,1 1 192-15,0-3-32 0,0-3-16 0,1 1 0 16,3-1-16-16,0 0 0 0,0-2 0 0,-2 0 0 15,-3-1-128-15,1 1 0 0,-3 2 144 0,0-3-144 16,-11 5 0-16,10-7 0 0,-3 3 0 0,-7 4 0 16,0 0 0-16,0 0-208 0,0 0 48 0,0 0 16 31,0 0-2160-31,0 0-416 0,0 0-96 0</inkml:trace>
  <inkml:trace contextRef="#ctx0" brushRef="#br1" timeOffset="192788.71">28971 14952 28911 0,'0'0'1280'0,"0"0"256"0,0 0-1216 0,0 0-320 0,0 0 0 0,0 0 0 15,-11 5 1408-15,2 6 240 0,3 0 32 0,-2 4 16 16,1 2-672-16,-1 2-128 0,0 2-16 0,1 2-16 15,0-1-512-15,3-3-96 0,2 0-32 0,2-1 0 16,0-3-224-16,2 2 0 0,2-3 0 0,1-2 0 31,2 1-432-31,2-2-128 0,1-4-16 0,1-2-10608 0,2 0-2112 0</inkml:trace>
  <inkml:trace contextRef="#ctx0" brushRef="#br1" timeOffset="193277.75">29666 15283 18431 0,'0'0'1632'0,"0"0"-1312"16,0 0-320-16,0 0 0 0,0 0 1680 0,6-7 272 0,1 2 48 0,4-1 16 16,1 2-736-16,5-1-128 0,2-8-48 15,4 4 0-15,4-3-512 0,3 0-96 0,4 2-32 0,2-5 0 16,-2-3 208-16,-1 0 32 0,3-2 16 0,-6-4 0 15,1-4 48-15,-2-4 16 0,-1 0 0 0,-1-2 0 16,-3-2-160-16,-1-3-48 0,-4-2 0 0,-3 1 0 16,-3-2-256-16,-5 9-64 0,-2 6-16 0,-5 4 0 15,-3 1-16-15,-3 11 0 0,-5 1 0 0,-4 6 0 16,-5 1 224-16,-6 5 64 0,-4 7 0 0,-3 7 0 16,-2 8-512-16,0 2 128 0,-2 4-128 0,4 2 0 15,4 7 0-15,6-2 0 0,4 1 0 0,6-1 0 16,5-2 0-16,8 1 144 0,4 5-144 0,5-5 128 15,4-6-128-15,8 1 0 0,4-3 144 0,6 0-144 16,1-4 0-16,4 0 0 0,3-1 0 0,2-4 0 16,-1-1-1824-16,1-2-336 0,-2-6-64 15</inkml:trace>
  <inkml:trace contextRef="#ctx0" brushRef="#br1" timeOffset="193824.15">22751 15940 25791 0,'-9'-4'2304'0,"-3"-2"-1856"15,2-4-448-15,0 4 0 0,0 0 1488 0,-2 4 208 16,1 3 32-16,-2 6 16 0,-1 1-704 0,-2 6-144 15,-1 0-16-15,1 4-16 0,-1 3-352 0,2 4-64 16,1 4 0-16,4 1-16 0,1 1-48 0,4-1-16 16,2 2 0-16,3 0 0 0,1-3-224 0,3 0-144 15,1-2 192-15,3 2-192 0,0 2 0 0,-1-7 0 16,1-4 0-16,1-1 0 16,0 0-592-16,-2-3-32 0,0-2 0 0,-1-5-10320 0,-6-9-2048 0</inkml:trace>
  <inkml:trace contextRef="#ctx0" brushRef="#br1" timeOffset="193996.37">22376 16265 19343 0,'0'0'1728'0,"0"0"-1392"0,12-5-336 0,9 3 0 16,7 2 3264-16,6-2 576 0,2 2 112 0,2 0 16 16,2 2-2752-16,-2-2-576 0,2 0-96 0,-3 0-32 15,-2-2-288-15,-2 2-64 0,-1-1-16 0,-3 2 0 16,-1-1-336-16,-3 0-80 0,-4-2-16 0,-1 1 0 31,0-3-2208-31,-4 2-432 0,-1 1-80 0</inkml:trace>
  <inkml:trace contextRef="#ctx0" brushRef="#br1" timeOffset="194119.07">23049 16269 11055 0,'0'0'480'0,"0"0"112"16,0 0-464-16,0 8-128 0,-1 2 0 0,1-1 0 16,0 3 3040-16,-1-1 592 0,-2 1 112 0,-2 7 32 0,0-2-2560 15,0-1-512-15,0-3-112 0,2-1-16 0,-2 0-448 16,4 2-128-16,0-4 0 0,1-10-7904 15,-2 9-1600-15</inkml:trace>
  <inkml:trace contextRef="#ctx0" brushRef="#br1" timeOffset="194553.16">23712 15776 31727 0,'0'0'1408'0,"0"0"288"0,-9 9-1360 0,0 2-336 16,-1 3 0-16,-2 4 0 0,-1 7 400 0,1 6 16 16,-1 3 0-16,0-1 0 0,-2 2 112 0,0 0 32 0,-2 3 0 0,2-5 0 15,1-3-128-15,0-1-32 16,0-4 0-16,4 1 0 0,1-7-128 0,3-1-16 0,-1-4-16 0,7-14 0 15,-1 8 16-15,1-8 16 0,4 9 0 0,-4-9 0 16,0 0 112-16,15-1 0 0,-1-4 16 0,6 1 0 16,1-5-160-16,-1-2-48 0,3-2 0 0,0 3 0 15,1 0-192-15,1 1 0 0,-4-3 0 0,0 7 0 0,-4 0 0 16,3 3 128-16,-6 2-128 0,-1 2 0 0,-4 5 160 0,-2-1-16 16,1 5 0-16,-4 0 0 0,-4-11 48 0,-4 11 16 15,2 0 0-15,-6-3 0 0,-6 0 240 0,-4 1 32 16,0-2 16-16,-2 2 0 0,-5-5-176 0,-2 0-16 15,0-2-16-15,0-2 0 0,1-2-288 0,-2-1 160 16,2-1-160-16,4 1 128 0,1-5-128 0,5 2 0 16,2 1-160-16,6-3 160 15,8 8-1440-15,-2-6-192 0,4-5-32 0,6 5-16 16,4 4-1632-16,7-1-320 0</inkml:trace>
  <inkml:trace contextRef="#ctx0" brushRef="#br1" timeOffset="194861.22">24145 15983 36863 0,'-10'8'3264'0,"-3"2"-2608"0,0-2-528 0,-1 5-128 16,-1 5 304-16,0 3 16 0,-2 2 16 0,1 3 0 16,1-5 32-16,1-1 0 0,1 0 0 0,1 1 0 15,1-2-208-15,2-2-32 0,2-4-128 0,0 0 192 16,7-6-64-16,0-7 0 0,0 0-128 0,0 0 192 15,12 6 64-15,2-6 16 0,1-4 0 0,4-3 0 16,3-7-80-16,0-1 0 0,1-3-16 0,3-1 0 16,-3-2-176-16,-1-1 160 0,1-2-160 0,-1 2 160 15,-3 5-160-15,0 0 0 0,0 2 0 0,-2 5 0 0,0-2 0 16,-1 6 0-16,-1 1 0 0,-2 1 0 0,-3 1 0 0,-10 3 0 16,11 4-176-16,-2 2 176 15,-9-6-1024-15,5 9-112 0,-5-9-16 0,7 14-16 16,-2 2-1504-16,0-2-288 0,1 5-64 0,-1-2-16 15</inkml:trace>
  <inkml:trace contextRef="#ctx0" brushRef="#br1" timeOffset="195213.77">24725 16124 24879 0,'-4'-15'2208'0,"0"3"-1760"15,-1 1-448-15,0 1 0 0,0 0 1824 0,0 5 288 16,-2-3 48-16,0 2 16 0,-2 3-1088 0,-4 3-192 0,0 1-64 15,-4 3 0-15,-6 3-320 0,-1 0-80 0,-2 5-16 16,1-1 0-16,-1 2-80 0,3 2-16 0,3-1 0 0,5 0 0 16,2 4-112-16,4-3-16 0,3-4-16 0,3 3 0 15,3-1-176-15,4 0 0 0,2-3 0 0,5-5 0 16,1-1 160-16,5-2-160 0,2 2 192 0,4-4-192 16,2-6 336-16,2 0-32 0,1-5-16 0,-1 3 0 15,-2-6-48-15,-3 1-16 0,-2 1 0 0,-4 0 0 16,-2 0 48-16,-3 5 16 0,-11 7 0 0,0 0 0 15,0 0 48-15,0 0 16 0,0 0 0 0,0 0 0 16,0 0-160-16,-8 7-16 0,-3 5-16 0,0 0 0 16,3 2-160-16,0 2 0 0,0-1 0 0,4-1 0 15,2 0 0-15,2-4-176 0,0-10 176 0,2 11-192 16,-2-11-192 0,8 6-32-16,4-3-16 0,1-3 0 0,4-2-1296 0,1-3-256 0,0 0-48 15,1-6-16-15,-2 3-1456 0,1-5-288 0</inkml:trace>
  <inkml:trace contextRef="#ctx0" brushRef="#br1" timeOffset="195406.13">25144 15709 33983 0,'-18'8'1504'0,"6"-2"304"0,-2 1-1440 0,0 3-368 15,0 4 0-15,1 3 0 0,0 4 768 0,2 5 96 16,-1 3 16-16,5 2 0 0,-1-3-560 0,3 1-96 0,0-4-32 0,2 4 0 15,1-4-192-15,1 3-192 0,-1-3 48 0,1 3 0 32,0-8-544-32,-1 1-96 0,1-1-32 0,-3-1 0 15,2-4-2368-15,-1-1-464 0</inkml:trace>
  <inkml:trace contextRef="#ctx0" brushRef="#br1" timeOffset="195770.16">24923 16133 16575 0,'0'0'1472'0,"0"0"-1168"0,5-13-304 0,4 4 0 16,1-1 4192-16,5 5 784 0,2-4 144 0,3 3 48 15,3 1-3424-15,5-1-672 0,5 0-144 0,1 3-32 16,-2-5-576-16,3 0-112 0,-4-2-16 0,1 3-16 16,-5 1-176-16,-3 0 0 0,-4 0 144 0,-4 2-144 15,-4 0 0-15,-12 4 0 0,0 0 0 0,0 0 0 16,0 0-256-16,0 0-32 0,0 0 0 0,-2 10 0 0,-5 3 48 0,0 2 16 16,-2-3 0-16,1 2 0 15,-1 2 224-15,3-1 0 0,2-1-160 0,2-2 160 0,-1-1 0 16,3 2 0-16,0-5 0 0,0 1 0 0,0-9 320 0,1 8 0 15,1 3-16-15,-2-11 0 0,0 0-48 0,0 0 0 16,0 0 0-16,3 10 0 0,0 1-128 0,-3-11-128 16,0 0 192-16,0 0-192 0,0 0 128 0,2 9-128 15,-2 0 0-15,0-9 0 0,0 0 144 0,0 0-144 16,0 0 0-16,0 0 144 0,0 0-144 0,7-6 128 16,-1-4-128-16,1-1 128 0,-2 2-128 0,0 3 192 15,0-5-192-15,0 1 192 16,0 1-496-16,0-2-80 0,-5 11-32 0,5-10 0 15,1-1-320-15,0 4-64 0,-6 7-16 0,0 0 0 16,7-8-320-16,1 2-64 0,-1 4-16 0,-7 2 0 16,11 1-1712-16,-1-1-336 0</inkml:trace>
  <inkml:trace contextRef="#ctx0" brushRef="#br1" timeOffset="196284.5">25675 16087 13823 0,'0'0'1216'0,"-8"0"-960"0,-3 0-256 0,1 5 0 16,1 0 2592-16,3-1 480 0,6-4 80 0,-6 9 32 16,1-1-1968-16,1 2-384 0,2-4-64 0,2-6-32 15,0 0-96-15,0 0 0 0,0 0-16 0,0 11 0 16,0-11 48-16,0 0 16 0,0 0 0 0,7 6 0 0,-7-6 64 0,11 5 16 16,-1-1 0-16,-10-4 0 15,12 0-320-15,-2 0-48 0,0 2-16 0,0-5 0 0,-1-1-64 0,0 0-32 16,-9 4 0-16,12-12 0 0,-1 4 16 15,-2-5 0-15,2 0 0 0,0 3 0 0,-3 0-80 0,3 1-16 16,-1-5 0-16,-4 5 0 0,0 3-208 0,-6 6 176 16,0 0-176-16,0 0 160 0,7-4-160 0,-7 4 0 15,0 0 0-15,0 0 128 0,0 0-128 0,0 0 0 16,0 0 0-16,0 0 0 0,0 0 144 0,0 0-144 16,0 0 160-16,0 0-160 0,-5 9 144 0,5-9-144 15,-3 10 128-15,3-10-128 0,0 0 0 0,0 0 0 16,-1 9 128-16,1-9-128 0,0 0 0 0,0 0 0 15,0 0 144-15,13 2-144 0,-4-2 128 0,1-2-128 16,1-2 160-16,-1-1-160 0,0 2 128 0,2 2-128 0,-1-4 0 16,0 1 144-16,-1 0-144 0,0 2 0 0,0-1 0 15,0 3 0-15,0-1 0 0,-10 1 128 0,13-1-128 0,-1 2 0 16,-2 3 128-16,0-2-128 0,-10-2 128 0,13 8-128 16,-2 1 128-16,0 2-128 0,1-2 128 0,-1 3-128 15,0-5 0-15,-1 3 0 0,1-2 128 0,-1 2-128 16,-2-5 0-16,0 2 0 0,0 0 0 0,-1-2 0 15,2 1 0-15,-9-6 0 0,10 6 0 0,-10-6 0 16,13 5-176-16,-3 1-64 0,-10-6-16 0,0 0 0 31,10 7-2768-31,-10-7-560 0</inkml:trace>
  <inkml:trace contextRef="#ctx0" brushRef="#br1" timeOffset="196714.25">27587 15763 27647 0,'3'-6'2448'0,"-1"-2"-1952"0,-2 8-496 0,5-9 0 16,-1 4 848-16,-4 5 80 0,0 0 16 0,0 0 0 15,0 0 128-15,0 13 16 0,-4 2 16 0,2 3 0 16,-5 6-64-16,1 0-16 0,-1-1 0 0,-1 4 0 16,0-2-368-16,3 2-80 0,1-3 0 0,-1 2-16 15,-1 0-336-15,1-3-64 0,-2-1-16 0,4 1 0 16,-5-4-144-16,3-2 0 0,0-4 0 0,2-1 0 16,1-1-512-1,2-11-64-15,-1 8-32 0,1-8 0 0,0 0-2480 0,0 0-496 0</inkml:trace>
  <inkml:trace contextRef="#ctx0" brushRef="#br1" timeOffset="196983.42">27480 15681 32879 0,'0'0'1456'0,"9"-7"304"0,0 1-1408 0,4 2-352 15,1 3 0-15,4 3 0 0,1 2 800 0,1 8 96 16,2-1 0-16,1 7 16 0,0 2-384 0,-1 6-80 15,0-5 0-15,0 7-16 0,-2-1-80 0,-4 2-16 16,-3-4 0-16,-4 6 0 0,-5-4 64 0,-2 1 16 16,-3-4 0-16,-4 2 0 0,-4-5 96 0,-4 0 0 0,-3 0 16 0,-2-2 0 15,-2-4-144-15,-1-1-48 0,0-2 0 0,-1-2 0 16,2 2-192-16,1-3-144 0,1-1 192 16,2-6-192-16,-1-2 0 0,3-2-272 0,1-6 16 0,3 2 16 31,3-5-1776-31,1-2-352 0,3-6-80 0</inkml:trace>
  <inkml:trace contextRef="#ctx0" brushRef="#br1" timeOffset="197304.67">28089 15617 33983 0,'0'0'1504'0,"7"-9"304"0,0-4-1440 0,5 2-368 0,0 3 0 0,4 2 0 0,0 2 736 0,2 2 80 16,-1 2 16-16,-2 3 0 0,-1 5-400 0,-2-2-80 15,0 6-16-15,-2 1 0 0,-4 4-160 0,-4 4-48 16,-6-2 0-16,-5 1 0 0,-2 0 224 16,-3 2 32-16,-3 0 16 0,1-3 0 0,0-1 48 0,2-2 16 15,2-1 0-15,3-2 0 0,9-13 32 0,-4 9 0 16,4-9 0-16,0 0 0 0,10 10-64 0,4-7-16 15,5-5 0-15,7 0 0 0,5-3-96 0,2-3-32 16,3 2 0-16,0-4 0 0,2 1-288 0,-7-1 0 16,-1 3 128-16,-4 0-128 0,-1 1-160 0,-4 3-96 15,-2 0 0-15,-4 1-16 16,-2-1-2064-16,-3 3-416 0,-10 0-64 0</inkml:trace>
  <inkml:trace contextRef="#ctx0" brushRef="#br1" timeOffset="197606.43">29148 15683 35183 0,'0'0'1552'0,"0"0"336"0,0 0-1504 16,0 0-384-16,0 0 0 0,0 0 0 0,0 0 512 0,0 14 48 16,4 0 0-16,1 5 0 0,3 3-208 0,1 1-32 15,1 1-16-15,1 2 0 0,1-3-32 0,-1 2 0 16,1 0 0-16,-2-3 0 0,-1 0-272 0,-1-1 0 16,-4-1 128-16,3-2-128 0,0-4 0 0,-3 0 0 15,-1 0 0-15,-1-1 0 16,1-5-992-16,-3-8-208 0,0 0-32 0,0 0-9680 15,5 12-1936-15</inkml:trace>
  <inkml:trace contextRef="#ctx0" brushRef="#br1" timeOffset="197802.7">29545 15721 35471 0,'-14'-6'1568'0,"4"1"336"0,-3 2-1520 0,-5 2-384 0,0 2 0 0,0 7 0 16,-4 1 1072-16,-3 5 144 0,-2 0 16 0,-3-2 16 15,0 5-608-15,2 2-112 0,2 1-16 0,3 3-16 16,3-2-304-16,4-2-48 0,0 0-16 0,4 1 0 16,1-1-128-16,1 0 0 0,4 0 0 0,1 0 0 31,2 2-1408-31,2-6-144 0,1-1-48 0,3 0-9888 0,2 0-1984 0</inkml:trace>
  <inkml:trace contextRef="#ctx0" brushRef="#br1" timeOffset="198185.83">30405 15673 23039 0,'-6'-14'1024'0,"1"8"192"0,-3 2-960 0,-2-4-256 16,0 2 0-16,-5 2 0 0,-2 0 2880 0,-2 3 512 15,-5 3 128-15,0 2 0 0,-4 0-2432 0,4 1-480 16,-2 4-96-16,5-1-32 0,3 2-176 0,3 1-48 16,2-3 0-16,4 3 0 0,3-2 16 0,3 4 0 0,4-3 0 0,4 2 0 15,2 0 80-15,4-2 16 16,3 3 0-16,4 2 0 0,2 3-176 0,1 0-16 0,-1 1-16 0,0-1 0 16,-1 1-160-16,-2 1 192 0,-4 3-192 0,-4 3 192 15,-3-5 64-15,-4 2 32 0,-3 2 0 0,-3-3 0 16,-3 0 128-16,-5-2 32 0,-2-1 0 0,-2-5 0 15,-2-1-16-15,-2-4 0 0,-3 2 0 0,-1-1 0 16,-2-3-128-16,2-2-32 0,1-3 0 0,-1 2 0 16,0-1-272-16,0-3 160 0,1-2-160 0,4-3 128 31,2-1-704-31,3 2-128 0,2-3-48 0,4-1 0 16,3-2-1712-16,4-2-352 0,3-4-64 0</inkml:trace>
  <inkml:trace contextRef="#ctx0" brushRef="#br1" timeOffset="198553.54">31078 15330 38463 0,'-14'-7'1712'0,"14"7"336"0,-10-5-1632 0,10 5-416 15,-12 7 0-15,1 2 0 0,-2 6 672 0,0 5 48 16,-2 2 16-16,-3 3 0 0,0-2-432 0,2 5-96 16,-4-4-16-16,4 2 0 0,0 0 128 0,3-4 32 15,2 0 0-15,2-6 0 0,0-5 144 0,1 2 16 0,3-3 16 0,-1-1 0 16,6-9 48-16,0 0 0 0,0 0 0 0,0 0 0 16,0 0-64-16,0 0 0 15,15-7 0-15,3-1 0 0,1-5-80 0,2-2-32 0,4-7 0 0,-1 0 0 16,-1-6-144-16,0 2-48 0,-2-3 0 0,-2 6 0 15,-2 0-208-15,-6 4 144 0,1 3-144 0,-3 2 128 16,-7 1-128-16,1 5 0 0,-2 1 0 0,-1 7 0 16,0 0 0-16,0 0 0 0,-12-2-144 0,2 6 144 31,-1 4-1648-31,-1-1-208 0,1 5-64 0,0 1-12032 0,-2-1-2432 0</inkml:trace>
  <inkml:trace contextRef="#ctx0" brushRef="#br1" timeOffset="200583.42">8571 2229 11055 0,'0'0'976'0,"-7"-5"-784"16,-1-4-192-16,2 0 0 0,-1-1 1056 0,2 2 160 0,0-2 48 0,5 10 0 16,-4-10-96-16,0 1-16 0,4 9 0 0,0 0 0 15,0-10-304-15,0 10-64 0,4-10-16 0,-4 10 0 16,7-8-336-16,4 0-80 0,0 3-16 0,5 3 0 15,3-1 0-15,4 1 0 0,2-1 0 0,9 2 0 16,8-2-16-16,9 2 0 0,12-2 0 0,6 2 0 16,10-4-48-16,5 0-16 0,4 1 0 0,6 0 0 15,5 2 0-15,4-1 0 0,-1-2 0 0,3 4 0 16,3 2 64-16,4-1 16 0,4-1 0 0,1 4 0 16,0 2 0-16,0-2 0 0,-2-1 0 0,1 0 0 15,-2-1-176-15,1 2-32 0,-1-2-128 0,-6 3 192 16,-1-1 736-16,-7-1 144 0,0 3 16 0,-5 2 16 31,-5-4-1632-31,-5 0-336 0,-6 1-64 0,-6 0-16 0,-7 2 944 0,-8-2 0 0,-6 2 0 0,-10 0 0 16,-9-3 128-16,-6 0-128 0,-8-2 128 0,-8 0-128 0,-11-1 128 15,0 0-128-15,0 0 160 0,-16-2-160 0,-8 0 272 0,-8-2-32 16,-11-2-16-16,-7 0 0 0,-6-1-96 16,-6 0 0-16,-9 3-128 0,-7 0 192 0,-6-3-192 0,-5 1 0 15,-6 3 0-15,-5-4 0 0,-11 3 0 0,-5-1 128 16,-2-5-128-16,-9 4 0 0,-5 2 144 0,-4-2-144 15,-1-3 128-15,-3 4-128 0,-3-3 128 0,1 3-128 16,2 1 128-16,0-2-128 0,2 1 128 0,1 2-128 16,4 1 128-16,6-1-128 0,5-1 0 0,9 1 128 15,9 0-128-15,10 2 0 0,7-1 0 0,10 2 128 16,8-1-128-16,12 0 0 0,9 0 144 0,9-4-144 0,12-1 160 16,9 3-160-16,6 0 192 0,12 3-64 15,0 0-128-15,14-10 192 0,10 2-32 0,12-1-16 16,11 2 0-16,12-5 0 0,8 5-144 0,9-2 0 0,9 1 0 0,9-1 0 15,8-2 0-15,7-2 0 0,5 6 0 0,6-4 0 16,6 4 0-16,4-2 0 0,-1 5 0 0,5-1 0 16,1-3 0-16,-2 6 0 0,-2 0 0 0,0 4 0 15,1 0 0-15,-5 5 128 0,-6-1-128 0,-3 3 128 16,-3 1-128-16,-9 3 0 0,-8-3 0 0,-9 3 0 16,-9 2 0-16,-8 0 0 0,-10-1 0 0,-10 3 0 15,-9-1 0-15,-6 1 0 0,-6-1 0 0,-11 1 0 16,-5-2 0-16,-9-1 0 0,-7-1 0 0,-10 2 0 15,-10-2 0-15,-8 1 0 0,-8-3 0 0,-8 1-176 16,-8-2 176-16,-8-1 0 0,-7 2 0 0,-10 0 0 16,-7 3 0-16,-4-1 0 0,-7-4 0 0,-6 1 0 0,-5 2 0 15,-2-3 0-15,-3 1 0 0,-1-1-128 0,-2 5 128 0,-2 0 0 16,-1 1 0-16,4-2 0 0,6-1 0 0,1 2 0 16,4 2 0-16,6-3 0 0,7 1 0 0,8 0 0 15,7 2 0-15,7-7 0 0,8 0 0 0,7-6 0 16,9 0 0-16,9-1 0 0,10 1 128 0,8-1-128 15,8-2 128-15,9 0-128 0,13-8 0 0,11 0 0 16,9-5 0-16,12 1 0 0,8-4 0 0,12 5 0 16,7-2 0-16,11-1 0 0,9-4 0 0,4 3 0 15,2 4 0-15,6-2 0 0,4 4 0 0,4-1 0 16,3 0 0-16,-1 1 0 0,-1 2 0 0,2-4 0 16,0 1 0-16,-3 2 0 0,-4 3 0 0,0-2 0 15,0 0 0-15,-5 2 0 0,-6-3 0 0,-12 6 0 16,-5 1 0-16,-10 3 0 0,-9 2 0 0,-9 2 0 0,-9-2 0 15,-10 0 0-15,-12-1 0 0,-9 3 0 0,-12-6 0 16,-10 6 0-16,-13 3 0 0,-11-1 0 0,-12-3 0 0,-12 0-192 16,-12 0 192-16,-15 0 0 0,-17 7-144 0,-10-5 144 15,-9 3 0-15,-8 1 0 0,-9 2 0 0,-3 1 0 16,-2-5-128-16,0 4 128 0,0 6 0 0,7 1 0 16,7 1 0-16,5 2 0 0,6-2 0 0,11 0 0 15,8-1 0-15,16-2 0 0,13-3 0 0,15 0 0 16,12-1 0-16,17-4 128 0,9-2-128 0,17-8 128 15,0 0-128-15,11 5 0 0,12-4 0 0,10 1 0 16,9-4 0-16,10 1 128 0,8-6-128 0,10-1 128 16,11-5 0-16,3 2 0 0,4-3 0 0,4-3 0 15,0-3-128-15,4 1 0 0,2 1 0 0,-8 2 0 16,-6-1 0-16,-6 3 0 0,-5 6 0 0,-7 3 0 0,-4 4 0 0,-12 7 0 16,-12 3 0-16,-11 10-10736 15,-9 9-2176-15</inkml:trace>
  <inkml:trace contextRef="#ctx0" brushRef="#br0" timeOffset="204857.69">8703 1958 21183 0,'-9'-11'944'0,"9"11"192"0,-6-8-912 0,6 8-224 15,0 0 0-15,0 0 0 0,0 0 448 0,0 0 32 16,0 0 16-16,0 0 0 0,0 0 16 0,8-4 0 0,3-2 0 0,4 1 0 16,3 0 80-16,6-4 32 15,4 1 0-15,4-1 0 0,4 0-272 0,6-5-48 0,5-1-16 16,6-3 0-16,2 2 112 0,6 2 32 0,2 1 0 0,9 0 0 16,4 1 48-16,4 0 16 15,4-3 0-15,0 2 0 0,1 7-128 0,3 1-32 0,2-1 0 0,-1 0 0 16,-2 0-112-16,-1 1-32 0,-4 4 0 0,-2-1 0 15,-1 1-192-15,-4 0 144 0,-1-2-144 0,-4 1 128 16,-3 2-128-16,-7 2 192 0,-4 1-192 0,-4 1 192 16,-2 2-32-16,-6 0 0 0,-6 0 0 0,-5 1 0 15,-5 0-32-15,-4 0 0 0,-5 1 0 0,-6-2 0 16,-5 6-128-16,-7-4 0 0,-7 3 0 0,-7 1 0 16,-6 0 144-16,-10-1-144 0,-11 1 160 0,-8-3-160 15,-8 1 192-15,-9-1-64 0,-6 2-128 0,-7-2 192 16,-5 2-192-16,-5 2 0 0,-2 0 0 0,-7 3 0 15,-6 2 0-15,-3 1 128 0,0 4-128 0,-2-1 0 16,0-2 0-16,0 0 144 0,1 1-144 0,5-2 128 0,7 0-128 16,6 0 192-16,7 2-192 0,6 0 192 0,5-2-192 0,9-1 0 15,5-3 144-15,9-6-144 0,8-2 0 0,11-1 128 16,4-1-128-16,13 0 0 0,3-1 0 0,9-4 0 16,0 0 0-16,10 0 128 0,5 0 0 0,9 0 16 15,8 0 0-15,10-6 0 0,10-1-16 0,8 0 0 16,6-1 0-16,7 2 0 0,5-1-128 0,9-1 0 15,3-1 0-15,8 0 0 0,-3-1 0 0,2 3 0 16,1 0 0-16,0 1 0 0,-1 1 0 0,1 4 0 16,-4-2 0-16,-2 2 0 0,-4-1 0 0,-4 2 0 15,-8 2 128-15,-5 0-128 0,-7 0 0 0,-11 3 0 16,-11 2 0-16,-10-2 0 0,-6 3 0 0,-8 1 0 16,-9-4 0-16,-9-5 0 0,-3 14 0 0,-12-1 0 0,-8-1 0 0,-14 4 0 15,-8 0 192-15,-16 3-64 0,-9 7 0 0,-8-2 0 16,-6-4-128-16,-5 4 0 0,-5 4 0 0,-2 3 128 15,-3-3-128-15,2 1 0 0,3-5 0 0,6 2 0 16,2-1 0-16,8-2 0 0,10-4 0 0,7-1 0 16,8-2 0-16,13-3 0 0,8-2 0 0,9-2 0 15,9-1 0-15,14-8 0 0,0 0 0 0,0 0 0 16,20 2 0-16,11-4 0 0,8-7 0 0,12 0 0 16,12-4 0-16,4-2-144 0,7 0 144 0,6-2 0 15,6 1 0-15,4-5 0 0,7-3 0 0,2-4 0 16,-1 2 0-16,1-2 0 0,0 2 0 0,-3 0 0 15,-5 0 0-15,-8 5 0 0,-9 3 0 0,-12 4 0 16,-11 5 0-16,-12 5 0 0,-8 3 0 0,-12 1 0 0,-8 1 160 16,-11-1-160-16,-13 13 160 0,-12 5-160 0,-13 3 304 15,-17 10-48-15,-14 4 0 0,-14 5 0 0,-13 2-112 0,-9 3-16 16,-11-4-128-16,-5 5 192 0,-6 1-192 0,5 4 0 16,7 1 128-16,5 4-128 0,6 2 0 0,10-1 0 15,9-1 0-15,11 0 0 16,9 1-2608-16,9-1-560 0</inkml:trace>
  <inkml:trace contextRef="#ctx0" brushRef="#br1" timeOffset="117787.25">14824 11805 3679 0,'23'-1'320'0,"3"0"-320"16,4-1 0-16,-1 1 0 0</inkml:trace>
  <inkml:trace contextRef="#ctx0" brushRef="#br1" timeOffset="118172.93">14792 11311 12095 0,'0'0'528'0,"0"0"112"0,0 0-512 0,0 0-128 0,8-8 0 0,2 2 0 15,1 3 192-15,5 2 0 0,3 1 0 0,4 0 0 16,3 0-192-16,5 0 0 0,2 0 0 0,4 1 0 0,2-1 0 0,3 0-144 16,1 0 144-16,2-1-208 0,0 0-16 0,-3-1 0 15,-3 0 0-15</inkml:trace>
  <inkml:trace contextRef="#ctx0" brushRef="#br1" timeOffset="118736.83">15973 9492 2751 0,'4'-14'128'0,"0"4"16"0,2 3-144 0,2 0 0 15,0 2 0-15,4-1 0 0,2-1 1984 0,1 2 384 16,3 2 64-16,4 1 0 0,0-3-1856 0,5 2-384 16,4 0-192-16,2 2 192 0,1 1-192 0,2 0 0 15,0-4 0-15,0-1 0 0,-2 3 0 0,1 0 0 0,2 4 0 0,-1-4-5264 16</inkml:trace>
  <inkml:trace contextRef="#ctx0" brushRef="#br1" timeOffset="119091.07">16068 8683 21183 0,'10'-5'1888'0,"3"-4"-1504"15,1 2-384-15,5 2 0 16,3-3-1344-16,3 5-320 0,3 3-80 0,5-1-16 0,4-1 1440 0,0-1 320 16,1 3 0-16,-1 1 0 0,0 1-256 0,0-1-48 15,1 1-16-15</inkml:trace>
  <inkml:trace contextRef="#ctx0" brushRef="#br1" timeOffset="119751.07">14946 5752 6447 0,'15'-2'576'0,"3"-2"-576"15,2 1 0-15,4 0 0 0,3-3 816 0,4 4 48 16,4-1 16-16,3 3 0 0,7 0-656 0,-1 0-224 15,0-1 144-15</inkml:trace>
  <inkml:trace contextRef="#ctx0" brushRef="#br1" timeOffset="120151.76">14449 5057 4607 0,'6'-25'192'0,"1"8"64"0,5-2-256 0,7 4 0 0,4 6 0 0,8 1 0 15,6 2 3072-15,6 2 560 0,6-1 112 0,5 4 32 16,0 1-2976-16,5 1-592 0,2 4-208 0,2 0 144 16,2 1-144-16,3 5 0 0,3-4 0 0</inkml:trace>
  <inkml:trace contextRef="#ctx0" brushRef="#br3" timeOffset="-152974.26">6694 17133 1839 0,'0'0'0'0,"0"0"160"0,0 0-160 0,0 0 0 0,0 0 0 0,0 0 0 15,0 0 3312-15,0 0 624 0,0 0 128 0,0 0 32 16,0 0-2496-16,0 0-512 0,0 0-80 0,0 0-32 15,0 0-240-15,0 0-48 0,0 0-16 0,0 0 0 16,0 0-224-16,0 0-64 0,0 0 0 0,0 0 0 16,0 0 128-16,0 0 0 0,-4-6 16 0,-1-3 0 15,-2 3 80-15,1-4 16 0,-1-4 0 0,-1 3 0 16,0-1-64-16,2-1-16 0,0 3 0 0,-2-5 0 16,0-1-96-16,1 1-32 0,-2 0 0 0,0-2 0 0,0-2-32 0,-1 0-16 15,-2-1 0-15,-2 1 0 0,-1-2-80 16,-3 2-16-16,-1-5 0 0,-1 1 0 0,-2 3-80 0,-2 1-32 15,-3 0 0-15,-4 0 0 0,-7 0-160 0,2 0 192 16,3 2-192-16,-4-2 192 0,-5-5-192 0,1 2 0 16,2-1 0-16,-2 3 0 0,2 0 0 0,-3 1 0 15,0 0 0-15,-2 2 0 0,-3 1 0 0,1-2 0 16,1-2 0-16,0 2 0 0,-3 1 0 0,1 1 0 16,2-2 0-16,-1 3 0 0,0-1 0 0,0 2 0 15,-1 3 0-15,-1-2 0 0,-3 4 0 0,0 0 0 16,1-1 0-16,-1 3 0 0,0 2 0 0,0-1 0 0,0 3 0 15,0 0 0-15,0 2 0 0,1 1 0 0,-6 2 0 16,2-2 0-16,-2-2 0 0,3 2 0 0,0 1 0 16,-1 2 0-16,1-1 0 0,1 3 0 0,2 0 0 0,-1-1 0 15,-1 3 0-15,0-1 0 0,-1-4 0 0,1 4 0 16,-1 0 0-16,1 0 0 0,-1 1 0 0,1 3 0 16,0-3 0-16,1 4 0 0,-3-6 0 0,4 4 0 15,-2-2 0-15,2 5 0 0,0-5 0 0,3 6 0 16,0-3-128-16,3 3 128 0,-3 1 0 0,0 0 0 15,-2 0 0-15,2 1 0 0,0 0 0 0,3-1 0 16,1-2 0-16,1-2 0 0,0 4 0 0,1 1 0 16,4 2 0-16,0 0 0 0,-1 0-144 0,3 2 144 15,-1 0 0-15,0 3 0 0,1-2 0 0,-1 2 0 16,1 1 0-16,-2-2 0 0,0 1 0 0,0 1 0 16,-1 1 0-16,1-1 0 0,-1 2 0 0,4 2 0 0,-1-4 0 15,1 1 0-15,-2 0 0 0,3-2 0 0,3 0 0 16,-1 4 0-16,2-2 0 0,0 4 0 0,2-3 0 0,3 3 0 15,1-1 0-15,2 2 0 0,-2-3-128 0,1 5 128 16,-1 6 0-16,2 0 0 0,0 0 0 0,2 0 0 16,1 0 0-16,2-2 0 0,-1 3 0 0,2-1-128 15,0-1 128-15,5-2 0 0,2-1 0 0,2 0 0 16,-2 0 0-16,4 3 0 0,3-2 0 0,0 3 0 16,2-1 0-16,3 1 0 0,-2-2 0 0,2 1 0 15,-1-1 0-15,0 2 0 0,3 3 0 0,-1-2 0 16,2-4 0-16,3 0 0 0,1 2 0 0,0 0 0 0,1-1 0 15,0 1 144-15,3-1-144 0,3 1 0 0,0-2 0 16,2 2 0-16,-1-1 0 0,4 0 0 0,-1 0 0 0,2 0-176 16,3-1 176-16,2-1 0 0,4-5 0 0,1 4 0 15,1-3 0-15,0 0 176 0,2 2-176 0,0 3 192 16,0-1-192-16,4-1 128 0,-1 0-128 0,5 1 128 16,1 1-128-16,-2 2 0 0,0-1 0 0,0 1 0 15,-1-1 0-15,0-4 128 0,3-4-128 0,1 1 0 16,4-4 0-16,2-1 128 0,3-4-128 0,1-3 0 15,4-2 128-15,-2 0-128 0,-3-5 128 0,1 0-128 16,5 0 128-16,-1 0-128 0,1-2 128 0,2 2-128 16,0-2 176-16,0 3-48 0,-3-3-128 0,3 4 192 15,1-5-64-15,1-1-128 0,1 0 176 0,3-1-176 16,0-2 224-16,1 2-64 0,-2-1-16 0,1 2 0 0,0-4-144 16,2-1 0-16,2-2 0 0,1-2 0 0,0 1 0 15,0 2 0-15,-4-2 0 0,0 2 0 0,0-4 0 16,2-1 0-16,-1-1 144 0,1 5-144 0,-2-2 0 15,-1-2 0-15,-1 1 0 0,-2-2 128 0,3 0-128 16,1 0 0-16,2-3 0 0,-4 2 0 0,-2-2 0 0,-1 3 128 16,0-6-128-16,-1 4 0 0,-4-1 0 0,1 1 144 15,3-2-144-15,-7-2 0 0,1-4 256 0,-3 1-64 16,-2 3-16-16,-2-1 0 0,-2-1 80 0,-2-2 0 16,-2-3 16-16,0 0 0 0,-1 1-32 0,0-2-16 15,-2-4 0-15,-1 1 0 0,-4-6 32 0,-1 5 16 16,-1 0 0-16,-3-1 0 0,-3-3-16 0,-2 0 0 15,1-3 0-15,-2-2 0 0,-1-2-64 0,0 0 0 16,1 0-16-16,-2-1 0 0,0-6 0 0,-1-2 0 0,-4-2 0 16,3-3 0-16,0-2 16 0,-3 1 16 0,0 1 0 0,-4 0 0 15,-1 4 112-15,-4-2 32 0,-2 4 0 16,-1-1 0-16,-3-1-64 0,-1 3-16 16,-2-4 0-16,-2 1 0 0,0-2-96 0,-2 0-32 0,-5 1 0 0,-1-3 0 15,0 4-144-15,-2 2 0 0,-4-6 144 0,-1-2-144 16,-5-4 0-16,1 2 128 0,0-2-128 0,0 1 0 15,-4 0 0-15,2 4 0 0,-1 2 0 0,-3 4 128 16,-1-2-128-16,-2 5 0 0,2 2 0 0,-5 0 128 16,1 1-128-16,-6 2 0 0,0 1 128 0,-2 2-128 15,-1 2 0-15,-2 2 0 0,-1 1 0 0,-2 1 0 16,-2 0 0-16,-2-5 0 0,-3 2 0 0,-1 4 0 16,-4 2 0-16,-4 3 0 0,-5 2 0 0,-1 1 0 0,0 1 0 15,-3 0 0-15,0 1 0 0,-4 0-192 16,-2 3-64-16,0 3 0 0,1-1-16 0,2 0 0 15,1 4-960-15,5 0-192 0,6 3-48 16,7 3-11216-16,3 2-2256 0</inkml:trace>
  <inkml:trace contextRef="#ctx0" brushRef="#br1" timeOffset="-148135.68">2813 17322 38703 0,'-22'-9'1712'0,"12"7"352"0,10 2-1648 0,0 0-416 0,0 0 0 0,0 0 0 16,0 0 656-16,0 0 48 0,-7 5 16 0,7-5 0 16,-7 14-400-16,1-1-64 0,2-1-32 0,0 3 0 15,0 1-96-15,1 0-128 0,-1-2 176 0,0-3-176 16,1 2 0-16,1-1 0 0,-3-1 0 0,0 0 0 31,1-2-448-31,-1 0-32 0,-2-2-16 0,7-7 0 16,-6 8-1344-16,6-8-272 0,-9 4-48 0,9-4-8528 0,0 0-1696 0</inkml:trace>
  <inkml:trace contextRef="#ctx0" brushRef="#br1" timeOffset="-147732.79">4101 17989 13823 0,'-19'-9'1216'0,"8"8"-960"0,11 1-256 0,0 0 0 16,-7 3 6432-16,7-3 1248 0,-5 9 240 0,2 2 48 16,2 0-6368-16,1 0-1280 0,0-11-320 0,2 11 0 15,0 0 0-15,-2-11 160 0,2 9-160 0,-2-9 128 31,0 0-1088-31,0 0-208 0,2 9-48 0,-2-9-16 16,0 0-1040-16,0 0-208 0,0 0-32 0,0 0-12016 0</inkml:trace>
  <inkml:trace contextRef="#ctx0" brushRef="#br1" timeOffset="-147390.84">4785 16887 43199 0,'-22'-17'1920'0,"12"10"384"0,5-2-1856 0,5 9-448 16,-5-8 0-16,5 8 0 0,0 0 240 0,0 0-48 0,0 0-16 16,0-10 0-16,1 2-176 0,-1 8 0 0,0 0 144 15,6-10-144-15,-1 4 0 0,-5 6 0 0,0 0 0 0,8-9 0 32,-8 9-368-32,8-6-144 0,-1 2-16 0,-7 4-16 15,0 0-1664-15,10-5-336 0,-10 5-64 0,0 0-16 16,0 0-784-16,9 5-176 0</inkml:trace>
  <inkml:trace contextRef="#ctx0" brushRef="#br1" timeOffset="-147137.75">5287 18166 32255 0,'0'0'2864'0,"0"0"-2288"15,0 0-576-15,-7 6 0 0,7-6 2800 0,-2 14 448 16,2-14 80-16,-2 16 32 0,4 0-2720 0,0-4-640 16,2 0 0-16,2 0 0 15,1-3-944-15,0 4-240 0,0-1-48 0,-1-1-16 16,-6-11-2016-16,5 13-384 0</inkml:trace>
  <inkml:trace contextRef="#ctx0" brushRef="#br1" timeOffset="-146889.75">3426 18887 35007 0,'-47'-17'3120'0,"21"9"-2496"0,1-1-496 0,6 5-128 16,6 1 2176-16,3-1 432 0,4 0 80 0,6 4 0 16,0 0-2256-16,0 0-432 0,0 0-144 0,0 0 0 15,6-10-1472-15,5-2-304 0,3 5-48 0,3-3-9936 16,-1 2-2000-16</inkml:trace>
  <inkml:trace contextRef="#ctx0" brushRef="#br1" timeOffset="-146669.22">5723 18061 36863 0,'-12'-30'1632'0,"10"17"336"0,0 4-1584 0,2 9-384 0,11-4 0 15,0 3 0-15,2 2 2304 0,-1 3 384 16,-1-1 80-16,1-1 16 16,-2 0-5648-16,1-6-1120 0</inkml:trace>
  <inkml:trace contextRef="#ctx0" brushRef="#br1" timeOffset="-146008.12">5828 11499 35007 0,'0'0'3120'0,"0"0"-2496"0,0 0-496 0,0 0-128 16,0 0 416-16,0 0 64 0,0 0 16 0,0 0 0 15,0 0 320-15,4 6 64 0,-4-6 16 0,0 0 0 16,0 0-624-16,4 9-112 0,-4-9-32 0,0 0 0 16,0 0-128-16,0 0 0 0,0 0 0 0,0 0 0 15,0 0-592-15,0 0-48 0,0 0-16 0,0 0 0 16,0 0-2384-16,7-3-480 0</inkml:trace>
  <inkml:trace contextRef="#ctx0" brushRef="#br1" timeOffset="-145576.78">5097 12870 46479 0,'0'0'2048'0,"0"0"448"0,0 0-2000 0,0 0-496 15,-4 9 0-15,4-9 0 16,0 0-240-16,0 12-144 0,0-12-16 0,0 0-16 16,4 8-1040-16,-4-8-208 0,0 0-32 0,0 0-16 15,0 0-1344-15,0 0-272 0,0 0-48 0</inkml:trace>
  <inkml:trace contextRef="#ctx0" brushRef="#br1" timeOffset="-145073.79">5288 11100 42383 0,'-13'-19'1872'0,"13"19"400"0,0 0-1824 0,0 0-448 0,0 0 0 0,0 0 0 31,12 7-1312-31,-1 2-352 0,0 4-80 0,0 0-15344 0</inkml:trace>
  <inkml:trace contextRef="#ctx0" brushRef="#br1" timeOffset="-142838.98">7006 17257 8287 0,'0'0'368'0,"0"0"80"0,8-12-448 0,-8 12 0 0,0 0 0 0,0 0 0 16,0-15 2160-16,-2 2 336 0,-4-1 80 0,0 2 16 15,-2 3-1392-15,-2-1-288 0,-2-2-48 0,-4 1-16 16,1-2-192-16,-3-2-32 0,-1-1-16 0,-2-1 0 16,-1-1 48-16,-1-1 16 0,-1 1 0 0,-3-1 0 15,-2 0-160-15,0-3-16 0,1 1-16 0,0-4 0 16,-3 3-112-16,2 1-32 0,-4 1 0 0,0-3 0 15,-1-4 48-15,-4 6 0 0,-4 0 0 0,-4-1 0 16,-2-1 64-16,-1 1 0 0,-4-1 16 0,-2-2 0 16,1 1-240-16,-4 1-48 0,2-3-16 0,-5 3 0 15,-3 3 0-15,-3-2 0 0,-1-2 0 0,-1 1 0 0,1-3-160 16,-1 0 0-16,-1 3 144 0,0-1-144 0,-2 0 0 0,-2 1 0 16,-1-1 0-16,1 1 128 0,0 2-128 0,1 0 0 15,-2 0 0-15,-3 3 0 0,-1 0 0 0,-2 0 0 16,0 1 0-16,-2 1 0 0,0 4 0 15,-6-1 0-15,-2 0 0 0,-2 0 0 0,2 2 0 0,-1 5 0 16,2 3 0-16,1 1 0 0,2-1 0 0,5 3 0 16,0 3 0-16,4 3 0 0,1 8 0 0,1 1 0 15,-3-1 0-15,2 3 0 0,-1-2 0 0,3 4 0 16,3 3 0-16,-2 4-128 0,0 0 128 0,-1 4 0 16,-1 3-144-16,0 3 144 0,-6 2 0 0,6 0-144 15,1 0 144-15,0 7 0 0,0 2 0 0,1 1 0 16,1 0 0-16,4-1 0 0,4 4-128 0,7 1 128 0,2 2 0 0,5 0 0 15,1 2 0-15,10 4 0 0,3 0 0 0,0 2 0 16,3-2 0-16,3 7-128 0,3 3 128 0,3 1 0 16,2-1-144-16,3 4 144 0,2 0 0 0,4-2-144 15,2-1 144-15,5-1 0 0,3-4 0 0,1-2 0 16,3-3 0-16,4 0 0 0,1-3 0 0,4 3-128 16,0 2 128-16,3-1 0 0,2 0 0 0,3-1 0 15,4 4 0-15,2-4 0 0,2 1 0 0,2-1 0 16,1 3 0-16,3-4 0 0,4-3 0 0,2 3 0 15,-1-3 0-15,5-1 0 0,5 2 0 0,5-7 0 16,3-3 0-16,7-2 0 0,6-1 0 0,2-5 0 16,4 0 0-16,2-4 0 0,1-3 128 0,5 3-128 15,6 2 0-15,-2 2 144 0,-1-7-144 0,-3 0 0 16,2-4 128-16,3 1-128 0,1-2 0 0,1-2 0 0,1-5 176 16,-2-3-176-16,2-4 160 0,4-1-160 0,4 1 144 15,-2-4-144-15,-2-5 128 0,0-1-128 0,3 1 192 16,3 0-64-16,4-1 0 0,-4-4 0 0,-5-1 16 0,3-2 0 15,1-2 0-15,1 1 0 0,2-3-144 0,0-6 128 16,-2-2-128-16,2-2 128 0,0 1 48 0,0-5 0 16,-7-4 0-16,1-3 0 0,-1 1-176 0,-2-2 0 15,1-2 0-15,-3 1 0 0,-4-3 0 0,-3-1 0 16,-3-3 0-16,1 0 128 0,1-1-128 0,-2-3 192 16,-1-3-192-16,-3-7 192 0,-2-5 112 0,-4-1 16 15,-2-7 16-15,1-5 0 0,-1 2 208 0,-3-8 32 16,-4-4 16-16,-4 0 0 0,-2-3-16 0,-3-2 0 15,-2 3 0-15,-4 3 0 0,-3 6-240 0,-4 3-48 0,-4 7-16 16,-4 7 0-16,-3 8-416 0,-5 5-96 0,-1 5-16 0,-3 0-17856 16</inkml:trace>
  <inkml:trace contextRef="#ctx0" brushRef="#br1" timeOffset="-142091.57">6195 15506 9215 0,'-5'-8'816'0,"2"0"-656"0,-1 3-160 0,4 5 0 16,0 0 3200-16,0 0 592 0,0 0 128 0,-9 2 32 0,0 2-2736 15,1 9-528-15,-1 2-112 0,1 5-32 16,-4 2-80-16,-1 5-16 0,-1 6 0 0,-3 4 0 15,-5 5 80-15,2 2 16 0,-1 7 0 0,2-1 0 16,0-6-80-16,3 1-16 0,0-6 0 0,4-3 0 0,0-5-64 0,6-5-32 16,3-3 0-16,3-8 0 0,4-4 144 0,-4-11 16 15,14 4 16-15,3-5 0 0,4-7 240 0,7-7 64 16,5-7 0-16,4-3 0 0,5-1-192 0,4-4-16 16,-3-3-16-16,2 0 0 0,3 1-352 0,0 0-64 15,-2 1 0-15,-5 3-16 0,-7 2-176 0,-4 6 0 16,2 7 0-16,-8 3 128 0,-6-1-128 0,-3 4 0 15,-6-2 0-15,-9 9 0 16,0 0-1216-16,0 0-240 0,0 0-32 0,-11 9-9344 16,-2 0-1872-16</inkml:trace>
  <inkml:trace contextRef="#ctx0" brushRef="#br1" timeOffset="-141858.39">5974 15991 35935 0,'0'0'3200'0,"0"0"-2560"0,-4-13-512 0,6 2-128 16,3-2 0-16,8-2 0 0,4-1 0 0,9-1 128 16,7-6 528-16,7-4 112 0,2-4 32 0,9-2 0 15,6-2-160-15,3-1-48 0,1 1 0 16,2 0 0-16,0 4-256 0,-2 3-48 0,-2-2-16 16,-2 6 0-16,-3 0-272 0,-3 1 160 0,-5 3-160 0,-4 2 128 15,-4 2-1856 1,-6 2-368-16,-4 2-80 0,-7 2 0 0</inkml:trace>
  <inkml:trace contextRef="#ctx0" brushRef="#br1" timeOffset="-141250.33">7997 14814 17791 0,'-7'-13'784'0,"1"4"176"0,-4-5-768 0,-3 4-192 16,-2-1 0-16,1 4 0 0,-4 1 1280 0,-2 3 240 15,-4 2 32-15,-1 4 16 0,0 5-144 0,-4 4-16 16,-3 3-16-16,0 4 0 0,-1 3-576 0,1 4-112 16,2 4-32-16,3 0 0 0,3 3-192 0,4 3-32 15,4-1-16-15,4 0 0 0,2-6-96 0,6-5-16 16,6-2 0-16,5-2 0 0,3-1 32 0,6-6 0 15,7-5 0-15,8-6 0 0,3-3 96 0,8-4 32 16,1-3 0-16,2-2 0 0,0-3-224 0,-1-1-64 16,-4-1 0-16,-4 1 0 0,-4-3-320 0,-4 1-80 15,-5-1-16-15,-4 3 0 16,-3 2-2816-16,-6-4-560 0</inkml:trace>
  <inkml:trace contextRef="#ctx0" brushRef="#br1" timeOffset="-140980.8">8275 14540 5519 0,'0'0'496'0,"-3"-5"-496"15,3 5 0-15,0 0 0 0,0 0 5232 0,2 16 944 0,-2 1 192 0,-2 6 32 16,0 3-5152-16,-1 5-1040 0,1 4-208 0,-2 3 0 16,-1 1 0-16,-1 6 256 0,-2-2-64 0,2 3-16 15,1-4 144-15,-1-2 16 0,1-4 16 0,-1-4 0 16,2-7 48-16,0-2 16 0,-1-6 0 0,3-7 0 15,2-10 224-15,0 0 32 0,0 0 16 0,0 0 0 16,0 0 400-16,9-10 96 0,1-8 16 0,4-6 0 16,1-6-352-16,0-4-64 0,1-4-16 0,1-4 0 0,2 0-400 15,3-2-96-15,1 2-16 0,-1 4 0 0,-1 2-256 16,2 3 0-16,1 4 0 0,-1 6 0 0,-1 4 0 16,-1 6-144-16,0 5 16 0,-4 3 0 0,-1-1-112 0,-4 5-16 15,-1 3 0-15,-3 5 0 16,1-1-2448-16,-4 4-496 0,-5-10-112 0,9 22-16 0</inkml:trace>
  <inkml:trace contextRef="#ctx0" brushRef="#br1" timeOffset="-140655.52">9104 14460 17503 0,'-14'0'1552'0,"14"0"-1232"16,-12 5-320-16,1 3 0 0,-2 7 2336 0,-1 3 416 0,0 4 64 0,-2 4 32 15,-2 0-1504-15,-2 7-288 16,-3 2-64-16,0 2-16 0,-1-1-320 0,3 0-64 0,2-1-16 0,8-2 0 16,4-6-176-16,6-3-32 15,4-7-16-15,4-6 0 0,5-1 64 0,6-7 16 0,3-7 0 0,6-6 0 16,2-6 128-16,4-1 16 0,3-6 16 0,1-3 0 16,-2-4-96-16,1-3-32 0,1 0 0 0,-3 2 0 15,-5 2 96-15,-6-2 16 0,-8 4 0 0,-2 1 0 16,-5 6-144-16,-6 2-32 0,-6 3 0 0,-4 1 0 15,-6 4-144-15,-5 1-16 0,-6 6-16 0,-1 2 0 16,-5 2-384-16,-2 4-80 0,-1 4-16 0,2-1 0 16,2 2-2624-16,3-1-544 15</inkml:trace>
  <inkml:trace contextRef="#ctx0" brushRef="#br1" timeOffset="-140339.36">9708 14202 21247 0,'0'0'944'0,"0"0"192"0,0 0-912 0,0 0-224 16,-7 5 0-16,1-1 0 0,0 0 1008 0,-3 0 144 16,2 0 48-16,0 1 0 0,-1 1-208 0,-1 0-32 15,-2 7-16-15,-10 4 0 0,4 0-176 0,0 1-16 16,0 0-16-16,2 1 0 0,-1 1-256 0,3-2-48 15,3 0-16-15,3 0 0 0,5-2-208 0,2 0-32 16,1-2-16-16,7-2 0 0,3 1 128 0,-1-7 32 16,3 2 0-16,2-2 0 0,4 2 32 0,1 1 16 15,-1-4 0-15,6 5 0 0,-2-1-112 0,-3 1-32 16,-2-3 0-16,-4 3 0 0,-4-8 160 0,-10-2 16 16,7 9 16-16,-7-9 0 0,0 0 128 0,-8 13 32 0,-2-3 0 15,-4 2 0-15,-5 4 0 0,-4 2 16 0,-1 1 0 0,-6 0 0 16,0-3-272-16,-3 2-64 0,-1 0-16 15,3 0 0-15,4 0-240 0,3-2 0 0,4-3 0 0,3-2 0 16,3-4-1376 0,3-2-368-16,2-4-80 0,9-1-15712 0</inkml:trace>
  <inkml:trace contextRef="#ctx0" brushRef="#br1" timeOffset="-139955.68">10620 13948 23039 0,'-6'-9'2048'0,"1"3"-1648"16,0-3-400-16,-3 4 0 0,-1 5 1392 0,-2 0 192 15,-3 0 32-15,-4 2 16 0,-4 9-1008 0,-2-1-208 16,0 5-32-16,-4 2-16 0,-2-2-96 0,0 3-16 15,2 3 0-15,4-2 0 0,1-5 320 0,6 1 48 16,4 3 16-16,4-1 0 0,4-2-160 0,5-1-32 16,5 3 0-16,1 0 0 0,6 2 32 0,3 3 0 15,3 0 0-15,3-1 0 0,4 2-160 0,-1 3-16 16,-1-5-16-16,-3 5 0 0,-5-1-80 0,-1-5-16 16,-1-2 0-16,-4 0 0 0,-4 0 32 0,-4 0 0 15,-3-3 0-15,-5 1 0 0,-4 2 272 0,-6 1 48 16,-3-2 16-16,-5-5 0 0,-7 1-176 0,-3 0-16 0,-1-3-16 0,0 0 0 31,-2-5-1200-31,1-3-240 0,1-5-64 0</inkml:trace>
  <inkml:trace contextRef="#ctx0" brushRef="#br1" timeOffset="-139476.22">8609 15514 22111 0,'-16'-10'1968'0,"4"2"-1584"16,-2 2-384-16,-2 2 0 0,-2 3 640 0,-1 2 64 15,-1 2 0-15,-3 2 0 0,0 7 144 0,-4 5 48 0,3 3 0 16,-1-2 0-16,-1 1-608 0,3 3-112 0,3 3-32 0,6-1 0 15,4-2-144-15,6 0 0 0,7-2 144 0,4-5-144 16,5 2 560-16,7-3 32 0,6-2 16 0,3-3 0 16,5 1-208-16,1-1-32 0,0 3-16 0,-4 0 0 15,2-1-352-15,-6 0 128 0,-4 2-128 0,-4-2 0 0,-5 3 192 0,-6 1-48 16,-2 2 0-16,-5 2 0 0,-5 1 512 16,-6 2 112-16,-7 2 0 0,-2 0 16 0,-6 2-32 0,-2 0-16 15,-2-3 0-15,-5 0 0 0,0-2-352 0,-1-6-64 16,1-1 0-16,0-2-16 0,2-5-304 15,4-2 0-15,2-8 0 0,6 0 0 16,4-3-2624-16,7-5-416 0,5-4-96 0</inkml:trace>
  <inkml:trace contextRef="#ctx0" brushRef="#br1" timeOffset="-139120.62">8913 15692 26719 0,'0'0'1184'0,"0"0"240"0,0 0-1136 0,5-8-288 16,3-1 0-16,3 2 0 0,2-3 1168 0,4 0 176 15,0-4 48-15,2-2 0 0,2 0-608 0,-1-1-112 16,-1-2-32-16,-1 0 0 0,-2 1-224 0,-5 2-48 0,-2-1-16 16,-3 2 0-16,-4 2 160 0,2-1 16 0,-5 2 16 0,-2 3 0 15,0 0-112-15,-4 5-32 0,-3 3 0 0,-1 3 0 16,-2 6-144-16,-1 2-48 0,-3 4 0 0,-2 5 0 15,-2 3-208-15,-1 3 0 0,1-1 0 0,3 0 0 16,0 4 0-16,1-2 0 0,6-1 128 0,3-3-128 16,3-2 0-16,4-1 0 0,5-2 0 0,5-3 0 0,5-5 0 15,5-2 0-15,4-4 0 0,3-3 0 16,-2-3 0-16,4-4-208 0,3-3 16 0,-1-6 0 16,-2 1-2256-16,2 0-448 15,-2 1-96-15,0 0-16 0</inkml:trace>
  <inkml:trace contextRef="#ctx0" brushRef="#br1" timeOffset="-138825.4">9714 15293 27871 0,'0'0'1232'0,"0"0"256"0,-6 1-1184 0,-2 2-304 15,-2 1 0-15,-5 4 0 0,-2 1 944 0,-1 5 128 16,-2 2 16-16,-2 3 16 0,-3 4-464 0,3 4-112 16,-2-1-16-16,2 2 0 0,3-4-208 0,5 3-48 0,6-1-16 0,2 0 0 15,4-7-240-15,4-4 128 16,5-3-128-16,4-1 0 0,4 2 368 0,5-6-32 16,2-2 0-16,4-5 0 0,1-5-16 0,1 0-16 15,1-4 0-15,1 2 0 0,1-7-304 0,1 0 128 0,-4-3-128 16,1 1 0-1,0-2-1856-15,-2 0-464 0,-2-2-112 0</inkml:trace>
  <inkml:trace contextRef="#ctx0" brushRef="#br1" timeOffset="-138632.72">10179 14853 19343 0,'0'0'1728'0,"-4"-5"-1392"0,-1 2-336 0,1 1 0 0,4 2 2560 0,-5 2 432 15,-1 6 80-15,-4 7 32 0,-2 6-1920 0,0 4-384 16,-1 1-80-16,0 7-16 0,1 1-128 0,1 3-48 16,2 0 0-16,3 2 0 0,-1 2-400 0,3 1-128 15,2-2 0-15,1 5 0 0,1-3 128 0,-1 1-128 16,0 1 0-16,-1-2 0 16,-1 3-2160-16,-1-6-528 0,0-2-128 0</inkml:trace>
  <inkml:trace contextRef="#ctx0" brushRef="#br1" timeOffset="-138468.25">9803 15322 28559 0,'8'-13'2544'0,"2"1"-2032"15,4 3-512-15,2-1 0 0,2 3 992 0,2-2 96 16,2 4 32-16,5-1 0 0,3-2-352 0,3 3-64 16,0-4 0-16,-7 3-16 0,3 0-384 0,1-3-80 0,1 2-16 0,-2 1 0 15,0 1-208-15,-1 1 0 0,-2 0 0 0,6 3 0 31,-6 2-1792-31,-5 1-384 0,-6-2-96 0</inkml:trace>
  <inkml:trace contextRef="#ctx0" brushRef="#br1" timeOffset="-138318.62">10469 15179 13823 0,'0'0'1216'16,"0"0"-960"-16,0 6-256 0,-3 3 0 16,0 0 2656-16,-2 5 480 0,-4 2 112 0,1 2 16 0,-3 2-1664 15,-2 2-336-15,-2 3-64 0,-2 3-16 0,-1 2-624 0,0-3-128 16,3 1-32-16,1-2 0 0,3 3-240 0,1-1-160 15,1 1 192-15,1-6-192 16,2-2-384-16,2-4-176 0,4 2-32 0,-4-6-12848 16</inkml:trace>
  <inkml:trace contextRef="#ctx0" brushRef="#br1" timeOffset="-137661.12">11030 14941 29247 0,'0'0'1296'0,"-9"-1"272"0,-2 3-1248 0,1 4-320 0,-1 1 0 0,-3 7 0 16,-3 4 736-16,0 2 96 0,-2 3 0 0,-1 3 16 15,1-1-112-15,3 1-32 0,1-2 0 0,4 1 0 16,4-1-384-16,3-5-96 0,5-5-16 0,4-1 0 16,4-2 160-16,3-3 16 0,2-1 16 0,5-3 0 15,2-4 144-15,1-4 32 0,-2-3 0 0,4-1 0 0,1-5-64 0,-3 1-16 16,-1-5 0-16,-2 2 0 0,-3-3-80 0,-4 0-16 15,-2 0 0-15,-4-3 0 0,-1-2-240 0,-2 0-160 16,-3-4 192-16,-3 4-192 0,-2 3 192 0,-2 1-64 16,-2-1 0-16,2 2-128 0,-1 1 144 0,2 2-144 15,3 4 0-15,1 2 144 0,1-1-144 0,4 2 0 16,3-1 0-16,4 1 0 0,4-2-160 0,4 3 160 16,2 0 0-16,3-2-144 0,1 4 144 0,-6 2 0 15,4-3 0-15,2 4-128 0,0 1 128 0,5 1 0 16,2 1 0-16,-2 1-128 0,2 5 128 0,-5-1 0 0,-2 8 0 15,-2-2 0-15,-4 2 0 0,-4 1 0 16,-3 0 0-16,2 5 0 0,-7-2 0 0,-2-3 128 0,-4-15-128 16,0 11 0-16,0-11 240 0,-4 10-32 15,4-10 0-15,0 0 0 0,0 0 32 0,0 0 0 0,0 0 0 0,0 0 0 16,0 0-48-16,0 0-16 0,0 0 0 0,12-5 0 16,0-3-48-16,2 3-128 0,0 1 192 0,0 0-64 15,0 1-128-15,2 3 0 0,1 0 0 16,2 6 0-16,2 0 0 0,0 6 0 0,1-1 0 0,0 2 0 15,-1 1 0-15,-5-4 0 16,-1 3 0-16,0 1 0 0,-1 0 0 0,-1-3 0 0,-2 1 0 0,1 0 0 16,-4-2 0-16,0 2-272 0,-2-4 64 0,0 0-13184 15,-6-8-2640-15</inkml:trace>
  <inkml:trace contextRef="#ctx0" brushRef="#br1" timeOffset="-137519.8">11092 14202 42383 0,'0'0'3776'0,"-7"0"-3024"16,7 0-608-16,0 0-144 0,-8 4 192 0,1 4 0 15,1 2 0-15,-2 4 0 16,3 0-1552-16,-4 1-304 0</inkml:trace>
  <inkml:trace contextRef="#ctx0" brushRef="#br1" timeOffset="-137031.72">8163 16647 25791 0,'0'0'2304'0,"0"0"-1856"16,0 0-448-16,0 0 0 0,-7-5-144 0,7 5-128 15,-9 3-32-15,1 5 0 0,2 8 1040 0,-3 7 208 16,-1 5 32-16,-1 4 16 0,0 7-304 0,1 2-64 16,1 5-16-16,-3-2 0 0,0 3-176 0,3-1-48 15,4 1 0-15,5-6 0 0,0-7-240 0,4-2-144 16,3 0 160-16,2-7-160 0,-3-2 0 0,3-4 0 16,2-4 0-16,1-3-9552 15,4-7-1824-15</inkml:trace>
  <inkml:trace contextRef="#ctx0" brushRef="#br1" timeOffset="-136642.69">7986 16645 15663 0,'0'0'1392'0,"0"0"-1120"16,0 0-272-16,9-10 0 0,-1 0 1408 0,2 0 208 15,4 2 48-15,3-1 16 0,2 0-256 0,5-1-48 16,3-2-16-16,6 5 0 0,4 5-256 0,2 0-48 16,4 1-16-16,2 4 0 0,-1 2-400 0,-1 9-96 15,-2 3-16-15,-3 4 0 0,-5-3-320 0,-4 7-64 16,-6 9-16-16,-5 8 0 0,-5 4 48 0,-6 4 0 15,-4-5 0-15,-4 2 0 0,-4 0 224 0,-6-5 48 16,-6-1 16-16,-4-2 0 0,-5-2 304 0,-4-1 64 16,-1 0 16-16,-2-6 0 0,0-1-144 0,-3-2-16 15,2 0-16-15,2-3 0 0,3-4-416 0,2-3-64 16,0-5-32-16,3-5 0 0,5-7-288 0,2-5-64 0,5-4-16 0,2-5 0 31,3-5-2672-31,5-7-544 0</inkml:trace>
  <inkml:trace contextRef="#ctx0" brushRef="#br1" timeOffset="-136419.16">8905 16872 7359 0,'0'0'320'0,"0"0"80"0,0 0-400 0,9 10 0 0,0-3 0 0,-1 5 0 0,-4 3 4032 0,-2 3 704 15,0 2 160-15,-2 1 32 0,-2 3-3024 16,0 4-608-16,-2 2-112 0,-5-3-32 0,0 2-464 0,-1-2-112 16,0 2 0-16,1-4-16 0,3 3-240 0,-1-6-64 15,1-3 0-15,1-4 0 0,1 1-256 0,1-6-272 16,3-10 48-16,0 0-9184 16,0 0-1856-16</inkml:trace>
  <inkml:trace contextRef="#ctx0" brushRef="#br1" timeOffset="-135899.45">9547 16675 16575 0,'0'0'1472'0,"0"0"-1168"0,0 0-304 0,0 0 0 16,0 0 1408-16,0 0 240 0,0 0 32 16,0 0 16-16,0 0 32 0,-6 2 16 0,-2 2 0 0,-2-2 0 15,-1-2-336-15,-3 3-64 0,-1-2 0 0,-3 3-16 16,-3 0-400-16,-1 2-80 0,-1-1-16 0,-1 3 0 15,-1 1-400-15,1-2-96 0,0 5-16 0,2 2 0 0,2 0-320 16,4-1 144-16,2 2-144 0,3 0 0 16,4 0 0-16,3 1 0 0,4-4 0 0,5 2 0 0,4-1 0 0,5 0 0 15,4-3 144-15,3 3-144 0,7-3 208 0,2 1-48 16,0 2-16-16,1-3 0 0,2 2-144 16,-3 2 128-16,-2-3-128 0,-6 0 128 0,-4 2 64 15,-4-3 0-15,-6 3 0 0,-1 1 0 0,-5 0 256 0,-2-1 64 16,-6-2 16-16,-4 3 0 0,-4 0 96 0,-5-1 16 15,-3-2 0-15,-3-1 0 0,-1-1-304 0,-2-1-48 16,-2 1-16-16,2-5 0 0,-1-4-272 0,2 0 0 16,1-2 0-16,5 0 0 15,2-2-1200-15,4-5-336 0,3 0-80 0,-1-7-16688 0</inkml:trace>
  <inkml:trace contextRef="#ctx0" brushRef="#br1" timeOffset="-135536.62">10036 16270 23151 0,'0'0'1024'0,"0"0"208"0,0 0-976 0,0 0-256 0,0 0 0 0,-4 9 0 15,0 5 976-15,-1 4 160 0,0 0 16 0,-3 5 16 16,-1 5-176-16,0-3-32 0,0 6-16 0,1 2 0 16,-1 4 0-16,0 1 0 0,0-4 0 0,2 2 0 15,1-2-176-15,1-4-48 0,0-2 0 0,1-2 0 0,0-2-128 0,2-4-16 16,-1-2-16-16,3-1 0 0,4-7-64 0,-1-1-16 16,0-3 0-16,-3-6 0 0,8-1 224 0,5-4 64 15,1-4 0-15,4-3 0 0,2-4-240 0,3-3-32 16,1-3-16-16,0-2 0 0,-1 1-304 0,1 0-176 15,4-1 192-15,0 0-192 0,1 0 128 0,2 0-128 16,-1 5 0-16,2 1 0 0,2 2 0 16,-4 5 0-16,-4 0 0 0,1 4 0 0,-2 1 0 0,-2 3 0 15,-2 2 0-15,-5 2 0 0,-3 3-256 0,-3 3 0 16,-4-2 0-16,-2 6-12992 16,-4-1-2624-16</inkml:trace>
  <inkml:trace contextRef="#ctx0" brushRef="#br1" timeOffset="-135367.13">10273 16903 29487 0,'0'0'2624'0,"5"12"-2112"0,3-3-512 0,2 3 0 15,4 2 1104-15,4 0 112 0,5 4 32 0,0-1 0 16,0-2 208-16,2 0 32 0,2 2 16 0,2-1 0 16,-2-3-960-16,-1-3-192 0,1 2-32 0,2 2-16 31,-5-6-1744-31,-6 1-352 0</inkml:trace>
  <inkml:trace contextRef="#ctx0" brushRef="#br1" timeOffset="-134827.5">12168 14502 28559 0,'0'0'2544'0,"0"0"-2032"16,0 0-512-16,20-7 0 0,-1-1 752 0,3 0 48 15,5 1 16-15,-9 6 0 0,5-5-368 0,4 1-64 16,1-1 0-16,3 2-16 0,5 0-368 0,-4 1 0 16,2 0 0-16,9-1-14592 0</inkml:trace>
  <inkml:trace contextRef="#ctx0" brushRef="#br1" timeOffset="-134675.4">12330 14843 33807 0,'13'2'1488'0,"-3"-2"320"0,6-1-1440 0,6-1-368 0,2-1 0 0,9-3 0 15,4 1 1424-15,5-4 224 16,5 1 32-16,3 1 16 0,0-5-1120 0,1-1-240 16,-1 2-32-16,-3 0-12304 15,-1 2-2464-15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30:22.43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17864 3069 10127 0,'0'0'448'0,"0"0"96"0,0 0-544 0,0 0 0 0,0 0 0 0,0 0 0 16,0 0 1456-16,0 0 176 0,0 0 32 0,0 0 16 15,0 0-432-15,0 0-96 0,0 0 0 0,0 0-16 16,-9 0-208-16,9 0-32 0,0 0-16 0,-6 11 0 16,1-2 0-16,0 3 0 0,0-1 0 0,0 1 0 15,0 3-256-15,0 4-48 0,0 4-16 0,-1 4 0 16,-1-1-160-16,-1 3-16 0,1 5-16 0,-1-1 0 16,0 0-112-16,1-2-32 0,-2 1 0 0,2 0 0 15,2-3-32-15,3-5 0 0,1-2 0 0,2-3 0 16,1-2 32-16,5-3 0 0,-2-6 0 0,4 0 0 15,0-4 16-15,3-4 0 0,4-1 0 0,0-4 0 0,2-6 160 0,1 2 48 16,3-3 0-16,-1-1 0 0,1-3-208 0,-1-2-48 16,4-1 0-16,-4 1 0 0,-2 0-192 0,0 2 0 15,-2-1 128-15,-2 0-128 0,-2 2 0 0,-1 1-208 16,-1 0 32-16,-2 3 16 16,-2 2-2048-16,-3-1-416 0,0 2-64 0</inkml:trace>
  <inkml:trace contextRef="#ctx0" brushRef="#br0" timeOffset="532.08">17854 3519 1839 0,'0'0'160'0,"0"0"-160"0,0 0 0 0,0 0 0 16,0 0 2432-16,0 0 464 0,0 0 96 0,0 0 16 16,0 0-1520-16,0 0-288 0,0 0-64 0,0 0-16 15,0 0-80-15,0 0-16 0,0 0 0 0,3-5 0 16,-3 5-128-16,0 0-48 0,1-6 0 0,-1 6 0 16,0 0-128-16,0 0-16 0,4-7-16 0,0 2 0 15,-1 0-112-15,1-1 0 0,0 1-16 0,1 1 0 16,0-3-112-16,2 0-32 0,-2 0 0 0,0-1 0 0,2 0-32 0,0-4 0 15,0 2 0-15,1-4 0 0,-2-2 16 0,5 1 0 16,-1-2 0-16,2-1 0 0,2-2 32 0,2 0 0 16,-1-3 0-16,3-3 0 0,0 2-144 0,3-4-32 15,3 1 0-15,3-3 0 0,1-1-48 0,2 1-16 16,1-4 0-16,3-1 0 0,3 1-64 0,0-2 0 16,2 2-128-16,0 0 192 0,-1-1 64 0,0 4 16 15,-3 0 0-15,1 2 0 0,2 5-48 0,-2-2-16 16,-1 2 0-16,-2 3 0 0,-1-2 32 0,-1 2 0 15,-3 1 0-15,0 1 0 0,-4 0 80 0,-1 0 32 16,-1 2 0-16,0 2 0 0,-3 2-32 0,-1 2 0 16,-2-2 0-16,0 4 0 0,-2-2-16 0,0 2-16 15,-2 0 0-15,1 4 0 0,2-3-288 0,-3 5 0 16,-2 0 0-16,-2-1 0 0,0 2 0 0,0-1 128 16,-8 3-128-16,8 3 0 0,-8-3 0 0,0 0 0 15,6 5 0-15,-6-5 0 16,5 9-1152-16,-5-9-272 0,3 14-64 0,-3-2-15664 0</inkml:trace>
  <inkml:trace contextRef="#ctx0" brushRef="#br0" timeOffset="13066.07">20184 1672 13823 0,'-4'-2'1216'0,"-2"-4"-960"0,2 0-256 0,-5-3 0 16,-1-2 1152-16,1 3 192 0,3 2 48 0,-2 1 0 15,-2 2-112-15,0-1-32 0,0-1 0 0,-2 4 0 16,1 0-224-16,-1 1-64 0,1-2 0 0,0 4 0 16,0 0-176-16,1 2-32 0,0 0-16 0,0 0 0 0,0 1-304 0,0 4-64 15,1-2-16-15,0 6 0 0,0 5-160 0,0 0-16 16,1-1-16-16,1 8 0 0,-1 4-32 0,2 3-128 16,1 2 192-16,1 4-64 0,0 3 64 0,3 2 16 15,1 1 0-15,2-4 0 0,1-7-208 0,1 0 144 16,1-3-144-16,2-4 128 0,1-3-128 0,0-3 0 15,-1-1 144-15,1-4-144 0,1-2-224 0,-2-1-112 16,1-5-32-16,-8-7-9136 16,9 4-1824-16</inkml:trace>
  <inkml:trace contextRef="#ctx0" brushRef="#br0" timeOffset="13252.27">19784 2142 26719 0,'0'0'1184'0,"0"0"240"0,0 0-1136 0,0 0-288 16,11 0 0-16,2 0 0 0,0 0 352 0,3 2 16 16,2-5 0-16,2-2 0 0,2-1 288 0,3-4 64 15,3-2 16-15,2-1 0 0,-4-3-160 0,2-1-16 0,1 1-16 0,-3 1 0 16,-6-2-368-16,-2 2-176 16,-1-2 160-16,-5 5-160 15,2-1-1920-15,-5 4-464 0</inkml:trace>
  <inkml:trace contextRef="#ctx0" brushRef="#br0" timeOffset="13415.79">20333 1854 21183 0,'0'0'1888'15,"0"0"-1504"-15,5 13-384 0,0-1 0 0,-1 1 464 0,-2 5 32 16,1 5 0-16,0 1 0 0,-3 0 928 0,0 3 192 16,-3-3 48-16,2-1 0 0,1 0-848 0,0-3-176 15,0 0-16-15,1-3-16 0,2-2-384 0,-1-4-80 16,2 1-16-16,0-2 0 15,-4-10-2048-15,0 0-432 0</inkml:trace>
  <inkml:trace contextRef="#ctx0" brushRef="#br0" timeOffset="13842.11">20628 1406 15663 0,'0'0'688'0,"0"0"144"0,0 0-656 0,0 0-176 0,0 0 0 16,0 0 0-16,0 18 1248 0,0 3 224 0,0 3 32 0,0 0 16 16,0 5-224-16,0 0-32 0,1 4-16 0,0 3 0 15,1 1-288-15,-2 4-64 0,0 2-16 0,-2 0 0 16,1 4-240-16,1 1-32 0,0-3-16 0,0-6 0 15,-1-7-240-15,0-4-48 0,-1-6-16 0,2-3 0 16,0-5 16-16,2-6 0 0,-2-8 0 0,0 0 0 16,0 0 272-16,0 0 64 0,8-3 16 0,1-5 0 15,0-6-16-15,0-4 0 0,-3-2 0 0,3-5 0 0,2-1-432 0,-1-1-80 16,1 3-128-16,1 5 176 0,-2 1-176 16,0 6 0-16,-1 5 0 0,-9 7 0 0,11 0-208 0,-11 0 80 15,12 10 128-15,-5 4-208 0,-2 2 16 0,-2 3 0 16,-4 4 0-16,-4 2 0 0,-2-2 192 0,0 1 0 15,-4 2 0-15,0-6-144 0,-2 0-176 0,2-2-16 16,-1-4-16-16,4-5 0 16,-3-4-2032-16,11-5-416 0,-9-5-80 0</inkml:trace>
  <inkml:trace contextRef="#ctx0" brushRef="#br0" timeOffset="14151.16">20859 1832 21823 0,'0'0'960'0,"0"0"208"0,0 0-928 0,12 8-240 15,-1 1 0-15,-1-7 0 0,0 1 1216 0,2-3 192 0,1-3 32 0,1 0 16 16,-1-5-368-16,3-1-64 16,-1-2 0-16,2 0-16 0,-5-1-240 0,2-1-32 0,-4 0-16 0,1 1 0 15,-4-2-336-15,0 1-64 0,-4 1 0 0,-1 0-16 16,-2 2-144-16,0 1-32 0,-3 0 0 0,3 9 0 15,0 0-128-15,-9-4 128 0,9 4-128 0,-11 4 128 16,-2 5-128-16,3 2 0 0,0 3 0 0,-2 1 0 16,1 3 0-16,1 1-176 0,1 2 176 0,0 1-128 15,2 0 128-15,2-3 0 0,2 0 0 0,1-2 0 0,4-1 0 16,1-2 0-16,2-4 0 0,2 0 0 0,-7-10 0 0,11 4 0 16,2-1 0-16,1-4 0 15,1-3-400-15,2-4-48 0,-2-2-16 0,-1-1-9552 16,-1-1-1904-16</inkml:trace>
  <inkml:trace contextRef="#ctx0" brushRef="#br0" timeOffset="14411.27">21251 1648 11055 0,'0'0'976'0,"0"0"-784"16,1 14-192-16,-2 2 0 0,-3 2 3168 0,3 0 592 15,-3 1 112-15,-1 4 32 0,0 0-1504 0,0 1-288 16,-1-1-64-16,3-1-16 0,-1-3-608 0,0-2-112 15,1-1-32-15,2-5 0 0,1-11-384 0,0 0-64 16,0 0-32-16,0 0 0 0,0 0 16 0,0 0 0 16,7-9 0-16,0-6 0 0,2-3-112 0,2-2-32 15,1-2 0-15,1-2 0 0,-2 2-384 0,1 2-80 16,0 2-16-16,1 2 0 0,0 2-192 0,-1 4 0 0,0-1 128 16,1 4-128-16,-1-2 0 0,0 4 0 0,-1 4 0 0,1 1 0 15,-1 0 0-15,-1 1-192 0,-10-1 192 0,12 2-208 31,-1 2-2256-31,0-1-448 0,2 1-96 0</inkml:trace>
  <inkml:trace contextRef="#ctx0" brushRef="#br0" timeOffset="22855.59">22134 1517 15663 0,'0'0'1392'0,"0"0"-1120"16,-4-10-272-16,4 10 0 0,0 0 1136 0,0 0 160 16,0 0 48-16,0 0 0 0,0 0-224 0,0 0-32 15,-7 6-16-15,3 8 0 0,1 0-368 0,2 4-80 16,1 4-16-16,-1 2 0 0,1 5-144 0,0 4-16 16,1 1-16-16,-2 3 0 0,-1 3-80 0,0 0-16 15,1 0 0-15,-3-1 0 0,3-1-80 0,-2-3 0 16,1-10-16-16,-1-3 0 0,2-5 80 0,-1-4 32 15,4-3 0-15,-2-10 0 0,0 0 496 0,0 0 112 16,2-15 0-16,2-8 16 0,0-4-160 0,1-2-48 16,0 0 0-16,3-3 0 0,-2 0-448 0,0 2-112 15,-1-2-16-15,4 0 0 0,-1-1-192 0,1 3 0 16,1 1 128-16,3-3-128 0,2 3 0 0,3 2 0 16,0-1 0-16,2 5 0 0,2 3 0 0,-1 4 0 15,-1 4 0-15,1 7 0 0,-1 3 0 0,-2 4 0 16,-5 4 0-16,-2 5 0 0,-2 6-176 0,-3-1 176 15,-3 2-160-15,-4 1 160 0,-4 0-128 0,-4-1 128 0,-3 3 0 0,-2-2-144 16,-2-2 144-16,-1 0 0 0,-1-2 0 0,1-2 128 16,-1-4-128-16,1 0 0 0,5-4 0 0,-2-4 0 31,1-1-1088-31,4-1-224 0,-1-3-48 0,5-5-9088 0,2-1-1824 0</inkml:trace>
  <inkml:trace contextRef="#ctx0" brushRef="#br0" timeOffset="23150.04">22659 1376 18431 0,'0'0'816'0,"0"0"160"0,-4 10-784 0,0 5-192 16,2 2 0-16,-1 1 0 0,1 1 1088 0,-1 1 192 16,3 6 16-16,0-1 16 0,0-5-32 0,0 1-16 15,0-2 0-15,0-2 0 0,0-1-352 0,0-2-64 16,3-7-16-16,-3-7 0 0,0 0 0 0,0 0-16 15,0 0 0-15,0 0 0 0,0 0 48 0,9-6 16 16,-3-8 0-16,3-1 0 0,0-3-368 0,0-1-80 16,0-4-16-16,0 1 0 0,-3-4-208 0,3 2-32 15,0-6-16-15,1 5 0 0,0-3-160 0,1 6 0 16,1 3 0-16,-1 1 128 0,1 3-128 0,-2 3 0 16,1 3-160-16,1 4 160 0,-2 1-208 0,-10 4 48 15,11-2 16-15,-11 2 0 16,14 9-2496-16,-1-4-496 0</inkml:trace>
  <inkml:trace contextRef="#ctx0" brushRef="#br0" timeOffset="23607.47">23054 1371 16575 0,'0'0'1472'0,"0"0"-1168"0,0 0-304 0,0 0 0 0,0 0 592 0,0 0 64 16,0 0 16-16,0 0 0 0,0 0 96 0,0 0 0 15,0 0 16-15,0 0 0 0,11 4-160 0,-11-4-48 16,12-2 0-16,-2 0 0 0,-10 2-320 0,11-5-64 16,-11 5 0-16,10-4-16 0,-10 4 64 0,0 0 16 15,6-6 0-15,-6 6 0 0,0 0 320 0,0 0 80 16,0 0 16-16,8-5 0 0,-8 5 32 0,7-4 0 15,-7 4 0-15,0 0 0 0,9-8-304 0,-9 8-48 16,7-8-16-16,-7 8 0 0,6-6-112 0,-6 6-32 16,6-11 0-16,-2 3 0 0,-4 8 160 0,3-9 32 15,-3 9 0-15,-2-7 0 0,1-4-80 0,1 11-16 16,-10-6 0-16,2 1 0 0,-2 2 64 0,0 5 16 16,0 3 0-16,-2 0 0 0,1 2-48 0,0 5 0 15,-1 3 0-15,1 0 0 0,-1-1-320 0,2 4 0 16,1 0 0-16,0 0 0 0,5-3 0 0,-1 2 0 15,3-1 0-15,2 1 128 0,4-5-128 0,2-3 0 16,3 0 0-16,4-4 0 0,-1 2 0 0,5-5 144 16,2-4-144-16,1-2 160 0,2-3-16 0,1-3 0 0,1 1 0 15,-3-5 0 1,1 0-512-16,0 0-96 0,1 2-32 0,-4-2-10480 0,-4 2-2096 0</inkml:trace>
  <inkml:trace contextRef="#ctx0" brushRef="#br0" timeOffset="23986.41">23692 1122 10127 0,'0'0'896'0,"0"0"-704"16,0 0-192-16,-8-3 0 0,0 2 3328 0,8 1 624 15,-10 1 128-15,0 2 16 0,-2-1-2176 0,2 3-448 16,-1-2-96-16,0 2-16 0,4 4-640 0,0-1-128 16,1 3-16-16,0-3-16 0,-1 0-256 0,7-8-48 15,-1 11-16-15,1-11 0 0,0 0 16 0,4 11 16 16,-4-11 0-16,9 9 0 0,-2 0 208 0,4-4 32 16,0-1 16-16,2 2 0 0,-2-1-208 0,1 0-64 15,-2 3 0-15,-1-2 0 0,-9-6-256 0,6 14 160 16,-3 0-160-16,-5 0 128 0,-3 3 208 0,-5 2 48 15,-1 0 0-15,-5 0 0 0,-1 1 224 0,-5 1 48 16,-3 0 16-16,0-2 0 0,0-2-352 0,-2-3-64 16,4-4 0-16,1 1-16 0,-1-4-240 0,4-1 128 0,2-3-128 15,4-3 0 1,2-4-1376-16,5-2-368 0,2-1-80 0,4-7-14816 0</inkml:trace>
  <inkml:trace contextRef="#ctx0" brushRef="#br0" timeOffset="24493.1">23934 1143 17855 0,'0'0'784'0,"-10"8"176"0,1-4-768 0,0 1-192 16,1 1 0-16,2-2 0 0,0 4 1072 0,6-8 176 15,0 0 32-15,0 0 16 0,0 0-160 0,0 0-48 16,0 0 0-16,0 0 0 0,11 5 0 0,2-5-16 16,1-5 0-16,1-3 0 0,0-2-448 0,2 0-96 15,1-4-16-15,-2 2 0 0,1 1-192 0,-3-3-32 0,-3 1-16 0,-1 3 0 16,-1-1-96-16,-4 3-32 0,-2-1 0 0,-3 9 0 16,-3-6 16-16,3 6 0 15,-4-8 0-15,4 8 0 0,-11 0 160 0,-2 6 16 0,-1 1 16 0,0 5 0 16,0 0-128-16,-2 4-32 0,1 2 0 0,2 3 0 15,1 0-192-15,2 0 0 0,1-2 0 0,4-2 0 16,3-1 0-16,2-4 0 0,1 2 0 0,3-1 0 16,2-4 0-16,2 0 0 0,3-5 0 0,2-1 0 15,0 1 0-15,2-2 0 0,3-4 0 0,0-3 0 16,1 0-1344-16,0 1-176 0,0-5-16 0,0 0-8192 16,1-3-1648-16</inkml:trace>
  <inkml:trace contextRef="#ctx0" brushRef="#br0" timeOffset="24806.76">24361 1053 21823 0,'-1'13'960'0,"-2"-2"208"0,2 1-928 0,-2 3-240 15,1 3 0-15,-2 1 0 0,-1 0 1152 0,1 0 176 16,0-4 32-16,1-1 16 0,-2 0-96 0,1-4 0 15,2-1-16-15,2-9 0 0,0 0-336 0,0 0-64 16,0 0-16-16,0 0 0 0,0 0 48 0,0 0 0 16,7-11 0-16,0-2 0 0,2-5-384 0,0 0-80 15,-1-3-16-15,1-1 0 0,1 1-272 0,1 2-144 0,2-3 160 0,0 3-160 16,2 0 0-16,-1 1 128 0,3 2-128 16,-2 2 0-16,0 1 0 0,2 5 0 0,-2-1 0 15,0 6 0-15,-2 1 0 0,-3 2 0 0,-10 0 0 0,0 0 0 16,0 0-384-16,10 5 0 0,-10-5-16 0,9 9 0 15,-9-9-2736 1,6 8-528-16</inkml:trace>
  <inkml:trace contextRef="#ctx0" brushRef="#br0" timeOffset="25006.5">24788 868 24879 0,'0'0'2208'0,"0"0"-1760"15,0 16-448-15,-2-1 0 0,0 3 880 0,0 0 80 16,-3-2 32-16,1 3 0 0,-1 3 320 0,0 2 64 16,0-1 16-16,0-1 0 0,0-3-784 0,2 1-160 15,0-1-16-15,2-4-16 0,2 1-288 0,2-5-128 16,1-1 128-16,-4-10-128 0,7 7-192 0,-7-7-128 16,11 3-32-16,-1-6 0 15,1-4-2560-15,-1 0-512 0</inkml:trace>
  <inkml:trace contextRef="#ctx0" brushRef="#br0" timeOffset="25766.6">24795 1094 3679 0,'0'0'160'0,"0"0"32"0,-3 9-192 0,-1 1 0 15,2-3 0-15,-1 4 0 0,3-11 2416 0,-4 10 432 16,-1 1 96-16,1 1 0 0,4-12-1408 0,-2 9-304 16,2-9-48-16,-3 10-16 0,3-10 16 15,-2 7 0-15,2-7 0 0,0 0 0 0,0 0-16 0,0 0 0 16,0 0 0-16,0 0 0 0,0 0-144 0,7-5-16 15,-2-5-16-15,2 0 0 0,0-3-224 0,4-3-64 16,0-2 0-16,3-1 0 0,1 0-128 0,1-3-16 16,-2-1-16-16,2 3 0 0,1 1-144 0,-1 1-16 15,-1-1-16-15,1 1 0 0,-5 2-80 0,1 2-16 16,-2 2 0-16,-1 1 0 0,-2 2-272 0,-2 0 0 16,-3 4 128-16,-2 5-128 15,0 0-832-15,0 0-240 0,0-5-32 0</inkml:trace>
  <inkml:trace contextRef="#ctx0" brushRef="#br0" timeOffset="25986.27">25185 772 24879 0,'0'0'2208'16,"0"0"-1760"-16,0 0-448 0,0 0 0 0,-3 10 608 0,1 2 32 0,-1 1 16 0,1-1 0 15,-1 0 304-15,1 4 48 0,-2-1 16 0,0 3 0 16,0 0-352-16,0 1-64 0,-2 0-16 0,1 0 0 16,0-1-336-16,1 0-64 0,0 0 0 0,0-2-16 15,3-2-176-15,0-1 0 0,0 1 0 0,1-3 0 16,0-11-1840-16,0 0-400 0,0 0-64 16</inkml:trace>
  <inkml:trace contextRef="#ctx0" brushRef="#br0" timeOffset="26357.31">25459 707 20271 0,'0'0'896'0,"0"0"192"0,0 0-880 0,0 0-208 16,0 0 0-16,-3 13 0 0,-1 1 1344 0,-1 1 240 15,0 4 32-15,-2 2 16 0,1-2-416 0,-2 2-96 16,-2 0-16-16,0 4 0 0,-2 2-192 0,2-3-32 15,0-5-16-15,1-2 0 0,2-3-336 0,0-2-64 16,3-3-16-16,4-9 0 0,0 0-32 0,0 0-16 16,0 0 0-16,0 0 0 0,0 0 112 0,12-9 0 15,2-5 16-15,-1-1 0 0,1-4-208 0,-2-1-64 16,1 1 0-16,0-2 0 0,-1 1-256 0,2 0 128 0,-1 2-128 0,1 3 0 16,0 1 0-16,-1 2 0 0,-2 6 0 15,-1 2 0-15,1 1 0 0,-11 3 0 0,10 8 0 0,-3 2 0 16,-2 0 0-16,-1 4 0 0,0 2 0 0,-4 1 0 15,0 2 0-15,0 1 0 0,0 0 0 0,-3 0 0 16,3-2 0-16,3 0 0 0,-3-3 0 0,3 2 0 16,0-3 0-16,2-2 0 0,2 0 0 0,0-2 0 15,4-5-256-15,-2-3-96 0,2-2-32 0,2-1-11008 16,2-5-2192-16</inkml:trace>
  <inkml:trace contextRef="#ctx0" brushRef="#br0" timeOffset="26718.56">26240 621 16575 0,'0'0'736'0,"-5"-6"160"0,0-3-720 0,-2 4-176 16,-2 0 0-16,2 2 0 0,7 3 2624 0,-12 3 512 16,0-1 80-16,-4 3 32 0,2 4-1984 0,0 0-400 15,0 4-80-15,0 2-16 0,0-1-368 0,2 0-80 16,0 0 0-16,2 2-16 0,0 0-128 0,4-2-32 15,1-3 0-15,1 2 0 0,2-1-144 0,2-12 128 16,0 0-128-16,8 7 128 0,-8-7 112 0,14 4 16 0,1-4 0 0,3-3 0 16,0-2 64-16,2-3 32 15,2-1 0-15,-2 2 0 0,-1-2-80 0,-1 1-16 16,-4-2 0-16,-1 5 0 0,2-3-48 0,-2 3-16 16,-6 3 0-16,-7 2 0 0,12 0 48 0,-12 0 0 0,0 0 0 0,6 13 0 15,2-3-32-15,-4 4 0 0,-4 2 0 0,-2 5 0 16,-2 0-16-16,-2 5 0 0,1-4 0 0,-3 5 0 15,1 2-192-15,-2 2 176 0,0-6-176 16,0 3 160-16,1-1-160 0,0 0 0 0,-3-4 0 0,1-2 128 16,-1-1-128-16,1 2-256 0,-3-2 64 0,0-3-11376 15,-1-3-2272-15</inkml:trace>
  <inkml:trace contextRef="#ctx0" brushRef="#br0" timeOffset="26877.86">25809 278 29487 0,'-1'-8'2624'0,"-3"0"-2112"16,4 8-512-16,0 0 0 0,0 0 2800 0,0 0 448 15,0 0 80-15,0 0 32 0,0 0-2640 0,0 0-528 16,0 0-192-16,0 0 144 0,0 0-144 0,0 0 0 16,0 0 0-16</inkml:trace>
  <inkml:trace contextRef="#ctx0" brushRef="#br0" timeOffset="27708.36">19878 2707 16575 0,'0'0'1472'0,"-3"-5"-1168"0,3 5-304 0,0 0 0 16,0 0 320-16,0 0 16 0,0 0 0 0,0 0 0 15,0 0 592-15,0 0 112 0,0 0 32 0,3 14 0 16,-1 2-288-16,1 5-48 0,-1 4-16 0,0 0 0 16,-1 5-48-16,-1 0-16 0,0 2 0 0,0 6 0 15,-3 1-16-15,1 0 0 0,-1-3 0 0,1 0 0 16,-2-5-272-16,0-5-64 0,2 1-16 0,-1-5 0 0,1-5-48 15,-1-3-16-15,2-5 0 0,1-9 0 0,0 0 64 0,0 0 16 16,0 0 0-16,10-4 0 0,-1-7 400 0,1-2 96 16,1-7 16-16,2 0 0 0,-1-1-416 0,2 0-80 15,-3-2 0-15,-1-1-16 0,4 2-304 0,-2 3 0 16,-2 1-176-16,0 2 176 0,0 0 0 0,2 7-128 16,0 2 128-16,0 6 0 0,-2 3 0 0,1 7 0 15,1 4 0-15,-2 2 0 0,-2 5-160 0,0 2 160 16,1-1-128-16,-2 5 128 0,-3 2 0 0,-2 2 0 15,-2-3 0-15,-1 1 128 0,0-5-128 0,-1-1 0 16,2-2 128-16,3-1-128 0,1-3 0 0,-1-3 0 16,-3-13-192-16,6 12 64 15,-6-12-2304-15,0 0-464 0</inkml:trace>
  <inkml:trace contextRef="#ctx0" brushRef="#br0" timeOffset="28025.34">20574 2872 20271 0,'-11'8'1792'0,"3"-3"-1424"0,-1-1-368 0,1 6 0 16,-3-1 976-16,-3 5 128 0,0 2 32 0,0 3 0 16,0 7-544-16,3 2-96 0,1 0-32 0,1-2 0 15,3-2-80-15,2-1 0 0,1-5-16 0,3-3 0 16,3 1-64-16,2-5-16 0,4-3 0 0,2-2 0 15,2-6 368-15,2-3 80 0,3-2 16 0,0-2 0 16,0-6-304-16,-1 0-48 0,1-1-16 0,-1-2 0 0,-2-2-128 0,-4 0-16 16,0 0-16-16,-3 1 0 0,-1-2 80 0,-3 1 16 15,-4 1 0-15,-3 1 0 0,-2-1-16 0,-1 2 0 16,-2 2 0-16,-2 3 0 0,-4 0-96 0,1 5-16 16,-2 1 0-16,1 3 0 0,0 1-368 0,0 1-80 15,0 2 0-15,1-1-16 16,1 2-2512-16,-1 0-496 0</inkml:trace>
  <inkml:trace contextRef="#ctx0" brushRef="#br0" timeOffset="28515.94">20840 2805 16575 0,'-11'16'736'0,"4"-1"160"0,-2 4-720 0,0 2-176 15,1 0 0-15,-1 4 0 0,-1 4 1584 0,-1-4 272 16,2-1 64-16,1-3 16 0,1-5-544 0,2-2-112 16,3-2-32-16,2-12 0 0,0 0-384 0,0 0-80 0,0 0-16 0,0 0 0 15,11-2 112-15,-1-4 16 0,0-4 0 0,1-4 0 16,-1-4-512-16,1-1-80 0,1-3-32 0,-1 1 0 16,-1-1-272-16,2 2 128 0,0 0-128 0,1-1 0 15,0 2 0-15,-1 1 0 0,1 2 0 0,0 1 0 16,-3 3 0-16,2 6 0 0,-2 3 0 0,-10 3 0 15,10 3 0-15,1 3 0 0,-4 3 0 0,0 2 0 0,-2 1 0 0,-2 4-176 16,-3 3 176-16,-1 3-160 0,-2 4 160 16,-2-5 0-16,-1-1-144 0,-1 2 144 0,0 0 0 0,-1-3 0 15,-1-3 0-15,3-2 0 0,-1 1 0 0,2-3 0 16,5-12 0-16,0 0 128 0,0 0-128 0,0 0 128 16,0 0-128-16,0 0 128 0,4-13 64 0,1-2 16 15,2-4 0-15,0 0 0 0,1 0-80 0,3-2 0 16,-1 1-128-16,2 0 192 0,-1 1-192 0,2 0 0 15,0 1 0-15,-1 1 0 0,1 1-144 0,-1 3 144 16,0 5 0-16,1 2-144 0,0 5 144 0,-2 1-128 16,-1 4 128-16,1 5-128 0,-4 3 128 0,2 1-160 15,0 3 160-15,-1 2-160 0,-2 4 160 0,-2 5 0 16,0-2 0-16,-3 2-128 0,-2-6 128 0,-2 1 0 16,0-3 0-16,1-1-128 0,-1-3-48 0,1-1 0 15,1-1 0-15,1-4-10112 16,0-9-2016-16</inkml:trace>
  <inkml:trace contextRef="#ctx0" brushRef="#br0" timeOffset="29024.96">21291 2759 11967 0,'0'0'1072'0,"0"0"-864"16,-3 10-208-16,3-10 0 0,2 10 1216 0,-2-10 192 15,9 8 32-15,1-3 16 0,2-6-640 0,0-3-128 16,2-1-32-16,3 0 0 0,2-5 240 0,0-1 32 16,-1-4 16-16,0-1 0 0,-2 0-176 0,-1 1-16 15,-1-1-16-15,-1-1 0 0,-3 3-240 0,-1 1-48 16,-1-1-16-16,-3 3 0 0,-4 1-160 0,-2 0-16 15,-3 2-16-15,0 0 0 0,-2 3 32 0,-3 3 16 16,-1 5 0-16,-2 5 0 0,0 0-64 0,-2 4-16 16,-2 2 0-16,0 4 0 0,1 3-208 0,-1 1 0 15,5 4 128-15,2 1-128 0,0-5 0 0,4 4 0 0,2-3 0 0,3-2 0 16,2 1 0-16,2-2 0 0,2-2 0 0,4-1 0 16,4-3 0-16,4-2 0 0,2-4 128 0,6-2-128 15,0-6-256-15,5-5-112 0,2-1-16 0,0-2-12592 16</inkml:trace>
  <inkml:trace contextRef="#ctx0" brushRef="#br0" timeOffset="29372.06">21894 2595 3679 0,'0'0'320'0,"0"0"-320"15,-9-4 0-15,1 4 0 0,8 0 3280 0,-10 5 592 16,0-1 112-16,-1 4 32 0,-1 2-2464 0,1 4-480 16,-2 1-112-16,0 0 0 0,-1 2-160 0,2 4-32 15,-1 0 0-15,4-1 0 0,0-1-192 0,4-1-32 16,2-2-16-16,3 0 0 0,0-5 32 0,4 1 0 16,3-5 0-16,3-2 0 0,4-5-80 0,2-3-16 15,2-3 0-15,2 1 0 0,2-7-80 0,-2 1-32 16,-2 0 0-16,1 0 0 0,0 0-80 0,-3-3-16 15,-5-1 0-15,-2 0 0 0,-3 1-64 0,-3 2 0 16,-6-1-16-16,-1 1 0 0,-1 2 0 0,-5-2 0 16,-4 2 0-16,-2 1 0 0,-2 6-176 0,-1-1 160 15,-2-1-160-15,4 3 160 16,-2 1-480-16,2 1-80 0,3 1-32 0,3 1 0 16,2-2-1744-16,9 0-336 0,0 0-80 0,0 0-16 0</inkml:trace>
  <inkml:trace contextRef="#ctx0" brushRef="#br0" timeOffset="29920.12">22232 2445 20271 0,'0'0'1792'0,"0"0"-1424"16,-4 11-368-16,-1-2 0 0,-1 3 320 0,1 2 0 16,0 1 0-16,-1 1 0 0,1 2 672 0,0 3 128 15,-1-2 32-15,-3 1 0 0,3-1-224 0,-2 0-32 16,2-2-16-16,-1-1 0 0,1-2-144 0,1-2-32 16,5-12 0-16,-3 10 0 0,3-10-32 0,0 0-16 15,0 0 0-15,0 0 0 0,0 0 48 0,5-10 16 16,3-2 0-16,2-3 0 0,3-3-272 0,1-2-48 15,1-6-16-15,2 3 0 0,-1 3-240 0,1-5-144 16,1-1 160-16,-3 2-160 0,0-3 128 0,-1 6-128 16,-1 3 0-16,-2 4 144 0,1 3-144 0,-2 3 0 0,-10 8 0 15,0 0 128-15,9 8-128 0,-4 2 0 0,-4 5-160 16,-1 4 160-16,0 4 0 0,-5 1 0 0,-4-2 0 0,-1-2 0 16,0 4 0-16,-3-1 0 0,2-4 0 0,4-9 0 15,2 2 176-15,-1-5-176 0,2 1 160 0,4-8-160 16,0 0 0-16,0 0 128 0,0 0-128 0,0 0 0 15,6-8 208-15,3 0 0 0,4-8 0 0,0 1 0 16,3-2-80-16,2-2-128 0,1-2 176 0,1-1-176 16,2 2 0-16,-2 0 0 0,-1 2 0 0,-2 4 0 15,-2 0 0-15,0 2 0 0,1 3 0 0,-2 3 0 0,-2 4 0 0,0 3 0 16,-2 4 0-16,0 0 0 0,-3 4 0 0,-1 4-176 16,-1 2 176-16,-3 3-160 0,0 2 160 0,-4 2 0 15,1 0-144-15,-3 6 144 16,-1-1-432-16,2-7-16 0,0-2 0 0,3-4 0 15,3-4-2560-15,-3-10-512 0</inkml:trace>
  <inkml:trace contextRef="#ctx0" brushRef="#br0" timeOffset="30422.19">23034 2250 2751 0,'0'0'128'0,"0"0"16"0,0 0-144 0,-4-3 0 0,-1 0 0 0,-1 2 0 15,-1-3 3552-15,0 1 672 0,-1 1 144 0,1 4 32 16,-2 2-2592-16,2 0-512 0,-4 2-96 0,1 5-32 0,-2 0-208 0,-2 2-64 16,2 5 0-16,-2 1 0 0,-2 2-224 0,2 2-48 15,0 0-16-15,3 2 0 0,2-3-240 0,1-2-48 16,3-2-16-16,3-4 0 0,2-4-16 0,2-1 0 15,-2-9 0-15,10 3 0 0,4-6 80 0,3-4 16 16,3-4 0-16,4-4 0 0,3-3-16 0,0 1 0 16,0-1 0-16,-3-3 0 0,-1 0-160 0,-6-1-16 15,1 2-16-15,-6 2 0 0,-2 2 64 0,-4 0 16 16,-2 4 0-16,-4-1 0 0,-1 5 64 0,-3 1 0 16,-2 3 16-16,-3 1 0 0,-2 2-144 0,-1 2-48 15,-2 2 0-15,-1 2 0 0,-2 1-400 0,0-1-96 16,5 0-16-16,-4 4 0 15,5-2-2368-15,5-1-464 0,6-6-112 0,0 0-16 0</inkml:trace>
  <inkml:trace contextRef="#ctx0" brushRef="#br0" timeOffset="30811.28">23297 2135 16575 0,'0'0'1472'0,"0"7"-1168"0,-1 4-304 0,-2 3 0 15,0-2 1152-15,-3 5 192 0,4 2 16 0,-2 2 16 16,-1 2-48-16,-1 2-16 0,2 2 0 0,-3-1 0 16,0 1-272-16,2-2-48 0,-3 4-16 0,1-5 0 15,-2-1-272-15,1-4-48 0,3-3-16 0,1-4 0 16,0 0-160-16,0-7-32 0,4-5-16 0,0 0 0 0,0 0 144 0,0 0 16 16,7-9 16-16,-1-4 0 15,-1-5-160-15,4-2-48 0,-1-5 0 0,-1 2 0 0,2-6-256 0,0 3-144 16,0-2 160-16,3 4-160 0,-1-3 0 0,2 4 128 15,-1 2-128-15,2-1 0 0,2 3 0 0,0 1 0 16,2 3 0-16,-3 1 0 0,3 5 0 0,-1 0 0 16,-2 6 0-16,0 1 0 0,0 2 0 0,-2 3-128 15,-3 1 128-15,-1 3 0 0,-3 1-192 0,-3 3 192 16,-4-2-192-16,-4 5 192 0,-3 0-320 0,-2-1 32 16,-3 0 16-16,0-1 0 0,-1-3-16 0,0 3 0 15,-1-5 0-15,1 1 0 0,3-6-48 0,-2 2-16 16,2-2 0-16,-3-2 0 15,2-3-576-15,3 0-112 0,4-3-32 0,3-2-8272 16,-1 2-1648-16</inkml:trace>
  <inkml:trace contextRef="#ctx0" brushRef="#br0" timeOffset="31256.72">23830 1649 18431 0,'0'0'816'0,"0"0"160"0,0 0-784 0,0 0-192 15,0 0 0-15,0 0 0 0,0 0 800 0,-4 7 112 16,-1 4 32-16,1-1 0 0,-2 4 176 0,1 1 32 15,0 6 16-15,1 2 0 0,-4 3-208 0,2 0-64 16,-1 3 0-16,1 3 0 0,-2 2-128 0,1-1-16 16,0 0-16-16,1-2 0 0,0-2-352 0,1-5-80 15,0-1-16-15,1-4 0 0,1-1-112 0,2-3-32 16,0-2 0-16,1-2 0 0,1-4 48 0,-1-7 0 16,0-181 0-16,9 364 0 0,0-185 192 0,2-2 64 15,-1-5 0-15,0 0 0 0,4-5-192 0,0-1-16 16,0-1-16-16,-2 3 0 0,1 1-224 0,-3-2 128 15,-1 3-128-15,0 2 0 0,-1 0 0 0,0 4 0 16,0 2 0-16,-8 3 0 0,9 4 0 0,-2 4 0 16,-2-2 0-16,0 2 0 0,-1 2 0 0,-1 4 0 15,-3-3 0-15,0 2 0 0,-2 1 0 0,1 0 0 16,0-1 0-16,0 1 0 0,-1 0 0 0,0-2-240 16,2-2 32-16,0 3 0 15,0-13-2464-15,0 0-480 0</inkml:trace>
  <inkml:trace contextRef="#ctx0" brushRef="#br0" timeOffset="31552.64">24235 1814 20271 0,'0'0'1792'0,"0"0"-1424"16,0 0-368-16,0 0 0 0,0 0 880 0,-4 16 96 16,1-2 32-16,0 0 0 0,1 2 240 0,-2 2 48 15,1 0 16-15,-2 5 0 0,1 1-320 0,0-1-64 16,1-2-16-16,-1-182 0 0,1 364-368 0,1-184-80 16,-1-2-16-16,2-3 0 0,1-3-256 0,3 2-48 15,-2-4-16-15,-1-9 0 0,0 0-128 0,0 0 0 16,9 9 0-16,-9-9 128 15,11 0-960-15,-1-1-208 0,0-3-48 0,1-5-12976 0</inkml:trace>
  <inkml:trace contextRef="#ctx0" brushRef="#br0" timeOffset="31793.18">24193 1662 23951 0,'0'0'2128'0,"-5"-8"-1696"0,5 8-432 0,-2-6 0 15,2 6 1728-15,0 0 256 0,-5-8 48 0,5 8 16 16,0 0-1072-16,0 0-208 0,0 0-32 0,0 0-16 16,0 0-464-16,0 0-80 0,0 0-32 0,0 0 0 15,0 0-144-15,0 0 0 0,0 0 0 0,0 0 128 0,0 0-384 0,0 0-96 16,10 9-16-16,-3-4-9648 15,-3 2-1936-15</inkml:trace>
  <inkml:trace contextRef="#ctx0" brushRef="#br0" timeOffset="32191.62">24976 1685 16991 0,'0'0'752'0,"-6"-3"144"0,-2-3-704 0,1 2-192 0,-2-1 0 0,0 0 0 16,-1 2 1600-16,-2 2 272 0,0 2 64 0,-2 2 16 16,0 3-608-16,0 1-128 0,0 4-32 0,1-1 0 15,-1 2-192-15,1 0-32 0,2 0-16 0,3 3 0 16,-1 2-256-16,4-1-48 0,1-1-16 0,2 1 0 16,4-5-112-16,1 2 0 0,3 0-16 0,4-5 0 15,3 1 0-15,4-4 0 0,3 0 0 0,3-1 0 0,1-4-144 16,2-2-32-16,5-2 0 0,2-1 0 0,3 1-144 0,0-4-48 15,-2 1 0-15,9-6 0 16,-6 4-1232-16,-7-2-256 0,-4-1-48 0,-7 3-14560 16</inkml:trace>
  <inkml:trace contextRef="#ctx0" brushRef="#br0" timeOffset="33958.4">23034 2065 11055 0,'0'0'480'0,"-2"8"112"0,-2 0-464 0,0 0-128 15,0 2 0-15,0 3 0 0,3-2 1632 0,0 5 304 16,-1-1 64-16,1 1 16 0,1-2-608 0,0-1-112 16,0 0-16-16,3-1-16 0,-1-4-224 0,2 1-32 15,0-4-16-15,-4-5 0 0,6 5-96 0,-6-5 0 16,9 3-16-16,0-5 0 0,0-1 80 0,1-2 0 16,0-4 16-16,-1 0 0 0,0-6-208 0,0-1-32 15,0 1-16-15,0 0 0 0,-2 1-272 0,1-1-64 16,0-2-16-16,-1 0 0 0,2 2-176 0,-2 1-16 15,0 3-16-15,1-1 0 0,-1 6-160 0,-2-2 0 0,2 3 0 16,-7 5 128-16,6-1-128 0,-6 1 0 0,9 3 0 0,1 0 0 31,-10-3-1952-31,10 12-272 0,-2-3-48 0</inkml:trace>
  <inkml:trace contextRef="#ctx0" brushRef="#br0" timeOffset="35142.71">26083 1236 13823 0,'-1'-13'1216'0,"0"1"-960"16,0-2-256-16,2 1 0 0,1-1 1264 0,1 1 208 15,1 6 32-15,-4 7 16 0,0 0-304 0,0 0-48 16,0 0-16-16,5 9 0 0,0 3-576 0,-1 6-128 16,-3 2-32-16,-1 6 0 0,-2-1 128 0,0 5 32 15,0-1 0-15,-1 4 0 0,1 0-352 0,-3 2-64 0,1 0-16 0,0-1 0 16,-1-2-144-16,1-5 0 0,0-1 0 0,2-2 0 31,-1-3-848-31,2-1-48 0,0-2-16 0,1-5-10352 0</inkml:trace>
  <inkml:trace contextRef="#ctx0" brushRef="#br0" timeOffset="35515.31">25939 1540 12895 0,'0'0'1152'0,"0"0"-928"0,0 0-224 0,0 0 0 0,0 0 1456 0,10-8 240 15,-1 4 48-15,0 2 16 16,2-2-1248-16,0-1-240 0,2 1-48 0,2 0-16 0,2-2 224 0,-1 0 32 15,0 2 16-15,0 3 0 0,2-2 0 0,-1 3 0 16,-3 3 0-16,-1-1 0 0,1 5-288 0,-1 1-48 16,-1 1-16-16,-2 1 0 0,-3 2 144 0,1-3 32 15,-2 2 0-15,1-1 0 0,-1 1 144 0,0 0 48 16,2-3 0-16,-2 1 0 0,0 1 32 0,2 0 16 16,0-4 0-16,2 1 0 0,-1-1-64 0,5-3-16 15,-1-3 0-15,1-2 0 0,-1 0-48 0,2-5-16 16,0 1 0-16,0-3 0 0,1 0 16 0,-1-1 0 0,1-1 0 0,-3-3 0 15,-3 1 0-15,-2 1 0 16,-3 0 0-16,-1-2 0 0,-3 1 160 0,-5 2 48 0,-5-2 0 0,-2 3 0 16,-2 3 80-16,-3 5 32 0,-3 1 0 0,-3 2 0 15,-2 1-416-15,-3 5-64 0,-1 2-32 0,0 3 0 16,1 0-224-16,1 0 0 0,-2 1 0 0,4-4 0 31,3 1-1456-31,5-3-224 0,4 0-48 0,12-7-14512 0</inkml:trace>
  <inkml:trace contextRef="#ctx0" brushRef="#br0" timeOffset="37402.22">20156 3608 12895 0,'0'0'576'0,"0"0"112"0,0 0-560 0,-2-3-128 16,2 3 0-16,-5-3 0 0,0 0 992 0,5 3 160 15,-7-2 48-15,1 0 0 0,-1 2-160 0,7 0-16 16,-6 3-16-16,0 1 0 0,-1-2-192 0,2 4-48 15,1 3 0-15,1 0 0 0,-1 3-176 0,1 3-32 16,1 2-16-16,-1 8 0 0,1 2-16 0,-1-1 0 16,2 4 0-16,1-1 0 0,0-1-144 0,0 4-16 15,0-2-16-15,1-1 0 0,2 2-160 0,-1-5-48 16,1 1 0-16,1-5 0 0,2-3-144 0,0-4 192 16,1 0-192-16,0-3 192 0,0-3-192 0,3-2 192 15,-3 0-192-15,4-5 192 0,-11-2-192 0,11-1-272 0,-1-2 64 0,-1-4-8560 16,-1-1-1696-16</inkml:trace>
  <inkml:trace contextRef="#ctx0" brushRef="#br0" timeOffset="37848.05">19930 3938 23263 0,'0'0'1024'0,"0"0"224"0,9-8-992 0,0 0-256 15,0-2 0-15,2 3 0 0,2-3 128 0,0 1-128 16,1-2 176-16,1 1-176 0,3-3 448 0,1 2-32 16,0-1 0-16,1-1 0 0,0 2-32 0,-1 3-16 15,-2 2 0-15,-2 1 0 0,-1 4-368 0,-2 1 144 16,-12 0-144-16,11 3 0 0,-11-3 0 0,6 9 0 16,-6-9 0-16,6 16-192 0,-3-6-64 0,-1 4-16 15,-2 1 0-15,0 0 0 0,-2-5 80 0,1 2 32 16,1-1 0-16,0-1 0 0,0 3 160 0,0-1 0 15,0-2 0-15,0-10 0 0,1 14 0 0,1-2 0 16,-2 0 0-16,1-1 0 0,-1-11 384 0,0 0 0 16,2 9 0-16,-2-9 0 0,0 0 224 0,0 0 48 15,0 0 16-15,0 0 0 0,0 0 192 0,8-7 32 16,-2-4 16-16,1 0 0 0,-1-5-160 0,2-1-48 16,-1 0 0-16,1 0 0 0,1-2-256 0,1 0-64 15,-1 2-16-15,1 2 0 0,2-1-112 0,-1 5-32 0,0-2 0 0,2 3 0 16,1 3-32-16,1-2-16 0,-2 0 0 0,0 5 0 15,-2-1-176-15,2 2 0 0,-2 1 0 0,1 2 128 16,-2 1-128-16,0 2 0 0,-1 2 0 0,0-2 0 31,-9-3-448-31,11 2 0 0,-11-2-16 0,13 5 0 0,-4 2-2784 0,-3-1-544 16</inkml:trace>
  <inkml:trace contextRef="#ctx0" brushRef="#br0" timeOffset="38079.11">20757 3619 13823 0,'0'0'608'0,"0"0"128"0,0 0-592 0,0 0-144 16,0 0 0-16,0 0 0 0,0 0 2064 0,3 12 384 15,0-1 80-15,-2 2 16 0,-1 4-1328 0,0-1-256 16,0 2-48-16,0 1-16 0,-3 0-304 0,1-1-64 15,-2 0-16-15,1-1 0 0,1 1-352 0,1 0-160 16,-2 1 128-16,3-4-128 0,0-15 0 0,4 10 0 16,-4-10 0-16,0 0-8432 15,0 0-1568-15</inkml:trace>
  <inkml:trace contextRef="#ctx0" brushRef="#br0" timeOffset="38402.35">20970 3536 6447 0,'0'0'576'0,"0"0"-576"0,0 0 0 0,1 15 0 16,-1 0 3200-16,1 2 544 0,1-1 96 0,-1 2 32 15,1 0-2016-15,0 1-384 0,-2 0-96 0,0 2-16 16,0-2-352-16,0 1-80 0,2-3-16 0,-1 0 0 15,1-2-448-15,0 0-80 0,1-1-32 0,-1-5 0 0,-2-9-176 0,3 10-48 16,-3-10 0-16,0 0 0 0,0 0 32 0,0 0 0 16,0 0 0-16,0 0 0 0,0 0 32 0,0 0 16 15,0 0 0-15,0 0 0 0,0 0-64 0,0 0-16 16,0 0 0-16,0 0 0 0,8-7-128 0,-8 7 0 16,0 0 0-16,7-8-176 15,-7 8-240-15,5-4-48 0,-5 4-16 0,0 0 0 16,7-11-1488-16,-4 3-288 0,-3 8-64 0</inkml:trace>
  <inkml:trace contextRef="#ctx0" brushRef="#br0" timeOffset="39029.22">20944 3912 14335 0,'0'0'640'0,"0"0"128"0,0 0-624 0,0 0-144 15,0 0 0-15,0 0 0 0,3-10 1408 0,1-4 256 0,1 1 64 0,0-1 0 16,2 0-160-16,1-3-32 0,1 0 0 0,1-1 0 16,2 0-704-16,-1 0-160 15,-1-1-32-15,0 1 0 0,1 2-304 0,-1 1-64 0,-1-1-16 0,2 4 0 16,-1 0-96-16,-1 1-32 0,0 3 0 0,-1 0 0 16,-3 3-128-16,-5 5 0 0,7-5 0 0,-7 5 0 31,0 0-672-31,0 0-160 0,0 0-48 0,0 0-7408 0,0 0-1488 0</inkml:trace>
  <inkml:trace contextRef="#ctx0" brushRef="#br0" timeOffset="39270.4">21354 3516 18431 0,'0'0'816'0,"0"0"160"0,0 0-784 0,0 13-192 16,0-1 0-16,0 0 0 0,0 5 576 0,0-1 64 15,0 0 0-15,2 0 16 0,-1-1-32 0,-1 1-16 16,0-2 0-16,0 2 0 0,0 1-304 0,-1-3-64 16,-1 0-16-16,2-3 0 0,0 1-224 0,0-1 0 15,0-11 0-15,0 0-7008 16,0 0-1440-16</inkml:trace>
  <inkml:trace contextRef="#ctx0" brushRef="#br0" timeOffset="40136.21">21664 3474 3679 0,'0'0'320'0,"0"0"-320"0,-3-8 0 0,3 8 0 16,0 0 3648-16,0 0 672 0,-7-3 128 0,7 3 32 15,-11 0-2816-15,3 1-544 0,8-1-112 0,-11 7-32 16,2-2-336-16,1 2-80 0,-1 4-16 0,1 0 0 0,-1-3-48 0,3-1-16 16,-1 2 0-16,1-2 0 0,1 3-176 0,1-3-48 15,2 3 0-15,2-1 0 0,0-9-16 0,2 12-16 16,1-1 0-16,1-3 0 0,-4-8-32 0,5 7 0 16,-5-7 0-16,9 8 0 0,-9-8 32 0,8 6 0 15,-8-6 0-15,11 7 0 0,-11-7 48 0,11 2 16 16,-11-2 0-16,11 0 0 0,0-1 112 0,-11 1 32 15,0 0 0-15,11-1 0 0,-1-4 16 0,-10 5 16 16,9-7 0-16,-1 4 0 0,-8 3-288 0,7-7-176 16,-7 7 192-16,8-7-192 0,-8 7 192 0,8-5-64 15,1-3 0-15,-9 8-128 0,7-4 176 0,-7 4-176 16,10-1 160-16,-10 1-160 0,11 1 0 0,-11-1 128 16,12 3-128-16,-2 2 0 0,-10-5 0 0,11 9 0 15,-1-3 0-15,-3 0 0 0,-7-6 0 0,12 4 0 16,-1-3 0-16,-11-1 0 0,12-1 128 0,-2 0-128 15,0-2 176-15,-2-3-176 0,-1 0 224 0,1-5-64 16,-2 3-16-16,1-4 0 0,0 1-144 0,0-2 192 0,-1 2-192 16,-1-2 192-1,-1-5-768-15,0 0-128 0,-1 2-48 0,0 0 0 16,-2 1-1392-16,2 1-288 0,-1 4-48 0,0-3-16 16,-2-1 896-16,0 0 160 0,0 3 32 0,-2-1 16 15,2 12-512-15,0 0-96 0,-3-7-32 0,0-1 0 0,3 8 208 16,0 0 32-16,0 0 16 0,0 0 0 15,-8-1 1088-15,8 1 224 0,0 0 32 0,0 0 16 0,0 0 640 0,0 0 128 0,0 0 32 0,0 0 0 16,0 0 1024-16,0 0 224 0,0 0 32 0,0 0 16 0,0 0 144 0,0 0 32 16,0 0 0-16,0 0 0 15,0 0-480-15,2-8-96 0,-2 8 0 0,0 0-16 0,2-14-240 0,1 4-64 16,-2 3 0-16,-1 7 0 0,3-11-384 0,-3 11-64 16,1-9-32-16,1-1 0 0,1 3-272 0,-2-3-48 15,0 2-16-15,1-2 0 0,-2 2-144 0,0 8 192 16,2-13-192-16,1 3 192 0,-1-2 0 0,0-1 16 15,0 3 0-15,-2-2 0 0,0 2-16 0,0 1 0 16,-2-2 0-16,2 2 0 0,0-3-192 0,2 5 176 16,-2-3-176-16,0 10 160 0,0-8-160 0,0 8 0 15,-5-8 0-15,5 8 0 0,0 0 0 0,0 0 0 16,0 0 0-16,0 0 0 0,0 0 0 0,-5 8 0 16,1 1 0-16,2 5-176 0,0 0 176 0,0 1-128 15,2 0 128-15,0 6-128 0,-1-1 128 0,1 2 0 16,-2-2 0-16,1 2 0 0,0-3 0 0,-2 1 176 15,1 3-48-15,-1-2 0 0,1 0 192 0,-1-2 48 16,-1-1 0-16,3-2 0 0,0-1-112 0,1 3-32 16,0-1 0-16,2-7 0 0,-2-10-224 0,7 9 176 0,-2 0-176 0,2 0 160 15,2-4-160-15,0 1 0 0,-9-6 144 0,10 6-144 16,-1 1 0-16,-1 2 0 0,-8-9 0 0,0 0-192 31,0 0-1840-31,9 5-368 0,-9-5-80 0</inkml:trace>
  <inkml:trace contextRef="#ctx0" brushRef="#br0" timeOffset="40324.25">21511 3257 34847 0,'0'0'1536'0,"0"0"320"0,0 0-1472 0,0 0-384 15,0 0 0-15,0 0 0 0,0 0 0 0,4-9 0 16,-4 9 0-16,10-5-128 0,0 3 128 0,1-1 128 15,-1-2-128-15,0 1 176 0,-1 0-176 0,-9 4 128 16,7-3-128-16,-7 3 128 16,0 0-2528-16,0 0-512 0</inkml:trace>
  <inkml:trace contextRef="#ctx0" brushRef="#br0" timeOffset="40468.25">20961 3322 34383 0,'-24'0'1520'0,"10"0"320"0,0-1-1472 0,-2 1-368 16,0-2 0-16,2 5 0 0,1 0 224 0,4 2-32 16,9-5 0-16,0 0 0 0,0 0-192 0,0 0 0 15,0 0 0-15,0 0-15584 0</inkml:trace>
  <inkml:trace contextRef="#ctx0" brushRef="#br0" timeOffset="41035.78">23230 2821 6447 0,'0'0'576'0,"-8"-4"-576"16,-1 3 0-16,0 0 0 0,-2 1 2208 0,0 0 336 0,-1 1 64 0,-1 2 16 15,-3 0-1088-15,-2 4-192 0,-1-2-64 0,0 5 0 16,0-2-336-16,-2 3-80 0,-1-2-16 0,-3 4 0 16,6-1-192-16,0 0-32 15,0 1-16-15,3 3 0 0,-1 1-176 0,4-1-48 0,5-3 0 0,3 0 0 16,2-2-192-16,3-11-64 0,5 9 0 0,4 0 0 15,4-5 48-15,2-1 0 0,3-1 0 0,2 0 0 16,2-2 336-16,3 2 64 0,-3-2 0 0,-3 2 16 16,-3-1-224-16,-2 3-48 0,-1 0-16 0,-4 1 0 15,-9-5-96-15,5 10-16 0,-5-10 0 0,1 12 0 0,-2-3 192 0,-4 2 48 16,-4-3 0-16,-2 3 0 16,-5-3-48-16,-2 3-16 0,-2-3 0 0,-3 2 0 0,-1-2-192 0,0-1-48 15,0-3 0-15,3 0 0 16,2-3-1072-16,4-2-208 0,2-2-64 15,2-1-13328-15</inkml:trace>
  <inkml:trace contextRef="#ctx0" brushRef="#br0" timeOffset="41279.51">23415 2577 20271 0,'0'0'1792'0,"0"0"-1424"16,0 0-368-16,0 0 0 0,11 1 1104 0,-11-1 160 15,0 0 16-15,7 12 16 0,-2 2-256 0,-2 1-48 16,-3 4-16-16,-4 1 0 0,-1 2-272 0,-3 2-64 0,-2-3-16 16,0 1 0-16,0 4-224 0,0-5-32 0,2 0-16 0,0-3 0 15,3 1-224-15,3-3-128 16,0-2 128-16,2-2-9632 0,3-2-1920 0</inkml:trace>
  <inkml:trace contextRef="#ctx0" brushRef="#br0" timeOffset="42044.7">24216 2394 15487 0,'0'0'688'0,"0"0"144"0,0 0-672 0,0 0-160 16,0 0 0-16,0 0 0 0,-9-4 1056 0,9 4 176 15,0 0 48-15,-7 9 0 0,0-2-544 0,2 5-96 16,0 3-32-16,3 6 0 0,-3 2 64 0,2 2 16 16,0 2 0-16,1 2 0 0,-1-5-48 0,1 3-16 15,-1 0 0-15,2-2 0 0,-2 2-272 0,1-7-48 16,-2-2-16-16,2-2 0 0,0-3 48 0,2-13 16 16,0 9 0-16,0-9 0 0,0 0 80 0,0 0 16 15,0 0 0-15,12-1 0 0,-1-4 176 0,1-6 32 16,-1 1 16-16,0-2 0 0,2-4-304 0,-3 2-64 15,2 3-16-15,-1-3 0 0,1 0-288 0,0 2 0 16,0 4 128-16,1 4-128 0,-1 1 0 0,0 3 0 16,-2 3 0-16,0 2 0 0,-2 5-144 0,-2 0 16 15,-2 4 0-15,-3 1 0 0,-2 2 128 0,-3 1 0 0,-4 1 0 16,-2-1 0-16,-2-2 0 0,-4 2 192 16,0-2-32-16,-1 2-16 0,-1 0-144 0,1-4 0 0,-1-1 0 15,0-3 128-15,0-5-128 0,4-4 0 0,3-1 0 0,1-1-176 31,2-5-496-31,0-3-96 0,6 0-32 0,2-3-8896 0,1-4-1776 0</inkml:trace>
  <inkml:trace contextRef="#ctx0" brushRef="#br0" timeOffset="42385.2">24614 2459 18879 0,'0'0'832'0,"0"0"192"0,-2 11-832 0,0 0-192 15,0 1 0-15,2 3 0 0,-4 2 992 0,1 0 160 16,0 0 16-16,0 1 16 0,0 0-176 0,1 0-48 16,-3-4 0-16,2 1 0 0,3 1-128 0,0-2-16 15,-1 0-16-15,2-3 0 0,2-1-288 0,-3-10-64 16,5 5-16-16,-5-5 0 0,10 0 160 0,0-1 48 15,3-3 0-15,0-5 0 0,1-1 192 0,0-6 32 16,-3 1 16-16,1-1 0 0,0-1-400 0,0 1-80 16,-2-1-16-16,-1 2 0 0,-2-2-240 0,1 0-144 15,0 0 160-15,-3 0-160 0,0 0 128 0,-1 1-128 16,-1 4 0-16,0 3 0 0,-1-3-192 0,-2 12-128 16,0 0-16-16,0 0-16 15,3-6-2800-15,1-3-560 0</inkml:trace>
  <inkml:trace contextRef="#ctx0" brushRef="#br0" timeOffset="42706.61">24933 2366 13823 0,'0'0'1216'16,"0"10"-960"-16,-1 3-256 0,-2 2 0 15,1 4 1408-15,-1 3 224 0,1 2 48 0,-1-2 16 0,1-3-416 0,-1 0-64 16,1-4-32-16,-1 2 0 0,-1-6-304 0,2 0-64 15,-1 2-16-15,3-13 0 0,-1 8-112 0,1-8-32 16,0 0 0-16,0 0 0 0,0 0 144 0,0 0 32 16,0 0 0-16,11-7 0 0,-3-3-192 0,1 1-16 15,0-5-16-15,1 0 0 0,1-2-352 0,2-1-64 16,0 0 0-16,1 0-16 0,1 1-176 0,0 2 0 16,-2 0 0-16,0 8 0 0,-2 1 0 0,-1 5 0 15,-10 0 0-15,10 9 0 0,-2 0 0 0,-3 5-192 16,-1 5 64-16,-3 2 128 0,-2-2-128 0,-2 0 128 15,0 4 0-15,0-6 0 0,-3 0 0 0,2-3 0 16,0-1 0-16,0 1 0 16,2-2-512-16,2-3-128 0,0-9-16 0,0 0-9264 15,0 0-1856-15</inkml:trace>
  <inkml:trace contextRef="#ctx0" brushRef="#br0" timeOffset="43235.78">25546 2303 6447 0,'0'0'272'0,"0"0"80"0,1-9-352 0,-1-3 0 0,-1 5 0 0,1 7 0 0,0 0 3296 0,-7-8 592 16,-1 3 112-16,0 1 32 0,-1 0-2336 0,-1 2-464 16,-2 4-80-16,1 0-32 0,0-2-336 0,-1 5-64 15,2 1-16-15,-2 5 0 0,0 1-160 0,0 1-32 16,1 3-16-16,1 3 0 0,-2 4-112 0,2 1-32 16,1 2 0-16,2-1 0 0,-1-5-112 0,3 1-32 15,1-4 0-15,5-1 0 0,2-7-32 0,-3-9-16 16,5 10 0-16,3-6 0 0,2-3 144 0,1-4 16 15,2-2 16-15,1-5 0 0,0-1 96 0,1-6 16 16,0-4 0-16,2 0 0 0,-2 0-208 0,0-1-48 16,-2 2 0-16,0-2 0 0,-2-3-192 0,1 3 128 15,-2 0-128-15,0 2 0 0,-1 0 176 0,-1-1-176 16,-2-1 192-16,-1 0-192 0,0-4 176 0,0 2-176 16,-1 3 160-16,0 3-160 0,0 1 0 0,-2 6 128 15,-1 3-128-15,-1 8 0 0,0 0 0 0,0 0 0 0,0 0 0 0,-3 7-160 16,-5 4 16-16,0 3 0 0,1 3 0 0,-1 2 0 15,-1 2 144-15,2 2 0 0,0 1 0 16,-2 3-128-16,2-2 128 0,0 5 0 0,2 3 0 0,1-1 0 16,1-3 0-16,0 1 0 0,1-1 0 0,2-4-128 15,1-5-432 1,0-1-80-16,-1-2 0 0,4-2-9424 0,0-6-1888 16</inkml:trace>
  <inkml:trace contextRef="#ctx0" brushRef="#br0" timeOffset="43650.64">25888 1986 9215 0,'2'-14'400'0,"1"4"96"0,-2 2-496 0,-1 8 0 0,3-7 0 0,-3 7 0 16,0 0 3152-16,0 0 544 0,0 0 96 0,0 0 32 15,-5 15-2144-15,-1 3-416 0,-1 1-96 0,-2 4-16 16,0 1-304-16,-1 3-64 0,0 2-16 0,1 3 0 16,0-3-48-16,1 1-16 0,1 1 0 0,0-5 0 15,1 2-320-15,1-2-64 0,1 2 0 0,1-7-16 16,1-2-160-16,1-1-16 0,1-2-128 0,1-2 192 0,-1-14-192 16,0 0-208-16,6 7 32 0,-6-7 16 15,12 6-2336-15,-2-6-480 16,4-8-96-16,0-3 0 0</inkml:trace>
  <inkml:trace contextRef="#ctx0" brushRef="#br0" timeOffset="43986.44">25956 2252 21183 0,'0'0'1888'0,"0"0"-1504"15,0 0-384-15,0 0 0 0,0 0 0 0,0 0 0 16,0 0 0-16,13 6 0 0,1-3 1376 0,3-1 256 15,2-1 48-15,0-2 16 0,5-1-240 0,1-3-48 16,2-3-16-16,1 2 0 0,-1-5-416 0,-2 1-80 16,-3-4 0-16,-3 0-16 0,2-2-224 0,-3-1-32 0,-4 1-16 0,0 2 0 15,-5 1-96-15,-3 2 0 16,-1 0-16-16,-3 1 0 0,-2 3-80 0,0-2-16 0,-4 1 0 0,4 8 0 16,-6-6-96-16,-3 4-32 15,-2 4 0-15,0 3 0 0,-2-1-272 0,3 1 160 0,-1 4-160 0,-1-1 128 16,2 5-128-16,1 0 160 0,-1 0-160 0,4 1 160 15,1 0-160-15,2 1 192 0,3-2-192 0,3 1 192 16,2-2-192-16,2 1 0 0,3-4 0 0,4 0 128 16,4-4-128-16,4-3 0 0,3 1 0 0,5-6 128 15,1 1-128-15,-3 1 0 0,7-5 0 0,18-4 0 16,-2 0-2256-16,-3 0-336 16,2 0-64-16</inkml:trace>
  <inkml:trace contextRef="#ctx0" brushRef="#br0" timeOffset="44969.71">19803 4502 2751 0,'0'0'128'0,"0"0"16"0,10 0-144 0,-10 0 0 16,10 0 0-16,-10 0 0 0,0 0 3040 0,10 0 576 15,-10 0 112-15,0 0 32 0,9 6-1696 0,-4 0-336 16,-1 7-64-16,-3-3 0 0,5 2-160 0,-4 3-32 16,-1 1 0-16,2 3 0 0,-2 2-320 0,-1 3-80 15,0 1-16-15,0 1 0 0,0 3-224 0,1 0-64 16,-2 3 0-16,-1 0 0 0,-2 1-336 0,0-4-80 15,0 2-16-15,0-1 0 0,1-5-208 0,0 2-128 16,0-5 160-16,2-3-160 0,0-3 0 0,2-2 0 16,-1-14-176-16,0 0 176 15,0 0-1936-15,9 3-272 0,-9-3-48 0,12-13-11120 0</inkml:trace>
  <inkml:trace contextRef="#ctx0" brushRef="#br0" timeOffset="45282.23">19729 4460 22863 0,'0'0'1008'0,"0"0"208"0,0 0-960 0,0 0-256 0,0 0 0 16,0 0 0-16,18 1 576 0,0-2 80 0,1 1 16 0,5-2 0 15,4 1 0-15,2 0 0 0,2-1 0 0,1 1 0 16,2 1-80-16,-1 3-16 0,1 1 0 0,-1 4 0 15,-3 5-176-15,-1 6-32 0,-5 5-16 0,-2 1 0 16,-3 0-48-16,-3 3-16 0,-5-3 0 0,1 3 0 0,-4 3 96 0,-5-3 0 16,-4 2 16-16,-4-4 0 0,-4-1 176 0,-3 1 48 15,-6 2 0-15,0-3 0 0,-1 3-240 0,-1-3-64 16,-3 2 0-16,2-4 0 0,-2-4-160 0,2-4-32 16,0-5-128-16,0 1 192 15,1-5-1040-15,2-4-224 0,0-4-32 0,4-2-16 16,2-1-1936-16,3-5-384 0</inkml:trace>
  <inkml:trace contextRef="#ctx0" brushRef="#br0" timeOffset="46189.15">20258 4427 17503 0,'0'0'768'0,"-5"-4"176"0,2-8-752 0,2 3-192 16,1-2 0-16,1 2 0 0,2-1 768 0,1 2 128 16,1-2 32-16,2 1 0 0,2-2 96 0,1-2 32 15,1 4 0-15,1-2 0 0,2 3-160 0,0-1-16 16,-1 5-16-16,-2 1 0 0,1-3-112 0,-2 5-32 15,0 2 0-15,-2 6 0 0,1-1-464 0,-4 8-80 16,-3-1-32-16,0 1 0 0,-2 2 32 0,-3 3 0 16,-1 3 0-16,-3-2 0 0,-1 1 80 0,-1-2 0 15,-1-1 16-15,-2-1 0 0,1 1 112 0,1-3 0 16,2-1 16-16,3-3 0 0,1 0-16 0,4-11-16 16,0 0 0-16,0 0 0 0,0 0-144 0,11 3-32 15,0-6 0-15,3-5 0 0,1 1 0 0,2-5-16 16,3 5 0-16,2-6 0 0,3 0-176 0,-1 2 128 15,-1-4-128-15,-1 3 128 0,-4 2-400 0,-1 0-96 16,1 2-16-16,-5-2-10288 16,-2 2-2064-16</inkml:trace>
  <inkml:trace contextRef="#ctx0" brushRef="#br0" timeOffset="46596.02">20873 4311 21183 0,'0'0'1888'0,"0"0"-1504"16,0 0-384-16,9 0 0 0,1-1 768 0,2 2 96 16,-1 3 16-16,2 1 0 0,1 4 48 0,2 0 16 15,2 3 0-15,1 1 0 0,0 0-192 0,4 1-48 16,-3 1 0-16,1 1 0 0,-1 1-240 0,0 2-48 15,0-1-16-15,-1 0 0 0,-2-2-144 0,1 1-48 16,-4-5 0-16,0 1 0 0,-2 0-208 0,-1-3 0 16,-2 0 128-16,-1-5-128 15,-8-5-320-15,0 0-128 0,0 0 0 0,0 0-8944 16,0 0-1776-16</inkml:trace>
  <inkml:trace contextRef="#ctx0" brushRef="#br0" timeOffset="46818.12">21262 4137 20271 0,'0'0'1792'0,"0"0"-1424"0,0 0-368 0,-8 4 0 15,1 2 1360-15,3 4 208 0,-2 3 32 0,-2 3 16 0,4 6-496 16,-5 1-96-16,-2 5-32 0,1-3 0 0,-3 3-128 0,0 1-32 16,-1 3 0-16,0 0 0 0,2 1-144 0,0 0-48 15,1-1 0-15,2 0 0 0,0-3-384 0,1-4-96 16,3 3-16-16,0-7 0 0,1-2-144 0,2-3-192 15,1-1 32-15,1-6 16 16,0-9-1920-16,0 0-384 0,0 0-80 0,0 0-16 0</inkml:trace>
  <inkml:trace contextRef="#ctx0" brushRef="#br0" timeOffset="47296.3">22011 3932 12431 0,'0'0'544'0,"0"0"128"0,0 0-544 0,0 0-128 0,0 0 0 0,0 0 0 16,0 0 1184-16,0 0 208 0,0 0 32 0,0 0 16 15,0 0-128-15,0 0-32 0,-10 0 0 0,-2 4 0 16,-1 1 0-16,-2 0-16 0,-3 4 0 0,-1 1 0 16,0 3-96-16,0 5-16 0,-2 1 0 0,-1 0 0 15,0 1-256-15,2 0-48 0,1 5-16 0,0-4 0 16,1 2-320-16,0 1-64 0,2 0 0 0,2-3-16 0,4-3-128 0,1-2-32 16,0 1 0-16,3-5 0 0,3 0-80 0,0-1 0 15,3-11-16-15,0 12 0 0,0-12-32 16,3 8 0-16,0 4 0 0,-1-3 0 0,-2-9 16 0,5 11 0 15,0-2 0-15,0 1 0 0,-5-10 16 0,9 13 0 16,1-4 0-16,-1 2 0 0,-2-2-176 0,-1 4 160 16,0 0-160-16,-1-3 160 0,-2 3-160 0,-2-2 128 15,-1 0-128-15,-1 2 128 0,-3-1-128 0,0-4 192 16,-1 4-192-16,0-4 192 0,5-8-192 0,-7 11 160 16,-2-5-160-16,0 3 160 0,1-4-160 0,-1 0 0 15,-2-2 144-15,-2-2-144 0,-1-1 0 0,1 0 0 16,1-1-160-16,-1 0 160 15,0-1-1008-15,2 0-80 0,1-1-32 0,1 0-10000 16,2-5-2000-16</inkml:trace>
  <inkml:trace contextRef="#ctx0" brushRef="#br0" timeOffset="49553.17">18401 2937 8287 0,'0'0'368'0,"0"0"80"0,0 0-448 0,0 0 0 0,-1 6 0 0,1-6 0 16,0 0 1232-16,0 0 176 0,0 0 16 0,0 0 16 15,0 0-544-15,10 0-128 0,0-2 0 0,3-3-16 16,-1-6 368-16,5-1 80 0,2-6 16 0,11-10 0 0,2-1-176 0,0 1-16 15,2-3-16-15,1-3 0 0,-1-2-304 0,0 2-64 16,1 2-16-16,-2 3 0 0,0-2 240 0,-2 4 48 16,4-3 16-16,-5 1 0 0,-2 5 32 0,1-2 16 15,2 4 0-15,-2 0 0 0,0-2-336 0,-1 2-80 16,4 3-16-16,-3 8 0 0,-1-1-224 0,-1 6-64 16,-3 0 0-16,0 3 0 0,-1 2-128 0,-1 2-128 15,-2 2 192-15,-2-1-192 0,-3 1 128 0,-1-1-128 16,0 1 0-16,-1 1 0 0,-3 2 0 0,-1 0 0 15,2-3 0-15,-2 2 0 16,-1 3-2048-16,-8-8-432 0</inkml:trace>
  <inkml:trace contextRef="#ctx0" brushRef="#br0" timeOffset="52722.77">19619 1687 15663 0,'-4'-11'1392'0,"-3"2"-1120"16,1-1-272-16,0 4 0 0,-2-2 1472 0,2 3 256 15,6 5 32-15,-9-4 16 0,9 4-1200 0,-9-3-256 16,1 1-32-16,8 2-16 0,0 0 176 0,-10 4 48 16,2 0 0-16,2 6 0 0,0 1-80 0,1 6-16 15,1 3 0-15,-1 5 0 0,-2 2-96 0,1 5-32 16,1 3 0-16,-1 5 0 0,-2 4-64 0,-1 2-16 15,0 6 0-15,-1 0 0 0,-4 2 32 0,-1 3 0 16,-3 6 0-16,0 9 0 0,0 4 176 0,1 5 48 0,-2 1 0 16,1 5 0-16,1 2-64 0,3 4-16 0,0 4 0 0,2-3 0 15,0-3-128-15,3 1-32 0,2-1 0 0,0 1 0 16,3-2 32-16,2 2 0 0,-1-6 0 0,0 0 0 16,0 1 16-16,-3-1 0 0,-1 1 0 0,0-3 0 15,-1 1-96-15,0 0-16 0,-1-1 0 0,-1-3 0 16,-1 4-144-16,-1-2 128 0,0-3-128 0,-1 4 128 15,2-4-128-15,-3 4 160 0,0-4-160 0,0 1 160 16,1-1 32-16,-1-2 0 0,1-7 0 0,1-2 0 16,0-6 64-16,2-4 32 0,0-6 0 0,2-5 0 15,-1-2 32-15,3-6 16 0,1-3 0 0,0-6 0 16,1-8-208-16,1-4-128 0,2-2 160 0,0-5-160 16,1-12 0-16,0 0 0 0,0 0 0 0,0 0 0 0,0 0 0 0,0 0 0 15,0 0 0-15,0 0 0 0,7-7 0 0,2-2 0 16,-2-4 0-16,-1 4 0 0,0-2 0 15,3-1 0-15,1 2 0 0,2-4 0 0,1 0 0 16,3 2 0-16,3-1 0 0,3-1 0 0,-1-1 0 0,9-1 0 16,0 0 0-16,4-2 0 0,2 0 0 0,6-1 0 15,4 0-128-15,2-2 128 0,3-2 0 0,0-3 0 16,-2 2 0-16,3 3 0 0,3-2 0 0,1 1 0 16,2 2 0-16,4-1 0 0,1 0 0 0,-3-2 0 15,0 5 0-15,-2 3 0 0,0-2 0 0,4 2 0 16,-1-1 0-16,2 2 0 0,6 1 0 0,-6 0 0 15,1-1 0-15,-3 0 0 0,-1 4 0 0,1-4 0 16,1-4 0-16,3 0 0 0,1-1 160 0,-1 0-160 16,-2 0 160-16,-2-1-160 0,-4 1 192 0,6 0-48 0,-2 1-16 0,2 0 0 15,1 0-128-15,-1-1 128 0,2 0-128 0,-5 0 128 16,-4 1-128-16,0 2 0 0,-2-1 0 0,0 0 0 16,-1-3 0-16,1 4 0 0,-2 1 128 0,-1 2-128 15,-2 0 0-15,-6 3 0 0,-4 1 0 0,-4 0 128 16,-1 0-128-16,2 3 0 0,-4-3 0 0,2 3 0 15,0-3 0-15,-1 3 0 0,-2-5 128 0,0 5-128 16,-2 2 0-16,-1-3 0 0,-3-1 0 0,-1 2 0 16,-3-5 128-16,-4 6-128 0,-1-2 128 0,-1 2-128 15,-4 1 128-15,-2 0-128 0,-9 4 128 0,10-3-128 16,-10 3 224-16,9-2-32 0,-9 2-16 0,9-1 0 16,-9 1-48-16,0 0-128 0,0 0 192 0,9 0-64 0,-9 0-128 15,0 0 160-15,0 0-160 0,0 0 160 0,0 0-160 0,0 0 0 16,0 0 0-16,0 0 128 0,0 0-128 0,0 0 128 15,0 0-128-15,0 0 128 0,0 0-128 0,0 0 128 16,0 0-128-16,0 0 128 0,0 0-128 16,0 0 0-16,0 0 0 0,0 0 0 0,0 0 0 0,0 0 0 15,9-4 0-15,-9 4 0 0,0 0 0 0,0 0 0 16,9-4 0-16,-9 4 0 0,6-9 0 0,-6 9 0 16,5-8 0-16,-5 8 0 0,5-8 0 0,1 0 0 15,-1 2 144-15,-2-5-144 0,1 1 0 0,0 1 128 16,0-2-128-16,1 1 0 0,0-5 0 0,0-3 144 15,-2 0-144-15,2 0 0 0,0-1 128 0,1-1-128 16,-1-1 0-16,2 0 0 0,-1 0 0 0,2 1 0 16,1 0 0-16,-2 2 0 0,-2 0 0 0,3 0 0 15,2 3 0-15,0 1 0 0,2 1 128 0,-1 1-128 0,2-2 0 16,1 1 0-16,0 2 0 0,2-5 0 0,0 0 0 0,3-1 0 16,0-1 0-16,1 1 0 0,0-1 0 0,4 0 0 15,2 0 0-15,1 1 0 0,-5-3 0 0,4 1 0 16,-1 0 0-16,-1-1 0 0,-1 0 0 0,0-1 0 15,0 5 0-15,1-2 0 0,0-2 0 0,2-1 0 16,-1 0 0-16,6 0 0 0,-2-2 0 0,3-1 0 16,-2 1 0-16,3 2 0 0,3-3 0 0,-2 1 0 15,-2 0 0-15,2 1 0 0,1-1 0 0,-1 2 0 16,-4-1 0-16,2 2 0 0,-1-2 0 0,-1 3 0 16,3 1 0-16,-1 3 0 0,2 1 0 0,2 0 0 15,1-1 192-15,0 0-64 0,0 2 0 0,-1-2-128 16,4 2 0-16,-5 3 0 0,-1-3 0 0,-3 0-144 15,0 3 144-15,1-2 0 0,-1-2 0 0,4 3 0 0,2 0 0 0,-1-2 0 16,4 4 160-16,-1-2-160 0,4-2 0 0,2 3 0 16,-3-4 0-16,-1 3 0 0,-3 2 0 0,0-3 0 15,-3 5 0-15,4-5 0 0,0 3 0 0,3-1 0 16,1 3 0-16,4-4 0 0,0 4 0 0,0-2 0 16,0 1 0-16,-1 1 0 0,-2 2 0 0,-2-1 0 15,-1-4 0-15,2 4 0 0,2-3 0 0,2 1 0 16,2-1 0-16,4 2 0 0,0 2 0 0,0-4 0 15,-3 3 0-15,-4-6 0 0,-4-2 0 0,0 1 0 16,2-1 0-16,-3 2 0 0,1 4 0 0,1-2 128 16,0 1-128-16,0-4 0 0,3 1 0 0,0 1 0 15,-4-1 0-15,-2 2 0 0,-1 1 0 0,-1 0 0 0,0-1 0 0,-1-1 0 16,2 0 0-16,1-3 128 0,-1-4-128 0,0 3 0 16,3 0 0-16,-1-2 144 0,-2-2-144 0,-2 1 128 15,-1 3-128-15,-4-4 0 0,-2-4 0 0,-2 3 0 16,-1-3 0-16,-1-1 0 0,1 1 0 0,0 1 128 15,-2-4-128-15,2 1 0 0,0 1 0 0,-1-4 128 16,1-1-128-16,1-3 0 0,-1-2 144 0,1-3-144 16,-2-2 0-16,0-3 144 0,-2-5-144 0,0-3 0 15,0-5 128-15,-2-6-128 0,-2-1 0 0,-1-3 0 16,-2 1 0-16,-3-1 0 0,1-5 0 0,-2-1 0 16,-2 2 0-16,-1 2 0 0,-3-1-192 0,-1 2 192 15,-2-2 0-15,-2 4-144 0,0 3 144 0,-2 4 0 16,-3 5 0-16,1 1-160 0,-2 1 160 0,-1 6 0 0,-3-2 0 15,2 4 0-15,-1 3 0 0,-2-2 0 0,1-1 0 0,2 20 0 16,-1-4 0-16,0-1 0 0,0-1 0 0,-2 3 0 16,3-3 0-16,-2 2 0 0,0-4-160 0,-4-24 160 15,1 2-128-15,4 5 128 16,-3 0-176-16,2 5 176 0,-2-1-208 0,5 20 80 0,0-2 128 0,-2-2 0 16,1 4-144-16,-2-1 144 0,1 1 0 0,-1 2 0 15,-1 0 0-15,-9-14 0 0,2 8 0 0,-1 7 0 16,15 16 0-16,2 4 0 0,0 0 0 0,0 0 0 15,0 0-144-15,0 0 144 0,0 0 0 0,0 0-160 16,0 0 160-16,0 0-128 0,0 0 128 0,0 0 0 16,0 0 0-16,0 0-128 0,0 0 128 0,0 0 0 0,0 0 0 0,0 0 0 15,-412 7 0-15,375 5 0 0,-4-1 0 16,-6 1-128-16,-3 3 128 0,-4 3 0 0,-2 3 0 0,26-8-128 16,-5 1 128-16,-3 4 0 0,-5 0 0 0,-4-1 0 15,-4 2 0-15,-3 2 0 0,-4-3 0 0,-51 18 0 16,20-4 0-16,6 0 0 0,3-5 0 0,-2-1 0 15,-2-4 0-15,-1-2 0 0,2 3 0 0,0-2 0 16,-3 0 0-16,-4-3 0 0,-7-1 0 0,2 0 0 16,3 4 0-16,-1-1 0 0,3-3 0 0,37-7 0 15,-9 2 0-15,-5 4 0 0,-1 0 0 0,-8 1 0 16,-8-2 0-16,-3-2 0 0,1 2 0 0,-81 15 0 16,30-8 0-16,11-2 0 0,7-1 0 0,9-2 0 15,11 1 0-15,-1-3 0 0,-3-1 0 0,2-1 0 16,2-1 0-16,5 5 0 0,6-1 0 0,-4-2 0 15,-6-6 0-15,2 2 0 0,4-2 0 0,3 2 0 16,5 4 0-16,-3-5 0 0,-2-1 0 0,3-3 0 0,3 1 0 0,3 3 0 16,3-2 0-16,-3 4 128 0,-2-4-128 0,1 3 0 15,0-2 0-15,3 2 0 0,3-5 0 0,0 5 0 16,0-2 0-16,1 2 0 0,-1-2 0 0,5 2 0 16,6 0 0-16,0 3 0 0,4-5 0 0,3 2 0 15,2-3 128-15,2 4-128 0,-2-3 192 0,5 3-16 16,1 0-16-16,2-1 0 0,1 3 0 0,3-3 0 15,4 2 0-15,2 2 0 0,3 0-160 0,2-1 160 16,1 3-160-16,1 0 160 0,-1 1-160 0,0-1 128 16,1 1-128-16,0 1 128 0,2 1-128 0,0 1 0 15,0 0 0-15,1-1 0 0,1 1 0 0,-2-1 0 16,1 2 0-16,1 1 0 0,2-3 0 0,1 0 0 0,1 1 0 0,0 1 0 16,0-2 0-16,3-2 0 0,1 0 0 15,3-2 0-15,1-1 0 0,2 1 0 0,-1-3 0 0,3-1 0 16,-1 1 0-16,3-2 128 0,1 1-128 0,2-2 0 15,-3 1 0-15,5 2 0 0,0-6 0 0,1 6 0 16,-2-3 0-16,3 2 0 0,1-11 0 0,3 10 0 16,-1 2-192-16,3-3-32 0,2-2 0 0,5 0 0 31,0 3-2016-31,4-4-384 0,-1 2-96 0</inkml:trace>
  <inkml:trace contextRef="#ctx0" brushRef="#br0" timeOffset="57339.28">19260 2300 2751 0,'0'0'256'0,"0"0"-256"16,0 0 0-16,0 0 0 0,0 0 720 0,0 0 112 16,0 0 0-16,0 0 16 0,0 0-208 0,8 0-32 15,-1 1-16-15,1 2 0 0,-8-3 176 0,8-1 16 16,-1-2 16-16,-7 3 0 0,8-3-192 0,-8 3-32 16,0 0-16-16,7-1 0 0,1 0-32 0,-8 1 0 15,6-4 0-15,1 0 0 0,-1 1-112 0,-6 3-32 16,7-4 0-16,-7 4 0 0,5-5 240 0,-5 5 32 15,0 0 16-15,0 0 0 0,0 0 32 0,0 0 16 0,5-7 0 0,-5 7 0 16,0 0-352-16,0 0-80 16,0 0-16-16,0 0 0 0,0 0-48 0,-2 9-16 0,-1-1 0 0,-1 1 0 15,-4-6 112-15,1 4 0 0,-1 0 16 0,-1 0 0 16,1 2 176-16,-2-2 48 0,1 2 0 0,-1-2 0 16,0-1 112-16,-1 2 32 0,-1-3 0 0,-3 1 0 15,1 0-128-15,-1 1-32 0,-1 3 0 0,0-4 0 16,-2 2-96-16,-1 1-32 0,-1-3 0 0,-1 3 0 15,1-3-48-15,0 3-16 0,-2-2 0 0,0 2 0 16,-2-1-96-16,1 1 0 0,0 0-16 0,1-4 0 16,-1 3-112-16,-1-3-128 0,-4 1 176 0,1 3-176 0,1-4 208 0,0 4-64 15,2 0-16-15,-3 0 0 0,0-3 16 0,-1-1 0 16,0 3 0-16,0-2 0 0,-1 2 32 0,-1 0 0 16,-1-3 0-16,-1 2 0 0,-1 0-48 0,0-2-128 15,0 1 192-15,-14 1-64 0,5-4-128 0,4 1 192 16,2 0-192-16,2 0 192 0,2 0-192 0,-1-1 0 15,0 1 0-15,-2 3 0 0,-1-4 0 0,-2 4 128 16,1 0-128-16,-2-3 0 0,-2 0 144 0,0 2-144 16,1-1 160-16,-1 1-160 0,0-3 128 0,-1 2-128 15,3-1 0-15,-3-1 0 0,0 1 128 0,-1-1-128 16,1 3 0-16,-3-3 0 0,-3 2 128 0,0 1-128 0,-2-3 0 0,2 0 0 16,0-1 0-16,-1 2 128 15,1 1-128-15,1 3 0 0,0-6 0 0,-3 5 0 16,0 0 0-16,-1-4 0 0,-1 0 0 0,1-2 0 0,1-1 0 0,2 0 0 15,1 1 0-15,-1 2 128 0,1 2-128 0,-3-1 0 16,-1-3 0-16,-2 1 0 0,-2 0 128 0,0-1-128 16,2-1 0-16,1-1 0 0,1 3 0 0,0 1 0 15,0 2 0-15,-1-1 0 0,-2-2 0 0,0 2 0 16,-2 1 0-16,0-2 0 0,0-2 0 0,0 0 0 16,1-2 0-16,0 3 0 0,-1 1 0 0,0 1 0 15,-4 1 0-15,-1-1 128 0,-2-2-128 0,0 1 0 0,4 1 0 0,-2 2 0 16,-4 0 0-16,-1 4 0 0,-2-3 0 0,0 0 0 15,-2 2 0-15,2-1 0 0,4 3 0 0,-1 1 0 16,0-1 0-16,-1 2 0 0,-2-2 0 0,-1 0 0 16,-1 3 0-16,2-4 0 0,3 1 0 0,-1 2 0 15,0-3 0-15,-2 3 0 0,-1-1 0 0,-2-1 0 16,-4-1 0-16,2 3 0 0,1-2 0 0,1 4 0 16,0 2 0-16,-2-1 0 0,-1 1 0 0,2 1 0 15,-2-2 0-15,23-2 0 0,-5 0 0 0,-3 3 0 16,-6 0 0-16,-3 2 0 0,-1 1 0 0,1 1 0 15,-2-1 0-15,3 1 0 0,-3 0 0 0,0 2 0 16,-1-1 0-16,0 1 0 0,-2-2 0 0,2 1 0 16,0 0 0-16,-23 6 0 0,11 1 0 0,7-5 0 15,3 0 0-15,24-7 0 0,-6 0 0 0,2 2 0 16,-1 2 0-16,2-2 0 0,0 0 0 0,1 1 0 16,1-1 0-16,1 2 0 0,2-1 0 0,0-2 0 15,1 1 0-15,2-1 0 0,1-2 0 0,3 2 0 16,3 1 0-16,1-1 0 0,-3 0 0 0,4-2 0 15,1-1 0-15,1 2 0 0,-1-3 0 0,1 1 0 16,-1-1 0-16,1 1 0 0,0-2 0 0,1 2 0 16,-1-2 0-16,3 1 0 0,-1 0 0 0,-1 3 0 15,3-3-128-15,1 1 128 0,4-2 0 0,1 1 0 0,0 1 0 0,2 0 0 16,-1-1 0-16,3 0-128 0,0 3 128 0,1-2 0 16,-1 1 0-16,0 1 0 0,-1 1 0 0,-1-1 0 15,1 0 0-15,0 1 0 0,-1 1 0 16,1-1 0-16,1 1 0 0,1 0 0 0,0 1 0 0,-1 0 0 15,1 2-128-15,2-2 128 0,1 1 0 0,2-2 0 0,-4 1 0 0,3 2 0 16,2-1 0-16,-1 2 0 16,2-1 0-16,-1-1-128 0,2 2 128 0,1 3 0 0,0 0 0 0,0 2 0 15,0 4 0-15,0-1 0 0,-2 3 0 16,2 0 0-16,-2-1 0 0,-1 0 0 0,0 3 0 0,0-2 0 16,-1 1 0-16,1-1 144 0,0-2-144 0,1-1 192 15,1 1-192-15,1 3 192 0,-3-2-32 0,1-2 0 16,1-1 0-16,1 0 0 0,1 2-32 0,1-3-128 15,0 0 192-15,1 2-64 0,-1-2 16 0,4 0 0 16,-1 1 0-16,-1-2 0 0,0 3-144 0,1 0 160 16,0-1-160-16,1 2 160 0,1 1-160 0,-1 0 0 15,3 0 144-15,-1 2-144 0,1 0 144 0,1 1-144 16,2-2 192-16,1 0-192 0,0-1 192 0,2-2-64 0,2-1 0 16,-2-5-128-16,-1-1 192 0,1 0-64 15,1-3 0-15,0-1-128 0,0-4 192 0,-1-1-64 16,0-4 0-16,-1-1-128 0,1-1 192 0,-3-1-64 15,-3-8 0-15,0 0-128 0,0 0 128 0,0 0-128 0,0 0 0 0,0 0 0 32,3-7-864-32,-2-3-288 0,-2-3-48 0,1-2-16 15,0-2-1872-15,-5 2-384 0</inkml:trace>
  <inkml:trace contextRef="#ctx0" brushRef="#br0" timeOffset="57582.06">9200 6067 15663 0,'-19'9'688'0,"10"-1"144"15,2 0-656-15,2 4-176 0,1 4 0 0,3 3 0 16,1 4 4144-16,2 6 784 0,1 4 176 0,3-1 16 0,0-1-4096 0,3 2-832 16,0 0-192-16,1 2 0 0,3-3 0 0,1-4 160 15,1-1-160-15,2-5 192 0,3-3 128 0,2-4 48 16,2-7 0-16,5-3 0 0,4-10 272 0,7-4 64 15,2-6 16-15,2-7 0 0,3-8-224 0,4-2-48 16,5-2-16-16,24-20 0 16,-5 1-1568-16,-5-2-304 0,-3-1-64 0,-2 2-14720 0</inkml:trace>
  <inkml:trace contextRef="#ctx0" brushRef="#br0" timeOffset="58422.16">8220 7156 14559 0,'-9'-13'640'0,"7"9"144"0,-2-1-624 0,2-1-160 16,-2 0 0-16,1 1 0 0,-1 0 640 0,2 3 112 0,-2 0 16 0,4 2 0 15,0 0-64-15,-4 4-16 0,2 3 0 0,-6 0 0 16,3 3-240-16,0 1-32 0,0 4-16 0,1 3 0 15,-1 3 208-15,1 6 32 0,-1 2 16 0,1 4 0 16,0 4 256-16,1 5 48 0,1 1 16 0,-3 7 0 16,1 4-400-16,1 0-96 0,-1-3-16 0,0-6 0 15,0 1-96-15,0-6-32 0,1-3 0 0,-1-4 0 16,0-5 176-16,1-6 48 0,1-3 0 0,1-3 0 16,1-5-48-16,-2-2-16 0,2-9 0 0,0 0 0 0,0 0 176 0,0 0 32 15,5-6 16-15,2-6 0 0,0 0-176 0,1-4-32 16,0 2-16-16,-1-3 0 0,1-5-320 0,-1 2-176 15,2-1 192-15,0 1-192 0,1 1 0 0,1 1 0 16,-1 3 0-16,1 2 0 0,1 3 0 0,0 1 0 16,0 4 0-16,2 4 0 0,1 1 0 0,0 6 0 15,1 5-128-15,0 3 128 0,-1 3-128 0,-1 3 128 16,-2 3 0-16,-1 1-144 0,-1 3 144 0,-1-4 0 16,-1 0-144-16,0 1 144 0,-6-2 0 0,2-1 0 15,0-1 0-15,-1 0 0 0,1-1 0 0,0-2 0 16,0 0 0-16,1 6 0 15,0-5-816-15,-1-7-144 0,0-1-16 0,-4-10-9648 16,0 0-1936-16</inkml:trace>
  <inkml:trace contextRef="#ctx0" brushRef="#br0" timeOffset="58902.56">8831 7533 11167 0,'0'0'496'0,"-6"-1"96"15,6 1-464-15,-6 1-128 0,-2-1 0 0,1 0 0 0,-1 0 1120 0,1 3 208 16,-1 2 32-16,0 2 16 0,-1 0-160 0,2 4-16 15,-1 2-16-15,1 3 0 0,-4 2-96 0,2 4 0 16,-1-1-16-16,1 2 0 0,0 3-208 0,2-1-32 16,1-1-16-16,2 0 0 0,1-2-384 0,2-2-80 15,2-2-16-15,2-3 0 0,1-6-112 0,1 0-32 16,-5-9 0-16,8 4 0 0,1-2 256 0,0-2 64 16,0-3 0-16,0-2 0 0,1-6 64 0,0 4 32 15,1-6 0-15,-1-2 0 0,-1 1-256 0,-3-1-48 16,3 1-16-16,-3-2 0 0,-1 0-96 0,0-2 0 15,-2 2-16-15,-2-1 0 0,-2 0 16 0,0 2 0 16,-3 3 0-16,-1-1 0 0,1 0-64 0,-1 4 0 16,-1-1 0-16,-2 5 0 0,0-3-128 0,1 4 0 15,-2 1 0-15,1 1 128 0,-1 0-128 0,3-1 0 16,-2-2 0-16,2 3 0 0,2-2 0 0,-2 4-192 16,6 0 64-16,0 0 128 15,-5-5-512-15,5 5 32 0,0 0 0 0,0 0 0 16,-2-9-480-16,2 9-112 0,5-9-16 0,3-1-12864 0</inkml:trace>
  <inkml:trace contextRef="#ctx0" brushRef="#br0" timeOffset="59477.31">9202 7514 12895 0,'0'0'576'0,"0"8"112"0,-3 0-560 0,1 1-128 16,-1 4 0-16,-1 1 0 0,0 3 1600 0,-1 0 304 16,-1 1 48-16,0 1 16 0,-2-1-640 0,0 1-128 15,-2 1-32-15,3 0 0 0,-4-4-352 0,5 2-80 16,-2-3-16-16,3-3 0 0,-1-1-96 0,1-1-32 15,0-4 0-15,5-6 0 0,-5 4 0 0,5-4 0 16,0 0 0-16,0 0 0 0,0-6 224 0,2-4 32 16,1 0 16-16,4-3 0 0,-1-4-464 0,-1 2-80 15,4-1-32-15,-1-2 0 0,1-1-288 0,0-2 160 16,3 1-160-16,-1 0 128 0,2-2-128 0,1 1 0 16,1 3 0-16,0 1 0 0,-1 3 0 0,2 1 0 15,-4 7 0-15,1-1 0 0,-2 3 0 0,0 4-176 0,-1 2 176 16,-1 5-128-16,-2 1 128 0,0 6-128 0,-4 2 128 0,0 2-128 15,-3 1 128-15,-1 1 0 0,-2-1 0 0,1-1 0 16,-2-2 0-16,0 0 0 0,1-4 0 0,0-2 0 16,0-1 0-16,3-9 0 0,0 0 192 0,0 0-64 15,0 0 224-15,0 0 48 0,6-9 16 0,2-3 0 16,1-6 48-16,1-1 16 0,-1 0 0 0,4-2 0 16,1 2-304-16,0-1-176 0,-2 0 192 0,1-3-192 15,1 1 0-15,0 2 0 0,-1 1 0 0,1 4 0 0,1 2 0 0,-1 4 0 16,-1 0 0-16,1 5 0 0,0 4 0 15,0 4 0-15,0 4 0 0,-2 2 0 0,0 5 0 0,-5 5 0 16,1 6 0-16,-3-2 0 0,-1 3 0 0,-3-3-144 16,4 1 144-16,-3 1 0 0,-1-5-192 0,-1 1 32 15,0-4 16-15,1-2-11152 16,0 0-2224-16</inkml:trace>
  <inkml:trace contextRef="#ctx0" brushRef="#br0" timeOffset="60033.38">9910 7458 12895 0,'0'0'1152'0,"-8"4"-928"0,-1-2-224 0,2 2 0 0,-2 3 1616 0,4-2 288 15,-1 2 48-15,3 3 16 0,-1-2-1200 0,1 3-224 16,2-3-48-16,1 1-16 0,0-9 144 0,0 0 16 16,4 6 16-16,5 1 0 0,-2-5 240 0,4-2 64 15,-3-2 0-15,6-3 0 0,-1-2-64 0,2-3-16 16,1 1 0-16,0-5 0 0,-1-1-320 0,1 0-64 16,-2 1-16-16,0-3 0 0,-2 1-128 0,0-1-32 15,-2 2 0-15,-2 1 0 0,-2 0-80 0,-4 3-32 16,0-2 0-16,-2 4 0 0,-3 0-208 0,-1 4 128 15,-1-1-128-15,-1 3 0 0,-3 3 256 0,-2 5-64 16,-3 1 0-16,0 2 0 0,0 2-192 0,-2 4 128 16,2-1-128-16,0 3 0 0,0 2 0 0,2 1 0 15,0 0 0-15,2 2 0 0,1-2 0 0,4 0 0 16,1-1 0-16,3-1 0 0,2 0 0 0,3-3 0 16,1 1 0-16,4-2 0 0,3-2 0 0,2-3 0 15,1-2 0-15,12 1 0 16,-3-7-880-16,0-3-208 0,-1-3-64 0,-7-1-8608 15,2-3-1728-15</inkml:trace>
  <inkml:trace contextRef="#ctx0" brushRef="#br0" timeOffset="60443.77">10423 7215 9215 0,'0'0'400'0,"0"0"96"0,0 0-496 0,0 0 0 15,0 0 0-15,0 0 0 0,0 0 1600 0,0 0 240 16,-7 2 32-16,-1 0 16 0,0 3-752 0,1 0-160 15,-2 0-16-15,0 5-16 0,-1-1-96 0,-2 4-16 16,2 4 0-16,-3 0 0 0,1 2 64 0,-1 2 0 16,-1 0 0-16,3 2 0 0,-1-1-32 0,3-2 0 15,0-2 0-15,3-1 0 0,2-2-224 0,3-4-64 16,2 1 0-16,3-6 0 0,-4-6-64 0,8 5 0 16,4-5-16-16,1-4 0 0,1-1 80 0,3-1 32 15,-3-6 0-15,2 0 0 0,-1-1-272 0,1-2-48 16,-2-2-16-16,-3 2 0 0,-2 1-128 0,-1 1-16 0,-1-1-128 15,-2-1 192-15,-1 1-192 0,0 1 0 0,-4 4 128 16,0-3-128 0,-1 3-1920-16,-2-1-416 0</inkml:trace>
  <inkml:trace contextRef="#ctx0" brushRef="#br0" timeOffset="63560.92">8361 8324 11055 0,'0'0'976'0,"0"0"-784"15,0 0-192-15,0 0 0 0,0 0 720 0,0 0 112 16,0 0 0-16,0 0 16 0,0 0 464 0,0 0 96 15,0 0 0-15,0 0 16 0,0 0-128 0,0 0-16 16,0 0-16-16,0 0 0 0,-2-3-240 0,2 3-64 16,-8 0 0-16,2-1 0 0,0 0-144 0,-1 1-48 15,1 1 0-15,0 0 0 0,-2 2-192 0,-1 0-32 16,3 3-16-16,-3-1 0 0,-3 0-128 0,0 4-16 16,-2-2-16-16,1 5 0 0,-2-3 16 0,-2 2 0 15,-1-1 0-15,-1 2 0 0,-1-1 64 0,2-1 0 16,-1 2 16-16,1 0 0 0,-1-1-16 0,1 0-16 15,1-2 0-15,-1 1 0 0,-1 1-144 0,-2-2-32 0,4 3 0 0,-1-3 0 16,3 1-80-16,-1-2-32 0,1 0 0 0,0 0 0 16,0 2-144-16,-1-2 192 0,2 1-192 0,-2-2 192 15,2 4-192-15,1-4 0 0,0 3 0 0,2-3 128 16,-1 0-128-16,4 2 128 0,-1-4-128 0,1 0 128 16,2 0-128-16,6-5 0 0,-5 4 0 0,5-4 128 15,0 0-128-15,0 0 0 0,0 0 0 0,-3 7 0 16,3-7 0-16,0 0 0 0,3 9 128 0,-3-9-128 0,6 6 0 0,5 1 0 15,0 0 144-15,0-1-144 0,2 2 0 0,1-2 128 16,1 3-128-16,2-1 0 0,0-1 0 0,1 2 0 16,0 3 0-16,2-5 128 0,1 3-128 0,-1-2 0 15,2 1 0-15,-2 0 128 0,0 2-128 0,-2-2 0 16,-3 4 0-16,-1-5 0 0,0 2 0 0,-1-1 0 16,-2 2 0-16,1-3 0 0,-3-1 0 0,0-2 0 15,-1 0 0-15,0 2 0 0,-2-3 144 0,-6-4-144 16,0 0 192-16,8 3-192 0,-2 3 192 0,-6-6-192 15,6 6 192-15,-6-6-192 0,0 0 192 0,0 0-64 0,0 0 0 0,0 0-128 16,0 0 192-16,0 0-64 16,0 0 0-16,0 0-128 0,0 0 240 0,0 0-64 0,0 0-16 0,0 0 0 15,0 0-32-15,0 0 0 16,0 0 0-16,0 0 0 0,-7 2 0 0,2-2-128 0,-5 3 192 16,2-3-64-16,-2 0 0 0,0 0-128 0,-1-1 192 0,-1-1-64 15,2 2-128-15,-3-1 128 0,-1 0-128 0,-1 0 128 16,-2-1-128-16,0 2 0 0,-2-3 0 15,0 0 128-15,-2-2-128 0,2 1 0 0,-1-2 144 0,1-2-144 16,0 1 0-16,1-5 128 0,1 3-128 0,2 0 0 16,0-2 0-16,1 2 0 0,1-4 0 0,2 4 128 15,1-1-128-15,-1 0 0 0,2 0 0 0,2 1 0 16,2 0 0-16,0-1 0 0,0 2 0 0,1-1 0 0,0 2 0 16,0 2 0-16,2-3 0 0,0 2 0 0,1 1 0 0,0-2 0 15,-1 2 0-15,2 5 0 0,0 0 0 0,0 0 0 16,-1-5 0-16,1 5 0 0,0-6 0 0,-1 1 0 15,1 5 0-15,0 0 0 0,0 0 0 0,0 0 0 16,0 0 0-16,0 0 0 0,1-4 0 0,-1 4 0 16,0 0 0-16,4-8-128 0,1 3 128 0,0 0 0 15,2-3 0-15,-1 1 0 0,2 0 0 0,0-3 0 16,1 3 0-16,2-5 0 0,0-1 0 0,0 2 0 16,1-3 0-16,2 0 0 0,1 3 0 0,2-2 0 15,0-2 0-15,1-2 0 0,0 7 0 0,1-2 0 16,1-1 0-16,3 1 0 0,1 3 0 0,1 0 0 15,-3 3 0-15,3 1-128 0,-1-2 128 0,-1 4 0 16,0 0 0-16,-2 2 0 0,-1 1 0 0,-2 0 0 16,-2 0 0-16,-4 0 0 0,2 1 0 0,-4 0 0 15,-2-1 0-15,0 2 0 0,-8-2 0 0,7 2 0 16,-7-2 0-16,7 3 0 0,-7-3 0 0,0 0 128 0,0 0-128 0,0 0 0 16,0 0 0-16,0 0 144 0,0 0-144 15,0 0 0-15,0 0 144 0,0 0-144 0,-3-5 0 16,1 1 144-16,2 4-144 0,-6-3 0 0,1-1 0 0,-2-1 0 31,-1 3-1024-31,8 2-192 0,0 0-48 0,-6 1-11296 0,1 0-2272 0</inkml:trace>
  <inkml:trace contextRef="#ctx0" brushRef="#br0" timeOffset="66912.16">10671 7105 12895 0,'0'-5'1152'0,"-1"-4"-928"16,0 0-224-16,-1-3 0 0,0 1 1408 0,-2 2 224 16,1-1 48-16,1 3 16 0,-2 1-128 0,1 0-32 15,3 6 0-15,0 0 0 0,0 0-640 0,0 0-128 16,0 0-16-16,0 0-16 0,-1 10-416 0,1 1-96 15,0 5-16-15,1 3 0 0,2 4 32 0,0-1 0 0,-1 4 0 16,1 2 0-16,-1 4 160 0,1-4 48 16,-1 2 0-16,0-3 0 0,-2-1 16 0,0-1 16 0,0-1 0 0,0-5 0 15,0-4 160-15,0-3 48 0,1-1 0 0,-1-5 0 16,0-6-112-16,0 0-32 0,0 0 0 0,2-5 0 16,1-6 240-16,-1-2 48 0,1-5 16 0,1-3 0 15,0-2-432-15,2-1-96 0,-1-6 0 0,5 4-16 16,0-2-304-16,2-1 0 0,1 1 0 0,1-2 0 15,-2 4 0-15,3 2 0 0,-2 4 0 0,1 5 0 0,0 4 0 0,-1-1 0 16,-2 7 0-16,1 4 0 0,-2 3 0 0,-1 4 0 16,-2 2-128-16,0 4 128 0,-2 3-144 0,-1 3 144 15,-2 0-128-15,0 0 128 0,-4-1 0 0,0 1 0 16,-1 0 0-16,1-2-128 0,-2 0 128 0,0-5 0 16,0-3 0-16,2-1 0 0,2-7 0 0,0 0 0 15,0 0 128-15,0 0-128 0,0-7 256 0,2-5-32 16,2 0 0-16,2-5 0 0,2-3-48 0,2-4-16 15,0-1 0-15,2 1 0 0,2-4-160 0,0 4 0 16,-2-1 0-16,2 2 0 0,0 4 0 0,0 2 0 16,0 2 0-16,-1 6 0 0,0 2 0 0,-1 5 0 15,1 6 0-15,0 6 0 0,0 3 0 0,-2 2 0 16,-1 7 0-16,-1 1 0 0,0 7 0 0,-3-2 0 16,-1 3 0-16,1-5 0 0,-6 2 0 0,1-1 0 15,-1-2 0-15,-1-4 0 0,-2-2-320 0,2 0 48 16,-1-4 16-16,1-2-11920 15,1-7-2384-15</inkml:trace>
  <inkml:trace contextRef="#ctx0" brushRef="#br0" timeOffset="68281.61">11183 6872 7359 0,'0'0'656'0,"0"0"-528"0,0 0-128 15,0 0 0-15,0 0 1696 0,-3 9 304 16,0 0 64-16,0 0 16 0,1 3-960 0,1 4-192 0,1 2-32 0,1-1-16 16,0 1-240-16,2-1-64 0,1 0 0 0,1 0 0 15,0-2 96-15,0-3 16 0,1-1 0 0,-1-5 0 16,-5-6 224-16,9 2 48 0,0-5 16 0,1-1 0 15,0-1 80-15,-1-6 16 0,4-3 0 0,-2-1 0 0,1-1-224 16,-2-1-32-16,-2-4-16 0,1 3 0 16,-4 3-288-16,-2-1-64 0,-3-1-16 0,0 2 0 0,-1 1-112 15,-3 4-32-15,-1-2 0 0,-2 3 0 16,-1 3 16-16,0 3 0 0,0 2 0 0,-1 1 0 0,0 1-304 16,0 1 128-16,1 3-128 0,1 4 0 0,0-3 0 0,1 3-304 15,1-4 48-15,-2 4 0 16,7-9-1808-16,-2 9-368 0,1-3-64 0</inkml:trace>
  <inkml:trace contextRef="#ctx0" brushRef="#br0" timeOffset="68675.64">11439 6712 11967 0,'4'13'1072'0,"-2"-8"-864"16,1 4-208-16,1 3 0 0,-2 5 752 0,3 2 96 15,-1 4 32-15,-1 2 0 0,0 2 464 0,-1 2 80 16,1 3 32-16,0 1 0 0,-3-1-352 0,-1 3-64 16,-1 2-16-16,0 1 0 0,-1-6-80 0,0-3-32 15,-1-3 0-15,1-3 0 0,2-6-16 0,-2-3 0 16,1-2 0-16,1-3 0 0,1-9 0 0,0 0-16 16,0 0 0-16,0 0 0 0,-4-12 80 0,2-4 32 0,2-3 0 0,2-3 0 15,-1-3-544-15,2-1-96 0,-1-6-32 0,2 1 0 16,1 0-320-16,1-2 144 0,-1 0-144 0,2 0 0 15,-1 3 0-15,2 3 0 0,2 0 0 0,-2 4 0 16,0 3 0-16,3 3 0 0,0 5 0 0,-1 4 0 16,-1 6 0-16,0 2-176 0,0 2 176 0,-1 6-160 15,-3 2 160-15,1 4-192 0,-2 2 192 0,-2 1-192 0,-3-3 192 0,-1 4 0 16,-4-1 0-16,0 4 0 0,-2 0 0 0,-2-2 0 16,0-1 0-16,0-2 0 0,0-4 0 0,0 0 0 15,-2-6 0-15,-2 2 0 16,2-6-384-16,3-2-64 0,9 0 0 0,-5-7 0 15,2-4-1680-15,4-4-352 0,3-3-64 0,2-1-10992 16</inkml:trace>
  <inkml:trace contextRef="#ctx0" brushRef="#br0" timeOffset="69069.42">11691 6254 13823 0,'0'0'608'0,"-4"-6"128"0,1 1-592 0,3 5-144 16,0 0 0-16,0 0 0 0,0 0 2128 0,0 0 400 16,0 0 80-16,0 0 16 0,0 8-1600 0,0 4-304 15,3 3-64-15,-1 6-16 0,1-1-32 0,1 6-16 16,2 4 0-16,-3 3 0 0,0 1 32 0,1 3 0 0,0 3 0 0,0-1 0 16,-2 2-64-16,1-4-16 15,-1-6 0-15,0 0 0 0,-1-2-64 0,-1-6-16 0,0-1 0 0,0-5 0 16,1-3 80-16,-1-1 16 15,0-5 0-15,0 1 0 0,0-9-16 0,0 0 0 0,0 0 0 0,3-8 0 16,1 0 16-16,-1-4 0 0,1-4 0 0,1 0 0 0,0-2-352 16,0 0-64-16,2 1-16 0,-1-1 0 0,1 1-128 15,0 5 0-15,1-2 0 0,-1 7 0 0,2 1 0 0,1 6 0 16,1 2 0-16,-1 5 0 0,0-1 0 16,-1 6 0-16,1 0-176 0,-2 5 176 0,-3 2 0 0,-1 4 0 15,-1-3 0-15,0-1-128 0,-2 1 128 0,-1-1 0 16,-1-2 0-16,1-2 0 0,-1-3-288 0,1-6 32 15,0-6 0-15,0 0 0 16,0 0-1776-16,0 0-336 0,3-13-80 0,4-3-12288 16</inkml:trace>
  <inkml:trace contextRef="#ctx0" brushRef="#br0" timeOffset="69249.17">12074 6491 20271 0,'0'0'1792'0,"0"0"-1424"15,-2 6-368-15,-1 2 0 0,1 2 768 0,1 4 96 16,-1 1 16-16,0 0 0 0,-1 3 448 0,-2 1 80 16,3 3 32-16,-1-2 0 0,2-1-544 0,-1-1-128 15,2-3 0-15,0-2-16 0,2-2-448 0,0 0-96 16,-2-11-16-16,5 5 0 0,-5-5-192 0,7 4-208 16,-7-4 32-16,9-2-9216 15,1 0-1840-15</inkml:trace>
  <inkml:trace contextRef="#ctx0" brushRef="#br0" timeOffset="69600.02">12268 6247 8287 0,'0'0'736'0,"0"0"-592"16,0 0-144-16,0 0 0 0,0 0 3072 0,0 0 576 15,0 0 112-15,0 0 16 0,0 0-2064 0,-7 0-432 16,7 0-64-16,-7 2-32 0,-1 1-336 0,2 1-64 15,-1 2-16-15,1-1 0 0,0 1-256 0,1 3-64 16,1-1-16-16,0 2 0 0,1 2-96 0,2-2-16 16,1 1 0-16,1-3 0 0,2 2 64 0,1-2 0 15,1 3 0-15,1-1 0 0,2 0 64 0,-1-1 0 16,2 3 16-16,0 0 0 0,0-3-16 0,0 3-16 16,-1-3 0-16,-2 2 0 0,2 2-32 0,-2-2 0 15,-1 3 0-15,-1 1 0 0,-2 1-32 0,0-2-16 16,-4 1 0-16,0-1 0 0,-2 1 32 0,-1 0 16 15,-3 2 0-15,-1-1 0 0,2 2-96 0,-3-1-32 16,-2-1 0-16,-2 1 0 0,0-4-272 0,2 1 0 16,-1-4 0-16,-4-3 0 15,3-2-672-15,3-5-144 0,1-2-16 0,2-5-16 16,3-3-2448-16,1-6-480 0</inkml:trace>
  <inkml:trace contextRef="#ctx0" brushRef="#br0" timeOffset="70072.31">12289 5915 12207 0,'0'0'528'0,"0"0"128"15,0 0-528-15,7-1-128 0,-7 1 0 0,8 0 0 0,-8 0 1472 0,9 5 256 16,-1 0 48-16,0 0 16 0,-1 4-240 0,2-2-32 15,-5 5-16-15,2-1 0 0,-1 5-80 0,1 1-16 16,-1 4 0-16,1 3 0 0,0-3-256 0,1 4-48 16,-2 1-16-16,0 0 0 0,1 3-128 0,-1-1-16 15,-1 2-16-15,-1 0 0 0,-1-5-144 0,-1 1-16 16,-1-4-16-16,0-1 0 0,0-1-256 0,0-2-48 16,0-3-16-16,2-1 0 0,-1-6-112 0,0 1 0 15,-1-9-16-15,0 0 0 0,0 0 96 0,0 0 32 16,5-8 0-16,2-1 0 0,-4-5 16 0,1-4 16 15,0-1 0-15,1 0 0 0,-1-1-272 0,0-4-64 16,0-2-128-16,-1 0 192 0,4-2-192 0,-1-4 0 16,2 0 128-16,-1 3-128 0,4-2 0 0,0 1 0 15,4 3 0-15,1 2 0 0,-1 4 0 0,1 5 0 16,0 4 0-16,1 2 0 0,-1 6 0 0,1 3 0 16,0 4 0-16,-3 2 0 0,2 6 0 0,-2 4 0 0,0 5 0 15,-1 0 0-15,-3 3 0 0,-1 2 0 0,-1-1 0 0,-2 3 0 16,-1 0 0-16,0-2-192 0,-1-3 192 0,-1-2-208 15,-3 0 48-15,1-2 16 0,-2-3 0 0,-4 6 0 32,-3-3-1904-32,-1-4-368 0,-2-7-80 0</inkml:trace>
  <inkml:trace contextRef="#ctx0" brushRef="#br0" timeOffset="70215.47">12062 5925 37775 0,'-28'-15'3360'0,"18"11"-2688"0,2-4-544 0,2 5-128 0,2-1 1328 0,4 4 224 15,0 0 48-15,0 0 16 0,0 0-1024 0,0 0-208 16,7 5-32-16,4 0-16 0,0-1-208 0,2-2-128 16,2 0 128-16,8 0-128 15,0-3-768-15,-3 1-208 0,-2 2-48 0</inkml:trace>
  <inkml:trace contextRef="#ctx0" brushRef="#br0" timeOffset="93967.58">1774 4549 1839 0,'-8'24'160'0,"-5"5"-160"0,-4 4 0 0,1 5 0 15,-1 8 1360-15,0 3 240 0,-3 5 64 0,3 2 0 16,0 3-1312-16,2 1-352 0,3 5 128 0,5-3-128 15,3 4 0-15,4-3 0 0,3-1 0 0,2-1 0 16,2 4 0-16,1-3 0 0,5 3 0 0,1-4 0 16,1 3 0-16,3-7 0 0,2 0 0 0,3-1 0 15,2-3 0-15,4-1 0 0,5-1 128 0,4-3-128 0,5-6 0 0,6-5 128 16,7-6-128-16,4-6 0 0,2-3 0 0,6-8 128 16,2-4-128-16,7 0 0 0,7-2 192 0,3-6 0 15,-1-7 0-15,-2-5 0 0,2 1 16 0,2-4 0 16,1 1 0-16,1 0 0 0,-2-3 0 0,-2-3 0 15,-3-1 0-15,1 0 0 0,2 1-32 0,2-1-16 16,0-2 0-16,-1-1 0 0,-1-2-160 0,3 4 0 16,1 0 0-16,1-4 128 0,1-2-128 0,-2-1 0 15,-2 4 0-15,2 3 0 0,3 2 0 0,-3-2 160 16,-1-8-160-16,0 5 160 0,0 4-160 0,1 1 0 16,2 0 0-16,-2 0-176 0,-2 1 176 0,-2-3 0 15,-3-1 0-15,0-2 0 0,-1 1 0 0,2 1 0 16,-5-3 0-16,-4-3 0 0,-5 0 0 0,-4-2 0 0,-3 0 0 0,0 2 0 15,-2 0 0-15,0-1 0 0,1-6 0 0,-6-4 0 16,-4-3 0-16,-1 3 128 0,-3 0-128 0,-2-1 0 16,-7-1 0-16,3 1 0 0,0-1 0 0,-4 2 0 15,-2 0 0-15,-2-1 0 0,1-1 0 0,-5-4 0 16,-2-1 176-16,-2-3-48 0,-5 1 0 0,-2 1 0 16,-2-3 64-16,-5-1 16 0,-3-2 0 0,-2 0 0 15,-7 2 64-15,-3 1 16 0,-4-2 0 0,-5 3 0 16,-4 1-32-16,-7-2-16 0,-5 2 0 0,-4 3 0 15,0-1-80-15,-5 3-16 0,-3 3 0 0,-2 2 0 16,-3 1-144-16,-3 3 0 0,-3 3 0 0,-2 3 0 16,-2-1 0-16,-3 3 0 0,-3-2 0 0,-6 3-176 15,-3-3-32-15,-2 4-16 0,-2 1 0 0,-6 1 0 0,-5-3 16 16,-6 5 0-16,-2 1 0 0,1-1 0 0,-2-1 16 0,-1 2 16 16,-8 1 0-16,2 2 0 0,2 1 176 0,-4 3-128 15,-2 7 128-15,-2-1-128 0,-1 0-96 0,3 4-16 16,2 3 0-16,-4 4 0 15,-1 0-272-15,1-3-48 0,3 1-16 0,0 6 0 0,-2 3 192 0,-1 1 48 16,0 3 0-16,2-1 0 0,2 2 16 0,0 2 16 16,-1 3 0-16,2 0 0 15,4 0-240-15,3 5-48 0</inkml:trace>
  <inkml:trace contextRef="#ctx0" brushRef="#br0" timeOffset="94628.83">5120 6055 25791 0,'-2'-14'2304'0,"-1"1"-1856"0,-1-1-448 0,2 4 0 16,2 10-1104-16,0 0-320 0,0 0-64 0,0 0-16 0,-8 6 1104 0,2 2 208 16,-1 5 64-16,2-2-5840 15,0 2-1168-15</inkml:trace>
  <inkml:trace contextRef="#ctx0" brushRef="#br0" timeOffset="96320.13">3300 4659 8287 0,'-5'-6'736'0,"2"2"-592"0,3 4-144 0,-1-6 0 16,0 1 1024-16,1 5 192 0,-4-4 16 0,4 4 16 16,0 0-256-16,-6-2-48 0,-1 2-16 0,0 2 0 15,0 0-160-15,-2 2-48 0,-2 5 0 0,-2 0 0 16,0 2 96-16,-2 6 16 0,-3 2 0 0,-1 4 0 0,-2 6-128 0,-3-1 0 16,-4 2-16-16,0 4 0 0,-3 2-128 0,2 4-32 15,-3 2 0-15,0 1 0 0,-1-5-208 0,5-1-64 16,3-3 0-16,-1-2 0 0,1-4-256 0,5 0 160 15,4-5-160-15,4-2 128 0,-1-3-128 0,4-4 160 16,3-6-160-16,6-8 160 16,0 0-544-16,0 0-128 0,0 0 0 0</inkml:trace>
  <inkml:trace contextRef="#ctx0" brushRef="#br0" timeOffset="96564.27">2594 4620 19343 0,'-25'-7'1728'0,"8"5"-1392"0,1 4-336 16,1 1 0-16,1 1 576 0,2 1 64 15,2 4 0-15,4 0 0 0,2 2 192 0,4 3 32 0,8 4 16 0,2 5 0 16,10 2-128-16,2 3-32 0,4-5 0 0,9 6 0 16,4 0-16-16,4 3 0 0,3 0 0 0,2 2 0 15,3-3-384-15,3-2-64 0,1 2-32 0,0-1 0 16,-4-2-224-16,-3 0 176 0,-2-6-176 0,-8-1 160 15,-6 1-160-15,-4-1 0 0,-3-2 0 0,-3 1 0 16,-4 0-1024-16,-4-1-256 0,-2 1-32 0</inkml:trace>
  <inkml:trace contextRef="#ctx0" brushRef="#br0" timeOffset="97440.87">3475 11557 12895 0,'2'-4'1152'0,"1"-2"-928"0,1 0-224 0,0 1 0 16,1-2 1280-16,-5 7 192 0,4-5 64 0,-4 5 0 15,0 0-576-15,0 0-96 0,0 0-32 0,0 0 0 16,-5 10-64-16,-3 2-32 0,-3 3 0 0,-2 4 0 16,-7 5 160-16,-3 0 16 0,-4 6 16 0,-3 0 0 15,-5 6 48-15,-18 13 16 0,-1-3 0 0,2-3 0 16,3 4-224-16,-1-6-64 0,-3-5 0 0,2-1 0 0,3 1-240 16,3-1-48-16,-1 0-16 0,3-4 0 15,1-4-400-15,5-3 128 0,6-1-128 0,5-5 0 0,6-7 128 0,5 0-128 16,3-6 0-16,12-5 128 0,0 0-304 0,0 0-64 15,4-9-16-15,4-5 0 16,2-1-1840-16,4-3-368 0,1-3-80 0,2 0-10144 16</inkml:trace>
  <inkml:trace contextRef="#ctx0" brushRef="#br0" timeOffset="97617.12">2799 11585 21183 0,'-14'-2'944'0,"14"2"192"0,-11-3-912 0,3 2-224 16,8 1 0-16,0 0 0 0,-6 13 1600 0,3 3 288 15,3 1 48-15,4 2 16 0,4 1-800 0,4 4-176 16,3 2-16-16,6-1-16 0,3 4 16 0,5-1 16 16,7 1 0-16,3 2 0 0,3-2-512 0,5 2-96 15,4 2-32-15,-18-12 0 0,5 6-336 0,0 0 0 16,0 3 0-16,-1-1 0 16,-2 3-1456-16,-4 1-352 0,-5 3-80 0</inkml:trace>
  <inkml:trace contextRef="#ctx0" brushRef="#br0" timeOffset="99139.31">14076 11923 7359 0,'0'0'656'0,"0"0"-528"16,-6-7-128-16,6 7 0 0,0 0 2688 0,0 0 496 15,-6-4 96-15,6 4 32 0,0 0-1360 0,0 0-272 16,0 0-48-16,0 0-16 0,0 0-464 0,0 0-112 15,0 0-16-15,0 0 0 0,11 4-384 0,4 2-64 16,3 3-32-16,4 1 0 0,5 4-16 0,-1 0 0 16,2 1 0-16,1-2 0 0,1-2-96 0,-9 1-32 15,5-3 0-15,0 2 0 0,1 2-144 0,0-3-48 16,-1 2 0-16,0 0 0 0,-2-2-32 0,-1 3-16 16,0-4 0-16,-2 0 0 0,-2-1-160 0,-1-1-144 15,-1-2 144-15,-1-1-10528 16,-2-1-1984-16</inkml:trace>
  <inkml:trace contextRef="#ctx0" brushRef="#br0" timeOffset="99354.37">14790 11707 26719 0,'0'0'2368'16,"0"0"-1888"-16,0 0-480 0,0 0 0 15,-6-2 1760-15,-4 4 256 0,-2 7 48 0,-5 0 16 16,-5 5-672-16,-4 5-128 0,-6 6-16 0,-4 2-16 0,-4 5-464 0,-2 1-80 15,-1 3-32-15,-20 16 0 0,4-3-272 0,5 0-48 16,6-2-16-16,3-4 0 0,6 1-336 0,3-3 0 16,3 1 0-16,4-6 0 0,1-5 0 0,3 1-192 15,2-4 64-15,2 1 0 16,4-1-1872-16,1-5-368 0,2-6-80 0</inkml:trace>
  <inkml:trace contextRef="#ctx0" brushRef="#br0" timeOffset="100120.22">14024 4607 22575 0,'-10'1'992'0,"10"-1"224"15,0 0-976-15,0 0-240 0,0 0 0 0,0 0 0 16,4 12 704-16,2-1 112 0,3-3 16 0,4 3 0 0,1-3-160 15,8 2-32-15,-1-2 0 0,6 2 0 0,3-3 0 0,1 4-16 16,1-4 0-16,-1 1 0 0,6-1-176 0,0 0-16 16,4 0-16-16,-2 0 0 0,1 3-224 0,-2-4-32 15,-4 2-16-15,-2 1 0 0,-5 1-144 0,-5 1-176 16,-4 2 48-16,-3-1 0 16,-3 0-1664-16,-3 4-320 0,-4 0-64 0</inkml:trace>
  <inkml:trace contextRef="#ctx0" brushRef="#br0" timeOffset="100303.24">14745 4283 34095 0,'-16'-14'3024'0,"7"9"-2416"0,-2 4-480 0,1 3-128 0,-1 11 320 0,-3 6 32 16,-3 5 16-16,-4 9 0 0,-6 8-64 0,-5 8-16 15,-3 9 0-15,-3 6 0 0,-3 1 80 0,-2 3 16 0,-2 4 0 0,-2 3 0 16,0 0-192-16,-2 0-48 0,-2-3 0 15,1 0 0 1,4-4-1744-16,3-8-336 0,6-3-80 0</inkml:trace>
  <inkml:trace contextRef="#ctx0" brushRef="#br0" timeOffset="111427.61">9694 9492 11455 0,'0'0'512'0,"0"0"96"0,0 0-480 0,0 0-128 15,11 4 0-15,-11-4 0 0,10-2 1024 0,-10 2 192 16,0 0 48-16,12-4 0 0,-12 4-176 0,10-2-48 15,-10 2 0-15,9-4 0 0,-9 4-400 0,7-5-64 0,-7 5-32 16,0 0 0-16,4-9-48 0,-4 9-16 0,4-7 0 0,-4 7 0 16,4-11-144-16,-4 11-16 0,1-11-16 0,0-1 0 15,-1 2-48-15,-1 1 0 0,-1-3 0 0,-2 2 0 16,-1-3 176-16,-2-1 16 0,1 1 16 0,0 2 0 16,-2-5 0-16,-1 4 0 0,-1 0 0 0,-2-2 0 15,4-1 32-15,-4 0 0 0,-3 1 0 0,1 1 0 16,-4-2-112-16,-1-2-32 0,-1 1 0 0,-3-1 0 15,0-2-160-15,-1 3-16 0,-6-1-16 0,4 2 0 16,-2 0-160-16,-4 1 128 0,-1-3-128 0,-1 2 128 16,-2 0-128-16,2-1 0 0,-2 5 0 0,1 1 0 15,-4 1 0-15,4 3 0 0,2 0 0 0,-3 4 0 16,1-1 0-16,0 6 0 0,0-2 0 0,-1 2 0 0,-2-1 0 16,2 0 0-16,1 1 0 0,-1 0 0 0,2 1 0 0,1-1 0 15,0 1 0-15,-2 1 0 0,-1 6 0 0,-1-4 0 16,0 3 0-16,-4-1 0 0,1 3 0 0,-2 2 0 15,1-4 0-15,0 3 0 0,3 1 0 0,0 0 0 16,1-2 0-16,2 5 0 0,-1 1 0 0,2-1 0 16,2 1 0-16,-1 0 0 0,-3 1 0 0,1 0 128 15,2 3-128-15,-1-1 0 0,3 1 0 0,-1 2 128 16,-2 4-128-16,1-4 0 0,1 2 160 0,1-4-160 16,2 4 192-16,1-1-192 0,0-2 224 0,3 1-64 15,-1 2-16-15,2-2 0 0,-1 4-144 0,-2-3 0 16,0 3 144-16,1-1-144 0,-4 1 0 0,6-4 128 0,1 3-128 15,0-4 0-15,1 1 0 0,0 2 0 0,2 1 0 16,1 0 128-16,0-6-128 0,1 2 128 0,4-1-128 0,1 2 128 16,0-2-128-16,3 3 192 0,3 2-64 0,0-2 0 15,2 4 0-15,3 2 0 0,-1-4 0 0,2 2 0 16,-2-1-128-16,7-1 144 0,0-2-144 0,1 2 160 16,0-3-160-16,5 3 0 0,0-2 144 0,2 2-144 15,0-3 192-15,5-1-16 0,0 1-16 0,2 0 0 16,0-1 16-16,2 2 0 0,2-2 0 0,3 0 0 15,0 2-48-15,3 0-128 0,1-3 192 0,0 3-64 16,5-2 64-16,-1-3 0 0,0 0 0 0,3 1 0 16,1-1-64-16,2-1 0 0,3-4 0 0,-1 2 0 15,0 2 32-15,-2-3 0 0,4-2 0 0,-5 2 0 16,0-2-160-16,1-2 160 0,2 1-160 0,0 1 160 16,-3-6-160-16,3 3 0 0,0-2 0 0,1 0 128 0,0-7 0 15,3 1 0-15,3-3 0 0,-4 0 0 0,2 0 0 0,0-3-128 16,-1-1 192-16,1-1-64 0,-2 0-128 0,2 2 128 15,1 0-128-15,0-2 128 0,-3-3-128 0,0 1 128 16,1-5-128-16,-1-1 128 0,-5 2-128 0,2-4 0 16,-2 0 0-16,-1 2 128 0,-1 4-128 0,2-3 0 15,-3 2 0-15,-1-2 0 0,1-4 128 0,1 1-128 16,1 0 0-16,-1-3 128 0,-3 0-128 0,0 0 0 16,-2-2 144-16,-2-1-144 0,-3-2 0 0,-1-4 128 15,0 0-128-15,-1-1 0 0,-1 2 128 0,-1-5-128 16,-1 1 128-16,-2-1-128 0,-2-2 160 0,0 0-32 0,2-3-128 15,-3 0 192-15,-4-8 128 0,-2 1 0 0,0 0 16 16,-2-3 0-16,0 4 64 0,-1-2 16 0,-1 2 0 0,-3-1 0 16,-2 1-112-16,0 2-32 0,0 1 0 0,-2-2 0 15,0 2-80-15,0 2-32 0,1 1 0 0,-2 6 0 16,0 2-160-16,0 4 0 0,0-1 0 0,0 5 128 16,0 1-128-16,-3 4 0 0,-1 0 0 0,0 4 0 15,1-1-192-15,-1 4 48 0,-1-1 0 0,5 9 0 31,-9-2-432-31,0 2-64 0,0 2-32 0,-1 5 0 16,-3 1-2752-16,-3 6-544 0</inkml:trace>
  <inkml:trace contextRef="#ctx0" brushRef="#br0" timeOffset="115472.12">8531 8132 11231 0,'-13'0'496'0,"6"4"96"0,-1-2-464 0,-3 2-128 0,0-2 0 0,0 2 0 15,-3 1 480-15,0 0 80 0,-3-1 16 0,-1 1 0 16,-2 0-192-16,0 0-16 0,-1-2-16 0,3 1 0 16,3 1 384-16,1-1 80 0,0-2 16 0,3 0 0 15,-1 0 224-15,2 1 48 0,0-1 16 0,2 2 0 0,8-4-176 0,0 0-48 16,-7 1 0-16,7-1 0 16,0 0-320-16,-8 4-64 0,8-4 0 0,0 0-16 0,0 0-80 0,0 0-16 15,-2 11 0-15,2-11 0 0,0 0-16 0,2 9 0 16,-2-9 0-16,8 11 0 0,3-5 64 0,1 2 16 15,2-1 0-15,1-3 0 0,3-1-64 0,2-1-16 16,2 1 0-16,3-3 0 0,2-2-64 0,2 1-32 16,1-3 0-16,2 0 0 0,1 2 32 0,3-3 16 15,1 1 0-15,2 1 0 0,2 2-144 0,1 0-16 16,1 0-16-16,0-3 0 0,0-1-160 0,1-2 128 16,-2 1-128-16,1-4 128 0,1 2-128 0,1-2 160 15,-1 1-160-15,2-4 160 0,1 1 32 0,0-2 16 16,0 0 0-16,-1 1 0 0,-2 3-48 0,0 2-16 15,-1-2 0-15,-1 2 0 0,-3-3-16 0,-1 3-128 16,-2 0 192-16,-1 0-64 0,1-2 64 0,1 2 0 16,0 2 0-16,0-1 0 0,-2 4-192 0,2-4 0 15,0-4 0-15,0 3 128 0,-2-1-128 0,4 3 0 16,-4-4 144-16,2 2-144 0,-1-3 0 0,-3 4 144 16,2-2-144-16,1 3 0 0,2-4 128 0,-2 2-128 0,-1 4 0 0,-2-2 0 15,-1 0 0-15,0-1 0 0,2-2 128 16,-10 4-128-16,2-5 0 0,0 3 160 0,2-2-160 0,2 1 128 15,-2-3 0-15,1 2-128 0,-1-3 192 0,2 5-64 16,-1-3-128-16,2 1 192 0,-2-2-192 0,0 4 192 16,-1-3-192-16,0 2 160 0,-2-3-160 0,-1 0 160 15,1 1-160-15,-1-1 160 0,-1 2-160 0,2-3 160 16,-4 4-160-16,3-4 0 0,0 1 144 0,2 1-144 16,-4-3 128-16,1 0-128 0,0 2 128 0,1-3-128 0,2-2 128 0,1 2-128 15,0 3 160-15,1-2-160 0,-1 2 128 16,-1 1-128-16,0-3 0 0,-1 2 0 0,2-1 128 0,-1-1-128 15,-2 3 0-15,1-1 0 0,0-4 0 0,-1 1 128 16,-4 2-128-16,1-1 0 0,-1-2 0 0,1 1 0 16,0-1 0-16,-2 2 0 0,2-1 0 0,-2-1 128 15,2 1-128-15,-1 0 0 0,1 1 0 0,-1-1 128 16,2 3-128-16,0-1 0 0,-1-2 0 0,-1 0 0 16,1 3 0-16,1 0 0 0,-2-3 0 0,1 0 0 15,-2 2 0-15,-1-1 0 0,3-2 0 0,-2 4 0 16,-1 2 0-16,-1-4 0 0,1-1 0 0,-2 3 0 15,-2-1 0-15,0 2 0 0,1-3 0 0,-1-1 0 16,-1 3 0-16,0 2 0 0,-1-2 0 0,-1 2 128 16,1-4-128-16,-2 4 0 0,0-1 0 0,-1 2 0 15,0-2 0-15,-1 3 0 0,-2-4 128 0,1 5-128 16,0-3 0-16,-3 4 0 0,-1 0 0 0,-1-1 0 0,0 1 0 16,-3 5 0-16,3-4 128 0,-3 4-128 15,1-7 0-15,-1 7 0 0,0 0 0 0,0 0 128 16,0 0-128-16,0 0 0 0,0 0 0 0,0 0 0 0,0 0 0 0,0 0 0 15,0 0 0-15,0 0 0 0,0 0 0 0,0 0 0 16,-7 3 0-16,0-1 0 0,-1 1 0 0,-1 1 0 16,-1 2 0-16,0 3 0 0,0-1 0 0,-3 3 0 15,-2 2 0-15,-2-2 0 0,-2 3 0 0,-4 3 0 16,-1 2 0-16,-5 1 128 0,-3 1-128 0,-2 0 0 16,-3 2 0-16,-2-1 0 0,-2-1 0 0,-2 2 0 0,-2-1 0 0,-2-2 128 15,-1 3-128-15,-3-1 0 0,-2 0 0 0,-2 1 0 16,-1-1 0-16,0 1 0 0,-4-2 0 0,-1-2 128 15,-1 1-128-15,-3 0 0 0,3-1 0 0,-3 3 0 16,-2-1 0-16,-2 2 0 0,2-1 0 0,1-1 0 16,1 2 0-16,-24 10 0 0,9-2 0 0,9-5 0 15,3 1 0-15,6-5 0 0,3 1 0 0,4-1 0 16,1-3 0-16,1 2 0 0,2-2 0 0,3 0 0 16,-1-1 0-16,2 0 0 0,2 1 0 0,1-3 0 15,1-2 0-15,0 0 0 0,0-2 0 0,1 0 0 16,-2 2 0-16,4-2 0 0,2-1 0 0,0 3 0 15,-3-2 0-15,0 0 0 0,-1 1 0 0,-1-3 0 16,2-1 0-16,-2-1 0 0,2 2 0 0,2-3 0 16,0 1 0-16,0 0 0 0,3 1 0 0,0-3 0 15,3 4 0-15,0-2 0 0,0 3 0 0,0-3 0 16,0 2 0-16,1-2 0 0,-1 1 0 0,2-3 0 16,2 0 0-16,3 1 0 0,0-4 0 0,2 0 0 15,0 1 0-15,2-2 0 0,2 2 0 0,0-3 0 0,-1-1-128 16,2 0 128-16,1 0 0 0,2 2 0 0,-1-1 0 15,3 0 0-15,2 0 0 0,-2-1 0 0,-2 2 0 0,1-1 0 16,-1 2 0-16,2-1-128 0,0-1 128 0,2 3 0 16,-1-1 0-16,1-1 0 0,0-2 0 0,2 3 0 15,0-1 0-15,1 1 0 0,9-3 0 0,-8 4 0 16,8-4-128-16,0 0 128 0,0 0 0 0,0 0 0 0,0 0 0 16,0 0 0-16,0 0 0 0,0 0 0 0,0 0 0 0,0 0-128 15,0 0 128-15,0 0 0 16,13 5 0-16,0-3 0 0,2 1 0 0,2-1 0 0,2 1 0 0,1 1-128 15,0-2 128-15,2 1 0 0,6-3 0 0,4 0 0 16,2 0 0-16,5 0 0 0,5 0 0 0,1-3 0 16,1-3 0-16,6 1 0 0,2-3 0 0,2-2 0 15,1 1 0-15,5-4 0 0,3 1 0 0,2 0 0 16,-1-3 0-16,2 1 0 0,-1 0 0 0,1 0 0 16,-5 1 0-16,3-1 0 0,3-2 0 0,-2 1 0 15,-2 2 0-15,-1 0 0 0,-1-2 0 0,-1-2 0 16,-1 2 0-16,0 1 0 0,-2 3 0 0,-1-2 0 15,1-1 0-15,-17 6 0 0,2-2 0 0,5 0 0 16,1-3 0-16,3-1 0 0,-3 2 0 0,3 2 0 16,1-6 0-16,0 0 0 0,-2 2 128 0,0-1-128 15,-1-2 0-15,-2 2 0 0,-2-2 128 0,-1 1-128 16,-3-1 0-16,-1 1 0 0,-2-2 176 0,-2 0-176 16,0-1 192-16,-1 1-192 0,-2 0 240 0,1 2-64 15,-3 1-16-15,1-1 0 0,-1-1-160 0,0-1 128 16,0 0-128-16,0 0 128 0,1-2-128 0,-1-2 0 0,-2 2 0 0,2-2 128 15,0 1-128-15,0 0 0 0,3 0 0 16,2-1 0-16,-5 1 144 0,3-2-144 0,-3 0 160 0,-1 2-160 16,-2 0 192-16,-1-1-64 0,1 2-128 0,-5 1 192 15,2-2-64-15,-4 1 0 0,-2 0-128 0,0-1 192 16,-4 2-192-16,-3 2 176 0,2 0-176 0,-4 2 160 16,1-2-32-16,-2 3 0 0,0 0 0 0,-1 3 0 15,0-3 0-15,0 2 0 0,0 4 0 0,2-4 0 0,-3 5-128 0,0-2 0 16,-2 2 144-16,1 1-144 0,-1 0 0 0,1 0 0 15,-2 3 0-15,1 0 128 0,-7 3-128 0,0 0 0 16,5-2 0-16,-5 2 0 0,0 0 0 0,0 0-192 16,0 0 192-16,0 0-192 15,0 8-1488-15,-3 1-304 0,-3 4-64 0,-3 1-16144 16</inkml:trace>
  <inkml:trace contextRef="#ctx0" brushRef="#br0" timeOffset="119559.58">26648 2573 15663 0,'-10'-12'1392'0,"7"3"-1120"16,-1-1-272-16,4-2 0 0,-1 4 224 0,2-3-16 15,-1 0 0-15,2 0 0 0,-1 0 320 0,1 2 64 16,2-1 16-16,0 2 0 0,0-2 32 0,1 5 16 15,-1-1 0-15,0 1 0 0,-4 5-16 0,0 0 0 16,0 0 0-16,0 0 0 0,6-4 16 0,-6 4 0 16,0 0 0-16,6 0 0 0,-6 0-272 0,7 0-48 15,-7 0-16-15,0 0 0 0,9 5 144 0,-9-5 32 16,6 5 0-16,0 3 0 0,-6-8 0 0,9 6 0 0,0 3 0 16,-1-3 0-16,-1 1 32 0,3-1 16 0,2-2 0 0,1 2 0 15,-1 4-64-15,4-2-16 0,1 1 0 0,1-3 0 16,0 3-80-16,1-1 0 0,0 1-16 0,3-1 0 15,-2 3-160-15,2-3-16 0,-3 3-16 0,2-2 0 16,0 1-176-16,0-1 192 0,0 1-192 0,-1-3 192 16,-2 5-192-16,2-1 160 0,0-2-160 0,-3 1 160 15,-3-3-32-15,1 3 0 0,-1-1 0 0,-1 1 0 16,-3-4-128-16,0 2 192 0,-1 0-192 0,-1-6 192 16,-8-2-64-16,0 0-128 0,0 0 192 0,9 4-64 15,-9-4 16-15,0 0 0 0,0 0 0 0,0 0 0 16,0 0 0-16,0 0 0 0,0 0 0 0,0 0 0 15,0 0 80-15,0 0 16 0,0 0 0 0,0 0 0 0,0 0-48 0,0 0 0 16,-3-9 0-16,3 9 0 0,-6-8-64 0,-2 3 0 16,-1 1-128-16,-1-1 192 0,-1-2-192 0,-2 3 0 15,1 0 128-15,-4-1-128 0,-2 1 0 0,0 0 0 16,-2 2 0-16,-2-1 0 0,-2 1 128 0,0-2-128 16,-1 3 0-16,-1-2 0 0,1-1 0 0,1 2 128 15,-2-2-128-15,2-1 0 0,0 1 0 0,0 2 0 16,1-5 0-16,1 1 0 0,3 1 0 0,0 0 0 15,1-4 0-15,2 1 0 0,1-2 0 0,1 2 0 16,-2-1 0-16,5 4 0 0,1-1 0 0,2 0 0 16,2 2 0-16,6 4 0 0,0 0 0 0,0 0 0 15,0 0 0-15,0 0 0 0,1-8 0 0,-1 8 0 0,9-5 0 16,4 4 0-16,-3 2 0 0,3 4 0 0,-1 2 0 0,2 0 0 16,1 2-128-16,3-1 128 0,0 2 0 0,4-2 0 15,-1 2 0-15,2-3 0 0,1 2 0 0,2-2 0 16,0 0 0-16,1 0 0 0,0 0 0 0,2 3 0 15,3-5 0-15,-3 3 144 0,3-3-16 0,0 2 0 16,1 0 16-16,-2-3 0 0,0-3 0 0,-3 3 0 16,-3 4-16-16,0-3-128 0,-3-1 192 0,-1-3-64 15,-3-1-128-15,-2 0 160 0,-3 1-160 0,-2 0 160 16,-1-1-160-16,-10 0 0 0,11 5 144 0,-11-5-144 16,10 2 0-16,-10-2 128 0,0 0-128 0,10-2 0 15,-10 2 0-15,0 0 0 0,9 3 0 0,-9-3 128 16,0 0-128-16,0 0-192 0,0 0 64 0,0 0 0 15,0 0-528-15,0 0-112 0,0 0 0 16,0 0-16-16,0 0-2096 0,0 0-400 0,0 0-96 0</inkml:trace>
  <inkml:trace contextRef="#ctx0" brushRef="#br0" timeOffset="120200.36">27178 2389 17503 0,'-10'-9'1552'0,"3"3"-1232"0,1 2-320 0,0 1 0 0,6 3 320 0,0 0 16 0,-9-2 0 0,9 2 0 16,0 0 192-16,0 0 48 0,0 0 0 0,0 0 0 15,0 0-64-15,0 0-16 0,0 0 0 0,0 0 0 16,0 0 64-16,0 0 16 0,0 0 0 0,0 10 0 16,0-10 32-16,6 11 16 0,0 0 0 0,2-2 0 15,0 2-112-15,2-2-32 0,3 2 0 0,-1-2 0 16,2 1-32-16,0 3-16 0,2-3 0 0,-1 3 0 15,1 0 32-15,1-2 16 0,-2 2 0 0,2 1 0 16,-2-1-32-16,-1-2 0 0,-1 2 0 0,-1-2 0 16,0-1-64-16,-2 3 0 0,0-4-16 0,-1 4 0 15,-1-5 0-15,0 4 0 0,1 2 0 0,-1-4 0 0,-3-1-48 0,-1 0-16 16,0 0 0-16,-4-9 0 0,5 10 0 0,-3-1 0 16,-2-9 0-16,0 0 0 0,0 14 0 0,0-14 0 15,-2 10 0-15,1 0 0 0,1-10 48 0,-7 13 16 16,-2-4 0-16,-1 1 0 0,-1-4 0 0,-2 2 0 15,-1 1 0-15,-3-3 0 0,-2 4-32 0,-1-1 0 16,-4 1 0-16,0-3 0 0,0 3-32 0,-1-2-16 16,-3 0 0-16,3-2 0 0,-4 0-96 0,2 2-32 15,6-3 0-15,-2 5 0 0,0-3-160 0,1 2 0 16,3-4 144-16,1 2-144 0,3-1 0 0,1-1 0 16,3-1 0-16,0 1 128 0,4 0-128 0,7-5 0 15,0 0 0-15,0 0 0 0,0 0 0 0,0 0 0 0,0 0 0 0,0 0 0 16,0 0 0-16,10 1 0 0,1-2 0 0,2-1 0 31,0-2-576-31,2-1-16 0,3 0-16 0,1-2 0 16,1 2-2288-16,3 1-464 0,1-1-96 0,6-1 0 0</inkml:trace>
  <inkml:trace contextRef="#ctx0" brushRef="#br0" timeOffset="134615.14">22325 3762 6447 0,'0'0'576'0,"0"0"-576"0,0 0 0 0,0 0 0 16,0 0 1920-16,0 0 256 0,0 0 64 0,0 0 16 15,0 0-1008-15,0 0-208 0,0 0-32 0,0 0-16 16,0 0-144-16,0 12-16 0,0-12-16 0,1 7 0 16,-1-7-64-16,0 10-16 0,0-10 0 0,-3 9 0 0,2 2-32 0,0-2-16 15,1 1 0-15,-4-1 0 0,2 3 16 0,-1 0 16 16,-1 0 0-16,0 1 0 0,-1-1-16 0,0 1-16 16,0 2 0-16,1 1 0 0,-2-1-144 0,0 1-32 15,1 0 0-15,-2-4 0 0,0 1-64 0,0 0-32 16,2-4 0-16,1 1 0 0,1-5-144 0,3-5-16 15,0 0-16-15,0 0 0 0,0 0 32 0,0 0 16 16,0 0 0-16,0 0 0 0,0 0 176 0,6-5 48 16,0-5 0-16,1 1 0 0,-2-4-208 0,1 0-48 15,0 1 0-15,1-4 0 0,-2 0 0 0,1 1-16 16,1-1 0-16,0 2 0 0,-2 3-240 0,2-3 0 16,-1 2-192-16,-2 4 192 0,1-3 0 0,0 5 0 15,-5 6 0-15,0 0 0 0,4-5 0 0,-4 5 0 16,0 0 0-16,0 0 0 0,0 0 0 0,0 6-128 15,-4 4 128-15,0-1 0 0,-1 5 0 0,0 2 0 16,-4 0 0-16,1 2 0 0,1 0 0 0,-1 1 0 16,1-1 0-16,-1-1 0 0,2-1 0 0,-2-4 128 0,2 1-128 15,-1 0 144-15,2-6 48 0,3 1 0 0,2-8 0 0,0 0 0 16,0 0 0-16,0 0 16 0,0 0 0 0,0 0 0 16,5-6 112-16,0-2 0 0,0-6 16 0,1-1 0 15,1-2-112-15,0-1-32 0,0-1 0 0,0 2 0 16,1 0-64-16,-2 2 0 0,1 3-128 0,-2 1 192 15,-2 5-32-15,1-1-16 0,-4 7 0 0,0 0 0 16,0 0-144-16,0 0 0 0,-1 10 0 0,-2 4 0 16,-2 2 0-16,-1-1 0 0,-2 3 0 0,1-1 0 15,0 1 0-15,-3-1 0 0,0-2 0 0,-4 3 0 16,4-5-1504-16,2-2-224 0,2-5-64 0,6-6-16064 16</inkml:trace>
  <inkml:trace contextRef="#ctx0" brushRef="#br0" timeOffset="141795.22">19429 5293 10815 0,'0'0'480'0,"0"0"96"0,-6-2-448 0,6 2-128 0,-7-3 0 0,2 2 0 16,5 1 592-16,0 0 112 0,0 0 0 0,-6-3 16 15,0 2-48-15,6 1-16 0,0 0 0 0,0 0 0 16,-5-1-80-16,5 1 0 0,-7-3-16 0,7 3 0 0,0 0-96 15,0 0-16-15,-4-2 0 0,4 2 0 0,0 0-128 0,0 0-48 16,0 0 0-16,0 0 0 0,0 0-112 0,0 0-32 16,0 0 0-16,0 0 0 0,7 5 96 0,2-3 16 15,2 1 0-15,4 0 0 0,3-2 144 0,2-1 48 16,2 0 0-16,3 0 0 0,3-1-48 0,4 1 0 16,3-2 0-16,0 2 0 0,3 0-96 0,2 2-32 15,2-1 0-15,1 3 0 0,-1-4-64 0,1-2 0 16,2-1-16-16,2 0 0 0,1 0-32 0,1 1 0 15,2-3 0-15,3-3 0 0,3 3 144 0,0 1 32 16,2-5 0-16,-4 2 0 0,1-6-64 0,-1 4-16 16,-2-2 0-16,0 4 0 0,-3-3 0 0,1 3 0 15,-1-2 0-15,-2 2 0 0,-3 0-16 0,-2 0 0 16,-1 2 0-16,-2-4 0 0,0 4-32 0,-3 0-16 16,-2-1 0-16,-2 1 0 0,-1 0-176 0,-1-2 128 15,-1 1-128-15,1 1 128 0,-1-3-128 0,2 2 0 16,0-3 144-16,1 1-144 0,-3 2 0 0,5-3 0 15,1 2 0-15,0-5 128 0,-2 3-128 0,1-2 0 16,-2 1 0-16,0 1 128 0,-1-3-128 0,-4 5 0 0,-2-2 0 16,1 1 0-16,0-2 0 0,-1 2 0 0,-2 3 0 0,2-2 128 15,1 2-128-15,-2-1 0 16,-1 0 0-16,3 2 128 0,0 2-128 0,-1-2 0 0,0-2 0 0,-3 0 0 16,-3 3 0-16,0-1 128 0,-2 0-128 0,-3 3 0 15,-1-6 128-15,0 5-128 0,-1-2 128 0,-2-1-128 16,0 1 0-16,0 0 144 0,-3 2-144 0,-1-1 0 15,-7 3 144-15,7-5-144 0,-2 1 0 0,-5 4 144 16,0 0-144-16,0 0 192 0,0 0-192 0,0 0 192 16,5-3 0-16,-5 3 0 0,0 0 0 0,-5-4 0 0,-3 1-64 0,0 1 0 15,0 0 0-15,-3 4 0 0,-1 0-128 0,-1 2 160 16,-4 0-160-16,0 2 160 0,-5 3-160 0,-1 0 192 16,-1 2-192-16,-3 2 192 0,1-3-192 0,-5 3 128 15,-2 2-128-15,0 0 128 0,-5 2-128 0,2 1 0 16,-3 0 0-16,-2 1 0 0,-2 0 128 0,-3 1-128 15,-2-1 0-15,-3 1 128 0,0 0 0 0,-3-3-128 16,-2 0 192-16,-3 1-64 0,-3-2 48 0,-6 2 0 16,-3 1 0-16,-2-1 0 0,-1-3 16 0,-1 0 0 15,0-3 0-15,0 0 0 0,-3 5-64 0,-2-2 0 16,0-2 0-16,1-3 0 0,3 2-128 0,2-2 192 16,2 1-192-16,2 3 192 0,1-2-192 0,5-1 0 15,3 2 0-15,2-4 0 0,2 1 0 0,3-3 128 16,5 4-128-16,1-5 0 0,1 2 0 0,1-3 0 15,0-4 0-15,3 0 0 0,1-2 0 0,1 0 128 16,2-1-128-16,1-1 0 0,1-4 0 0,1 2 0 0,2 0 128 0,2-3-128 16,2 2 0-16,2 0 0 0,2-3 0 0,2 4 128 15,0-4-128-15,1 3 0 0,1-3 0 16,5 2 0-16,-1 1 0 0,4-2 0 0,-1 2 0 0,2-3 0 16,3 1 0-16,0 3 0 0,2-2 0 0,3 2 0 15,1 0 0-15,4 5 0 0,0 0 0 0,0 0 128 16,0 0-128-16,0 0 0 0,5-7 0 0,1 3 0 15,2 3 0-15,1 0 0 0,1 2-144 0,2 0 144 16,-1 2 0-16,3-1 0 0,1 2 0 0,0-1 0 0,2-1-128 0,1 1 128 16,0 2 0-16,2 1 0 0,2-2 0 0,2 2 0 15,2 1 0-15,5-2 0 0,2 1 0 0,3 3-128 16,2-4 128-16,1-1 0 0,3-1 0 0,3-1 0 16,2-1 0-16,1 1 0 0,0-1 0 0,3 2 0 15,1-1 0-15,2 1 0 0,0-3 0 0,2-2 0 16,1-1 0-16,1-1 0 0,-1-1 0 0,-1 1 0 15,2 1 0-15,-2-1 144 0,0-1-144 0,0-2 0 16,0-1 0-16,-2-3 0 0,0 2 0 0,-1-3 0 16,-1 1 0-16,0 2 128 0,1-2-128 0,-1 0 192 15,0 0-192-15,0-2 192 0,1 2-64 0,-1-2-128 16,-2-2 192-16,2 2-64 0,-2 2-128 0,-1-3 0 16,0 1 0-16,-2-1 128 0,0 1-128 0,-2-2 0 15,0-1 0-15,-1-2 0 0,1 0 128 0,-3-2-128 16,-3-6 0-16,3 3 128 0,-1 2-128 0,0-2 0 15,-2-3 0-15,-1 4 128 0,-1-1-128 0,0 0 0 16,-2 2 144-16,-2 1-144 0,-1 0 0 0,-3 1 0 0,1 1 0 16,-5 1 128-16,-1 1-128 0,0 3 0 0,-3 3 0 15,-3-1 0-15,-3 4 0 0,-1 0 0 16,-2 1 0-16,-1 3 0 0,-4-4 0 0,0 3 0 0,-7 4 0 0,0 0 0 16,0 0 0-16,0 0 0 0,0 0 0 0,0 0 0 15,0 0 0-15,0 0 0 0,0 0 0 0,0 0 0 16,0 0 0-16,-5 8 0 0,-1-3 0 0,0 2-128 15,-2 0 128-15,0 0 0 0,-3 3 0 0,0-1 0 16,-2 2 0-16,-1-1 0 0,-1 2 0 0,-1 2 0 16,-2-3 0-16,-1 2 0 0,-3 1 0 0,-2 1-128 0,-5 0 128 0,-2 3 0 15,-3 0 0-15,1 1 0 0,-3 3 0 0,-2-1 0 16,-1 3 0-16,-3 2 0 0,0-3 0 0,-4 2 0 16,0-1 0-16,2 0 0 0,-3-1 0 0,-2-1 0 15,1-2 0-15,-5 0 0 0,-3 3 0 0,-4 1 0 16,-2-2 0-16,-2-2 0 0,1-3 0 0,-2 1 144 15,0-3-144-15,0-1 0 0,-1-4 128 0,0 3-128 16,-1 0 0-16,-1-5 0 0,0 3 0 0,-1-5 0 16,0-1 0-16,-1 0 0 0,-1 2 0 0,-1-4 0 15,-1 1 0-15,2 0 0 0,0-7 144 0,2 3-144 16,2 0 0-16,2 3 144 0,3-8-144 0,3 2 0 16,3 1 0-16,6-1 0 0,3-2 0 0,3-1 0 15,2 1 128-15,4 1-128 0,3-1 0 0,3 1 0 16,3 0 0-16,3 3 0 0,3-2 0 0,0 1 0 15,1-2 0-15,1 3 0 0,2-2 0 0,4 1 0 16,2-1 0-16,2 2 0 0,1-2 0 0,2 1 0 16,2-2 0-16,2 1 0 0,4 3 0 0,0 0 0 0,0 0 0 0,0 0 0 15,-4-5 0-15,4 5-144 0,0 0 144 0,0 0 0 16,0 0 0-16,0 0-128 16,0 0 128-16,0 0 0 0,0 0 0 0,4-3 0 0,-4 3 0 0,0 0 0 15,0 0 0-15,11 0-128 0,1 0 128 0,-2 1 0 16,1 0 0-16,1 2-128 0,0 2 128 0,4 2 0 15,0-2 0-15,3 2-128 0,4 0 128 0,4 0 0 16,3 2 0-16,2-3 0 0,5 0 0 0,4 1 0 0,4-3 0 16,4-1 0-16,3 0 0 0,4-1 0 15,2 2 0-15,5-1 0 0,0-1 0 0,3-2 0 0,2 0 0 0,-1-1 0 16,0 0 0-16,1-2 0 0,-3-2 0 0,-1 1 0 16,0 1 0-16,1-1 0 0,-4-4 0 0,1 2 0 15,0-6 0-15,1 3 0 0,-2-3 0 0,0 3 0 16,0-3 0-16,0 0 144 0,1-5-144 0,-4-1 0 15,2-1 144-15,-1 0-144 0,-1-1 144 0,-1 0-144 16,0-2 192-16,-1-2-192 0,-1 0 160 0,0 1-160 16,-1-3 128-16,0 1-128 0,-5-6 0 0,0 5 128 15,-1-4-128-15,-2 6 0 0,-3-2 0 0,-2 3 0 16,-2 4 128-16,-1 0-128 0,-1 1 0 0,-1 1 0 16,-6 1 0-16,-1-2 0 0,-1 1 0 0,-2 1 0 15,-2 1 0-15,-2 1 0 0,-3 2 0 0,-2 0 128 16,0 0-128-16,-3 2 0 0,-1 1 0 0,-3 1 0 15,-1 5 128-15,-3-4-128 0,-6 7 0 0,0 0 0 16,0 0 0-16,0 0 0 0,0 0 0 0,0 0 0 0,0 0 0 0,0 0 0 16,0 0 0-16,0 0 0 15,-4 9 0-15,-2-1 0 0,-1 2 0 0,-1 0 0 0,-4 4 0 0,-2 1 0 16,-2 2 0-16,-3-1 0 0,-3 2 0 0,-1 1 0 16,-2 2 0-16,-5-1 0 0,-3 0 0 0,0 4 0 15,-2 1 0-15,-1 2 0 0,-1 0 0 0,-1 4 0 16,-1-3 0-16,-3 2 0 0,0 2 0 0,-1-2 0 15,-1 0 0-15,1-1 0 0,-1-2 0 0,-2-1 0 0,-4-2 0 16,1 2 0-16,-3-3 0 0,-4-2 0 16,-4 2 0-16,-2 0 0 0,-4-3 144 0,2-2-144 0,-3-2 0 15,-1-4 0-15,-2 1 0 0,-1 0 128 0,-2-4-128 0,-1 1 0 16,-1-4 128-16,1 0-128 0,-1-2 0 16,1-3 0-16,1-1 0 0,4-1 128 0,-1-1-128 0,1-6 0 15,2 2 0-15,1-4 128 0,2 1-128 0,3-2 0 16,3 5 0-16,2-4 0 0,1 2 0 0,6-2 0 15,4 1 0-15,5-1 0 0,1 4 0 0,4-3 0 16,2 2 0-16,6 4 0 0,3-1 0 0,2 0 0 16,5 3 0-16,1-1 0 0,4 1 0 0,0 1 0 15,3 1 0-15,2-1 0 0,0 0 0 0,7 0 0 16,0 0 0-16,0 0 128 0,-6 0-128 0,6 0 0 16,-5-2-176-16,5 2 176 0,0 0 0 0,0 0 0 15,0 0-128-15,-3-4 128 0,3 4 0 0,0 0 0 16,0 0 0-16,0 0 0 0,-1-10 0 0,1 10 0 15,0 0-160-15,0 0 160 0,0 0 0 0,11-4 0 16,2 2-144-16,4 4 144 0,0 3 0 0,8 3 0 16,3-2 0-16,5 3 0 0,5-3 0 0,6 3 0 15,8-2-176-15,4-3 176 0,4-2 0 0,4 1 0 0,3 3 0 0,7-2 0 16,-1 1 0-16,6-3 0 0,4-3 0 16,-2 1 0-16,-1 4 0 0,-1-1 0 0,-3-1 0 15,-1-2 0-15,-3-1 0 0,-23 0 0 0,3-2 0 0,2-2 0 16,-2 0 0-16,0 1 0 0,0 0 0 0,-1-2 0 15,-3 1 0-15,0-7 128 0,1 1-128 0,-2-2 0 16,-3 2 192-16,1-1-64 0,-1-3 0 0,1 0 0 16,-5-2 16-16,5 2 0 0,2-2 0 0,0 1 0 15,-5-1-144-15,5 0 160 0,1-4-160 0,1 1 160 16,-2 0-160-16,-2-1 0 0,-1 0 0 0,-1-4 0 0,0 1 0 0,0 0 0 16,-3-1 128-16,-4 2-128 0,-1 0 0 0,-3 0 0 15,-3 3 0-15,-2-1 128 0,-3 1-128 0,-3 1 0 16,0 0 0-16,-4 2 0 0,-3-3 0 0,-1 2 128 15,-3 2-128-15,-1 1 0 0,-4-1 0 0,-1 4 0 16,-1 0 128-16,-2-1-128 0,0 6 0 0,-1-2 0 16,0 9 0-16,-2-5 0 0,-1-2 0 0,3 7 0 15,-5-3 0-15,5 3 0 0,-9 0 0 0,0 1 0 16,0 1 0-16,-1 5 0 0,-3-1 0 0,1 6 0 16,-2-3-128-16,0 3 128 0,0 5 0 0,-4-1 0 15,0 2 0-15,-3 1 0 0,-1-1 0 0,-3 2 0 16,-2 1 0-16,-2 4 0 0,-3 0 0 0,-3 5 0 15,-1-2 0-15,-4 1 0 0,-3 3 0 0,-3-2 0 16,-1 2 0-16,-1 0 0 0,-3-7 0 0,-1 3 0 16,-4-2 0-16,-1 2 0 0,-5-3 0 0,-3 2 0 15,-3-5 0-15,-2 3 0 0,3-4 0 0,-2-2 0 16,1 0 0-16,-28 6 0 0,13-3 0 0,5 0 0 16,6-3 0-16,3-2 0 0,3-5 0 0,4 0 0 0,-1-1 128 0,2-3-128 15,-1-2 0-15,1-2 0 0,0-7 0 0,2 1 0 16,4-1 0-16,0 0 0 0,-1-3 0 0,3-2 128 15,0-1-128-15,4-3 0 0,1 1 0 0,2 1 0 16,0-3 0-16,5 3 0 0,6-2 128 0,4 0-128 16,6 0 0-16,-1 1 0 0,6 2 0 0,1 0 0 15,2-1 0-15,2 2 0 0,6 4 0 0,2-1 0 16,-2 1 0-16,9 4 0 0,-7-2 0 0,7 2 0 0,0 0 0 16,0 0 0-16,0 0 0 0,0 0 0 0,0 0-176 0,0 0 176 15,0 0-128-15,0 11 128 0,0-11 0 0,0 0-128 16,11 10 128-16,0 2 0 0,2-3 0 0,2 0-128 15,3-4 128-15,0 4 0 0,4-2 0 0,3 4-128 16,4-4 128-16,4 2 0 0,3-4 0 0,0 1 0 16,5 3 0-16,4-4-128 0,2 1 128 0,5 1 0 15,2-2 128-15,4 0-128 0,0-2 0 0,4 1 0 16,3-4 0-16,4-4-128 0,2-2 128 0,1-1 0 16,3-4 0-16,2-2 0 0,1-2 0 0,-22 3 0 15,9-4 0-15,3 1 0 0,2-3 128 0,1-3-128 16,1 0 128-16,2-6-128 0,0-1 192 0,-2-2-48 15,-1-1 0-15,-1 1 0 0,0-3 32 0,-1 0 0 16,-1-2 0-16,-3 3 0 0,-1 1-32 0,-2 3 0 16,-2 0 0-16,-4 4 0 0,-3 2-144 0,-3 2 160 15,-1 1-160-15,-4 1 160 0,-5 1-160 0,-1 1 0 16,-4-2 144-16,-4 1-144 0,-3 2 0 0,-4 0 128 16,-4 1-128-16,-3 2 0 0,-3 0 0 0,-4 2 128 15,-1 2-128-15,-3-2 0 0,-1 2 0 0,0 3 0 0,-5 5 0 0,0 0 0 31,4-6-448-31,-4 6-48 0,0 0-16 0,0 0 0 16,0 0-1888-16,0 0-384 0,0 0-80 0</inkml:trace>
  <inkml:trace contextRef="#ctx0" brushRef="#br0" timeOffset="171129.75">29496 3028 7359 0,'0'0'656'0,"0"0"-528"0,0 0-128 0,0 0 0 16,-6-2 1072-16,6 2 176 0,0 0 32 0,0 0 16 16,0 0-384-16,-9-3-80 0,9 3 0 0,0 0-16 15,0 0 16-15,0 0 16 0,0 0 0 0,0 0 0 0,9-6 176 0,4 2 16 16,6 2 16-16,6 2 0 16,5 0-304-16,5 0-64 0,7 1-16 0,6 1 0 0,6 1-128 0,3 1-32 15,0-2 0-15,4 1 0 0,3-1-256 0,3 1-48 16,-2-3-16-16,5-1 0 0,2-1 96 0,-1 2 16 15,-3-2 0-15,-5-1 0 0,-2-2 0 0,0 1 0 16,0 1 0-16,-1-3 0 0,-3-1-96 0,-3 2-16 16,-6 2 0-16,-5-1 0 0,-6-1 0 0,-4 2 0 15,-2 0 0-15,-5 2 0 0,-1-1-192 0,-4 1 0 16,-3 1 0-16,-3 0-160 0,-2 0-32 0,-4 3 0 16,-9-3 0-16,0 0 0 15,0 0-2112-15,0 0-416 0</inkml:trace>
  <inkml:trace contextRef="#ctx0" brushRef="#br0" timeOffset="171602.16">30013 3809 1839 0,'0'-12'0'0,"2"9"160"0,3 0-160 0,3-1 0 16,2 2 0-16,5 2 0 0,3 0 3184 0,9 1 592 16,7-2 128-16,9 1 32 0,7 0-2272 0,10 0-448 15,7-2-80-15,5 0-32 0,6-3-80 0,7-4-32 16,8 4 0-16,2 0 0 0,1-4-272 0,-2 1-48 15,-2-3-16-15,4 4 0 0,0 0-240 0,0 2-48 0,-5 1-16 0,-3 1 0 16,-3 2-208-16,-2-2-144 0,-5 7 192 0,-3 0-192 16,-5 0 128-16,-6 1-128 0,-6 0 0 0,-27-2 0 15,2-1-208-15,0 3-112 0,3 3 0 0</inkml:trace>
  <inkml:trace contextRef="#ctx0" brushRef="#br0" timeOffset="172127.2">30611 4740 11343 0,'0'0'496'0,"0"0"112"0,0 0-480 15,-1 9-128-15,0 3 0 0,1-12 0 0,0 0 864 0,0 0 160 0,0 9 16 0,0-9 16 16,7 10 256-16,-7-10 48 0,0 0 16 0,13 8 0 16,7 2-96-16,5-3 0 0,0 2-16 0,7-1 0 15,6 2-336-15,6-1-64 0,6 4-16 0,3 1 0 16,3-6 48-16,4 3 0 0,4-6 0 0,2 2 0 15,0 0 128-15,2-2 16 0,1 1 16 0,1-2 0 16,0-1-272-16,1-3-48 0,1 0-16 0,1 0 0 16,-1 0-320-16,-3 1-64 0,-5 1-16 0,-5 1 0 15,-4-2-192-15,-26 0-128 16,0-1 128-16,3 0-128 0,-1 0 0 0,-1 2-240 0,-2 0 48 0,-1 1 0 16,-2 1-1840-16,15 8-352 0,-14-2-80 15</inkml:trace>
  <inkml:trace contextRef="#ctx0" brushRef="#br0" timeOffset="183486.21">6980 19856 16815 0,'0'0'736'0,"0"0"160"0,0 0-704 0,0 0-192 16,0 0 0-16,0 0 0 0,0 0 1360 0,0 0 240 16,0 0 64-16,0 0 0 0,0 0-208 0,0 0-48 15,0 0 0-15,0 0 0 0,0 0-320 0,0 0-80 16,0 0-16-16,0 0 0 0,0 0-336 0,-2 6-64 16,4 1-16-16,0 2 0 0,0 2-64 0,0 4-32 15,1 1 0-15,0 1 0 0,1 2-48 0,4 18-16 16,-2-2 0-16,-2-7 0 0,0 0-32 0,-4-4-16 15,1 2 0-15,-1-3 0 0,1-2-144 0,1-2-32 16,-2 1 0-16,0-3 0 0,-2-3-64 0,1 1-128 0,2-3 176 0,-2 0-176 16,0 1 0-16,-3-2 0 0,4-11 0 0,-4 9 0 31,4-9-352-31,-2 10-128 0,2-10-32 0,0 0 0 16,0 0-2176-16,0 0-432 0</inkml:trace>
  <inkml:trace contextRef="#ctx0" brushRef="#br0" timeOffset="183899.24">6898 19747 24703 0,'0'0'1088'0,"0"0"240"0,-2-9-1072 0,2-3-256 0,4 2 0 0,2 3 0 0,3-4 1264 0,2 3 192 16,7-4 32-16,4 2 16 0,4 0-304 0,6 2-64 15,3-1-16-15,1 4 0 0,4 3-480 0,0-1-80 16,1 2-32-16,0 3 0 0,0 2-272 0,-5 1-64 16,-3 4-16-16,-2 3 0 0,-6 3-176 0,-3 3 160 15,-2-1-160-15,-4 4 160 0,-1 2-160 0,-2 1 128 16,-3-1-128-16,-4 3 128 0,-3-1 64 0,-5 2 0 15,-3-2 0-15,-2 4 0 0,-2-6 192 0,-3 2 32 16,0 1 16-16,-2-2 0 0,-3-1 80 0,-1-1 32 0,-1-1 0 0,-2-3 0 16,-1-2-176-16,-1 1-48 0,0-6 0 0,3 1 0 15,0-1-144-15,0-3-48 0,1-2 0 0,2-1 0 16,0-5-128-16,1-2 0 0,2-1 144 0,0 0-144 16,1-2 0-16,0 0-208 0,3-5 16 0,0 1 16 31,2-1-1536-31,3 2-304 0,3-4-64 0,0-4-14752 0</inkml:trace>
  <inkml:trace contextRef="#ctx0" brushRef="#br0" timeOffset="184336.09">7594 19125 2751 0,'0'0'256'0,"-7"-7"-256"16,2-2 0-16,3 1 0 0,2 8 5056 0,0 0 960 15,5-10 192-15,2 2 32 0,2 4-3936 0,3-2-800 16,2 0-160-16,1 1-16 0,3-4-144 0,3 5-32 15,1 1 0-15,0 3 0 0,-1 3-416 0,0 1-96 16,-4 3 0-16,-4 2-16 0,-4 4-384 0,-4 3-80 16,-2 4-16-16,-3-1 0 0,-3 5 96 0,-2 0 16 0,-5-2 0 15,-2-1 0-15,-2-1 32 0,-2 0 16 0,-2-1 0 0,2-2 0 16,-1 0 64-16,2-3 16 0,2-1 0 0,3-4 0 16,4 1 32-16,6-10 16 0,0 0 0 0,0 0 0 15,0 0-160-15,8 6-16 0,3-3-16 0,5-3 0 16,1-3 144-16,2-1 48 0,2 0 0 0,2-2 0 15,1-2-224-15,1 2-32 0,-1-5-16 0,-1 4 0 16,-2 1-160-16,-2 1 0 0,2-2 0 0,-4 2 0 31,-1 3-960-31,-1 3-288 0,0-1-48 0,0 3-11232 0,-1 0-2240 0</inkml:trace>
  <inkml:trace contextRef="#ctx0" brushRef="#br0" timeOffset="184594.68">8257 19429 28623 0,'0'0'1264'0,"0"0"272"0,9 10-1232 0,1-4-304 16,-1 5 0-16,4-4 0 0,1 2 1664 0,0-1 256 15,1 3 64-15,4 3 16 0,5 0-784 0,2 1-176 16,-1 1-16-16,1-1-16 0,-2 0-416 0,0-1-80 15,-2 0 0-15,-1 0-16 0,-3 0-368 0,-2 3-128 16,-3-6 0-16,-1 1 144 0,-4 0-144 0,0-2 0 16,-2 1-192-16,0-6 192 15,-6-5-1984-15,0 0-256 0,0 0-64 0,0 0-16 0</inkml:trace>
  <inkml:trace contextRef="#ctx0" brushRef="#br0" timeOffset="184831.06">8651 19337 21183 0,'0'0'944'0,"0"0"192"0,0 0-912 0,0 0-224 0,0 0 0 0,0 0 0 15,0 0 3424-15,-6 11 640 0,-7-1 128 0,0 4 32 16,-2 1-2112-16,-1 5-400 0,-3 5-96 0,-3 1-16 16,-1 3-640-16,-1 2-144 0,-1 5-32 0,-1 0 0 15,1 0-400-15,2-2-96 0,1 1-16 0,2-4 0 16,2 1-272-16,0-6 128 0,2-1-128 0,1-2 0 0,2-3 0 15,1-1 0-15,2-2 0 0,3-2 0 16,0-5-336-16,2 0-128 0,5-10-32 0,0 0 0 16,0 0-2384-16,0 0-496 0,0 0-80 0,0 0-32 0</inkml:trace>
  <inkml:trace contextRef="#ctx0" brushRef="#br0" timeOffset="185313.65">9353 19090 29487 0,'5'-12'1296'0,"1"2"288"0,-1 1-1264 0,-1-4-320 0,-1 3 0 0,-3 4 0 15,0 6 1152-15,0 0 160 0,0 0 32 0,-8-1 16 16,-3 1-256-16,-3 1-48 0,-4 4-16 0,-2 5 0 16,-2 3-240-16,-1 0-48 0,-2 3-16 0,-1 4 0 15,1 3-192-15,2 0-32 0,0-1-16 0,3 1 0 16,1 0-128-16,2-3-32 0,4-1 0 0,5 0 0 16,1-1-96-16,3 1-32 0,3-3 0 0,4 1 0 15,2-2-16-15,2-1-16 0,1 1 0 0,6-1 0 16,3 2 16-16,0-2 0 0,1-3 0 0,1 2 0 0,0 1-16 15,0-4 0-15,0-1 0 0,-1 0 0 0,-3 0 0 0,-1 3 0 16,-2 1 0-16,-2 1 0 0,-1 0-16 0,-3 4 0 16,-1-3 0-16,-3-4 0 0,-2 2 48 0,-3 0 16 15,-2-4 0-15,-4 2 0 0,-1 2 64 0,-3-3 16 16,-2 0 0-16,0-2 0 0,-3 2-64 0,-2-4-16 16,1 2 0-16,-2-4 0 0,0-2-96 0,2-2-128 15,1 2 176-15,2-4-176 0,1-3 0 0,1-4 0 16,4 2 0-16,1-5 0 15,3 3-1280-15,3-3-224 0,2-2-32 0,5 0-16 16,1-3-1552-16,4-1-304 0</inkml:trace>
  <inkml:trace contextRef="#ctx0" brushRef="#br0" timeOffset="185686.54">9866 18746 34495 0,'0'0'1536'0,"9"-7"304"0,0-5-1472 0,-1 5-368 0,-2-3 0 0,-6 10 0 16,0 0 1232-16,0 0 176 0,0 0 48 0,0 0 0 16,0 0-336-16,0 0-64 0,0 14-16 0,-4 2 0 15,-2 1-368-15,-3 2-80 0,-4 1-16 0,-1 4 0 16,-1 3-192-16,0-3-32 0,0 0-16 0,1-1 0 15,0-4 96-15,1 1 16 0,2-2 0 0,2-4 0 16,1-4 16-16,2 2 16 0,1-7 0 0,5-5 0 0,0 0-16 0,0 0 0 16,0 0 0-16,0 0 0 0,0 0 96 0,5-10 16 15,0-4 0-15,2-3 0 0,2-2-256 0,0-2-32 16,0-5-16-16,0 3 0 0,0 5-272 0,0-1 128 16,0 5-128-16,-3 2 0 0,-1 0 0 0,-2 1 0 15,-3 11 0-15,0 0 0 0,0 0 0 0,0 0-144 16,-8-4-16-16,-1 7 0 15,-1 3-1216-15,0 4-240 0,1 4-48 0,1-1-13456 16,2-2-2688-16</inkml:trace>
  <inkml:trace contextRef="#ctx0" brushRef="#br0" timeOffset="-212228.49">9791 9548 13823 0,'0'0'1216'0,"0"0"-960"15,12-5-256-15,-1-1 0 16,0 4-896-16,-1-1-208 0,0 1-48 0,-10 2-16 0,10-8 976 0,-2 4 192 16,-8 4 0-16,10-5 128 0,0 4 256 0,0-3 48 15,-10 4 16-15,10-4 0 0,-10 4-64 0,12-3 0 16,-1-1 0-16,-1-1 0 0,1 0 0 0,-3 1 0 15,-8 4 0-15,11-4 0 0,0-4 208 0,-11 8 48 0,9-3 0 16,-9 3 0-16,6-8 64 0,-1-2 0 0,-1 2 16 0,-4 8 0 16,0 0 32-16,3-11 0 0,-1 1 0 0,0 2 0 15,-2 8-240-15,0 0-64 0,0 0 0 0,2-12 0 16,-2 1-80-16,0 0-32 0,0 11 0 0,-2-12 0 16,-1 2-80-16,2-1-32 0,-4 3 0 0,0-1 0 15,-2 3-16-15,0-1 0 0,-1-2 0 0,-1 3 0 16,-1-3-80-16,0 3 0 0,-3-3-128 0,2-180 192 15,-3 359 64-15,-2-179 0 0,-1-4 0 0,0 4 0 16,1-2-256-16,-1-1 144 0,2 2-144 0,-3-1 128 16,0 1 48-16,2-2 0 0,-2 2 0 0,0 1 0 15,0-5-32-15,-1 2 0 0,-1 0 0 0,-1-2 0 16,2 1-16-16,2 3-128 0,-2-1 192 0,-1-1-64 16,0-2-128-16,-3 0 192 0,-2 0-192 0,-1 3 192 0,4 2-192 15,-5 0 0-15,0-1 0 0,-2-1 0 16,0 2 0-16,-1-3 128 0,1 1-128 0,0-1 128 0,0-2-128 0,0 3 0 15,1 3 0-15,-4-1 0 0,0 0 128 0,1 3-128 16,-2-3 128-16,3 5-128 0,-2 4 128 0,0 0-128 16,3-2 0-16,-4 1 128 0,-1 1-128 0,-2 0 192 15,1 1-192-15,0 0 192 0,0-1-192 0,-1 1 0 16,0 3-160-16,2 0 160 0,0-1 0 0,-2 2 0 16,-2-2 0-16,1 4 0 0,0 3 0 0,1-4 0 15,-1 2 0-15,1-3 0 0,3-1 0 0,1 1 0 16,0 1 0-16,3-1 0 0,0 4 0 0,0-1 0 15,-3 3 0-15,1-3 0 0,2 1 0 0,-1-3 0 0,-3 2 0 0,0 2 0 16,-2 3 0-16,2-4 0 0,0 0 176 0,-1-1-48 16,0 3-128-16,1-2 0 0,1 2 0 0,3-3 0 15,2-1 0-15,1 0 0 0,1 3 0 0,2 0 0 16,-1 4 0-16,1 1 0 0,0 0 144 0,0 2-144 16,-1-3 128-16,-1 2-128 0,-1 2 0 0,1 0 0 15,-1 2 128-15,2 2-128 0,0-6 0 0,1 0 0 16,-1 0 128-16,3 1-128 0,1-1 0 0,3 2 0 15,-1 0 128-15,1 0-128 0,1-2 144 0,2 1-144 16,0-1 224-16,1 1-48 0,0-1-16 0,2 3 0 16,0 0-160-16,2 3 128 0,4 0-128 0,-1-1 128 15,1-3-128-15,2 0 128 0,-1 0-128 0,1 1 128 16,1 0-128-16,2 0 0 0,-3 1 144 0,3-1-144 16,3 3 128-16,-2-2-128 0,1-2 160 0,0 1-160 0,-2 4 0 0,2-1 0 15,2-1 0-15,2-2 0 0,0-1 0 16,1 0 176-16,2-2-176 0,0 0 160 0,0-1-32 0,0 1 0 15,1 2 0-15,1-1 0 0,1-5-128 16,-1 4 0-16,1-1 0 0,0 1 128 0,2 2-128 0,2 0 192 16,-1-1-192-16,3 0 192 0,-1 2-192 0,4-1 0 15,-1 1 0-15,1 0 0 0,0-1 176 0,2-1-48 16,1 0-128-16,-1-1 192 0,0-2-192 0,-1 0 144 16,-1 2-144-16,2 2 128 0,0 2-128 0,0-3 128 15,0-3-128-15,1 1 128 0,0 2-128 0,-1-1 128 16,-2 1-128-16,4-5 128 0,-1 0 0 0,1 0-128 15,2 0 192-15,0-1-64 0,-1 0 0 0,2-4 0 16,1 3 0-16,1-3 0 0,-1 3-128 0,-1-4 160 16,-1-1-160-16,1 4 160 0,0 0-160 0,-1 3 128 0,0-2-128 0,-1 1 128 15,-2-1-128-15,1-5 0 0,1 0 144 0,-1 2-144 16,0-2 0-16,1 0 128 0,-1 4-128 0,-1-1 0 16,1-2 128-16,0 3-128 0,3-2 128 0,-1 1-128 15,-2-4 0-15,1 0 144 0,-2-1-144 0,0 4 0 16,0-2 160-16,0 0-160 0,2 3 128 0,-2-5-128 15,0 1 128-15,-1 0-128 0,-3 1 0 0,2-1 128 16,-1-1-128-16,2-1 128 0,0 1-128 0,-1-2 128 16,-1 0-128-16,0 2 192 0,-2-3-192 0,0 2 192 15,0-4-64-15,1-1 0 0,0 1 0 0,1-1 0 16,-1 1-128-16,0-1 192 0,1 0-192 0,-2-3 192 16,-1 0-64-16,1 2-128 0,2-2 192 0,0-1-64 0,-4 1-128 15,1-3 192-15,0 3-192 0,1-5 192 16,0 3-64-16,0-4 0 0,-1 2 0 0,1-3 0 0,1-2-128 0,1 2 0 15,-1 1 144-15,2-1-144 0,2-2 160 0,0-1-32 16,0-1-128-16,2 0 192 0,0 2-64 0,-4 2-128 16,-3-2 176-16,0 0-176 0,0-2 160 0,0 2-160 15,-1-1 128-15,-1-1-128 0,-3-4 128 0,-2 1-128 16,3-2 128-16,1 3-128 0,-1-2 144 0,-1-5-144 16,0 0 160-16,1-6-160 0,0-2 224 0,2-3-48 15,-2 0-16-15,2-1 0 0,-1 0-160 0,1 2 160 16,-1 4-160-16,2-2 160 0,-1-3-160 0,-3 3 160 15,0 1-160-15,-4 1 160 0,-1 0-32 0,-3 0-128 16,-2 2 192-16,-4 1-64 0,-3-1 0 0,-2 0 0 0,-1 3 0 0,-6 0 0 16,-2 6-128-16,-2-1 128 0,-3 2-128 0,-4 0 128 15,-4 2-128-15,-3 2 0 0,-5 0 0 0,-3 2 0 32,-4 1-368-32,-3 4-48 0,-4-5-16 0,-4 0 0 15,0-1-1072-15,-1 0-224 0,2 2-32 0,4-1-9856 0,2-2-1968 0</inkml:trace>
  <inkml:trace contextRef="#ctx0" brushRef="#br1" timeOffset="165750.82">8677 676 4607 0,'-3'-5'400'15,"-1"-1"-400"-15,-1-2 0 0,3 2 0 0,-3-2 1248 0,1-1 160 16,0 0 48-16,1 0 0 0,1 3-256 0,2-3-48 16,0 2-16-16,0-2 0 15,0 3-272-15,0-2-48 0,0 8-16 0,2-6 0 0,1 1-96 0,-3 5 0 16,4-8-16-16,-4 8 0 0,2-6-240 0,-2 6-64 15,3-4 0-15,-3 4 0 0,0 0 96 0,0 0 16 16,0 0 0-16,0 0 0 0,0 0-176 0,0 0-48 16,0 0 0-16,0 0 0 0,-3 8-80 0,0 4-32 15,-3 2 0-15,0 4 0 0,-2 4 80 0,2-1 16 16,-4 5 0-16,0 1 0 0,-3 6-32 0,0 6 0 16,-1 8 0-16,0 1 0 0,-1 6-96 0,0 4-128 15,1-1 176-15,1 3-176 0,-1 2 0 0,0 1 0 16,-1 4 0-16,0 0 0 0,-2-2 0 0,2-1 0 15,1-4 0-15,0-1 0 0,-1-3 256 0,-2-4-48 16,-1-2-16-16,1 1 0 0,-1 1 288 0,0-3 48 16,0-4 16-16,3-2 0 0,1-6 16 0,0-4 0 15,3-1 0-15,2-4 0 0,0-3-16 0,1-3 0 16,2-3 0-16,-1-1 0 0,5-3-208 0,-3-4-32 0,2 1-16 16,2-3 0-16,0 0-16 0,1 0 0 0,1-1 0 0,-1-8 0 15,0 0 144-15,0 0 32 0,0 0 0 16,0 0 0-16,0 0 16 0,0 0 16 0,6-6 0 0,1 0 0 15,-1 2-224-15,2 1-64 0,-8 3 0 0,6-5 0 16,0-1-64-16,2 2-128 0,0 2 176 0,-2-2-176 16,4-1 0-16,-2 0 0 0,3 1 0 0,3 0 0 15,3 3 0-15,1 1 0 0,-1-4 0 0,5 1 0 0,3 2 0 16,3 0 0-16,2-2 0 0,1 2 0 16,4 1 0-16,3-1 0 0,1 2 0 0,4 0 0 0,3 3 0 0,4 0 0 15,2 1 0-15,1-1-144 0,1-2 144 0,2 1 0 16,0-1 0-16,20 1 0 0,-9-1 0 0,-2 2 0 15,-1 0 0-15,-3 1 0 0,-3 2 0 0,2-4 0 16,0-1 0-16,-2 1 0 0,-1 0 0 0,0 6 0 16,1 0 0-16,1 2 0 0,5-3 0 0,-1 2 0 15,5-1 0-15,-2 1 0 0,-1 0 0 0,0-1 0 16,-1 3 0-16,4-4 0 0,-2 5 0 0,0 1 0 16,-4-2 0-16,-1-1 0 0,-4 0 0 0,-3-2 0 15,-2 4 0-15,-2-5 128 0,-2 1-128 0,1-4 0 16,-2 1 0-16,-1 2 0 0,-1-5 0 0,-3 1 0 15,-3 0 0-15,0 0 128 0,-2-2-128 0,-1 1 0 16,-2 0 0-16,-1-1 128 0,2 1-128 0,-4 2 0 16,1 0 0-16,0 0 0 0,1 4 0 0,-4-2 0 15,-1 2 0-15,1-4 0 0,1 2 0 0,-5-2 0 16,2-1 0-16,-4-2 0 0,-2 1 0 0,0-1 0 16,-4 1 0-16,1 1 128 0,-3-3-128 0,2 0 0 0,-3-1 0 15,-1 1 0-15,-4-2 0 0,-9 1 0 0,10-1 0 0,-10 1 128 16,7-1-128-16,-7 1 144 0,7-4-144 0,-1 1 160 15,-6 3-32-15,6-4 0 0,1 1 0 0,-2-4 0 16,-1 2-128-16,-1 1 160 0,1-2-160 0,1-2 160 16,0 1-160-16,-1-3 0 0,3 2 144 0,-1-6-144 15,-1 0 0-15,3-1 128 0,-2-2-128 0,0 1 0 16,2-2 128-16,0 1-128 0,2-4 160 0,-3-2-160 0,5 0 144 16,-2-2-144-16,2-1 128 0,0-2-128 0,0 0 128 0,0-3-128 15,1 0 128-15,0-1-128 0,1-3 128 0,-2-5-128 16,2-2 128-16,0 2-128 0,0-4 0 0,2 1 128 15,-2-1-128-15,0-1 0 0,0-3 128 0,0 2-128 16,1-2 128-16,0-3-128 0,0-1 0 0,1-1 0 16,-2 2 128-16,0 2-128 0,0 0 0 0,-2 2 0 15,-2 4 0-15,1-1 0 0,-2 4 0 0,-2 2 0 16,1 1 0-16,-3 1 0 0,-1 0 0 0,-2 2 0 16,1 2 0-16,-2 3 0 0,-1-1 0 0,3 0 0 15,-3 5 144-15,0 2-144 0,1-1 0 0,0 4 0 16,-1 2-160-16,1 0 160 0,1 3-128 0,-1 2 128 15,1-1 0-15,2 0 0 0,-1 0-128 0,-1 3 128 16,1-2 0-16,-1 0 0 0,1 4-144 0,1-1 144 16,-2 3 0-16,2-2-144 0,-1 4 144 0,-1 0-128 15,0-3 128-15,-2 8-128 0,1-4 128 0,-1 4 0 16,0 0-144-16,0 0 144 0,0 0 0 0,0 0-176 16,0 0 176-16,0 0-128 0,0 0 128 0,0 0 0 15,0 0-144-15,0 0 144 0,0 0 0 0,0 0 0 16,0 0 0-16,0 0 0 0,0 0-128 0,0 0 128 0,0 0 0 0,0 0 0 15,0 0 0-15,0 0 0 0,-8 0 0 0,1 0 0 16,-2 0 0-16,0 1 0 0,1-1 0 0,-3 0 0 16,-3 0 0-16,-2 0 0 0,-1 0 0 0,-4 0 0 15,-2-1 0-15,-5 1 0 0,0-1 128 0,-3 0-128 16,-2-1 0-16,-5 1 0 0,-6-4 0 0,-1 1 0 16,-1 0 0-16,-4 2 0 0,-2-2 0 0,-4-1 0 0,-4 2 0 15,-1 1 128-15,-2-1-128 0,-2-2 0 16,-1 0 0-16,-3 1 0 0,-2 2 0 0,0 0 0 0,-3 0 0 0,-3-3 0 15,-3-2 128-15,0 4-128 0,-1-2 0 0,0-2 0 16,-2 2 0-16,1 0 0 0,-1-3 0 0,2 2 128 16,1 2-128-16,1-1 0 0,-1 1 160 0,2 0-160 15,3 2 192-15,2-1-192 0,-1 2 208 0,1 0-64 16,2 1-16-16,0 0 0 0,-1 1-128 0,0 2 160 16,1-1-160-16,0 1 160 0,2 1-32 0,2 2 0 15,-2 0 0-15,3 2 0 0,0 1-128 0,4-4 0 16,1 0 144-16,2 3-144 0,4-3 0 0,2 2 0 15,3-2 0-15,3 0 128 0,2 3-128 0,4-3 0 16,4-1 0-16,4 1 0 0,2 1 0 0,3-2 0 16,4-1 0-16,3 1 0 0,5-2 0 0,3 2-160 15,3-3 160-15,1 2-160 0,1-1-64 0,3 2-16 16,5-4 0-16,0 0 0 16,0 12-1216-16,7-4-240 0,1 4-48 0</inkml:trace>
  <inkml:trace contextRef="#ctx0" brushRef="#br1" timeOffset="-122255.38">14572 6394 14735 0,'0'0'1312'0,"0"0"-1056"0,0 0-256 0</inkml:trace>
  <inkml:trace contextRef="#ctx0" brushRef="#br1" timeOffset="-118229.81">8260 6428 1839 0,'0'0'160'0,"0"0"-160"16,0 0 0-16,0 0 0 0,7-2 2688 0,0-2 496 15,-3-1 96-15,-1 1 32 0,-3 4-1792 0,0 0-368 16,4-5-64-16,-4 5 0 0,4-5-128 0,-4 5-32 16,3-6 0-16,-1-1 0 0,-2 1 16 0,0 0 0 15,0 1 0-15,-1 2 0 0,-2-3-80 0,1 2-16 16,-3-1 0-16,0 2 0 0,-1-3-144 0,-1 1-48 15,-2 0 0-15,-1 1 0 0,-2-4-16 0,0 4 0 16,-1 2 0-16,-1 1 0 0,-1-2-128 0,-1 2-16 16,0 2-16-16,-1 0 0 0,1 2-288 0,-2-2-48 15,-1 3-16-15,1 1 0 0,0 3-128 0,2-2 192 16,-1 4-192-16,1-2 192 0,-1 3-32 0,1-2 0 16,-2 4 0-16,0 2 0 0,2-1-160 0,2 3 192 15,-3 0-192-15,3 2 192 0,1 1-192 0,3 0 160 16,-1 0-160-16,2 3 160 0,3 1-32 0,3-2-128 15,2-1 192-15,2 1-64 0,3 1-128 0,1-1 192 16,0-3-192-16,1 0 192 0,3-2-64 0,-1 0-128 0,2 0 192 16,-2-1-64-16,2 1-128 0,0-3 128 0,-2 0-128 0,-1 0 128 15,1 0-128-15,-2-4 0 0,1 1 0 0,-1 1 128 16,0-5-128-16,-1 3 0 0,-1-2-160 0,1 6 160 31,-5-14-704-31,3 9-32 0,-3-9-16 0,0 0 0 0,0 0-2272 0,0 0-464 0</inkml:trace>
  <inkml:trace contextRef="#ctx0" brushRef="#br1" timeOffset="-118004.98">7713 6810 21183 0,'0'0'944'0,"7"-3"192"0,-1-2-912 0,3 1-224 15,4-5 0-15,0 4 0 0,3 3 1168 0,-1-2 192 16,0-1 48-16,1 2 0 0,-1 2-576 0,0 0-96 15,0 0-32-15,-1-1 0 0,-1 1-160 0,0 0-32 16,-2-1-16-16,1 1 0 0,-2 1-272 0,-1 0-48 16,0 0-16-16,-1 1 0 0,0 1-160 0,-2-1 0 15,-6-1 0-15,12 1 0 16,-12-1-1200-16,0 0-272 0,0 0-48 0,0 0-10784 0</inkml:trace>
  <inkml:trace contextRef="#ctx0" brushRef="#br1" timeOffset="-117751.45">8267 6533 18431 0,'0'0'816'0,"0"0"160"0,0 0-784 0,0 0-192 0,0 0 0 0,3 7 0 15,-2 2 1184-15,0-1 192 0,1 3 32 0,0 1 16 16,1 0-160-16,-1 2-48 0,1 0 0 0,1 2 0 15,0 0-480-15,1-1-96 0,-2 2-32 0,3-2 0 16,0 0-384-16,0 1-80 0,-1-4-16 0,0 1 0 16,-1 1-128-16,-1 0 160 0,-1-2-160 0,2-1 160 0,-3 3-160 0,2-1 0 15,-2-6 0-15,-1 6 0 16,0-13-272-16,-1 10-144 0,1-1-32 0,0-9-8448 16,0 0-1680-16</inkml:trace>
  <inkml:trace contextRef="#ctx0" brushRef="#br1" timeOffset="-117303.68">8538 6237 16575 0,'0'0'736'0,"0"0"160"0,0 0-720 0,5-7-176 16,-5 7 0-16,0 0 0 0,0 0 1216 0,0 0 224 16,0 0 32-16,7 12 16 0,-4-1-384 0,2 6-80 15,-2 2 0-15,0 5-16 0,-1-4-128 0,2 3-32 0,-3 6 0 0,2-1 0 16,-2 3-208-16,-1 0-32 0,0-1-16 0,0 2 0 16,-1-1-144-16,-2 0-16 0,2-8-16 0,-2-3 0 15,-2-1-48-15,1-2-16 0,2-1 0 0,-1-8 0 16,2 2-80-16,-1 1-16 0,2-11 0 0,0 0 0 15,0 0-80-15,0 0-32 0,0 0 0 0,0 0 0 0,0 0 224 16,0 0 32-16,0 0 16 0,11-6 0 16,-1-2-224-16,3-1-32 0,-2 3-16 0,0 2 0 15,-11 4-144-15,8-5 0 0,-8 5 0 0,11 0 0 16,-11 0 0-16,0 0 0 0,10 8 0 0,-10-8 0 0,6 13-192 0,-2-3 192 16,-7 2-192-16,0-1 192 0,-4 0-192 0,0 2 192 15,-1-3-160-15,-3 1 160 0,-3 1-240 0,1-3 48 16,1 1 16-16,1-4 0 0,-2-2-160 0,2-1-48 15,-1-1 0-15,2-2 0 16,0-4-2032-16,1 2-400 0,0-3-96 0</inkml:trace>
  <inkml:trace contextRef="#ctx0" brushRef="#br1" timeOffset="-116968.85">8669 6700 5519 0,'0'0'496'0,"0"0"-496"0,9 0 0 0,6 0 0 0,0-1 2848 0,2 0 480 16,0 0 80-16,2-2 32 0,2-6-1792 0,1 2-368 15,3-1-64-15,-2-2 0 0,-1 0-96 0,-1-1-16 16,-3-4 0-16,0 2 0 0,-7 3-432 0,1-2-96 0,-5 0 0 0,-1 2-16 16,-4-3 64-16,-1 4 16 0,-2-2 0 0,1 11 0 15,-5-10 0-15,-1 3 0 0,6 7 0 16,-12-3 0-16,1-2-128 0,-1 2-32 0,2 8 0 0,-4-1 0 15,0 2-160-15,0 6-48 0,-1-1 0 0,-2 2 0 16,2 2-272-16,0 4 160 0,1 3-160 0,1 1 128 16,2-4-128-16,2 0 0 0,3-1 0 0,0 1 0 15,6-4 0-15,4-2 0 0,1-2 0 0,2 0 0 0,0-4 0 0,5-1 0 16,0-1 0-16,4-1 0 0,2-3-240 16,1 1 80-16,-2-2 16 0,1-3 0 15,0 1-640-15,0-7-128 0,-2 1-32 0,-2-3-13712 16</inkml:trace>
  <inkml:trace contextRef="#ctx0" brushRef="#br1" timeOffset="-116687.39">9137 6572 14735 0,'-5'14'640'0,"1"-1"160"0,-1 1-640 0,1 2-160 16,-1 0 0-16,1 0 0 0,0 1 2656 0,2-5 496 15,-1 0 112-15,-1 6 0 0,2-4-1360 0,1-2-288 16,1-12-48-16,0 0-16 0,0 9-400 0,0-9-64 16,0 0-32-16,0 0 0 0,0 0-96 0,11-4 0 15,1-3-16-15,-4-6 0 0,1-2-80 0,0-3-16 16,4-1 0-16,0-1 0 0,1-3-128 0,2-3-16 0,2 1-16 0,0-3 0 16,0 4-304-16,1 3-64 0,0 4-16 0,-2 1 0 15,-3 5-304-15,2 5 0 0,-2 0 128 0,-3 3-128 16,-1 0 0-16,-10 3 0 0,0 0 0 0,12 6 0 31,-12-6-880-31,7 9-128 0,-3 5-16 0,-3-1-11968 0,-2-4-2400 0</inkml:trace>
  <inkml:trace contextRef="#ctx0" brushRef="#br1" timeOffset="-115807.29">10117 6223 8287 0,'0'0'736'0,"0"0"-592"16,0 0-144-16,6-8 0 0,-6 8 2240 0,0 0 400 15,8-5 96-15,-8 5 16 0,0 0-1104 0,0 0-224 16,9-4-32-16,-9 4-16 0,0 0-128 0,0 0-32 15,0 0 0-15,9 9 0 0,-3 5-224 0,-2 0-48 16,-2 2-16-16,0 3 0 0,-2 1-256 0,0 0-48 16,0 4-16-16,-2 1 0 0,0-2-144 0,-1 3-16 15,-1 2-16-15,1-3 0 0,-2-2-80 0,1-3-16 16,0-1 0-16,0-2 0 0,0-6-16 0,1 0-16 16,3-11 0-16,-4 10 0 0,4-10 0 0,0 0 0 0,0 0 0 0,0 0 0 15,-2-12 272-15,2-6 64 0,0-2 16 0,4-5 0 16,1-2-240-16,0-3-48 0,-2-2-16 0,3 3 0 15,3-3-224-15,0 1-128 0,0 3 128 0,2-1-128 16,2 4 0-16,1-1 0 0,0 3 0 0,1 4 0 16,1 0 0-16,-1 3 0 0,0 2 0 0,-1 2 0 15,0 5 0-15,-1 4-128 0,-2 4 128 0,-2 4 0 16,0 7-144-16,0-3 144 0,-5 3-160 0,-2 4 160 16,-3 0-128-16,-2 1 128 0,-2-1 0 0,-1 1-144 15,-3-3 144-15,-5-1 0 0,0 0 0 0,-1 1 0 0,0-2 0 0,-1 1 0 16,2-3 0-16,0-4 0 15,2 1-592-15,-1-1-48 0,4-4 0 0,9-2 0 16,-9-6-1856-16,9 6-368 0,-2-10-80 0</inkml:trace>
  <inkml:trace contextRef="#ctx0" brushRef="#br1" timeOffset="-115442.61">10586 5921 15663 0,'0'0'1392'0,"0"0"-1120"16,0 0-272-16,5 8 0 0,-5-8 1296 0,3 14 208 16,-2-1 32-16,1-1 16 0,1 2-176 0,-2 2-32 0,-2 0-16 0,0-1 0 15,-1 2-304-15,1-3-48 0,0-1-16 16,0-1 0-16,1-12-176 0,0 14-32 0,-3-5-16 0,3-9 0 15,0 0-96-15,0 0-32 0,0 0 0 0,0 0 0 16,0 0-16-16,0 0 0 0,0 0 0 0,4-5 0 16,0-6-32-16,-1 0-16 0,3-3 0 0,0-2 0 15,0-2-208-15,3 0-32 0,-4 1-16 0,2-2 0 16,-1-1-128-16,2 1-32 0,3 2 0 0,0 0 0 16,1 1-128-16,-2 3 0 0,-1 3 0 0,0-3 0 0,1 1 0 0,0 4 0 15,-1-3 0-15,-3 4 0 0,2-1-384 0,-8 8-16 16,10-5 0-16,-10 5 0 15,10-2-2672-15,-10 2-512 0,0 0-128 0,0 0 0 0</inkml:trace>
  <inkml:trace contextRef="#ctx0" brushRef="#br1" timeOffset="-115121.44">10906 5902 4607 0,'0'0'400'0,"0"0"-400"16,9-6 0-16,1 1 0 0,0-2 4432 0,2-3 816 16,-1 1 144-16,1-1 48 0,1 3-3952 0,-2-5-784 15,-2 1-144-15,0-1-48 0,0 0 352 0,-2 0 64 16,0 2 16-16,-1-1 0 0,-2 7-304 0,-3-5-48 16,0 2-16-16,-1 4 0 0,0-2-64 0,-1-1 0 15,-1 3-16-15,-4 0 0 0,3 2-48 0,-4 2-16 0,0 0 0 0,-7 10 0 16,0-1-192-16,-2 5-48 0,0 3 0 15,-1 1 0-15,2-1-192 0,2-1 128 0,5 2-128 0,-1 2 0 16,0-3 128-16,2-1-128 0,4-1 0 0,-1-2 0 16,2-5 0-16,4 1 0 0,-2-10 0 0,5 7 0 15,-5-7 0-15,10 8 0 0,0-5 0 0,2-2 0 16,2-2-320-16,1-5 32 0,3-2 16 0,-2 1 0 16,-1-3-2288-16,1 1-464 0</inkml:trace>
  <inkml:trace contextRef="#ctx0" brushRef="#br1" timeOffset="-114767.9">11356 5511 24991 0,'0'0'1104'0,"0"0"240"0,-9 0-1088 0,9 0-256 16,-11 1 0-16,2 2 0 0,0 0 400 0,1 5 32 15,2-3 0-15,-2 3 0 0,0 2 528 0,-1-1 96 16,1 1 32-16,2 1 0 0,-1-2-400 0,2 3-80 16,5-12-16-16,0 11 0 0,0 1-176 0,0-12-32 15,5 12-16-15,-5-12 0 0,11 8 32 0,-4 0 16 16,2-3 0-16,1 0 0 0,0-1-160 0,6 3-48 16,-1-2 0-16,-1 4 0 0,-1-2-208 0,-2-2 176 15,-1 1-176-15,-10-6 160 0,7 6-160 0,-4 2 128 16,1 1-128-16,-4-2 128 0,-4 2 208 0,-1-1 48 0,-1 2 0 0,-3-2 0 15,-1 1 64-15,-3-3 0 0,-1 2 16 0,-1-1 0 16,0-2-208-16,-1 0-32 0,2-1-16 0,0-4 0 16,0 0-400-16,2-4-64 0,2 1-32 0,-2-4 0 15,5-4-2592-15,1 2-512 16</inkml:trace>
  <inkml:trace contextRef="#ctx0" brushRef="#br1" timeOffset="-114447.88">11618 5464 11967 0,'0'0'528'0,"6"-4"112"0,1 0-512 0,-1-4-128 15,1 2 0-15,-1 2 0 0,-1-5 2096 0,0 4 384 16,1-1 80-16,-3 0 0 0,-1-2-1088 0,1-1-208 15,-3 3-48-15,0-1-16 0,0 7-176 0,-1-6-48 16,-2 1 0-16,3 5 0 0,0 0-240 0,-6 0-48 16,-1 2-16-16,1 4 0 0,-1 2-288 0,-1 1-64 15,0 2-16-15,3 0 0 0,-1-1-48 0,-1 4-16 16,1-1 0-16,1-2 0 0,1 1-96 0,2 0-16 16,0-3 0-16,2 5 0 0,2-5-128 0,1 0 128 15,3-1-128-15,0-2 128 0,-6-6 0 0,10 3-128 16,0-3 192-16,-1-2-64 0,0-3-384 0,0 1-96 0,0-1-16 0,0 0-9648 15,-2-2-1936 1</inkml:trace>
  <inkml:trace contextRef="#ctx0" brushRef="#br1" timeOffset="-114090.63">11815 5218 16575 0,'0'0'736'0,"0"0"160"0,0 0-720 0,0 0-176 16,-2 9 0-16,0 0 0 0,1 0 1760 0,-2 0 320 15,3 4 64-15,-1 2 16 0,0-1-688 0,0 2-128 16,-2-2-16-16,1 3-16 0,-1-1-608 0,0 1-128 16,2 0-32-16,0-2 0 0,1 0-192 0,-3-2-32 15,2-3-16-15,0 0 0 0,1-10 128 0,0 8 16 16,0-8 16-16,0 0 0 0,0 0 32 0,0 0 0 15,0 0 0-15,0 0 0 0,0 0 96 0,0 0 32 16,5-7 0-16,1-3 0 0,1 0-176 0,-1-3-48 16,2 1 0-16,-2-2 0 0,0 0-208 0,2-2-32 15,1 1-16-15,1-1 0 0,1 2-144 0,0 0 128 16,0 0-128-16,2 1 128 0,-2 0-128 0,2 4 0 16,-3-1 0-16,-1 4 0 0,-1-1-128 0,-1 4-16 15,-7 3 0-15,9-5 0 16,-9 5-1776-16,0 0-336 0,0 0-80 0,0 0-16 0</inkml:trace>
  <inkml:trace contextRef="#ctx0" brushRef="#br1" timeOffset="-113650.38">12099 5094 14735 0,'0'0'1312'0,"0"0"-1056"16,0 0-256-16,0 0 0 0,0 0 2496 0,0 0 448 15,0 0 96-15,0 0 16 0,0 0-1504 0,0 0-288 16,0 0-64-16,5 9-16 0,-2-2-304 0,0 4-64 16,-2-3-16-16,3 4 0 0,-1 1-224 0,-1-3-32 15,1 1-16-15,-1 2 0 0,1-3-208 0,1 2-64 16,-1 1 0-16,1-4 0 0,-1 2 32 0,-1-4 0 15,1 2 0-15,-1-3 0 0,1 1 80 0,-1-1 16 16,-2-6 0-16,0 0 0 0,0 0-64 0,3 4-16 16,-3-4 0-16,0 0 0 0,0 0 144 0,0 0 16 15,5-1 16-15,-2-4 0 0,2-3-64 0,0 2-16 16,-1-5 0-16,-1 4 0 0,3-5-128 0,-1 2-16 16,0-4-16-16,1-1 0 0,0 2-96 0,1 2-16 15,-1-3 0-15,3-3 0 0,-1 0 0 0,-1 1 0 16,0 2 0-16,-2 2 0 0,0-2-128 0,-1 0 0 0,-1 2 0 0,0 3 0 15,0-1 0-15,-1 2 0 0,-1 0 0 16,-1 1 0-16,0 7-144 0,0 0-16 16,0 0 0-16,0 0 0 15,-3-6-1504-15,3 6-288 0,0 0-64 0,0 0-9664 0,-7 0-1936 0</inkml:trace>
  <inkml:trace contextRef="#ctx0" brushRef="#br1" timeOffset="-113066.79">12440 4850 10127 0,'0'0'896'0,"0"0"-704"15,0 0-192-15,0 0 0 0,4 5 2992 0,-4-5 560 16,5 6 112-16,-3 3 32 0,0-1-1632 0,-2 2-320 16,-2 3-64-16,-1-2-16 0,1 3-416 0,-1 4-96 15,-2-2 0-15,0 3-16 0,-1 3-320 0,-1-2-64 16,1-1-16-16,-1-1 0 0,2-1-320 0,0-1-64 16,1-4-16-16,1-1 0 0,-1-3-112 0,1 2-32 15,-1-4 0-15,4 1 0 0,-2 0-16 0,1-3-16 16,1-4 0-16,0 0 0 0,0 0 96 0,0 0 0 15,0 0 16-15,0 0 0 0,0 0 48 0,0 0 0 16,0 0 0-16,1-5 0 0,0-5-192 0,0 1-128 0,3-2 192 0,0 0-192 16,1 0 192-16,0-3-192 0,0-1 192 0,2-1-192 15,4-9 176-15,1 1-176 0,-2 6 160 0,-1 0-160 16,2 0 176-16,-2 3-176 0,0 1 192 0,1-1-192 16,0 2 240-16,-1 3-64 0,-1 0-16 0,-8 10 0 15,10-6-16-15,-10 6 0 0,5-8 0 0,-5 8 0 16,0 0-144-16,0 0 0 0,0 0 144 0,0 0-144 15,5 10 128-15,-2 3-128 0,-5-2 128 0,1 2-128 0,0 2 128 16,-2 0-128-16,-2 2 128 0,1-2-128 0,-2 1 0 0,2-1 0 16,-1-1 0-16,3 1 128 0,-2-4-128 0,3 1 0 15,1-12 0-15,-2 14 128 0,2-5-128 0,0-9 0 16,0 11 0-16,0-11 0 0,0 0 0 0,0 0 0 16,0 0 0-16,0 0 0 0,0 0 0 0,0 0 0 15,0 0-160-15,0 0 160 16,0 0-576-16,4 7-16 0,-4-7 0 0,0 0 0 15,0 0-1840-15,6 5-384 0,2-3-64 0,-8-2-12704 0</inkml:trace>
  <inkml:trace contextRef="#ctx0" brushRef="#br1" timeOffset="-112632.38">12784 4819 19343 0,'0'0'848'0,"-2"-5"192"0,0-5-832 0,1 4-208 16,-1-3 0-16,0 4 0 0,-2 2 2176 0,0-1 384 0,-1 2 64 0,-3-1 32 15,3 2-1168-15,-1 2-224 0,-2 3-48 0,-1 0-16 16,1 0-448-16,-3 6-96 0,1-1-16 0,0 3 0 16,0 2-240-16,-2-2-48 0,5 2-16 0,-1 1 0 15,2 0-144-15,2-1-48 0,3-1 0 0,2 0 0 16,2-6 192-16,0 2 48 0,1-4 0 0,1 4 0 15,2-5 64-15,0 0 32 0,1-3 0 0,1-1 0 16,2-1-80-16,1-2-16 0,0 1 0 0,1-5 0 16,0-1-80-16,-2-1-32 0,-1-1 0 0,1-1 0 0,-2 2-80 0,-1-1 0 15,0 4-16-15,-2 1 0 0,-1-2-176 0,-5 7 128 16,0 0-128-16,0 0 128 0,0 0-128 0,0 0 0 16,4 8 0-16,-1 0 128 0,-3 3-128 0,-1 3 0 15,-2 3 0-15,-1 4 128 0,0 1-128 0,-3 2 0 16,0 5 0-16,1-1 0 0,-3 1 128 0,0 3-128 15,0-1 0-15,0-2 128 0,-1 2 0 0,-1-4 0 16,-1 3 0-16,1-2 0 0,2-8-128 0,-1 0 160 16,-3-1-160-16,0 2 160 0,0 0-160 0,-3 1-224 15,0-3 48-15,-2-2 16 16,-6 3-2304-16,-2-6-464 0,2-4-80 0</inkml:trace>
  <inkml:trace contextRef="#ctx0" brushRef="#br1" timeOffset="-112476.05">12171 4528 46991 0,'-10'-14'2080'0,"10"14"432"0,-4-5-2000 0,4 5-512 16,-5-7 0-16,5 7 0 0,-5-3 128 0,2 2-128 0,-2-1 0 0,5 2 144 16,-5 0 48-16,0 0 0 0,0 2 0 0,0-1 0 31,0 0-1664-31,0 1-336 0,-2 3-64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42:18.72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FFFF"/>
    </inkml:brush>
    <inkml:brush xml:id="br5">
      <inkml:brushProperty name="width" value="0.05292" units="cm"/>
      <inkml:brushProperty name="height" value="0.05292" units="cm"/>
      <inkml:brushProperty name="color" value="#FFC000"/>
    </inkml:brush>
    <inkml:brush xml:id="br6">
      <inkml:brushProperty name="width" value="0.05292" units="cm"/>
      <inkml:brushProperty name="height" value="0.05292" units="cm"/>
    </inkml:brush>
  </inkml:definitions>
  <inkml:trace contextRef="#ctx0" brushRef="#br0">9539 6027 15599 0,'0'0'688'0,"0"0"144"0,0 0-656 0,0 0-176 16,0 0 0-16,0 0 0 0,0 0 880 0,0 0 144 15,0 0 16-15,0 0 16 0,0 0-400 0,-6 5-80 16,4 3 0-16,-1 2-16 0,1-1 240 0,-1 2 48 16,1 3 16-16,-1 1 0 0,1 2-48 0,-1 1-16 15,2-3 0-15,0 3 0 0,-2-3-416 0,0 0-64 16,1 2-32-16,-1-2 0 0,1 1-160 0,-1-2-128 16,1-1 144-16,0 0-144 0,1-2 144 0,1-3-144 15,1 1 128-15,-1-9-128 0,0 0-144 0,4 5-112 16,-4-5-32-16,12 0 0 15,-2-5-1376-15,1-5-288 0,2-2-48 0</inkml:trace>
  <inkml:trace contextRef="#ctx0" brushRef="#br0" timeOffset="227.32">9825 5909 15663 0,'0'0'1392'0,"0"0"-1120"0,0 0-272 0,0 0 0 15,0 0 1040-15,0 0 160 0,0 0 16 0,0 0 16 16,-4 10-144-16,-4 0-16 0,-1 4-16 0,-1 5 0 15,-3 4 112-15,1 4 32 0,-1-1 0 0,1 5 0 16,4 1-304-16,-3-2-64 0,4 1-16 0,-2 0 0 0,2 4-400 16,2-7-80-16,2-2-16 0,0 0 0 0,1-1-176 15,0-5-144-15,4 0 192 0,-1-3-192 0,1-1 144 0,1-5-144 16,-1 0 0-16,3 0 144 0,-1-6-288 0,-4-5-64 16,0 0-16-16,0 0 0 15,0 0-1600-15,0 0-320 0,0 0-64 0</inkml:trace>
  <inkml:trace contextRef="#ctx0" brushRef="#br0" timeOffset="460.69">9298 6075 27647 0,'-1'-18'2448'0,"5"11"-1952"0,3-2-496 0,6 0 0 16,5-1 144-16,5 2-144 15,5 3 128-15,5-4-128 0,6 1 272 0,3-2-16 0,4 3-16 0,2-3 0 16,3 2-112-16,1-1 0 16,0 3-128-16,3-3 192 0,1 1-64 0,-3-1-128 15,-2 4 176-15,-5 1-176 0,-3-1 144 0,-7 1-144 16,-10 2 0-16,-3 2 144 16,-4 1-704-16,-5-1-144 0,-3 0-16 0,-11 0-11728 0</inkml:trace>
  <inkml:trace contextRef="#ctx0" brushRef="#br0" timeOffset="794.44">10712 5567 20271 0,'1'-16'896'0,"-1"16"192"0,0 0-880 0,0 0-208 16,0 0 0-16,0 0 0 0,0 0 720 0,-8 8 112 16,0 3 0-16,-5 6 16 0,-4 3-16 0,-3 7-16 15,-4 2 0-15,-4 6 0 0,-3 7 208 0,0 1 64 16,-4 6 0-16,0 6 0 0,-4 3-224 0,1 7-32 16,-1 0-16-16,2 2 0 0,0 1-384 0,3-7-80 15,1 0-16-15,2-4 0 0,1-2-208 0,2-2-128 16,4-3 160-16,-2-10-160 0,5-3 576 0,2-4 32 15,2-5 0-15,2-1 0 16,2-5-864-16,4-2-192 0,2-5-16 0,4-1-16 16,2-6 0-16,1-8 0 0,0 0 0 0,10-5-9632 15,1-2-1920-15</inkml:trace>
  <inkml:trace contextRef="#ctx0" brushRef="#br0" timeOffset="1216.3">10566 6314 18431 0,'-5'-15'1632'0,"3"10"-1312"0,2 5-320 0,2-8 0 0,1 3 800 16,2-3 96-16,2 2 0 0,2 1 16 0,1-4-320 15,3 3-64-15,2 1-16 0,3-2 0 0,1 2-48 0,4 3-16 16,-2-2 0-16,2 3 0 0,0 2 416 0,-3 4 80 16,2 3 16-16,-4 4 0 0,-2 3-240 0,-6 3-32 15,-2 0-16-15,-7 4 0 0,-2 2-96 0,-8 4 0 16,-4 4-16-16,-3-1 0 0,-2 1 80 0,-2 0 0 16,-3-2 16-16,1-4 0 0,3-1 48 0,1-3 16 15,3-4 0-15,4-2 0 0,2-6-32 0,5 1-16 16,4-4 0-16,6 0 0 0,6-5-288 0,6-2-64 15,6-1-16-15,7-3 0 0,8-5-80 16,4 1-16-16,3-3 0 0,3 0 0 0,3-2-208 0,2-1 0 16,-2-1 128-16,-1 1-128 0,-4 2 0 0,-3-1 0 15,-3 5 0-15,-3 1 0 16,-4 5-912-16,-3-1-240 0,-5 4-32 0,-4 2-16464 0</inkml:trace>
  <inkml:trace contextRef="#ctx0" brushRef="#br0" timeOffset="2583.01">8754 7523 7359 0,'0'0'656'0,"0"0"-528"15,2-7-128-15,-2-3 0 0,1 0 1904 0,0 0 336 16,-1 4 80-16,0 6 16 0,-1-8-976 0,1 8-192 16,0 0-32-16,0 0-16 0,0 0-544 0,-7 8-128 15,0 2 0-15,-2 4-16 0,-1 4 80 0,0 3 0 16,-2 5 16-16,-1-1 0 0,1 4 48 0,-1 3 16 15,-1-3 0-15,3 2 0 0,0-2-208 0,2-5-64 16,2-1 0-16,2-4 0 0,1-4-96 0,3-2-32 16,-1-4 0-16,2-9 0 0,0 0 224 0,0 0 32 0,9-3 16 0,3-3 0 15,0-3 80-15,4-1 16 0,0-7 0 0,3 1 0 16,2-3-320-16,0 0-64 0,1-3-16 16,-2 1 0-16,3 0 720 0,-3 2 144 0,1 0 16 0,4-4 16 15,-1 2-1648 1,-3 4-336-16,-4 4-64 0,-3 6-16 0,-2 0 752 0,-2 6 256 0,-10 1-144 0,9 8 144 15,-9-8-1552-15,8 9-240 16,-3 2-32-16,0-1-16 0</inkml:trace>
  <inkml:trace contextRef="#ctx0" brushRef="#br0" timeOffset="3486.76">9376 7656 20271 0,'-9'-10'1792'0,"9"10"-1424"16,-6 0-368-16,-2 1 0 0,-1 2 480 0,-1 5 32 16,-2 0 0-16,-3 5 0 0,-3 2 0 0,-1 3 16 15,2 0 0-15,-1 0 0 0,0 1-144 0,1-1-16 16,5 1-16-16,3-3 0 0,4 0-144 0,3-6-16 16,5-1-16-16,3-4 0 0,5 2 48 0,2-4 16 15,5-3 0-15,4-5 0 0,3-3 144 0,1-2 16 16,0-1 16-16,2-5 0 0,-2 0-64 0,1-1-16 15,-2 1 0-15,-1-2 0 0,-4-1 16 0,-1 0 0 16,-1 0 0-16,-4 0 0 0,-1 0 0 0,-3-2 0 16,-2-2 0-16,-2 2 0 0,-1 0-160 0,-1 4-16 15,-1-1-16-15,-2 1 0 0,1 2-160 0,-2 4 0 0,0-1 0 0,2 6 128 16,-1-3-128-16,1 3 0 0,2-3 0 0,3 1 0 16,0 0 0-16,3 0 0 0,3-3 0 0,2 2 0 15,2-2 0-15,1 1 0 0,1-4 0 0,1 1 0 16,2-5 0-16,-1 2 0 0,1-2 0 0,1 0 0 15,1-2 0-15,-1-2 0 0,-2-2 0 0,0-3 0 16,-2 3 0-16,-3-2 0 0,0 0 0 0,-4 3 0 0,0 2 0 16,-3 4 0-16,-2 4 0 0,-2 2 128 0,-2 3-128 0,-3 8 0 15,0 0 0-15,0 0 0 0,-9 8-208 16,-2 6 80-16,-1 4 128 0,-3 2-208 0,-3 6 208 0,-1 2 0 16,-1 2 0-16,-1 2-144 0,2 6 144 0,2-1 0 15,-1 0 0-15,4-2 0 0,5 0 0 0,4-5 0 16,3-1 0-16,6-2-128 0,4-2 128 0,2-4 0 15,2-2 0-15,3-4 0 0,4-1 240 0,2-5 16 16,1 0 16-16,2-5 0 0,3-2 112 0,0-3 32 16,-1-2 0-16,1-2 0 0,-2-2-144 0,1 0-16 15,-3-4-16-15,0 2 0 0,-2-4-240 0,1 2 176 16,-2 1-176-16,-2-2 160 0,-3 6-160 0,-2-2 0 16,-2 3 0-16,-3 3 128 0,-8 2-128 0,0 0 0 15,0 0 0-15,0 0 0 0,0 0 0 0,-4 6 0 16,-2 4 0-16,-3-1 0 0,-3 2 0 0,0 3 0 15,-3-3 0-15,-2 0 0 0,-2-3 0 0,1 2 0 16,2-4 0-16,0 3 0 0,2-4 0 0,3 2 0 16,1 0 0-16,2-3 0 0,3 1 0 0,5-5 0 0,0 0 0 0,0 0 0 15,0 0 0-15,0 0 0 0,8 6 0 0,2-2 0 16,1-2 0-16,3-2 0 0,2-2 0 16,1 1 0-16,-3-3 0 0,3-1 0 0,-1 1 0 0,1 0 0 15,-2-1 0-15,0-2 0 0,2 0 0 0,-2-3 0 16,3 1 0-16,-3-2 128 0,2 1-128 0,2-3 128 0,1-2-128 15,0 0 0-15,0-2 144 0,0-1-144 16,0 0 0-16,1-1 0 0,0 0 0 0,2-2 128 0,0-9-128 16,1 2 128-16,-1-2-128 0,-1 1 128 0,-3 2-128 15,0-2 0-15,-1 1 128 0,-2-1-128 0,-1 3 0 16,1-2 0-16,-4 4 0 0,0 0 128 0,-2 5-128 0,-3 6 0 16,0 2 0-16,-3 1-128 0,-2 2 128 0,-2 3 0 15,0 5 0-15,0 0 0 0,-6 2-144 0,-2 3 144 16,-1 8-160-16,-1 2 160 0,-3 3-144 0,1 5 144 15,-1 1-128-15,0 7 128 0,-1 3 0 0,2 2-160 16,-1 4 160-16,1 1 0 0,4-2 0 0,-1 1 0 16,4-2 0-16,1 0 0 0,0-1 0 0,4-3 0 15,1-1 0-15,3-3 0 0,1-6 0 0,1 0 0 16,2-4 0-16,1-2 0 0,-1-2 0 0,-1-2 0 16,0-2 0-16,-1-6-160 15,-1-1-1312-15,-5-5-256 0,0 0-48 0,0 0-12320 0</inkml:trace>
  <inkml:trace contextRef="#ctx0" brushRef="#br0" timeOffset="3685.4">9807 7333 14735 0,'-7'-19'640'0,"9"12"160"0,3 2-640 0,4 1-160 0,7-4 0 0,7 4 0 16,5 2 3664-16,6 1 704 0,8-1 144 0,7 0 32 15,4-3-3392-15,5 1-656 0,3 0-144 0,4 3-32 16,0-2-112-16,1 2-16 0,0-4-16 0,-3 4 0 31,-6-1-800-31,-5 2-144 0,-6 0-48 0,-7 2-8432 0,-3 0-1696 0</inkml:trace>
  <inkml:trace contextRef="#ctx0" brushRef="#br0" timeOffset="4526.82">7941 9507 3679 0,'-19'-5'160'0,"7"4"32"0,1-2-192 0,-3-1 0 16,2 0 0-16,2 3 0 0,0 1 4096 0,2-2 784 15,3-2 160-15,5 4 16 0,0 0-3120 0,0 0-624 0,0 0-128 0,7 0-32 16,5-4-464-16,7 3-112 16,7-1 0-16,8-3-16 0,7-1 80 0,8 0 32 0,9-3 0 0,9 0 0 15,11-1-144-15,8 0-16 0,7-4-16 0,8 0 0 16,6 2 80-16,6 2 32 0,4-3 0 0,2 7 0 15,0-3-240-15,0 4-48 0,2-3-16 0,-4 3 0 16,-9 3-48-16,-4 0 0 0,-3-1 0 0,-6 0 0 16,-5-1 208-16,-3 2 48 0,-4 0 0 0,-5 1 0 0,-3-1-176 15,-2 0-16-15,-5-1-16 0,-1-1 0 0,-6 1-176 0,-8 1-128 16,-6 0 144-16,11 1-144 0,-11 0 0 16,-8 1 0-16,-10 0 0 0,-9 0 0 0,-5 0 0 0,-2 0 0 15,-3 1-208-15,-2-1 64 16,-8 0-352-16,0 0-64 0,0 0-16 0,0 0 0 15,0 0-1472-15,-9 1-320 0,-4 1-48 0,-7-1-11680 16</inkml:trace>
  <inkml:trace contextRef="#ctx0" brushRef="#br0" timeOffset="4845.24">10122 9042 21359 0,'6'-10'944'0,"2"2"208"0,3 2-928 0,5-3-224 16,5 4 0-16,5 1 0 0,2 3 480 0,6-1 48 16,3 2 16-16,3 2 0 0,2-1 112 0,2 0 32 15,3 0 0-15,0 3 0 0,0 4-16 0,-1-1 0 16,-3 5 0-16,-1-2 0 0,-2 3 32 0,0 2 0 0,-1 3 0 16,-6 1 0-16,-2 2-128 0,-6 6-32 0,-6 0 0 15,-5 5 0-15,-6-1-96 0,-7 4-32 0,-6 2 0 0,-6-1 0 16,-7 0 240-16,-6 1 48 0,-6-3 16 15,-4-1 0-15,-5-1 320 0,-5 1 64 0,-3-1 16 0,-3 0 0 16,-4-3-288-16,0 0-48 0,-1-1-16 0,0-4 0 16,2-1-400-16,-1 1-96 0,1-2-16 0,1-1 0 0,0 5-256 15,2-2 0-15,2-4-208 0,1 1-12944 16,2-2-2592-16</inkml:trace>
  <inkml:trace contextRef="#ctx0" brushRef="#br0" timeOffset="9499.92">14355 12057 5519 0,'0'0'496'0,"0"0"-496"16,0 0 0-16,0 0 0 0,-5 4 2240 0,5-4 336 15,0 0 80-15,-5 3 16 0,5-3-1312 0,-5 7-256 16,5-7-48-16,-7 4-16 0,2 1 48 0,5-5 16 15,-5 6 0-15,5-6 0 0,-5 5-80 0,5-5-32 16,0 0 0-16,-4 4 0 0,4-4-48 0,0 0-16 16,-6 4 0-16,6-4 0 0,0 0-144 0,0 0-16 15,0 0-16-15,0 0 0 0,0 0-112 0,0 0 0 16,0 0-16-16,0 0 0 0,-5-7-176 0,2-2-48 16,3 4 0-16,0-1 0 0,0-4-48 0,1 2-16 15,1-2 0-15,-1 2 0 0,-1 0-16 0,1 0-16 16,2-2 0-16,-1 2 0 0,-2-2-80 0,4 2-16 0,-1-3 0 0,-1 3 0 15,1-2-208-15,-1 2 144 16,1-3-144-16,-2 3 128 0,-1-1-128 0,0 3 128 0,0-3-128 16,3 2 128-16,-1-2-128 0,-1 1 0 0,-1 2 0 15,0-2 0-15,0 2 0 0,0-1 0 0,0 0 128 0,3 2-128 16,-2-4 0-16,2 2 128 0,1 2-128 0,-3-2 128 16,1 0-128-16,1-2 0 0,0 2 144 0,-1 0-144 15,1-1 144-15,-1 1-144 0,1-3 192 0,-1 2-192 16,1-3 192-16,-1 2-64 0,1-1 0 0,-1 2-128 0,1-3 240 0,0 3-64 15,0-2-16-15,1 4 0 0,-1-3-32 16,-1 2 0-16,-1-3 0 0,2 1 0 0,-2-1-128 16,3 3 160-16,-1-4-160 0,-1 4 160 0,2-3-160 0,0 3 192 15,0-2-192-15,-1 2 192 0,0-5-192 0,1 5 0 16,0-3 0-16,1 1 128 0,0-2-128 16,1 4 0-16,-1-3 0 0,0 2 0 0,2-2 0 0,-1 1 0 15,0-1 0-15,1 2 0 0,-1-3 0 0,-1 3 0 16,2-2 0-16,-1 1 0 0,0-1 0 0,1 4 0 15,-1-3 128-15,3 0-128 0,0-1 128 0,-2 2-128 16,1-2 192-16,2 2-64 0,0-2-128 0,-1 2 0 16,-1-4 0-16,1 1 0 0,1 1 0 0,0-1 0 15,0 3 0-15,2-3 0 0,-2 2 0 0,1-4 0 16,1 2 0-16,-1 2 0 0,3-3 0 0,-2 3 0 0,-2-1 0 16,1 3 0-16,-3-3 0 0,3 1 0 15,-1-2 0-15,-1 1 0 0,0 3 0 0,0-1 0 16,0-2 0-16,1 2 0 0,0-2 0 0,1 2 0 15,-1-2 0-15,1 3 0 0,1-6 0 0,-1 4 0 16,-2 0 0-16,1 2 0 0,0-1 128 0,0 2-128 16,1-5 128-16,0 4-128 0,1-1 0 0,-1 2 0 0,0 1 0 15,1-2 0-15,-2 2 0 0,1 1 0 0,-2-2 0 16,2 1 0-16,-1 0 0 0,0-4 0 0,-1 4 0 0,1 1 0 16,0-4 0-16,-1 2 0 0,2 1 0 0,-2-3 0 15,1 5 128-15,-1-1-128 0,0-3 0 0,-1 2 128 0,-8 5-128 16,11-2 0-16,0-1 0 0,-1 2 128 0,-1-2-128 15,1 1 0-15,-1-2 0 0,1 2 0 16,-1-2 0-16,2 1 128 0,-2 2-128 0,0-2 0 0,-3 1 0 0,3-2 0 16,-1 1 128-16,2 1-128 0,-10 2 0 0,11-3 0 15,-3 2 0-15,2-3 0 0,-2-2 0 0,2 2 0 16,-2 2 0-16,-8 2 0 0,10-4 0 0,1-1 0 16,2 0 128-16,0 1-128 0,-2 0 0 0,-1-2 0 15,0 2 0-15,1 0 0 0,-2 3 0 0,3-4 0 16,-3 0 0-16,1 1 0 0,0 0 0 0,-1 0 0 15,0-1 0-15,1 0 0 0,1 1 0 0,-2 3 128 16,2-7-128-16,-1 3 128 0,0 1-128 0,2 2 0 16,0-5 0-16,0 4 0 0,-1-2 0 0,2 2 0 15,-4 0 0-15,2 0 0 0,1-2 0 0,-1 1 0 16,-1-1 0-16,1 0 0 0,-3 1 0 0,0 0 0 16,2 0 0-16,0-1 0 0,1 4 0 0,-1-2 0 15,-1 1 0-15,2-1 0 0,-1 1 0 0,0-2 0 0,-1-1 0 16,2 1 0-16,-3-1 0 0,4-2 0 15,-2 4 128-15,0-2-128 0,2 0 0 0,-2-2 0 16,0 2 0-16,1 0 0 0,1-3 0 0,-1 2 0 0,-1 1 128 16,1-3-128-16,-2 3 0 0,-3 3 0 0,2-5 0 0,-1 2 128 15,1 1-128-15,-1 2 0 0,1-4 144 16,1 0-144-16,0 1 0 0,0-2 0 0,0-1 0 0,1 4 128 16,0-2-128-16,0 1 0 0,0-3 0 0,0-1 128 15,1 3-128-15,0 1 0 0,1-3 0 0,-1 3 128 16,0-4-128-16,2 0 0 0,1 3 0 0,0-3 128 0,-1 1-128 15,0-2 128-15,-2 3-128 0,0-3 128 16,2 2-128-16,-1-1 0 0,-2 3 128 0,1-5-128 0,1 5 0 16,-2-1 0-16,1-1 0 0,-1 2 128 0,-1-3-128 15,-1 2 0-15,0-3 128 0,-1 4-128 0,1-3 128 0,-1 2-128 16,1 2 160-16,0-2-160 0,-1 0 128 0,1 1-128 16,0-2 0-16,0 2 0 0,0-4 128 0,1 4-128 15,0-2 0-15,1 0 0 0,-1 1 0 0,0-3 128 16,-2 2-128-16,1-2 0 0,-2 2 0 0,2-2 0 15,-2 2 128-15,1-1-128 0,-1 3 0 0,0-2 144 16,0 2-144-16,-1 1 128 0,-2-4-128 0,4 3 128 16,-2-2-128-16,0-1 128 0,0 0-128 0,0 0 0 15,-1 1 0-15,2-1 0 0,-1 2 0 0,-1-2 128 16,-1 2-128-16,2-5 0 0,-1 6 0 0,-1-3 0 16,1 3 128-16,0-3-128 0,0 2 0 0,0-1 0 15,0-1 0-15,-1 0 128 0,1-1-128 0,0 1 0 16,0 0 0-16,0 0 0 0,-2-1 0 0,4-2 0 15,-2 3 128-15,0-1-128 0,0 3 0 0,0-4 0 16,0 4 0-16,-1-2 0 0,1 4 0 0,1-2 0 0,-2-1 0 0,1 1 0 16,-1-2 0-16,1 3 0 0,0-5 0 15,0 3 0-15,-2-2 0 0,2 2 128 0,-1-2-128 16,-1 2 0-16,1-2 0 0,-1 2 0 0,1-3 128 16,-1 1-128-16,1-2 0 0,0 1 0 0,-2 2 0 15,3-2 0-15,-2 1 0 0,-1-3 0 0,1 1 0 0,-1 3 0 16,-1-2 0-16,1 2 0 0,2-2 128 0,-1 3-128 15,1-2 0-15,-1 2 0 0,0-1 0 0,0 3 0 16,2-2 0-16,-1 2 0 0,-2-3 0 0,1 0 0 16,2 0 0-16,-2 0 0 0,0 1 0 0,1-1 0 0,-1 2 0 0,1-2 0 15,-1 2 0-15,2-3 0 0,-3 1 0 16,2-1 0-16,-1-1 0 0,1 2 0 0,-1-1 0 0,1 1 0 16,1 2 0-16,-3-1 0 0,2 1 0 0,-1-2 0 15,1 2 128-15,-2-2-128 0,0 3 0 0,2 1 0 16,-2-3 0-16,0 3 0 0,-1-4 0 0,0 3 0 15,0 0 0-15,0-2 0 0,0 2 0 0,3-3 0 16,-2 1 0-16,-1 2 0 0,0-4 0 0,1 3 0 16,1-2 0-16,-1 3 0 0,0-3 0 0,2 1 0 15,-1 0 0-15,0-1 0 0,-1-2 0 0,0 4 0 16,-1 0 0-16,3 0 0 0,-3 2 0 0,0-3 160 16,-3 2-160-16,3 1 160 0,-1-3-160 0,1 2 0 15,0 6 0-15,-1-7-176 0,-1-2 176 0,1 3 0 16,-1-3 0-16,0 2 0 0,1-1 0 0,1-1 0 15,-1-1 0-15,-1 1 0 0,1 4 0 0,1-3 0 16,-1 3 0-16,1-1 0 0,0-3 0 0,0 4 0 16,0 5 0-16,0-9 0 0,0 3 0 0,1-3 0 15,-1 1 0-15,0 3 0 0,0-3 0 0,0 8 0 0,1-6 0 16,1 1 0-16,-2-4 0 0,0 3 0 0,0-3 0 16,0 2 0-16,0 1 0 0,0-2 0 0,0 8 0 0,1-6 0 15,-2-3 0-15,-1 3 0 0,1 0 0 0,1-1 0 16,0 2 0-16,0 1 0 0,-1-2 0 0,-2 1 0 15,3 5 0-15,0-4 0 0,0-5 0 0,0 3 0 16,0 2 0-16,0 4 0 0,0-6 0 0,0-1 0 16,0 2 0-16,3-2 0 0,-2 1 0 0,-1 6 0 0,1-5 0 0,1-2 0 15,-1-1 0-15,0 3 0 0,1-1 0 0,-2 1 0 16,0-1 0-16,0 0 0 0,0-2 0 0,0 3 0 16,0-2 0-16,0 7 0 0,1-7 0 0,-1 1 0 15,-1-2 0-15,1 3 0 0,0 0 0 0,0-2 0 16,0 3 0-16,-2-1 0 0,2 5 0 0,-1-8 0 15,-2 3 0-15,1-1 0 0,-1-2 0 0,1 3 0 16,1-3 0-16,-3 2 0 0,0 2 0 0,0-1 0 16,0-1 0-16,0 1 128 0,-1-2-128 0,0 0 0 15,0 2 0-15,0 0 0 0,0-1 0 0,1 3 0 16,-2-1 0-16,3-1 0 0,0-2 0 0,-1 2 0 16,-1 1 0-16,0-1 0 0,1 0 0 0,0 0 0 15,4 5 0-15,-4-7 0 0,-1-1 0 0,1 2 0 16,-1-3 0-16,1 2 0 0,1-2 0 0,0 2 0 15,0 0 0-15,1 0 0 0,-1 2 0 0,2-3 0 16,1 8 0-16,-4-7 0 0,0-1 0 0,2-1 0 16,-1 3 0-16,2-2 0 0,-3 3 0 0,4 5 0 15,-5-5 0-15,1-2 0 0,1 2 0 0,-3 0 0 0,0-2 0 16,0 2 128-16,-2 2-128 0,3-1 0 0,-1 2 0 0,-1-3 128 16,0 1-128-16,0 1 0 0,-2-1 0 0,2 2 128 15,-1-2-128-15,1 2 0 0,-2-2 0 0,1 2 0 16,-1 1 0-16,3 0 0 0,-1 0 0 0,7 1 0 15,0 0 0-15,-3-2 0 0,3 2 0 0,-11-1 0 16,4-3 0-16,7 4 0 0,0 0 0 0,0 0 128 16,-10-4-128-16,10 4 0 0,0 0 0 0,0 0 0 15,0 0 0-15,0 0 0 0,0 0 0 0,0 0 0 0,0 0 0 0,0 0 0 16,0 0 0-16,0 0 0 0,0 0 0 0,0 0 0 16,0 0 0-16,0 0 0 0,0 0 0 0,0-6-192 15,0 6 64-15,0 0 0 16,0 0-1536-16,0 0-288 0,0 0-64 0,0 0-17408 15</inkml:trace>
  <inkml:trace contextRef="#ctx0" brushRef="#br0" timeOffset="13161.84">15105 8001 12207 0,'0'0'528'0,"0"0"128"0,0 0-528 0,0 0-128 15,0 0 0-15,0 0 0 0,0 0 672 0,0 0 96 16,0 0 32-16,0 0 0 0,0 0 160 0,0 0 48 15,0 0 0-15,0 0 0 0,0 0-144 0,0 0-32 16,0 0 0-16,0 0 0 0,0 0-48 0,0 0-16 16,0 0 0-16,0 0 0 0,0 0-96 0,0 0-32 15,0 0 0-15,0 0 0 0,0 0-96 0,0 0-32 16,0 0 0-16,0 0 0 0,0 0-32 0,0 0-16 16,0 0 0-16,0 0 0 0,0 0-16 0,0 0-16 15,0 0 0-15,0 0 0 0,0 0-16 0,0 0 0 16,0 0 0-16,0 0 0 0,-7-3-16 0,7 3 0 15,-10 0 0-15,10 0 0 0,-7-2-32 0,7 2-16 16,-11-3 0-16,11 3 0 0,-7-4-48 0,7 4-16 16,-9-2 0-16,9 2 0 0,-9-3-16 0,-1 2 0 15,10 1 0-15,-10 0 0 0,2-1-80 0,8 1 0 16,-10-2-16-16,10 2 0 0,-12-1 16 0,2 1 16 16,1-1 0-16,0 1 0 0,9 0 48 0,-11-3 16 0,1 0 0 15,0 0 0-15,2 2-16 0,8 1-16 0,-11 2 0 16,2-2 0-16,0-2-64 0,-1 0-16 0,-2 4 0 15,0-2 0-15,3 0-32 0,9 0-128 0,-11-3 192 0,1 2-64 16,1 1-128-16,9 0 192 0,-10 0-192 0,1 0 192 16,9 0-192-16,-10-1 128 0,10 1-128 0,-11-2 128 15,2 1-128-15,9 1 128 0,-10-1-128 0,10 1 128 16,-12-1-128-16,2 1 160 0,10 0-160 0,-10 1 160 0,1 0-160 16,-1-2 0-16,-3-2 0 0,4 1 128 15,0 2-128-15,0 2 0 0,9-2 0 0,-10-4 0 0,0 1 0 0,0-1 128 16,0 0-128-16,0-1 0 0,-2 2 128 0,-1 1-128 15,2-2 0-15,0 2 128 0,0-5-128 16,1 2 160-16,0-1-160 0,1 2 160 0,-1 0-160 0,1 2 0 16,-1-1 144-16,1 0-144 0,3 0 0 0,-1-2 128 15,0 1-128-15,0 0 0 0,1 1 0 0,0 0 0 16,-1-3 0-16,2 1 128 0,5 5-128 0,-5-6 0 16,0-3 0-16,0 4 0 0,5 5 0 0,-6-5 0 15,-1-1 0-15,7 6 0 0,-6-7 0 0,-1 3 0 16,7 4 0-16,-6-7 0 0,1 2 0 0,5 5 0 15,-5-7 0-15,5 7 0 0,-6-7 0 0,1 2 0 16,-1-2 0-16,6 7 0 0,0 0 0 0,-5-9 0 16,0 4 0-16,5 5 128 0,-6-7-128 0,6 7 0 15,-8-5 0-15,8 5 0 0,-6-5 0 0,1-2 0 16,5 7 0-16,-7-5 0 0,7 5 0 0,0 0 0 16,-6-5 0-16,0 0 0 0,-1-3 0 0,7 8 0 15,-5-5 0-15,5 5 0 0,-6-10 0 0,1 4 0 16,5 6 0-16,-6-8 0 0,2-2 0 0,1 4 0 15,3 6 0-15,-5-12 0 0,0 5 0 0,5 7 0 16,-4-9 0-16,4 9 0 0,-5-8 0 0,0-1 0 0,5 9 0 16,-4-9 0-16,4 9 0 0,-5-10 0 0,1 1 0 0,2-1 0 15,2 10 0-15,-3-8 0 0,3 8 0 0,-2-11 0 0,0 1 0 16,0 2 0-16,1-2 0 0,1 2 0 0,0-2 0 16,0 2 0-16,0 8 0 0,0-12 0 0,0-2 0 0,1 2 0 15,1 1 0-15,0 2 128 0,-1-1-128 16,3 2 0-16,-3-3 0 0,2 3 0 15,-2-2 0-15,1 1 0 0,2-4 0 0,-1 2 0 0,-2 2 0 0,2-1 0 16,-1 1 0-16,1-2 0 0,-1 0 0 0,2 1 144 16,-4-1-144-16,3 2 0 0,-1-3 128 0,2 4-128 15,-2-4 0-15,2 3 0 0,-2 0 128 0,3 3-128 16,0-5 0-16,0 2 0 0,0 0 0 0,0 0 0 16,1 0 0-16,2 0 0 0,-2 0 0 0,2 0 0 15,0 0 0-15,-2 3 0 0,-2-4 0 0,3 3 128 16,0-3-128-16,-3 4 0 0,2-4 144 0,0 3-144 15,-1-1 0-15,2 0 144 0,-1 2-144 0,-1-2 0 16,4 3 0-16,0-3 128 0,0 1-128 0,2 0 0 16,-2-2 0-16,3 4 0 0,-1 0 0 0,0-1 0 15,1 1 0-15,1-4 0 0,-1 0 0 0,0 0 0 16,-1 0 0-16,2 0 0 0,0 3 0 0,-2 3 0 0,0-1 0 0,0-1 0 16,-1 2 0-16,-1-1 0 15,-2 0 0-15,4 0 0 0,-1 0 0 0,0 1 0 16,0-1 0-16,0 1 0 0,-1 1 0 0,3-2 128 0,-4 0-128 15,1 0 0-15,-9 4 0 0,11-4 0 0,-3 1 128 0,1-1-128 16,-9 4 0-16,13-3 0 0,-2-2 0 16,1 1 0-16,-2-2 0 0,1 1 0 0,2-1 0 0,0-2 0 15,0 3 0-15,-2 2 0 0,-1-1 144 0,2-1-144 16,-2 0 0-16,1 1 0 0,1-1 0 0,-1 0 128 0,1 1-128 16,-1 1 0-16,-1-2 0 0,2-2 0 15,-2 3 0-15,0 1 128 0,1-2-128 0,0-2 128 0,1 3-128 16,1 1 0-16,-2-1 0 0,3-1 0 0,2 0 0 0,-1 1 0 15,0-3 0-15,2 4 0 0,-1-1 0 0,2 0 0 16,-1-2 0-16,0 1 0 0,0-1 0 16,-2-1 0-16,0-1 0 0,1 2 0 0,-2-3 0 0,-3 4 128 15,2-3-128-15,0 2 0 0,-1 1 0 0,1-3 0 16,0 2 0-16,1 1 128 0,1-3-128 16,-1 3 0-16,-1 1 128 0,-1-3-128 0,2-2 0 0,0 0 0 15,2 0 0-15,-1 0 128 0,1 0-128 0,0-1 128 16,-2 2-128-16,2-2 128 0,-1 2-128 0,1-2 0 15,-2 3 0-15,1-2 0 0,0 1 0 0,3 3 0 16,-4-3 0-16,1 2 128 0,-1-4-128 0,0 4 0 16,1 2 0-16,-1-6 128 0,2-2-128 0,-2 1 0 15,-1-1 0-15,-1 5 128 0,2-2-128 0,-1 1 0 16,-1-1 0-16,1 0 128 0,1-1-128 0,0 1 0 16,-1 0 0-16,1 0 0 0,1-2 0 0,0 2 0 15,-1-2 0-15,0 2 128 0,-1-3-128 0,0 2 0 0,-1 1 0 16,0-1 128-16,0 1-128 0,0-1 0 0,-1 2 128 15,1 0-128-15,0 0 128 0,0-2-128 16,1 0 128-16,-1-1-128 0,1 4 0 0,0-3 128 0,-1 2-128 0,2-2 0 16,2 1 0-16,0-4 0 0,-3 2 0 0,1-1 128 15,0-3-128-15,1 1 0 0,-1 3 0 0,3 0 128 16,-1 0-128-16,-1 1 0 0,1-3 0 0,-4 2 0 16,0-1 0-16,-1 0 128 0,1-1-128 0,-1 3 0 15,2-3 0-15,-3 2 144 0,0 0-144 0,-1-1 0 0,-1-1 160 0,1 3-160 16,1-3 128-16,1 4-128 0,1-2 128 0,-2 1-128 15,-2 1 0-15,0-5 128 0,4 0-128 16,-6 5 0-16,2-5 0 0,-2 4 128 0,2 1-128 16,1-1 0-16,-2 1 0 0,1-3 128 0,0 2-128 0,-1-3 0 15,1 2 0-15,-1-1 128 0,1 0-128 0,0 2 0 16,-2 1 144-16,0-4-144 0,1 3 0 0,-1-3 144 16,2 0-144-16,-2 2 0 0,2-3 128 0,1-1-128 15,-2 1 0-15,2-1 0 0,0-1 0 0,0 4 0 16,0-4 0-16,0 2 0 0,0 0 128 0,-3 2-128 15,2-4 0-15,-1 1 0 0,0 2 0 0,0 2 0 16,-3-3 128-16,1 0-128 0,0 1 0 0,0 2 128 16,0-3-128-16,0-1 0 0,2 1 128 0,-3 2-128 15,-1-2 0-15,1 0 0 0,0 2 0 0,0-1 0 16,-2 0 0-16,1 0 0 0,0 4 128 0,0-2-128 16,0 2 0-16,1-2 0 0,-2-2 0 0,2 3 0 15,0-3 0-15,0 3 0 0,1 0 0 0,0-2 0 0,0 0 0 16,-1 1 0-16,2-3 0 0,0 3 0 15,-2 1 0-15,1-3 0 0,-1 0 0 0,0 3 0 16,-1-1 0-16,-1 2 0 0,-1-2 0 0,3 2 0 0,-3-2 0 0,2 4 0 16,-2-2 0-16,1 3 0 0,-1-3 0 0,0 2 0 15,-1-2 0-15,0 2 0 0,0-1 0 0,1-1 0 16,1 3 128-16,-2-2-128 0,0 8 0 16,0-6 0-16,0-4 0 0,1 1 0 0,0-1 0 0,-1 3 0 15,3 1 0-15,-2-2 0 0,1 3 0 0,0 0 0 0,-1-1 0 0,-1 6 0 16,1-5 0-16,1-2 0 0,-1 0 0 0,0 2 0 15,-1 5 0-15,0 0 0 0,0-8 0 0,0 8 0 16,0 0 0-16,0-6 0 0,3 1 0 0,-3 5 0 16,0-7 0-16,0 7 0 0,0 0 0 0,0 0 0 15,0 0 0-15,0 0 0 0,-2-6 0 0,2 1 0 16,0 5 0-16,0 0 0 0,0 0 0 0,0 0 0 16,0 0 0-16,0 0 0 0,0 0 0 0,0 0 0 15,0-7 0-15,0 7 0 0,0 0 0 0,0 0 0 16,0 0 0-16,0 0 0 0,0 0 0 0,0-5 0 15,0 5 0-15,0 0 0 0,0-3 0 0,0 3 0 16,0 0 0-16,0 0 0 0,2-7 0 0,-1 0 0 16,1 3 0-16,0 0 0 0,-2 4 0 0,0 0 0 15,2-9 0-15,-2 9 0 0,2-5 0 0,0-1 0 16,2-2 0-16,-4 8 0 0,2-5 0 0,-2 5 0 16,4-5 0-16,-4 5 0 0,0-7 0 0,0 7 0 15,0-5 0-15,0 5 0 0,0 0 0 0,0 0 0 16,0 0 0-16,0 0 0 0,0 0 0 0,0 0 0 15,0 0 0-15,0 0 0 0,0 0 0 0,0 0 0 16,0 0 0-16,0 0 0 0,0 0 0 0,0 0 0 0,0 0 0 16,0 0 0-16,0 0 0 0,0 0 0 0,0 0 0 15,0 0 0-15,0 0 0 0,0 0 0 0,0 0-128 0,0 0 128 16,0 0 0-16,0 8 0 0,2 0 0 0,-2-2 0 16,0-6 0-16,-2 10 0 0,2-3 0 0,0-7 0 15,-4 10 0-15,1-4 0 0,-1 0 0 0,4-6 0 16,-4 8 0-16,4-8 0 0,-3 6 0 0,3-6 0 0,0 0 0 15,0 0 0-15,0 0 0 0,0 0 0 0,0 0 0 0,0 0 0 16,0 0 0-16,0 0 0 0,0 0 0 0,-7-1 0 16,2-1 0-16,5 2 0 0,0 0 128 15,-4-6-128-15,0-1 0 0,4 2 0 0,0-4 0 0,0 1 0 16,0 2 0-16,4-3 0 0,-2 4 0 0,2-3 0 16,1 3 0-16,-2 0 0 0,3 1 0 0,-1-2 0 15,-1 1 0-15,-4 5 0 0,0 0 0 0,7-3 0 16,-1 2 0-16,-6 1 0 0,0 0 0 0,0 0 0 15,6 1 0-15,-6-1 0 0,0 0 0 0,4 7-144 16,-3 2 144-16,-1-4 0 0,0 5 0 0,0-5 0 16,0-5 0-16,-3 8-128 0,-1-2 128 0,4-6 0 15,-5 5 0-15,5-5 0 0,-7 3 0 0,7-3 0 16,0 0 0-16,0 0 0 0,-6 0 0 0,6 0 0 16,-6-3 0-16,0 0 128 0,6 3-128 0,-3-6 0 15,0 0 0-15,2 2 128 0,2-1-128 0,-1 5 0 16,1-8 0-16,2 3 0 0,1 0-160 0,0-3-48 15,-4 8-16-15,0 0 0 16,10-1-2528-16,0 2-496 0</inkml:trace>
  <inkml:trace contextRef="#ctx0" brushRef="#br0" timeOffset="21203.57">17150 4232 14047 0,'0'0'624'0,"0"0"128"0,0 0-608 0,8-1-144 0,-8 1 0 0,7-3 0 15,-7 3 1024-15,5-1 192 0,-5 1 16 0,0 0 16 16,8-3-80-16,-8 3-16 0,8 0 0 0,-8 0 0 16,7-3-176-16,-7 3-32 0,0 0-16 0,0 0 0 15,0 0-16-15,0 0 0 0,7-4 0 0,-7 4 0 16,0 0-32-16,0 0-16 0,0 0 0 0,0 0 0 15,0 0-32-15,0 0 0 0,0 0 0 0,-8 4 0 16,-2-1-320-16,-3 0-64 0,-1 1 0 0,-2 0-16 16,-2 2-112-16,0-2 0 0,-1 2-16 0,-3 2 0 0,-2-2-48 0,-1 3-16 15,-2-3 0-15,0 2 0 0,-1 1 16 0,-1-3 16 16,-3 4 0-16,1-3 0 0,-1 0-32 0,0 0-16 16,0-3 0-16,-8 1 0 0,5 0 0 0,6-1 0 15,4-3 0-15,4 3 0 0,6 2-32 0,2-2-16 16,2-3 0-16,11-1 0 0,-10 1-48 0,10-1-128 15,-9 3 192-15,9-3-64 0,0 0-128 0,0 0 0 16,0 0 0-16,0 0 128 0,0 0 0 0,0 0-128 16,0 0 192-16,0 0-64 0,0 0 0 0,0 0 0 15,0 0 0-15,0 0 0 0,0 0-128 0,5 7 0 16,-5-7 0-16,5 11 0 0,-1 0 0 0,0-2 0 16,-2 2 0-16,1-2 0 0,-1 3 0 0,1-1 0 15,-1 1 0-15,0 0 0 0,-1 2 0 0,1-1 0 16,0 4 0-16,-1-1 0 0,1-1 0 0,1-1 128 15,0 3-128-15,0-3 0 0,1-3 0 0,-1 2 128 16,-1 1-128-16,1-3 0 0,-1 1 0 0,-2 1 0 16,0-13 128-16,3 8-128 0,-1 4 0 0,0-3 160 0,-2 2-160 15,0-11 160-15,0 12-160 0,0-12 160 0,1 9-160 0,-1-9 160 16,0 0-160-16,0 0 0 0,4 11 144 16,-4-11-144-16,0 0 0 0,0 0 144 0,0 0-144 0,0 0 0 15,6 3 160-15,3-2-160 0,-1-1 128 0,-1-1-128 16,1-1 0-16,1-2 128 0,0-2-128 15,1 1 0-15,0 1 0 0,3-2 0 0,1 1 128 0,0 1-128 16,2 1 0-16,0 0 0 0,1-2 0 0,2-1 0 16,4 4 0-16,-1-2 0 0,1 0 0 0,1 2 0 0,0-1 224 0,0 1 64 15,2-1 16-15,-1 2 0 0,0 0-304 0,-2-2 0 16,0 0 0-16,-1 3 0 0,-2 3-192 0,-2-3-112 16,0-3-16-16,0 3 0 0,-1 3 320 0,0-2 0 15,-2-1 0-15,-1 2 0 0,-2 0 0 0,-2 1 0 16,-3-2 0-16,0 0 0 0,-7-1 0 0,0 0 0 15,0 0 0-15,0 0 0 0,7 1 128 0,-7-1-128 16,0 0 0-16,0 0 0 0,0 0 144 0,0 0-144 16,0 0 128-16,0 0-128 0,0 0 192 0,0 0-32 15,0 0-16-15,0 0 0 0,-1-7 48 0,0-5 0 16,-2 1 0-16,-1-3 0 0,-1-3 16 0,-1-2 16 16,-2-5 0-16,1 1 0 0,-2 0-32 0,0-2 0 15,-1 0 0-15,1 0 0 0,-1-1-16 0,1 3-16 16,0 0 0-16,0 0 0 0,-1-1-160 0,1 5 192 15,0 0-192-15,3 2 192 0,-2 1-192 0,2 2 0 16,1 2 0-16,0 1 0 0,-1 2 0 0,1 0 0 16,3-1-160-16,-1 4 160 15,1 2-1552-15,2 4-224 0,0 0-32 0,0 0-11600 0,7 2-2320 16</inkml:trace>
  <inkml:trace contextRef="#ctx0" brushRef="#br0" timeOffset="22930.58">16694 11968 14735 0,'0'0'1312'0,"0"0"-1056"15,0 0-256-15,0 0 0 0,0 0 1600 0,0 0 256 16,5-5 48-16,-5 5 16 0,5-7-448 0,-5 7-96 16,0 0-16-16,6-5 0 0,-6 5-64 0,0 0-16 15,0 0 0-15,0 0 0 0,0 0-144 0,0 0-48 16,0 0 0-16,0 0 0 0,4 8-304 0,-1 2-64 16,-2 4-16-16,-2 3 0 0,-2-1-192 0,-1 4-32 15,-2 2-16-15,-1 2 0 0,0 2-112 0,-3-2-32 16,2 2 0-16,-2-1 0 0,2-1-32 0,-1 1-16 15,-2-3 0-15,3-1 0 0,1-2-16 0,-1-1 0 16,0-3 0-16,1 1 0 0,0-2-32 0,2-3-16 16,2-1 0-16,1-1 0 0,2-9-16 0,0 0-16 15,0 0 0-15,0 0 0 0,0 0 0 0,0 0 0 16,0 0 0-16,0 0 0 0,0 0-32 0,9-2 0 16,0-2 0-16,0 0 0 0,1-4-144 0,2 3 0 0,-1 0 0 0,4 0 128 15,-3-2-128-15,3 3 0 0,1-1 0 16,1-2 0-16,1 3 0 0,0 2 0 0,1 1 0 0,0-1 0 15,0 2 0-15,0 0 0 0,1 2 0 0,1-1 0 16,-4-1-128-16,4 1 128 0,-2 0 0 0,1 1 0 16,2 0 0-16,-3 1 0 0,-3 1 0 0,1-2 0 15,-2 1 0-15,-1-2 0 0,-3 0 0 0,0 2 0 16,-2-1 0-16,-2 0 0 0,-7-2 0 0,0 0 0 16,0 0 0-16,0 0 0 0,7 5 0 0,-7-5 0 0,0 0 144 0,0 0-144 15,0 0 160-15,0 0-160 0,0 0 160 0,0 0-160 16,0 0 160-16,0 0-160 0,0 0 144 0,0 0-144 15,0 0 128-15,0 0-128 0,-7 0 160 0,1 0-160 16,6 0 192-16,-7-3-192 0,2-1 208 0,5 4-64 16,-5-6-16-16,3 0 0 0,0-3-128 0,4 2 192 15,0-5-192-15,2 0 192 0,0 2-192 0,1-5 0 16,0 0 0-16,1-2 128 0,1 1-128 0,-1-1 0 16,4 3 0-16,1-4 0 0,-3-2 0 0,3 3 0 15,-1 2 128-15,0 0-128 0,1-2 0 0,2 1 0 16,0 1 0-16,-1 1 0 0,0 1 0 0,-1 0 0 15,2-1 0-15,-3 4 0 0,0-1 0 0,-1-1 0 16,-1 5 0-16,-2-2 0 0,1 1 0 0,-1 3 0 16,-1-1 0-16,-5 6 0 0,5-6 0 0,-5 6 0 15,5-5 0-15,-5 5 0 0,0 0 0 0,0 0 0 16,0 0 0-16,0 0 0 0,3-6 0 0,-3 6 0 16,0 0 0-16,0 0 0 0,0 0 0 0,0 0 0 15,0 0 0-15,0 0 0 0,0 0 0 0,0 0 128 16,-8 0-128-16,-1 0 0 0,0 1 0 0,-1 2 0 0,0-3 0 15,0 1 0-15,-3 2 128 0,0-1-128 0,1-2 0 0,-4 3 128 16,0-1-128-16,-3 1 160 0,-1 1-160 16,-3-1 160-16,-1-1 0 0,-2-2 0 0,-1 1 0 0,-2 0 0 15,-1 2 32-15,-1-2 0 0,-1-1 0 0,2 0 0 16,-1 0-48-16,2-1 0 0,1-2 0 0,5 2 0 16,0-3-16-16,3-1-128 0,4 3 192 0,3 0-64 15,3-2-128-15,2 3 0 0,2-3 0 0,6 4 0 16,0 0 0-16,5-5 0 0,5 1-160 0,6 2 160 15,6-1-1792 1,7 2-272-16,8 1-48 0</inkml:trace>
  <inkml:trace contextRef="#ctx0" brushRef="#br0" timeOffset="28290.72">3057 4930 12031 0,'0'0'528'0,"0"0"112"0,0 0-512 0,0 0-128 0,0 0 0 0,0 0 0 16,0 0 400-16,0 0 48 0,0 0 16 0,0 0 0 16,0 0 64-16,1-6 16 0,-3 2 0 0,2 4 0 15,0 0 208-15,0 0 32 16,0-7 16-16,0 2 0 0,-1 1-16 0,-1 1 0 0,2 3 0 0,0-5 0 15,-1-1 48-15,0 3 0 0,-1-5 0 16,2 8 0-16,-2-5 0 0,2 5 0 0,-6-4 0 0,2 0 0 16,4 4 0-16,-5-1 0 0,5 1 0 0,0 0 0 15,0 0-256-15,-5 3-32 0,-1 0-16 0,1 4 0 16,-1 2-320-16,1 1-64 0,1 4-16 0,0 2 0 16,0 3 32-16,2 7 0 0,-1 2 0 0,1 6 0 15,-1 4 32-15,1 5 0 0,-1 1 0 0,-1 5 0 16,1 3 112-16,-1 6 16 0,0 6 16 0,1 2 0 15,1 6-32-15,2 1-16 0,2 5 0 0,1-1 0 0,0 6 64 16,0 0 16-16,2 3 0 0,2 1 0 16,-2 0-112-16,0 0-32 0,0-3 0 0,0 2 0 0,-1-1-32 0,-2 2-16 15,1-2 0-15,-3-3 0 0,-3 4 80 0,1-3 32 16,-2-1 0-16,0 0 0 0,-1-3-48 0,-1-1-16 16,0-3 0-16,-1-3 0 0,1-1 48 0,1-1 16 15,0 0 0-15,0-4 0 0,-1 0-64 0,0-2-16 16,2-4 0-16,-1-2 0 0,0 4-208 0,0-2 176 15,1-1-176-15,0-1 160 0,2-2-160 0,-1-4 192 16,2-4-192-16,1 2 192 0,0 2-192 0,-1 0 160 16,1 2-160-16,0-1 160 0,0 0-32 0,1 2 0 15,0 1 0-15,1 19 0 0,-1-10-128 0,-1-7 0 16,-1 3 144-16,-1-2-144 0,2-2 0 0,0 0 128 0,0 0-128 16,0-3 0-16,-1-2 0 0,0-1 144 15,-3-2-144-15,1 2 0 0,0 0 144 0,-2-1-144 16,-2-1 0-16,2 2 144 0,-3 0-144 0,3 0 128 15,-1-1-128-15,0 0 128 0,-3 0-128 0,0 2 0 0,0 4 144 0,0 1-144 16,-1 1 0-16,1 1 128 16,1-2-128-16,1 0 0 0,2-2 0 0,-2-1 128 15,-2 0-128-15,6-1 0 0,0 2 0 0,2-2 0 0,0-2 0 0,-2-1 128 16,3 1-128-16,-1-6 0 0,-2 0 0 0,2-3 128 16,0 1-128-16,-2 0 0 0,3 3 0 0,-1-3 0 15,-3 4 0-15,0-5 0 0,3 3 0 0,0-15 128 16,-6 3-128-16,6 0 0 0,1 0 0 0,0-1 0 15,-4-4 0-15,4 0 0 0,1-3 0 0,-1 1 0 16,-1-3 0-16,-1 0 0 0,2-1 0 0,0 1 0 16,0-2 0-16,-2-1 0 0,0-2 0 0,1 2 0 0,-1-2 0 15,-2 1 128-15,1-2-128 0,0-1 0 0,2 2 0 0,-2-2 0 16,0 1 0-16,-1-2 0 0,1-3 0 0,2-2 0 16,0-3 0-16,1-7 0 0,0 0-128 0,0 0 0 15,0 0 0-15,-2-12 0 0,1-10-48 0,0-3 0 16,0-10 0-16,1-3 0 0,-2-6-16 0,2-5-16 15,3-4 0-15,-1-8 0 0,0-4 208 0,1-6 0 16,3-9 0-16,0-1-144 0,0-5 144 0,3-4 0 16,0-9 0-16,2 0 0 0,1-7 0 0,-2-2 0 15,-2-2 0-15,-3-3 0 0,-3-2 0 0,0-3 0 16,-2 1 0-16,-3-5 0 0,-1-4 0 0,-2 0 0 16,0-2 0-16,-2 1 0 0,0-1 0 0,1 5 0 15,0 0 0-15,2 2 128 0,-2 2-128 0,1 6 0 16,1 4 0-16,3 0 0 0,-2 1 0 0,2 3 0 15,0 2 0-15,0 5 0 0,-1-4 0 0,2 3 0 0,1 3 0 16,1 3 0-16,0 5 0 0,1 3 0 16,0 5 0-16,2 0 0 0,2 5 0 0,-1 1 0 15,-1 3 0-15,0 1 0 0,4 4 0 0,-2 4 0 0,-1-4 0 16,-1 1 0-16,-1 0 0 0,-2-2 0 16,0 2 0-16,-1 1 0 0,4-3-128 0,-2 6 128 0,1-1-128 15,1 3 128-15,0-1 0 0,1 1-160 0,0 4 160 0,-1 3 0 16,-1 1-128-16,1 1 128 0,-4 2 0 15,1 4 0-15,-1 0 0 0,0 4 0 0,-1 0 0 0,1 0 0 16,-2 0 0-16,0 2 0 0,1 3 0 0,1-1 0 16,0-1 0-16,0 4 0 0,1 1 0 0,1 3 0 15,0-3-128-15,2 2 128 0,1 2 0 0,0 0 0 16,2 5-128-16,-2 0 128 0,0 4 0 0,0 1 0 0,-1 5-128 16,-1 1 128-16,0 2 0 0,0 3 0 0,-1 3 0 0,-2 4-128 15,0 0 128-15,0 0 0 0,0 0 0 0,0 0-128 16,3 11 128-16,-2 5 0 0,0 7 0 15,0 1 0-15,-2 8 0 0,0 5 0 0,0 1 0 0,-3 9 0 16,3 8 0-16,-2 3 0 0,0 4 0 16,2 7 0-16,1 3 0 0,0 11 0 0,-2 7 0 0,0 3 0 15,1 8 0-15,2 0 0 0,-2 5 0 0,1 6 0 16,0 1 0-16,4 9 0 0,-2 1 0 0,2 7 128 16,3 3-128-16,0 57 144 0,1-19-144 0,2-9 192 15,0-9-192-15,0 0 192 0,1-6-192 0,-1-1 0 0,1-6 0 16,-1-4 128-16,-1-5-128 0,-1-6 0 0,-1-7 144 0,0 3-144 15,-3-2 208-15,-1-2-16 16,0-1-16-16,-3-3 0 0,-5 0-176 0,2-1 192 16,-2-3-192-16,0-2 192 0,0-5-64 0,1-4-128 15,-2 1 192-15,-2-5-64 0,3-4-128 0,0-1 128 0,-1-3-128 0,2-2 128 16,0 0-128-16,0 0 128 0,1-6-128 16,0-3 128-16,-2-4-128 0,0 0 0 15,-3 1 144-15,2-3-144 0,-2-3 0 0,1-4 0 0,-1-2 0 16,-1-6 128-16,0-9-128 0,-1 2 0 0,0-5 0 0,1-4 128 15,0-5-128-15,1-1 0 0,3 0 0 0,2-8 128 16,-3-5-128-16,3-3 0 0,-1-5 0 0,4-11 0 16,0 0 0-16,0 0 0 0,0 0 0 0,-5-17 128 0,0-7-128 15,0-6 0-15,-4-11 0 0,1-3-128 0,0-6 128 16,-1-8-192-16,1-9 192 0,-1-6-192 0,2-5 192 16,4-4 0-16,-3-5-144 0,1-6 144 0,-2-4 0 0,2-8 0 15,2-4 0-15,1-8 0 0,-1-5 0 0,3-8 0 16,-1-9 0-16,-1-10 0 0,0-13 0 0,-3-4 0 15,-3-12 0-15,3-8 0 0,0-3 0 0,4-3 0 16,1-4 0-16,6 8 0 0,3 6 0 0,5 12 0 16,1 7 0-16,-3 46 0 0,4-6 0 0,-1-1 0 15,-1-1 0-15,-1 2 0 0,0 1 0 0,-3 1 0 16,-2 1 0-16,-2 5 0 0,-1-5 0 0,0 7 128 16,-5 0-128-16,3 0 0 0,-2 2 0 0,3 3 0 15,1 3 0-15,0 4 0 0,3 7-128 0,-1 5 128 16,-2 3-160-16,3 6 160 0,1 1-176 0,0 9 176 15,-2 7-192-15,0 0 192 0,0 7-176 0,1 4 176 16,0 7-160-16,-2-1 160 0,0 5-128 0,-1 6 128 0,-1-1 0 0,0 2-144 16,-1 1 144-16,-2 6 0 15,-1 1 0-15,-1 5 0 0,-1 2 0 0,1 4 0 16,0 1 0-16,-2 3 0 0,1 2 0 0,-2 6 0 16,4 3 0-16,0 0 0 0,-6 6 0 0,-2 3-128 0,-1 7 128 0,0 5 0 15,-1 4 0-15,-1 7 0 0,-2 5 0 16,0 6-128-16,0 4 128 0,1 9 0 0,1 8 0 0,-2 7 0 15,-3 11 0-15,0 9 0 0,-1 5 0 0,1 14-128 16,-1 13 128-16,2 12 0 0,1 4 0 0,-3 69 0 16,3-9 0-16,4-3 0 0,1 0 128 0,4-1-128 15,4 1 128-15,1-5-128 0,4-7 128 0,2-3-128 0,3-2 160 16,1-6-32-16,3-8-128 0,-3-5 192 0,0-7-16 16,2-1-16-16,-1-6 0 0,-1-2 0 0,0-6-160 0,2-3 192 15,-1-3-192-15,0-7 192 0,-5-8-192 0,-1-4 0 16,-1-6 0-16,1-9 128 0,1-7-256 0,3-7-64 15,1-12-16-15,3-3 0 16,0-9-2256-16,1-7-448 0</inkml:trace>
  <inkml:trace contextRef="#ctx0" brushRef="#br1" timeOffset="33474.22">5782 11702 3679 0,'0'0'320'0,"0"0"-320"15,0 0 0-15,0 9 0 0,0-1 2752 0,0 3 496 16,0-2 80-16,0 2 32 0,0-2-2000 0,0 3-400 15,-1-3-64-15,0 1-32 0,-2 1 256 0,1-2 48 16,0 1 16-16,-1-1 0 0,-2 3-224 0,1-3-32 16,-1 1-16-16,0 0 0 0,-1 0 48 0,1 2 16 15,-1-2 0-15,0 1 0 0,1-2-224 0,-2 1-48 16,0-1-16-16,0 0 0 0,2-3-112 0,5-6-32 16,-5 7 0-16,5-7 0 0,-6 2-96 0,6-2 0 15,-5-1-16-15,1-4 0 0,-1-1-112 0,1-2-32 16,1-5 0-16,1-2 0 0,-2-5-32 0,0-2-16 15,2-5 0-15,0-3 0 0,1-10-80 0,-1-2-16 16,0-1 0-16,1-5 0 0,0-4-144 0,-2-3 0 16,-2-8 0-16,0-2 128 0,0-6-128 0,-1-3 0 15,-1-4 144-15,1 1-144 0,0-6 144 0,0 1-144 16,0-4 192-16,5 3-192 0,-2 4 336 0,2-4-32 0,0 3-16 16,1-4 0-16,1 2-96 0,0 1 0 0,2 1-16 15,-3 0 0-15,1 1-176 0,-1-2 128 0,0 2-128 0,0 1 128 16,-1 3-128-16,1 1 128 0,0 3-128 0,0-1 128 15,0 3-128-15,0 1 160 0,1 5-160 0,0-2 160 16,-1 5-32-16,0 0-128 0,0 2 192 0,0 1-64 16,0 1-128-16,0 0 0 0,-1 1 144 0,1 0-144 15,0-2 0-15,0 5 144 0,-1 3-144 0,1-1 0 0,0 3 144 0,0 4-144 16,-3-2 0-16,3 3 144 0,-1 2-144 0,1-2 192 16,-1 1-192-16,1 2 192 15,-1 1-192-15,-1-1 128 0,1 3-128 0,0-3 128 0,-1 6-128 16,0-5 192-16,-2 1-192 0,-1 0 192 0,2 3-192 0,1 2 128 15,-2-2-128-15,2 2 128 0,0-1-128 0,-2 1 128 16,2 4-128-16,1 1 128 0,-1 0 0 0,1 1-128 16,0 4 192-16,0 1-64 0,-1-2-128 0,2 2 0 15,0-1 144-15,0 3-144 0,-1 0 0 0,1 0 0 16,0 2 0-16,-1 2 128 0,-1-1-128 0,0 4 0 16,2-1 0-16,-1 1 0 0,1 0 0 0,0 1 0 15,-2-3 0-15,2 6 128 0,0-2-128 0,0 2 0 16,0 1 0-16,0 2 0 0,2 0 0 0,-2 0 0 15,0 5 0-15,0 0 0 0,0 0 0 0,0 0 0 16,0 0 0-16,0 0 0 0,0 0 0 0,0 0-128 16,0 0 128-16,0 0 0 0,0 0-128 0,0 0 128 15,0 0-128-15,0 0 128 0,1 10-208 0,-1-10 32 16,2 11 16-16,-2-11 0 0,2 9-192 0,-2-9-32 16,2 12-16-16,3 2 0 15,2-7-1760-15,2 5-336 0,3-6-80 0,2 5-13488 0</inkml:trace>
  <inkml:trace contextRef="#ctx0" brushRef="#br2" timeOffset="37249.18">5289 5232 7359 0,'0'0'656'0,"3"-9"-528"16,-2-1-128-16,2 0 0 0,-1-3 320 0,2 1 16 0,1-2 16 0,0 0 0 15,0-1 96-15,0-2 32 16,2 2 0-16,-1-3 0 0,0 0 608 0,1 2 128 16,0 0 32-16,0 2 0 0,-2 4 32 0,1-2 16 0,-1 0 0 0,0 3 0 15,-1 3-208-15,0-2-64 0,-4 8 0 0,0 0 0 16,2-6-384-16,-2 6-64 0,0 0-32 0,5-8 0 16,2 3-160-16,-7 5-48 0,0 0 0 0,7-2 0 15,-7 2 80-15,0 0 16 0,0 0 0 0,9 1 0 16,-9-1 144-16,8 6 16 0,-3 3 16 0,0 6 0 0,-2 4-16 0,-2 3 0 15,-1 7 0-15,0 3 0 16,0 7-96-16,-3 5-32 0,1 7 0 0,-1 6 0 0,0 9-112 0,0 6-32 16,-1 7 0-16,4 6 0 0,0 4-32 0,0 10-16 15,4 6 0-15,1 5 0 0,3 1 64 16,1 2 16-16,1 8 0 0,1 1 0 0,3 1 32 0,1 5 0 16,1 4 0-16,-1 3 0 0,0-1 48 0,-1 6 16 15,-1-2 0-15,1-2 0 0,4 0-144 0,-4-4-32 16,-2 0 0-16,7 37 0 0,-2-25 64 0,-3-18 16 15,-3-10 0-15,0-7 0 0,-5-9-32 0,-1-2-16 16,-1-8 0-16,-2 1 0 0,2 2-96 0,-1-3-16 16,-2 0 0-16,3-2 0 0,-3-2-64 0,-1 2-128 15,-1-3 176-15,0-2-176 0,-2 1 160 0,3-3-160 16,0-2 128-16,0 3-128 0,-1 0 0 0,-1 3 128 16,1-1-128-16,1-6 0 0,-1-1 0 0,0 0 128 15,-2 0-128-15,-1-2 0 0,3-4 0 0,0 0 0 0,2-1 128 0,0-3-128 16,1-5 0-16,-2-2 0 15,-2-5 0-15,0 0 0 0,-1 0 0 0,3-4 0 16,-1-5 0-16,0 1 0 0,-2-8 0 0,-1 0 0 0,0-4 128 16,-1-3-128-16,4-7 0 0,-3 0 0 0,2-4 0 0,0-6 0 15,-1-3 0-15,0-3 0 0,3-9 0 0,0 0 0 16,0 0 0-16,0 0 0 0,-5-18 0 0,-1-5 0 0,-2-9-192 16,-1-6 16-16,0-10 16 0,-6-8 0 0,1-10-16 15,1-7 0-15,-1-4 0 0,2-10 0 16,-2-3 32-16,3-5 0 0,4-7 0 0,4 30 0 0,2-7 144 15,1-5 0-15,4-8 0 0,1-4-128 16,5-5 128-16,4-4 0 0,-1-3 0 0,5-4 0 0,4-4 0 16,0-3 0-16,0-1 0 0,1-9 0 0,1-5 0 15,-3-7 128-15,-3-5-128 0,-1-9 0 0,-2-4 0 0,-2-6 0 16,-1-5 0-16,-2-1 128 0,2-4-128 16,-1 11 0-16,0 6 0 0,0 12 0 0,0 5 0 0,-2 13 0 15,0 6 0-15,-2 10 0 0,-1 6 0 0,-1 5 0 16,-2 5 0-16,0 5 0 0,-1 4 0 0,0 2 0 15,-1 5 0-15,1-3 128 0,-2 5-128 0,2 0 0 16,-2 4 0-16,0 3 0 0,2 3-128 0,0 3 128 16,1-3-128-16,-2 5 128 0,1 1-176 0,1 2 176 15,-2 3-208-15,1 4 80 0,0 8 128 0,-2 5 0 16,0 3-144-16,-2 3 144 0,0 2 0 0,1 4 0 16,-3 3-144-16,2 1 144 0,-1 2 0 0,-1 6 0 15,0 2 0-15,1 0 0 0,-1 4 0 0,0 2 0 16,1 3 0-16,-2 0 0 0,5 5 0 0,0 0-128 15,-7-2 128-15,-1 8 0 0,-1 0 0 0,0 7-192 16,0 3 192-16,-2 4-160 0,-2 6 160 0,1 7 0 16,-4 6-144-16,-1 8 144 0,-1 6 0 0,-3 6 0 15,0 11 0-15,-1 5 0 0,2 9 0 0,-3 8 0 0,-1 11 0 16,1 7 0-16,3 6 0 0,-2 13 0 0,2 10 0 16,2 10 0-16,1 6 0 0,3 10 128 0,0 1-128 0,7 10 192 15,0 2-16-15,4 1 0 0,5 0 0 16,3 60 0-16,5-25 16 0,6-15 0 0,0-4 0 0,2-6 0 15,2-6-48-15,2-2 0 0,2-5 0 0,1-5 0 16,-2-5-144-16,0-12 192 0,-4-7-192 0,0-9 192 16,2-3-192-16,-6-12 0 0,-4-11 0 0,-2-3 0 0,-1-4 128 15,-3-7-128-15,-2-5 0 0,-1-8 128 0,-2-1 16 0,-1-2 0 16,-2-5 0-16,1-2 0 0,-1-2-16 16,-1-7-128-16,2-7 192 0,-2 0-64 0,1-6-128 15,1-6 128-15,-2 0-128 0,2-20 128 0,0 1-128 0,1-4 0 16,0-2 0-16,-1-5 128 0,1-3-128 0,0-3 0 15,0-6 0-15,1-5 0 0,0 0 0 0,-5-7 0 16,1-7 0-16,-5-16 0 0,-1-11-256 0,-3-7 64 16,-4-9 0-16,-2-15 16 0,-3-10 176 0,-4-16-192 15,-3-19 192-15,-3-14-192 0,-6-18 192 0,2-22-192 16,-4-19 192-16,0-21-192 16,1-22-208-16,3-11-48 0,7-6-16 0,10 5 0 15,10 5-608-15,5 12-112 0,11 12-32 0,8 13 0 16,6 5-1680-16,11 11-352 0</inkml:trace>
  <inkml:trace contextRef="#ctx0" brushRef="#br2" timeOffset="39257.58">16906 11884 4607 0,'0'0'400'0,"0"0"-400"16,0 0 0-16,0 0 0 0,0 0 2336 0,0 0 384 15,0 0 80-15,0 0 16 0,0 0-1136 0,0 0-208 16,1 9-64-16,-1-3 0 0,0-6 16 0,-1 10 0 16,0-3 0-16,-2 0 0 0,3 2-256 0,0-9-48 15,0 0-16-15,0 8 0 0,0 1-176 0,0-9-32 16,0 0-16-16,0 6 0 0,0-6-176 0,0 0-48 15,0 0 0-15,0 0 0 0,0 0-96 0,0 0-32 16,0 0 0-16,0 0 0 0,0 0 32 0,8-5 0 16,-3-4 0-16,0-1 0 0,0-4-48 0,0 0-16 15,-1-1 0-15,2-1 0 0,-2 0-80 0,1-1-16 16,-2 0 0-16,1-1 0 0,-1 0-144 0,0-1-16 16,-2 0-16-16,0 1 0 0,1-1-32 0,-4-1 0 0,1-1 0 0,0 1 0 15,-2 1-32-15,0-1-16 16,0 1 0-16,-1-4 0 0,-1-1-144 0,1-1 128 0,-1-3-128 0,1 2 128 15,-1-4-128-15,-1 4 0 0,2-3 0 16,-1 3 0-16,-4-2 0 0,5 7 128 0,-2-1-128 0,1 2 0 16,-1-2 144-16,-1 4-144 0,0 0 160 0,1 2-160 15,0 2 192-15,0-1-64 0,-1-1-128 0,1-1 192 16,-2 1-192-16,2 1 176 0,0 0-176 0,1 1 160 16,-2-1 0-16,2-1 0 0,-1-1 0 0,1 1 0 0,0 2-160 0,1 2 0 15,-5-4 0-15,3 1 0 0,1 1 0 0,-1 1 0 16,1 1 0-16,0-1 0 0,0 0 0 0,0 2 128 15,1-2-128-15,0-1 128 16,-1 1-128-16,2 3 0 0,-3-2 0 0,3 3 128 0,-1-3-128 0,0 1 0 16,1 2 144-16,1-3-144 0,1 4 0 0,-1-3 128 15,1 4-128-15,1-3 0 0,0 2 0 0,1-1 0 16,-1 4 0-16,2-1 0 0,-1-5 0 0,0 8 0 16,-1 3 0-16,0-7 128 0,1 2-128 0,-1 5 0 15,0-4 0-15,0 4 128 0,0 0-128 0,0 0 176 16,0 0-176-16,0 0 192 0,0 0-192 0,0 0 192 15,0 0-192-15,0 0 192 0,0 0-192 0,0 0 0 16,0 0 0-16,0 0 128 0,0 0-128 0,0 0 0 16,0 0 0-16,-3-3 128 0,3 3-128 0,0 0 0 15,0 0 0-15,0 0 0 0,0 0 128 0,0 0-128 16,0 0 0-16,0 0 128 0,0 0-128 0,0 0 0 16,0 0 0-16,0 0 0 0,0 0 0 0,0 0 0 15,0 0 0-15,0 0 0 16,0 0 0-16,0 0-192 0,0 0 64 0,0 0 128 15,0 0-1904-15,0 0-256 0,0 0-48 0,10-6-16480 0</inkml:trace>
  <inkml:trace contextRef="#ctx0" brushRef="#br2" timeOffset="40847.11">16250 9671 4607 0,'0'0'192'0,"0"0"64"0,0 0-256 0,0 0 0 15,-5 5 0-15,5-5 0 0,0 0 2944 0,-5 3 528 16,0-1 112-16,0 1 32 0,0-2-1424 0,5-1-272 16,-5 0-64-16,-1 0-16 0,0-1-32 0,6 1 0 15,-5-2 0-15,5 2 0 0,-4-3-512 0,2-5-96 16,0 0-32-16,1 2 0 0,1-4-576 0,0 1-112 15,0-4-32-15,0 3 0 0,3 1-208 0,-2-4-48 16,-1 1-16-16,0 2 0 0,-4-4-176 0,2 5 0 16,-1-3 144-16,-3 2-144 0,-1 0 0 0,-2-2 0 0,-3 5 0 0,-1-2 0 31,0 1-384-31,-1 2-160 0,-1 1-32 0,1 1-10144 0,0 0-2032 16</inkml:trace>
  <inkml:trace contextRef="#ctx0" brushRef="#br2" timeOffset="43388.4">14999 9379 1839 0,'0'0'0'0,"0"0"160"0,0 0-160 0,0 0 0 0,-5 6 0 0,5-6 0 16,-6 8 2896-16,6-8 560 0,0 0 96 0,-7 6 32 15,7-6-1968-15,-6 6-384 0,6-6-80 0,0 0 0 16,0 0 48-16,-8 5 16 0,8-5 0 0,-7 7 0 16,7-7-80-16,-9 4-16 0,1-1 0 0,8-3 0 0,-10 5-224 0,1-2-32 15,2 1-16-15,-2 2 0 0,0-1-112 0,0 0-32 16,9-5 0-16,-13 8 0 0,1-2-320 0,-2-1-64 16,1 2 0-16,-1-2-16 0,0 0 32 0,1 3 16 15,0-2 0-15,2-1 0 0,-2 0 16 0,2-2 0 16,-1-2 0-16,2 0 0 0,-1 0-32 0,-2-2 0 15,3-3 0-15,1-2 0 0,-1 0-96 0,0-5-32 16,1 4 0-16,0-5 0 0,-1 4-16 0,0-5-16 16,1-1 0-16,0 1 0 0,-3-2-16 0,3-2 0 15,-1 1 0-15,1-1 0 0,0 2-32 0,1 1 0 16,-1 1 0-16,1-1 0 0,0-2 16 0,1 1 0 16,0 2 0-16,1 1 0 0,1 0-144 0,0-1 128 15,1 0-128-15,3 1 128 0,-4 0-128 0,5 3 0 16,0-3 0-16,1-1 0 0,3 0 0 0,-3 0 0 15,2-1 0-15,-1 3 0 0,2 0 0 0,-1-2 0 16,-1 3 0-16,1-2 0 0,-2 0 0 0,0 1 0 16,-1-1 0-16,3 1 0 0,-1 1 0 0,1 0 128 15,-2 2-128-15,0 0 0 0,-1 0 0 0,2-2 0 0,-1 2 0 16,1-2 0-16,-2 2 0 0,0-1 0 0,0 9 128 0,4-8-128 16,-4-3 0-16,1 4 0 0,-1-3 0 0,2 3 0 15,-2 7 0-15,4-12 0 0,-2 3 0 0,1-2 0 16,-1 4 0-16,2-2 0 0,-4 9 0 15,6-8 0-15,-1-1 0 0,1 2 0 0,-1-2 0 0,1 3 0 16,0 0 0-16,2-1 0 0,-2-1 0 0,1 2 0 16,-2-3 0-16,1 3 0 0,2-2 0 0,-2 2 0 0,0 1 0 15,1-3 0-15,0 3 0 0,1 0 0 0,0-3 0 0,-1 3 0 16,1-4 0-16,1 2 0 0,-2 0 0 16,1 0 0-16,2 0 0 0,0-2 0 0,-3 2 0 0,0-2 0 15,2 0 0-15,0 0 0 0,0 1 0 0,0 3 0 16,1-5 0-16,-1 4 0 0,-1-3 0 0,2 2 0 15,1 4 0-15,-1-5 0 0,-2 0 0 0,0-2 0 16,3 3 0-16,-2 0 0 0,-1 0 0 0,-1 3 0 16,0-1 0-16,2-3 0 0,-2 3 0 0,1-1 0 15,1-1 0-15,-2 2 0 0,0 1 0 0,-7 4 0 16,11-5 0-16,-2 2 0 0,0-3 0 0,-3 3 0 16,3-5 0-16,-9 8 0 0,12-6 0 0,-1 1 0 15,1-3 0-15,0 3 0 0,-2-4 0 0,2 1 0 16,-1 1 0-16,2-2 0 0,0 1 0 0,-1 1 0 15,0 1 0-15,-2-2 0 0,0-1 0 0,-1-1 0 16,-1 2 0-16,-1 3 0 0,0 0 0 0,0 0 0 16,0 0 0-16,-1-4 0 0,2 2 0 0,-8 7 0 15,7-4 0-15,1-2 128 0,-2 1-128 0,1 0 0 0,-2-1 0 16,5-2 0-16,-4 2 0 0,2-5 128 0,-2 5-128 16,-1-3 0-16,4 3 128 0,-1 1-128 0,-1-4 0 0,2 3 128 15,-1-3-128-15,2 1 0 0,0-2 0 0,3 2 128 16,-3-2-128-16,3 2 0 0,0-1 0 0,-2 2 128 15,1-2-128-15,-2 1 0 0,0 2 0 0,-1-3 0 16,2 1 128-16,-1-2-128 0,2 3 0 0,-1-5 128 0,1 5-128 0,-1-2 0 16,2 1 0-16,0-2 128 0,-2 1-128 15,2-1 0-15,-1 3 0 0,4-3 128 0,-4 1-128 16,2 1 0-16,0 2 144 0,2-2-144 16,0-1 128-16,2 0-128 0,-2 0 128 0,0 2-128 0,0-3 0 15,-1 4 144-15,1-3-144 0,-1 3 0 0,-1-4 144 16,-1 2-144-16,-1-1 0 0,0 3 144 0,-2-3-144 0,0 1 128 15,3 2-128-15,-4-2 128 0,1 3-128 0,-1 0 0 16,0-1 0-16,0 1 128 0,1 1-128 0,0-4 0 16,1 3 144-16,1 1-144 0,-5-3 0 0,4 2 128 15,0-1-128-15,2-1 0 0,1 0 144 0,-2 4-144 16,1-2 192-16,0-3-192 0,-2 3 0 0,5-3 0 16,-4 1 0-16,1 1 0 0,0-1 128 0,-2 1-128 15,1-1 0-15,-1 0 0 0,2 1 0 0,-2 0 0 16,1 0 0-16,-1 1 0 0,-1-4 0 0,0 2 0 15,-1 2 128-15,1-2-128 0,-1-1 0 0,2 4 128 0,-1-2-128 16,0 1 0-16,-1 1 128 0,1-1-128 16,0-1 0-16,0 2 0 0,0-1 128 0,-1-2-128 0,0 3 0 0,-1 1 0 15,0-1 0-15,-1-1 0 16,1 1 0-16,-1 0 0 0,2 2 192 0,-1-2-64 16,-2-3 0-16,1 4-128 0,-1 0 0 0,0 1 0 0,1-2 0 15,-1 0 0-15,-6 4 128 0,8-3-128 0,-1 0 0 16,0 1 0-16,-1 0 160 0,0-1-160 0,2 2 128 0,-2-4-128 15,-1 0 0-15,1 2 0 0,0-2 0 0,-1 0 0 16,0 1 0-16,0 2 128 0,0-2-128 0,0-1 0 16,0 1 0-16,0 0 128 0,-5 4-128 0,7-2 0 15,-1-3 0-15,-6 5 128 0,5-6-128 0,0 3 0 0,-1-1 0 16,3-1 128-16,-7 5-128 0,5-5 0 0,0 1 0 16,0 0 0-16,0 2 0 0,-5 2 0 0,5-6 0 0,-1 1 0 15,2 0 128-15,-1 3-128 0,-5 2 0 0,5-4 0 16,-5 4 0-16,7-6 128 0,-1 0-128 0,0 3 0 15,-1-4 0-15,1 2 0 0,-6 5 0 0,6-2 0 16,-1-2 0-16,0-1 0 0,0 1 0 0,-1 0 0 16,1 0 0-16,-1 1 0 0,0-4 0 0,1 3 0 15,-5 4 0-15,5-3 0 0,0-5 0 0,0 2 0 16,-5 6 128-16,5-4-128 0,0-4 0 0,0 2 0 16,-1 1 0-16,0-2 0 0,0 2 0 0,-4 5 0 15,5-2 128-15,0-2-128 0,-1-2 0 0,-1 0 0 16,1 3 0-16,0-2 0 0,0-2 128 0,-4 7-128 15,4-5 128-15,-4 5-128 0,4-6 0 0,-1-1 0 16,1 2 0-16,1 1 0 0,-2-2 0 0,1 1 0 16,-4 5 0-16,6-4 0 0,-1-3 0 0,-2 2 0 15,0 1 128-15,1-1-128 0,0-2 0 0,0 2 0 16,0 0 0-16,-1-1 0 0,1 1 0 0,0 1 0 0,-4 4 128 16,5-8-128-16,0 1 0 0,0 0 128 0,-1-3-128 0,3 2 128 15,-2-2-128-15,0 4 0 0,0-3 0 0,0 3 128 16,-1-4-128-16,1 2 0 0,0-1 144 0,-1 1-144 15,-1 1 0-15,1-2 144 0,0 2-144 0,-1 0 0 16,-1 0 160-16,1 2-160 0,-1-3 128 0,0 2-128 16,-1-1 128-16,-1 7-128 0,1-7 0 0,0 2 128 15,2-4-128-15,-2 3 0 0,2 1 0 0,-2-3 128 0,-1 3-128 16,0-1 0-16,0-2 0 0,0 8 0 0,0 0 0 0,1-5 0 16,-1-2 128-16,0 7-128 0,0-7 0 0,2 2 0 15,-2 5 0-15,0 0 0 0,0-7 0 0,0 7 0 16,0 0 0-16,0 0 0 0,0 0 0 0,0 0 0 15,0 0 0-15,0 0 0 0,0 0 0 0,0 0 0 16,0 0 0-16,0 0 0 0,0 0 0 0,0 0 0 16,0-7 0-16,0 7 0 0,0 0 0 0,0 0 0 15,0 0 0-15,0 0 0 0,0 0 0 0,0 0 0 16,0 0 0-16,0 0 0 0,0 0 0 0,0 0 0 16,0 0 0-16,0 0 0 15,0 0-368-15,0 0-48 0,0 0-16 0,0 0 0 16,0 0-2176-16,6-2-432 0,1 0-96 0</inkml:trace>
  <inkml:trace contextRef="#ctx0" brushRef="#br2" timeOffset="44260.84">16834 6667 9215 0,'0'0'400'0,"0"0"96"0,0 0-496 0,0 0 0 15,0 0 0-15,0 0 0 0,0 0 1856 0,7 3 256 16,1-3 64-16,-8 0 16 0,0 0-336 0,0 0-80 16,0-183-16-16,0 366 0 0,0-183-288 0,0 0-64 15,0 0-16-15,0 0 0 0,0 0-384 0,0 0-80 16,0 0-16-16,0 0 0 0,0 0-416 0,0 0-96 16,-3-6-16-16,-1 1 0 0,-1-2-224 0,-1-2-160 0,1 2 192 15,-3-4-192-15,1 4 0 0,-1-3 0 0,0 2 0 0,1-2 0 31,-2 4-640-31,0-3-48 0,0 2 0 0,-1 3 0 0,-2-2-2160 16,1 2-432-16</inkml:trace>
  <inkml:trace contextRef="#ctx0" brushRef="#br2" timeOffset="44460.74">16459 6592 25791 0,'0'0'2304'0,"-6"-1"-1856"15,6 1-448-15,0 0 0 0,0 0 1024 0,0 0 128 16,0 0 0-16,0 0 16 0,0 0-912 0,0 0-256 16,0 0 0-16,0 0 128 0,2-5-128 0,-2 5 0 15,0 0-192-15,2-5 192 0,-2 5-352 0,0-8 48 16,0 8 16-16,0 0 0 16,0 0-1376-16,0 0-256 0,0 0-64 0</inkml:trace>
  <inkml:trace contextRef="#ctx0" brushRef="#br2" timeOffset="45872.48">14957 5823 12895 0,'0'0'576'0,"0"0"112"0,0 0-560 0,0 0-128 16,0 0 0-16,0 0 0 0,0 0 1984 0,0 9 352 0,0-9 80 0,-3 5 16 15,3-5-928-15,-4 7-176 0,-1-1-48 0,-2-2 0 16,1 0-224-16,0 0-48 0,-2-1-16 0,3 0 0 16,5-3-80-16,-7 2-16 0,7-2 0 0,-6 2 0 15,-2-2-144-15,1 0-48 0,-2 0 0 0,0 0 0 16,-1-3-192-16,0-1-32 0,0-1-16 0,1 0 0 16,-2 0-80-16,1-3-32 0,1 2 0 0,-3-4 0 0,0 1-80 15,2-1-16-15,0 2 0 0,0-1 0 0,1 2 0 16,0 0 0-16,0-3 0 0,0 3 0 0,-1-4-96 0,0 4-32 15,-2-3 0-15,2 2 0 0,0-2 16 0,1 2 0 16,-1-3 0-16,1 1 0 0,0-1-16 0,2-1-128 16,0 2 192-16,1-2-64 0,1-2-128 0,0 4 0 15,-2-1 0-15,2-2 128 0,0 3-128 0,1-2 0 16,-1 2 0-16,1 1 128 0,-1-1-128 0,0 1 0 16,1-2 0-16,1 3 128 0,-2-3-128 0,-1 3 0 15,1-2 144-15,0 2-144 0,-1-3 128 0,0 3-128 16,-5-2 160-16,4 2-160 0,-5-2 144 0,3 3-144 15,1-4 128-15,1 5-128 0,0-2 128 0,0 2-128 16,1-2 0-16,1 1 128 0,0 2-128 0,0-3 160 16,1-1-160-16,0 4 160 0,1-3-32 0,1 3 0 15,2 5 0-15,-3-11 0 0,-2 3-128 0,4-2 0 16,-2 1 0-16,3 9 0 0,-2-10 0 0,1 2 192 16,-1-2-192-16,2 3 192 0,0-5-192 0,0 5 0 0,2-4 0 15,-1 4 0-15,0-3 0 0,2 2 0 16,-1-3 0-16,1 2 0 0,-2-3 0 0,0 2 0 0,-1 1 0 15,3-2 0-15,-1 2 0 0,2-3 0 0,-1 5 0 0,-2-6 128 16,3 3-128-16,-2 1 0 0,1 0 0 0,0 0 0 16,-1-1 0-16,1 2 0 0,-3 8 0 15,3-11 0-15,-1 2 0 0,-2 9 0 0,1-10 0 0,-1 10 0 16,3-8 0-16,-3 8 0 0,0-10 0 0,0 10 0 16,0-6 0-16,0 6 0 0,0 0 128 0,0 0-128 15,0-9 0-15,0 9 0 0,0 0 0 0,0 0 0 0,-2-8 0 16,2 8 0-16,0 0 0 0,0 0 0 0,0 0 0 0,0 0 0 15,0 0 0-15,0 0 0 0,0 0 0 16,0 0 0-16,0 0 0 0,0 0 0 0,0 0 128 0,0 0-128 16,0 0 128-16,0 0-128 0,0 0 0 0,0 0 0 15,0 0 128-15,0 0-128 0,-7 9 0 0,0 4 0 16,0 2 0-16,0 2 0 0,0 0 0 0,-1 4 192 16,0 2-192-16,3 2 192 0,0-1-192 0,0 2 0 15,0-2 0-15,1-3-176 0,2 1 176 0,-1-2 0 16,-1-2 0-16,2-1 0 0,2-2 0 0,-1-1 0 15,-3-1 0-15,4-13 0 0,-2 8 0 0,2-8 0 16,0 0 0-16,0 0 128 0,0 0 80 0,0 0 32 16,0 0 0-16,0 0 0 0,0 0 16 0,0 0 16 15,4-14 0-15,-1-3 0 0,-1-4-96 0,2 1-32 16,-1-3 0-16,2 0 0 0,-1-3-144 0,1 1 0 16,-1-1 144-16,3 2-144 0,-1-3 0 0,1 0 0 15,-1 3 0-15,1-1 128 0,-1 3-128 0,-1 3 0 16,0 2 0-16,1 1 0 0,-2-2 0 0,1 2 0 0,0-2 0 15,0 5 0-15,-1 4 0 0,-1 0 0 0,-3 9 0 16,0 0 0-16,0 0 0 0,0 0 0 0,0 0 0 16,0 0 0-16,0 0 0 0,0 0 0 0,0 0 0 15,-3 12 0-15,1-1 0 0,-1 1 0 0,1 0 0 0,-1 2 128 16,1-5-128-16,2-9 0 0,-2 10 128 0,2-10-128 16,0 10 0-16,0-10 0 0,0 0 0 0,3 11 0 15,-3-11-816 1,0 0-80-16,0 0 0 0,0 0-16 0,0 0-2128 0,13-3-416 0,-2-5-96 15</inkml:trace>
  <inkml:trace contextRef="#ctx0" brushRef="#br2" timeOffset="47713.65">14731 4442 4607 0,'0'0'192'0,"0"0"64"0,0 0-256 0,0 0 0 0,0 0 0 0,0 0 0 16,0 0 2688-16,0 0 512 0,6-5 80 0,-6 5 32 15,0 0-1696-15,0 0-336 0,0 0-64 0,0 0 0 16,4-10-64-16,-2 3-16 0,-2 7 0 0,-2-10 0 0,2 10-128 0,-6-8-32 16,0-1 0-16,-2 3 0 0,-1 2-112 0,-1-2-32 15,-2 2 0-15,-2 0 0 0,-1 2-144 0,-1-1-48 16,-2 2 0-16,-1-2 0 0,-2 1-112 0,0 1-16 16,0 1-16-16,2 2 0 0,2 3-176 0,-1-2-48 15,0-1 0-15,0 3 0 0,0 3-80 0,-2-2-32 16,6 3 0-16,0 1 0 0,1 2-32 0,1-2 0 15,-1 3 0-15,0 1 0 0,2-3 32 0,1 3 0 16,1 1 0-16,0 2 0 0,1-3-16 0,3 1 0 16,0-1 0-16,1 1 0 0,3-1-16 0,-2 3-128 15,2-3 192-15,1 1-64 0,0-2 32 0,4 2 0 16,-3-1 0-16,3 1 0 0,1-3 0 0,2 1 0 0,0 2 0 16,3-1 0-16,0-3 32 0,3 2 0 15,2 0 0-15,1-3 0 0,-1 0 0 0,5-1 0 16,4-2 0-16,1-3 0 0,3 0-48 0,1-1 0 15,1-1 0-15,0-2 0 0,-1-4-144 0,-1 1 160 16,0-1-160-16,-2 1 160 0,0-6-160 0,-2 2 192 16,-1-6-192-16,-2 4 192 0,0-2-192 0,0 0 0 0,-2 1 0 15,1-4 128-15,-4 0-128 0,-1 2 128 0,1-4-128 16,-1 1 128-16,0-1-128 0,-1 0 0 0,-2 2 144 0,0-2-144 16,-2 1 0-16,-2-2 144 0,-3-1-144 0,-2 0 0 15,-2 2 192-15,-2-1-192 0,-2 1 192 0,-2-1-192 16,-1 2 192-16,-2 2-192 0,-1 2 192 0,-1-3-192 15,-3-1 144-15,2 1-144 0,-1 1 0 0,-3 0 144 16,-3 1-144-16,1 3 128 0,-1-4-128 0,1 7 128 0,-3-2-128 16,0 5 0-16,-1 1 0 0,-2-2 0 0,0-1 0 0,-2 1 0 15,1 3 128-15,0 0-128 0,-2-2 0 0,-2 6 0 16,2 1 0-16,-4 2 0 0,1-2 0 0,-1-1 0 16,0 3 0-16,2 4 0 0,2 1 0 0,-2 2 0 15,-1 3 0-15,2 2 0 0,1 1 0 16,4 2 0-16,0 1 0 0,2 1 0 0,-3-2 0 0,5 3 0 15,1 3 0-15,5-2 0 0,-1 3 0 0,4-4 0 16,3 0 0-16,3-3 0 0,2 0-128 0,2 0 128 16,3-2 0-16,1-2 0 0,7 1 0 0,2-3 0 15,1 1 0-15,4-6 0 0,0-1 0 0,1-2 0 16,1 2 128-16,1-5-128 0,3-1 128 0,0-3-128 16,0-2 0-16,3 1 128 0,2-1-128 0,1-4 0 15,1-1 144-15,0-2-144 0,1-1 0 0,0-4 144 16,-1 0-144-16,-2-4 0 0,0-2 144 0,-4 1-144 15,-3-2 0-15,-4 0 144 0,-5-1-144 0,-5-5 192 16,-3 2-192-16,-2-4 192 0,-5-1-16 0,-2 0 0 16,-2 2 0-16,-3 3 0 0,-4 3-176 0,-2 3 160 0,-1 2-160 15,-2 3 160-15,0 2-160 0,-1 3-256 0,-1-1 64 0,1 5 16 32,1-1-1536-32,5 3-304 0,0 1-64 0,6 4-16288 0</inkml:trace>
  <inkml:trace contextRef="#ctx0" brushRef="#br2" timeOffset="49189.55">14530 12164 5519 0,'0'0'496'0,"0"0"-496"0,0 0 0 16,0 0 0-16,0 0 2672 0,0 0 432 0,0 0 96 16,4-4 0-16,-3-4-1408 0,-1 8-304 0,0 0-48 0,0 0-16 15,0-6-160-15,-1-1-48 0,0 0 0 0,1 7 0 16,0 0 32-16,-7-5 0 0,0-4 0 0,-2 2 0 0,-1 4-224 0,-3-1-32 16,-1 0-16-16,-4 0 0 15,0 0-272-15,-2 3-48 0,0 1-16 0,-13 0 0 16,6 1-112-16,0 1-16 0,4 0-16 0,-1 6 0 0,1-2-128 15,-2 0-32-15,1 5 0 0,2-4 0 0,1 5-32 16,3-3-16-16,1 3 0 0,5 2 0 0,0 2-48 0,5 0-16 16,1 1 0-16,4 2 0 0,1 1-224 0,2 0 0 15,1 1 128-15,5-1-128 0,2 0 0 0,0-1 176 16,-1-1-176-16,5 0 160 0,1-1 16 0,4-2 0 16,0-2 0-16,1 1 0 0,0-6 16 0,1 3 16 15,2-5 0-15,-6-1 0 0,2-1 0 0,3-2 0 16,0-2 0-16,2 0 0 0,0 0-16 0,0-1-16 15,0-7 0-15,1 3 0 0,1-1-48 0,1-3-128 16,-2 2 192-16,1-5-64 0,1 1 0 0,-2 0-128 16,-1-3 192-16,-2 0-64 0,-2-2 32 0,0-2 0 15,-1 0 0-15,-4 1 0 0,-2 0 48 0,-3-1 16 16,-3-1 0-16,0 1 0 0,-4 1 16 0,-1-1 0 0,-2 1 0 16,-3 2 0-16,-3-1-112 0,0 0 0 0,-5 1-128 0,0 1 192 15,-4 3-48-15,-1-3-16 16,-3-2 0-16,-2 4 0 0,-1 1-128 0,-1 0 0 0,-2 3 144 15,-1 0-144-15,1 1 0 0,0 0 128 0,1 1-128 16,-1 4 0-16,0 1 0 0,-11 1 0 0,5 2 0 16,3 2 0-16,2 5 0 0,0-1 128 0,1 2-128 0,0-1 0 15,3 3 0-15,1 2 0 0,1-1 0 0,3 2-192 16,3 0 192-16,1 2 0 0,2 1 160 0,1 0-160 16,4-1 0-16,-1 2 0 0,6 1 0 0,0 0 0 15,2 0 0-15,2 2-160 0,0-3 160 0,3-1-192 0,0-1 192 16,2-3 0-16,-2-2 0 0,2 1 0 0,0 1 0 0,4-3 0 15,-1 0 0-15,0-3-128 0,2 1 128 0,2-4 0 16,2 1 0-16,2 0 0 0,1-6 0 0,-1 1 0 16,0 1 0-16,1-2 0 0,0-2 144 0,-5-1-144 15,1-3 192-15,3 1-192 0,1 0 128 0,1-4-128 0,1 0 0 16,0-3 0-16,2 0 0 0,1 0 0 16,-2-3 0-16,0-1-144 0,-5 0 144 0,-1 1 0 0,-4 0 0 0,-3-2 128 15,0 2-128-15,-5 0 144 0,-1 0-144 16,-3-1 160-16,-3 2-32 0,-1 3-128 15,-5-2 192-15,0 0-64 0,-2 3-128 0,-2-1 128 0,-1 1-128 0,0 1 128 16,-4 2-128-16,2 0 0 16,-1 3 0-16,-7-2 0 15,4 0-960-15,2 4-160 0,3-1-32 0,7 6-12960 0,3 2-2592 0</inkml:trace>
  <inkml:trace contextRef="#ctx0" brushRef="#br2" timeOffset="51590.58">19627 10015 3679 0,'0'0'320'15,"0"0"-320"-15,0 0 0 0,0 0 0 0,-8-1 1280 0,8 1 192 16,-9 0 48-16,9 0 0 0,0 0-896 0,-11 1-176 15,3 1-48-15,8-2 0 0,-12 2 448 0,2 1 96 16,-1-1 16-16,-1 2 0 0,-1 1 192 0,7-2 64 16,-2-2 0-16,-1 2 0 0,1-1-192 0,-3 1-16 15,1 0-16-15,1 0 0 0,0 0-144 0,-5-1-16 16,3-2-16-16,2 1 0 0,2-1-48 0,7 0 0 16,0 0 0-16,0 0 0 0,0 0 16 0,0 0 0 15,0 0 0-15,0 0 0 0,0 0 0 0,0 0 0 0,0 0 0 0,10-1 0 16,4 0-192-16,3 1-32 0,3-3-16 0,2 1 0 15,3 0-176-15,3 0-48 0,2-2 0 16,2 0 0-16,2-2 0 0,3 0-16 0,2 2 0 0,5 1 0 16,0-1 32-16,3-1 16 0,1 0 0 0,3 0 0 15,3-4 16-15,2 2 0 0,1-4 0 0,1 4 0 16,1 4-64-16,-1 1-16 0,-1-2 0 0,2 1 0 16,-1-4-80-16,0 2-16 0,-1 0 0 0,-3 1 0 15,0-1-48-15,-2 1-16 0,0 3 0 0,-4 1 0 16,-2 0-128-16,-3 0 160 0,-1-4-160 0,-2 1 160 15,-3 1-160-15,-4 0 0 0,-5 1 0 0,1 1 128 16,-3-1-128-16,-3 0 0 0,-4 1 0 0,-2 0 128 16,-3 0-128-16,-4 0 0 0,-10 0 0 0,0 0 0 15,0 0 0-15,0 0-176 0,0 0 48 0,0 0 0 16,0 0-448-16,0 0-96 16,0 0-16-16,-11 5 0 0,-3 1-1856 15,-2 2-368-15,1-3-80 0,0-3-11728 0</inkml:trace>
  <inkml:trace contextRef="#ctx0" brushRef="#br2" timeOffset="51956.74">20718 9465 30463 0,'-10'-11'1344'0,"10"11"288"0,0 0-1312 0,0 0-320 0,0 0 0 16,0 0 0-16,0 0 0 0,14 7-288 0,5 2 48 0,6 5 16 16,7 3 96-16,8 2 128 0,4 2-208 0,7 1 80 15,2 0 128-15,2-1 0 0,1 1 0 0,0 3 0 16,4 1 256-16,-5 0 16 0,1 2 16 0,-1-4 0 16,-3 3 16-16,-2-4 0 0,-5 4 0 0,-4-3 0 15,-5 1 32-15,-7 1 16 0,-5-6 0 0,-6 0 0 16,-7 3 192-16,-6 0 32 0,-6-3 16 0,-5 2 0 15,-6 2 256-15,-7 3 48 0,-6-4 16 0,-7 0 0 16,-6 0-112-16,-4-2-32 0,-5-2 0 0,-5-1 0 16,-5 0-320-16,-2-2-64 0,-2-2 0 0,0-1-16 15,0 2-208-15,7-1-32 0,3-5-128 0,5 1 192 16,4 3-192-16,6 2 0 0,7 1 0 0,8 4-12688 16,5-1-2432-16</inkml:trace>
  <inkml:trace contextRef="#ctx0" brushRef="#br3" timeOffset="64812.7">21914 14581 10815 0,'0'0'480'0,"0"0"96"0,0 0-448 0,0 0-128 0,-6-2 0 0,6 2 0 16,0 0 0-16,0 0 0 0,-5-2-128 0,0 1 128 16,5 1-320-16,0 0 0 0,0 0 16 0,0 0 0 15,-8 0 304-15,8 0 0 0,-5 0 0 0,5 0 144 16,-6-1 576-16,-1-1 112 0,1 1 32 0,6 1 0 0,-6 0 80 15,6 0 16-15,-7-1 0 0,1 1 0 0,6 0-176 0,-7 0-16 16,1-3-16-16,6 3 0 0,-6-2 64 0,-1-1 16 16,7 3 0-16,-5-2 0 0,-1-1 160 0,1-1 32 15,1-2 16-15,2 0 0 0,-1 1-160 0,3-4-48 16,1 1 0-16,1-2 0 0,3 1-192 0,1-2-64 16,3-1 0-16,4 1 0 0,1-3-176 0,5 0-32 15,3-3-16-15,12-7 0 0,-3 4 32 0,4-2 0 16,0 1 0-16,1 0 0 0,-2 0 16 0,-1 2 16 15,-2 1 0-15,-3 2 0 0,-3 5-160 0,-8 5-16 16,-1 1-16-16,2-3 0 0,-2 3-224 0,1 2 144 16,-2 2-144-16,-1-1 128 0,-2 0-128 0,-2 2 160 15,0 4-160-15,-1 1 160 0,-1 3-160 0,-2-2 0 16,-1 3 144-16,0 4-144 0,-1 2 128 0,1 3-128 16,-1 2 128-16,-2 3-128 0,0 4 192 0,0-1-48 15,-2 5 0-15,-1 1 0 0,-2-1 48 0,-2 4 0 16,-2 3 0-16,-1 0 0 0,-1-1 32 0,-2 0 16 15,-3 2 0-15,0 1 0 0,-2-4 64 0,1 0 16 16,-5-2 0-16,-2-1 0 0,1-1 32 0,-2 2 16 16,-3 1 0-16,0-6 0 0,-2-1-80 0,-2 1-16 0,0-3 0 0,-2 2 0 15,-3-4-112-15,0 1-32 0,1-1 0 0,1-3 0 16,1 0-128-16,3 0 0 0,1-2 144 0,1-2-144 16,2 0 160-16,2-2-32 0,0-1-128 0,3-4 192 15,-1-1-64-15,4-1 0 0,3 0-128 0,0-6 192 16,1-1-48-16,1 1-16 0,2-1 0 0,1-1 0 15,3-3-128-15,6 3 0 0,0 0 0 0,0-5 128 16,4-4-128-16,2 2 0 0,3-3 0 0,4 2 0 0,-1-2 0 0,6 3 0 16,5 2 0-16,3-2 0 0,-1 2 0 0,4-3 0 15,3 3 0-15,5 1 0 0,6 0 0 0,0 2 0 16,2-1 0-16,-1 3 0 0,-1 3 0 0,1-1 0 16,-2 2 0-16,-2 2 0 0,0 5 0 0,-2-2 192 15,-3 2-192-15,1 3 192 0,-3-3-192 0,-1 2 0 16,-4 0 0-16,-1-3 0 0,-5 1 192 0,0 2-64 15,-4-3 0-15,-4 2 0 0,-3-1 16 0,-1-3 0 16,-2 2 0-16,-2-4 0 0,1 1-16 0,-7-7-128 16,4 7 192-16,-4-7-64 0,0 0-128 0,0 0-144 15,0 0 144-15,-8 3-208 16,-2-2-2496-16,-4-2-496 0</inkml:trace>
  <inkml:trace contextRef="#ctx0" brushRef="#br3" timeOffset="66206.12">23270 14669 21183 0,'-5'-10'944'0,"2"3"192"0,3 7-912 0,-7-7-224 15,3-4 0-15,4 11 0 0,-5-6 1392 0,5 6 224 16,0 0 48-16,0 0 16 0,0 0-976 0,-7 6-192 16,2 8-32-16,0 3-16 0,-1 2-160 0,4 4-48 0,-1 2 0 0,2 2 0 15,-3 5 256-15,4-12 32 0,-1 4 16 16,0 3 0-16,-1-2 48 0,1 3 16 0,0-1 0 0,1-1 0 15,0-5-192-15,0-1-48 16,0-2 0-16,0-2 0 0,0-1 32 0,0-6 0 16,0-9 0-16,0 0 0 0,0 7 240 0,0-7 48 15,0 0 16-15,4-7 0 0,-2-6 112 0,3-4 0 16,0-4 16-16,2-5 0 0,0-4-432 0,5-17-96 0,2 0 0 0,-3 4-16 16,-2-4-304-16,1 5 128 0,3-3-128 15,-4 20 0-15,0-2 128 0,2 3-128 0,3 4 0 0,3-1 0 16,1 2 128-16,1 3-128 0,0 3 0 15,1 1 0-15,0 5 0 0,2-2 0 0,0 4 0 0,-2 2 0 16,-1 3 0-16,-1 0-224 0,-2 2 64 0,7 5 16 16,-5 3-1328-16,-3 2-256 0,-1-3-48 15,-1 5-16-15,-5 0-1280 0,-2 2-256 16,-1 1-48-16</inkml:trace>
  <inkml:trace contextRef="#ctx0" brushRef="#br3" timeOffset="66531.42">23745 14790 28047 0,'0'0'1232'0,"7"1"272"0,3 0-1200 0,3-1-304 0,1 0 0 0,3 1 0 0,2-2 176 0,2 0-32 16,3-4 0-16,3-4 0 0,1 2 112 0,1-4 32 16,2-3 0-16,-1 1 0 0,1-1 32 0,-3 0 0 15,-4-1 0-15,-4 0 0 0,-2 0 256 0,-4 2 64 16,-4-1 16-16,-2 0 0 0,-3-1 112 0,-4 2 0 15,-3 0 16-15,-5 2 0 0,-2 2-144 0,-2 0-16 16,-9 4-16-16,1 4 0 0,-4 3-208 0,-3 3-32 16,-2 5-16-16,0-1 0 0,2 3-160 0,0 4-48 0,2 2 0 15,2 1 0-15,3 0-144 0,3 2 0 16,3-2 0-16,3 0 0 0,4-1 0 0,2-1 0 16,1 0 0-16,5-3 0 0,1 1 0 0,2-1 0 0,2-4 0 15,0 2 0-15,7-5-192 0,0 1 192 16,2-3-160-16,8 0 160 15,0 0-752-15,1-4-48 0,3-1-16 0,0-2 0 16,4-4-2704-16,-1-1-560 0,7-8-96 0,-4 7-32 0</inkml:trace>
  <inkml:trace contextRef="#ctx0" brushRef="#br3" timeOffset="67052.14">24783 14538 11967 0,'-8'-1'1072'0,"-2"1"-864"15,-5 2-208-15,0 2 0 0,-7 0 2880 0,-2 0 512 16,-4 6 128-16,-1 1 0 0,0-2-1712 0,-2 5-336 15,3 3-80-15,1-1-16 0,3 2-512 0,3 1-96 16,3 0-32-16,3 1 0 0,1 2-352 0,3 0-80 16,5-2-16-16,4-1 0 0,2-5-32 0,3-1 0 15,4-2 0-15,3-3 0 0,3-4 128 0,4-2 32 0,5-6 0 0,6-2 0 16,5-5 96-16,0-2 32 16,3-2 0-16,-1-5 0 0,1-2-80 0,-1-4-16 0,0-3 0 0,-2-2 0 15,0-4 0-15,-1-6-16 0,1-2 0 16,-1-5 0-16,-1-6-96 0,0-3-16 0,-2-4 0 0,-4-6 0 15,0-3-192-15,-4 2-128 0,-3 7 128 0,-7 7-128 16,0 5 0-16,-6 10 0 0,-5 5 0 0,-3 10 0 16,-2 3 208-16,-4 11 80 0,-4 6 16 0,-4 8 0 15,-6 13-64-15,-1 4-16 0,-2 10 0 0,-11 20 0 16,4 4-224-16,7 4-128 0,4-2 128 0,4 5-208 16,4-1 208-16,5-2 0 0,6-6 0 0,3-4 0 0,3-4 0 0,6-4-144 15,0-3 144-15,6-5 0 0,2-10-256 0,1-1 48 16,-1 1 0-16,5-4 0 15,2-8-2080-15,2-1-400 0,13-7-96 16,-1-3-16-16</inkml:trace>
  <inkml:trace contextRef="#ctx0" brushRef="#br3" timeOffset="68207">26916 13920 15663 0,'1'-4'1392'0,"1"-2"-1120"0,0-4-272 0,1-2 0 16,-2 2 848-16,2-3 112 0,-1 2 32 0,2 0 0 15,-3-5 176-15,2 2 48 0,-2 3 0 0,0-1 0 16,-2-1-272-16,1 0-48 0,-3 1-16 0,1 0 0 16,-4 0 80-16,-1 3 0 0,0-2 16 0,-4 3 0 15,-1-1-64-15,-4 4-16 0,-3 4 0 0,-4 1 0 16,-3 3-176-16,-2 2-32 0,-7 4-16 0,2 3 0 16,0 6-240-16,3 2-48 0,-2 2-16 0,4 3 0 15,1 3-96-15,3 3-16 0,3-2 0 0,2 4 0 16,2 1-64-16,6 1-32 0,0-1 0 0,4 2 0 15,2-2-160-15,2-1 192 0,2-1-192 0,2 0 192 0,2-1-48 16,-2 0 0-16,0-7 0 0,2 3 0 0,1-4-144 0,-1-3 0 16,-1-2 0-16,-1 0 128 0,0-2-128 0,-1 1-192 15,0-3 32-15,-2 5 16 16,-2-5-1936-16,-1-3-384 0,-2-1-80 0</inkml:trace>
  <inkml:trace contextRef="#ctx0" brushRef="#br3" timeOffset="68466.82">26134 14262 33743 0,'21'-4'1488'0,"-7"3"320"0,6 0-1440 0,5 1-368 15,5-2 0-15,3 1 0 0,2-1 464 0,3-2 32 16,4 4 0-16,4-3 0 0,2 1-144 0,-2-1-32 16,1 2 0-16,-1 1 0 0,-3-3-192 0,-3 2-128 15,-6-1 128-15,7-2-128 16,-11 1-1216-16,-7 3-304 0,-6-1-64 0,-10 1-13216 0</inkml:trace>
  <inkml:trace contextRef="#ctx0" brushRef="#br3" timeOffset="68644.23">27299 14115 23039 0,'-7'0'2048'0,"1"3"-1648"15,-2 5-400-15,1 1 0 0,-2 4 3008 0,-1 2 512 16,-2 1 96-16,-3 9 32 0,2-1-2880 16,3 2-560-16,-3-1-208 0,4-1 144 0,2-3-144 0,2 0 0 15,0-4 0-15,1 0 128 0,1 0-128 0,1-2 0 16,-1-4 0-16,3-1 0 0,3-2-256 0,1 2-64 16,-4-10-32-16,6 9 0 15,4 3-2736-15,-2-7-560 0</inkml:trace>
  <inkml:trace contextRef="#ctx0" brushRef="#br3" timeOffset="69162.62">28141 13496 26319 0,'0'0'1152'0,"0"0"256"0,0 0-1120 0,-7 6-288 0,-1 0 0 0,-1 7 0 15,0 1 480-15,-1 9 32 0,-1 1 16 0,-1 5 0 16,0-1 176-16,-1 5 48 0,0 5 0 16,0 2 0-16,-3 0 96 0,1-1 32 0,1-1 0 0,0 0 0 15,0-1-272-15,4-2-48 0,-2-3-16 0,2-1 0 16,1-7-32-16,1 1 0 0,1-3 0 0,0-3 0 15,0-3 0-15,2-2-16 0,1-3 0 0,0 0 0 16,2-5-64-16,2-6-16 0,0 0 0 0,0 0 0 0,0 9-144 0,0-9-16 16,0 0-16-16,5 5 0 0,0 0-112 0,0 2 0 15,0-2-128-15,1 1 192 0,-1 3-64 0,3-1-128 16,-2 2 176-16,-2-1-176 0,3 1 0 0,-2 0 0 16,-2 3 0-16,0 1 0 0,1-4 0 0,-3 1 0 15,0 3 0-15,1-3 0 0,-2-1 0 0,0-1 0 16,-2 0 0-16,1-1 0 0,1-8 0 0,-2 8 0 15,-2 0 0-15,0-2 0 0,4-6 208 0,-6 4-64 16,-2 1-16-16,0-1 0 0,-1 0-128 0,0-3 160 16,-1 0-160-16,0 2 160 0,0-2-160 0,0 0 160 15,-2 0-160-15,1-1 160 0,-1-1-160 0,1 0 192 16,-2 1-192-16,2-1 192 0,-1-4-192 0,2-2 0 16,-2 2 0-16,1 0 0 0,2-4 0 0,2 3 0 15,-1-2 0-15,2 2 0 0,1-1-256 0,1 0 64 16,1 0 0-16,3 7 16 15,-2-11-288-15,2 3-64 0,0 8-16 0,2-10 0 16,-2 10-512-16,3-7-96 0,-2-2-32 0,2 2 0 16,-3 7-1520-16,0 0-304 0,10-5-64 0,-2 0-10368 0</inkml:trace>
  <inkml:trace contextRef="#ctx0" brushRef="#br3" timeOffset="70018.42">28286 14120 20271 0,'-5'-2'1792'0,"-1"2"-1424"15,0 2-368-15,6-2 0 0,0 0 2208 0,0 0 368 16,0 0 80-16,0 0 16 0,3 10-1472 0,5-2-304 16,2 0-48-16,5-3-16 0,2-2-224 0,5 0-48 15,3-3-16-15,3-2 0 0,1-3-80 0,3 0-16 16,1-4 0-16,3 3 0 0,2-4-112 0,0 0-16 15,-1-3-16-15,-2 1 0 0,-2 3-64 0,-3-1-16 16,-5-1 0-16,-3-3 0 0,-5-3 128 0,-4 3 32 16,-3 0 0-16,-5 2 0 0,-3-4 128 0,-7 1 48 15,-3 1 0-15,-4 3 0 0,-4-1-112 0,-3 6 0 16,-5 1-16-16,-2 5 0 0,-2 2-160 0,2 6-16 16,-2 1-16-16,4 2 0 0,1 3-240 0,2 2 176 15,4 1-176-15,3 2 160 0,2-1-160 0,4 0 0 16,5 0 0-16,3 0 0 0,2 2 208 0,3-2-32 15,4-2-16-15,3-3 0 0,0 4-160 0,6-3 192 16,2 0-192-16,1 0 192 0,3-4-192 0,3 1 192 16,-2 1-192-16,4-5 192 0,2 0-368 0,-1 0-64 15,-2-2-16-15,10 2 0 16,-5-4-1520-16,-2-1-304 0,-3 0-64 0,-10-2-9856 0,-2 0-1968 16</inkml:trace>
  <inkml:trace contextRef="#ctx0" brushRef="#br3" timeOffset="70369.27">29645 13682 34095 0,'-6'-2'3024'0,"-2"1"-2416"16,2 2-480-16,-2-1-128 0,-1 1 240 0,0 2 16 15,-2 6 16-15,0 3 0 0,-3 5 0 0,0 3 0 16,-2 6 0-16,0-2 0 0,-2 1 176 0,1 2 16 15,1 0 16-15,1 1 0 0,2-4 16 0,3 1 0 16,1-3 0-16,4-1 0 0,1-3-96 0,3-3-16 16,1 1 0-16,1-7 0 0,3-1 256 0,1-1 32 15,1 0 16-15,2-3 0 0,1-3-112 0,3-1 0 16,1-2-16-16,2-4 0 0,2-3-112 0,2-1-32 16,1-1 0-16,2-4 0 0,1 0-112 0,1-2-32 15,0 0 0-15,3-3 0 0,0 3-128 0,2 0-16 16,3 2-128-16,1 2 192 0,0-1-192 0,0 0 144 15,-1 4-144-15,-1 2 128 0,0 3 0 0,-2-1 0 16,-1 2 0-16,9 2 0 0,-5 0-128 0,-4 4 192 16,-4 0-192-16,-3 1 192 0,0-1-192 0,-2 6 0 15,-1 0 0-15,-1-1 0 0,1-3 0 0,-3 4 0 0,-2-2-192 0,-4 0 192 32,0 4-1472-32,-3-1-192 0,-3 4-16 0,-3-13-18416 0</inkml:trace>
  <inkml:trace contextRef="#ctx0" brushRef="#br3" timeOffset="72714.03">21881 17310 11167 0,'0'0'496'0,"0"0"96"0,-4 3-464 0,-1 0-128 0,1 3 0 0,4-6 0 15,0 0 800-15,-5 6 144 0,5-6 16 0,-3 2 16 16,3-2-144-16,0 0-48 0,-6 6 0 0,6-6 0 15,-5 6 256-15,5-6 48 0,-5 5 16 0,5-5 0 16,0 0-112-16,-5 5-32 0,5-5 0 0,0 0 0 16,0 0-208-16,0 0-48 0,0 0-16 0,0 0 0 15,0 0-112-15,0 0 0 0,0 0-16 0,0 0 0 16,0 0-48-16,0 0 0 0,0 0 0 0,0 0 0 16,0 0-224-16,0 0-48 0,0 0-16 0,0 0 0 15,5-9 16-15,-5 9 0 0,0 0 0 0,8-13 0 16,-3 1 48-16,1 3 16 0,-1-3 0 0,-1 5 0 15,5-6-48-15,-3-1 0 0,1 1 0 0,-1 2 0 16,1-2-80-16,1 4-32 0,0-2 0 0,1-2 0 16,-1 3-144-16,1-3 128 0,-2 1-128 0,3 3 128 0,0-5-128 0,2 2 128 15,-1 3-128-15,-2-3 128 0,0 4-128 0,0-2 128 16,0 2-128-16,0-1 128 0,0 2-128 0,2-2 0 16,2 2 0-16,1 1 0 0,0-3 0 0,0 3 0 15,0-4 128-15,2 2-128 0,2-2 0 16,0 4 0-16,-2-3 144 0,2 2-144 0,0 2 0 0,-3-2 0 15,1 0 0-15,-2 2 0 0,1-1 0 0,0 2 0 16,-2 1 0-16,1 2 128 0,-3 1-128 0,2 0 0 16,-3-1 0-16,2 1 0 0,-12 0 0 0,12 0 144 15,0 2-144-15,-2 1 0 0,-10-3 128 0,11 6-128 16,-1 1 0-16,1-4 0 0,-1 5 0 0,-1 2 0 16,-2 3 128-16,3-4-128 0,1 1 0 0,-1-1 0 0,0 2 0 15,0-2 0-15,2 0 128 0,-1-2-128 0,2 1 192 0,1-1-192 16,0-1 0-16,1 0 0 0,-1-3 0 15,2 1-144-15,2-2 288 0,0-2 64 0,1-1 16 0,1-1 0 16,2-1 96-16,0-1 0 0,-1-2 16 0,3 1 0 16,3-2-96-16,2-4-32 0,-1 3 0 0,3-2 0 15,1 4 48-15,-2-4 0 0,1 1 0 0,-3-3 0 16,-3 5 0-16,-1-3 16 0,0 2 0 0,-2-1 0 16,-2 3-80-16,-1-2-32 0,-1 2 0 0,-1 3 0 15,-2 1 0-15,-1-4 0 0,-1 1 0 0,-1 2 0 16,0-5-160-16,-2 0 0 0,-2 3 0 0,-1-2-176 15,1 0 176-15,-1 1 0 0,0-3 128 0,-1 3-128 16,-1-3 128-16,0 2-128 0,-5 7 128 0,0 0-128 16,3-11 0-16,-3 11 0 0,0-8 0 0,0 8 128 0,0 0-128 0,0 0 0 15,0 0 0-15,0 0 0 16,0 0-464-16,0 0-16 0,0 0 0 0,-4 8 0 16,-1 3-3056-16,-1-2-624 0</inkml:trace>
  <inkml:trace contextRef="#ctx0" brushRef="#br3" timeOffset="74350.37">21755 17933 18255 0,'0'0'384'0,"0"0"96"0,-14-6 16 0,18 2 32 0,0 0-528 0,-3-1 0 15,-1 5 0-15,0 0 0 0,1-8 1408 0,-1 8 192 0,0 0 16 0,0 0 16 16,0 0-912-16,0 0-176 16,0 0-32-16,0 0-16 0,-5 3 208 0,-1 6 32 15,0 0 16-15,-2 2 0 0,-1 4-480 0,0 2-80 0,-1 1-32 0,0 3 0 16,0 1-160-16,-2 4 128 15,2 0-128-15,1-1 128 0,0 2 112 0,2-5 16 0,-2-2 0 16,1 9 0-16,2-6-96 0,2-4-16 0,1-5 0 0,3-14 0 16,0 10 224-16,3-5 32 0,0 0 16 0,-3-5 0 15,7-1-64-15,3-3-16 0,2 1 0 0,7-13 0 16,0-1 48-16,-8 5 0 0,2 1 0 0,2-3 0 16,-1-2-240-16,2 1-144 0,-1-1 192 0,0 0-192 0,0 4 128 15,11-14-128-15,-8 8 0 0,-4 6 0 0,-6 3 0 0,1 6 0 16,-9 3 0-16,0 0 0 0,7 8 0 0,-5 5 0 15,1 3 0-15,-3 2 0 0,-3 1 0 0,1 3-144 16,-3-2 144-16,-2 3 0 0,1-5 0 0,0-1 0 16,-1-3 0-16,1 0 0 0,1-1 0 0,1-4 0 15,-1 1 0-15,5-10 0 0,0 0 0 0,0 0 0 16,0 0 0-16,6 10 0 0,-6-10-144 0,7 5-112 16,0-1 0-16,2-4-16 15,0 0-2160-15,1 0-416 0,2-1-96 0</inkml:trace>
  <inkml:trace contextRef="#ctx0" brushRef="#br3" timeOffset="76732.33">22332 18037 24703 0,'-11'-2'1088'0,"1"3"240"0,0 3-1072 16,-1 2-256-16,1 0 0 0,-2 6 0 0,-2 1 0 0,0-1 0 0,0 4 0 0,2 0 0 16,-1-1 0-16,3 2 0 0,1 1 0 0,6-3 0 15,-1-6 0-15,2 2 0 0,2-11 0 0,3 12 0 16,6-5 0-16,0-2 0 0,4-3 0 0,1-2 0 0,1-2 320 16,3-1 16-16,1-1 0 0,0-1 0 0,-1-3 176 0,-1 0 16 15,1-2 16-15,-1 1 0 0,-6-3-160 16,2 0-16-16,-3 1-16 0,-4-2 0 0,-2-2 144 0,-3 2 16 15,-3 2 16-15,-2-3 0 0,-1 1-48 0,-1 1-16 16,-2 1 0-16,-1 0 0 0,0 2-224 0,0 0-48 16,2 4-16-16,7 5 0 0,-8-5-176 0,8 5 0 15,0 0 0-15,0 0 0 0,0 0 0 0,0 0 0 16,6-9 0-16,3 2 0 0,5 2-160 0,3-1 160 16,2 1-208-16,1 4 80 0,-1-1 128 0,2 4 0 15,-1-1-144-15,-4 4 144 0,-2 5 0 0,-2 2-176 16,-2 2 176-16,-2 2-128 0,-3 1 128 0,-1 0 0 15,-4 1 0-15,-4 3 0 0,0 0 0 0,-2 2 0 0,-3-4 0 16,0-1 128-16,0-3-128 0,-1-3 176 0,0-1-176 0,1-3 192 16,1-3 64-16,8-5 0 0,0 0 16 0,0 0 0 15,0 0 128-15,0 0 32 0,0 0 0 0,0 0 0 16,8-12-112-16,3 1 0 0,3-2-16 16,3-2 0-16,-1-3-304 0,2 0 128 0,-2-1-128 0,0 1 0 15,-1 1 128-15,-4 0-128 0,2 2 0 0,-3 1 0 16,2 4 0-16,-3-2 0 0,-2 6 0 0,-7 6 0 15,0 0 0-15,0 0 0 0,0 0 0 0,0 0 0 16,2 10 0-16,-4 4 0 0,0 1-160 0,-1 2 160 16,-2 1 0-16,1 2 0 0,-2-1 0 0,1 1 0 15,2-2 0-15,1-3 0 0,0-1 0 0,2-3 0 16,0-1 0-16,0-10 0 0,0 0 0 0,8 6 192 16,2-2-192-16,0 0 0 0,2-4-160 0,2-4 160 0,1 0 0 15,3-1 0-15,0-1 0 0,1-5 160 0,-1 0-160 16,-2 0 160-16,-1-3-160 0,-1 0 160 0,2 3-32 0,-5 0 0 15,-1 1 0-15,0 2 0 0,-1-1-128 0,-1 4 0 16,-8 5 0-16,0 0 0 0,0 0 0 0,0 0 0 16,0 0 0-16,0 0 0 0,0 0 0 0,0 0 0 15,0 0 0-15,0 12 0 0,0-2 0 0,-1 1 0 16,-2 2 0-16,1-2 0 0,-1 2 0 0,2 2 0 16,1-2 0-16,1-1 0 0,2-1 0 0,0 0 0 15,2 1 0-15,2-1 0 0,-1-3-128 0,0 2 128 16,6-4 0-16,-1 2 0 0,1-4 0 0,1-3 0 15,-1 2 0-15,2-3 0 0,1-3 0 0,-1 2 0 0,0-3 0 0,-1-2 0 16,-1-1 0-16,-4 2 0 0,-8 5 0 0,8-10 0 16,-2 2 0-16,-2-2 0 0,-4 3 0 15,-1-5 128-15,-3 2-128 0,-1 0 160 0,-1-5-160 0,-1 2 160 16,-3 3-160-16,3-2 0 0,-4 5 0 0,4-1 0 16,7 8 0-16,0 0 0 0,-8-5 0 0,8 5-176 15,0 0 176-15,0 0-208 0,0 0 80 0,0 0 128 16,5 8-224-16,5-1 80 0,1-3 16 0,1 0 0 15,2 0 128-15,0 1 0 0,2-4-144 0,0-2 144 16,2-2 0-16,0-2 0 0,-1-1 0 0,1-1 0 16,0-4 0-16,0 0 0 0,1-1 0 0,0-2 0 15,0-2 0-15,1-2 0 0,1 0 0 0,2-5 0 16,1-2 0-16,2-1 0 0,2-3 0 0,2-3 128 16,-1 1-128-16,3-5 0 0,1-3 0 0,-3-2 128 0,-1-1-128 15,-4-1 0-15,-3 1 0 0,-2 6 0 0,-5 6 0 16,-4 4-256-16,-3 5 64 0,-2 4 16 0,-2 4 176 15,-1 7 0-15,-3 6 0 0,0 0 0 0,0 0 0 0,-9 10 0 16,-3 4 0-16,1 5-128 0,-6 3 128 0,1 5 0 16,-1 1-144-16,1 3 144 0,-1 4 0 0,-2 0-144 15,0 2 144-15,1 0 0 0,2 1-128 0,2 1 128 16,2-2 0-16,3-1 0 0,3-2 0 0,3-5 0 16,2 1 0-16,2-6 0 0,6-3 0 0,3-1 0 15,0-4 0-15,4-2 0 0,4-1 0 0,1-8 0 16,0 0 0-16,1-1 144 0,-1-4 112 0,1-4 32 15,0-1 0-15,0 0 0 0,-2-4-96 0,-1 1-32 16,-2-4 0-16,0 1 0 0,-1-1-32 0,-3-4-128 16,1 2 192-16,-3 2-64 0,-2-2-128 0,0 1 192 0,-3 4-192 0,-1-1 192 15,-3 10-192-15,3-8 0 0,-3 8 0 0,0 0 0 16,0 0 0-16,0 0 0 0,0 0 0 0,0 0 0 16,-9 5 0-16,3 3 0 0,-1 3-176 0,1 5 176 15,0 0-128-15,1 2 128 0,-1-1-128 0,6 0 128 16,0 1 0-16,3-4 0 0,-2 0 0 0,2-1-128 15,-1 0 128-15,2-5 0 0,1 1 0 0,2-2 0 16,-7-7 0-16,9 3 0 0,-9-3 0 0,11 3 0 16,-11-3 0-16,13-1 0 0,-3-1 0 0,-10 2 0 15,10-2 0-15,-10 2 0 0,0 0 0 0,10-3 0 16,-10 3 0-16,0 0 0 0,0 0 0 0,0 0 0 16,5-10 0-16,-5 10 128 0,0 0-128 0,0 0 0 15,4-9 0-15,-1-1 0 0,-1 3 0 0,2-2 128 16,-4 9-128-16,6-9 0 0,1-3 0 0,-1 3 0 0,-1-1 0 0,0 4 0 15,-5 6 0-15,8-10 0 0,-2 2 0 16,-1 0 0-16,-5 8 0 0,0 0-128 0,0 0 128 0,7-6 0 16,-7 6 128-16,0 0-128 0,0 0 0 0,0 0 0 15,0 0-160-15,0 0 160 0,0 0 0 0,0 0 0 16,0 0 0-16,0 0 0 0,0 0-144 0,0 0 144 16,0 0 0-16,-8 6-144 0,8-6 144 0,-10 6-192 15,1-4 192-15,9-2-192 0,-9 1 192 0,9-1 0 16,0 0 0-16,0 0 0 0,-9-2 0 0,9 2 0 15,-6-7 0-15,6 7 0 0,-4-8 0 0,1-3 0 16,2 2 0-16,0-2 0 0,0 2 0 0,2-4-160 0,3 3 160 16,1 1 0-16,0 0-192 0,1 2 192 0,3 3-192 15,1-2 192-15,0-1-176 0,3 4 176 0,-1-1-160 0,3-1 160 16,3 1-144-16,1 1 144 0,-1 2-128 0,2 1 128 16,1-3 0-16,1 2-160 0,-2 2 160 0,-2 2 0 15,-3-3 0-15,-1 4 0 0,-2 1 0 0,-2 3 0 16,-10-8 0-16,8 12 0 0,-4 1 0 0,-2 3 0 15,-3 4 0-15,-3 1 0 0,-4 5 0 0,-2-1 0 16,-3 5 0-16,-2 4 144 0,-3-4-16 0,-2-1 0 16,1 2-128-16,0-5 160 0,0 0-160 0,1-6 160 15,0-1 0-15,3 0 0 0,1-1 0 0,4-3 0 16,2-2 32-16,3-4 16 0,3 1 0 0,2-10 0 16,0 0-80-16,9 5-128 0,1-2 176 0,4-6-176 15,3-2 320-15,5-6-64 0,5-2 0 0,-1 0 0 16,1-2-64-16,0-1-32 0,-2-4 0 0,1-1 0 0,-2-2-160 0,-1 3 0 15,-3 2 144-15,0-1-144 0,2 0 0 16,-2 3 0-16,-2 5 0 0,0 0 0 0,-2 2 0 0,-2 2 0 16,-6 5 0-16,-8 2 0 0,0 0 0 0,12 1 0 15,-12-1 0-15,6 6 0 0,-6-6 0 0,0 13 0 16,0-1 0-16,-1-4-128 0,-6 4 128 0,1-3 0 16,0 2-144-16,-1 2 144 0,-2-4 0 0,5 1 0 15,4-10 0-15,-3 10 0 0,-1 0 0 0,4-10 0 16,0 0 0-16,0 0 0 0,0 0-176 0,10 8 176 15,3 0-128-15,1-7 128 0,1-4 0 0,3-3-160 16,1 0 160-16,2-3 0 0,4-1 0 0,0-2 0 16,0-1 0-16,2-1 0 0,0-1 0 0,0-1 0 0,-2-3 0 15,-1-3 0-15,3-5 0 0,-3 4 0 0,-4 2 0 0,1-3 0 16,-4 1 0-16,-1 2 0 0,-2 2 0 0,-3 2 0 16,-1-1 0-16,-1 4 0 0,-1 4 128 15,-2-2-128-15,-2 3 0 0,-4 9 0 0,4-9 0 0,-4 9 0 16,0 0 0-16,0 0 0 0,0 0 0 0,0 0 0 15,0 0-144-15,-8 12 144 0,-2-2 0 0,1 3-144 16,0-1 144-16,2 1 0 0,-4 2-144 0,1 1 144 16,0 1 0-16,0 0 0 0,1-4 0 0,3-3 0 15,-2 1 0-15,3-3 0 0,1 1 0 0,4-9 0 16,0 0 0-16,1 10 0 0,-1-10 0 0,8 11 0 16,1-5 0-16,2-3 0 0,3 0 0 0,2-6 0 15,0 1 0-15,3-1 0 0,1-1 0 0,2 1 0 16,0-5 0-16,1 2 0 0,-1-5 0 0,3 4 128 15,-3-2-128-15,0 1 0 0,0 3 0 0,-1-1 0 0,2 1 0 16,-2 2 0-16,0-3 128 0,-2 1-128 0,-2 2 0 16,-2 1 0-16,-2 0 144 0,-2 2-144 0,-11 0 0 0,10 3 128 15,-10-3-128-15,0 0 0 0,0 0 0 0,8 9 0 16,-8-9 0-16,0 0 128 0,6 9-128 0,-6-9 0 16,0 0 0-16,0 12 0 0,0-4 0 0,0-8 0 15,0 12 0-15,-2-4 0 0,2-8 0 0,-7 13 0 16,-1 1 0-16,2-1 0 0,0-3 0 0,0 4 0 15,-3 0 0-15,2-3 0 0,2 2 0 0,2 0 128 16,-3-6-128-16,6-7 0 0,-3 13 0 0,3-1 0 16,0-12 0-16,3 9 0 0,-3-9 0 0,9 6 0 0,3 2-144 15,1-7 144 1,1-4-464-16,3-1-32 0,4-2 0 0,-2 1 0 16,-2-1-144-16,0-5-16 0,-3 1-16 0,-1 1 0 15,-1-2-1056-15,0 1-192 0,-2-3-64 0,-2-1-11776 0</inkml:trace>
  <inkml:trace contextRef="#ctx0" brushRef="#br3" timeOffset="76906.5">25542 17499 41183 0,'-9'-17'1824'0,"5"8"368"0,2-3-1744 0,2 3-448 0,0 9 0 0,0 0 0 15,0-11 0-15,0 11 0 0,0 0 0 0,0 0 0 16,0 0-960-16,1-8-192 0,-1 1-16 0,0 7-15904 16</inkml:trace>
  <inkml:trace contextRef="#ctx0" brushRef="#br3" timeOffset="77140.3">23287 17534 43311 0,'-3'-21'1920'0,"7"13"384"0,4-1-1840 0,8 2-464 15,10-4 0-15,7 6 0 0,9 0 0 0,11 1-128 16,11 1-16-16,6 2 0 0,1 0 144 0,3-2 0 0,1 1 0 0,6-1 0 16,5 2-256-16,-2-2-32 0,-5 6 0 0,-8 1-12224 15,-6 1-2448-15</inkml:trace>
  <inkml:trace contextRef="#ctx0" brushRef="#br0" timeOffset="80768.47">24664 15926 13823 0,'3'-12'1216'0,"3"-3"-960"16,-3-1-256-16,2 0 0 0,1 2 2224 0,-1 4 400 16,-5 10 64-16,7-10 32 0,-7 10-1344 0,0 0-272 15,0 0-48-15,0 0-16 0,0 12-592 0,-4 4-112 16,1 6-16-16,-2 3-16 0,-3 6-96 0,0 5-16 15,-2 8 0-15,-1 1 0 0,-6 6 144 0,-2 3 32 16,-1-1 0-16,-2 0 0 0,3 5 16 0,0-6 0 0,1-4 0 0,4-6 0 16,3-1-128-16,2-7 0 15,1-4-16-15,3-3 0 0,3-3 176 0,-1-7 32 0,3-7 16 0,3 1 0 16,2-2 336-16,2-1 64 0,3-5 16 0,4-2 0 16,6-4-176-16,5-3-16 0,7-4-16 0,2 0 0 15,0-4-384-15,3-4-80 0,1-4-16 0,-1 2 0 16,-1 2-192-16,-3 2 128 0,-1 3-128 0,-3-1 0 15,-2 4 0-15,-5 2 0 0,-4 6 0 0,-2 0 0 16,-4 4 0-16,-12-2 0 0,5 8 0 0,-3 5-160 16,-8 4 160-16,-4 0 0 0,-4 5 0 0,-2 0 0 15,-5 2 0-15,-1-1 0 0,-5-4 0 0,-1 0 176 16,-3 0-176-16,0-4 192 0,-2 0-192 0,-2-4 192 16,0-4 64-16,2-2 0 0,0 0 16 0,2-1 0 0,4-8-112 15,3 1-32-15,1-1 0 0,6-1 0 0,3-6-128 16,2 3 0-16,3-5 0 0,7-1-176 15,3-3-1696-15,7 0-352 0,1-3-64 16,6-2-16-16</inkml:trace>
  <inkml:trace contextRef="#ctx0" brushRef="#br0" timeOffset="81089.39">25566 15720 25103 0,'0'0'1104'0,"0"0"240"0,9-13-1072 0,-9 13-272 0,0 0 0 0,0 0 0 16,0 0 208-16,0 0-16 0,1 13 0 0,-2 2 0 15,-7 4 576-15,-2 4 128 0,-2 5 0 0,-4 1 16 16,0 3-32-16,-2 5-16 0,-1 4 0 0,0 6 0 15,-2 2-160-15,0-2-16 0,-1 2-16 0,4-4 0 16,3-3-384-16,-1-4-80 0,2-1-16 0,2-2 0 16,2-4-48-16,1-3-16 0,2-1 0 0,1-7 0 15,3-1-128-15,1-1 0 0,2-4-192 0,3 0 192 16,2-4-1680 0,3-1-224-16,2-5-32 0</inkml:trace>
  <inkml:trace contextRef="#ctx0" brushRef="#br0" timeOffset="81377.75">25745 16216 28559 0,'-15'2'1264'0,"4"1"272"0,-5-1-1232 0,1 5-304 16,0 3 0-16,1 1 0 0,1 1 0 0,2 4 0 15,1 1 0-15,3 3 0 0,3 0 400 0,3 0-16 16,1-3-16-16,5-3 0 0,3 0 48 0,5-5 16 15,1 0 0-15,3-4 0 0,2-1 224 0,4-1 48 16,3-6 16-16,0 0 0 0,4-2 128 0,1-1 32 0,-3-7 0 16,2-5 0-16,-2 3 64 0,-2-4 16 0,0-1 0 0,-2-1 0 15,0 0-128-15,-4-2 0 0,-3 0-16 16,-3 3 0-16,-3-1-336 0,-1 2-64 0,-3 3-16 16,-3 2 0-16,-2 0-208 0,-1 4-64 0,-2 0 0 0,-1 4 0 31,2 6-672-31,-7-6-144 0,-3 1-16 0,1 5-16 15,0 3-1888-15,2 3-368 0,0 0-80 0</inkml:trace>
  <inkml:trace contextRef="#ctx0" brushRef="#br0" timeOffset="81679.9">26363 16237 23039 0,'6'-11'2048'0,"1"7"-1648"0,0-1-400 0,7-1 0 0,2 1 416 0,4-2 0 16,-2 0 0-16,3 1 0 0,4 0 48 0,-1-2 16 16,1 1 0-16,-1-2 0 0,-2 1-128 0,-2-2-32 15,-2 0 0-15,-3-4 0 0,-2-3 192 0,-5 0 48 16,-3 3 0-16,-4 1 0 0,-5 3 544 0,-2 1 112 16,-7 0 32-16,-6 6 0 0,-8 2-64 0,-3 5-16 15,-4 5 0-15,-3 6 0 0,-1 7-528 0,2 4-96 16,2 4-32-16,4-1 0 0,6 3 64 0,6 1 0 15,6-3 0-15,7 3 0 0,3 2-208 0,9-2-48 16,4-2 0-16,6 1 0 0,3-4-32 0,8 0-16 16,6-5 0-16,7 0 0 0,3 0-272 0,7-3 0 0,8-3 0 0,1-7-13056 15,6-4-2640 1</inkml:trace>
  <inkml:trace contextRef="#ctx0" brushRef="#br0" timeOffset="82406.37">28923 15320 20271 0,'-15'-14'896'0,"7"1"192"0,-2 0-880 0,-3 3-208 0,-3-3 0 0,3 9 0 16,-2-1 992-16,-3 2 160 0,-2-1 16 0,-2 3 16 0,-2 3-320 16,-1 3-64-16,-5 5-16 0,-12 7 0 0,4 3-112 15,3 6-32-15,-1 3 0 0,4 4 0 0,2 2-64 0,3 6-32 16,2 7 0-16,3 1 0 0,2-1-32 0,3 2 0 16,1-1 0-16,0-2 0 0,1 2-64 0,4 0-32 15,2-2 0-15,0-5 0 0,3-1-272 0,1-2-144 16,-1 2 160-16,4-4-160 0,-1-8 128 0,3-1-128 15,-2-4 0-15,1-1 144 0,1-3-144 0,0-5-176 16,-2-3 48-16,2-12-10304 16,0 0-2048-16</inkml:trace>
  <inkml:trace contextRef="#ctx0" brushRef="#br0" timeOffset="82569.82">28103 15834 32703 0,'17'2'1456'0,"1"-1"288"0,7 3-1392 0,8 0-352 0,5-1 0 0,4 2 0 16,3 4 640-16,0-1 48 16,2 1 16-16,-1-4 0 0,-4 0-320 0,-2 1-48 15,-2-1-16-15,-3-2 0 0,-4 1-320 0,-3-2-208 0,-3-2 16 0,-3-1-10496 16,-2 0-2096-16</inkml:trace>
  <inkml:trace contextRef="#ctx0" brushRef="#br0" timeOffset="82738.12">28989 15850 23951 0,'-18'6'1056'0,"6"3"224"0,-2 4-1024 0,-1 4-256 0,-1 4 0 0,2-1 0 0,-2 3 1120 0,-1 2 160 16,-2-2 48-16,3 4 0 0,0 2-752 16,5 0-160-16,1-4-32 0,2-4 0 0,2-2-576 0,2-1-112 15,0-4-16-15,4 0-12736 16</inkml:trace>
  <inkml:trace contextRef="#ctx0" brushRef="#br0" timeOffset="83203.45">29943 15204 25791 0,'0'0'2304'0,"0"0"-1856"0,0 0-448 0,-8 11 0 16,-2 1 336-16,-3 6-16 0,-2 7-16 0,-3 2 0 16,-2 3 144-16,-3 5 16 0,-5 1 16 0,-1 6 0 15,-2 5 160-15,-1 0 16 0,-2 4 16 0,0-2 0 16,-1-1-144-16,-10 13-16 0,5-9-16 0,8-10 0 15,8-9-224-15,3-4-32 0,4-6-16 0,4-5 0 16,5-4 192-16,4-3 32 0,4-11 16 0,0 0 0 16,7 7 176-16,7-6 48 0,5-2 0 0,6-3 0 0,3-6-208 15,5 1-32-15,3-4-16 0,-9 4 0 0,4 0-272 16,3-2-160-16,4 1 192 0,4-3-192 0,1 3 0 16,-2 2 0-16,-4 4 0 0,-3-2 0 0,-2 3 0 0,-5 2 0 15,-6 8 0-15,-4-2 0 0,-6 0 0 0,-4 6 0 16,-5 1 0-16,-6 2 0 0,-5 2 128 0,-2 1-128 15,-7-2 0-15,-5 1 0 0,-7-2 192 0,-5-2-64 16,-4-1 0-16,-18 6-128 0,9-10 240 0,0 1-64 16,7-4-16-16,2-3 0 0,9-2-160 0,2 0 0 15,4-6 0-15,3 1 128 16,5 1-1280-16,6-3-272 0,5-1-48 0,7-2-15232 0</inkml:trace>
  <inkml:trace contextRef="#ctx0" brushRef="#br0" timeOffset="83581.19">30349 15811 24879 0,'0'0'2208'0,"0"0"-1760"0,9 6-448 0,3 0 0 15,2 0 640-15,1-2 32 0,1 4 16 0,2-3 0 16,3-1-272-16,0-1-48 0,2 0-16 0,1 0 0 16,0-3-96-16,-1-3 0 0,-1 0-16 0,-2-3 0 15,-2 2 16-15,-3-3 0 0,-2-2 0 0,-3-1 0 0,-1 1 384 0,-3-3 96 16,-2 1 16-16,-4 1 0 0,-1-4 0 0,-5 5 0 16,-5-1 0-16,-1 5 0 0,-5-4-224 0,-2 2-32 15,-2 6-16-15,-5 1 0 0,1 1-272 0,-1 4-48 16,1 2-16-16,2 2 0 0,3 5-144 0,4 1 0 15,4 3 0-15,4-1 0 0,4 2 0 0,5 2 0 16,5-2 0-16,2 0 0 0,4 1 128 0,6-1 32 16,3-2 16-16,3-1 0 0,3 0-176 0,2-4 0 15,2-4 0-15,-1 1-176 16,1-3-2304-16,-2-3-464 0</inkml:trace>
  <inkml:trace contextRef="#ctx0" brushRef="#br0" timeOffset="83934.72">31257 15726 24879 0,'-17'2'1088'0,"10"3"256"16,-3 1-1088-16,-1 4-256 0,0 3 0 0,-2 3 0 0,-1 5 1616 0,0 0 272 0,-1 5 48 0,0-3 16 15,0 3-1184-15,1-3-224 0,1-2-48 0,3-1-16 16,0 0-224-16,2-2-64 15,2-1 0-15,2-6 0 0,1-2 384 0,3-9 80 0,1 9 16 0,-1-9 0 16,0 0 336-16,8-1 64 0,2-3 16 0,2-4 0 16,2-1-416-16,2-3-80 0,3-2-16 0,3-4 0 15,1-1-240-15,1-2-48 0,1 0-16 0,5-6 0 0,3 0-112 16,4-2-32-16,3 2 0 0,2 1 0 0,-2 2-128 0,-1 2 0 16,-1 3 0-16,-1 4 0 0,-3 1 0 15,-3 2 0-15,-5 5 0 0,-3 3 0 0,-4 4 128 0,-2 4-128 16,-3 2 128-16,-4 3-128 0,-2-2 0 0,-3 6 0 15,-3 1 0-15,-2 3 0 0,-2-1 0 0,-3 5 0 16,-3-2 0-16,-1 1 0 16,-2 0-992-16,-1-2-176 0,0 0-48 0,-1-3 0 15,1-5-1312-15,1 0-272 0</inkml:trace>
  <inkml:trace contextRef="#ctx0" brushRef="#br0" timeOffset="84092.84">30213 15157 46991 0,'-11'-9'4176'0,"1"-5"-3344"0,1-1-656 0,1 3-176 16,1 2 208-16,3 5 16 0,4 5 0 0,0 0 0 31,0 0-1376-31,0 0-256 0,0 0-64 0</inkml:trace>
  <inkml:trace contextRef="#ctx0" brushRef="#br0" timeOffset="86688.01">8383 2116 13183 0,'-14'-12'576'0,"6"7"128"0,0 1-560 0,-1-1-144 15,1 1 0-15,8 4 0 0,-10-3 768 0,2 1 128 16,8 2 32-16,0 0 0 0,0 0-480 0,0 0-80 15,0 0-32-15,0 0 0 0,0 0-16 0,0 0-16 16,0 0 0-16,0 0 0 0,0 0 288 0,14 5 64 16,1-1 16-16,5 0 0 0,1-4 80 0,6 0 16 15,3 0 0-15,5-1 0 0,2-2-64 0,4 3 0 16,5 0 0-16,6 0 0 0,8 3-176 0,5-2-32 16,5 0-16-16,5 1 0 0,4-4-80 0,1 5-16 15,2 1 0-15,7 1 0 0,5 0-144 0,6 0-48 16,-4-2 0-16,2 3 0 0,5 3-192 0,1-5 144 0,3-3-144 15,1 1 128-15,-1 3-128 0,3-1 0 0,5-1 144 0,-1-1-144 16,-1-2 912-16,4 3 112 0,4 1 32 0,0 0 0 31,-3-4-1600-31,1 3-320 0,1 2-64 0,-1 3-16 0,0-4 944 0,0 1 0 0,1 4 128 0,-2-4 0 16,-2-1-128-16,-3 0 128 0,-1 3-128 0,2-3 128 16,2-4-128-16,-5 1 0 0,-1 2 0 0,-3 1 0 15,-2-1 0-15,-1-1 144 0,-1-4-144 0,-4 4 0 16,-3 2 144-16,-2-3-144 0,-1 1 0 0,-4 0 144 15,-3-2-16-15,-6 3 0 0,-2 4 0 0,-2-3 0 16,-1 1-128-16,0-1 192 0,1-2-192 0,-7-1 192 16,-6-1-192-16,-5 3 0 0,-5-1 0 0,-5 1 0 15,-7 0 128-15,-4-1-128 0,-5-1 0 0,-7 2 128 16,-5-3-128-16,-3 0 0 0,-6-3 144 0,-11 3-144 16,9-1 0-16,-9 1 144 0,0 0-144 0,0 0 0 0,0 0 192 0,-10 0-192 15,-5 0 192-15,-6 0-192 0,-4 0 160 16,-4-1-160-16,-7 1 128 0,-5 0-128 0,-4 0 128 0,-9 0-128 15,-7 0 0-15,-4 0 128 0,-6 0-128 0,-7-1 0 16,-4-2 0-16,-4 2 0 0,-5 2 0 0,-3-2 128 16,-6-2-128-16,-2 1 0 0,-2-3 0 0,-4 2 0 15,-6 2 0-15,-2-3 0 0,-2-2 0 0,-2 0 0 16,-1 5 128-16,-2-1-128 0,-3-3 0 0,-3 2 0 16,2 6 0-16,-7-5 0 0,-4-5 0 0,-1 4 0 15,2 3 0-15,-1-1 0 0,1 0 0 0,-4-1 0 16,0 2 0-16,-1 0 128 0,2 0-128 0,0 2 0 15,-1-1 0-15,5 1 0 0,4 1 0 0,-2 2 0 0,-1-1 0 16,6 1 0-16,4 3 0 0,2-2 0 0,0 4 0 16,3-4 128-16,6-3-128 0,4 6 0 0,5 0 0 15,6 0 128-15,5-3-128 0,6 0 0 0,7 5 0 16,7-4 0-16,5 2 0 0,8-3 0 16,8 3 0-16,6-4 0 0,6-3 0 0,8 0 0 15,8-1 0-15,7 1 0 0,5-1 0 0,13-1 0 0,0 0 0 0,0 0 0 16,14 4 128-16,7-4-128 0,4 0 128 0,9-4-128 15,11 0 128-15,7 0-128 0,6 1 128 0,7-3-128 16,5 4 0-16,9 1 0 0,7-2 128 0,6 1-128 16,3-5 0-16,7 1 0 0,5 5 0 0,3-3 0 15,11-3 0-15,0 1 128 0,1 5-128 0,6-3 0 16,4-6 0-16,2 2 0 0,1 7 128 0,2-7-128 16,0-1 0-16,3 4 0 0,-2 2 0 0,4-4 0 0,0-4 0 15,2 2 0-15,-1 5 0 0,1-4 0 0,-2 1 0 16,2-3 128-16,2 3-128 0,-2 2 0 0,-4-2 0 15,-1 0 0-15,1 2 128 0,-5 0-128 0,-2 2 0 16,-4 2 0-16,-5 1 0 0,-5 0 0 0,-10 0 0 0,-5 4 0 16,-7 4 0-16,-7-3 0 0,-7-1 0 0,-11-1 0 15,-8 2 0-15,-10 1 0 0,-7 0 0 0,-9 3 0 16,-7-3 0-16,-7 2 0 0,-6-3 0 0,-7-1 0 16,-11-4-128-16,0 0 128 0,0 0 0 0,0 0-144 15,-18 5 144-15,-7 0 0 0,-7-1 0 0,-8-2-128 16,-9 3 128-16,-8 0 0 0,-9-2 0 0,-8-2 0 15,-8-1 0-15,-10 0 0 0,-6 1 0 0,-9 1 0 16,-7-2 0-16,-7 1 0 0,-6 0 0 0,-9 1 0 0,-7-2 0 16,-7 3 0-16,-4 5 0 0,-9-4 0 0,-2 0 0 15,-8-2 0-15,-8 1 0 0,0 2 0 0,-4 1 0 16,2 4 0-16,3-6 0 0,1 1 128 0,2 0-128 16,4 2 0-16,4 1 0 0,8 1 0 0,2-1 0 0,5 1 0 15,3-1 0-15,7 3 0 0,9 0 0 0,8-3 0 16,6-2 0-16,12 5 0 0,9-1 0 0,13 1 0 15,8 1 0-15,11-5 0 0,8 2 0 0,13-3 0 16,11 1 0-16,12-1 0 0,10-3 0 0,14-3 0 16,0 0 0-16,15 0 0 0,15-2 0 0,12-1 0 15,10-6 144-15,14 0-144 0,11-4 128 0,14-2-128 16,10 0 0-16,11-2 128 0,12 1-128 0,12-2 0 16,7-4 0-16,14 3 0 0,8 3 0 0,6 0 0 15,10 1 0-15,6 1 0 0,5-2 128 0,3 3-128 0,5 5 0 0,-2 2 128 16,2 5-128-16,-2 1 128 0,-1-4-128 15,-1 0 0-15,-4-2 0 0,-3 3 0 0,-3 2 0 16,-7 2 0-16,-7 0 128 0,-7-1-128 0,-5-1 0 0,-9 4 0 16,-7 4 0-16,-11-4 128 0,-8-2-128 0,-13 4 0 15,-12 5 0-15,-12-2 0 0,-12 0 0 0,-13-3 0 16,-14 2 0-16,-13 2 0 0,-17-2 0 0,-14 3 0 16,-13-1-144-16,-18 1 144 0,-18-4-144 0,-17 3 144 15,-18-4-208-15,-21 4 80 0,-22-1 128 0,-18 4 0 16,-15-1 0-16,-19 1 0 0,-15 2 0 0,-19-1 0 15,-11 2 0-15,-13 2-128 0,-9 3 128 0,-1 3 0 16,3-1 0-16,5 2-128 0,7 2-32 0,8 4 0 16,9 4 0-16,10 3 0 15,4 1-1664-15,3 4-336 0,-3 1-64 0</inkml:trace>
  <inkml:trace contextRef="#ctx0" brushRef="#br0" timeOffset="109357.23">16447 5159 2751 0,'-23'6'256'0,"-1"0"-256"0,-3-3 0 0,1 2 0 16,0 3 0-16,2-2 0 0,1 0 0 0,2 2 0 15,-2-3 0-15,2 1 0 0,2 1 0 0</inkml:trace>
  <inkml:trace contextRef="#ctx0" brushRef="#br0" timeOffset="109685.73">15955 5291 2751 0,'17'13'128'0,"-3"-6"16"0,1 0-144 0,4-2 0 16,4 2 0-16,2 0 0 0,2-2 1040 0,2 1 176 16,4-2 48-16,0-3 0 0,2 2-624 0,-1-3-128 0,2 0-32 0,-1-2 0 15,-2 1-480-15,-2 0 0 0,-3 1 0 0</inkml:trace>
  <inkml:trace contextRef="#ctx0" brushRef="#br0" timeOffset="110562.81">15257 5243 4607 0,'22'11'400'0,"-9"-2"-400"0,-1-3 0 0,1 2 0 0,-2-3 528 0,0 1 32 0,-1 2 0 0,-5 1 0 15,-5-9-112-15,2 13 0 0,-3-5-16 0,-5 3 0 16,-6 0-128-16,-3-1-32 0,-5 3 0 0,-4-4 0 16,-4 0 96-16,-3-2 16 0,-2 1 0 0,-2-3 0 15,0 1-240-15,1 3-144 0,0-1 192 0,1 2-192 16,-1-4 0-16</inkml:trace>
  <inkml:trace contextRef="#ctx0" brushRef="#br0" timeOffset="111508.95">14905 5070 6447 0,'-13'-3'576'0,"13"3"-576"0,-10-1 0 0,-1 0 0 16,-3-1 448-16,0 4-32 0,1 0 0 0,2 1 0 15,-1 0-224-15,3 4-64 0,1-2 0 0,0 3 0 16,3 0-128-16,-3-1 0 0,3 2 0 0,5-9 0 16,0 0 0-16,-5 7-176 0,-1 1 48 0,6-8 0 15,0 0 128-15,0 0-192 0,0 0 192 0,0 0-192 16,-8 6 192-16,8-6 0 0,0 0 0 0,0 0-128 16,0 0 256-16,0 0 48 0,0 0 16 0,0 0 0 15,0 0 192-15,11 0 32 0,0 0 16 0,0 0 0 16,-1 0-208-16,2 0-32 0,0 0-16 0,2 0 0 15,2 0-176-15,1 0 0 0,4 0 0 0,-1 0 128 16,2 0-128-16,1 3 128 0,1-1-128 0,1 2 128 0,1 0-128 0,0 0 192 16,2-2-192-16,2 2 192 0,-1-1-192 0,0 1 0 15,-1-3 0-15,0-1 128 0,0 0-128 16,-1 0 0-16,-2-1 0 0,-2-2 0 0,-3 2 0 0,-2-1 0 16,-3 0 144-16,-2-1-144 0,-3 2 192 0,-10 1-16 15,0 0-16-15,10 0 0 0,-10 0-160 0,0 0 0 16,0 0 0-16,0 0 128 0,0 0-128 0,0 0-176 15,0 0 48-15,0 0-3376 16,0 0-656-16</inkml:trace>
  <inkml:trace contextRef="#ctx0" brushRef="#br0" timeOffset="111970.86">15109 4861 7823 0,'0'0'336'0,"0"0"96"0,10-2-432 0,-10 2 0 0,11 0 0 0,1 0 0 0,0 0 240 0,2 1-48 15,2 3 0-15,1 0 0 0,2 1-64 16,4 4 0-16,4-3-128 0,0 3 192 16,-2 0-64-16,-1-3-128 0,-1 3 176 0,0 0-176 0,-1 2 320 15,-1 3-64-15,-2-2 0 0,-1 0 0 0,-1 2 64 0,-3 0 0 16,-3-2 0-16,-1 2 0 0,-2 0-64 0,-3 0-16 15,-4-2 0-15,-2 4 0 0,-3-1 16 0,-3 2 16 16,-5-2 0-16,-3 0 0 0,-6-2 160 0,-4 2 16 16,-5 2 16-16,-5 0 0 0,-3 2 0 0,-1 0 0 15,-2-1 0-15,2-3 0 0,-1 1-192 0,2-7-32 16,1-2-16-16,3-2 0 0,1 3-96 0,1 1 0 16,2 4-128-16,3-2 192 0,3 0-192 0,6 5 0 15</inkml:trace>
  <inkml:trace contextRef="#ctx0" brushRef="#br4" timeOffset="128608.37">3384 13291 3679 0,'0'0'160'0,"0"0"32"0,0 0-192 0,-4 11 0 16,-2-4 0-16,3 0 0 0,3-7 2592 0,-6 11 480 15,1-3 80-15,5-8 32 0,-7 11-1776 0,2-1-368 16,0-3-64-16,5-7-16 0,-5 11 128 0,5-11 0 15,-5 7 16-15,5-7 0 0,0 0 16 0,-5 8 0 0,5-8 0 16,0 0 0-16,0 0-144 0,-5 9-16 0,5-9-16 0,0 0 0 16,0 0-128-16,0 0-32 15,0 0 0-15,0 0 0 0,0 0-144 0,0 0-16 0,0 0-16 0,0 0 0 16,0 0-144-16,0 0-16 0,0 0-16 0,7-7 0 16,2-3 0-16,0 0 0 0,1 1 0 0,3-5 0 0,-2 0-64 0,3-2-16 15,0-3 0-15,2-2 0 0,0-2-80 16,5 0-16-16,0-3 0 0,3 0 0 0,-2-3-32 0,3 2-16 15,1-3 0-15,-2-2 0 0,1-2-48 16,-1 0-16-16,-2-1 0 0,2 3 0 0,0-2 16 0,1 0 0 16,-3-4 0-16,-1 2 0 0,-2 0-16 0,0 0 0 15,0-1 0-15,-1 2 0 0,1 5-16 0,-1 1-128 16,-3-1 192-16,0 0-64 0,0-4-128 16,1 3 192-16,-2 3-192 0,1-1 192 0,0 2-192 0,0 1 128 15,2 3-128-15,-3 1 128 0,-3 0-128 0,1 3 128 16,-1 2-128-16,1 3 128 0,0 0 0 0,0 1-128 15,-2 4 192-15,3-1-64 0,-3 2-128 0,-1-2 160 16,0 0-160-16,-2 2 160 0,3 3-160 0,-3-2 0 16,-2-1 0-16,-5 8 128 0,6-5-128 0,-6 5 0 15,4-8 0-15,-4 8 128 0,0 0-128 0,0 0 0 16,0 0 144-16,0 0-144 0,0 0 160 0,0 0-32 16,0 0-128-16,0 0 192 0,0 0-48 0,0 0-16 15,0 0 0-15,-13 8 0 0,-1-1-128 0,-1 6 160 16,0-1-160-16,0 2 160 0,-2 2-160 0,1 3 0 15,-6 3 144-15,-1 6-144 0,-1 2 0 0,0 5 144 0,-4 1-144 16,1 1 0-16,-1 3 128 0,1 0-128 0,-1 4 0 0,4-2 0 16,0-3 128-16,-1 5-128 0,-1 1 0 0,2 1 0 15,-1-4 0-15,-1 0 0 0,1 1 0 0,2-3 0 16,-4 2 128-16,3 0-128 0,0-5 0 0,8-13 0 16,-4 4 0-16,1-1 0 0,2 2 0 0,0-3 0 15,1 0 128-15,0-3-128 0,2 1 0 0,2 1 0 0,1-5 0 16,-1-2 0-16,2-3 0 0,1-2 0 0,0-3 128 0,0 1-128 15,5-4 0-15,-2-2 0 0,6-5 128 0,0 0-128 16,0 0 0-16,0 0 0 0,0 0 0 0,-3-7 0 16,3-2 0-16,3-1 0 0,0-5 0 0,4-3 0 15,3-3 0-15,3-6 0 0,2 0 128 0,12-16-128 16,1 5 0-16,1-3 0 0,0-2 0 0,2-5 0 16,0-2 0-16,2-2 0 0,3-3 0 0,1-2 0 15,1 0 0-15,-2 2 0 0,-2 4 0 0,2 1 0 16,-2 1 0-16,-1 5 0 0,-3-2 192 0,-2 8-64 15,-3 4 0-15,-4 7-128 0,-1 3 224 0,-4 5-64 16,-6 3-16-16,-4 6 0 0,-2 0 16 0,-4 10 0 16,0 0 0-16,0 0 0 0,0 0-160 0,0 0 160 15,0 0-160-15,-11-1 160 0,0 2-336 0,3 2-64 16,8-3-16-16,0 0 0 16,0 0-1600-16,0 0-336 0,0 0-64 0,0 0-16880 0</inkml:trace>
  <inkml:trace contextRef="#ctx0" brushRef="#br4" timeOffset="129631.92">4574 11722 15999 0,'0'0'704'0,"-9"8"160"0,1 0-688 0,2 1-176 15,1-2 0-15,5-7 0 0,-6 7 1408 0,6-7 256 16,0 0 64-16,0 0 0 0,0 0-208 0,0 0-48 16,0 0 0-16,0 0 0 0,0 0-336 0,0 0-80 15,3-9-16-15,2-4 0 0,4 3-96 0,2-5-32 16,2-3 0-16,1 0 0 0,0-2-144 0,3-5-16 15,-1 1-16-15,6 0 0 0,1-5-112 0,-3 1-32 16,0-3 0-16,1 0 0 0,0-4-48 0,2 1-16 0,1 0 0 16,2-4 0-16,-3-1-128 0,1-1-16 0,4-2-16 0,0 1 0 15,-2-3-128-15,1 4-32 0,-4 5 0 0,1-1 0 16,0-1-48-16,-1 2-16 0,-3 3 0 0,-2 3 0 16,0-4-16-16,0 1 0 0,0 0 0 0,1 3 0 15,1 0-128-15,-2 3 0 0,-4-1 144 0,0 3-144 0,-3-1 128 16,1 2-128-16,-2 4 128 0,-3 0-128 15,4 0 0-15,-6 2 144 0,-1 7-144 0,-1 1 0 0,2 0 160 16,-5 9-160-16,0 0 128 0,0-7-128 0,0 7 128 0,0 0-128 16,0 0 128-16,0 0-128 0,0 0 128 0,-11 1-128 15,2 5 0-15,0 2 128 0,-1-4-128 0,2 5 0 16,0 1 0-16,-3 4 0 0,-1 6 0 0,-2 1 0 16,-3-1 0-16,-1 5 0 0,1-1 0 0,-1 7 0 15,-4 1 0-15,1 2 0 0,-2 3 0 0,-2 0 0 16,0 3 0-16,0 0 0 0,-5 0 0 0,2 2 0 15,0-2 0-15,2 4 0 0,3 3 0 0,-3 2 128 16,0-5-128-16,-1 3 0 0,0-5 128 0,2 1-128 16,-2-2 0-16,1-3 128 0,1-2-128 0,1-3 160 15,0 0-160-15,3-5 160 0,1-4-160 0,3-2 160 16,1-3-160-16,2-2 160 0,4-1-160 0,1-6 160 0,3-1-160 0,6-9 160 16,0 0-160-16,0 0 192 15,0 0-192-15,0 0 192 0,4-12-192 0,1-2 192 0,5-6-192 0,5-3 192 16,4 0-192-16,2-6 0 15,4-2 144-15,2 0-144 0,1-5 0 0,-1 1 0 0,2-2 0 16,0-3 0-16,4 1 0 0,-1-2 0 16,0-1 0-16,2-5 128 0,3-1-128 0,1 3 0 0,0 1 128 15,1 1-128-15,-3-4 0 0,0 3 144 0,-3-3-144 16,-4 5 0-16,0-6 128 0,-3 8-128 0,-4 1 0 0,-2 5 0 16,-4 1 0-16,-2 6 0 0,-1 4 128 0,-3 4-128 15,-2 3 0-15,-5 6 160 0,-3 10-160 0,2-10 128 16,-4 2 32-16,2 8 0 0,-9 0 0 0,-5 4 0 15,-1 2 0-15,-5 9 0 0,-6 7 0 0,-3 8 0 16,-5 9-160-16,-4 8 0 0,-4 3 144 0,-3 3-144 0,0 0 0 16,1 0 0-16,4-1 0 0,0-2 128 15,-2-3-128-15,7-4 0 0,3 3 0 0,3-7 0 0,-1-2 0 16,3-2 144-16,4-4-144 0,4-4 0 0,2-2 128 0,4-3-128 16,2-4 0-16,3-3 0 0,3-2 0 0,3 0 0 15,2-2-208-15,0-11 80 16,3 9-1280-16,-3-9-240 0,14 9-48 0,4-5-11984 15,5-4-2384-15</inkml:trace>
  <inkml:trace contextRef="#ctx0" brushRef="#br4" timeOffset="131138.34">14978 12963 5519 0,'0'0'496'0,"-4"6"-496"0,-3 3 0 0,0-1 0 15,-2 1 1984-15,0 0 320 0,0 1 48 0,0 0 16 16,-1 3-1088-16,0-3-224 0,1 1-32 0,0 2-16 16,3-1 64-16,-2 0 16 0,-2 3 0 0,2-2 0 0,-1-1-80 0,3-2-16 15,0-3 0-15,3 4 0 0,-3-4 32 16,1 2 16-16,2-3 0 0,1 1 0 0,2-7-80 0,0 0 0 16,0 0-16-16,0 0 0 0,0 0-48 0,0 0 0 15,6-9 0-15,4-4 0 0,3-2-224 0,1-2-48 16,-4-2-16-16,3-4 0 0,3 1-192 0,2-8-32 15,2 0-16-15,3-1 0 0,3-3 16 0,0-2 0 16,2 0 0-16,4-4 0 0,3-4-64 0,0 2-16 16,2-4 0-16,-1 4 0 0,-3-2-80 0,1 0-16 15,-2-1 0-15,-2 3 0 0,-3 4-48 0,0 2-16 16,-3 2 0-16,-4 4 0 0,-1 4-16 0,-2 0 0 16,-2 2 0-16,-2 4 0 0,-4 2-128 0,-3 0 0 15,-1 4 0-15,-2 4 128 0,-3 1 0 0,0 9 0 16,0 0 0-16,-7-2 0 0,-2 2 80 0,-2 6 16 15,-3 5 0-15,-3 7 0 0,-2 3-224 0,0 5 128 16,-2 6-128-16,-4 4 0 0,-3 3 0 0,3 2 0 16,-4 1 0-16,-2 5 0 0,-3-2 0 0,-2 2 0 15,0 2 0-15,-3-4 0 0,1 3 128 0,1-5-128 16,2 0 0-16,3-4 0 0,2-3 208 0,7-3-48 16,2-1-16-16,5-8 0 0,2-2 16 0,4-6 0 0,2-2 0 0,8-14 0 15,0 0-160-15,0 0 0 0,0 0 144 0,9-4-144 16,1-7 192-16,4-8-48 0,4-8 0 0,5-5 0 15,2-7-144-15,6-6 192 0,0-4-192 0,4-5 192 16,0-2-192-16,2 2 0 0,0 0 0 0,-3 4 128 0,-2 1-128 16,-1 6 0-16,-3 5 0 0,0 2 0 0,1 6 0 15,-8 7 0-15,-4 3 128 0,-4 3-128 0,-3 3 0 16,-3 5 128-16,0 2-128 0,-7 7 128 0,0 0 0 0,0 0-128 16,0 0 192-16,0 0-64 0,-7 10-128 0,0-1 0 15,-2 2 0-15,-2-1 0 16,-2 0-1376-16,0 2-160 0,2-3-16 0,2 0-11648 15,2-4-2336-15</inkml:trace>
  <inkml:trace contextRef="#ctx0" brushRef="#br4" timeOffset="131983.79">15944 11754 1839 0,'0'0'160'16,"-4"12"-160"-16,0-5 0 0,4-7 0 0,-5 12 2752 0,0-3 528 16,0 1 112-16,-4-1 0 0,1 1-2048 0,-1 0-400 15,1 1-96-15,-1 1-16 0,1-4 368 0,0 2 64 16,2-3 16-16,0 4 0 0,-3-5 224 0,2 2 48 15,2-1 16-15,0 2 0 0,5-9-160 0,0 0-48 16,0 0 0-16,0 0 0 0,0 0-288 0,0 0-64 16,0 0-16-16,0 0 0 0,0 0-192 0,0 0-32 15,8-9-16-15,1-1 0 0,1-1-112 0,1-5 0 16,2-3-16-16,1-1 0 0,1-2-304 0,2 1-64 16,-3-2-16-16,2 0 0 0,2-4-16 0,1 3 0 15,2-4 0-15,0 4 0 0,1-4-16 0,-1 3 0 16,1 2 0-16,1-3 0 0,1 3-32 0,-1 0-16 15,-4 1 0-15,-1 1 0 0,-2 0-32 0,-2 2 0 16,-2 2 0-16,-3 3 0 0,-1 0 32 0,-1 4 0 16,-3 0 0-16,-4 10 0 0,0-8 64 0,0 8 16 15,0 0 0-15,0 0 0 0,-13 4-64 0,-1 1-16 16,-3 4 0-16,-2 6 0 0,-1 4-160 0,-5 3 0 0,-1 2 0 16,1 4 128-16,-3 2-128 0,0-2 0 0,0 2 0 15,2-2 0-15,2 2 0 0,0 2 0 0,-1-4 0 16,-1 1 128-16,1 2-128 0,3-6 0 0,3-1 0 0,3-1 0 15,2-4 0-15,5-4 128 0,0-3-128 0,4-3 192 16,5-9-192-16,0 0 160 0,0 0-160 0,0 0 160 0,0 0-160 16,13-3 128-16,1-8-128 0,3-4 128 15,4-6 0-15,-2-2 0 0,4-6 0 0,2 1 0 0,0-4-128 16,3-2 128-16,3-3-128 0,2-1 128 16,0 1-128-16,3-4 0 0,2 0 0 0,0 0 0 0,-1-2 0 0,-2 2 0 15,0 2 0-15,-4 3 0 0,-1-1 0 16,-2 4 0-16,1 5 0 0,-8 4 0 0,-3 1 0 0,-4 3 0 15,-2 4 0-15,-5 2 0 0,0 3 128 0,-4 2-128 16,0 2 0-16,-3 7 128 0,0 0-128 0,0 0 0 16,0 0 0-16,0 0 128 0,0 0-128 0,0 0 0 15,0 0 0-15,0 0-176 0,-10 3-64 0,1 1-16 16,0-1 0-16,3 3 0 16,-1 4-1072-16,1-1-208 0,6-9-64 0,0 0 0 15,-3 12-1120-15,3-12-224 0,0 0-64 0</inkml:trace>
  <inkml:trace contextRef="#ctx0" brushRef="#br4" timeOffset="132989.21">17014 10556 8287 0,'0'0'736'0,"-5"3"-592"0,-1 1-144 0,-2 3 0 0,-1-2 1216 16,-4 5 224-16,1-4 32 0,0 6 16 0,1-1-240 0,1 2-48 15,-1 0-16-15,1-5 0 0,0 4 416 0,1-2 96 16,2 0 16-16,1-2 0 0,6-8-416 0,-5 9-80 16,5-9 0-16,0 0-16 0,0 0-272 0,0 0-48 15,0 0-16-15,14-5 0 0,4-8 48 0,-4-1 16 16,3-1 0-16,2-4 0 0,1-2-272 0,2 1-48 16,2-3-16-16,0-2 0 0,0 0-144 0,-1-1-48 15,1 0 0-15,0-2 0 0,0 3-32 0,-1 2-16 16,-2 0 0-16,-4 3 0 0,-3 2-16 0,-2 4 0 15,-3 5 0-15,-4 0 0 0,-1 4 32 0,-4 5 0 16,0 0 0-16,-9 9 0 0,-4 1-80 0,-5 7-16 16,-7 4 0-16,-3 6 0 0,-4 1-272 0,2 3 160 15,-3 2-160-15,-12 9 128 0,6-7-128 0,6-4 160 16,5-6-160-16,6-3 160 0,4-6 384 0,6-4 80 16,1-1 16-16,6-5 0 0,5-6-240 0,0 0-32 15,0 0-16-15,13-6 0 0,4-8-112 0,-2 1-32 0,6-4 0 16,6-4 0-16,1-2-208 0,4 1 0 0,1-5 128 0,2 3-128 15,2-4 0-15,-1 4 0 0,-2-3 0 16,-1 3 0-16,-3 2 0 0,-4 1 0 0,-3 3 0 16,-4 2 0-16,-5 2 0 0,-2 7-256 0,-5-1 16 0,-7 8-13904 15,0 0-2800-15</inkml:trace>
  <inkml:trace contextRef="#ctx0" brushRef="#br4" timeOffset="136097.38">5415 11832 16575 0,'-9'-8'1472'0,"4"7"-1168"0,0-2-304 0,1 2 0 16,4 1 1008-16,-4-1 144 0,-2-2 16 0,2 3 16 15,4 0 144-15,0 0 16 0,0 0 16 0,0 0 0 16,0 0-496-16,0 0-96 0,0 0-32 0,9 9 0 15,0-2-144-15,5 3-16 0,1-3-16 0,7 5 0 16,1-5-64-16,1 4-16 0,1-4 0 0,1 3 0 0,2 1-304 0,1-1-176 16,-1 0 192-16,1-1-192 0,-2 3 144 0,-2 0-144 15,2-1 0-15,-3 1 144 0,-4-5-144 16,-3 4 0-16,-2-5 0 0,-1 3 0 0,-2-3 0 0,-2 1-272 16,-4-1 32-16,-6-6 16 15,6 6-1824-15,-6-6-384 0,0 0-64 0</inkml:trace>
  <inkml:trace contextRef="#ctx0" brushRef="#br4" timeOffset="136341.16">6002 11663 5519 0,'-9'-14'240'0,"6"10"64"0,-1-1-304 0,-3 0 0 15,7 5 0-15,-5-2 0 0,-6 2 5536 0,-1 4 1056 16,1 5 192-16,-4 4 64 0,-4 1-4608 0,-3 9-896 16,-2 2-192-16,-2 7-48 0,1 4-304 0,-2-1-64 15,4 3-16-15,-1 2 0 0,0-1-336 0,3 2-80 0,-1-2-16 0,3-2 0 16,2-3-288-16,2-3 0 0,1-3 0 0,-1 11 0 31,2-4-1920-31,4-7-304 0,4-9-48 0</inkml:trace>
  <inkml:trace contextRef="#ctx0" brushRef="#br4" timeOffset="137091.41">2531 11888 21183 0,'-5'0'1888'0,"1"0"-1504"15,-1-2-384-15,1 2 0 0,4 0 576 0,0 0 32 16,0 0 16-16,0 0 0 0,4 9 112 0,0-2 32 15,3 3 0-15,3-3 0 0,1 4-208 0,4-4-48 16,1 3 0-16,6-1 0 0,-2 3-64 0,3-3 0 16,-2 0-16-16,1-3 0 0,1 4-224 0,1-4-32 15,-1 2-16-15,0-3 0 0,0 0-160 0,0 2 128 16,-1-4-128-16,-3 0 128 0,-2 3-128 0,1-1-176 16,-1-3 48-16,-3-2-8816 15,-2 2-1744-15</inkml:trace>
  <inkml:trace contextRef="#ctx0" brushRef="#br4" timeOffset="137340.26">3147 11714 35007 0,'0'0'3120'0,"-5"-2"-2496"0,-1 2-496 0,6 0-128 0,-6 4 0 0,-1 2 192 15,0 7-64-15,-9 11 0 16,-3 4-448-16,-1 0-96 0,-2 3-16 0,6-8 0 0,-2 3 704 0,-2 2 144 15,-2 2 32-15,-1 3 0 0,0-2-304 0,0 0-144 16,0 1 160-16,-8 13-160 16,3-6-1904-16,4-4-464 0</inkml:trace>
  <inkml:trace contextRef="#ctx0" brushRef="#br4" timeOffset="140152.96">4759 12727 6447 0,'0'0'576'0,"0"0"-576"0,0 0 0 0,0 0 0 0,0 0 2160 0,0 0 320 15,0 0 64-15,0 0 16 0,0 0-1136 0,0 0-208 16,0 0-64-16,0 0 0 0,0 0 32 0,0 0 0 15,0 0 0-15,0 0 0 0,0 0-640 0,0 0-128 16,0 0-32-16,0 0 0 0,-8-3 64 0,1 2 0 16,-1 2 0-16,-1 0 0 0,-1 1-64 0,-3 1-16 15,1 1 0-15,-4 3 0 0,0 1 16 0,-2 0 0 16,-1 4 0-16,-1-2 0 0,2 1 64 0,3 3 32 16,-2-1 0-16,3 1 0 0,3 1-64 0,1 0-16 15,2-1 0-15,3-1 0 0,0-3-192 0,4 2-32 16,3-5-16-16,4 3 0 0,2-3-32 0,3-1-128 0,5-1 192 15,4-1-64-15,3-3 16 0,6-2 0 16,-5-3 0-16,6-2 0 0,-2 1 32 0,2 1 0 16,-3-5 0-16,-3 1 0 0,0-3 0 0,-2 2 0 15,1-2 0-15,-3-1 0 0,-2 3 160 0,-3-2 48 16,-2 2 0-16,-3-1 0 0,-3 3 96 0,-1-1 32 16,-4 0 0-16,-3-1 0 0,-3 0 112 0,-4 3 16 15,-2-3 16-15,-3 3 0 0,-2-3-272 0,-3 4-64 0,-2-1-16 16,0 1 0-16,-1 2-304 0,0 1 160 0,-2 2-160 0,-1-1 128 31,0 2-1216-31,1 2-240 0,4 1-48 0,2-1-16176 0</inkml:trace>
  <inkml:trace contextRef="#ctx0" brushRef="#br4" timeOffset="141092.01">3690 10881 14447 0,'0'0'640'0,"0"0"128"0,3-4-608 0,-3-1-160 15,0 5 0-15,-3-6 0 0,1 1 1136 0,-1 1 192 16,-1 0 32-16,-1 0 16 0,0 2-32 0,-1 0-16 15,-1 1 0-15,1 1 0 0,-2 0-288 0,-1 1-48 16,-1 3-16-16,0 1 0 0,0 0-192 0,0-1-32 16,-2 4-16-16,2-2 0 0,-1 6-288 0,-1-3-48 15,2 3-16-15,0-2 0 0,4 3-96 0,-1 0-32 0,2-6 0 0,1 2 0 16,2-2 16-16,2-7 0 0,1 9 0 0,3-3 0 16,-4-6 80-16,0 0 16 0,10 4 0 0,1-2 0 15,1-2 80-15,1-2 32 0,-2-2 0 0,2-2 0 16,-1-1-48-16,1 2-16 0,-1-4 0 0,-2 2 0 15,-1 0 0-15,0-2 0 0,-2 2 0 0,0-3 0 16,-2 2-96-16,-2-2-32 0,0 3 0 0,-2-1 0 0,-1 1 0 0,-2-2 0 16,-2 2 0-16,-2 2 0 0,-3-4-112 0,-3 4-32 15,0 2 0-15,-1-1 0 0,0 0-144 16,0 3 0-16,1 0 0 0,2 1 0 16,2 1-1392-1,8-1-256-15,-4 8-48 0</inkml:trace>
  <inkml:trace contextRef="#ctx0" brushRef="#br4" timeOffset="154195.18">3071 19149 18543 0,'0'0'816'0,"0"0"176"0,0 0-800 0,0 0-192 15,0 0 0-15,0 0 0 0,0 0 0 0,0 0 0 16,0 0 0-16,0 0 0 0,0 0 352 0,0 0-32 15,0 0 0-15,0 0 0 0,0 0 128 0,0 0 0 16,0 0 16-16,8-3 0 0,-2-1 112 0,0 0 0 16,-6 4 16-16,7-3 0 0,-7 3-64 0,5-3-16 15,-5 3 0-15,5-7 0 0,-5 7-48 0,4-6-16 0,0 1 0 0,1-3 0 16,-2 2 32-16,1 1 0 0,-1-3 0 0,1 2 0 16,1-3-16-16,0 1 0 0,1-5 0 0,0 5 0 15,0-5-80-15,-1 1 0 0,1 4-16 0,-2-5 0 16,1 0 64-16,1 2 16 0,1-3 0 0,0 0 0 15,1 0-48-15,1 1 0 0,-3-1 0 0,6-3 0 16,-2 1-144-16,1-1-16 0,2 0-16 0,-2-2 0 16,1 0-32-16,-2-2 0 0,0 3 0 0,4-1 0 0,0 2 96 0,0-1 16 15,0-1 0-15,0-2 0 0,0 4-16 0,1 0 0 16,-1 0 0-16,0 2 0 0,-1-3 32 16,1 3 0-16,-1-1 0 0,-1 0 0 0,4 4-144 0,-4-4-32 15,1-1 0-15,0 0 0 0,-1 1 112 0,1-2 32 16,1 1 0-16,0 1 0 0,0 0-32 0,-1 1-16 15,0 1 0-15,-1 2 0 0,-2-5-64 0,2 3-16 16,-3 0 0-16,0 3 0 0,-2-3-160 0,1 1 192 16,-1 3-192-16,1-3 192 0,1 2-48 0,0-1 0 15,0-2 0-15,-2 3 0 0,-1 1 16 0,4-3 0 16,0 1 0-16,1 2 0 0,-3-2-32 0,1 3-128 16,0-3 192-16,0 1-64 0,-2 1 64 0,2-2 0 15,-2 3 0-15,3-2 0 0,-4 2-192 0,2 1 0 16,-1 1 0-16,1-2 0 0,0 1 0 0,0-1 192 15,-1 3-192-15,-1-2 192 0,1 1-64 0,-1 0 0 16,0 0 0-16,-1 2 0 0,0-2-128 0,0 0 192 16,2-1-192-16,-3 0 192 0,1 2-192 0,0 0 160 15,0-3-160-15,0 2 160 0,-2-2-160 0,2 4 0 0,1-1 144 16,-1-2-144-16,-1 2 0 0,0-2 144 0,-1 2-144 16,1 1 0-16,0-3 128 0,0 2-128 0,0 1 0 15,2-4 0-15,0 3 144 0,0-4-144 0,1 1 0 0,0-3 144 16,0 3-144-16,2-1 0 0,-1-1 0 0,-1 2 128 15,1-1-128-15,-2 2 0 0,2-3 0 0,0 3 0 16,-1-2 0-16,0 2 0 0,1-3 0 0,0 3 0 16,0-1 0-16,1 2 0 0,-4-4 0 0,1 4 128 15,0-2-128-15,1 1 0 0,-2-1 0 0,0 2 128 16,-1 0-128-16,0 0 0 0,-1 2 0 0,-3 5 128 0,3-4-128 16,-3 4 0-16,2-7 144 0,-2 7-144 0,0 0 0 0,0 0 0 15,0 0 0-15,0 0 128 0,0 0-128 0,0 0 0 16,0 0 0-16,0 0 0 0,0 0 0 0,0 0 0 15,0 0 0-15,0 0 128 0,0 0-128 0,0 0 0 16,0 0 0-16,0 0-128 0,0 0-128 0,0 0-32 16,0 0 0-16,0 0 0 15,-1 12-1760-15,1-12-336 0,0 0-80 0,0 0-15840 0</inkml:trace>
  <inkml:trace contextRef="#ctx0" brushRef="#br4" timeOffset="154906.18">4387 17238 19343 0,'0'0'1728'0,"0"0"-1392"0,0 0-336 0,0 0 0 15,0 0 2048-15,0 0 352 0,0 0 64 0,0 0 16 16,0 0-944-16,0 0-192 0,0 0-48 0,0 0 0 0,0-9-480 16,0 1-112-16,1-3 0 0,1 3-16 0,2-2-416 0,1 1-80 15,2-4 0-15,0 2-16 0,2 2-176 0,1-4 128 16,2 4-128-16,-3-3 128 0,1 0-128 0,1 3-192 15,1-2 32-15,4-3 16 16,-3 5-2288-16,-4-1-448 0</inkml:trace>
  <inkml:trace contextRef="#ctx0" brushRef="#br4" timeOffset="155140.31">4776 16622 15663 0,'-3'-6'1392'0,"2"0"-1120"16,1-3-272-16,0 1 0 0,0-3 2880 0,2 3 528 16,1-2 112-16,-1 2 0 0,0-2-2784 0,0 3-560 0,1-2-176 15,1 2 0-15,-1-3 0 0,1 4 0 0,0-4 0 0,2-1 0 31,1 0-464-31,-1 5 16 0,-2-2 16 0,1 4-7696 0,-1 0-1536 16</inkml:trace>
  <inkml:trace contextRef="#ctx0" brushRef="#br4" timeOffset="155356.34">5203 16043 28559 0,'-7'-17'1264'0,"4"12"272"0,1-2-1232 0,0 0-304 16,0-2 0-16,2 2 0 0,0 0 416 0,2-3 32 15,-1 3 0-15,2-2 0 0,-1 2-448 0,2-2 0 16,1 3 0-16,1-7 0 16,1 3-352-16,-1 0-160 0,-1 4-16 0,5-2-12336 0</inkml:trace>
  <inkml:trace contextRef="#ctx0" brushRef="#br4" timeOffset="155605.76">5505 15489 27647 0,'4'-16'2448'0,"-1"11"-1952"15,-1-5-496-15,3 1 0 0,2-3 352 0,-1 0-32 0,3 2 0 0,-3-2 0 16,1 5-32-16,-1-5-16 0,0 1 0 0,1 1 0 15,0 0-16-15,1 2 0 0,-6-5 0 0,5 4 0 16,-1-2 192-16,0 3 48 0,3-2 0 16,-1 3 0-16,0-4-128 0,-1 5-32 0,1 0 0 0,-2 1 0 15,-1 1-208-15,-5 4-128 0,7-7 128 0,-1 4-128 16,0-1-208-16,-6 4-112 0,8-1-32 0,3-1-14368 16</inkml:trace>
  <inkml:trace contextRef="#ctx0" brushRef="#br4" timeOffset="157313.1">3169 19264 20271 0,'0'0'896'0,"0"0"192"15,0 0-880-15,0 0-208 0,0 0 0 0,0 0 0 0,0 0 224 0,0 0 0 16,0 0 0-16,0 0 0 0,0 0 576 0,6 10 112 15,1-5 32-15,0-1 0 0,1 1-112 0,1 3-32 16,1-3 0-16,0 3 0 0,3-2-64 0,1 0-16 16,0 4 0-16,1-4 0 0,0 3-240 0,2-2-48 15,1-1-16-15,1 3 0 0,-2-3-96 0,5 2-32 16,0-4 0-16,2 1 0 0,1 0 32 0,2 1 0 16,2-3 0-16,-1 1 0 0,1-2-80 0,1-1-16 15,-1 1 0-15,-2-2 0 0,-1 0 0 0,2-2 0 16,4 0 0-16,-3-1 0 0,0 1-32 0,1 1 0 15,4-2 0-15,0-2 0 0,2 1-48 0,1 0-16 16,2 2 0-16,12-6 0 0,-4 3 96 0,-4 0 16 16,-5 0 0-16,-1-1 0 0,-2 0-240 0,0 3 0 15,0-4 0-15,0 3 0 0,-1-1 0 0,1 3 0 16,-2-2 0-16,2-1 0 0,4 0 0 0,-1 1 128 16,-4 0-128-16,0-5 0 0,-1 2 0 0,0-6 128 15,-3 0-128-15,-4 2 0 0,2-2 144 0,-1-1-144 16,-2-1 128-16,2-2-128 0,2 0 128 0,1-1-128 0,0 0 128 0,1 0-128 15,-1 3 0-15,3 0 128 0,1-3-128 0,2 1 0 16,-3 0 0-16,0 1 0 0,-1 1 0 0,-2 1 0 16,1-1 0-16,-1 1 0 0,2-3 128 0,-1 1-128 15,-1-2 0-15,1 1 0 0,-1 1 0 0,1-2 128 16,-1-1-128-16,3-3 128 0,-1-2-128 0,0 0 128 16,0-4 80-16,1 3 16 0,-1 2 0 0,-2-4 0 15,-3 1-80-15,-1-2-16 0,1 2 0 0,0-3 0 0,-1 1-128 0,1 0 0 16,1-3 144-16,-1 2-144 0,0-1 0 0,0-2 144 15,0 1-144-15,-1 1 0 0,-2-2 224 0,0 2-64 16,0-2-16-16,0 3 0 0,0-3-144 0,1 1 160 16,-1 3-160-16,-1-3 160 0,-3-2-160 0,-1 0 160 15,-1-2-160-15,-2 3 160 0,0-1-160 0,-2-1 0 16,-1 0 144-16,0-1-144 0,0 4 0 0,0 0 128 16,-1 3-128-16,2-2 0 0,-1 2 0 0,0-3 144 15,-1 1-144-15,0 2 0 0,-2-3 192 0,0 2-64 16,0-2 0-16,-1 1-128 0,-1-3 240 0,0 0-64 0,-1 0-16 15,0-1 0-15,-2-3-32 0,0 5-128 16,0 0 192-16,-1 0-64 0,-2 3 0 0,2 1-128 0,-4-4 192 0,1 7-64 16,0-2-128-16,-1 3 192 0,0-5-192 0,0 3 192 15,0-2-192-15,0 2 192 0,2-5-192 0,-2 6 192 16,0-4-192-16,0 2 0 0,-2 2 144 0,2 0-144 16,-1 0 0-16,0 2 144 0,0-1-144 0,-2 1 0 15,1 1 128-15,-1 2-128 0,2 0 0 0,-3-2 0 16,-1-2 208-16,0 2-64 0,0 1-16 0,0-1 0 15,-2-1-128-15,1 3 0 0,0 0 0 0,0-1 0 16,1-3 0-16,2 1 0 0,-1 2 0 0,2 7 0 16,-1-3 0-16,-1 2 0 0,0-5 0 0,0 0 0 15,0 1 0-15,2 0 0 0,-2 2 0 0,2-3 0 16,-2 0 0-16,0 1 0 0,0 0 0 0,0 0 0 16,0 0 0-16,1 0 0 0,-2 1 0 0,1-1 0 15,-1 1 0-15,0 0 0 0,-1 2 128 0,1-2-128 0,0 3 0 16,0-2 0-16,-1-1 0 0,0 1 0 0,-1-1 0 0,0 0 0 15,-2 0 0-15,0 0 0 0,-1-1 0 0,-2-1 0 16,3-3 128-16,-1 3-128 0,1-2 0 16,-1 3 0-16,0-1 0 0,0 1 0 0,1-2 0 0,0 1 0 15,1 2 0-15,1 2 0 0,-2-2 0 0,1 1 0 16,-1 2 0-16,2-1 0 0,-1-1 0 0,0 2 0 16,-1 0 0-16,-1-2 0 0,-1 3 0 0,-2 0 160 15,-1-1-160-15,0 0 160 0,0 2-160 0,1 2 160 16,-1-2-160-16,0 1 160 0,-1 2-160 0,0-1 0 15,1 2 0-15,0-1 0 0,-1 2 0 0,2 2 0 16,-1 3-192-16,-4-2 192 16,4 4-1088-16,4 1-112 0,-1 1-16 0,4 2-11552 0,7-3-2320 0</inkml:trace>
  <inkml:trace contextRef="#ctx0" brushRef="#br4" timeOffset="157673.01">5486 16375 24879 0,'0'0'2208'0,"0"0"-1760"16,0 0-448-16,0 0 0 0,0 0 1248 0,0 0 160 16,0 0 48-16,0 0 0 0,9 2-832 0,3-2-176 15,0 0-16-15,5-4-16 0,2 0-192 0,6 1-32 16,4-2-16-16,5 0 0 0,1 1-176 0,2-1 128 15,-1 1-128-15,-1-1 128 0,-1 1-128 0,0 3 0 16,-3 1 0-16,9 1 128 16,-10 1-624-16,-6 5-128 0,-2-2-16 0,-11 0-8640 15,0 1-1712-15</inkml:trace>
  <inkml:trace contextRef="#ctx0" brushRef="#br4" timeOffset="157913.81">5334 16929 36863 0,'0'0'3264'0,"0"0"-2608"0,0 0-528 0,11-4-128 16,6-1 0-16,2 1 0 0,1-5 0 0,3 3 0 16,1-4 0-16,4 2-144 0,1-5 144 0,4 4 0 15,3-2 0-15,-2 3-128 0,-1-2 128 0,10 3 0 16,-7-2-544-16,-5 5-48 0,-9 3-16 15,-2 1 0-15,-7 0-2080 0,-1 1-400 0</inkml:trace>
  <inkml:trace contextRef="#ctx0" brushRef="#br4" timeOffset="158118.25">5139 17491 36863 0,'0'0'3264'0,"13"-3"-2608"16,3-3-528-16,6-1-128 0,5 2 0 0,2-4 128 16,4 2-128-16,4-2 128 0,0 1-128 0,1-3 0 15,-4 1 0-15,13-4 0 16,-7 1-1040-16,-6 5-144 0,-5 1-32 0,-3 2 0 16,-6 2-880-16,-5 3-176 0,-15 0-32 0</inkml:trace>
  <inkml:trace contextRef="#ctx0" brushRef="#br4" timeOffset="158290.76">4765 18079 34095 0,'0'0'3024'0,"0"0"-2416"0,11-4-480 0,3-3-128 15,5-1 128-15,6-2 16 0,6 1 0 0,3-2 0 16,4-2-144-16,5 3 0 0,4-3 0 0,0 3-176 15,-2 0 176-15,-3 3 0 0,-3 0 0 0,11 3 0 16,-11 3-384-16,-8 2-80 0,-6 1-32 16,-7 7 0-16,-5-1-2304 0,-8 5-464 0</inkml:trace>
  <inkml:trace contextRef="#ctx0" brushRef="#br4" timeOffset="158510.07">4402 18453 36447 0,'0'0'1616'0,"0"0"336"0,0 0-1568 0,10-1-384 16,5-3 0-16,7 1 0 0,5-1 160 0,7 1-160 16,9-3 192-16,4-1-192 0,3 0 144 0,2-1-144 15,4 1 0-15,24-6 144 16,-4 5-1088-16,0-3-208 0,1 4-64 0</inkml:trace>
  <inkml:trace contextRef="#ctx0" brushRef="#br4" timeOffset="159524.57">6598 18895 6447 0,'-19'4'576'0,"-4"0"-576"0,-3-2 0 0,-5 2 0 16,-2 0 2208-16,-2 2 336 0,-2-2 64 0,0 0 16 15,1 0-1104-15,5 0-224 0,1-3-32 0,4-1-16 16,1 0-480-16,8-1-112 0,3-3-16 0,3 1 0 15,4 1 0-15,7 2-16 0,0 0 0 0,0 0 0 0,0 0-32 0,0 0 0 16,0 0 0-16,0 0 0 0,10-3-464 0,4 3-128 16,3 1 0-16,-1 4 0 0,1 4 128 0,0 0 16 15,2 3 0-15,2 3 0 0,-1 1 112 0,0 2 0 16,1 0 16-16,-1-1 0 0,0 0-16 0,-2 0 0 16,-2 1 0-16,-1 1 0 0,-4 0-80 0,2-3-32 15,-2-3 0-15,1 0 0 0,-1 1-144 0,-4-5 128 16,-1 1-128-16,-1-4 128 0,-5-6-128 0,0 0 128 15,3 12-128-15,-3-12 128 0,0 0-400 0,0 0-96 16,0 0-16-16,0 0-8400 0,0 0-1696 16</inkml:trace>
  <inkml:trace contextRef="#ctx0" brushRef="#br4" timeOffset="159718.7">6215 18965 26719 0,'16'1'2368'0,"7"2"-1888"0,9-3-480 0,5 0 0 16,5 1 800-16,1 0 64 0,1 2 16 0,3-2 0 16,2 2 448-16,3-2 80 0,1-1 32 0,2 1 0 15,-1 2-608-15,1 2-112 0,0-1-16 0,-6 0-16 16,-4 2-688-16,-3 3 0 0,-4 0 0 0,-4 1-11072 16,-2 3-2224-16</inkml:trace>
  <inkml:trace contextRef="#ctx0" brushRef="#br4" timeOffset="160751.1">7870 19115 6447 0,'0'0'576'0,"0"0"-576"0,0 0 0 0,0 0 0 15,0 0 3072-15,0 0 512 0,-8-3 112 0,8 3 16 16,0 0-1472-16,0 0-272 0,2-8-64 0,5 0-16 0,2-2-688 0,5 1-144 16,1-4-32-16,3-5 0 15,1 1-320-15,4-2-80 0,1-2-16 0,0 2 0 0,0 0-240 0,0-1-48 16,-1 1-16-16,0 0 0 0,-1 0-48 0,-3 3 0 16,-1 5 0-16,-3-1 0 0,-4 1-64 0,1 6-32 15,-12 5 0-15,0 0 0 0,0 0-160 0,0 0 0 16,6 14 144-16,-6 5-144 0,-3 5 0 0,-4 7 0 15,-5 3 0-15,0 5 0 0,-4 4 0 0,1 5 0 16,-3 4 0-16,-2 2 0 0,-4 2 0 0,0 3 0 16,0-3 0-16,2-2 0 0,0-2 0 0,3-6 0 15,3-3 0-15,1-6 0 0,1-1-256 0,3-6-80 16,5 0-16-16,2-4-9872 16,2-3-1968-16</inkml:trace>
  <inkml:trace contextRef="#ctx0" brushRef="#br4" timeOffset="160899.6">7633 19706 24879 0,'0'0'1088'0,"0"0"256"0,0 0-1088 0,0 0-256 0,0 0 0 0,0 0 0 16,0 0 2240-16,9 0 400 0,6-1 80 0,6-2 16 16,5-1-1232-16,7 2-240 0,5-2-48 0,4 2-16 15,3-6-368-15,-1 3-80 0,0 0-16 0,-5 5 0 16,-2-4-480-16,-3 4-112 0,1 0-16 0,-1 2 0 31,-1 0-1008-31,0 3-208 0,-1 4-32 0,-1-2-16480 0</inkml:trace>
  <inkml:trace contextRef="#ctx0" brushRef="#br4" timeOffset="161666.67">9441 19423 8287 0,'0'0'368'0,"-4"-13"80"0,-4 4-448 0,4-2 0 16,-2 2 0-16,-3-2 0 0,-1 4 2832 0,-3-1 496 16,-1 3 80-16,-1 3 32 0,1-1-1728 0,-4 3-352 15,-3 4-64-15,2 2-16 0,-4 6-432 0,0-1-80 0,1 6-32 0,3 4 0 16,-1 2-144-16,2 1-16 0,0 3-16 0,3-3 0 15,4 3-112-15,2-3-32 0,5 1 0 0,3 0 0 16,3-5 32-16,4-1 16 0,6 0 0 0,-1-2 0 16,2-1-32-16,1-6-16 0,4 0 0 0,2-2 0 15,0 2-176-15,3-2-48 0,1-2 0 0,2-2 0 16,2-4-384-16,1 1-96 0,0 1-16 0,-1-4-9968 16,0-2-2000-16</inkml:trace>
  <inkml:trace contextRef="#ctx0" brushRef="#br4" timeOffset="161963.97">9947 19425 27695 0,'0'0'1216'0,"0"0"272"0,0 0-1184 0,-11-2-304 15,1 2 0-15,-4 1 0 0,-4 3 720 0,-2 5 96 16,-3-4 16-16,-1 6 0 0,-1 1-80 0,0 0-16 15,3 2 0-15,3 0 0 0,1-1-432 0,2 1-96 16,5 0-16-16,5-4 0 0,3 0-192 0,4 2 128 16,-1-12-128-16,11 7 0 0,3 0 240 0,5-1-48 15,2-3-16-15,5-3 0 0,2 0-48 0,1-3 0 16,1 0 0-16,-2-3 0 0,0 0 16 0,-1-4 0 16,-3 1 0-16,-2-4 0 0,-3-1 112 0,-5 3 0 15,-4-3 16-15,-2 0 0 0,-5 1 176 0,-3 0 16 16,-2-2 16-16,-6 0 0 0,-4-1-16 0,-4 2 0 0,-2 2 0 15,1 0 0-15,-2 5-464 0,0 0 0 0,-3 2 0 16,3 4 0 0,1 0-2192-16,5 1-336 0,3 1-64 0,10-1-16 0</inkml:trace>
  <inkml:trace contextRef="#ctx0" brushRef="#br4" timeOffset="162328.37">10497 19337 15663 0,'-10'12'1392'0,"-3"-2"-1120"0,0 1-272 0,-3 5 0 15,-3 3 2112-15,-3 2 384 0,-1 6 64 0,3-1 0 0,-3 4-768 0,3-1-144 16,-1 3-48-16,1 1 0 0,0 3-832 0,1-2-160 16,1 0-32-16,3-3-16 0,1-6-240 0,2-2-32 15,5-4-16-15,1-5 0 0,3 0 304 0,3-14 48 16,-3 5 16-16,3-5 0 0,0 0 304 0,0 0 64 15,12-5 16-15,-1-4 0 0,0-6-352 0,3-5-64 16,2-1-16-16,0-3 0 0,2 0-352 0,0-6-80 16,0-4-16-16,1-1 0 0,0-3-144 0,2 0 0 15,2-4 0-15,3 2 128 0,0 3-128 0,2 3 0 16,0 5 0-16,4 2 128 0,-1 6-128 0,-2 3 0 16,-3 3-160-16,-3 7 160 0,-4 3-128 0,-2 6 128 15,-4 4 0-15,-3 4-144 0,-4 6 144 0,-2 4-192 0,-5 3 192 16,-4 5-192-16,-3-2 192 0,-5 4 0 15,-3-1 0-15,-5 2 0 0,-3 0 0 0,0-7 0 0,0-4 0 16,-1-4 0-16,2-2 0 0,0-4 0 0,-1-2 0 0,2-3 0 31,3-2-272-31,2-4-128 0,3-2-32 0,2-4-11712 0,2-3-2336 0</inkml:trace>
  <inkml:trace contextRef="#ctx0" brushRef="#br4" timeOffset="162741.51">11120 19234 24527 0,'0'0'1088'0,"0"0"224"0,0 0-1056 0,0 0-256 0,0 0 0 0,0 0 0 16,-8 12 880-16,3 2 112 0,3 0 32 0,2 4 0 16,2 1-304-16,1 2-48 0,0 1-16 0,4 5 0 15,3-2-368-15,-2 3-80 0,2-3-16 0,-3 3 0 16,1-1-64-16,-2 1-128 0,-1-8 176 0,1 1-176 16,-1-3 0-16,-2-1 0 0,-1-1 0 0,-1-6-144 31,2 0-2352-31,-3-10-480 0,0 0-96 0,0 0-7760 0</inkml:trace>
  <inkml:trace contextRef="#ctx0" brushRef="#br4" timeOffset="162933.91">11405 19279 24879 0,'-7'15'2208'0,"3"-5"-1760"0,1 4-448 0,-4 8 0 0,-3 6 992 0,-4 4 112 15,-1 6 32-15,-6 1 0 0,-1 3 720 0,-4 4 128 16,-2 2 48-16,-1-2 0 0,-5 1-688 0,-2-1-144 15,-1 0-32-15,-1 1 0 0,2-3-736 0,3-2-160 16,0-1-16-16,7-4-16 16,4-8-1456-16,6-1-272 0,5-8-64 0,5-5-15264 0</inkml:trace>
  <inkml:trace contextRef="#ctx0" brushRef="#br4" timeOffset="164004.7">12763 19026 9215 0,'2'-15'816'0,"-1"8"-656"15,-1 7-160-15,1-11 0 0,-1 1 1840 0,-1 0 336 16,-2-6 64-16,1 2 0 0,-2 0-640 0,0 2-128 15,-1-5-16-15,-1 1-16 0,-2 0-368 0,-1 2-80 0,0 7-16 16,0-2 0-16,1 4 48 0,-3 4 16 0,0-1 0 0,-3 4 0 16,-3 1-352-16,1 8-80 0,-1 0-16 0,-4 9 0 15,-2 7-144-15,-1 4-48 0,-3 5 0 0,2 5 0 16,-1 7-160-16,2 1-48 0,0 4 0 0,2 2 0 16,2 2-192-16,2-1 0 0,2-2 128 0,2 0-128 15,5-8 0-15,1-2 144 16,0-7-144-16,2-1 128 0,0-1-128 0,-1-7 0 0,2-2 144 0,0-6-144 15,0-1 128-15,0-4-128 0,1-1 128 0,0-4-128 16,4-10 128-16,0 0-128 0,0 0 160 0,0 0-160 16,-8-3 176-16,0-3-176 0,-1-4 192 0,0-1-192 15,-1-6 0-15,0-2 0 0,0-5 0 0,-1 1 0 16,3 3-192-16,-1 0 48 0,4 0 16 0,2 3 0 16,2 0 128-16,3 3-160 0,2 0 160 0,4 5-160 0,2-1 32 15,3 5 0-15,1-3 0 0,5 3 0 16,2 2 128-16,3-3-160 0,2-1 160 0,4 2-160 0,0-3 160 0,1 3 0 15,1 0 0-15,-1 1 0 0,2-1 0 0,-5 1 0 16,-5 0 0-16,-4 4 0 0,-5-2 0 0,-4 2 0 16,-10 0 0-16,0 0 0 0,0 0 0 0,1 10 0 15,-2 1 128-15,-6 5-128 0,-1-1 208 0,-4 3-16 16,-2 1-16-16,1 0 0 0,-3-1 16 0,3-1 16 16,0 0 0-16,5-3 0 0,0-3-208 0,4 2 0 15,4-3 0-15,4-1 0 0,2-1 0 0,7-2 0 16,5-3 128-16,3-2-128 0,-2 0 416 0,4-2-16 15,1-2 0-15,1-3 0 0,-1-2-160 0,-3 1-48 16,0-5 0-16,-3 2 0 0,-3 0-64 0,-1-3 0 0,-3 1-128 16,-1-1 192-16,-5-4-64 0,2 0 0 0,-6-4-128 15,-1 3 192-15,-1 1-64 0,-2 1-128 0,-2 1 176 16,0 2-176-16,0 3 160 0,2-1-160 0,0 1 128 0,3 10-128 16,2-9 0-16,3 4 0 0,-5 5 0 0,10-8 0 15,3 2 0-15,2 2 0 0,4 3 0 0,1 3-176 16,-3 3 176-16,2 3-128 0,0 1 128 0,2 5-128 15,0 2 128-15,0 5 0 0,-1 0-144 0,-2 7 144 16,-4-1 0-16,-3 3 0 0,0-2 0 0,-4 2 0 16,-1-1 0-16,-3-4 0 0,-3-1 0 0,-1-1 0 15,-1-2 0-15,1-4 0 0,-1-1 0 0,2-2 128 32,0 1-928-32,3-2-192 0,1-2-32 0,-4-11-16 0</inkml:trace>
  <inkml:trace contextRef="#ctx0" brushRef="#br4" timeOffset="164552.17">13836 19580 4607 0,'0'0'400'0,"0"0"-400"0,0 0 0 0,0 0 0 16,0 0 3872-16,0 0 688 0,0 0 144 0,0 0 32 15,0 0-2592-15,0 0-512 0,13-1-96 0,1-2-32 0,0-2-544 16,2 0-128-16,1 0 0 0,2-5-16 15,1 1-304-15,3-4-48 0,0-1-16 0,0 2 0 0,-1 0-32 16,-2-2-16-16,2 2 0 0,-5-1 0 0,-4-1-96 0,-3 0-32 16,-3 2 0-16,-5 4 0 0,1-4 16 0,-6 4 0 15,-1-2 0-15,-5 6 0 0,-3 3 160 0,-6 2 16 16,-2 3 16-16,-6 6 0 0,-3-1-192 0,-2 7-32 16,0-1-16-16,0 4 0 0,1 4-112 0,0 5-128 15,1-2 176-15,1 1-176 0,3 0 0 0,3-2 0 16,4-2 0-16,6-1 0 0,3-2 128 0,5 0-128 15,4 0 0-15,5-8 0 0,5-2 208 0,5-1-16 16,6 0 0-16,4-4 0 0,6-2-32 0,2 1-16 16,1-4 0-16,3 0 0 15,2 0-1232-15,3-3-240 0,3-1-48 0,-1-1-14688 0</inkml:trace>
  <inkml:trace contextRef="#ctx0" brushRef="#br4" timeOffset="164951.73">14683 19395 19343 0,'-13'-2'1728'0,"4"1"-1392"0,-2-1-336 0,-1 2 0 16,-3 2 2048-16,-4 4 320 0,-3 0 80 0,-2 1 16 16,-3 5-1120-16,0 0-240 0,-3 2-32 0,2 3-16 15,2-1-576-15,1 2-112 0,3 0-32 0,4-2 0 16,1 1-208-16,7-3-128 0,5-3 128 0,4-2-128 15,1-9 240-15,6 9-32 0,6-4 0 0,3-2 0 0,4-3 80 0,1-1 16 16,1-3 0-16,-1-4 0 0,0 0-144 0,-1-2-32 16,-1 1 0-16,0-3 0 0,-2-2 0 0,-3 2 0 15,-1 0 0-15,-4 0 0 0,-1 5 128 0,-2-1 32 16,-5 8 0-16,0 0 0 0,0 0 160 0,0 0 16 16,0 0 16-16,-5 13 0 0,-2 2-288 0,1 1-64 15,0 2-128-15,1 0 192 0,1 0-192 0,3 1 0 16,1 0 0-16,3-1 0 0,2-1 0 0,4-1 0 15,3 2 0-15,1-6 0 16,4-4-1280-16,5-2-256 0,1-1-64 0,4-6 0 0</inkml:trace>
  <inkml:trace contextRef="#ctx0" brushRef="#br4" timeOffset="165258.93">15317 19438 5519 0,'0'0'496'0,"4"-12"-496"0,-2 4 0 0,-2-4 0 16,-1 4 3760-16,-3-2 656 0,-1 4 128 0,-4 0 16 16,-3 2-2320-16,-1 1-480 0,-1 2-96 0,-4 3 0 15,-2 2-544-15,-4 4-96 0,-4 2-32 0,1 2 0 16,0 3-224-16,1 1-32 0,0 2-16 0,5 0 0 15,3 1-320-15,5 1-64 0,3-2-16 0,5 0 0 0,4 0-128 0,3-3-16 16,2-2-16-16,6 1 0 0,4-2 128 0,3 1 32 16,2-4 0-16,2 0 0 0,3-4-320 0,2-3 0 15,3-3 0-15,0 0 0 16,1-3-1104-16,-1-5-288 0,0 2-48 0,0-4-8640 16,-5 5-1728-16</inkml:trace>
  <inkml:trace contextRef="#ctx0" brushRef="#br4" timeOffset="165665.79">16006 18730 21183 0,'0'0'1888'0,"-6"11"-1504"0,-5 3-384 0,0 3 0 15,-3 2 912-15,-1 2 112 0,-3 5 32 0,-1 4 0 16,-3 1 0-16,1 1 0 0,-1 1 0 0,-1 2 0 16,0 1-480-16,2 0-112 0,-1 0-16 0,4-3 0 15,3-2 0-15,1-8 0 0,3-4 0 0,2-3 0 16,2-2 0-16,4-1-16 0,3-13 0 0,0 0 0 16,0 0 336-16,8 5 80 0,4-2 16 0,2-5 0 15,1-1-112-15,4-5-32 0,2-1 0 0,0-1 0 16,2 0-400-16,0-4-64 0,-1 0-32 0,-2 5 0 15,0 0-96-15,-1 5-128 0,-2 4 176 0,-1 3-176 0,1 6 272 16,-3 1-48-16,-3 4-16 0,-1 4 0 16,-1 3-48-16,-2 7-16 0,-2-1 0 0,-3 3 0 0,2 1-16 0,-3-1 0 15,1 3 0-15,-1 0 0 0,0-1-128 0,1-4 0 16,0 0 0-16,-1-2 0 16,-1 0-1472-16,-2-2-384 0,1-3-80 15</inkml:trace>
  <inkml:trace contextRef="#ctx0" brushRef="#br4" timeOffset="166291.01">13776 20146 11967 0,'0'0'528'0,"0"0"112"15,0 0-512-15,7-8-128 0,-7 8 0 0,7-7 0 0,0-2 2480 0,-7 9 464 0,4-8 80 0,-4 8 32 16,3-13-1136-16,0 1-208 0,-3 1-48 0,-1 0-16 15,-3 0-176-15,0 3-16 0,-2-2-16 0,2 3 0 16,-2 2-416-16,-2 0-96 0,-2 3-16 0,0 2 0 16,-2 2-368-16,-2 7-80 0,-4 0-16 0,-1 5 0 15,0 3-192-15,-1 2-32 0,-2 5-16 0,1 1 0 16,-1 7-80-16,2-3 0 0,1 2-128 0,1 3 192 16,1 0-192-16,3 1 0 0,0-1 0 0,4 0 0 15,3 2 0-15,1-6 0 16,1 1 0-16,2-3 0 0,-1-4-1168 15,2-2-240-15,1-5-32 0</inkml:trace>
  <inkml:trace contextRef="#ctx0" brushRef="#br4" timeOffset="166438.97">13258 20391 27935 0,'15'-1'1232'0,"-2"0"256"0,1-1-1184 16,4 2-304-16,2 0 0 0,4 2 0 0,3-1 1248 0,5 1 192 15,3 1 32-15,5 1 16 0,1-3-736 0,-1-1-160 16,-2 0-16-16,-2 0-16 0,-1-1-560 0,-6-3 0 16,-2 0 0-16,-3 0-10352 15,-3 2-2176-15</inkml:trace>
  <inkml:trace contextRef="#ctx0" brushRef="#br4" timeOffset="166608.13">14060 20314 28559 0,'-6'6'2544'0,"-3"7"-2032"0,-2 1-512 0,1 2 0 15,-2 3 960-15,-1 3 112 0,0 1 16 0,2 3 0 16,1-1-256-16,2-1-32 0,0-5-16 0,3 2 0 16,3-3-592-16,0-3-192 0,2 1 128 0,2-2-128 31,0 0-2000-31,2-5-464 0</inkml:trace>
  <inkml:trace contextRef="#ctx0" brushRef="#br4" timeOffset="167167.06">14783 20026 20271 0,'0'0'1792'0,"0"0"-1424"0,5-7-368 0,-5 7 0 16,0 0 672-16,0 0 64 0,0 0 16 0,0 0 0 15,0 0 320-15,2 12 64 0,-5 5 16 0,-1 1 0 16,-2 0-352-16,-4 3-64 0,-2 6-16 0,0 2 0 16,-4 3 32-16,0 0 0 0,-2-3 0 0,-1 3 0 15,-3 3-112-15,1-2-32 0,-2-1 0 0,2-4 0 16,4-1-176-16,1-3-48 15,4-4 0-15,1-2 0 0,3-3-128 0,1-2-16 0,3-7-16 0,4-6 0 16,0 0 96-16,0 0 32 0,12-1 0 0,3-4 0 16,4-8 128-16,4-3 32 0,4-3 0 0,1 1 0 15,1 1-272-15,0 5-48 0,0-4-16 0,-1 1 0 0,-2-1-176 0,-5 4-144 16,0 5 144-16,-5-2-208 0,1 4 208 16,-4 3 0-16,-1 2 0 0,-2 5-144 0,-2 6 144 0,-3 0-128 15,-2 0 128-15,-6 3-128 0,-2 3 128 0,-1-2 0 16,-4 2 0-16,-4-1 0 15,-2-1 128-15,-3 2 0 0,-4 0 0 0,-2-3 0 0,-4-2-128 0,-1-3 176 16,4-1-176-16,-1-4 192 0,0-1-192 0,4-3-272 16,3-3 64-16</inkml:trace>
  <inkml:trace contextRef="#ctx0" brushRef="#br4" timeOffset="167641.07">15191 20423 28095 0,'13'0'1248'0,"-2"0"256"0,5-5-1200 15,3 0-304-15,1-2 0 0,0 1 0 0,-2-3 544 0,0 2 48 0,-2-6 16 0,1 1 0 16,0 1-304-16,-3-3-64 0,-3 3-16 0,2-2 0 15,-3-1 32-15,-3 0 0 0,-1 2 0 0,-3 2 0 16,-1-2 304-16,-2 3 64 0,-3 0 16 0,-3 5 0 16,-3 4 32-16,-3 1 16 0,0 4 0 0,-4 4 0 15,-1 1-224-15,-5 7-32 0,0 2-16 0,0 1 0 0,-1 2-128 0,-2 1-32 16,3-2 0-16,3 1 0 0,3 0 0 16,5-2-16-16,2-1 0 0,5 1 0 0,3-1-96 0,5-1-16 15,2-1 0-15,5-3 0 0,3-4-128 0,4 1 128 16,3-7-128-16,1-1 128 15,4-3-1280-15,1-3-272 0,2-1-48 0</inkml:trace>
  <inkml:trace contextRef="#ctx0" brushRef="#br4" timeOffset="167885.15">15949 20201 19343 0,'0'0'848'0,"-7"8"192"16,1 6-832-16,0-2-208 0,-1 1 0 0,1 3 0 0,-4 4 3184 0,2 2 592 0,1 3 112 0,2-2 16 15,-1 1-2192-15,0 1-448 0,-2-5-96 0,2 0-16 16,1 1-672-16,0-4-144 0,0-1-16 0,0-4-16 16,1-5-48-16,4-7 0 0,0 0 0 0,0 0 0 15,0 0 256-15,0 0 32 0,0 0 16 0,4-12 0 16,1-2 192-16,2-2 32 0,2-1 16 0,2-1 0 15,-1-1-320-15,2 0-64 0,4 2-16 0,0 0 0 16,1 2-160-16,-1 3-48 0,-1 3 0 0,1-1 0 16,2 4-32-16,-1 2-16 0,1 3 0 0,2 1 0 15,0 2-16-15,-1 2 0 0,1-1 0 0,-1 6 0 16,-1 0-128-16,0 3 0 0,-3 0 0 0,-1 0 0 0,-5 1 0 16,0-3 0-16,-6 0-224 0,-3-10 80 15,2 13-1248-15,-2-13-240 0,-9 9-48 0,-3-1-17616 16</inkml:trace>
  <inkml:trace contextRef="#ctx0" brushRef="#br4" timeOffset="168046.93">14912 19789 7359 0,'-14'-19'320'0,"8"10"80"0,3-1-400 0,3 10 0 15,0 0 0-15,6-8 0 0,-6 8 8480 0,10-5 1616 0,2 2 320 0,-1 2 64 16,-1 0-8320-16,0-1-1664 0,1 2-336 0,-11 0-160 31,0 0-1952-31,0 0-480 0</inkml:trace>
  <inkml:trace contextRef="#ctx0" brushRef="#br4" timeOffset="171889.7">5084 11517 12383 0,'0'0'544'0,"0"0"112"0,0 0-528 0,0 0-128 0,0 0 0 0,0 0 0 16,0 0 768-16,0 0 112 0,0 0 16 0,0 0 16 16,-3-8-272-16,3 8-48 0,0 0-16 0,0 0 0 15,0 0-192-15,0 0-64 0,0 0 0 0,0 0 0 16,0 0 48-16,0 0 0 0,0 0 0 0,0 0 0 16,-7-4 96-16,7 4 32 0,0 0 0 0,0 0 0 15,0 0-176-15,0 0-48 0,0 0 0 0,0 0 0 16,0 0-80-16,5-8-32 0,3-2 0 0,-2 7 0 15,-6 3-160-15,12-3 0 0,-1-2 144 0,-1 1-144 16,-10 4 0-16,0 0 0 0,11 0 0 0,-11 0 128 0,0 0-128 0,0 0 0 16,0 0 0-16,2 13 128 0,-2-1 32 0,-5-1 16 15,-6 0 0-15,-2-1 0 0,0 2 80 0,0-2 32 16,1-5 0-16,0 0 0 0,1-1 96 0,1 1 0 16,1-3 16-16,9-2 0 0,-9 2 64 0,9-2 16 15,0 0 0-15,0 0 0 0,0 0-32 0,0-7-16 16,4-3 0-16,2 4 0 0,3-3-256 0,4 1-48 15,1-2-128-15,2 3 192 0,3-4-192 0,2 5 0 16,-5-2 0-16,1 2 0 0,-3 1 0 0,-2 0 0 16,-3 2 0-16,-9 3 0 0,0 0 0 0,0 0 0 15,0 0 0-15,-5 16 0 0,-6-1 0 0,-7 1 0 16,-6 2 0-16,-2-3 0 0,1-1 0 0,0-1 0 16,2 0 0-16,1 0 0 15,4-6-1408-15,4-2-192 0</inkml:trace>
  <inkml:trace contextRef="#ctx0" brushRef="#br4" timeOffset="172864.99">3601 12184 5519 0,'0'0'496'0,"0"0"-496"16,0 0 0-16,0 0 0 0,0 0 1328 0,0 0 160 15,-4-4 48-15,4 4 0 0,0 0-832 0,0 0-176 0,0 0-16 0,-5-6-16 16,5 6 160-16,0 0 48 0,0 0 0 0,0 0 0 15,-5-8 16-15,5 8 16 0,0 0 0 0,0 0 0 16,0 0-352-16,0 0-64 0,6-5 0 0,2-1-16 16,-8 6-144-16,13-4-32 0,-2 1 0 0,1 2 0 15,-12 1 0-15,14 0-128 0,-2 0 192 0,0 1-64 16,-12-1-128-16,11 3 128 0,-11-3-128 0,0 0 128 16,9 7 0-16,-9-7 0 0,0 0 0 0,0 0 0 15,-1 12 64-15,-3-1 16 0,-2-6 0 0,-3 3 0 16,-1-2 192-16,-2-2 48 0,1-1 0 0,-2-1 0 15,0-3 192-15,2 1 64 0,-1-3 0 0,2 1 0 16,3-1-96-16,0-2-16 0,1-1 0 0,2 1 0 16,4 5-144-16,0-6-48 0,3-3 0 0,-3 9 0 0,7-8-208 0,3-2-64 15,2 1 0-15,1-1 0 0,-1 5-128 0,4 0 0 16,-1-3 0-16,0 4 0 0,-1 4 0 0,-2-1-144 16,-12 1 144-16,10 2 0 0,-3 6 0 0,0 1-128 15,-7-9 128-15,1 14 0 16,-2-1-1328-16,-1-1-208 0</inkml:trace>
  <inkml:trace contextRef="#ctx0" brushRef="#br4" timeOffset="182747.47">7810 17203 10127 0,'-8'-1'896'0,"3"1"-704"15,-1-1-192-15,2 0 0 0,-1-3 1856 0,5 4 320 16,0 0 80-16,0 0 16 0,-4-5-912 0,4 5-176 16,0 0-32-16,0 0-16 0,0 0-432 0,0 0-96 15,11-13-16-15,0 4 0 0,0 4-80 0,-11 5-32 0,9-5 0 0,0 1 0 16,2 0 96-16,2-1 0 0,-2-1 16 0,3 2 0 16,2 0 48-16,-4 0 0 0,13-5 0 0,-3 6 0 15,-1-1-128-15,-2 3-32 0,0-3 0 0,-1 6 0 16,-1 3-128-16,4-1-32 0,2 1 0 0,-3 3 0 15,2-3-48-15,1 3-16 0,1-1 0 0,-1 3 0 16,1-2-80-16,1 0-32 0,4-1 0 0,2 0 0 16,-2 2-144-16,-1-4 160 0,3-4-160 0,-3 3 160 15,-2-1-160-15,0-1 160 0,-1-4-160 0,1 0 160 16,-4-1 0-16,1 1 0 0,-2 2 0 0,-1-1 0 16,-1-3-160-16,0-3 160 0,0 2-160 0,-1 3 160 15,-2-2-160-15,-2-1-256 0,-1 1 64 0,-1 0 16 16,-2 2-1616-1,-10 2-336-15,0 0-64 0,5-9-11520 0</inkml:trace>
  <inkml:trace contextRef="#ctx0" brushRef="#br4" timeOffset="183152.61">8528 16971 13407 0,'0'0'592'0,"0"0"128"0,0 0-576 0,0 0-144 0,0 0 0 0,0 0 0 16,0 0 912-16,0 0 160 0,0 0 16 0,10 4 16 15,2-1 48-15,2 0 0 0,1 1 0 0,4 0 0 16,4-2-256-16,2 1-64 0,2 2 0 0,1 1 0 15,2-2-192-15,3 2-64 0,3 2 0 0,-3-3 0 16,-2 1-80-16,-2 2-32 0,-1-3 0 0,-3 4 0 16,-3-1 48-16,-4 3 0 0,-2-2 0 0,-4 5 0 15,-2-1 32-15,-4-1 16 0,-3 3 0 0,-3 2 0 16,-2-3 64-16,-1 1 16 0,-3 1 0 0,-2-3 0 16,-4 4 0-16,-6 0 16 0,-5-1 0 0,1-2 0 15,-3 0 32-15,-1-4 0 0,-5 2 0 0,3-3 0 16,-1-1-16-16,1-1 0 0,1 0 0 0,3-2 0 15,1 2-304-15,3 0-64 0,1-3-16 0,5 1 0 0,2-5-288 0,12 0 0 16,0 0-208-16,0 0-12400 16,0 0-2496-16</inkml:trace>
  <inkml:trace contextRef="#ctx0" brushRef="#br4" timeOffset="186670.58">10647 17760 4607 0,'0'0'400'0,"-8"1"-400"0,8-1 0 0,-9 5 0 16,-2-3 1872-16,1 1 304 0,-2-1 48 0,3 0 16 15,9-2-1088-15,-8 2-192 0,8-2-64 0,0 0 0 16,-9 0 256-16,9 0 32 0,0 0 16 0,0 0 0 15,0 0 0-15,0 0 0 0,0 0 0 0,0 0 0 16,-8 0-304-16,8 0-48 0,0 0-16 0,0 0 0 16,0 0-224-16,0 0-48 0,0 0-16 0,0 0 0 15,0 0-112-15,0 0-32 0,0 0 0 0,0 0 0 16,0 0 48-16,-1 10 16 0,1 0 0 0,2 1 0 16,-2-11-80-16,5 8 0 0,2 3-16 0,-7-11 0 15,5 11-112-15,2 0 0 0,2 0-16 0,0-2 0 0,0 3-32 0,3-3 0 16,2 2 0-16,0-2 0 0,-3 1-16 15,3-1-16-15,0 0 0 0,0-1 0 0,0 1-48 16,1-3-128-16,3 2 192 0,1-2-64 0,1 0 0 0,2 2 0 16,-2-4 0-16,6-1 0 0,-3 3 0 0,2 0 0 15,-1-2 0-15,2-2 0 0,-2 1-128 0,0-2 128 16,0-1-128-16,0 0 128 0,0-1-128 0,2-2 0 16,-1 1 144-16,2-1-144 0,0 2 160 0,-1-2-32 15,1-3-128-15,1 2 192 0,2 0-64 0,1 1-128 16,-2-4 176-16,3 2-176 0,1 1 192 0,-1-1-192 15,0-1 192-15,-1 1-192 0,0 2 128 0,-3-3-128 0,1 0 0 16,-1 0 0-16,-1-1 128 0,-1 0-128 16,0 2 0-16,-2-4 0 0,0 3 144 0,3-4-144 15,1 2 0-15,0-2 144 0,0 3-144 0,1-4 128 0,2 5-128 0,-1-3 128 16,-1 1-128-16,-1 2 192 0,0-3-192 0,0 3 192 16,-2-3-192-16,0 0 0 0,-2-4 144 0,2 2-144 15,-1 2 0-15,1-2 144 0,-3 2-144 0,-1-3 0 16,1 2 144-16,0 0-144 0,0 0 0 0,3 0 144 15,-4-4-144-15,0 1 192 0,0 0-192 0,0-1 192 16,1 2-192-16,0 0 192 0,-1-3-192 0,-1 1 192 16,1 0-192-16,-2 1 0 0,1 0 144 0,-1-1-144 15,-1-3 0-15,0 1 0 0,0 1 0 0,3 0 128 16,-3 1-128-16,0-1 0 0,-1-2 0 0,1-1 128 16,0-1-128-16,0 0 0 0,0 0 0 0,1 1 0 0,1 1 0 15,0-1 0-15,-4-1 0 0,3 1 128 0,-1 0-128 16,-1 3 0-16,0 1 0 0,-4-3 128 0,1 0-128 15,-1-1 0-15,-2-1 0 0,-1 1 128 16,0 0-128-16,1 0 144 0,-1 1-144 0,-1 0 160 0,1-1-160 0,-1 0 0 16,0-1 0-16,0 0 128 0,-1 1-128 0,0-1 0 15,-1-1 0-15,-1 1 128 0,1-4-128 0,-2 3 0 16,1 1 0-16,-1 0 0 0,0 0 128 0,-1 1-128 16,0 0 0-16,-1 0 128 0,-2 0-128 0,-2 2 0 15,0-1 0-15,0 1 128 0,-2-1-128 0,2 1 0 16,0 1 0-16,-2-2 0 0,2-1 0 0,-2 2 0 15,1 0 0-15,0 1 0 0,0 1 0 0,-1 1 0 16,2-3 0-16,-1 2 0 0,0-1 0 0,0 1 0 0,-1 0 0 16,0 2 0-16,-2-3 0 0,3 2 0 15,-3-1 0-15,1 2 0 0,-1-4 0 0,-2 1 0 0,2 2 0 16,-2 2 0-16,0-3 0 0,-1 0 0 0,1 0 0 0,1 3 0 16,-5-3 0-16,3 2 0 15,2 1 0-15,0-2 0 0,-1 0 0 0,-1 3 0 0,2-3 0 0,0 2 0 16,-1 1 0-16,-1-3 0 0,1 0 0 0,0 2 0 15,-2-4 0-15,2-1 0 0,-1 0 0 0,0 1 0 16,-2 1 0-16,1 1 0 0,-2-1 0 0,0 1 0 16,0 2 0-16,0-2 0 0,-1-1 0 0,1 1 0 15,0 2 0-15,1-2 0 0,0 2 0 0,0 2 0 16,1-2 0-16,-1 2 0 0,0-4 0 16,0 3 0-16,0 1 0 0,0-3 0 0,-1 4 0 0,1-5 0 15,-1 0 0-15,0 3 0 0,-1-1 0 0,3 2 0 16,0-4 0-16,-2 3 0 0,0 1 0 0,-3-3 0 0,3 4 0 0,1-3 0 15,-1 4 0-15,-1-3 0 0,0 2 0 16,0-2 0-16,-1 0 0 0,2 1 0 0,0 4 0 16,0-3 0-16,-2 0 0 0,2 2 0 0,0-2 0 0,0 3 0 15,-2-4 0-15,1 2 0 0,-1-3 0 0,1 1 0 16,-2-1 0-16,1 2 0 0,-1-2 0 0,-1 2 0 16,-1-3 0-16,1 4 0 0,-4 1 0 0,1-2 0 15,1 3 0-15,-1-2 0 0,1 0 0 0,-1 3 0 16,1 1 0-16,2-2 0 0,0-1 0 0,2 3 0 15,1-1 0-15,-1-1 0 0,1 0 0 0,2 1 0 16,-1-1 0-16,1-3 0 0,4 3 0 0,-1 0 0 16,-3-1 0-16,1 2 0 0,0 1 0 0,1-1 0 15,7 4 0-15,-10-6 0 0,-1 1 0 0,1 1 0 16,1 0 0-16,-1-1 0 0,0 0-144 0,0 3 144 0,0-1 0 16,2 1 0-16,0-2 0 0,0 1-128 0,8 3 128 0,-12-4 0 15,3 1 0-15,-1 0 0 0,0 1 0 0,0-1 0 16,1 2 0-16,9 1 0 0,-10-3 0 0,10 3 0 15,-9-1 0-15,9 1 0 0,-10-3 0 0,3 2 0 16,7 1 0-16,0 0 0 0,0 0 0 0,0 0 0 16,-7-4 0-16,7 4 0 15,0 0 0-15,0 0 0 0,0 0 128 0,0 0-128 0,0 0 0 0,0 0 144 16,0 0-144-16,0 0 0 0,0 0 0 0,0 0 0 16,0 0 0-16,0 0 0 0,0 0 128 0,0 0-128 15,0 0 0-15,0 0 0 0,-3 8 0 0,3-8 0 16,0 0 0-16,11 8 0 0,2-2 0 0,2-2 0 15,3 0-960 1,1 1-192-16,4-2-16 0,-1-1-16672 0</inkml:trace>
  <inkml:trace contextRef="#ctx0" brushRef="#br4" timeOffset="188965.61">10458 17758 4607 0,'0'0'192'0,"0"0"64"0,-7 3-256 0,7-3 0 0,0 0 0 0,-5 10 0 15,5-10 3120-15,0 0 576 0,0 0 112 0,0 0 32 16,0 0-2192-16,-2 8-432 0,2-8-96 0,0 0-16 0,0 0-176 16,0 0-32-16,0 0-16 0,0 0 0 0,0 0-64 0,0 0-16 15,0 0 0-15,0 0 0 0,0 0 160 0,0 0 16 16,0 0 16-16,0 0 0 0,5-4-96 0,1-5 0 16,2 1-16-16,1-4 0 0,-1 2-304 0,3-4-64 15,0-3-16-15,0 0 0 0,11-19-96 0,-3 2-16 16,0 3 0-16,2 1 0 0,-4-6 0 0,4-2-16 15,0 0 0-15,1-2 0 0,1 0-112 0,2-6 0 16,-1 1-16-16,4 0 0 0,3 3-112 0,-1-1-128 16,0-1 176-16,1 2-176 0,1-1 208 0,1 3-64 15,0 0-16-15,-1-2 0 0,-3 0 64 0,0 2 16 16,1-4 0-16,-2 5 0 0,0-2-48 0,-2 2-16 16,-2-6 0-16,1 5 0 0,-1 0-144 0,0 1 160 15,0-2-160-15,-1 2 160 0,0 1-160 0,0 0 192 0,0 1-192 0,-2 2 192 16,0-1-64-16,-2 1 0 0,1 2 0 0,2 0 0 15,-2-1 0-15,0 1-128 0,-1 1 192 0,2 0-64 16,0 0-128-16,2 2 128 0,0 1-128 16,1-3 128-16,-1-1-128 0,0 6 0 15,0 3 0-15,1 1 0 0,0-2 128 0,0 1-128 16,2 4 0-16,-2 3 128 0,-3-1-128 0,4 1 128 16,-4 1-128-16,0-1 128 0,-4 3-128 0,0 2 128 0,-2-2-128 0,-1 2 128 15,-1 3-128-15,-2-2 192 0,1 3-192 0,-2-1 192 16,-3 3-64-16,2 1-128 0,-1-3 192 15,-3 4-64-15,-5 4 0 0,5-3-128 0,0-2 192 16,-1-2-64-16,-4 7 16 0,0 0 0 0,3-5 0 0,-3 5 0 16,0 0-16-16,0 0-128 0,0 0 192 0,0 0-64 15,0 0-128-15,0 0 0 0,0 0 0 0,0 0 128 16,0 0-336-16,0 0-80 0,0 0-16 0,0 0 0 16,0 0-2288-16,-7 14-464 15,1-2-80-15</inkml:trace>
  <inkml:trace contextRef="#ctx0" brushRef="#br5" timeOffset="194341.94">10566 17911 6447 0,'0'0'272'0,"0"0"80"0,-5-7-352 0,5 7 0 0,-6-5 0 0,0-2 0 16,0 3 2464-16,-2 1 416 0,0-1 96 0,0-1 16 16,-1 1-1280-16,9 4-256 0,0 0-48 0,-9-3-16 15,9 3-256-15,-9-1-48 0,9 1-16 0,0 0 0 16,0 0-256-16,0 0-48 0,0 0-16 0,0 0 0 15,0 0-176-15,0 0-16 0,0 0-16 0,0 0 0 16,10 4-32-16,0 0 0 0,0 1 0 0,2-1 0 16,-1 1-64-16,2 4-32 0,0-2 0 0,1 3 0 15,0-3-64-15,1 2-16 0,1-3 0 0,2-1 0 16,1 4 0-16,3-4 0 0,1 1 0 0,3 1 0 16,2-5 48-16,3 0 0 0,-1-1 0 0,5-1 0 15,2-1 64-15,-2-2 32 0,-2-3 0 0,3 2 0 0,-2 0-128 16,0 2-32-16,0-2 0 0,-1-3 0 0,-3 1-112 15,3 0-16-15,-1-3-16 0,1 0 0 0,1-3-48 16,2 1 0-16,-2 3 0 0,2-1 0 0,-2 2 0 0,0-2-128 16,1 1 192-16,-2 2-64 0,-1-3 0 0,-1 3-128 15,1-4 192-15,-1 3-64 0,-2-2-128 16,0 3 160-16,2 0-160 0,-1-5 160 0,2 2-160 0,-2-2 192 16,0 2-192-16,0 2 192 0,2-4-192 0,0 1 160 15,-2 0-160-15,-1 0 160 0,1-4-160 0,-2 0 160 16,-2-3-160-16,1 0 160 0,1-1-160 0,-1-1 192 15,-2 0-192-15,-1 0 192 0,-3-2-64 0,-1 2-128 16,2-1 192-16,-3 1-64 0,1 0-128 0,0-2 0 16,1 1 0-16,-1 1 0 0,2 0 0 0,-1 0 0 0,1 1 0 15,-2 2 128-15,0 2-128 0,2 1 0 0,-3-2 0 0,3-2 0 16,-3 1 0-16,1 0 0 0,-1 1 0 16,0 0 0-16,-1 0 0 0,0-2 0 0,0 2 0 15,-2-3 0-15,1-1 0 0,1 0 0 0,-2-2 0 0,-2-1 0 16,-3 1 0-16,1 1 0 0,-1 1 128 0,0-1-128 15,-3-1 0-15,-1 0 0 0,-1 0 144 0,-1 1-144 16,-1-2 0-16,-1 2 0 16,-2-3 0-16,-1 0 128 0,0 2-128 0,-1-1 128 0,-1-5-128 0,2 4 128 15,-2 2-128-15,-1-2 0 0,-1-4 0 0,1 3 0 16,-2-1 0-16,-1 2 0 0,1 1 0 0,-1-1 0 16,0-2 0-16,1 3 0 0,1 2 0 0,0 1 0 15,-4 0 0-15,1-3 0 0,-1 2 0 0,0-2 0 16,1 1 0-16,-1 2 0 0,1-2 0 0,1-3 0 15,1 4 0-15,-1 1 0 0,0-2 0 0,-1 2 0 16,2 0 0-16,1 1-160 0,-1 1 160 0,0 0 0 16,0-2 0-16,0 1-128 0,0 0 128 0,0 2 0 0,-3-1 0 0,3 2 0 15,-2 0 0-15,-2 2 0 0,-1-1-144 0,-1-1 144 16,0 1 0-16,2 0-144 0,-1 0 144 0,0 1 0 16,1 1-144-16,-1 1 144 0,1-1 0 0,0-2 0 15,0 1 0-15,1 0 0 0,1 1-160 0,-1-1 160 16,0 1 0-16,-1-2-144 0,3 2 144 0,0 3 0 15,-1-3 0-15,0 1-128 0,-1-2 128 0,1-1 0 16,-2 2 0-16,1-2-128 0,2 0 128 0,-2 0 0 16,-2-2 0-16,4 5-128 0,-2 2 128 0,0-2-160 15,-1-1 160-15,0 1-160 0,1-1 160 0,0 3 0 16,-1-3-144-16,1 3 144 0,1-3 0 0,-1 3-144 0,1 1 144 16,-2 1 0-16,0-4-128 0,1 6 128 0,-1-3 0 15,3 3 0-15,2 0-144 0,-1-2 144 0,-1 1 0 0,-1 2-144 16,7 4 144-16,-7-6 0 0,-1 2 0 0,8 4 0 15,-6-5 0-15,6 5 0 0,0 0 0 0,0 0-128 16,-8-5 128-16,8 5 0 0,-5-8 0 0,5 8 0 16,0 0 0-16,0 0 0 0,-3-5 0 0,3 5-128 15,0 0 128-15,0 0 0 0,0 0 0 0,0 0 0 16,0 0-128-16,0 0 128 0,0 0-128 0,11 2 128 16,1-4-128-16,1 5 128 0,-2 2-128 0,3 3 128 15,3-3 0-15,1 3 0 0,0-1 0 0,2 0-128 16,3 4 128-16,2 1 0 0,2-1 0 0,1 3-128 0,1 1 128 15,-1 1 0-15,0 3 0 0,1-2 0 16,2-4 0-16,-3 2 0 0,0 3 0 0,-3 1 0 16,-3 0 0-16,-1 2 0 0,0 1 0 0,-2 0 0 0,-2 2 0 0,0 2 0 15,-2-1 0-15,1 3 0 0,-4-3 0 16,2 3 0-16,0-1 0 0,0 2 0 0,-1 0 0 0,1 0 0 16,0 4 0-16,-1 2 0 0,-2-2 0 0,0 0 0 15,0-1 0-15,-1 2 0 0,1 0 0 0,-1 1 144 16,-1-1-144-16,-1-1 0 0,-2 1 160 0,-1-1-160 15,-2-2 128-15,-2 2-128 0,-1-3 128 0,0 3-128 16,-1 0 0-16,-2-1 128 0,0-4-128 0,-3 4 128 16,-2-3-128-16,-1 2 128 0,-1 0 0 0,-2 2-128 15,-2 3 192-15,0-2-64 0,-2-2-128 0,-1 4 128 16,-2-1-128-16,0 3 128 0,0-6-128 0,1 3 192 0,0-2-192 16,0 0 192-16,-1-2-192 0,-1-1 0 0,0 0 0 0,1 3 0 15,-2-2 144-15,1 1-144 0,-2 1 160 0,-1 0-160 16,3-2 128-16,-1 0-128 0,-1-2 0 0,2 2 0 15,1-2 0-15,-1-1 128 0,3 2-128 0,-2-4 0 16,-4 0 0-16,1-3 128 0,0 1-128 0,1 3 0 16,-2-4 176-16,0 2-176 0,0 0 192 0,0-2-192 15,0 2 0-15,1-2 0 0,-3 0 0 0,1-3 0 16,-1-3 0-16,-1-1 0 0,2-2 128 0,-2 3-128 16,-4-2 0-16,-1-5 128 0,-2 1-128 0,-2 1 0 15,2-4 144-15,-2 3-144 0,-1-5 0 0,3 4 144 16,1-3-144-16,-1 0 0 0,-1 1 0 0,1-3 128 15,1 0-128-15,-1 2 0 0,1-4 0 0,0-1 128 16,-2-1-128-16,-2-1 0 0,1-1 0 0,-1-1 0 16,1 0 0-16,2-1 0 0,0 0 0 0,1 0 0 0,1-1 0 0,2 2 0 15,0-1 0-15,0-1 0 0,-1-1 0 0,0 1 0 16,-1 2 0-16,0-2 0 0,-4-2 0 0,0-1 0 16,-3 1 0-16,2-3 0 0,0 1 0 0,1 0 0 15,-2 0-144-15,1-1 144 0,3 1 0 0,-2 3 0 16,-2-2 0-16,1 2 0 0,3 0 0 0,-1-2 0 15,0 3 0-15,0 2-160 0,3-2 160 0,1-2 0 16,2 1 0-16,3 1 0 0,2-4 0 0,3 3 0 16,-1 1 0-16,5 0 0 0,2-2 0 0,3 1 0 15,0 2 0-15,4 1-128 0,0-2 128 0,1-1 0 0,6 5 0 16,0 0 0-16,-5-5 0 0,5 5 0 16,0 0-176-16,0 0 176 0,0 0 0 0,0 0 0 0,0 0 0 0,0 0 0 15,0 0-160-15,9 6 16 0,1 1 0 0,3-4 0 16,-1 2 144-16,6-1 0 0,3 0 0 0,3 0-128 15,-1 0 128-15,3 1 0 0,2 1 0 0,4-2-128 16,0 1 128-16,3-2 0 0,1 0 0 0,0 0 0 16,-1-2 0-16,2 2 0 0,1-3 0 0,3 1 0 15,3 0 0-15,3-1 0 0,0-1 0 0,3 0 0 16,0 1 0-16,-1-3 0 0,1-1 0 0,1-2 0 16,-2 0 0-16,3-3 0 0,2 1 160 0,3-2-160 15,0 1 0-15,0-2 0 0,-1-1 0 0,0 0 0 16,-1-2 0-16,-2 2 0 0,-2 3 0 0,1-5 0 15,0 0 0-15,0 3 0 0,-1-3 0 0,-4 1 0 16,-1-2 0-16,-2 1 0 0,-2-3 0 0,-1 2 0 16,-3-1 0-16,0-1 0 0,-1-1 128 0,0 0-128 0,0 1 0 15,-1-1 0-15,-1-1 0 0,-1 1 0 0,-1-2 128 0,1-4-128 16,-1-1 0-16,-2 3 0 0,0-6 128 16,-1 3-128-16,1 1 0 0,-2-1 0 0,-2 3 0 0,0-1 128 15,0 0-128-15,0 2 0 0,-1-2 0 0,-2 0 0 16,0 0 0-16,0 2 0 0,-2-2 0 0,-2-4 0 15,-1 0 0-15,-1-1 0 0,-3 3 0 0,0-3 128 16,-2 0-128-16,0-2 0 0,-2-1 0 0,1 3 0 16,0-2 0-16,-1 3 0 0,-3-1 0 0,-1 2 128 15,-1-1-128-15,2 1 0 0,-4-1 0 0,1 3 0 16,-2-1 0-16,3 1 0 0,-5 2 0 0,1-2 0 16,1 1 0-16,-1 1 0 0,1 5 0 0,-2-2 0 0,-1 1 0 15,0 0 0-15,0 1 0 0,2 0 0 0,-2 0 0 0,0-2 0 16,0-1 0-16,-2-1 0 0,0-1 0 0,-2 0 0 15,-2 0 0-15,-1 1 0 0,1-3 0 16,-3-2 0-16,-2 3 0 0,-1-2 128 0,-1 1-128 0,-1 0 0 16,-1-4 0-16,0 2 0 0,-2-2 0 0,1 4 0 15,-2-3 0-15,2 4 0 0,-4-3 0 0,1 3 0 16,-1 1 0-16,1 2 0 0,1-2 0 0,-1 1 0 16,0 3 0-16,0 0 0 0,1 0 144 15,0 2-144-15,-2 1 0 0,1 1 0 0,0 1 0 0,0 0 0 16,-1 0 0-16,-1-1 0 0,2 4 0 0,-1 1 0 15,-1-2 0-15,2 3 0 0,-2-2 0 0,0 4 128 16,1 1-128-16,-2-2 0 0,0 1 0 0,-4 1 0 16,2 0 0-16,-1 2 0 0,-1 3 0 0,-1-1 0 0,2-2 0 15,0 2 0-15,-1 0 0 0,2 1 0 0,-3 1-304 16,4 0-32-16,3-1-16 0,2 4-12944 16,4 4-2576-16</inkml:trace>
  <inkml:trace contextRef="#ctx0" brushRef="#br3" timeOffset="198046.25">10999 16755 7359 0,'0'0'320'0,"0"0"80"0,0 0-400 0,0 0 0 15,0 0 0-15,0 0 0 0,8-2 2064 0,-1-1 336 16,0-3 64-16,0 3 16 0,-7 3-992 0,8-2-192 16,0-1-32-16,-8 3-16 0,6-7-144 0,-1 2-16 15,-5 5-16-15,0 0 0 0,1-5-144 0,3-3-32 16,-3 2 0-16,-1 1 0 0,0 5 0 0,0-8 0 16,-1 3 0-16,0 0 0 0,1 5-144 0,0 0-48 0,-3-7 0 0,3 7 0 15,0-7-144-15,0 0-48 16,0 7 0-16,8-7 0 0,-2 2-288 0,3-2-64 15,1 0-16-15,3 2 0 0,1-3-144 0,1 2 0 16,2 1 0-16,1-1 0 0,-1 2 0 0,1 0 128 0,1 3-128 16,0-1 0-16,-1 2 0 0,-1 3 0 0,-2 0 128 15,0 0-128-15,-2 4 0 0,-2-2 0 0,-2 0 144 0,-1 3-144 16,-3-2 128-16,-3 2-128 0,-2-8 160 0,-2 10-160 16,-3 1 384-16,-4 1 0 0,-3-1-16 0,0-2 0 15,-4 1 48-15,0 2 16 0,-2-4 0 0,-1 3 0 16,0-5 16-16,0 0 0 0,0 1 0 0,1-4 0 15,0-1-16-15,2-1 0 0,1-2 0 0,2-1 0 16,4 0-48-16,1-2 0 0,2-2 0 0,1 1 0 16,1 0-128-16,1-4-16 0,2 1-16 0,2-2 0 0,2-3-224 0,2 2 128 15,3-3-128-15,2 2 0 0,3 0 0 0,2-2 0 16,3 1 0-16,1 3 0 0,0-2 0 16,1 3 0-16,-2 0 0 0,0 4 0 0,-2 0 0 0,2 4 0 15,0 1-128-15,-2 4 128 0,-2 0 0 0,-2 1-128 16,-3 5 128-16,-3 0 0 0,-2 3 0 0,-3 2-128 15,-3-2 128-15,-2 3 0 0,-1 1 0 0,-2-1 0 16,-2 0 0-16,1-1 0 0,-3 0 0 0,0-3 0 16,-2-2 0-16,1 1 0 0,-4-3 256 0,4 2-64 15,-4-4 0-15,1 2 0 0,0-4 64 0,1 0 0 16,0-3 0-16,1-1 0 0,2-1-64 0,2-3 0 16,1-3 0-16,2 1 0 0,-1-3-48 0,4 2-16 15,0-4 0-15,3 1 0 0,3-5-128 0,2 1 0 16,4-1 144-16,1 1-144 0,4-2 0 0,0 1 0 15,4-1 0-15,1-1 0 0,1 3 0 0,2 3 0 16,-1-2 0-16,2 4 0 0,1 1 0 0,-1 5 0 16,0-1 0-16,-3 1-128 0,-1 6 128 0,-1 1 0 0,-3-1-144 15,-2 5 144-15,-1 1 0 0,-5 1 0 16,0 2 0-16,-4 2 0 0,-1-2 0 0,-4 0 0 0,-1 0 0 0,-3 1 0 16,-1-3 0-16,-3 3 0 0,-3 2 0 0,-1-5 0 15,-4 1 0-15,-3-4 0 0,0 2 0 16,-2-2 128-16,0 0 32 0,-1-2 0 0,-1-2 0 15,1-1 0-15,1-2 32 0,1-1 0 0,1-1 0 0,2-1 0 16,2-2-192-16,3-3 0 0,3 1 144 0,2-5-144 16,2-1 128-16,4 2-128 0,0-3 128 0,3-2-128 0,4-1 0 15,2-1 0-15,3-1 0 0,3 0 128 0,0 1-128 16,5 0 0-16,1 2 0 0,-1-1 0 16,2 2 0-16,2 4 0 0,0-2-144 0,2 4 144 0,-1 2 0 15,1 3 0-15,-3 1 0 0,-1 3 0 0,-2 3 0 0,-3-1 0 16,-3 5-192-16,-2 3 192 0,-3-1-144 0,-2 3 144 15,-4 4 0-15,-2-1 0 0,-3 0 0 0,-2-1 0 16,-2 1 0-16,-3-1 0 0,-5 0 0 0,2-3 0 16,-3 1 0-16,0 0 0 0,-2-5 0 0,1 2 144 15,-2-2-144-15,1-1 192 0,0 2-192 0,2-6 0 16,1-1 0-16,2-2 128 0,1-1 0 0,2-2-128 16,0-3 192-16,3 2-64 0,2-1-128 0,1-4 160 15,3 0-160-15,-1-1 160 0,4-4-160 0,0 0 0 16,5-2 0-16,0 0 128 0,3-1-128 0,2-1 0 15,3-2 0-15,2 2 0 0,0 3 0 0,3-1 0 0,0 1 0 16,2 4 0-16,0 2 0 0,1 3 0 16,-2 0 0-16,0 3 0 0,-3 3-160 0,0 1 160 15,-4 4 0-15,-2 4-144 0,-2-1 144 0,-2 6 0 16,-3 0 0-16,-4 2-128 0,-3 1 128 0,-3 2 0 0,-1 0 0 16,-1-2 0-16,-1 2 0 0,-3-3 0 0,-1 1 0 0,0-5 0 15,-4 3 0-15,3-2 0 0,-3-2 0 16,-1-1 0-16,-1-2 0 0,-1 1 0 0,1-4 0 0,1 0 0 15,0-2 0-15,1-1 0 0,1-2 0 0,2-1 0 16,1-2 0-16,5 0 144 0,0-4-144 0,4 1 0 16,3-3 128-16,1 1-128 0,2-4 0 0,5 0 0 0,2 3 0 0,3-1 0 15,3-1 0-15,3-1 0 0,3-2 0 16,3 4 0-16,1-1-144 0,2 1 144 0,5 1-144 16,0 0 144-16,-2 6-160 0,-1 1 160 0,-3 3 0 0,-2 3-144 15,-2 1 144-15,-4 3 0 0,-3 2 0 0,-2 4-160 16,-4-2 160-16,-5 3 0 0,-4 3 0 0,-3-1 0 15,-2-3 0-15,-3-2 0 0,-2 1 0 0,-5 2 0 16,0-5 0-16,-5 0 0 0,0-4 0 0,-2 0 0 16,-1 1 0-16,1 0 0 0,-1-4 0 0,2 0 176 15,-1 0-176-15,4-4 160 0,1 0-160 0,3-1 160 16,1-2-160-16,3-4 160 0,2 2-160 0,2-6 128 16,4 0-128-16,1-1 128 0,2 0-128 0,3-1 0 15,1-2 144-15,3 1-144 0,4-1 0 0,0 3 0 16,3 2 0-16,0-1 128 0,2-1-128 0,1 3 0 15,-2 2 0-15,-1 2-128 0,-4 0 128 0,1 3 0 16,-1 0 0-16,0 3-128 16,-10 1-576-16,0 0-128 0,10 5 0 0,-5 2-13472 15,-1 4-2688-15</inkml:trace>
  <inkml:trace contextRef="#ctx0" brushRef="#br4" timeOffset="202970.95">10499 16855 4607 0,'0'0'192'0,"0"0"64"0,0 0-256 0,0 0 0 15,0 0 0-15,0 0 0 0,-6-8 3392 0,6 8 640 16,0 0 128-16,0 0 32 0,-6-3-2592 0,6 3-512 16,0 0-96-16,0 0-32 0,0 0-64 0,0 0-32 15,0 0 0-15,0 0 0 0,0 0 16 0,0 0 0 16,0 0 0-16,0 0 0 0,0 0-192 0,0 0-48 15,0 0 0-15,0 0 0 0,0 0 16 0,0 0 0 16,0 0 0-16,0 0 0 0,0 0-96 0,0 0-32 16,0 0 0-16,0 0 0 0,0 0-80 0,0 0 0 0,0 0-16 0,0 0 0 15,0 0-128-15,0 0-32 0,0 0 0 0,0 0 0 16,0 0-16-16,2 9-16 0,-2-9 0 0,0 0 0 16,0 0 16-16,0 0 0 0,0 0 0 0,3 11 0 15,-3-11-32-15,0 0 0 0,0 9 0 0,0-9 0 16,0 0-32-16,1 11 0 0,-1-11 0 0,0 12 0 15,0-12-16-15,-1 9-16 0,1-9 0 0,-3 12 0 16,1-4-32-16,2-8-128 0,-3 13 192 0,3-4-64 0,-2 1-128 16,2-10 160-16,-2 12-160 0,2-3 160 0,-1 3-160 0,1-12 128 15,0 12-128-15,0-1 128 0,0-11-128 16,0 12 0-16,0-12 0 0,0 14 128 0,0-1-128 0,0 0 0 16,0-1 0-16,-1-1 128 0,-2 0-128 0,2 2 0 15,0-3 144-15,1 1-144 0,0-11 128 0,0 13-128 16,0-3 160-16,-1 3-160 0,-1-4 128 0,2-9-128 15,0 0 0-15,-4 14 144 0,4 0-144 0,0-1 0 16,0-13 144-16,0 10-144 0,0-10 0 0,0 12 128 16,0 0-128-16,0-12 0 0,0 0 0 0,0 0 144 15,0 0-144-15,0 0 0 0,0 0 144 0,0 0-144 16,0 0 0-16,0 0 144 0,6 10-144 0,-6-10 0 16,0 0 0-16,0 0 128 0,0 0-128 0,0 0 0 15,3 9 0-15,-3-9 128 0,0 0-128 0,0 0 0 16,0 0 0-16,0 0 0 0,0 0 128 0,0 0-128 15,0 0 0-15,0 0 128 0,0 0-128 0,0 0 0 16,0 0 0-16,0 0 0 0,0 0 0 0,0 0 0 16,9-4 0-16,-9 4 0 0,12-5 0 0,-2 1 0 15,-3-1 0-15,4-1 0 0,-1-1 0 0,1 4 0 16,2-4 0-16,-2 3 0 0,3 2 0 0,2-1 0 16,-1-2 0-16,3 0 0 0,-1 1 0 0,1 2 0 0,1 2 0 15,2-3 0-15,0 0 0 0,1-1 0 0,-2 1 0 0,6 1 0 16,-2-1 0-16,1 1 0 0,1-5 0 0,0 3 0 15,5 2 0-15,-2-2 0 0,-1-1 0 0,3-1 0 16,-2 2 0-16,-1 1 0 0,0-1 0 0,-2-2 0 0,0 1 0 16,-2 1 0-16,-4 0 0 0,-1-1 0 0,2 3 128 15,-5-2-128-15,2 1 128 0,-3 1-128 0,-1 1 0 0,-1-1 0 16,-2 0 0-16,0 2 0 0,-11 0 0 0,10 0 0 16,-10 0 0-16,9 0 0 0,-9 0 0 0,0 0 0 15,0 0 0-15,0 0 0 0,0 0 0 0,0 0 0 16,0 0 0-16,0 0 0 0,0 0 0 0,0 0 0 15,0 0 0-15,0 0 128 0,0 0 0 0,0 0-128 16,0 0 192-16,0 0-64 0,0 0-128 0,0 0 0 16,0 0 0-16,-9 6 0 0,9-6 0 0,-9 1 0 15,9-1 0-15,-9 2 0 0,9-2 0 0,0 0 0 16,-9 0 0-16,9 0 0 16,0 0-752-16,0 0-224 0,0 0-48 0,0 0-12016 15,0 0-2384-15</inkml:trace>
  <inkml:trace contextRef="#ctx0" brushRef="#br4" timeOffset="205332.62">11051 15693 11967 0,'0'0'528'0,"0"0"112"0,0 0-512 0,0 0-128 15,-6-2 0-15,2-1 0 0,4 3 1840 0,0 0 336 16,0 0 64-16,0 0 0 0,0 0-1152 0,0 0-224 15,0 0-48-15,0 0-16 0,0 0-64 0,0 0-16 16,0 0 0-16,8-2 0 0,-2 0 48 0,2-1 16 16,-1-4 0-16,1 3 0 0,-1 2-144 0,0 2-48 15,3-3 0-15,0 1 0 0,2-2-160 0,0 1-48 16,2 2 0-16,2 0 0 0,1-3 0 0,-1 3 0 16,0 0 0-16,1-1 0 0,0 1-64 0,1 0 0 15,1 1-16-15,0 1 0 0,0 2-48 0,3-1 0 0,-2-2 0 0,1 1 0 16,-1-1 16-16,0 3 0 0,-2-1 0 15,0 1 0-15,-1-3 0 0,-2 0 0 0,0 3 0 16,-4-2 0-16,2 3-32 0,-3-3-16 0,1-2 0 16,-3 2 0-16,0 0 16 0,-8-1 0 0,8 3 0 0,-8-3 0 15,0 0-48-15,7 3 0 0,0 3 0 0,-7-6 0 16,0 0-64-16,0 0 0 0,7 3-128 0,-7-3 192 0,0 0-64 16,8 0 0-16,-8 0-128 0,0 0 192 0,0 0-64 0,8 3-128 15,-8-3 176-15,0 0-176 0,0 0 192 0,7 4-192 16,-2 0 192-16,-5-4-192 0,0 0 176 15,0 0-176-15,0 0 160 0,0 0-160 0,8 3 192 0,-8-3-64 16,0 0-128-16,0 0 192 0,0 0-64 0,0 0-128 16,0 0 176-16,0 0-176 0,0 0 192 0,0 0-64 15,5 7 0-15,-1-2-128 0,-4-5 192 0,0 0-192 16,5 9 192-16,-3-3-192 0,-2-6 144 0,2 10-144 16,-2-10 0-16,-2 12 144 0,2 2-144 0,-1 0 0 15,-1 1 0-15,-1 1 128 0,-1 1-128 0,0 1 0 16,-1 2 0-16,0-1 128 0,1 1-128 0,1 0 160 15,-2-1-160-15,-1 0 160 0,4 0-32 0,-1 0 0 16,1-1 0-16,-1-1 0 0,1 4 0 0,0-3 0 16,1-3 0-16,-1-1 0 0,2-2 0 0,0-1 0 15,-2 0 0-15,1-2 0 0,0 0 80 0,1-9 16 16,-1 5 0-16,1-5 0 0,0 0-16 0,0 0 0 16,0 0 0-16,0 0 0 0,0 0-48 0,0 0-16 0,0 0 0 15,0 0 0-15,0 0-16 0,0 0-128 16,0 0 192-16,0 0-64 0,0 0-128 0,0 0 0 15,0 0 0-15,0 0 128 0,0 0-128 0,0 0 0 0,0 0 0 16,0 0 0-16,0 0 0 0,0 0 0 0,0 0 0 0,0 0 0 16,0 0 0-16,0 0 0 0,0 0 0 0,1-5 0 15,1-4 0-15,0 1 0 0,3 2 0 0,-1-2 0 16,-1 2 0-16,1-4 0 0,0 1 0 0,0-2 0 16,1 2 0-16,1-4 0 0,1 0 0 0,-1-2 0 0,2 0 0 15,-1-2 0-15,1 1 128 0,-1-2-128 0,2-1 0 16,0 1 0-16,-1 0 0 0,0 2 0 0,-2-1 0 0,0 2 0 15,-1-2 0-15,-1 2 0 0,0 1 0 0,0 3 0 16,0-3 0-16,-3 2 0 0,-1 2 0 16,0-1 0-16,0 3 0 0,0-2 0 0,-1 2 0 0,1-1 0 15,0 9 0-15,0 0 0 0,-6-6-128 0,3 1 128 16,-1-1 0-16,0 2 0 0,-1 1 0 0,0-1-144 16,-1-1 144-16,-1 3 0 0,1-1-128 0,-1 2 128 15,1 0 0-15,-2-1 0 0,1 1-144 0,-1 0 144 0,-2 3 0 0,1-2-144 16,-1 0 144-16,-3 2 0 15,-1-1 0-15,-1 0 0 0,-3 0 0 0,0 2 0 16,-1-3 0-16,-1 3-128 0,-3 0 128 0,-1 0 0 16,0-1 0-16,-2 1-128 0,1-3 128 0,0 3 0 15,0 0 0-15,1 1 0 0,-1-1 0 0,2-1 0 0,-1 1 0 0,1 1 0 16,0 3 0-16,1-3 0 0,2-1 0 16,2 0 0-16,6 1 0 0,0 1 0 0,1-2 0 15,1 1-128-15,-1-3 128 0,2 1 0 0,3 0 0 0,1 2 0 16,5-4 0-16,0 0 0 0,0 0 0 0,0 0 0 15,0 0 0-15,10-4-160 0,0-1 160 0,4 1 0 16,4 1 0-16,0-3-128 0,1-2 128 0,1 5 0 16,1-8 0-16,-1 6 0 0,0 3 0 0,2-5 0 15,1 0 0-15,2 0 0 0,3-2 0 0,0 6 0 16,0-1 0-16,0-3 0 0,0 0 0 0,-2 3 0 0,-4-1 0 16,0 1-128-16,0 0 128 0,-2 3 0 0,-1-3 0 15,-2 2 0-15,-3-1 0 0,0 3 0 0,-2-4 0 0,0 3 0 16,-2 1 0-16,-10 0 0 0,10 1 0 0,-10-1 0 15,13 0 0-15,-13 0 0 0,9 4 0 0,-9-4 0 16,10 5 0-16,-10-5 0 0,10 8 0 0,-5 5-128 16,-1 1 128-16,0 2 0 0,-3-3 0 0,3 7 0 15,-2 6 0-15,1-1 0 0,-3 3 0 0,-1 1 0 16,-2 3 0-16,-1 2 0 0,3 1 0 0,0-1 0 16,-2 0 0-16,2-1 0 0,-2-3 128 0,1-3-128 15,-1 0 176-15,2-1-176 0,1-5 224 0,0 1-64 16,0-2-16-16,0-2 0 0,-3-2 16 0,6-2 0 15,-2 0 0-15,2-2 0 0,-2-4-160 0,-1-8 192 16,3 11-192-16,-3-11 192 0,0 0-192 0,0 0 0 16,0 0 0-16,0 0 128 0,0 0-288 0,0 0-64 15,0 0-16-15,0 0-13888 16,0 0-2768-16</inkml:trace>
  <inkml:trace contextRef="#ctx0" brushRef="#br4" timeOffset="210944.68">15233 15944 5519 0,'0'0'496'0,"4"-8"-496"0,-1 2 0 0,-3 6 0 16,2-9 1520-16,-2 9 208 0,-2-7 32 0,2 7 16 15,0 0-688-15,0 0-128 0,0 0-16 0,0 0-16 16,-9-1-272-16,0 2-48 0,1 2-16 0,0 1 0 16,0 1 96-16,-1 0 16 0,-3 0 0 0,0 1 0 15,-4 3-144-15,0 1-32 0,-1 1 0 0,-3 3 0 16,-3-2 48-16,-1 5 0 0,-2 1 0 0,-3 5 0 16,-1-1 0-16,-3 6 16 0,-3 4 0 0,-2 2 0 15,-4 1-64-15,-3 4-16 0,0 6 0 0,-5 0 0 16,-3 4-96-16,-2 3-32 0,-1 1 0 0,0 3 0 15,0 5 0-15,0-1-16 0,0-4 0 0,2 0 0 16,0-2 208-16,4 0 64 0,1-3 0 0,2 1 0 0,1-4 16 0,2 0 16 16,2 2 0-16,-4 1 0 0,0-2-128 0,-2 0-32 15,0 2 0-15,3-1 0 0,0 2-144 0,-1-2-48 16,3-7 0-16,-1 2 0 0,4-6 48 0,-1 1 0 16,2 1 0-16,1 1 0 0,1-3-64 0,0-1-16 15,3 1 0-15,0-1 0 0,4-1-80 0,2-3-16 16,0-2 0-16,3 1 0 0,-1-2-48 0,3-2-16 15,2-1 0-15,-1-5 0 0,3-3-128 0,1-1 192 16,2-2-192-16,4-2 192 0,1-1-192 0,2-5 0 16,3 0 0-16,6-9 128 0,0 0-128 0,0 0-192 15,0 0 32-15,5-9 16 16,6 0-2208-16,4-6-432 0,4-6-96 0</inkml:trace>
  <inkml:trace contextRef="#ctx0" brushRef="#br4" timeOffset="211700.17">13968 17745 15951 0,'0'0'704'0,"-9"1"144"0,1 0-672 0,-1 2-176 16,0 2 0-16,0-2 0 0,0-1 1312 0,0 1 224 16,0 0 64-16,9-3 0 0,-10 2-256 0,10-2-32 15,-9 0-16-15,9 0 0 0,0 0-208 0,0 0-32 16,0 0-16-16,0 0 0 0,0 0-208 0,0 0-32 0,1-10-16 0,4-3 0 15,3 0-224-15,2 2-48 0,2-2-16 0,0 0 0 16,4 2-240-16,1-4-32 0,1-5-16 0,3 4 0 16,-2-1-32-16,1 2-16 0,0-1 0 15,1 0 0-15,-3 5 64 0,-1-2 16 0,1-1 0 0,-3 5 0 16,2-1-48-16,-3 4-16 0,0-3 0 0,0 4 0 16,-3 1-48-16,1 1 0 0,-2 0 0 0,-10 3 0 15,11 3-128-15,1 1 0 0,-12-4 0 0,11 7 0 16,-1 4 0-16,-2-1 0 0,0 3 0 0,-1 0 0 15,1-3 192-15,-1 3-64 0,1-1 0 0,0 0 0 16,1-1 80-16,1 1 16 0,-1-5 0 0,2 2 0 16,-4-3 48-16,4 1 16 0,2-2 0 0,-2-3 0 15,4 1 96-15,1-3 32 0,1 1 0 0,2-2 0 0,2-4 0 16,0-4 0-16,0 1 0 0,0-3 0 0,2-2 0 16,0-1 0-16,-1-2 0 0,-2-2 0 0,0-1 32 15,1-1 16-15,-2-2 0 0,-1 4 0 0,-2 2-16 0,-1-1-16 16,-1-1 0-16,-1 4 0 0,-3 0-64 0,0 2-16 15,-5 1 0-15,1 1 0 0,-3 5-128 0,-3 5-32 16,4-9 0-16,-4 9 0 0,0 0-192 0,0-6 128 16,0 6-128-16,0 0 0 0,0 0 0 0,0 0 0 15,0 0 0-15,-9 2 0 16,0 4-704-16,1 2-176 0,0 1-32 0,2 3-13392 16,-1 2-2672-16</inkml:trace>
  <inkml:trace contextRef="#ctx0" brushRef="#br4" timeOffset="213451.06">16141 16575 10127 0,'0'0'896'0,"-9"-1"-704"0,0 0-192 0,0 1 0 16,9 0 1360-16,-9 0 240 0,9 0 64 0,0 0 0 16,0 0-320-16,0 0-64 0,0 0-16 0,0 0 0 15,0 0-432-15,0 0-64 0,0 0-32 0,0 0 0 16,13 0 96-16,0 0 0 0,1-4 16 0,2 3 0 15,3 0-80-15,1-2 0 0,1 0-16 0,2 0 0 16,2-2-240-16,3 1-32 0,0 0-16 0,0 1 0 16,0 0-240-16,-1-1-48 0,-2 2-16 0,-5 1 0 15,-4 1-160-15,-2 0 0 0,-3 0 0 0,-11 0 128 32,0 0-1776-32,0 0-352 0,3 12-80 0</inkml:trace>
  <inkml:trace contextRef="#ctx0" brushRef="#br4" timeOffset="213651.87">15906 16853 26719 0,'0'0'2368'15,"0"0"-1888"-15,10-6-480 0,1 4 0 0,3-1 896 0,0 3 96 16,3-5 16-16,2 4 0 0,7-2 176 0,4 1 32 16,3 1 16-16,2-1 0 0,3-1-384 0,1-3-80 15,-3 3 0-15,1 0-16 0,-1 2-432 0,-3 1-64 16,-3-1-32-16,-3 1 0 0,-4 1-224 0,-3 0 0 15,-2 3 0-15,-4 0 0 16,-4 0-1104-16,-10-4-272 0,0 0-48 0,7 6-9072 0,-7-6-1792 16</inkml:trace>
  <inkml:trace contextRef="#ctx0" brushRef="#br5" timeOffset="-211802.22">19723 16377 14447 0,'0'0'640'0,"9"-6"128"0,0-1-608 0,1 0-160 0,-1 0 0 0,1 1 0 0,0-4 1008 0,1 2 160 15,1-3 48-15,1 3 0 0,-1-3-64 0,4 3 0 16,-1-3 0-16,-1 1 0 0,-2-1-368 0,0-1-80 15,-3-1 0-15,1 0-16 0,-4-1-96 0,1-2-16 16,-3-1 0-16,-2 2 0 0,-2-2 176 0,-1 0 16 16,-2-4 16-16,-1 2 0 0,1 0-320 0,-4 0-64 15,-2 0-16-15,-1 1 0 0,-3-1-80 0,-2 0-32 16,1-186 0-16,-1 367 0 0,-3-181-32 0,-1 0-16 16,-1 0 0-16,-2 0 0 0,1 0 32 0,-2-1 16 15,0 1 0-15,-3 0 0 0,-2 2-112 0,0-1-32 0,-1 1 0 0,-1-1 0 16,-3 1-128-16,1 0 160 0,0 6-160 15,2-2 160-15,-2-5-160 0,3 0 0 0,-1-1 144 0,2 3-144 16,-1-1 0-16,1 1 0 0,0-1 0 0,-1 2 128 16,-2 2-128-16,2 3 0 0,-1-3 0 0,-1 4 0 15,-2-1 0-15,0 4 0 0,-2-2 0 0,0 3 0 16,1-4 0-16,-3 4 0 0,-1 1 0 0,-2 1 0 16,0-4 0-16,-1 5 0 0,0 0 0 0,0 2 0 15,-4 2 0-15,-1 0 0 0,-2 2 0 0,1 0 0 16,0 0 0-16,2 1 0 0,2 0 0 15,0-1 0-15,4-2 0 0,0 5 0 0,3 3 0 0,0-1 0 16,-1 1 0-16,-1 3 0 0,0-2 0 0,-3 6 128 16,2 3-128-16,-2 0 192 0,2 1-64 0,1-2 0 15,1 0 16-15,-1 2 16 0,2 1 0 0,3-1 0 16,0 2 16-16,1 0 0 0,-1 4 0 0,3 0 0 0,-1-4 16 0,2 3 0 16,2 0 0-16,0 3 0 0,1-1-16 0,2 0 0 15,1-4 0-15,2 4 0 0,2-1 32 0,0 2 16 16,-1-1 0-16,2-2 0 0,-2 1-80 15,1 0-16-15,0 3 0 0,-2 0 0 0,2-1-128 0,1 1 0 16,2-2 144-16,-1 5-144 0,0 2 128 0,4-4-128 16,0 0 160-16,0-1-160 0,-1 2 128 0,3 1-128 15,0 4 0-15,2-4 0 0,-4-5 160 0,4 5-160 16,1 2 160-16,2-1-160 0,0-2 128 0,3-2-128 16,2 3 0-16,1-1 0 0,1-2 128 0,3 0-128 15,1-2 0-15,3 1 144 0,-1-2-144 0,2 3 160 0,3-2-160 0,-2 1 160 16,3-1-160-16,-1-1 0 0,-2 2 144 0,2-1-144 15,2 1 0-15,-4-1 0 0,3 2 0 0,1 0 0 16,1-3 0-16,5 2 0 0,-1-2 0 0,3 2 0 16,0 1 0-16,0-4 0 0,0 1 0 0,0-5 0 15,-3 1 0-15,4 3 128 0,0-1-128 0,-1-1 0 16,1-1 0-16,0-2 0 0,-1-2 0 0,2 0 0 16,-4 1 0-16,3 0 0 0,3-1 0 0,-1-1 0 15,2 0 0-15,1 0 128 0,0-2-128 0,1 0 0 16,0-1 0-16,3-2 0 0,-2-3 0 0,5 2 0 15,-1 0 0-15,2-3 0 0,-2 1 0 0,3-1 0 16,0 2 0-16,-2-3 0 0,0 1 0 0,-1-4 0 16,-1 1 0-16,1 2 0 0,1-3 0 0,-1 0 0 15,-1 0 0-15,0-1 0 0,0-3 0 0,1 0 0 0,3-1 0 16,-1-1 0-16,1 0 0 0,-2-3 0 0,0-1 0 16,-1 2 0-16,0 1 0 0,1-1 0 0,-2-2 0 0,0-1 0 15,1 1 0-15,2 1 128 0,2-5-128 0,-1 4 0 16,-2 1 0-16,3-3 0 0,0 0 0 0,1 1 0 15,-3-4 0-15,1 1 0 0,-1-3 0 0,-1 2 0 16,-2 1 0-16,2-3 0 0,-1-2 0 0,0 1 0 16,2 0 0-16,-3-2 0 0,-2 1 0 0,2 1 128 15,-2-2-128-15,1-1 0 0,0-4 0 0,-2 3 0 16,1-1 0-16,-2-1 0 0,0-2 0 0,-2 0 128 16,0-1-128-16,-2 1 0 0,1 0 0 0,-1 0 0 15,1-2 0-15,-1 0 128 0,-1-1-128 0,2-3 0 16,-4 4 0-16,3-3 0 0,-5 0 0 0,0 2 128 0,1-3-128 15,-1 1 0-15,2-2 176 0,-2 1-48 0,-1-2 0 16,0-3 0-16,-1 0 16 0,0 0 0 0,-2-3 0 0,1 0 0 16,-3 0-144-16,2-2 128 0,1-5-128 0,-5 1 128 15,-1 2-128-15,-1 0 0 0,0-2 144 0,-1 3-144 16,-2 1 0-16,0 1 0 0,-2-2 0 0,0 4 128 16,-1 1-128-16,-3 0 192 0,-1 1-64 0,-1-1 0 15,-2-1 16-15,-2-1 16 0,-2 3 0 0,-2 1 0 16,1-5-160-16,-3 7 192 0,-6 0-192 0,-1 3 192 15,0 0-192-15,-3 1 0 0,-3 0 0 0,0 0 0 16,-6 3-128-16,4 0 128 0,-1-1 0 0,3 6 0 16,1 3 0-16,1 0 0 0,2 0-144 0,1 4 144 15,1 1-448-15,4 2-48 0,4 2 0 16,10 5-12432-16,0 0-2480 0</inkml:trace>
  <inkml:trace contextRef="#ctx0" brushRef="#br4" timeOffset="-207402.08">16938 16638 8287 0,'0'0'736'0,"0"0"-592"16,-10 2-144-16,1 1 0 0,9-3 1280 0,-9 4 240 15,9-4 32-15,0 0 16 0,-9 1-432 0,9-1-96 16,0 0-16-16,0 0 0 0,0 0-48 0,0 0-16 16,0 0 0-16,0 0 0 0,0 0 0 0,0 0 0 15,0 0 0-15,0 0 0 0,0 0-64 0,0 0 0 16,0 0-16-16,0 0 0 0,0 0-224 0,0 0-32 16,0 0-16-16,0 0 0 0,10-1-144 0,-1 1-16 0,2 0-16 0,0 1 0 15,-1 0-64-15,1 2-16 0,2-6 0 0,2 3 0 16,2 3 64-16,0-2 16 0,1 1 0 15,0 1 0-15,1 0-176 0,0 0-16 0,4-1-16 0,-1 0 0 16,1-1-32-16,2 3 0 0,2-1 0 0,-1-1 0 16,0 2-48-16,0-1-16 0,-1-3 0 0,3 1 0 15,0 0 0-15,1 2 0 0,0-2 0 0,2 0 0 16,0 1-128-16,1 3 160 0,-4 1-160 0,3-2 160 16,-1 0-32-16,2 1-128 0,0-1 192 0,1-2-64 15,2 1 16-15,1-1 0 0,-2-1 0 0,3-1 0 16,0 6 32-16,0-6 0 0,-3-2 0 0,-1 0 0 15,-4 2-16-15,3 2 0 0,-1 1 0 0,-2 1 0 16,-1-4 0-16,-3 0 0 0,-2 1 0 0,-3 1 0 0,0 1-160 16,-1 0 192-16,-2-3-192 0,0 2 192 0,-3 1-192 15,0-2 160-15,-3-1-160 0,1 0 160 0,-2 0-160 0,-10 0 0 16,11 2 0-16,0-2 128 0,-1-1-128 16,0 1 0-16,-10 0 0 0,11-1 128 0,-2 0-128 15,-9 1 0-15,12-2 0 0,-12 2 128 0,10 2-128 0,-10-2 0 16,9 0 0-16,-9 0 0 0,0 0 0 0,0 0 0 15,0 0 0-15,0 0 0 0,0 0 0 0,0 0 0 16,0 0 128-16,0 0-128 0,0 0 0 0,0 0 0 16,0 0 0-16,0 0 0 0,-9 1 128 0,-4 0-128 15,-2-1 128-15,-2 0-128 0,1-1 0 0,-2 0 0 16,-2-1 128-16,-2 1-128 0,-1-3 0 0,-1 2 0 16,-1-1 0-16,-1 1 0 0,1-2 0 0,-2-3 0 15,2 4 0-15,-7-1 0 0,-2 1 0 0,-2 0 128 0,-1-4-128 0,-2 3 0 16,-3 3 0-16,0 0 0 0,0-2 0 0,-1-2 0 15,2-1 0-15,0 1 0 0,1 1 0 0,-1-2 0 16,-1 0 0-16,1 4 0 0,1-2 0 0,-2-1 0 16,-2 5 0-16,4-1 0 0,3-1 0 0,-1 0 0 15,-2 1 0-15,2-2 0 0,0 1 0 0,1-2 0 16,2 0 0-16,3 1 0 0,1 3 0 0,2 0 0 16,0 0 0-16,4 0 0 0,0 0 0 0,5 0 0 15,1 2 0-15,2-1 0 0,3-2 0 0,3 1 0 16,2 1 0-16,9-1 0 0,0 0 0 0,0 0 0 15,0 0 0-15,0 0 0 0,0 0 0 0,10 3 0 16,3-3 0-16,5 0 0 0,3 0 0 0,6 0 0 16,2 0 0-16,4 0 0 0,2 0 0 0,5 3 0 15,5 0 0-15,3-1 0 0,4 0 0 0,2-2 0 0,-1 0 0 16,2-2 0-16,-1 2 0 0,1 0 0 0,-3-1 0 0,0 1 128 16,-3 0-128-16,0 1 0 0,1 1 224 0,-1-1-32 15,0-2-16-15,-2 1 0 0,-4 0-16 0,-1 0 0 16,-3-2 0-16,-4 4 0 0,-4-2-160 0,-7 3 160 15,-1 1-160-15,-4 0 160 0,-3-4-160 0,-4 1 0 16,-1-1 0-16,-11 0 128 0,0 0-128 0,0 0 0 16,0 0 0-16,0 0 0 15,0 0-528-15,0 0-48 0,-6 5 0 0,1-2 0 16,0 0-2448-16,-4-2-496 0</inkml:trace>
  <inkml:trace contextRef="#ctx0" brushRef="#br4" timeOffset="-206447.45">17997 16345 6447 0,'0'0'576'0,"0"0"-576"0,0 0 0 0,0 0 0 16,2-10 2048-16,-2 10 288 0,0 0 64 0,1-4 16 15,-1 4-768-15,0 0-160 0,0 0-16 0,0 0-16 0,0 0-416 0,0 0-80 16,0 0 0-16,0 0-16 0,0 0-176 0,0 0-16 15,-9-2-16-15,9 2 0 0,-8 0-32 0,8 0 0 16,-12 5 0-16,2 3 0 0,-1-2-128 0,-1 5-16 16,-1-1-16-16,-2 4 0 0,0 0 0 0,-3 3 0 15,-4 3 0-15,1 1 0 0,-1-1 128 0,1 3 32 16,-1 2 0-16,0-1 0 0,0 4-192 0,1-5-48 16,-2-4 0-16,2 2 0 0,-1 2-16 0,11-12-16 15,-1 0 0-15,0 1 0 0,-1-1-112 0,0 2 0 16,2-2-16-16,-2 2 0 0,3 0-64 0,-5 6-16 15,2-5 0-15,4-6 0 0,3-2 16 0,6-6 0 16,0 0 0-16,0 0 0 0,0 0-96 0,0 0-16 0,0 0 0 0,0 0 0 16,0 0 0-16,0 0 0 0,0 0 0 0,0 0 0 15,0 0-128-15,0 0 0 0,0 0 0 0,0 0 128 16,10 2-128-16,0 1 0 0,1 0 0 0,0-1 0 16,-11-2 0-16,12 6 0 0,3 2 0 0,-1-3 0 15,0 4 0-15,2-1 0 0,0 3 0 0,2-1 0 16,1 3 0-16,0-3 0 0,-1 3 0 0,1 0 0 15,1-5 0-15,1 4 0 0,-4 1 0 0,-1-3 0 16,0 1 0-16,-2-2 0 0,-1 0 0 0,0-1 0 16,-2 1 0-16,1-4 0 0,-4 0 0 0,-8-5 0 15,4 5 0-15,-4-5 0 0,5 4 0 0,0-2 0 16,-5-2 0-16,6 4 0 0,-6-4 0 0,0 0 0 16,0 0 0-16,0 0 0 0,0 0 0 0,0 0 0 15,0 0 0-15,-4 5 128 0,4-5-128 0,-7 3 128 0,2-3-128 0,-4-2 0 16,0 1 144-16,-1-3-144 0,0 2 0 0,-8-3 0 15,3 0 0-15,2-3 128 0,1 4-128 0,1-1 0 16,-2-6 0-16,1 3 0 0,-1-1 0 0,3 4 0 16,-3-3 0-16,1 1 128 0,-1-3-128 0,0 1 0 15,2-2 0-15,-1 3 0 0,2-4 0 0,1 3 128 16,0-2-128-16,3 2 0 0,1 0 0 0,0 3 0 16,1-4 0-16,3 4 0 0,1 6 0 0,0-5 0 15,1-1 0-15,0 0 128 0,2-3-128 0,0 0 0 16,0 0 0-16,1 0 0 0,-1-2 0 0,3-8 0 15,0 2 0-15,2 2 0 0,1 3 0 0,0 0 0 16,-3-4 0-16,1 11 128 0,0-4-128 0,1 0 0 0,-1-1 0 16,2 1 0-16,0-5 0 0,3 2 0 15,0-2 0-15,4-2 0 0,-1 1 0 0,5-4 0 16,-1-1 0-16,8-8 0 0,-4 6 0 0,-3 2 0 16,-2 2 0-16,-7 5 0 0,-2 5 0 0,0-3 0 15,-1 4 0-15,-2-2 0 0,-1 2 0 0,-1 1 0 16,-4 6 0-16,0 0 0 0,0 0 0 0,0 0 0 15,0 0 0-15,0 0-128 0,-6 0 128 0,-1 0-128 16,-2 1 128-16,-2 2-128 0,1-2 128 0,10-1 0 0,-9 4 0 0,9-4 0 31,0 0-800-31,0 0-80 0,0 0-16 0,0 0-17280 0</inkml:trace>
  <inkml:trace contextRef="#ctx0" brushRef="#br3" timeOffset="-202124.97">18641 16789 5519 0,'0'0'496'16,"0"0"-496"-16,0 0 0 0,-5 5 0 0,5-5 2368 0,0 0 384 15,-5 3 80-15,5-3 16 0,0 0-1152 0,-4 5-224 16,4-5-64-16,0 0 0 0,0 0-272 0,-4 7-64 15,2-2-16-15,2-5 0 0,0 0-80 0,0 0-16 16,0 0 0-16,-8 7 0 0,8-7-48 0,0 0-16 16,-9 5 0-16,9-5 0 0,-9 2-64 0,9-2 0 15,0 0-16-15,-7-3 0 0,7 3-96 0,-5-11-16 16,2 4 0-16,2-3 0 0,1-2-112 0,2 2-16 16,2-4-16-16,1 1 0 0,2 1-176 0,-1-4-48 15,-2 1 0-15,2-1 0 0,2 0-160 0,1 2-48 16,1 2 0-16,1-2 0 0,1 2-128 0,-3 6 0 15,2 1 144-15,2-3-144 0,2 3 0 0,1 2 0 16,1-2 0-16,1 4 128 0,2 0-128 0,-2 2 0 16,-3 4 0-16,2 0 0 0,-3 4 0 0,-3 1 0 15,-2 2 0-15,-1-2 0 0,-3 4 0 0,-1 2 0 16,-3 2 0-16,-2 0-128 0,-3 1 128 0,-3 0 0 16,-2 0 0-16,-1 0 0 0,-2-1 0 0,-2 1 0 15,-2-2 160-15,1-1-160 0,-3-1 352 0,-1-1-32 0,-1-3 0 16,0-1 0-16,-1-1 96 0,1 0 16 0,0-6 0 0,0 1 0 15,3-1-96-15,-1-5-16 0,-2-1 0 0,4-1 0 16,2-1-48-16,2-4-16 0,0 1 0 0,5-4 0 16,-1-2-48-16,3-2-16 0,2-3 0 0,3 0 0 15,3-1-192-15,2 0 176 0,1 0-176 0,3 0 160 16,1 1-160-16,3 1 0 0,2 3 0 0,1 0 0 0,1 1 0 16,1 2 0-16,-1 1 0 0,0 2 0 0,1 3 0 15,0 2 0-15,-3 3 0 0,-1 2 0 0,-1 3 0 16,-2 5-144-16,-2-2 144 0,-2 6 0 0,-2-2-144 0,-3 5 144 15,-4 0 0-15,-1 1-144 0,-3 0 144 16,-3 1 0-16,-2 0 0 0,-2 0 0 0,0 0 0 16,-2-2 0-16,-2-1 0 0,0-1 0 0,-3-2 0 0,0 0 0 15,-1 1 0-15,-2-4 0 0,-4 1 208 0,3-5-16 16,-2-2-16-16,2-2 0 0,1-1 0 0,4-1 0 16,3-3 0-16,2 0 0 0,2-6-16 0,3 0 0 15,3-3 0-15,2-2 0 0,4 0-32 0,3-2 0 16,3-1 0-16,6-2 0 0,3-2-128 0,3 2 0 15,1-4 144-15,4 4-144 0,2-2 0 0,2 3 0 16,-2 1 0-16,1 3 0 0,0 1 0 0,0 4 0 16,-5 0 0-16,1 4 0 0,-3 6 0 0,-2 3 0 15,-4 1 0-15,-1 5-128 0,-3 0 128 0,-3 5 0 16,-5 1-144-16,-3 3 144 0,-6-1 0 0,-3 4 0 0,-3 0-144 16,-3 4 144-16,-2-5 0 0,-1 0 0 0,-2-2 0 0,-2 1 0 15,-3-1 0-15,1-2 0 16,-3 1 0-16,-1-6 0 0,0 0 0 0,2-1 0 0,1-4 144 15,4 0-144-15,3 1 160 0,2-5-160 0,3-3 192 0,2-1-192 16,3-2 208-16,4-1-64 0,3-3-16 0,4-5 0 16,4-2 16-16,3-1 0 0,2-4 0 0,4 1 0 15,4-1-144-15,4 0 0 0,2-6 0 0,2 3 128 16,1 3-128-16,1 0 0 0,0 2 0 0,-1 1 0 16,-3 1 0-16,-2 4 0 0,-2 5 0 0,-2 4 0 0,-3 2 0 0,-2 4-144 15,-3 2 144-15,-3 5 0 0,-1 0-144 0,-4 4 144 16,-2 2 0-16,-6 2-144 0,-2 1 144 0,-2 3 0 15,-2 3 0-15,-3-2 0 16,-1-1 0-16,-3-1 0 0,-2 1 0 0,0-4 0 0,-2-3 0 0,-1 0 0 16,0-1 0-16,1-1 0 0,1-4 0 0,4 1 0 15,4-5 0-15,4 0 128 0,0-1-128 0,10-4 144 16,0 0-144-16,0 0 160 0,0-10-16 0,5 0 0 16,4-2 0-16,5-4 0 0,1-2-144 0,5 0 0 15,2-2 0-15,2-2 128 0,0-2-128 0,4 1 0 16,0 3 0-16,0 0 0 0,-1 2 0 0,-2 4 0 15,0 2 0-15,-3 5 0 0,-1-1 0 0,-5 4 0 16,-3 3 0-16,0 4 0 0,-6 4 0 0,-2 1 0 16,-2 5-176-16,-4 1 176 0,-3 3 0 0,-5 4 0 15,-5 0 0-15,0 0-128 0,-4 0 128 0,-1 2 0 16,-2-1 0-16,-1-3 0 0,-1-1 0 0,0-3 0 16,-1-4 0-16,1 1 0 0,-1-1 0 0,2-5 0 15,5 0 128-15,4-3-128 0,1 1 176 0,5-4-48 16,7 0 0-16,-4-7 0 0,4 0 32 0,5-4 0 15,1-1 0-15,5-3 0 0,1-3-160 0,4-1 128 0,1-4-128 0,1 0 128 16,1 1-128-16,0-1 0 0,0 0 0 16,-1 4 0-16,-1 3 0 0,-2 5 0 0,-2-2 0 0,-2 7 0 15,-5 0 0-15,-6 6 0 0,0 0 0 0,0 0 0 16,0 0 0-16,-3 7 0 0,-5 0-176 0,-1 4 176 16,-2-2-944-1,0 4-96-15,-1 3-32 0,0-1-13520 0,2-2-2720 0</inkml:trace>
  <inkml:trace contextRef="#ctx0" brushRef="#br3" timeOffset="-195153.45">15594 2093 18431 0,'0'0'1632'0,"0"0"-1312"0,-7-5-320 0,7 5 0 15,0 0 224-15,0 0-32 0,0 0 0 0,0 0 0 16,0 0 96-16,0 0 16 0,0 0 0 0,0 0 0 0,0 0 16 0,0 0 16 16,1 11 0-16,-1-11 0 0,6 9 208 0,4 0 32 15,3-1 16-15,1 2 0 0,3-1-16 0,3 1-16 16,1-3 0-16,5 2 0 0,2-2-112 0,2-1 0 16,2-3-16-16,1-3 0 0,3 2-176 0,3-2-16 15,3-1-16-15,4 0 0 0,1-4 96 0,5 2 32 16,7-1 0-16,0 0 0 0,2-5-144 0,2 1-16 15,-1-1-16-15,0 1 0 0,-2 3-48 0,1-1 0 16,1-1 0-16,0 2 0 0,-1-4 16 0,-5 2 0 16,-6-5 0-16,-2 3 0 0,-3-2-144 0,-5 1 0 15,-3 1 0-15,-4-3 0 0,0 3 0 0,-2 1 288 16,-2 1-48-16,-1-3-16 0,-1 2-64 0,-2 0-16 0,-3 1 0 0,-1 3 0 16,-3-1-144-16,-4 0 0 0,0 1 0 0,-1 2 128 15,-3-1-128-15,-10 3 0 0,9-2 0 0,-9 2 128 16,0 0-128-16,0 0 0 0,0 0 0 0,0 0 0 15,0 0 0-15,0 0 0 0,0 0 0 0,0 0 0 16,-8 7 0-16,-2 2 0 0,-4 0 0 0,-1 1 0 16,-3-3 0-16,-3 3 128 0,-5-3 0 0,-4 5 0 15,-3-4 64-15,-3 3 16 0,-2-2 0 0,-3 4 0 16,-3-4 80-16,-2 2 16 0,-1 2 0 0,-4-2 0 16,-4 3-112-16,1-1-32 0,0-2 0 0,1 1 0 15,1 0-160-15,0 2 0 0,0-2 144 0,2-2-144 16,2-2 128-16,-3 0-128 0,-2 0 128 0,-1-2-128 15,1-3 0-15,1-2 0 0,2-1 0 0,2-1 128 16,-1 0-128-16,4-1 0 0,1 0 0 0,3-1 128 0,0-3-128 0,3 1 0 16,2-3 128-16,4 1-128 0,4-6 0 0,2 0 144 15,0 1-144-15,5-2 0 0,3 0 0 0,3 0 0 16,2 1 0-16,3-1 0 0,1-3 0 0,2 2 0 16,1-1 0-16,1 2 0 0,1 2 0 0,2-2 0 15,-1 2 0-15,2 3 0 0,1-3 0 0,0 5 0 16,0 7 0-16,0 0 0 0,0 0 0 0,0 0 0 15,0 0 0-15,0 0 0 0,0 0 0 0,9 2 0 16,-9-2-144-16,14 6 144 0,-2 5 0 0,1-2 0 16,0 2 0-16,2-2-128 0,2 1 128 0,0 3 0 15,1-3 0-15,1 3 0 0,0-4 0 0,4 2 0 16,4 2 0-16,1-3 0 0,0 0 0 0,4 3 0 16,1-3 0-16,5 3 0 0,4-1 0 0,2 0 128 15,2 2-128-15,4-3 128 0,3-3 0 0,3 1 0 0,0-4 0 0,-1-3 0 16,-2 1-128-16,2-2 0 0,2-1 0 0,0 0 0 15,1 4 0-15,3-4 0 0,3-3 0 0,-2-3 0 16,1-3 0-16,-1 0 0 0,0 0 128 0,0-1-128 16,-2-1 0-16,2-1 128 0,1-2-128 0,-2 0 0 15,-2 2 0-15,0 0 128 0,-3-3-128 0,-3-2 0 16,-6 2 0-16,-2-1 128 0,-2-1-128 0,-1-1 0 16,-1 1 0-16,-3-1 128 0,-5 0-128 0,0 1 0 15,-5 2 0-15,-3 2 0 0,-9-1 0 0,-1 4 0 16,-4 1 0-16,-4 4 0 0,-7 5 0 0,0 0 0 15,0 0 0-15,0 0-160 0,-12-4 160 0,-2 6-160 16,-4 3 160-16,-2 0-160 0,-4 3 160 0,0 2-160 16,-2 1 160-16,-3 1 0 0,-1 3 0 0,-2 1 0 0,0 1 0 15,-1 1-128-15,-3-2 128 0,-1 2 0 16,-2-1 0-16,-2-2 0 0,-2-4 0 0,-3 3 0 0,-2-1 0 0,-3-3 0 16,-1 2 0-16,0-2 0 0,0-5 0 0,0 0 0 15,-2 2 0-15,1-1 0 0,0-4 0 0,1 1 0 16,-4 0 0-16,0-3 128 0,2-1-128 0,1-1 0 15,1-3 128-15,1 1-128 0,3-3 0 0,1 4 128 16,1-1-128-16,0 0 0 0,-1-4 0 0,-1 2 128 16,1 0-128-16,2-3 0 0,3 4 0 0,2-4 128 15,-1 2-128-15,3-1 0 0,0-1 0 0,2 0 0 16,3 0 0-16,1 0 0 0,0 0 0 0,3 0 128 16,1 1-128-16,4 2 0 0,3-3 0 0,3 3 0 15,2-2 0-15,4 3 0 0,0 1 0 0,2 1 0 16,1-3 0-16,9 6 128 0,0 0-128 0,0 0 0 0,0 0 0 0,0 0 128 15,0 0-128-15,0 0 0 0,0 0 128 16,0 0-128-16,0 0 0 0,9 7-128 0,1-2 0 16,2 1 0-16,-1 3 128 0,3-1 0 0,3 2 0 0,3-1 0 15,4 1 0-15,3 1 0 0,1-2 0 0,4 3-128 16,2-3 128-16,5 1 0 0,5-3 0 0,4 4 0 16,5-4 0-16,4 3 0 0,4-2 0 0,2-2 0 15,2-3 0-15,-2 0 0 0,-1-2 0 0,2 3 0 16,3-1 0-16,3 1 0 0,0-4 0 0,-1-2 0 15,-3-2 0-15,-1 0 0 0,-2 0 0 0,1-2 0 16,-2 0 0-16,-1-1 128 0,3-3-128 0,-6 2 0 16,-3-3 0-16,-3 0 0 0,-2-2 0 0,-5-1 128 15,-3-3-128-15,-4 1 0 0,-3-2 0 0,-5 1 0 16,-3 1 0-16,-4 2 144 0,-3 2-144 0,-5 0 0 16,1 4 144-16,-9-1-144 0,-7 9 0 0,0 0 144 0,0-7 0 15,0 7 0-15,-10-8 0 0,-3 4 0 0,-4 3-144 0,-1 1 0 16,-5 0 144-16,-5 2-144 0,-4 2 0 0,-2 4 0 15,-3-2 0-15,-2 4 0 0,-3-4 0 0,-4 4 0 16,-2-1 0-16,-5 1 0 0,-3-3 0 0,1 4 0 16,-6-3 0-16,1 3 0 0,-4-6 0 0,-6 2 0 15,-1 1 0-15,-4-2 0 16,1 2-448-16,2 0 0 0,1 3 0 16,2 0-10496-16,7 2-2112 0</inkml:trace>
  <inkml:trace contextRef="#ctx0" brushRef="#br6" timeOffset="-176618.92">10336 17065 8287 0,'0'0'736'0,"0"0"-592"16,0 0-144-16,5-8 0 0,0-5 1344 0,1 3 256 15,-1 3 32-15,0-2 16 0,-5 9-496 0,8-9-112 16,-2-4-16-16,1 4 0 0,-1-2 0 0,2 2-16 0,-5-3 0 0,2 0 0 15,1 2 80-15,0-2 32 16,0 5 0-16,2-2 0 0,-2 2-352 0,2-2-64 0,-2 2 0 0,1-2-16 16,-1 1-128-16,2 3-32 0,-1-2 0 0,1 1 0 15,-2-2 48-15,-1 1 16 0,-5 7 0 0,4-6 0 16,-4 6-16-16,0 0 0 0,0 0 0 0,0 0 0 16,5-9-80-16,-5 9-32 0,0 0 0 0,0 0 0 15,0 0-208-15,0 0-64 0,-2 15 0 0,-2 4 0 16,-3 2 16-16,0 5 0 0,-1 3 0 0,1 5 0 15,-1 1-16-15,2 5-16 0,-1 4 0 0,1-3 0 16,-1-3-32-16,2-1 0 0,0-3 0 0,1-3 0 16,2-6-144-16,-1 2 192 0,2-3-192 0,1-1 192 15,3-4 32-15,-1-5 16 0,2-2 0 0,0 1 0 16,2-4 80-16,1 1 32 0,0-5 0 0,3-1 0 0,1-3 64 0,1-2 16 16,6-1 0-16,2-4 0 0,-2 0-48 15,1-5-16-15,3-2 0 0,-1-2 0 0,1 2-176 0,1-1-48 16,-1-4 0-16,2 2 0 0,0 2-144 0,4 0 160 15,0 4-160-15,1-4 160 0,2 1-160 0,0 3 0 16,4 0 0-16,0 1 0 0,2-4 0 0,0 1 0 16,0 4 0-16,0-4-176 0,-2 5 176 0,0-4 0 15,-4 4 0-15,-1 0 0 0,-2 4 0 0,-2-1 0 16,0 1 128-16,-2-1-128 0,-1-2 0 0,-3 2 0 16,0 2 0-16,-2 0-128 0,-3 0 128 0,-2-1 0 15,-1-2 0-15,-4 4 0 0,-8 1 0 0,0 0 0 16,0 0 0-16,0 0 0 0,0 0 0 0,0 0 0 15,0 0 0-15,0 0 0 0,0 0 0 0,0 0 0 16,-12 10 128-16,-1-6-128 0,-1-3 0 0,-2 2 128 0,-4-1-128 16,0 3 0-16,0-1 0 0,-4 1 0 0,1-2 0 0,-3 3 128 15,0 2-128-15,-4 2 0 0,0-2 0 0,-3 3 0 16,-3-3 0-16,-1 2 128 0,-1-4-128 0,-1 1 0 16,1-2 0-16,0-2 144 0,1-1-144 0,5 0 0 15,-1 6 0-15,2-4 0 0,2-3 0 0,0 0 0 16,1 3 128-16,0 0-128 0,0 2 0 0,3-3 0 15,0-3 0-15,3 1 0 0,0-1 0 0,3 0 0 16,2-1 128-16,3-1-128 0,3 0 0 0,2-2 0 16,9 4 0-16,-8-5 0 0,2 0 0 0,6 5 0 15,0 0 0-15,0 0 0 0,0 0 0 0,-1-10 0 16,0 3 128-16,1 7-128 0,0 0 0 0,3-10 0 16,1 3 0-16,0-4 0 0,-1 4 0 0,-2-2 0 15,-1 9 0-15,2-9 0 0,0-1 0 0,-1 1 0 16,-1 9 0-16,0-182 128 0,0 353-128 0,0-180 0 0,0-4 0 15,0 4 0-15,0 9 0 0,0-13 0 0,-1 1 0 16,-1 3 0-16,1-3 0 0,0 5 0 0,0-3 0 0,-2 3 0 16,-1-3 0-16,0 4 0 0,4 6 0 0,-3-11 0 15,-3 5 0-15,6 6 0 0,-5-10 0 0,2 5 0 16,3 5 0-16,0 0 0 0,-7-9 0 0,7 9 0 16,0 0 0-16,0 0 0 0,0 0 0 0,0 0-144 15,0 0 144-15,0 0 0 0,0 0-128 0,0 0 128 16,0-182-128-16,0 364 128 0,0-182-128 0,0 0 128 15,0 0-128-15,0 0 128 0,0 0 0 0,0 0 0 16,0 0 0-16,0 0 0 0,0 0 0 0,0 0 0 16,0 0 0-16,0 0 0 0,0 0 0 0,0 0 0 0,0 0 0 15,10-3 128-15,-10 3-128 0,0 0 0 0,0 0 0 0,0 0-128 16,0 0 128-16,0 0 0 0,0 0 160 0,0 0-160 16,0 0 0-16,0 0 0 0,4-6-128 0,-4 6 128 15,0 0-400-15,0 0 16 0,0 0 16 0,0 0 0 31,0 0-1232-31,0 0-240 0,0 0-48 0,0 0-15520 0</inkml:trace>
  <inkml:trace contextRef="#ctx0" brushRef="#br4" timeOffset="-171963.12">10411 16935 10127 0,'0'0'896'0,"-6"-10"-704"16,-1 1-192-16,2-2 0 0,1-1 1344 0,0 2 224 16,-1 1 48-16,4 0 16 0,-2 0-304 0,2 0-64 15,1 1-16-15,0 8 0 0,1-11-176 0,2 0-48 16,-2 2 0-16,2 0 0 0,-3 9-64 0,0 0 0 16,6-10-16-16,-1-1 0 0,-1 4-240 0,-4 7-32 15,5-13-16-15,1 3 0 0,1 1-96 0,-2 0-32 16,-5 9 0-16,6-7 0 0,-6 7-144 0,9-5-16 15,-9 5-16-15,0 0 0 0,0 0-64 0,0 0-16 16,0 0 0-16,9 4 0 0,-9-4-48 0,6 12-16 0,-1 4 0 0,-1 1 0 16,-1 4-64-16,-1 2-16 0,-1 2 0 0,5 4 0 15,-3-1-128-15,1 3 160 0,1 0-160 16,0 1 160-16,-1-4-160 0,1 1 0 0,2-3 144 0,-2-1-144 16,-2-4 192-16,4-1-48 0,-1-2 0 0,2-3 0 15,-1-5 112-15,4 2 32 0,-1-1 0 0,0-5 0 16,0-1 80-16,3-1 16 0,1-4 0 0,-1 0 0 15,-2 0 48-15,3-4 16 0,1-1 0 0,0 0 0 16,1-4-144-16,-1 2-32 0,1-1 0 0,2-1 0 16,0 0-128-16,0-1-16 0,1 0-128 0,3 1 192 15,-1-2-192-15,3 1 0 0,2-3 128 0,0 1-128 16,1 6 0-16,4-3 0 0,0 0 0 0,1 3 0 0,0-3 0 16,0 4 0-16,-2-1 0 0,-2 0 0 0,-2 1 0 15,-1 0 0-15,2-1 0 0,-2 1 0 16,-2 1 0-16,-1-2 0 0,-1 1 0 0,0 1 0 0,-1 1 0 15,-1 1 0-15,-1-3 0 0,-2 3 0 0,0 1 0 0,-2 1 0 16,-4 0 0-16,-1 0 0 0,-9 0 0 0,0 0 0 16,0 0 0-16,9 0 0 0,-9 0 0 0,0 0 0 15,0 0 0-15,0 0 0 0,0 0 0 0,0 0 0 16,0 0 0-16,0 0 0 0,0 0 0 0,-7 9 0 16,0-3 0-16,-4 1 0 0,0-2 0 0,-3-1 0 15,0 1 0-15,-4-2 0 0,0 1 128 0,-3 0-128 16,-1-1 0-16,-1 3 144 0,-2 2-144 0,1-3 0 15,-3 1 0-15,-1 3 128 0,-2-1-128 0,-2 2 0 16,0-1 0-16,0 1 0 0,0-3 0 0,1 4 0 0,-2-4 0 0,1 2 0 16,-1-5 0-16,-2 2 0 0,0 2 128 0,2-3-128 15,1 1 0-15,4 1 0 0,0-5 0 16,1 5 0-16,2 2 0 0,1-4 0 0,1 1 0 0,3-1 0 16,2-1 0-16,1-3 0 0,3-1 0 0,2 0 0 15,-2-1 0-15,5-2 0 0,0 0 0 0,1-3 0 16,1 1 0-16,0 0 128 0,1-5-128 0,1 2 0 15,1-2 128-15,0 1-128 0,2-3 0 0,-2-1 128 16,0-2-128-16,0 2 0 0,2-2 0 0,-1-2 0 16,1 1 0-16,-1-1 128 0,0 1-128 0,0-2 0 15,1 0 0-15,0 0 0 0,-1 2 0 0,1 2 0 16,-2 1 0-16,1-2 0 0,1 0 0 0,-1 1 0 16,2 1 0-16,0 1 0 0,1 1 0 0,0 11 0 15,-3-11 0-15,2-1 0 0,1 6 0 0,0 6 0 16,0 0 0-16,0 0 0 0,0-8 0 0,0 8 0 0,0 0 0 0,0 0 0 15,0 0 0-15,-4 12 0 0,-1-2 0 0,1 4 0 16,0 0-176-16,2 2 176 0,-2 3 0 0,3 0-128 16,1 4 128-16,1 3 0 0,2-3 0 0,0-1 0 15,1 1 0-15,3-1-128 0,-1 1 128 0,3 0 0 16,0-2 0-16,0-3 0 0,2-4 0 0,1 0 0 16,-1 0 0-16,2-4 0 0,-2-2 0 0,2-3 0 15,1 3 0-15,0-3 0 0,0-4 0 0,1-1 128 16,2-5-128-16,-2 0 128 0,1 2-128 0,1-1 192 15,-1 1-64-15,1-5 0 0,-2 0-128 0,2 3 144 0,0-1-144 16,0 1 160-16,-2-2-160 0,2-3 0 0,1 3 0 0,-1-1 128 16,1 3-128-16,0 1 0 15,-3-4 0-15,2 3 0 0,-1 3 0 0,0-2 0 0,-1-1 0 16,-1 1 0-16,0 0 0 0,-4 3 0 0,1 0 0 0,0-2 0 16,-3-2 0-16,1 3-192 0,-9 2 32 0,10 0 16 31,-10 0-1664-31,11 1-336 0,-1-2-64 0</inkml:trace>
  <inkml:trace contextRef="#ctx0" brushRef="#br4" timeOffset="-170647.42">11130 15775 10127 0,'-13'0'448'0,"6"0"96"15,-2 1-544-15,0 0 0 0,-1 0 0 0,1 1 0 0,0-6 1472 0,1 4 192 16,8 0 48-16,0 0 0 0,-9-3-592 0,9 3-112 16,0 0-32-16,0 0 0 0,-9-3 32 0,9 3 0 15,-3-7 0-15,3 7 0 0,0 0 0 0,0 0 0 16,0 0 0-16,7-6 0 0,3 1-400 0,2-2-80 15,1 2-16-15,2 2 0 0,5-6 0 0,-1 2-16 16,4-2 0-16,1 2 0 0,2 0-48 0,0-3-16 16,5-1 0-16,-1 2 0 0,3 3-112 0,3-2 0 0,2 3-16 15,-2 0 0-15,-3-4-64 0,-3 4-16 0,0-3 0 16,-4 3 0-16,0 1-48 0,-3 0-16 0,-3-1 0 16,-2 3 0-16,-3 1-160 0,-2 1 192 0,-2-4-192 15,-11 4 192-15,0 0-192 0,10 5 128 0,-10-5-128 0,0 0 128 16,0 0-128-16,8 7 0 0,-2 0 144 0,-1-1-144 15,-5-6 0-15,0 0 128 16,7 13-128-16,-1 1 0 0,-2-1 0 0,1-2 128 0,0 2-128 0,0 2 0 16,1 3 128-16,1 2-128 15,-2-1 128-15,-1-2-128 0,-2-2 176 0,1 3-48 16,1 1 0-16,-1 1 0 0,1 3-128 0,0 1 160 0,-1 0-160 16,0-1 160-16,1 1-160 0,0 0 128 0,-1-1-128 0,-1 3 128 15,1-3 0-15,-1-2-128 0,-1 2 192 0,-1 0-64 16,0-4 64-16,0 0 16 0,0-1 0 0,0 0 0 15,0-3-16-15,0-2-16 0,0 1 0 0,0 0 0 16,0-3 0-16,0-2 0 0,-1 1 0 0,1-10 0 16,-1 7 0-16,0-1 0 0,1-6 0 0,0 0 0 0,0 0 64 15,0 0 16-15,0 0 0 0,0 0 0 0,0 0 0 16,0 0 16-16,-5-5 0 0,1 0 0 0,1-8-80 16,-1-1-32-16,1-3 0 0,0 3 0 0,-1-1-160 0,0-8 160 15,3 0-160-15,-1 2 160 0,-1 1-160 0,-1-1 0 16,-1-2 0-16,1 2 128 0,-2-2-128 0,1 1 0 15,0-2 0-15,-2 1 0 0,0 3 0 0,-2-2 0 16,-1-3 0-16,0 2 0 0,-1 1 0 0,0-2 0 16,0 1 0-16,0 3 0 0,0 0 0 0,1 2 0 15,-2 5 0-15,1-1 0 0,-1-1 0 0,2 1 0 16,-1 4 0-16,3 2 0 0,1-3 0 0,2 3 0 16,1-3 0-16,-1 7 0 0,5 4 0 0,-11-1 0 15,3-2 0-15,8 3 0 0,-12 0 0 0,2 4 0 16,-3 0-144-16,3-1 144 0,-1 0 0 0,-1 1-128 15,-1 0 128-15,2-2 0 0,1 1 0 0,1 0 0 16,-2 3 0-16,0-1 0 0,0 1 0 0,-1 0 0 16,1-3 0-16,0 1 0 0,-2 1 0 0,1 1 0 15,1-1 0-15,0-1 0 0,-2 0 0 0,0 0 0 0,2 2 0 16,-2-2 0-16,-1 0 0 0,1-2 0 0,3 1 0 0,10-3 0 16,-9 4 0-16,9-4 0 15,0 0 0-15,0 0 0 0,0 0 0 0,0 0-128 0,0 0 128 0,0 0 0 16,15-8 0-16,3 2 0 0,3-1 0 15,3-3 144-15,4 2-144 0,5-2 0 0,2 3-160 16,1-2 160-16,0 4-448 16,-3 1 0-16,0-3 0 0,-2 4 0 0,-3 0-224 0,-2 3-32 15,-2 0-16-15,-2 0 0 0,-3 0-1584 0,-3 3-320 16,-3 0-64-16</inkml:trace>
  <inkml:trace contextRef="#ctx0" brushRef="#br4" timeOffset="-169540.75">11425 16246 4607 0,'0'0'400'0,"-6"3"-400"16,-1 1 0-16,0-2 0 0,0 1 2640 0,0-1 448 16,0 2 96-16,7-4 16 0,0 0-1488 0,0 0-304 15,-4 5-48-15,4-5-16 0,0 0 96 0,0 0 16 0,0 0 0 0,0 0 0 16,0 0-320-16,4-9-64 15,3 0-16-15,3-2 0 0,1-2-336 0,3 3-64 16,1-4-16-16,2-4 0 0,1-3-240 0,1-5-48 16,1 1-16-16,2-4 0 0,-2 1-64 0,4-3-16 15,0-1 0-15,-1 2 0 0,0 1 16 0,0-3 0 0,0 1 0 16,1 3 0-16,-1-1-96 0,0 2-32 0,1-2 0 16,-1 1 0-16,1 0-144 0,1-4 0 0,1 3 0 15,-1 0 128-15,-1-4-128 0,-1 2 0 0,-2 6 0 0,-4 0 128 16,-1 0-128-16,-2 5 0 0,-2 0 0 0,0 3 0 15,-3 2 160-15,-2 4-160 0,0 2 192 0,-2 0-192 16,-3 2 208-16,-2 7-64 0,0 0-16 0,0 0 0 16,0 0-128-16,-7 8 128 0,-2 3-128 0,-3 5 128 15,0 1-128-15,-4 4 0 0,-5 2 0 0,-2 5 0 0,-1 6 0 16,0 0 0-16,-6 2 0 0,2 2 0 16,0 0 0-16,0 2 0 0,-1-2 0 0,0 0 0 0,0-3 0 0,0 0 0 15,-1-1 0-15,1-1 0 0,4-2 352 0,-1-6-16 16,3 2 0-16,3-4 0 0,1-2 0 0,2 0 0 15,3-6 0-15,3-3 0 0,1 0-112 16,2-4-32-16,4 2 0 0,-1-5 0 0,5-5 96 16,0 0 16-16,0 0 0 0,0 0 0 0,8-9 128 0,1-1 16 15,2-7 16-15,3-1 0 0,1-1-208 0,3-2-64 16,3-3 0-16,0-1 0 0,3-4-192 0,2 1 144 16,0-4-144-16,1 2 128 0,-1 1-128 0,-1-1 0 15,0 0 0-15,1 3 0 0,-1-2 0 0,1 2 0 16,-2 1 128-16,-1 3-128 0,-2 0 0 0,0-1 0 15,-1 1 0-15,-2 3 0 0,-4 0 0 0,-3 5 0 16,-1 1 0-16,-2 5 0 0,-3-1 0 0,-1 5 0 16,-4 5 0-16,0 0 0 0,0 0 0 0,-10 1-176 15,-5 4 176-15,-5 9-192 0,-1 4 192 0,-2 4-192 16,-4 5 192-16,-2-1-192 0,-1 7 192 0,-1 2 0 0,2 1 0 16,0 1-128-16,-1 1 128 0,2-2 0 15,3-2 0-15,1-1 0 0,1-5 0 0,4 0 0 0,1-4 0 16,3-1 128-16,2-2-128 0,3-4 144 0,1-1-144 15,1-5 160-15,2 2-160 0,1-4 160 0,1-2-160 0,4-7 160 16,0 0-160-16,0 0 160 0,0 0-160 0,0 0 160 16,0 0-160-16,0 0 0 0,0-5 0 0,0-4 128 15,0 9-1232-15,3-7-256 16,-1-3-48-16,3 3-16960 0</inkml:trace>
  <inkml:trace contextRef="#ctx0" brushRef="#br4" timeOffset="-168725.79">11051 16853 5519 0,'0'0'240'0,"5"-7"64"0,2-7-304 0,-4 1 0 0,1 1 0 0,0-1 0 0,-1-1 2720 0,-1 1 480 15,1 3 112-15,-2-1 16 0,-1 4-1680 0,0 7-336 16,0-7-64-16,0 7-16 0,0 0-272 0,0 0-48 15,0 0-16-15,-6 6 0 0,-3-1-208 0,-3 7-48 16,0-1-16-16,-4 6 0 0,0 3 144 0,-5 5 48 16,-3 2 0-16,0 5 0 0,-3 2-128 0,-2 3-32 15,-1 2 0-15,-3 6 0 0,-3 1-80 0,0-1 0 16,1 1-16-16,1 0 0 0,-1 1-176 16,2-5-16-16,0-1-16 0,4-3 0 0,3-4 16 0,6-3 0 15,4-6 0-15,2-1 0 0,2-4 96 0,3-2 32 16,4-3 0-16,1-4 0 0,3-1-208 0,1-10-32 15,3 4-16-15,-3-4 0 0,11-4 16 0,2-6 0 16,2-1 0-16,2-4 0 0,0-5-64 0,5-6 0 16,1-1 0-16,0-5 0 0,0-3-192 0,1-1 128 15,0-3-128-15,1 1 0 0,1-1 128 0,-1-2-128 16,1 2 0-16,-1 2 0 0,-1 1 0 0,-1 3 0 16,-1 0 0-16,-2 5 0 0,-2 2 0 0,-2 3 0 15,-3 4 0-15,-2 1 0 0,-3 5 0 0,-3 4 0 0,-2 0 0 16,-3 9 0-16,0 0 128 0,0 0-128 0,-8 11 0 0,-2 3 0 15,-7 1 0-15,1 9 0 0,-3 0 0 16,-3 7 0-16,-2 3 0 0,0 0 0 0,-2 1 0 0,-1 0 0 16,-3 6 144-16,1-4-144 0,1-2 128 0,0 1-128 15,0-1 320-15,3-3-32 0,-1-5 0 0,5 0 0 0,2-5 176 16,2 0 48-16,3-2 0 0,3-3 0 16,2-3-288-16,2-1-48 0,5-4-16 0,-1-1 0 0,2-1-160 0,1-7 0 15,0 0 0-15,0 0 0 16,5 11-992-16,2-3-176 0,0 1-48 15,3-4-17840-15</inkml:trace>
  <inkml:trace contextRef="#ctx0" brushRef="#br4" timeOffset="-166124.99">6484 11585 6447 0,'0'0'576'0,"6"-6"-576"0,-6 6 0 0,9-5 0 0,-4 0 1152 16,0-2 128-16,-1 1 32 0,1 0 0 0,2-3-768 15,-1 2-160-15,0-2-16 0,1 3-16 16,-1-4-112-16,0 2-32 0,1-1 0 0,-2 2-4016 15,-1-6-800-15</inkml:trace>
  <inkml:trace contextRef="#ctx0" brushRef="#br4" timeOffset="-165945.91">6511 10981 9215 0,'-18'-38'400'0,"6"14"96"0,-2 0-496 0,-2 1 0 15,-3-2 0-15,-5 1 0 0,-7-4 1008 0,-3 1 96 16,-3-1 32-16,-4 4 0 0,-1 2-816 0,0-1-144 15,1 2-48-15,0-1 0 0,0 0-128 0,1 1 0 16,-2-2 0-16,-3 5 0 0,-2 2-288 0,-4-1 64 16,-5-2 16-16,-1 1 0 15,-1 0-448-15,-1 1-96 0,-24-9-16 0,12 6 0 0</inkml:trace>
  <inkml:trace contextRef="#ctx0" brushRef="#br4" timeOffset="-165107.4">3156 13210 8287 0,'68'17'368'0,"-18"-3"80"0,13 2-448 0,7 1 0 0,5 4 0 0,5-1 0 16,2-1 432-16,0-1 0 0,-1-4 0 0,4-1 0 15,4-6-176-15,1 0-48 0,2-5 0 0,-2-3 0 16,-2-2 48-16,2-2 16 0,2-1 0 0,-2-3 0 15,-2-1-144-15,-2-2-128 0,-7 1 192 0,1-2-192 16,0-1 368-16,0 2-48 0,-1-2 0 0,-5 0 0 16,-7 0 96-16,-2 0 16 0,-3 2 0 0,2-2 0 15,1-1-208-15,2-3-32 0,-1-3-16 0,-4-5 0 16,-6 2-176-16,0-4 0 0,0-2 0 0,-1-5 128 16,1 0-128-16,2-2 0 0,3-1 0 0,-2-6 0 15,-3 0 0-15,-4-2 0 0,-5 4 0 0,-2-5 0 16,-3-2 0-16,-1 0-144 0,-7 0 144 0,-1-1-208 0,-1 4-64 15,-1-2-16-15,0-1 0 0,-3 3 0 16,0-1-32-16,-2 1 0 0,-6 2 0 0,-2-4 0 0,-4 3 448 0,-6-5 64 16,-3-3 32-16,-5 1 0 0,-8 0 288 15,-2-1 48-15,-5 0 16 0,-3 2 0 0,-4 2 80 0,-3-2 32 16,-4-3 0-16,1 1 0 0,-2 1-272 0,4 0-48 16,-5 2-16-16,-1 3 0 0,-1-1-128 0,0 0-32 15,-1 4 0-15,-2 0 0 0,-4 3-192 0,-5 1 0 16,-3-6 0-16,-2 4 0 0,-2 0-128 0,0 1-80 15,-1 3-16-15,-1 0 0 16,0 1-304-16,-4-1-64 0,-6 1-16 0,-2 2 0 16,-3 3 48-16,3 0 16 0,4 1 0 0,0 2 0 0,0-4 352 0,-1 4 64 15,-5 1 128-15,-2-1-208 0,-3 0 208 0,1 2 0 0,4-4 0 16,0 5-144-16,-1-1 144 0,-4 3 128 0,-3 1-128 0,0 1 176 16,1 3 0-16,1 5 0 0,3 0 0 0,-4 4 0 15,0 5-176-15,-3 2 0 0,-3 2 0 0,3 1 0 16,5 3-160-16,1 1-64 0,2 4-16 0,-5 0 0 31,-6 2-1072-31,1 2-224 0</inkml:trace>
  <inkml:trace contextRef="#ctx0" brushRef="#br4" timeOffset="-164778.21">2471 10549 7423 0,'-51'27'320'0,"16"-4"80"0,-6 7-400 0,-2 6 0 0,0 3 0 0,-5 2 0 15,-1 1 224-15,-2 2-32 0,-1 6-16 0,2 2 0 16,2-1 208-16,2 4 32 0,-1 3 16 0,5 6 0 15,0-2-240-15,3 5-64 0,1 2 0 0,1-2 0 16,0-2-128-16,4-3 0 0,8-6 0 0,3-1 128 0,6-2-128 0,4-2 0 16,3-4 0-16,7 3-176 0,5 3 176 15,6-3 0-15,4-6 0 0,5 1 0 0,3-2 0 0,1 0 0 16,2-3 0-16,0 2 0 0,2 2 0 16,-1-3 0-16,4 3 0 0,2-2 0 0,2-1 0 0,1 5 0 15,2-1 0-15,5 1 0 0,4-4 128 0,6 3-128 16,3-4 128-16,-1 5-128 0,0-3 544 0,6-1 32 15,4-1 16-15,6-2 0 0,7 1 128 0,7-5 32 16,3-4 0-16,2-7 0 0,-1-4-112 0,4 2-32 16,6 2 0-16,-1-5 0 0,0-2-400 0,-1-6-80 15,0-1 0-15,8-2-128 0,3 2 0 0,-3-5 0 0,-5-5-240 16,1 2 80 0,1 1-368-16,1-3-80 0</inkml:trace>
  <inkml:trace contextRef="#ctx0" brushRef="#br4" timeOffset="-161530.28">10963 16832 8287 0,'0'0'736'0,"0"0"-592"0,0 0-144 16,0 0 0-16,0 0 1184 0,0 0 208 0,0 0 32 0,0 0 16 16,-7 5-800-16,-1 3-144 0,1-3-48 0,-1 6 0 15,-5 0-80-15,-1 5-32 0,-2 3 0 0,-3 7 0 16,-3-1 64-16,-1 8 16 0,-2 5 0 0,-2 4 0 16,-1 0 64-16,-1 3 16 0,-3 4 0 0,-1 3 0 15,-3-1-48-15,2-4-16 0,1-1 0 0,4-5 0 16,2-6-160-16,4-3-16 0,2-3-16 0,3-5 0 15,4-2 272-15,2-2 48 0,4-2 16 0,0-3 0 16,2-3-80-16,2-5-16 0,4-7 0 0,0 12 0 16,0-12-256-16,1 9-48 0,-1-9-16 0,6 10 0 15,1-1-160-15,-1-2 128 0,-6-7-128 0,10 8 128 16,-10-8-320-16,13 9-64 0,0-4 0 0,-2-1-7472 16,-11-4-1488-16</inkml:trace>
  <inkml:trace contextRef="#ctx0" brushRef="#br4" timeOffset="-161293.43">10338 17604 13823 0,'-2'12'1216'0,"-2"2"-960"16,-1 2-256-16,1-2 0 0,-1 1 304 0,0 3 16 15,0 1 0-15,-1-1 0 0,3-3 144 0,-1 0 48 0,1 0 0 0,1-3 0 16,-2 0-240-16,1 1-32 0,3-13-16 0,0 0 0 16,3 9-32-16,-3-9 0 0,0 0 0 15,13 5 0-15,-1-6 256 0,5-4 32 0,3 0 16 0,1-2 0 32,0-3-800-32,1-1-144 0</inkml:trace>
  <inkml:trace contextRef="#ctx0" brushRef="#br4" timeOffset="-160713.56">11305 16326 10127 0,'0'0'896'0,"0"0"-704"0,0 0-192 0,0 0 0 15,0 0 1136-15,0 0 192 0,0 0 32 0,13-6 16 16,-1 0-176-16,0-2-48 0,2-5 0 0,3-1 0 16,1 2-336-16,1 0-80 0,0-3-16 0,4-3 0 15,-2-4-272-15,6-2-64 0,2 1-16 0,3-1 0 16,2-9-176-16,-1-2-16 0,3 0-16 0,-3 0 0 16,-1-2-160-16,-1 0 160 0,0-2-160 0,-2-1 160 15,-1 1-160-15,0 2 0 0,-1 3 144 0,-2 1-144 0,-3 2 0 16,-2 2 0-16,-2 6 0 0,-5-1 0 0,-1 1 0 15,-1 5-256-15,-3 5 32 0,1 3 16 16,-9 10-496-16,7-4-80 0,-7 4-32 0</inkml:trace>
  <inkml:trace contextRef="#ctx0" brushRef="#br4" timeOffset="-160303.65">11368 15655 13823 0,'0'0'1216'0,"15"-6"-960"0,7-4-256 0,3 3 0 16,3 1 752-16,5-2 96 0,6-2 32 0,5-5 0 15,0-3-128-15,4-1-32 0,2 0 0 0,2 1 0 16,3-2-176-16,1 2-32 0,0 3-16 0,-3-2 0 15,0 1-80-15,-6 0-16 0,0 1 0 0,-5 1 0 16,-3 3-144-16,-4 1-16 0,-3 5-16 16,-4 1 0-16,-4-1-96 0,-4 3 0 0,-3 2-128 0,-4 3 192 15,-13-3-192-15,7 10 0 0,-4 2 0 0,-5 2 0 16,-4 5 0-16,-5 3 0 0,-6 1 0 0,-2 8 0 16,-4 4 0-16,-1 4 0 0,-5-1 0 0,0 1 0 15,-1 0 0-15,2 1 0 0,0-3 128 0,2 0-128 16,-4-6 0-16,8 2 0 0,0 0 0 0,2-2 0 0,1-7-352 15,3 2-16-15,0-5 0 0</inkml:trace>
  <inkml:trace contextRef="#ctx0" brushRef="#br4" timeOffset="-155605.37">1679 16469 17503 0,'0'0'768'0,"0"0"176"0,-6-2-752 0,-1 1-192 0,1-1 0 0,-2 2 0 15,1 2 1088-15,-3 1 192 0,2 0 48 0,-3 3 0 0,-2 1-160 0,-2 1-16 16,-1 3-16-16,-3 1 0 0,-1 2-352 0,-2 3-64 15,-4 4-16-15,0 3 0 0,1 0-192 0,-1 5-32 16,1 1-16-16,1 1 0 16,1 2-80-16,3 0-32 0,2 2 0 0,3-3 0 0,2-1-64 0,3 0-16 15,3-1 0-15,4-3 0 0,3 0-96 0,3-3-32 16,4-4 0-16,5-1 0 0,4-2-16 0,3-3-128 16,2-5 192-16,6-2-64 0,5-4 0 0,3-4 0 15,4-3 0-15,1-5 0 0,1-1-128 0,-2-4 0 16,1-3 144-16,12-10-144 15,-8 2-352-15,-4 2-144 0,-5-2-16 0,-13 8-9360 16,2-1-1872-16</inkml:trace>
  <inkml:trace contextRef="#ctx0" brushRef="#br4" timeOffset="-155277.1">2153 16335 30575 0,'0'0'1344'0,"0"0"304"0,0 0-1328 0,0 0-320 0,0 0 0 0,-2 10 0 16,-2 1 0-16,1 4 0 0,2 4 0 0,1 4 0 15,-1 1 0-15,1 1 304 0,1 3-48 0,0 3-16 16,2-1-112-16,-1-1-128 0,1 1 176 0,-2-5-176 16,2-1 128-16,-1 0-128 0,1-4 0 0,-2-4 0 15,0-3 240-15,1-2-64 0,-1-2-16 0,-1-9 0 16,0 0 528-16,0 0 96 0,0 0 32 0,4-11 0 15,1-6-16-15,0-2 0 0,-1-8 0 0,-2 1 0 16,1-5-320-16,1-1-64 0,0-2-16 16,-1-4 0-16,1 1-272 0,1 0-128 0,3 0 0 0,-1 3 128 0,2 5-128 0,0 1 0 15,0 4 0-15,0 3 0 0,-3 4 0 0,3 1 0 16,-1 4-160-16,5 0 160 16,-1 7-1456-16,0 4-192 0,-12 1-32 0,10 5-14160 15</inkml:trace>
  <inkml:trace contextRef="#ctx0" brushRef="#br4" timeOffset="-154951.18">2672 16071 29663 0,'0'0'1312'0,"-4"4"272"0,-4-1-1264 0,1 3-320 15,-1 4 0-15,-2 1 0 0,0 2 288 0,-2 2 0 16,1 3 0-16,-3 2 0 0,3 2-32 0,0 2 0 15,1-2 0-15,3-1 0 0,-1 2-256 0,2 1 0 16,3-5 0-16,4 0 0 0,3-2 0 0,4-4 0 16,1-2 0-16,3-1 0 0,4-5 0 0,0-1 0 15,2-4 0-15,1-1 0 0,0-2 208 0,4-3-16 16,0-6 0-16,0 1 0 0,-3-4 64 0,-2 0 16 16,2-3 0-16,-5-4 0 0,-1 2 240 0,-3-1 32 0,-5 0 16 15,-3 1 0-15,-5-1 320 0,-2 0 64 0,-3 2 16 16,-2-1 0-16,-3 1-384 0,-2 4-64 0,-2 4 0 0,-2-2-16 15,0 3-304-15,2 2-64 0,-1 4-128 0,-8 1 192 16,2 4-1072-16,4 3-208 0,4 2-64 16,3 5 0-16,2 0-2000 0,5 0-416 0,2 4-80 15,12 1 0-15</inkml:trace>
  <inkml:trace contextRef="#ctx0" brushRef="#br4" timeOffset="-154602.52">3508 15556 29487 0,'-19'-10'2624'0,"12"7"-2112"16,-2 3-512-16,-1-1 0 0,-2-2 432 0,-2 3-32 15,-2 3 0-15,-3 2 0 0,-3 5 320 0,0 2 64 16,-1 0 16-16,-2 4 0 0,1 1-320 0,0 1-64 16,2 3-16-16,2 0 0 0,1 2-240 0,1-1-160 15,4-2 192-15,4 0-192 0,2-2 0 0,4-1 0 16,3 0 0-16,5-1 0 0,3-2 0 0,4-3 0 15,0 1 0-15,4-6 0 0,3 2 0 0,4-5 0 16,2-1-192-16,3-2 192 0,1 0-144 0,0 0 144 16,2 0-128-16,-2 0 128 0,-3 0 0 0,-2 0 0 0,-1 0 0 15,-3 1 0-15,-4-1 0 0,-3 2 0 16,-12-2 0-16,0 0 0 0,2 11 240 0,-4-2 16 0,-7 3 16 16,-4 0 0-16,-5-1 192 0,-3 2 48 0,-4 1 0 0,3-3 0 15,-5 3-240-15,1-1-32 0,0-3-16 0,2 0 0 16,0-2-224-16,4 0 0 0,4-6 0 15,-4 2 0-15,4-2-1920 16,16-2-384-16,-6-7-80 0</inkml:trace>
  <inkml:trace contextRef="#ctx0" brushRef="#br4" timeOffset="-154096.37">4319 15025 18431 0,'0'0'816'0,"0"0"160"0,-7-2-784 0,0 1-192 15,0 1 0-15,-1 0 0 0,0 1 1120 0,-2 1 176 16,0-2 48-16,0 4 0 0,-3 1-320 0,-1 2-48 16,0 1-16-16,-4 3 0 0,1 1-256 0,-4-1-64 15,1 3-16-15,0 3 0 0,-2-1 144 0,3 1 16 0,2-2 16 0,5 2 0 16,-2-1-224-16,6 2-32 0,2-3-16 0,3 0 0 15,3-1-144-15,4 0-48 0,2-4 0 0,5 2 0 16,0-3-144-16,3 1-48 0,2 0 0 0,5-1 0 16,0-3 64-16,2 2 16 0,1-3 0 0,-2 3 0 15,-3-2 160-15,0 0 16 0,0 3 16 0,-3-1 0 16,-2 2 64-16,-3-1 16 0,-1 2 0 0,-2-2 0 16,-3 2-160-16,-1 0-16 0,-4-3-16 0,-3 3 0 0,-1-3-16 15,-1 2 0-15,-6-3 0 0,-2 4 0 0,-3-2-96 16,-6 3-32-16,-3-3 0 0,-15 6 0 15,2-2-928-15,1 0-176 16,0-4-32-16,2 2-16816 0</inkml:trace>
  <inkml:trace contextRef="#ctx0" brushRef="#br4" timeOffset="-153545.39">2156 17402 15663 0,'-15'1'1392'0,"7"1"-1120"0,-3 2-272 0,-3 1 0 0,-3 0 2064 0,0 0 368 15,0 4 64-15,-2 0 0 0,-2 4-1472 0,1 2-288 16,0-2-64-16,2 1-16 0,-3 0 128 0,2-1 32 16,3-2 0-16,-2 2 0 0,7 1-304 0,2-2-48 15,1-1-16-15,4 1 0 0,3-3-192 0,2 1-64 16,3-3 0-16,4 2 0 0,3-4-16 0,4 1-16 16,3 2 0-16,4-4 0 0,2 2 64 0,1 2 16 15,1-3 0-15,-2 4 0 0,-5-1-240 0,-1 3 128 16,-4-3-128-16,-4 5 0 0,-2 1 256 0,-3 3-64 15,-1-3 0-15,-7 2 0 0,-3 2 272 0,-2 1 48 16,-1-1 16-16,-2 3 0 0,-3-1-208 0,-2-1-32 16,1-2-16-16,-1-1 0 0,-2-4-272 0,0 0 160 15,3-1-160-15,-9-2 128 16,2-4-1024-16,4-5-224 0,0-5-32 0,8 0-9328 16,0-6-1856-16</inkml:trace>
  <inkml:trace contextRef="#ctx0" brushRef="#br4" timeOffset="-153237.55">2430 17381 31327 0,'0'0'1392'0,"0"0"272"0,3-7-1328 0,2-1-336 0,3 2 0 0,-1-5 0 15,1 4 0-15,1-5-192 0,-2 2 32 0,1 0 0 0,0-3 160 0,-2 2 0 16,-1-1 160-16,-1-3-160 0,1 1 160 0,-4 0-160 15,2 2 160-15,-2-1-160 0,-2 0 432 0,-2 4-16 16,-2 0 0-16,0 6 0 0,-1 1 256 0,-3 5 48 16,-3 2 16-16,0 4 0 0,-2 6-224 0,0 3-64 15,-3 3 0-15,1 2 0 0,2 4-128 0,2-2-48 16,2 5 0-16,2-4 0 0,2 2-144 0,5-5-128 16,1 0 144-16,4-1-144 0,2-5 0 0,3-3 0 15,2-3 0-15,3-2 0 0,3-2 0 0,3-6-256 16,3-1 16-16,11-6 16 15,-1-5-2016-15,-1-6-384 0,1-2-96 0</inkml:trace>
  <inkml:trace contextRef="#ctx0" brushRef="#br4" timeOffset="-152988.55">3043 17008 23951 0,'-10'0'2128'0,"0"1"-1696"0,-2 3-432 0,0 3 0 16,-2 0 2064-16,-2 4 336 0,0 1 64 0,-2 3 16 16,0 4-1792-16,0 0-368 0,2 0-64 0,-1 0 0 15,3-1-80-15,2 0-16 0,2-2 0 0,2-1 0 16,3-1-160-16,2-3 0 0,3-1 0 0,4 1 128 16,1-4-128-16,3-2 0 0,3-3 0 0,3 2 0 15,1-2 0-15,3-2 0 0,3-2 0 0,0-4 0 0,2-1-128 0,1 1-16 16,-1-3 0-16,10-5 0 15,-2-4-1824-15,-5-1-352 0,-1-1-80 16</inkml:trace>
  <inkml:trace contextRef="#ctx0" brushRef="#br4" timeOffset="-152732.85">3318 16382 33167 0,'0'0'1472'0,"0"0"304"0,-7 7-1424 0,1 1-352 16,1 1 0-16,-3 7 0 0,2 1 192 0,0 6-48 16,-1 4 0-16,2 1 0 0,1 2 352 0,2 2 64 15,-1 4 16-15,3-3 0 0,3 1-400 0,-3-2-176 16,4 1 160-16,-1-1-160 0,4 1 0 0,-1-3 0 16,-1-4 0-16,1 8-160 15,2-3-1264-15,-2-9-256 0,-2-1-48 0,-1-8-12432 0</inkml:trace>
  <inkml:trace contextRef="#ctx0" brushRef="#br4" timeOffset="-152566.97">3114 16826 18431 0,'0'0'1632'0,"-2"-8"-1312"0,0 3-320 0,4 1 0 16,2-3 3328-16,4-1 608 0,3-1 112 0,1 2 32 15,2-4-2928-15,4 2-592 0,1-3-112 0,3 2-32 0,-1-4-176 0,0 1-48 16,0 4 0-16,1-2 0 15,0 0-192-15,-2 2 0 0,-1 1 128 0,0-1-128 0,0 4-144 16,-1-2-80-16,-3 2-16 0,5-1 0 16,-3-2-688-16,-4 3-144 0,-3 3-16 0,-3-1-8496 15,1-3-1680-15</inkml:trace>
  <inkml:trace contextRef="#ctx0" brushRef="#br4" timeOffset="-152418.96">3663 16506 17503 0,'0'0'1552'0,"0"0"-1232"15,-5 6-320-15,-1 4 0 0,0-1 2144 0,1 4 368 16,-2-2 80-16,2 2 16 0,-1 2-1824 0,-1 2-352 16,1 0-80-16,0 0-16 0,-2-1-144 0,0-2-48 15,1-1 0-15,-2 6 0 16,3-4-1776-16,2-2-352 0</inkml:trace>
  <inkml:trace contextRef="#ctx0" brushRef="#br4" timeOffset="-151826.52">3876 16278 22111 0,'0'0'1968'16,"-7"4"-1584"-16,1-3-384 0,1 5 0 0,2 1 2208 0,-2 4 352 16,0-1 80-16,-1 3 16 0,-2 2-1808 15,3 1-352-15,3-4-80 0,-1 4-16 0,2-4-240 0,3 2-160 16,2-4 192-16,1 2-192 0,-2-1 128 0,4-4-128 15,1-2 0-15,2-1 0 0,0-2 0 0,4-4 128 16,0-4-128-16,2 1 0 0,-1-5 256 0,0 0-64 16,-1-4-16-16,-1 1 0 0,-3-1 96 0,-1 2 32 15,-2-5 0-15,-4 1 0 0,-2 2 128 0,-2 0 16 16,-4-3 16-16,0 3 0 0,-3-1-96 0,1 0-32 16,-4 2 0-16,1 1 0 0,0 1-336 0,0 0 128 15,0 4-128-15,1 2 0 0,2-2 0 0,0 1 0 16,2 1 0-16,5 5 0 0,-3-6 0 0,3 0 0 15,4 1 0-15,2-3 0 0,3 0 0 0,3-2 0 16,0 1-144-16,4-3 144 0,0 0 0 0,2 2 0 16,1-3 0-16,1 4 0 0,-1-3 0 0,-1 3 0 15,-1 1 0-15,-1 4 0 0,0-1 0 0,-2 5 0 16,-2 4 0-16,-2 1 0 0,-1 4 0 0,-1 4 0 16,-2 2 0-16,2 1 0 0,-3 1 128 0,0 1-128 15,-1 0 128-15,0-2-128 0,-2-2 128 0,1-2-128 0,-1 0 0 16,2 0 128-16,-3-6 48 0,-1-6 0 15,0 0 0-15,0 0 0 0,0 0 160 0,9-1 48 0,0-7 0 0,1-1 0 16,2-3-96-16,-2-4-16 0,1-1 0 0,3-4 0 16,-1-2-272-16,1 0 128 0,0-2-128 0,1 2 0 15,-1 3 160-15,3-1-160 0,-3 1 128 0,0 5-128 16,-1 1 0-16,-1 4 0 0,0 2 128 0,-1 4-128 0,-1 3 0 16,-1 5 0-16,0 1 144 0,-1 5-144 0,-2 0 176 15,-1 4-48-15,0 1 0 0,-1 2 0 0,1 1-128 16,0 1-224-16,-1-1 48 0,0 10 16 15,0-2-1040 1,-1-5-208-16,0-4-32 0,1-5-10192 0,-2-6-2032 0</inkml:trace>
  <inkml:trace contextRef="#ctx0" brushRef="#br4" timeOffset="-151698.16">3785 16021 50687 0,'-5'-1'4496'0,"5"1"-3600"15,0-9-704-15,5-4-192 16,6 2-1184-16,3-2-272 0,1 6-48 0,3-1-16 16,-4 3 480-16,2 1 80 0,2-1 32 0,-7 1-11920 15,1 2-2384-15</inkml:trace>
  <inkml:trace contextRef="#ctx0" brushRef="#br4" timeOffset="-150588.58">5076 14670 13823 0,'-13'-13'1216'0,"5"10"-960"0,1 0-256 0,0 2 0 16,7 1 1984-16,-6-2 336 0,-2 1 80 0,-1 4 16 0,1 4-1568 0,-1 2-304 15,-2-2-64-15,1 4-16 0,-1 3 176 0,-1-1 16 16,1 1 16-16,1 2 0 0,1 3-96 0,1 0 0 15,3-1-16-15,1-1 0 0,3-2-144 0,2-1-32 16,-1-14 0-16,9 9 0 0,3 0-96 0,2-5-32 16,1-3 0-16,7-2 0 0,-1-1 64 0,3-2 16 15,3-6 0-15,1 1 0 0,0-3-144 0,0-1-48 16,-1 3 0-16,1-3 0 0,0 2-144 0,-3-1 0 16,-2-2 144-16,-3 2-144 0,-3 5-144 0,-3-2-112 15,-3 2 0-15,-1 2-16 16,-10 5-2288-16,0 0-464 0</inkml:trace>
  <inkml:trace contextRef="#ctx0" brushRef="#br4" timeOffset="-150254.06">5060 14844 16575 0,'0'0'1472'0,"-2"-9"-1168"0,2 9-304 0,0-10 0 16,2-1 2464-16,2 2 432 0,1-3 96 0,-1 2 16 15,4 1-2416-15,2-3-464 0,4-2-128 0,-1 0 0 16,3-2 128-16,6-1 16 0,-1-5 0 0,5-2 0 16,-1 1 176-16,6 1 48 0,-2-4 0 0,5 1 0 15,2-2 192-15,1 2 32 0,1 5 16 0,5-2 0 16,3 3 32-16,3-1 0 0,3 1 0 0,2 2 0 16,-2 3-176-16,4 0-16 0,-1 6-16 0,-2-1 0 0,0 2-240 15,3 0-64-15,1 0 0 0,2 0 0 0,1 0-128 16,-2 5 0-16,-1-1 0 0,-2 2 0 0,-2-3 0 0,-1 2 128 15,-3-3-128-15,0 2 0 0,0-1 192 16,-4-1-64-16,-4 3 0 0,-5 0 0 0,-6 1-128 0,-4 0 0 16,-6 1 144-16,-5 0-144 15,-3 0-816-15,-12 0-224 0,0 0-48 0</inkml:trace>
  <inkml:trace contextRef="#ctx0" brushRef="#br4" timeOffset="-149672.18">7501 13864 24303 0,'0'0'1072'0,"-10"-1"224"0,0 0-1040 0,2 1-256 15,8 0 0-15,-10-2 0 0,10 2 176 0,0 0-32 16,0 0 0-16,0 0 0 0,0 0 352 0,0 0 64 16,9-12 16-16,2 4 0 0,3-5 32 0,4 2 16 15,1-1 0-15,4-3 0 0,2-1-176 0,2-2-48 0,1 0 0 16,0 4 0-16,-1 1-80 0,-1 5 0 0,0 2-16 0,-3 0 0 16,-3 2-32-16,-2 4 0 0,-7 4 0 0,1 4 0 15,-4-1-32-15,-1 7-16 0,-2 7 0 0,-3 3 0 16,-2 4 32-16,-2 5 16 0,-3 2 0 0,-4 2 0 15,-1 0-80-15,-2 3 0 0,0 0-16 0,-4 3 0 16,-3-2-176-16,2-1 192 0,-1-4-192 0,-1-1 192 16,0-4-192-16,1 1 0 0,0-6 0 0,1 2 0 31,3-6-608-31,0 0-48 0,3-2-16 0,2-2-9376 0,2-1-1888 0</inkml:trace>
  <inkml:trace contextRef="#ctx0" brushRef="#br4" timeOffset="-149480.4">7351 14586 34095 0,'0'0'1504'0,"0"0"320"0,5-9-1456 0,6-1-368 15,5 2 0-15,3 0 0 0,2 1 720 0,6 2 80 16,4-5 16-16,3 4 0 0,3-5-288 0,5 4-48 16,5-5-16-16,5 1 0 0,4-2-336 0,-3-1-128 15,-2 3 0-15,-4 2 0 16,-5-3-1504-16,-5 5-400 0,-5-1-80 0,-6 3 0 0</inkml:trace>
  <inkml:trace contextRef="#ctx0" brushRef="#br4" timeOffset="-148688.98">8672 14047 23439 0,'0'0'1024'0,"0"0"240"0,0 0-1008 0,0 0-256 0,-8 13 0 0,0 2 0 16,1 3 560-16,-1 2 64 0,0 6 16 0,2 2 0 15,-5 4 192-15,1 2 64 0,-1 3 0 0,0 0 0 16,-4-2-368-16,-1-1-64 0,4 1-16 0,-2-6 0 16,0-2-112-16,1-6-16 0,2 1-16 0,0-7 0 15,3-1 96-15,1-6 32 0,7-8 0 0,0 0 0 16,0 0 80-16,0 0 32 0,0 0 0 0,7-17 0 15,0-3-144-15,3-3-16 0,3-5-16 0,5 0 0 16,0-5-240-16,3-1-128 0,2-2 160 0,1 1-160 0,0-2 128 16,2 1-128-16,1-2 0 0,0 5 0 0,4 6 0 0,-2 3 0 15,3 0 0-15,-3 5 0 0,-2 5 0 0,-4 8 0 16,-4 3 0-16,-3 3 0 0,1 3 0 0,-7 3 0 16,-2 8 0-16,-8 1 0 0,-4-1-144 0,-5 4 144 15,-4 1 0-15,-5 0-144 0,-6 5 144 0,-6-2 0 16,-4-4 0-16,-1-1 0 0,1 0 0 0,2-1 0 15,2-5 0-15,3-1 0 0,3-6-272 0,5-2 16 16,3-3 16-16,5-4-10416 16,5-3-2080-16</inkml:trace>
  <inkml:trace contextRef="#ctx0" brushRef="#br4" timeOffset="-148473.37">9490 13427 24879 0,'-12'-9'2208'0,"3"7"-1760"0,0 2-448 0,-1 1 0 15,-1 3 1280-15,-1 5 192 0,-1 1 16 0,-1 7 16 16,-1 6-912-16,-3 4-176 0,-1 4-32 0,1 3-16 16,2 0-64-16,0 3-16 0,1 1 0 0,2 3 0 15,-1 3-288-15,3 0 160 0,1 0-160 0,-3 1 128 16,0 2-128-16,3-4-176 0,-1 0 48 0,2-5 0 31,1-6-960-31,1-3-176 0,-1-2-32 0,2-3-7536 0,-1-4-1488 0</inkml:trace>
  <inkml:trace contextRef="#ctx0" brushRef="#br4" timeOffset="-148324.42">9062 13993 15663 0,'0'-7'1392'0,"1"-4"-1120"15,2 1-272-15,3-1 0 0,3 5 3072 0,4-2 576 16,4 2 96-16,5 2 32 0,2-1-2240 0,5 3-432 15,7 0-80-15,3 2-32 0,5-2-496 0,0 1-112 16,3-1 0-16,-1 4-16 0,-5 0-368 0,-3 2-160 16,-3-3 16-16,-3 6-14896 0</inkml:trace>
  <inkml:trace contextRef="#ctx0" brushRef="#br4" timeOffset="-147881.85">10691 13707 20271 0,'6'-9'1792'16,"-4"-5"-1424"-16,3-4-368 0,-2 0 0 0,3 5 1408 0,-2-1 224 15,-2 2 32-15,0-2 16 0,-2 4-272 0,0 10-48 16,0 0-16-16,0 0 0 0,-9-9-352 0,-4 7-80 15,-1 4-16-15,-2 2 0 0,-2 6-320 0,-1 4-64 16,-2 7 0-16,-4 2-16 0,0 6-80 0,-1 2-16 16,2 3 0-16,1 3 0 0,1 1-256 0,3 4-144 15,2-2 160-15,-1 3-160 0,-1 0 0 0,2-4 0 16,2 1 0-16,0-3 0 0,3-4 0 0,1-3-240 16,1-6 48-16,2-1 16 15,3-1-480-15,0-4-112 0,1-6 0 0,0 1-16 16,4-13-2032-16,-2 11-416 0</inkml:trace>
  <inkml:trace contextRef="#ctx0" brushRef="#br4" timeOffset="-147415.9">10113 14207 18431 0,'0'0'816'0,"0"0"160"0,-6-8-784 0,2-1-192 0,4 9 0 0,0 0 0 16,8-11 2752-16,2 0 496 0,2 3 96 0,6 1 32 16,4 3-2448-16,3-2-480 0,6-6-112 0,2 6-16 15,4-2-320-15,2 3 144 0,2 3-144 0,-2-6 0 16,-2 0 144-16,-4-2-144 0,-5 2 0 0,-3 0 144 15,-4 1-144-15,-3 2 0 0,-4-1 0 0,-14 6 0 16,8 6 0-16,-8-6 128 0,4 9-128 0,-4 5 0 0,-5 1 576 0,-2 6 48 16,-5 3 0-16,-1 1 0 0,-3-2-224 15,-1 1-32-15,1-1-16 0,1-3 0 16,-1-2-112-16,4-1-32 0,1-2 0 0,5-6 0 0,4 1-48 0,2-10-16 16,0 0 0-16,8 6 0 0,6-2 48 0,4-5 0 15,3-3 0-15,-2-3 0 0,2-5-32 0,2-2 0 16,0-1 0-16,-1 0 0 0,-2-1-160 0,-1 0 0 15,-2-3 144-15,-3 1-144 0,-4 4 128 0,-4-3-128 16,-2-2 128-16,-2 2-128 0,-4 4 160 0,-3 1-32 16,-2 2-128-16,-3 3 192 0,-2 0-192 0,-2 3 0 15,-3 6 128-15,1-2-128 0,-2 1 0 0,1 2 128 16,1 0-128-16,3 2 0 0,2-1 0 0,11-4 0 16,0 0 0-16,0 0 0 0,0 0 0 0,0 0 0 15,11 5 0-15,4-2 0 0,4-4 0 0,4-1-192 0,5 2 192 16,0 2-160-16,-3-1 32 0,0 1 0 0,0 2 0 0,-1 1 0 15,-2 8-48-15,1-3 0 0,-3 2 0 16,0 2 0-16,2 3-96 0,-4 1-32 0,-5-4 0 0,-1 3 0 16,0-1-48-16,-2 1-16 0,-3-1 0 0,0 1 0 31,-2-1-96-31,-1 1-32 0,-2-1 0 0,1 0-9696 16,-2-4-1952-16</inkml:trace>
  <inkml:trace contextRef="#ctx0" brushRef="#br4" timeOffset="-146812.58">11776 14165 23039 0,'0'0'1024'0,"-12"-1"192"0,-2-1-960 0,4 2-256 0,1 2 0 0,9-2 0 16,0 0 960-16,0 0 160 0,0 0 32 0,0 0 0 15,-1 10-256-15,1-10-64 0,11 8 0 0,3-3 0 16,-1 0-288-16,5-1-64 0,2-1-16 0,4-5 0 16,2-3-144-16,0 0-48 0,4 1 0 0,-1-5 0 15,0 0-128-15,-5-1-16 0,-2 3-128 0,-2-2 192 0,-3 1-192 0,-6-1 0 16,-4-1 128-16,-5 1-128 0,-4 0 240 0,-6 0 0 16,-5 2 0-16,-6 0 0 0,-6-1 240 0,-4 5 48 15,-5 3 16-15,-1 4 0 0,-2 2-96 0,0 2 0 16,2-1-16-16,2 7 0 0,2 4-192 0,6 0-48 15,3 1 0-15,5 0 0 0,5 1-192 0,4 2 0 16,6-2 0-16,4 1 0 0,4-3 0 0,6 1-128 16,3-2 128-16,4 0-208 15,4-3-1392-15,6-3-256 0,1-1-64 0,3-1-13056 0</inkml:trace>
  <inkml:trace contextRef="#ctx0" brushRef="#br4" timeOffset="-146408.42">12533 14078 26719 0,'-9'-7'2368'0,"-1"-3"-1888"0,-1 4-480 0,-2 0 0 16,0 2 1216-16,-2 4 128 0,-1 5 48 0,-5 4 0 16,-2 0-752-16,0 2-160 0,1 3-32 0,0 3 0 15,0 0-160-15,3 4-32 0,0-2-16 0,4 2 0 16,5 0-112-16,3-1-128 0,5 2 176 0,2-5-176 15,2-5 0-15,5 1 0 0,3 1 0 0,1-8 0 16,1-4 0-16,1-2 0 0,1-2 0 0,1-3 0 16,0-7 0-16,0 2 0 0,1-2 0 0,-1 0 0 15,-1 1 384-15,-1-2-16 0,-2-1-16 0,-2 4 0 0,-2-2 144 16,0 7 16-16,-7 5 16 0,0 0 0 0,0 0-112 0,0 0-32 16,0 0 0-16,0 0 0 0,0 0-224 0,0 12-160 15,-1-1 192-15,1 3-192 0,0-1 144 0,2 1-144 16,1-1 0-16,4-1 144 0,1 0-400 0,3 0-64 15,3 2-32-15,3-5 0 16,2-6-2768-16,3-3-544 0</inkml:trace>
  <inkml:trace contextRef="#ctx0" brushRef="#br4" timeOffset="-146145.22">13009 14164 34031 0,'-14'-4'1504'0,"5"-1"320"0,0 1-1456 0,0 2-368 0,9 2 0 0,-10 2 0 16,-2 2 240-16,0 4-32 0,-2-2 0 0,-2 7 0 15,0 1-80-15,1 0 0 0,-1 1-128 0,2 3 192 16,2 1-192-16,2 1 0 0,2 2 0 0,5-3 0 16,3-1 0-16,4-3 0 0,3-5 0 0,3 2 0 15,2-7 0-15,4 0 0 0,3-3-192 0,2-4 192 16,2-3 0-16,4 0 0 0,3-5 0 0,-2 2 0 15,-2-4-144-15,-1 4-32 0,-1-5 0 16,-2 0 0-16,-3 2-272 16,-1-1-64-16,-4 0-16 0,-1 1 0 0,-2-1-1200 15,0-4-224-15,1 1-48 0</inkml:trace>
  <inkml:trace contextRef="#ctx0" brushRef="#br4" timeOffset="-145856.66">13550 13771 23951 0,'-9'-15'1056'0,"9"15"224"0,-6-4-1024 0,6 4-256 16,0 0 0-16,-12 2 0 0,2 1 1856 0,-2 10 320 15,-2 5 64-15,0 2 16 0,-2 3-1312 0,1 5-272 16,0 0-48-16,-2 1-16 0,-2 1-224 0,0-1-64 16,0 3 0-16,0 1 0 0,0-2-32 0,0-3-16 15,1 3 0-15,2-3 0 0,-1 0-144 0,4-4-128 16,1-5 144-16,4-4-144 0,2-3 256 0,2-1-64 15,4-11 0-15,0 0 0 0,0 0 368 0,0 0 64 0,14 1 16 0,0-4 0 16,1-2-208-16,3-2-48 0,0-4 0 0,1 1 0 16,1-2-240-16,0 2-144 15,0 0 160-15,-1 0-160 0,0 5 0 0,-2 1 128 0,-1 1-128 0,-2 3 0 16,-3 3 0-16,-1 1 0 0,-1 3 128 0,-1 5-128 16,-3 3 0-16,0 1 0 0,-1 1 128 0,0 2-128 15,-2 1 0-15,-1-1 0 0,-1 2 128 0,2 0-128 16,0 2 0-16,1-1-128 0,1-3 128 0,1-1-208 31,1-3-1952-31,3-4-384 0</inkml:trace>
  <inkml:trace contextRef="#ctx0" brushRef="#br4" timeOffset="-145297.47">15003 14171 26719 0,'0'0'2368'0,"-1"-9"-1888"0,0-4-480 0,-2 2 0 15,0-2 336-15,1 0-16 0,-2 4-16 0,-1 2 0 0,-1 3 416 16,-3-4 96-16,0 3 16 0,-3 2 0 16,0 5-224-16,-4 0-32 0,-1 2-16 0,-4 6 0 15,1 3 48-15,0 5 16 0,-1 3 0 0,2 5 0 0,1 2-208 0,1-2-32 16,-1 6-16-16,4 1 0 0,4 0-368 0,2 0 128 15,0-2-128-15,5-2 0 0,-1-2 0 0,1 0 0 16,2-3 0-16,0 2 0 0,-2-1 0 0,1 0 0 16,-2-6 0-16,-1-1-128 15,-2-5-384-15,1 0-64 0,-3 3 0 0,0-4-16 16,-1-5-2112-16,-1-2-432 0,-8 0-64 0,2-1-32 0</inkml:trace>
  <inkml:trace contextRef="#ctx0" brushRef="#br4" timeOffset="-145133.84">14455 14556 29999 0,'8'-12'1328'0,"2"10"272"0,4-1-1280 0,5-1-320 16,4-2 0-16,5 3 0 0,5 1 768 0,4 2 64 0,2 1 32 0,-2-1 0 15,1-1-560-15,-6-3-112 0,0-1-32 0,-2 2 0 32,-2 2-928-32,-2 0-176 0,-3-3-32 0,-3 4-13008 0</inkml:trace>
  <inkml:trace contextRef="#ctx0" brushRef="#br4" timeOffset="-144972.66">15232 14450 29487 0,'0'0'1296'0,"0"0"288"0,-8 5-1264 0,3 4-320 0,5-9 0 0,-5 14 0 16,3 3 896-16,-2 3 112 0,-1 2 16 0,0-2 16 0,-1 0-1040 0,0 1 0 15,2 2-128-15,-1-4-16 16,-1-3-2464-16,2 1-480 15,0-2-112-15</inkml:trace>
  <inkml:trace contextRef="#ctx0" brushRef="#br4" timeOffset="-144523.72">15794 14028 30399 0,'-9'9'2704'0,"-1"1"-2160"0,-1 6-544 0,0 1 0 16,-2 1 800-16,2 4 48 0,-3 6 16 0,-1-2 0 15,-3 4-512-15,0 1-96 0,-1-1-32 0,0 1 0 16,0 1-80-16,1 1-16 0,0-4 0 0,0-1 0 16,1-2-128-16,0-2 0 0,2-4 144 0,1-2-144 15,5-3 192-15,0-4-48 0,3-1 0 0,2-3 0 16,4-7 176-16,0 0 16 0,0 0 16 0,0 0 0 15,13-1-96-15,2-4 0 0,3-3-16 0,2-2 0 16,0 0-240-16,5 0 176 0,1-3-176 0,0 0 160 16,2 2-160-16,1-2 0 0,0 2 0 0,-2 2 128 15,-2 3-128-15,-3-1 0 0,-4 6 144 0,-4 2-144 16,-4 7 240-16,-3-2-32 0,0 6 0 0,-5-2 0 16,-2 4-64-16,-2 4-16 0,-3 2 0 0,-4 2 0 0,-3 2 16 15,-3-3 0-15,-3 2 0 0,-2-1 0 16,-2-6-144-16,3-2 128 0,-2-1-128 0,0-4 128 0,0 1-128 0,2-6 0 15,2-4 144-15,3-1-144 0,1-2-240 16,3-1-112-16,1-6-32 0,0 4 0 16,1-4-2176-16,1 1-448 0,1-7-96 15,1 2-11088-15</inkml:trace>
  <inkml:trace contextRef="#ctx0" brushRef="#br4" timeOffset="-144185.31">16066 14406 29487 0,'0'0'2624'0,"12"-4"-2112"0,4 0-512 0,2 4 0 16,2-1 640-16,3 0 32 0,1-1 0 0,0 1 0 16,-1-2-544-16,-1 1-128 0,-3-2 0 0,-2 0 0 15,-1-3 0-15,-4 0 0 0,-3 3 0 0,-2-2 128 16,-5-5 48-16,1 1 0 0,-6 2 0 0,1-2 0 15,-5 2 464-15,-3 2 112 0,-3-1 16 0,-2 6 0 16,-1 1-48-16,-3 4 0 0,-4 7 0 0,0 3 0 16,-1-2-144-16,1 4-48 0,4 2 0 0,1 1 0 15,0 3-208-15,7-2-32 0,2 0-16 0,4 0 0 16,5 1-272-16,2 2 128 0,3-3-128 0,4-1 0 16,4 0 0-16,3-1 0 0,3-5-240 0,7 0 80 15,3-3-368 1,3-6-80-16,-2-3-16 0,1-2 0 0,-1-2-2800 0,-2-4-560 0</inkml:trace>
  <inkml:trace contextRef="#ctx0" brushRef="#br4" timeOffset="-143909.56">16700 14274 28559 0,'0'0'2544'0,"-9"5"-2032"16,0 3-512-16,2 4 0 0,-1 7 1424 0,-1 4 192 15,0 2 48-15,0 5 0 0,-1-3-896 0,-1 4-160 16,-1 2-32-16,2 0-16 0,-4-2-304 0,1-1-64 16,1-1-16-16,-1-5 0 0,4-1-32 0,0-4 0 0,3-3 0 0,2-4 0 15,3 0 128-15,1-12 32 0,0 0 0 0,0 0 0 16,0 0 272-16,11 0 48 0,3-8 16 0,3-2 0 16,-2-8-48-16,4-1 0 0,3-1 0 0,3-3 0 15,-1-2-256-15,3-5-48 0,-2 4-16 0,5-1 0 16,-1 4 0-16,0 1 0 0,-1 0 0 0,-1 4 0 15,-3 4-48-15,-1 1-16 0,-3 5 0 0,-1 5 0 16,-2 0-208-16,-1 3 144 0,1 3-144 0,-6 3 128 16,-1 0-128-16,0 3 0 0,-1-1 0 0,-1 5 0 31,0-2-1712-31,-3 2-208 0,-3 1-64 0,-2-2-10448 0,-4 2-2096 0</inkml:trace>
  <inkml:trace contextRef="#ctx0" brushRef="#br4" timeOffset="-143744.92">15537 14093 42383 0,'-9'-13'3776'0,"4"6"-3024"16,5 7-608-16,0 0-144 0,11-3 1456 0,2 4 256 15,0 7 48-15,0 5 16 16,1 3-3440-16,-2 5-704 0</inkml:trace>
  <inkml:trace contextRef="#ctx0" brushRef="#br4" timeOffset="-134283.91">10469 6478 12895 0,'0'0'1152'0,"-8"1"-928"0,1 1-224 0,-1 0 0 15,2-1 576-15,6-1 64 0,0 0 0 0,0 0 16 16,0 0-384-16,0 0-80 0,0 0 0 0,0 0-16 16,0 0 16-16,0 0 0 0,0 0 0 0,0 0 0 15,0 0 160-15,0 0 32 0,0 0 16 0,0 0 0 16,0 0 432-16,0 0 96 0,0 0 16 0,0 0 0 0,0 0 80 0,0 0 32 16,0 0 0-16,7-2 0 0,0-1-352 0,0-1-80 15,2-2-16-15,1 1 0 0,2 0-160 0,-2-4-16 16,3 0-16-16,-1-4 0 0,2 2-64 0,0 1-16 15,0-3 0-15,0-1 0 0,0-2-80 0,3 2-32 16,2-2 0-16,0 0 0 0,-2 1 0 0,2-1 0 16,0 2 0-16,1 2 0 0,0-2 16 0,2 1 0 15,0 3 0-15,-1 0 0 0,2 2-96 0,0 0-16 16,-1 3 0-16,-2-1 0 0,-1 2-128 0,-1 3 0 16,-2 1 144-16,-2 2-144 0,2 3 0 0,-3 1 128 15,-1 0-128-15,-1 4 0 0,1-1 160 0,-5 1-32 16,1 3-128-16,-3-2 192 0,-1 3-48 0,0 3-16 15,-2 1 0-15,0 7 0 0,-4-3 32 0,0-2 0 16,-2 2 0-16,-1-2 0 0,-4-1 32 0,-1 0 0 16,-3 4 0-16,0-3 0 0,1-2 64 0,-4 1 0 15,0-1 16-15,-2 1 0 0,-1 0-32 0,0 0-16 16,1-1 0-16,2 0 0 0,-2 0-64 0,1-1-16 0,1-3 0 0,1-1 0 16,1 0-144-16,0 1 192 0,0-7-192 15,0 2 192-15,0 0-192 0,3 1 192 0,0-2-192 0,0 1 192 16,-2-5-192-16,1 1 128 0,1 2-128 0,2-2 128 15,0 1-128-15,9-6 160 0,-9 6-160 0,9-6 160 16,0 0-160-16,0 0 0 0,-9 4 0 0,9-4 128 16,0 0-128-16,0 0 192 0,0 0-192 0,0 0 192 15,0 0-32-15,0 0 0 0,0 0 0 0,0 0 0 16,0 0-160-16,0 0 192 0,6-10-192 0,1 2 192 16,3-2-192-16,4 2 0 0,-2-1 0 0,3 3 128 0,1 1-128 0,4-4 128 15,-1 2-128-15,2-1 128 0,3-1-128 0,3 0 0 16,0 0 0-16,5 0 128 0,-2 0-128 0,3-1 0 15,0 2 0-15,-1-1 128 0,-2 2-128 0,0 2 0 16,-2-3 0-16,-2 3 0 0,0 2 0 0,-3 0 0 16,0-2 0-16,-2 1 128 0,-2 0-128 0,0 1 0 15,-1 0 0-15,-1-3 0 0,-2 4 0 0,-1-2 0 16,-1 3 0-16,-1-2 0 0,1 2 0 0,-2 1 0 16,1 3 0-16,-1-3 0 0,1-2 0 0,-2 1 0 0,-10 1 0 0,10 0 0 15,-10 0 0-15,10 0 0 0,-10 0 0 0,9 0 0 16,-9 0 0-16,0 0 0 0,0 0 128 0,0 0-128 15,0 0 0-15,0 0 0 0,0 0 0 0,0 0 0 16,0 0 0-16,-10 4 128 0,-3 1-128 0,2-1 0 16,-1-3 0-16,1 4 0 0,-2-2 128 0,0 0-128 15,1 1 0-15,-1-1 0 0,2-3 0 0,-3 4 128 16,0-2-128-16,-2 1 0 0,1 1 0 0,-1-1 0 16,-2 1 0-16,0 0 0 0,0-1 0 0,-1 2 0 15,-1 1 0-15,0 0 0 0,-1 3 0 0,-2 0 0 16,0-4 0-16,1 3 0 0,-3-3 0 0,1 1 0 15,0 3 144-15,-1-2-144 0,-2 1 160 0,2-1-160 16,0 0 0-16,3 2 0 0,-1 0 0 0,1 1 0 16,0 3 0-16,3-4 0 0,2 2 0 0,1-3 0 0,2 0 0 15,2-2 0-15,0 5 0 0,2-5 0 16,2-3 0-16,8-3 0 0,0 0 0 0,0 0 0 0,0 0 0 0,0 0 0 16,0 0 0-16,0 0 0 0,0 0 0 0,0 0 0 15,0 0 0-15,0 0 0 0,0 0 0 0,0 0 0 16,11-5 0-16,-3-1 0 0,0-4 0 0,3 0 0 15,0 1 0-15,0-4 0 0,1-1 128 0,0 1-128 16,0-2 0-16,0-2 0 0,0 0 128 0,1-1-128 16,-1-4 0-16,1-1 0 0,-2 1 0 0,2 0 128 15,-1 0-128-15,2 2 0 0,-3-2 0 0,3 3 0 16,-1 2 128-16,-1-1-128 0,1-1 0 0,0 0 0 16,-2-2 0-16,2 3 0 0,0 3 0 0,-1 0 0 0,1 1 0 0,1 0 0 15,-2 0 0-15,-5 1 0 16,-2 3 0-16,0-4 0 0,-1 1 0 0,-1 1 0 0,-3-1 0 0,0 2 0 15,0 11 0-15,-4-8 0 0,-4-2 0 0,1 3 0 16,-4-1 0-16,3 2 0 0,-4 3 0 0,1 0 0 16,-1 1 0-16,1-1 0 0,-2 2 0 0,-1 2 0 15,-1 2 0-15,0-1 0 0,-2 2 0 0,2-2 0 16,1 1 0-16,1 3 0 0,-1-1 0 0,1 1 0 16,1 4 0-16,-1-1-128 0,0 3 128 0,1 0 0 15,-1-3 0-15,1 5 0 0,1 1 0 0,0-4 0 16,-1-1 0-16,1 1 0 0,-1-1 0 0,1 1 0 15,-2-2 0-15,3 4 0 0,0-3 0 0,1-1 0 16,0-5 0-16,9-4 0 0,-6 7 0 0,6-7 0 16,0 0 0-16,0 0 0 0,0 0 0 0,0 0 0 0,0 0 0 0,0 0 0 15,0 0 0-15,0 0 0 0,0 0 0 16,0 0 0-16,-4-9 144 0,4 9-144 0,0 0 0 16,0 0 0-16,4-8-144 0,2-4 144 15,-2-1 0-15,5 3 0 0,2 0 128 0,2-1-128 0,0-2 0 16,0-1 0-16,3 3-208 0,0 0 64 0,2-3 144 0,1 4 0 15,0 1 0-15,2 0 0 0,0 0 0 0,1-1 0 16,1 3 0-16,0-2 0 0,-3 4 0 0,0 1 0 16,-1 3 0-16,-2-1-128 0,-3 2 128 0,-3 2 0 15,-11-2 0-15,12 6 0 0,-2 5 0 0,-3-2 0 16,-1 1 0-16,-4 3-128 0,-1 4 128 0,-1 1 0 16,-1 1 0-16,-1-2-128 0,-4 1 128 0,3 1 0 15,-5 2 0-15,0 0-128 0,-1 3 128 0,-2 0 0 0,-3-3 0 16,0-2 0-16,0 0 0 0,-2 1 0 0,-3 2 0 15,-1-2 0-15,3 1 0 0,-1-1 0 0,0 0 0 0,0-1 0 16,2-2 0-16,-1-1 0 0,2 1 0 0,1-4 0 16,1-1 0-16,2 2 0 0,-1-1 0 0,2-3 0 15,3 2 0-15,1 0 0 0,3-2 0 0,-1 2 0 16,0-6 0-16,4-6 0 0,0 9 0 0,0-9 0 16,0 8 0-16,0-8 0 0,0 0 0 0,9 5 0 15,0 1 144-15,4-6-144 0,1-2 192 0,3-5-192 16,4 2 0-16,2-6 0 0,2-1 0 0,7 0 0 15,6 2 128-15,1-1-128 0,2-4 0 0,0 1 0 16,1 1 192-16,1 2-192 0,1-4 192 0,0 2-192 16,-4 2 208-16,0-1-64 0,-1 1-16 0,-1 3 0 15,-1-2-128-15,-4 4 0 0,-2 2 0 0,-7-1 0 16,-4 1 0-16,-5 1 0 0,-5 3 0 0,-10 0-176 16,0 0-1584-16,0 13-320 15,-6 1-64-15</inkml:trace>
  <inkml:trace contextRef="#ctx0" brushRef="#br4" timeOffset="-122151.15">21975 2042 11567 0,'0'0'512'0,"0"0"112"0,0 0-496 0,0 0-128 15,-9 0 0-15,9 0 0 0,-7 0 0 0,7 0 176 16,0 0-176-16,-9 0 192 0,9 0 256 0,0 0 64 0,0 0 16 0,0 0 0 15,-8-1 192-15,8 1 48 0,0 0 0 0,0 0 0 16,0 0 128-16,0 0 48 0,0 0 0 0,0 0 0 16,0 0 80-16,0 0 0 0,0 0 16 0,0 0 0 15,0 0-272-15,0 0-64 0,0 0-16 0,9-9 0 16,4 1-128-16,2-3-32 0,5-1 0 0,7-2 0 16,6-3-16-16,3-1 0 0,1-4 0 0,3 3 0 15,5 0 656-15,3 1 128 0,3 2 32 0,1 3 0 31,1-1-1728-31,-1 0-352 0,-2 4-64 0,-4 0-16 0,-3 2 832 0,-5 0 0 0,-4 5 0 0,-3 1 144 16,-7 4-144-16,-4 1 0 0,-4 5 0 0,-5 1 0 16,-7 4 160-16,-4 2-160 0,-4 4 192 0,-7 3-192 15,-8 2 320-15,-4 5-32 0,-5-1-16 0,-4 1 0 16,-5 2-16-16,-3-5 0 0,-2 0 0 0,-4-5 0 0,-1 2-48 16,1 1-16-16,3-3 0 0,5-1 0 0,3-1-48 15,6-2-16-15,4-2 0 0,6-4 0 0,3 1-128 16,6-5 0-16,4 6 0 0,6-13 0 0,0 0 0 0,6 12 128 15,3-2-128-15,4 1 0 0,3 3 0 0,5-2 0 16,5-1 0-16,2 4 0 0,4 1 0 0,2 3 0 16,2 0 0-16,-2 1 0 0,-1 0 0 0,-2 3 0 15,-2 4 0-15,-3 0 0 0,-4 2 0 0,-3-1 0 16,-5-3 0-16,-2 6 0 0,-6-1 0 0,-2 1 0 16,-4 1 0-16,-4-4 0 0,-3 1 144 0,-7 3 160 15,-4-1 16-15,-4-1 16 0,-2-1 384 0,-5 0 80 16,-5-1 16-16,-5 1 0 0,-1-6-48 0,-3 1-16 15,-2 2 0-15,-1-5 0 0,-2 1-192 0,2-3-48 16,0-4 0-16,5-1 0 0,0-5-192 0,3-1-64 0,0-7 0 16,2-1 0-16,4-5-96 0,4-4-32 0,3 1 0 0,4-4 0 15,5-2-128-15,4-3 0 0,1-2 0 0,9-1 0 32,2-1-1200-32,2 0-272 0,6 0-48 0,1 2-16 15,2-1-1792-15,2 5-352 0</inkml:trace>
  <inkml:trace contextRef="#ctx0" brushRef="#br4" timeOffset="-121089.41">23221 3054 13823 0,'0'0'1216'0,"-9"2"-960"0,-2 5-256 0,0-1 0 16,1 4 1600-16,1-2 256 0,-1 2 64 0,1-2 16 15,2 1-1376-15,-1-3-288 0,0 4-48 0,2-2-16 16,-2 2 496-16,2-4 80 0,6-6 32 0,-6 7 0 16,6-7 144-16,0 0 48 0,0 0 0 0,0 0 0 15,0 0-16-15,0 0 0 0,0 0 0 0,2-12 0 0,3-4-96 16,4-3-32-16,1-7 0 0,4-2 0 15,0-5-272-15,3-3-48 0,1-3-16 0,2-5 0 0,2-2-144 16,2-4-48-16,1-2 0 0,3-1 0 0,3-2-64 0,3-6-16 16,-2-4 0-16,5 0 0 0,2 3-32 15,-1 1-16-15,-2 4 0 0,-1 4 0 0,-2 4-208 0,-5 5 128 16,-2 3-128-16,-5 2 0 0,1 3 0 16,-4 7 128-16,-2 2-128 0,-3 6 0 0,-4 2 0 0,-3 5 0 15,3 5 128-15,-4 0-128 0,-5 9 0 0,0 0 0 16,0 0 0-16,0 0 0 0,-4 18 0 0,-2 6 0 15,-2 2 0-15,-2 7 0 0,-4 4-144 0,-1 3 144 16,-1 4 0-16,-1-1-144 0,2 3 144 0,1-3 0 16,-3 3 0-16,5-5-128 0,0-2 128 0,3-2 0 15,2 1 0-15,1-3 0 0,3-4 0 0,3-3 0 16,1-5 0-16,3-5 0 0,1-4 0 0,2-4 144 16,4-1-144-16,0-5 0 0,3-2 272 0,1-4-48 0,2-3-16 0,2-7 0 15,1 0 96-15,4-6 16 0,-1-4 0 0,4-5 0 16,-3-6-112-16,3-3-16 0,0-5 0 0,3-1 0 15,2-3-48-15,3-3-16 0,1-4 0 0,1-4 0 16,0-5-128-16,0-1 0 0,1-2 0 0,0 2 0 16,0 5 0-16,-1 5 0 0,0 5 0 15,-2 7 0-15,1 5 0 0,2 5 0 0,-6 5 0 0,0 7 0 16,-3 2 0-16,-4 5-144 0,-2 4 144 0,-5 6-208 16,-2-1 208-16,-3 4 0 0,-1 3 0 0,-4 6 0 15,0 1 0-15,-2 8-144 0,0 3 144 0,-4 5 0 16,2 1 0-16,-3 5 0 0,-2 4 0 0,0 6-128 0,-2 3 128 15,1 6 0-15,-2 4 0 0,0 2 0 0,0-3 0 16,-2-4 0-16,-2-3 0 0,0 2 0 16,0 1 0-16,-1 2 0 0,-1-1 0 0,-1-3 0 0,0-2 0 0,1-6 144 15,0-4-144-15,-2-1 0 0,6-3 176 0,-2-2-176 16,1-7 160-16,0 2-160 0,2-7 128 0,0 1-128 16,1-3 0-16,2-4 144 0,2-14-144 0,0 8 0 15,0-8-160-15,0 0 160 16,0 0-1776-16,7-6-256 0,3-5-48 0,4-3-14768 0</inkml:trace>
  <inkml:trace contextRef="#ctx0" brushRef="#br4" timeOffset="-120660">26239 1862 21183 0,'0'0'1888'0,"11"-9"-1504"0,-2 2-384 0,1 0 0 0,2 2 144 0,-2 1-144 16,-4-4 192-16,2 3-192 0,2 1 448 0,-10 4-32 15,0 0 0-15,9-1 0 0,-9 1 560 0,0 0 112 16,11 4 32-16,-4 5 0 0,-4 0-224 0,0 5-32 16,-3 1-16-16,-1 5 0 0,-4 4-64 0,1 8-16 15,-4 4 0-15,-1 2 0 0,-2 1-224 0,-1 4-48 16,0 1-16-16,-4 3 0 0,1-3-192 0,-1 3-32 15,-2-4-16-15,0 3 0 0,0-3-112 0,0 2-128 16,1-6 176-16,1-3-176 0,2-3 160 0,2-6-160 16,-1 1 128-16,3-4-128 0,3 0-240 0,0-5-128 15,0-5-16-15,2-1-10064 16,0-7-2016-16</inkml:trace>
  <inkml:trace contextRef="#ctx0" brushRef="#br4" timeOffset="-120437.58">25770 2329 31327 0,'-11'-9'2784'0,"0"3"-2224"0,-1 1-560 0,4 0 0 15,1 2 2048-15,7 3 320 0,0 0 48 0,0 0 16 16,0 0-2032-16,9-1-400 0,6 0 0 0,6-2-144 16,4-2 144-16,4-1 0 0,4-1 0 0,8 2 0 15,7-4 0-15,4 4 0 0,3 0 0 0,0 1 128 16,-2 4-128-16,-2 2 0 0,-4-2 0 0,-5 0 0 15,-5-2-368-15,-4 4-80 0,-5 3-32 0,-3-1 0 16,-1 2-2064-16,1 4-400 0,-6-2-96 16,-2 3-10880-16</inkml:trace>
  <inkml:trace contextRef="#ctx0" brushRef="#br4" timeOffset="-119850.58">27456 1845 23039 0,'-6'-17'2048'0,"3"7"-1648"0,1 4-400 0,2 6 0 16,0 0 896-16,0-12 112 0,1 5 16 0,3-3 0 16,1 2-848-16,1-1-176 0,3 3 0 0,4-3 0 15,1 3 320-15,5 0 96 0,3-2 32 0,3 1 0 16,3 3 288-16,3-1 64 0,2 3 16 0,1 3 0 16,3 5-112-16,-2 0-32 0,1 4 0 0,-3-1 0 15,-2 5-512-15,-5 2-160 0,-3 2 0 0,-5 2 0 16,-5 6 208-16,-5 7-64 0,-6 6-16 0,-4 7 0 15,-6 1 112-15,-6-1 16 0,-3 1 0 0,-6-2 0 16,-5 4 176-16,-6 0 32 0,-5-3 16 0,-5 4 0 0,0-1 0 0,-3-1 0 16,-2-4 0-16,1-4 0 0,0-1-32 0,-3-5-16 15,1 0 0-15,3-5 0 0,3-3-80 0,3-2-16 16,1-6 0-16,5-2 0 0,6-2-112 0,6-2-32 16,4-6 0-16,5 2 0 0,4-3-64 0,4 0-128 15,6-5 176-15,0 0-176 0,0 0 208 0,0 0-64 16,8 7-16-16,6-3 0 0,6 1-128 0,4 4 0 15,6 0 0-15,4 3 128 0,5-1-128 0,4-2 0 16,1 2 0-16,5-3 128 0,-1 3 48 0,5-2 0 16,1 2 0-16,0-4 0 0,2 5 64 0,-5-4 16 15,-1 1 0-15,-5-2 0 0,-1-1-96 0,-6-3-16 16,-4-1 0-16,-5-2 0 0,-3-2-144 0,-6-2 128 16,0-3-128-16,-6 2 128 0,-3 0-256 0,-4-2-64 0,-2-1-16 0,-2-2 0 31,-3 10-2096-31,0-9-400 0,-1 0-96 0,-1 0-16 0</inkml:trace>
  <inkml:trace contextRef="#ctx0" brushRef="#br4" timeOffset="-119277.24">29748 1492 4607 0,'5'-17'400'0,"0"3"-400"15,-1 3 0-15,0-1 0 0,0 3 5648 0,-4 9 1056 16,0 0 208-16,0 0 32 0,0 0-5376 0,0 0-1072 16,0 0-224-16,0 0-32 0,0 0 272 0,0 0 64 15,0 12 16-15,-3 4 0 0,-2 5-16 0,-3 5-16 16,0 1 0-16,-4 5 0 0,-4 5-128 0,-2 3-32 0,-4 5 0 0,-1 3 0 16,-3 8-48-16,-4 4-16 0,0 8 0 0,-6-3 0 15,-1 0-128-15,-1 1-16 0,0-5-16 0,-1 1 0 16,-1-3 96-16,1-1 32 0,0 3 0 15,2-5 0-15,2-4 0 0,4-6 0 0,0-3 0 0,3-4 0 16,1-3 32-16,5-1 16 0,2-7 0 0,5 0 0 16,3-4-32-16,3-1-16 0,4-5 0 0,3-5 0 15,2-1-16-15,0-12 0 0,9 6 0 0,5 1 0 16,4-5 128-16,6-1 32 16,5-2 0-16,8 0 0 0,6 0-160 0,8 1-32 0,8 1 0 0,2 0 0 15,1 0-32-15,2 2-16 0,2-2 0 0,0 3 0 16,1 2 144-16,3 1 32 0,0-1 0 0,0 3 0 15,-4-3-64-15,0 5-16 0,-2-4 0 0,-3 2 0 16,-4-4-176-16,-4 0-128 0,-4-2 192 0,-4 1-192 16,-3-3 128-16,-4 1-128 0,-3 1 0 0,-5 0 0 0,-3 2 0 0,-5 2-144 15,-5 0-16-15,-3 4 0 16,-4-1-2512-16,-4 4-496 16,-6 10-96-16,-12 3-32 0</inkml:trace>
  <inkml:trace contextRef="#ctx0" brushRef="#br4" timeOffset="-114163.96">13954 12012 6959 0,'0'0'304'0,"0"0"80"0,0 0-384 0,-2-9 0 15,-1-1 0-15,2 4 0 0,1 6 0 0,0 0 0 16,-1-10 0-16,0 2 0 0,1 8-128 0,0-6-112 16,0 6-16-16,0 0 0 0,1-10 256 0,-1 10-192 15,0 0 192-15,0 0-192 0,0 0 192 0,0 0 0 0,0-7 0 0,0 7 0 16,0 0 0-16,0 0 0 16,0 0 0-16</inkml:trace>
  <inkml:trace contextRef="#ctx0" brushRef="#br4" timeOffset="-112230.21">17126 4613 7359 0,'0'0'656'0,"0"0"-528"15,0 0-128-15,0 0 0 0,7 7 432 0,-7-7 48 16,0 0 16-16,9 6 0 0,-9-6-320 0,8 9-176 16,-8-9 192-16,0 0-192 0,0 0 192 0,6 8-192 15,-6-8 192-15,4 10-192 0,-4-10 352 0,0 0-32 16,3 9-16-16,-3-9 0 0,0 0-160 0,0 0-16 16,0 0-128-16,0 0 192 0,-4 11-192 0,1-2 144 15,3-9-144-15,0 0 128 0,0 0-128 0,0 0 128 16,-7 6-128-16,7-6 128 0,-8 4-128 0,8-4 0 15,0 0 0-15,-9 3 128 0,2-2-128 0,7-1 0 0,0 0 0 0</inkml:trace>
  <inkml:trace contextRef="#ctx0" brushRef="#br4" timeOffset="-109993.28">14423 4496 4607 0,'0'0'400'0,"0"0"-400"0,0 0 0 0,0 0 0 0,0 0 832 0,0 0 64 16,0 0 32-16,0 0 0 0,0 0-736 0,0 0-192 15,0 0 0-15,0 0 0 0,0 0 0 0,0 0 0 16,0 0 0-16,0 0 0 0,0 0 0 0,0 0 0 16,0 0 0-16,0 0 0 0,0 0 0 0,0 0 0 15,0 0 0-15,0 0 128 0,0 0-128 0,0 0 0 16,0 0 0-16,0 0 128 0,0 0-128 0,-6 12-176 15,2-5 48-15</inkml:trace>
  <inkml:trace contextRef="#ctx0" brushRef="#br4" timeOffset="-108661.11">21609 3703 12031 0,'0'0'528'0,"-5"-4"112"0,0 2-512 0,5 2-128 15,-6-4 0-15,6 4 0 0,0 0 592 0,-7-1 96 16,7 1 16-16,0 0 0 0,0 0-336 0,0 0-64 16,0 0-16-16,0 0 0 0,0 0 160 0,0 0 16 15,8 0 16-15,1-1 0 0,1-1 320 0,3 0 64 16,1-1 16-16,2-1 0 0,2 3-240 0,4 0-64 15,2 0 0-15,2-2 0 0,4 2-128 0,1-2-48 16,1 1 0-16,1-2 0 0,2 3-16 0,-2-1 0 16,-2 2 0-16,1 0 0 0,0-1-160 0,-5 1-32 15,-2-1-16-15,2 1 0 0,-6 1-176 0,0 0 0 16,-2 2 144-16,-4 2-144 0,-4-1 0 0,-2 1 0 16,-2 5 0-16,-7 7-11680 0</inkml:trace>
  <inkml:trace contextRef="#ctx0" brushRef="#br4" timeOffset="-105102.02">10474 6427 2751 0,'0'0'256'0,"0"0"-256"0,0 0 0 0,0 0 0 16,0 0 1184-16,0 0 192 0,0 0 32 0,0 0 16 15,0 0-752-15,0 0-160 0,0 0-16 0,0 0-16 16,6-6 224-16,1-2 32 0,0 4 16 0,0 1 0 0,-1-5-128 0,2 3-32 16,1 1 0-16,0-1 0 0,1-3-80 0,1 3-32 15,1-2 0-15,0 0 0 0,4 1-96 0,-2-2-32 16,2 3 0-16,2 0 0 0,2-4-160 16,1 3-16-16,1-3-16 0,3 1 0 0,0 2-16 0,0-3 0 15,0 3 0-15,0-2 0 0,0 6 16 0,0 0 0 16,-4 2 0-16,0 2 0 0,-4 1-160 0,0 5 0 15,-2-3 0-15,-1 4 128 0,-1-1 64 0,-2 4 0 16,1 1 0-16,-5 1 0 0,-2 1 176 0,-2 2 32 16,-4 2 16-16,-2 1 0 0,-3 1-32 0,-3 3 0 15,-3-1 0-15,-2 2 0 0,-2 3-192 0,-3 1-32 16,-3-1-16-16,-1 1 0 0,-1-4 16 0,-1 0 0 16,-1-1 0-16,1-2 0 0,-1 1 16 0,-9 7 0 15,2-3 0-15,7-4 0 0,4-6 0 0,1 0 0 16,2-7 0-16,1 2 0 0,4 2 48 0,2-4 16 15,3-1 0-15,-1 0 0 0,3-1-64 0,3 1-16 16,4-9 0-16,0 11 0 0,0-11-160 0,0 0 160 16,12 7-160-16,2-1 160 0,2-3 288 0,6-3 48 15,6-3 16-15,-8-2 0 0,7 2-112 0,5 0-16 16,6 1 0-16,4-4 0 0,5-2-128 0,4 0-48 0,5-4 0 0,2 1 0 16,1 0 0-16,2-5 0 0,0 2 0 0,0 0 0 15,0 3-208-15,-2-2 176 0,-5 2-176 0,-5 2 160 16,-4-1-160-16,-7 3 0 0,-4 4 0 0,6-1 128 15,-11 1-1168-15,-9 8-240 16,-7 2-64-16</inkml:trace>
  <inkml:trace contextRef="#ctx0" brushRef="#br4" timeOffset="-104279.95">27178 3523 8975 0,'0'0'384'0,"8"-4"112"0,0 1-496 0,3 2 0 0,0 1 0 0,2 0 0 16,2 0 912-16,3 0 96 0,3 0 16 0,5 1 0 0,3 2-320 15,5 1-48-15,3-3-16 0,4 2 0 0,2-1-192 0,3 2-32 16,2 1-16-16,3 3 0 0,0-2-224 0,1 3-48 16,1-1-128-16,0 2-7328 15</inkml:trace>
  <inkml:trace contextRef="#ctx0" brushRef="#br0" timeOffset="-99709.72">22054 2039 2751 0,'-13'3'256'0,"-2"1"-256"15,-1-3 0-15,-1 2 0 0,-2 0 2080 0,1 3 368 16,0-4 80-16,2 1 16 0,2 0-1136 0,1 1-208 15,3 1-48-15,0-1-16 0,1-3-112 0,9-1-32 16,-8 5 0-16,8-5 0 0,0 0-32 0,0 0-16 16,-9 4 0-16,9-4 0 0,0 0-64 0,0 0-16 0,0 0 0 0,0 0 0 15,0 0 48-15,0 0 16 0,0 0 0 0,13-6 0 16,2-2-288-16,6-2-48 0,3 3-16 16,3-6 0-16,3-1-160 0,4-1-32 0,6-2-16 0,-1 1 0 15,3-2-144-15,3-1-32 0,2-2 0 16,2 4 0-16,2-1-32 0,1 2-16 0,2 5 0 0,-4-2 0 15,-3 2-144-15,-3 2 192 0,-5-1-192 0,-14 5 192 16,1 2-192-16,-2 1 128 0,-2 0-128 0,-5 5 128 0,-1 2-128 16,-5 6 0-16,-2 0 0 0,-5 5 128 0,-7 3 0 15,-2 7 0-15,-5 2 0 0,-10 15 0 0,-7-5 176 0,-3-1 16 16,-4-5 16-16,0-3 0 0,-3 0-64 0,-3-2-16 16,-7-4 0-16,0-3 0 0,0-1 32 0,1-1 0 15,1 0 0-15,6-2 0 0,3-1-64 0,7-3-16 16,5-1 0-16,7-1 0 0,5-4-64 0,3-4-16 15,9-2 0-15,0 0 0 0,0 0 112 0,0 0 16 16,7-10 0-16,6 1 0 0,5-4-80 0,3 4-16 16,4-1 0-16,3 5 0 0,5-2-160 0,1 4 0 15,3 2 0-15,2 3 0 0,2 6 0 0,-4 2 0 16,-5 5 0-16,-3 3 0 0,-3-1-144 0,-1 2 144 16,-5 1 0-16,-4 5 0 0,-4 1 0 0,-3 4 0 15,-4 3 0-15,-5-3 0 0,-4 1 0 0,-1-1 0 16,-3-4 0-16,-2 4 0 0,-2 0 0 0,-4-3 256 15,-2-1-64-15,-3-3 0 0,-5 2 128 0,-2-1 32 16,-2-3 0-16,-1 1 0 0,0 2 32 0,0 0 0 16,1-2 0-16,-1-2 0 0,3-2-32 0,3-2 0 15,-2 1 0-15,2-3 0 0,-2-5-80 0,0-2-16 0,-1-3 0 16,-1-4 0-16,2-2 32 0,-2-5 0 16,-3 0 0-16,-3-5 0 0,-1 2-96 0,-3-4 0 0,-2-4-16 15,2 3 0-15,-2 0-176 0,4 3 0 0,2 1 0 0,3 2 128 16,1 3-128-16,5 3 0 0,1 2 0 0,8 2 0 15,3 2-1472 1,9 3-240-16,5-6-32 0,5 15-11440 0,10 4-2272 0</inkml:trace>
  <inkml:trace contextRef="#ctx0" brushRef="#br0" timeOffset="-77592.55">22184 1992 12207 0,'-14'3'528'0,"2"0"128"0,0 0-528 0,-5 4-128 0,-2-2 0 16,0 4 0-16,-3-3 1056 0,3 2 176 0,-1-1 48 0,1-2 0 15,0 0-176-15,0 2-16 0,-3-3-16 0,2-3 0 16,2 1 64-16,0 0 16 0,-2-2 0 0,-1 1 0 15,4 0 16-15,-1 3 16 0,0-1 0 0,-1-1 0 16,1 1-112-16,3 0-32 0,2 1 0 0,1 1 0 0,-2-2-192 16,3-2-32-16,11-1-16 0,0 0 0 15,0 0-48-15,0 0-16 0,0 0 0 0,0 0 0 0,14-10-208 0,4 1-32 16,1-4-16-16,8 1 0 0,5-1-144 0,6-4-16 16,5-3-16-16,5-1 0 15,1 0-48-15,1 0-16 0,5-1 0 0,1 0 0 16,1 1 0-16,0 2 0 0,2-2 0 0,-2 6 0 0,-2 4-64 0,-4 0-16 15,-8 5 0-15,-5-3 0 0,-6 3-160 0,-6 5 160 16,-4 1-160-16,-4 1 160 0,-4 3-160 0,-3 3 192 16,-4 1-192-16,-1 5 192 0,-5 1-48 0,-1 0 0 15,-1 3 0-15,-5 2 0 0,-3 3 32 0,-3 1 0 16,0 4 0-16,-2 1 0 0,-4 1 0 0,-4-4 0 16,-2 1 0-16,-1-1 0 0,-3-3 16 15,-3 1 0-15,-4 1 0 0,-4-3 0 0,0 1 16 0,-2 1 16 16,-1 1 0-16,3-2 0 0,2-1-224 0,3 1 176 15,-2-1-176-15,6-3 160 0,-1-5-160 0,3 0 192 16,7-2-192-16,2-6 192 0,0-5-192 0,2-1 160 16,3-2-160-16,3-3 160 0,0-2-32 0,5 2-128 0,1-4 192 15,2 4-64-15,3 6-128 0,4-11 128 16,1 5-128-16,4-2 128 0,3 2-128 0,3 2 0 0,3-1 0 0,3-1 0 16,5-2 0-16,2 1 0 0,2 1 0 15,5 4 0-15,3-2 0 0,1 2 0 0,0 2 0 0,2 3 0 16,1 1-144-16,-1 3 144 0,-1 4 0 0,-4 2 0 15,-5 2 0-15,-3 1 0 0,-3 1 0 0,0 1 0 16,-6 1-128-16,0 6 128 0,-2 1 0 0,-2 2 0 0,-2-4 0 16,-2 4 0-16,-2-2 0 0,-1 2 0 0,-4-3 0 0,-3-1 0 15,-1 1 0-15,-3-2 0 0,-4 4 0 0,-1-3 128 16,-3 0-128-16,-2 1 144 0,-3 0 112 16,-5 1 0-16,-3-2 16 0,-5 2 0 0,-7 1 96 0,-4-2 16 15,-7 4 0-15,-2-2 0 0,0-2-80 0,-3-4-16 16,-3-4 0-16,3 0 0 0,2-2-96 0,2-3 0 15,2-3-16-15,-1-7 0 0,-1-2-176 0,1-1 192 16,2-4-192-16,2-3 192 0,4 2-192 0,3-2 128 16,6 2-128-16,0-1 128 0,4-2-128 0,3 3 0 0,2-3 0 15,5 3 128-15,3 2-128 0,3-2 0 16,1-1 0-16,9 7 0 16,0 0-880-16,0 0-48 0,3-9-16 0,9-1 0 15,5 1-1296-15,4-1-256 0,6 0-48 0,8 0-17168 0</inkml:trace>
  <inkml:trace contextRef="#ctx0" brushRef="#br0" timeOffset="-76374.86">22943 3269 12031 0,'0'0'528'0,"-11"7"112"0,1 0-512 0,0 1-128 16,0-1 0-16,1 2 0 0,-1 1 1344 0,2 3 224 0,-2-5 48 0,2 5 16 16,1-1-96-16,3-6-32 15,0-1 0-15,2 3 0 0,-1-2 16 0,3-6 0 16,-3 13 0-16,3-13 0 0,0 0-128 0,3 9-32 0,-3-9 0 0,0 0 0 16,0 0-208-16,10 0-64 0,0-3 0 0,2-2 0 15,1-5 16-15,0-2 0 0,4-5 0 0,1-5 0 16,1-2-304-16,1-2-64 0,2-4-16 15,1-2 0-15,0-2-240 0,-2-4-48 0,2-2-16 16,0-7 0-16,1-4-144 0,2-3-16 0,-2-3-16 0,4-1 0 16,-3-1-112-16,3-4-128 0,-3 2 176 0,2-2-176 0,0 2 160 15,-2 1-160-15,-1 4 128 0,1 8-128 0,-6 1 0 16,-2 11 0-16,3 3 0 0,-3 3 0 0,0 2 0 0,-3 0 0 16,-3 2 0-16,1 1 0 0,-1 5 0 15,-1-1 0-15,-3 1 0 0,0 2 0 0,1 2 0 0,1-1 0 16,-4 1 0-16,1 4 0 0,1 1 0 0,-4 6 0 15,-3 5 0-15,0 0 0 0,0 0-144 0,0 0 144 16,9 7 0-16,-1 6 0 0,-3-3-128 0,0 4 128 16,0 3 0-16,0 2 0 0,-1 0 0 0,2 1-128 15,1 4 128-15,-1 0 0 0,-1 4 0 0,0 0 0 16,-1 4 0-16,1 1 0 0,-1 3 0 0,-1 2 0 16,-3 4 0-16,-4 4 0 0,0-1 0 0,-1 1 0 15,0-1 0-15,-2-2 0 0,0-4 0 0,0 1 0 16,0-4 128-16,-1-1-128 0,1-4 176 0,0 1-176 15,3-4 192-15,1 0-192 0,-1-5 176 0,1-3-176 16,2-2 160-16,0-4-160 0,-1-1 176 0,2-13-176 0,0 0 192 16,0 0-192-16,0 0 320 0,0 0-64 15,0 0 0-15,8-10 0 0,0-2 176 0,-1-4 16 0,2-5 16 0,-1-3 0 16,2 0-224-16,-1-3-48 0,0 2-16 16,1-5 0-16,1-2-176 0,5-1 0 0,-1-4 144 0,1-1-144 15,2 0 0-15,1-4 0 0,5-8 0 0,1-1 128 16,1-2-128-16,4 7 0 0,0 0 0 0,3 2 0 15,3-6 0-15,-2 3 0 0,-4 3 0 0,4-5 0 16,-5 0 0-16,0 2 0 0,-2-1 0 0,-1 6 0 16,-3 0 0-16,3 5 0 0,-3 4 0 0,-2 3 0 0,0 1 0 15,-4 5 0-15,-1 2 0 0,-4 2 0 0,4 1 0 16,-2 3 0-16,-2 2 0 0,0 0 0 0,-2 1 0 16,1 4 0-16,-2-2 0 0,0 5 0 0,-1 0 0 0,-8 6 0 15,0 0 0-15,10 0 0 0,-10 0 0 0,11 9-128 16,-2-1 128-16,0 4 0 0,-1 6 0 0,-1 4 0 15,1 4 0-15,0 2-128 0,2 4 128 16,-4 5 0-16,0 4 0 0,2 4 0 0,1 8 0 0,0 3 0 16,0 5 0-16,0 1 0 0,1 0 0 0,-1 2 0 15,0-2 0-15,-2 4 0 0,0 1 224 0,-1 3 32 16,-1-2 0-16,0-2 0 0,-1-3 96 0,0-5 32 16,-3-5 0-16,2-2 0 0,-3-3-224 0,1-1-32 0,-2 1-128 15,-2-4 192-15,3-1-64 0,-1-5-128 0,0-6 176 16,1-6-176-16,-2 2 128 0,2-6-128 0,-1-3 0 0,0-2 0 15,-1-6 144-15,2-3-144 16,0-8 0-16,0 0 144 0,0 0-144 0,0 0 0 0,0 0-192 0,0 0 192 31,-2-12-1776-31,1-1-224 0,-1-3-48 0,4-4-19936 0</inkml:trace>
  <inkml:trace contextRef="#ctx0" brushRef="#br0" timeOffset="-66113.36">26044 7398 8287 0,'-8'-5'736'0,"-2"3"-592"15,-1 0-144-15,-3 1 0 0,-3 0 1376 0,0 1 240 16,-3 4 48-16,0-1 16 0,0 6-1296 0,1-4-256 16,-2 2-128-16,1 0 128 0,-2-1-128 0,0 0 0 15,-3 0 0-15,-1-2 0 0,-1-1 0 0,-1-1 0 16,-1 1-192-16,0-1 192 0,-2 2-288 0,-1-1 64 15,1-1 16-15,-3 4-3888 0,-1 5-768 0</inkml:trace>
  <inkml:trace contextRef="#ctx0" brushRef="#br0" timeOffset="-65618.14">22698 9396 4607 0,'-24'69'192'0,"8"-17"64"0,-6 3-256 0,-1 6 0 16,0 6 0-16,2 7 0 0,0 7 816 0,5-2 112 16,2-3 32-16,6 3 0 0,6-1-768 0,6 2-192 15,5-4 0-15,6 0 0 0,3-5 0 0,6-3 0 16,5-2-192-16,0-4 192 0,3 3-256 0,4-4 64 15,2 0 0-15,6-1 16 0,4 6 176 0,8-6-192 16,5-3 192-16,2 1-192 0,0 2 192 0,0-4 0 16,-2-1 0-16,2 2-128 0,2 1 128 0,5 2 0 15,5-4 0-15,0 1 0 0,-1-2 0 0,-3-1 0 0,-1 1 0 16,5 1 0-16,5 4 0 0,6-3-128 16,4-4 128-16,-2-1-128 0,-4-3 0 0,6-5 0 15,8-2 0-15,3-5 0 0,-5-4 128 0,2-4 0 16,-3-4 0-16,6-3 0 0,6-4 496 0,-6-4 128 15,-5-2 16-15,-2 2 16 0,0 0 384 0,2-2 80 0,5 2 16 0,-8 2 0 16,-10-2-528-16,3-1-96 0,0 3-32 0,4-4 0 16,3 0-336-16,-4-3-144 15,-5 0 128-15,2-4-128 0,5 0 0 0,1-3 0 0,5-2 0 0,-4-3 0 16,-7-4 0-16,5-2 0 0,-1 2 0 0,4-7 0 16,0-2-384-16,-4-1 0 0,-1-2 0 15,0 0 0 1,0-3-384-16,-2 2-96 0,-5-5-16 0,-4 1 0 0,-7 0-336 15,-1-6-80-15</inkml:trace>
  <inkml:trace contextRef="#ctx0" brushRef="#br0" timeOffset="-65243.94">28807 11660 4607 0,'55'-68'192'0,"-19"14"64"0,-1-12-256 0,3-3 0 15,-4-3 0-15,2 0 0 0,3 2 1920 16,-1-2 352-16,-1 0 64 0,-1 2 16 0,1 3-1648 16,0-1-336-16,-1-2-64 0,-5 6-16 0,-4 1 32 0,-5-4 0 15,-2-2 0-15,-5 1 0 0,-3-1 320 16,-3 2 80-16,-3-1 16 0,-2 0 0 0,-2-2-288 0,0-1-64 15,-2-3-16-15,0 0 0 0,0 2-368 0,0 3 0 16,0 3 0-16,0-1 128 0,-2-5-128 0,1 3-192 16,1-1 64-16,-2-2 0 0,-2 4-224 0,0 0-32 15,-1 4-16-15,-1-4 0 16,-2 0-240-16,-5 0-64 0,0 0 0 0,-4 4 0 16,-6-2 176-16,-3 6 16 0,-4 3 16 0,-3-4 0 0,-4 1 496 0,-4 3 0 15,-2 2 0-15,0 2 0 0,-2 0 0 0,-2 1 128 16,-2 1-128-16,-2-1 160 0,-1-1-32 0,1-4 0 15,4 0 0-15,4 1 0 0,-1 3-128 0,5-3 0 16,0-3-192-16,3 3 192 0,4 0-320 0,3 2 48 16,2-5 16-16,1-4 0 0,0-6 32 0,1 4 16 15,3 1 0-15,3-1 0 16,1 2-224-16,3 0-32 0,1 3-16 0,0-3 0 0,3-2 480 0,1 0-144 0,1 4 144 0,2 0 0 16,2 4 0-16,3 1 0 0,0 1 0 0,2-3 0 15,0-6 0-15,4 7 0 0,3 1 0 0,4 0 128 16,0-1-128-16,2 2 0 0</inkml:trace>
  <inkml:trace contextRef="#ctx0" brushRef="#br0" timeOffset="-65040.21">27906 5039 1839 0,'-58'-7'160'0,"15"1"-160"0,-8-2 0 0,-3 4 0 0,0-1 736 0,0 1 112 16,1 1 32-16,0 3 0 0,-2 3-480 0,-4 2-80 15,-3-1-32-15,4 1 0 0,-1 4-32 0,3 1 0 16,3 6 0-16,2 3 0 0,1 4-256 0,1 0 0 16,-2 0 128-16,-4 8-128 0,-1 2 0 0,-1 2 0 15,3 2 128-15,0 5-128 0,1 4 0 0,2 2 0 16,0 4 0-16,-1 5 0 0,-4 6 0 0,-6 7 0 16,-6 2 0-16</inkml:trace>
  <inkml:trace contextRef="#ctx0" brushRef="#br0" timeOffset="-64908.92">24258 8172 8639 0,'-41'89'384'0,"14"-23"64"0,-5 12-448 0,-1 3 0 0,2 4 0 16,3 4 0-16,4 4 0 0,5 3 0 0,2-1 0 0</inkml:trace>
  <inkml:trace contextRef="#ctx0" brushRef="#br0" timeOffset="-64274.01">25086 10551 7423 0,'99'8'320'0,"-33"-5"80"0,0-6-400 0,12 0 0 0,11 1 0 0,6-7 0 0,5-2 144 0,3-9-144 15,-1-8 160-15,10-3-160 0,9-1 0 16,-1-6 0-16,-2-4 0 0,8-1-160 0,12-5 160 0,-6 0-128 15,-6-1 128-15,7-2-128 0,9 1 128 16,-3-3 0-16,-12-1 0 0,7 0 0 0,4 4 0 0,-3-3 0 16,-7-1 0-16,7-3 0 0,4-1-320 0,-2-8-16 15,-7-5-16-15,2-1 0 16,1-2-160-16,-3 0-16 0,-9-2-16 0,3-3 0 0,3-3 416 0,-7 0 128 16,-8-3 0-16,-3 7 0 0,3 5 1280 0,-7-2 352 15,-7 1 80-15,-1 3 16 0,-9 5-784 0,2 0-160 0,0-2-16 0,-5 5-16 16,-6-3-464-16,-3-3-96 15,-2-2 0-15,1-2-16 0,1 0-176 0,2-4 160 16,1 1-160-16,-8 0 160 0,-6 1-160 0,-4-1-256 16,-3-4 64-16,-3 7 16 0,-4 4-80 0,-6 6-32 0,-3-1 0 15,-7 6 0 1,-10 3-176-16,-7 1-48 0,-8-1 0 0,-9 3 0 16,-8 0-80-16,-11 3-32 0,-9 5 0 0,-6-3 0 0,-5 6 624 0,-5 2 0 0,-6-2 0 0,-1 4 0 15,-4 7 784-15,-7 1 80 0,-10-2 16 0,1 3 0 16,-5-2-304-16,1 5-48 0,2 3-16 0,-3 2 0 15,-3 3-512-15,-3 1 0 0,-3 5 0 0,0 1 0 16,3 5 0-16,0 2 0 0,-2 6 0 0,-2 1 0 16,-3 6 144-16,3 2 32 0,-2 4 0 0,2 9 0 15,0 4 176-15,-3 4 32 0,-3 0 16 0,2 4 0 16,2 3-208-16,7 4-64 0,2 2 0 0,-1 1 0 16,-4 1-128-16,4-1 0 0,6 3 0 0,5 2 0 0,2 0 0 0,-1-1 0 15,-3-5 0-15,-3 1-176 0,-3 0-112 0,2-3-32 16,2 3 0-16,1-4 0 0,2-1-64 0,-7 4 0 15,-11 5-16-15,2-5 0 0,-2 0 272 0,-1 1 128 16,-2-3-128-16,-8 4 128 0,-8-1-160 0,1 0 160 16,6 0-192-16</inkml:trace>
  <inkml:trace contextRef="#ctx0" brushRef="#br0" timeOffset="-64156.75">25528 8055 13823 0,'-95'-1'608'0,"22"0"128"0,-18 0-592 0,-8-3-144 16,-8-3 0-16,1 4 0 0,2 0 464 0,-3 1 64 0,-5-5 16 15,8 1 0-15,8 1-112 0,1-3-32 0,5 2 0 16,4-2 0-16,-1-5-208 0,12 3-32 0,5 1-16 16,12 0-7952-16</inkml:trace>
  <inkml:trace contextRef="#ctx0" brushRef="#br0" timeOffset="-63221.25">16931 12002 7071 0,'0'0'320'0,"0"0"64"0,-1 13-384 0,0-3 0 0,0 1 0 0</inkml:trace>
  <inkml:trace contextRef="#ctx0" brushRef="#br0" timeOffset="-60413.65">17436 4316 15663 0,'-4'-13'1392'0,"4"13"-1120"0,-4-9-272 0,4 9 0 0,-5-10 352 0,5 10 16 16,0 0 0-16,0 0 0 0,0 0-64 0,0 0-16 15,0 0 0-15,0 0 0 0,0 0-288 0,0 0 0 16,0 0 0-16,0 0 0 0,-4 10-256 0,1-2 0 16,-1 2 0-16</inkml:trace>
  <inkml:trace contextRef="#ctx0" brushRef="#br0" timeOffset="-60015.68">16654 12503 22111 0,'2'-13'1968'0,"-2"13"-1584"15,6-5-384-15,-6 5 0 0,10-2-240 0,3-1-128 16,-1-1-16-16,4 0-16 0,2 2 144 0,1-1 48 16,1-2 0-16,4-5 0 15,2-3-192-15,1 1-48 0,1-4 0 0,2-3-7952 0</inkml:trace>
  <inkml:trace contextRef="#ctx0" brushRef="#br0" timeOffset="-59575.93">14060 9156 3679 0,'2'-25'320'0,"2"7"-320"15</inkml:trace>
  <inkml:trace contextRef="#ctx0" brushRef="#br0" timeOffset="-58465.2">14600 4310 4607 0,'0'0'192'0,"0"0"64"0,0 0-256 15,0 0 0-15,0 0 0 0,0 0 0 0,0 0 1536 0,0 0 272 16,0 0 48-16,0 0 16 0,0 0-976 0,0 0-192 15,0 0-32-15,0 0-16 0,0 0-144 0,0 0-48 16,-11-3 0-16,11 3 0 0,0 0-112 0,-10 3-32 16,10-3 0-16,-12 0 0 0,2 0-32 0,10 0-16 15,0 0 0-15,-12 0 0 0,12 0-144 0,0 0-128 16,-8-4 144-16,8 4-144 0,0 0 128 0,0 0-128 16,-9-7 0-16,9 7 0 0,0 0 128 0,0 0-128 15,-9-5 0-15,9 5 0 0,-7-7 128 0,7 7-128 16,0 0 0-16,0 0 0 0,-7-7 128 0,7 7-128 15,0 0 0-15,0 0 144 0,0 0-144 0,0 0 0 0,-9-9 0 0,9 9 0 16,0 0-256-16,0 0-96 16,0 0-16-16</inkml:trace>
  <inkml:trace contextRef="#ctx0" brushRef="#br4" timeOffset="-51672">10558 6545 10127 0,'0'0'896'0,"0"0"-704"15,-8-1-192-15,2-1 0 0,0 0 1376 0,6 2 240 16,-5-1 48-16,5 1 16 0,-7-1-496 0,7 1-96 16,-6 1-32-16,6-1 0 0,0 0 288 0,-4-5 64 15,3 0 16-15,3-3 0 0,1 2-320 0,4 0-64 16,1-5-16-16,2 1 0 0,3-3-256 0,0 0-64 15,3-4-16-15,3 0 0 0,2 0-304 0,1 0-48 16,4 2-16-16,1-2 0 0,-1 0 0 0,2 0-16 16,1 3 0-16,2 0 0 0,0 0 96 0,-2 5 32 15,-3-2 0-15,0 4 0 0,-3 2-128 0,-4 4-32 16,-4 7 0-16,0-1 0 0,-3 3-144 0,-3 5-128 16,-4 1 192-16,-3 2-192 0,-2 2 384 0,-1 2-48 15,-5 6 0-15,1 3 0 0,-3 0 32 0,-2 1 0 16,-3 1 0-16,-5 10 0 0,-3-3-48 0,-1-2 0 15,0-2 0-15,0 0 0 0,-3-3 80 0,3-1 16 0,0-5 0 16,-1 0 0-16,3-1-16 0,2-4 0 0,3-2 0 16,2-1 0-16,0-3-48 0,3-3-16 0,2-1 0 15,3-3 0-15,2 0-112 0,3-7-32 0,5 5 0 0,2-2 0 16,2-3 64-16,4-3 16 0,5 1 0 16,6-3 0-16,5 0-64 0,7 0-16 0,3 1 0 0,3-3 0 15,1 2 32-15,2 2 0 0,0-5 0 0,1 3 0 16,0 1 96-16,-2 2 0 0,1-2 16 0,-3 1 0 15,0 2 16-15,-4 0 0 0,-4-2 0 0,-3 2 0 0,-3 0-144 16,-7-1-16-16,-2-2-16 0,-3 2 0 0,-4-1-176 0,-3 2 0 16,-9 1 144-16,0 0-144 15,0 0-448-15,0 0-144 0,-9 0-48 0,-3 4 0 16,-7-2-2240-16,-3 2-448 16</inkml:trace>
  <inkml:trace contextRef="#ctx0" brushRef="#br4" timeOffset="-50362.86">27459 1919 8287 0,'0'0'736'0,"0"0"-592"16,-5-10-144-16,0 2 0 0,-2-1 688 0,2 3 96 16,-1 1 32-16,0-2 0 0,-1 1 208 0,0 2 32 15,-1-2 16-15,-1 1 0 0,-1 0-208 0,1-3-32 16,0 0-16-16,1 2 0 0,0-3 128 0,0 3 16 16,2-5 16-16,6 11 0 0,-4-8-80 0,4-4-32 15,1 3 0-15,4-1 0 0,5-1-128 0,3 0-32 16,1-4 0-16,5 0 0 0,4-3-96 0,6 0-32 15,4 1 0-15,5 0 0 0,7 2-224 0,4 0-48 16,5 3-16-16,-1-1 0 0,1 3-96 0,-6 0 0 0,-5 5-16 16,-4 2 0-16,-4 3-16 0,-5 3 0 0,-3 1 0 15,-3 5 0-15,-5 1-160 0,-2 5 128 0,-5 4-128 16,-3 3 128-16,-4 6 112 0,-3 1 16 0,-5 4 0 0,-4 6 0 16,-4 7-64-16,-3 4 0 0,-2 4 0 0,-4 0 0 15,-5-3 0-15,1-2-16 0,-1 2 0 0,-4-1 0 16,-3-3 128-16,-3-3 16 0,-3 3 16 0,-5-4 0 0,-5 3 80 0,-1-4 16 15,2-1 0-15,2-3 0 16,1-2-64-16,5-3-16 0,0-3 0 0,3 1 0 0,2-6-144 0,6 2-16 16,0-4-16-16,2-6 0 0,4 1-176 0,2-4 160 15,4 0-160-15,2-2 160 0,3-4-160 0,2-2 0 16,1-5 144-16,8-1-144 0,0 0 144 0,0 0-144 16,0 0 192-16,0 0-192 0,0 0 224 0,14-4-64 15,2-1-16-15,4 1 0 0,1-1-144 0,5 2 0 16,2 1 0-16,5 1 0 0,2 2 0 0,6 1 0 15,2 0 0-15,7-1 0 0,4 2 0 0,6 0 0 16,1 4 0-16,0-5 0 0,-1-2 0 0,1 0 0 16,-3 0 224-16,1 0-64 0,-2 0 80 0,-5 3 16 15,-5-1 0-15,-6 3 0 0,-6 2-112 0,-7-3-16 0,-7-1 0 16,-5 3 0-16,-1 1-128 0,-6-1 192 16,0 2-192-16,-9-8 192 0,0 0-192 0,0 0 0 15,-2 9 0-15,-2 1 128 0,-2-5-128 0,-3-1-192 16,-3-1 32-16,1-3 16 15,-2-2-1760-15,2 1-336 0,-1 0-80 0,5-3-13856 0</inkml:trace>
  <inkml:trace contextRef="#ctx0" brushRef="#br4" timeOffset="-48923.3">29758 1365 17503 0,'0'0'1552'0,"0"0"-1232"16,12-7-320-16,-3 2 0 0,0 0 128 0,-9 5-128 15,10-4 144-15,-10 4-144 0,9-6 608 0,-9 6 32 0,6-8 0 0,-6 8 0 16,0 0 352-16,0 0 80 0,0 0 16 0,0 0 0 15,0 0-48-15,0 0 0 0,0 0 0 0,0 0 0 16,-11 0-256-16,-2 5-48 16,0 8-16-16,-2 5 0 0,0 3-144 0,-3 10-16 15,-4 6-16-15,-1 5 0 0,-2 6-96 0,-2 4-32 0,2 2 0 16,-3 4 0-16,0 8-160 0,-1 5-16 0,-1 6-16 0,1-4 0 16,0-4 16-16,0-2 0 0,-1-4 0 0,1-4 0 15,0-4 96-15,2-2 32 0,3-3 0 0,2-4 0 16,2-7 32-16,4-1 16 0,2-4 0 0,2-4 0 15,3-7-128-15,2-2-32 0,2-2 0 0,1-3 0 16,1-5-48-16,2-2-16 0,1-9 0 0,0 0 0 0,0 0 16 0,0 0 0 16,0 0 0-16,10-3 0 0,0-2 48 15,4 1 16-15,-2-3 0 0,6 0 0 0,3 2-272 0,6 0 160 16,1 3-160-16,6 2 128 0,2 2-128 0,1 3 0 16,3 0 0-16,2 1 0 0,3 0 0 0,-1-1 0 15,2 1 0-15,2 3 0 0,4-2 0 0,2 3 0 16,0-1 0-16,1 1 0 0,-2-6 144 15,1 1 48-15,-2 1 16 0,1-1 0 0,1 4 32 0,-3 1 0 16,-3-2 0-16,-1 2 0 0,-4 1-48 0,-3-3-16 16,-7-3 0-16,-4 2 0 0,-1-2-48 0,-4-3 0 15,-5 1 0-15,1-2 0 0,-7 0-128 0,-2 3 192 16,1 0-192-16,-12-4 192 0,0 0-192 0,0 0 160 0,0 0-160 16,0 0 160-16,0 0-160 0,0 0 160 15,0 0-160-15,0 0 160 0,0 0-160 0,0 0 160 16,0 0-160-16,0 0 160 0,0 0-160 0,0 0 0 15,-13-1 0-15,3 2 0 0,0-4 0 0,-2 2 0 16,0 1 0-16,0 1 0 0,0-1 0 0,-1 0 0 16,-2-3 0-16,1 3 0 0,-3 0 0 0,-2 0-176 15,-5 0 176-15,-2 2-128 0,2-1 128 0,-4 2-160 0,-2-1 160 0,-4 0-160 16,-3 0 160-16,-1 2-160 16,-3 2 160-16,-1-2-160 0,-4 1 160 0,0 2-192 0,-2-2 192 0,0-3-192 15,-3 0 192-15,4 1 0 0,0 2 0 0,5-1-128 16,0-1 128-16,4-1 0 0,1 1 0 0,3-2 0 15,2-1 0-15,0 1 0 0,2 1 0 0,0-2 0 16,4 0 0-16,0 0 0 0,1 0 0 0,2 0 0 16,1-2 0-16,1 2 0 0,2 0 0 0,3-2 0 0,4 2 0 0,0-1 0 15,2-2 0-15,2 2 128 0,8 1-128 16,0 0 0-16,-6-5 0 0,6 5 0 0,-8-10 0 16,5 4-160-16,3 6 160 0,-3-10-160 0,3 10 160 0,-1-10 0 15,1-3 0-15,1 1 0 0,3 3 0 16,1-4 0-16,1 0 0 0,3 3-128 0,3 0 128 0,2 0 0 15,-2-3-144-15,5-5 144 0,2 1 0 0,3-5 0 16,0-3 0-16,4-1 0 0,1-6 0 0,2-3 0 16,1-6 0-16,2-5 0 0,0-3 0 0,1-1 0 15,4-2 0-15,-2 1 0 0,0-2 0 0,-2-3 0 16,0-3 0-16,0-4 0 0,0-4 0 0,-1-1 0 16,-2 3 0-16,-3-2 0 0,-6 0 0 0,1 3 0 15,0-1 0-15,-3 7 0 0,-3 1 0 0,-2 8-176 16,-2 5 176-16,-3 7-128 0,-3 6 128 0,-1 5-128 15,-2 5 128-15,-2 5-128 0,0 1 128 0,-1 6-192 0,0 9 192 0,-2-9-192 16,2 9 48-16,-4-5 0 16,4 5 0-16,0 0 0 0,-12 1-16 0,2 2 0 15,1 0 0-15,0 6 0 0,-1 0 0 0,1 4 0 0,0 1 0 16,2 1 0-16,-1 0 160 0,2 3-128 16,-2 1 128-16,2 4-128 0,-6 8 128 0,3 4 0 0,-2 5 0 0,-5 0-128 15,-6 5 128-15,-4-1-160 0,-1 5 160 0,-5 4-160 16,-4 3 160-16,-1 11-128 0,-2 7 128 0,-2 0-128 15,-2-3 128-15,0 3 0 0,-2 1 0 0,1 0-128 16,-1 1 128-16,1-2 0 0,-1-2 0 0,5-1 0 16,4-7 0-16,6-3 0 0,4-7 0 0,5-5 0 15,0-6 0-15,6-1 0 0,5-2 0 0,3-5 0 0,4-7 0 16,3-4 128-16,3-2-128 0,4-6 128 0,0-6-128 0,4-1 0 16,4-5 128-16,5-4-128 0,4-4 144 0,8-4-144 15,4 0 192-15,6-5-192 0,3-1 192 0,4 0-192 16,0 0 192-16,3-1-192 0,4-2 128 0,3 2-128 15,2 2 0-15,2 6 0 0,3 1 0 0,-2 1 0 16,-3 4 0-16,-5-1 0 0,-6 0 0 0,-1 2 0 16,-4 3 0-16,-5 1 0 0,-3 2 0 0,-6-1 0 15,-7 1-208-15,-3 2 80 16,-4-3-2864-16,-6 4-560 0</inkml:trace>
  <inkml:trace contextRef="#ctx0" brushRef="#br4" timeOffset="-32019.12">1674 2111 15663 0,'-9'-5'1392'0,"-1"1"-1120"0,-1 0-272 0,-1-1 0 16,1 0 896-16,-1 2 112 0,1 2 16 0,1 0 16 16,1-1-288-16,9 2-64 0,-9 0-16 0,9 0 0 15,0 0-416-15,0 0-64 0,0 0-32 0,0 0 0 16,0 0-160-16,0 0 0 0,0 0 0 0,0 0 128 16,0 0 48-16,10 7 0 0,1-1 0 0,3-1 0 15,0 2 272-15,2 0 48 0,1-2 16 0,5 2 0 0,3-1-32 16,3-2 0-16,3 0 0 0,2-1 0 0,4 1 0 0,6 0 0 15,4-1 0-15,7-2 0 0,4 1-16 0,-2 0 0 16,0-2 0-16,4-2 0 0,2 0-144 0,5-1-16 16,4 2-16-16,2-2 0 0,3-2-112 0,-2 2-32 15,-2-1 0-15,1 0 0 0,-1 1 48 0,5 0 16 16,3 0 0-16,0 2 0 0,-2 0-16 0,0-1-16 16,0 2 0-16,0 3 0 0,1 1 16 0,1-1 16 15,0 0 0-15,0-2 0 0,-3-1-208 0,-1 3 0 16,-1-2 128-16,4 2-128 0,3-5 0 0,0 1 128 15,-5-1-128-15,-2-2 0 0,-2-1 128 0,2 2-128 16,2 1 0-16,1-1 144 0,-2-3-144 0,-1-1 0 0,-2 3 0 16,-2 2 128-16,1-1 112 0,-1 1 16 0,1-3 0 0,-4 1 0 15,-4 1-256-15,-1 1 144 0,0-2-144 0,-2 0 128 16,-2 2-128-16,1 0 128 0,-1 0-128 0,-1 1 128 16,0-2-128-16,-4 1 0 0,-5-4 0 0,-2 4 0 15,-3-2 128-15,-2 3-128 0,-4 1 0 0,1 0 128 16,-3 0-128-16,-2 2 160 0,-3 1-160 0,-1-1 160 15,-2 2-160-15,-1-1 160 0,-3-1-160 0,-2 1 160 16,-2-1-160-16,-4 1 128 0,-3 0-128 0,-1 2 128 16,-5-3-128-16,-7-2 0 0,0 0 144 0,0 0-144 15,0 0 0-15,0 0 128 0,0 0-128 0,0 0 0 16,-15-1 160-16,-7 0-32 0,-3-1-128 0,-6-3 192 16,-2 4-192-16,-5-3 176 0,-5 2-176 0,-3-2 160 15,-5-4-160-15,-5 4 0 0,-6 2 0 0,-7-2 128 0,-4 1-128 16,-6 0 128-16,-4 0-128 0,-2 2 128 0,-1 0-128 0,-8 1 160 15,-8 0-160-15,-2 0 160 0,0 0-160 0,-3 2 128 16,-3 2-128-16,0 0 128 0,-3-2-128 0,0 1 0 16,-2 2 0-16,1 1 0 0,-3-1 0 0,1 0 0 15,0 3 0-15,-3-2 0 0,-4-2 0 0,2 1 0 16,4 0 0-16,-2 0 0 0,-2 2 0 0,6-1 0 16,6-3 0-16,4-1 0 0,0 5 0 0,5-2 0 15,5-3 128-15,4 0-128 0,6-2 0 0,6 0 0 16,6 1 0-16,1 0 0 0,8-2 0 0,5 1 0 15,6-1 0-15,7 1 0 0,8 0 0 0,6 0 0 16,5 1 0-16,7-1 0 0,4 0 0 0,4 0 0 0,12 0 0 0,0 0 0 16,0 0 0-16,0 0 128 15,0 0-128-15,15 6 0 0,4 0 0 0,7 0 0 0,3-3 128 0,7 1-128 16,4 1 0-16,7-1 0 0,7-3 0 0,4 2 0 16,3-2 0-16,5 2 0 0,4 1 128 0,6 2-128 15,6-4 0-15,3 1 0 0,1-3 144 0,5-1-144 16,0-1 0-16,8 1 128 0,7-1-128 0,3-1 0 15,1-2 0-15,6 0 0 0,4 0 0 0,-1-3 128 16,0 2-128-16,0 2 0 0,4-2 0 0,-2-1 0 16,1 1 0-16,-2-3 0 0,-2 4 0 0,0-1 128 15,0-3-128-15,-1 6 0 0,-5-1 0 0,-3-1 0 16,-3 0 0-16,-3 1 128 0,-5-2-128 0,-3 1 0 16,0 2 0-16,-2 2 0 0,-5 0 0 0,-2 0 0 15,-4 1 0-15,-6 1 0 0,-5 1 0 0,-3 1 0 0,-5 0 0 0,-2 2 0 16,-4-5 0-16,-5 1 128 0,-7 0-128 15,-6 0 0-15,-4 1 0 0,-9-1 0 0,-4 0 0 0,-6 2 0 16,-3-2 0-16,-13-1 0 0,0 0 0 0,0 0 0 16,0 0-144-16,-14-5 144 0,-7 1 0 0,-7 0 0 15,-7-1-144-15,-8 1 144 0,-9 1 0 0,-6 0 0 16,-5-5 0-16,-4 2 0 0,-4 1 0 0,-6-1 0 16,-8 2 0-16,-4 0 0 0,-5 0 0 0,-4-1 0 15,-2 1 0-15,-6 2 144 0,-4-1-144 0,-3 3 0 16,-3 0 0-16,-1 0 0 0,-1 3 0 0,0 1 0 15,-1 1 128-15,-1 1-128 0,-2 0 0 0,2 3 0 16,3-2 0-16,0 3 0 0,-1-3 0 0,0 4 0 16,1-4 0-16,5 3 0 0,4-2 0 0,2 3 0 0,4 0 0 0,6-1 128 15,8-3-128-15,6 2 0 0,6-2 0 0,8 2 0 16,8-3 0-16,8 2-224 0,4-1 48 0,10-4 16 31,9-1-1136-31,8 2-240 0,7 0-32 0,14-4-14336 0</inkml:trace>
  <inkml:trace contextRef="#ctx0" brushRef="#br0" timeOffset="-139560.62">7806 5855 16175 0,'0'0'704'0,"0"0"176"0,0 0-704 0,0 0-176 0,0 0 0 0,0 0 0 15,0 0 928-15,0 0 160 0,0 0 16 0,0 0 16 16,0 0-272-16,0 0-48 0,0 0-16 0,0 0 0 15,6-2 80-15,5-3 16 0,-1-3 0 0,4 3 0 16,1-3-176-16,3 1-16 0,2-1-16 0,2-2 0 16,1 3-192-16,1 1-32 0,0 2-16 0,0 2 0 15,-1 2-176-15,-3 2-48 0,1 3 0 0,-5 4 0 0,-2 0-80 0,-3 3 0 16,-2 2-128-16,-5 1 192 16,-1 3 208-16,-5 1 48 0,-1 1 0 0,-4 0 0 15,-2 3-64-15,-2 0 0 0,-3 1 0 0,-1-3 0 0,-1-1-96 0,1-2-32 16,1-4 0-16,4 0 0 0,2-5-128 0,5 1-128 15,3-10 192-15,0 0-192 0,6 6 256 0,7-2-64 16,2-4-16-16,4 0 0 0,3-1 48 0,3-1 16 16,3 2 0-16,3 2 0 0,2 3-240 0,-2 1 0 15,0 2 128-15,-2 3-128 0,-2 6 0 0,-2-1 0 16,-4 2 0-16,-6 2 0 0,-2 6 288 0,-7 0 16 16,-6-1 0-16,-4 3 0 0,-5-2 400 0,-6 4 96 15,-5-1 16-15,-6-3 0 0,-4 2-144 0,-3-2-32 16,-3 3 0-16,-1-2 0 0,-1 1-192 0,-1-4-32 15,-1-1-16-15,1-2 0 0,3-3-272 0,4-4-128 16,3-2 0-16,4-2 128 0,3-5-128 0,4-4 0 16,4-1 0-16,0-5 0 15,5-5-1920-15,9-2-352 0,9-2-80 0,4 0-16 0</inkml:trace>
  <inkml:trace contextRef="#ctx0" brushRef="#br0" timeOffset="-138775.71">8944 5476 12319 0,'0'0'544'0,"0"0"112"0,0 0-528 0,0 0-128 0,0 0 0 0,0 0 0 0,-2-7 976 0,2 7 176 16,0 0 16-16,0 0 16 0,-6-5-192 16,-2 2-32-16,1 3-16 0,-3 0 0 0,-2 1 80 0,-1 2 0 15,-2 3 16-15,-3 1 0 0,-1 2-224 0,-2 5-48 16,-3 3-16-16,-2 5 0 0,-1 5-176 0,-1 3-16 16,1 3-16-16,-1 7 0 0,0 2-96 0,2 5 0 15,1 1-16-15,1 5 0 0,1 2-144 0,5 2-32 16,3-1 0-16,3-3 0 0,7-3-64 0,3 0 0 15,3-5-16-15,4-4 0 0,1-3 0 0,4-1 0 16,3-3 0-16,2-2 0 0,2-5-176 0,-1-2 0 16,0-4 0-16,2-2 128 0,-1-4-128 0,2-1 0 15,-1-5 0-15,9 2-176 16,-2-8-384-16,-4-3-80 0,-2-2 0 0,-7 0-8448 16,4-4-1696-16</inkml:trace>
  <inkml:trace contextRef="#ctx0" brushRef="#br0" timeOffset="-138351.45">8837 5996 16575 0,'0'0'1472'0,"0"0"-1168"15,0 0-304-15,5-5 0 16,-1-1 320-16,0 1 0 0,1 1 0 0,1-4 0 0,2 1 144 0,2 0 48 16,1-3 0-16,2 3 0 0,0-4 176 0,-1 5 32 15,1-3 16-15,0 5 0 0,0 1 112 0,-3 0 32 16,0 3 0-16,0 3 0 0,-1 2-304 0,-1 6-64 16,-3 2-16-16,-2 3 0 0,-1 3 176 0,-4 4 32 15,-1 5 16-15,-1 3 0 0,-4 2-16 0,-2-3 0 16,-1-1 0-16,-5 3 0 0,-4 0-80 0,1-3-32 15,-3 0 0-15,3-3 0 0,0-2-80 0,1-2-32 16,1-2 0-16,3-2 0 0,3-4-256 0,4-4-48 16,2 0-16-16,3-1 0 0,2-9 64 0,9 5 16 15,3-4 0-15,3-1 0 0,4-1 80 0,4-4 0 16,4-1 16-16,2 1 0 0,1-4-208 0,2 2-128 16,0 5 160-16,0-5-160 0,-3 1 128 0,-1 2-128 15,-3 0 0-15,0 1 0 0,-4 1 0 0,-2 1 0 16,-5-1 0-16,3 0 0 15,-7 2-2112-15,-10 0-304 0,0 0-64 0</inkml:trace>
  <inkml:trace contextRef="#ctx0" brushRef="#br0" timeOffset="-137867.56">9657 5995 15839 0,'0'0'704'0,"0"0"128"0,0 0-656 0,0 0-176 15,0 0 0-15,0 0 0 0,0 0 944 0,0 0 144 16,0 0 48-16,0 0 0 0,-2 6-384 0,0 6-80 0,-1-2-16 0,1 4 0 15,-3 0-80-15,0 2-32 16,1 2 0-16,-1 3 0 0,0 1 0 0,0 4 0 16,0-3 0-16,-1 5 0 0,4 2-240 0,-2-1-48 0,-1 1-16 0,-1-4 0 15,-1 2-96-15,1-1-16 0,1 1 0 0,2-5 0 16,-1-5-128-16,2 0 0 0,-1-3 0 0,1 1 0 31,-1-6-528-31,3-10-192 0,0 0-48 0</inkml:trace>
  <inkml:trace contextRef="#ctx0" brushRef="#br0" timeOffset="-137437.03">9667 6031 9215 0,'0'0'816'0,"0"0"-656"0,0 7-160 0,-1 2 0 16,-3-1 1920-16,4 2 368 0,-3-1 64 0,1 2 16 0,-3 5-1088 15,0-4-224-15,-2 3-32 0,2 1-16 0,0-1-368 0,0 0-80 16,0-1-16-16,1-1 0 0,2 1-336 0,-1 1-64 16,0-1-16-16,3 1 0 15,4-4-912-15,-4-11-192 0</inkml:trace>
  <inkml:trace contextRef="#ctx0" brushRef="#br0" timeOffset="-137221.22">9363 6045 21183 0,'4'-13'944'0,"-4"13"192"0,9-4-912 0,6-4-224 0,3 2 0 0,2-3 0 15,4 0 640-15,2 0 96 16,0-2 16-16,8-4 0 0,-4-3-560 0,3 1-192 15,0 2 144-15,10-5-144 16,-7 3-1744-16,-6 3-432 0</inkml:trace>
  <inkml:trace contextRef="#ctx0" brushRef="#br0" timeOffset="-136844.82">9760 5281 20271 0,'0'0'1792'0,"2"-5"-1424"0,2-4-368 0,2 4 0 0,3 2 1360 0,3 2 208 15,2 2 32-15,-2 4 16 0,5 3-352 0,2 4-80 16,3 8-16-16,3 5 0 0,3 4-32 0,1 9-16 15,0 8 0-15,-1 7 0 0,-2 3-64 0,-5 11-16 16,-4-1 0-16,-4 12 0 0,-7 11-96 0,-3 2-32 16,-6-1 0-16,-3-5 0 0,-7-7-128 0,-5 0-16 15,-5-1-16-15,-3-5 0 0,-1-3 0 0,-1-6 0 16,0-7 0-16,0-2 0 0,-2-4-448 0,0-3-96 16,1-7-16-16,-9 13 0 15,5-7-1488-15,6-10-304 0,3-8-64 0,8-13-16 0</inkml:trace>
  <inkml:trace contextRef="#ctx0" brushRef="#br0" timeOffset="-125028.95">23045 8339 3679 0,'-7'15'320'0,"3"-10"-320"15,-2 2 0-15,-1 1 0 0,0-1 672 0,0 2 64 16,1-4 16-16,0 4 0 0,-1-2 272 0,0 3 48 16,2-3 16-16,-1 0 0 0,-1 1 16 0,2-3 16 15,0 2 0-15,1-1 0 0,-1-4 16 0,5-2 0 16,-5 3 0-16,1 1 0 0,0 2-176 0,4-6-48 15,-5 4 0-15,5-4 0 0,-5 3-16 0,5-3 0 16,0 0 0-16,0 0 0 0,0 0 64 0,0 0 16 16,0 0 0-16,2-7 0 0,2-4-448 0,3 1-80 15,-1-1-32-15,4-4 0 0,3 0-208 0,1-2-32 0,1 1-16 0,2-2 0 16,0-1 48-16,2 0 16 0,2 0 0 16,0-2 0-16,2 0 32 0,1-5 16 0,-1 1 0 0,4-3 0 15,2 1-96-15,2-3-32 0,1-1 0 0,1 1 0 16,1-3-144-16,0 0 0 0,2 1 0 0,-2 3 128 15,0-2-128-15,1 1 160 0,-2 4-160 0,-1 1 160 16,-1 2-32-16,-1 3 0 0,-2 1 0 0,1 0 0 16,0 1-128-16,-1 1 128 0,-3 2-128 0,3 2 128 15,2 3-128-15,-1-3 0 0,-1 2 144 0,1 1-144 16,3-2 0-16,0 2 0 0,-1 0 0 0,1 4 128 0,0-2-128 0,0 4 128 16,-2 2-128-16,2-2 128 0,0 1 32 0,-2 1 16 15,1 1 0-15,-1 2 0 0,1 3-48 0,-2-2-128 16,0 1 192-16,-1 0-64 0,-1 1-128 0,0 0 0 15,-2-3 0-15,-1 1 128 0,-2-1-128 0,-2 0 0 16,-2 0 0-16,-1-1 0 0,-3 2 0 0,-2-1 128 16,1-1-128-16,-2 0 0 0,-2 1 0 0,-1 1 0 15,-8-2 0-15,6 0 0 0,-6 0 0 0,0 0-256 16,7 1 48-16,-7-1 0 16,0 0-1472-16,0 0-304 0,0 0-48 0,-8 11-11456 0</inkml:trace>
  <inkml:trace contextRef="#ctx0" brushRef="#br0" timeOffset="-124229.06">23223 9254 10303 0,'0'0'448'0,"0"0"112"0,-2 8-560 0,-1-2 0 16,-2 0 0-16,3 2 0 0,2-8 1264 0,-4 5 144 15,-1 1 16-15,-2 2 16 0,2-3-160 0,0 2-16 16,0 1-16-16,1-3 0 0,-1 3-336 0,0-3-64 16,0-1-16-16,0 1 0 0,0 0-128 0,5-5-16 15,-6 4-16-15,6-4 0 0,0 0 64 0,0 0 16 16,0 0 0-16,0 0 0 0,0-13-176 0,3 2-48 15,3-4 0-15,1-4 0 0,2-4-256 0,3-1-48 16,0-1-16-16,3-4 0 0,2 0 144 0,1 1 32 16,1-3 0-16,2 3 0 0,4-1-64 0,1-1 0 15,2 3 0-15,4-3 0 0,2 0-128 0,1 2-16 16,3 0-16-16,-1 2 0 0,0-4-160 0,1 5 128 16,-3-4-128-16,1 3 128 0,-3-2-128 0,3 4 160 0,0-2-160 15,1 3 160-15,1 1-32 0,0 3 0 0,1 0 0 0,-3 2 0 16,0 0 0-16,0 0 0 0,-2 2 0 15,-2 0 0-15,-3-1 48 0,-4 2 0 0,1 3 0 0,-2-1 0 16,0 5-176-16,-1-5 192 0,0 3-192 0,1-2 192 16,0 5-192-16,2-3 128 0,-1 2-128 0,0 0 128 15,1 0-128-15,1 4 160 0,-1 0-160 0,1-1 160 0,-3 0-160 0,-2 3 0 16,-3 1 0-16,-1 1-176 16,-2 2 176-16,-1 2 0 0,-1-1 0 0,-1-2 0 0,-1 4 0 0,-2-3 0 15,-1 2 0-15,1-1 0 0,-3-1 0 0,1 2 128 16,-3 1-128-16,1-2 0 0,-6-4 160 0,0 0-32 15,7 5-128-15,-7-5 192 0,0 0-192 0,6 4 0 16,-6-4 0-16,0 0 0 0,0 0 0 0,0 0 0 16,5 4 0-16,-5-4 0 0,0 0 144 0,0 0-144 15,0 0 128-15,0 0-128 0,0 0 144 0,0 0-144 16,0 0 160-16,0 0-160 0,0 0 192 0,0 0-64 16,0 0-128-16,0 0 192 0,0 0-192 0,0 0 0 15,0 0 0-15,0 0 0 16,0 0-336-16,0 0-112 0,-9 6-32 0,9-6 0 15,-11 3-2128-15,2 0-416 0,9-3-96 0</inkml:trace>
  <inkml:trace contextRef="#ctx0" brushRef="#br0" timeOffset="-123686.89">22901 8550 4607 0,'0'0'400'0,"0"0"-400"16,0 0 0-16,0 0 0 0,0 0 2304 0,0 0 368 16,2-5 80-16,3-2 0 0,2 1-928 0,1-5-192 15,3-3-32-15,0-3-16 0,4-2-656 0,2-3-128 16,2-2-32-16,1-4 0 0,3 0 64 0,3-6 16 15,0 0 0-15,6-4 0 0,2-4-160 0,4 0-48 16,4 0 0-16,4-4 0 0,5 3-256 0,1-2-64 16,2 2-16-16,-1 0 0 0,0 2-128 0,1 3-32 15,-3 2 0-15,-2 1 0 0,1 4-144 0,-1 5 192 16,2-2-192-16,0 6 192 0,1 4 48 0,-1 4 16 16,-2 4 0-16,0 1 0 0,-6 5-128 0,-4 1 0 0,-2 3-128 15,-4 3 192-15,-3 1 688 0,-5 5 128 0,-1 0 16 0,7 6 16 31,-7-1-1648-31,-3-2-336 0,-3-1-64 0,-5-1-16 0,0-1 640 0,1 3 128 0,-4-3 32 0,8 5 0 32,-3-2-1488-32,-1-2-288 0</inkml:trace>
  <inkml:trace contextRef="#ctx0" brushRef="#br0" timeOffset="-116220">10454 6529 4607 0,'0'0'400'0,"0"0"-400"15,0 0 0-15,0 0 0 0,6-10 832 0,0 3 64 16,3-2 32-16,0 3 0 0,1-4-608 0,3 2-112 0,2-3-16 0,1 1-16 15,-2-4-16-15,1 0 0 16,0 1 0-16,2 0 0 0,0-1 0 0,3-1 0 0,-1 1 0 0,0 3 0 16,0-2-160-16,0 4 0 0,-1 1 0 0,-1 3 128 15,0-2-128-15,-1 3 0 0,0 5 0 0,-1 2 0 16,0 1 0-16,-1-1 0 0,-1 0-192 0,0 3 192 16,1 3-192-16,-4-3 192 0,0 3-192 0,0-1 192 15,-2 3 0-15,-1 0 0 0,1 1 0 0,-4 1 0 16,1-3-192-16,-3 3 192 0,1 2-192 0,1-1 192 15,-3-1-160-15,0 1 160 0,-1 1 0 0,0-1-144 16,0-2 144-16,0 3 0 0,-1 3 0 0,0-1 0 16,-4 0 0-16,-2 1 0 0,-2-1 0 0,-1 1 0 15,-2-1 0-15,-1-1 0 0,0 2 0 0,-1-3 0 16,-1-1 0-16,1 0 0 0,1 3 0 0,-2-1 0 0,2 2 0 16,0-1 0-16,2-3 0 0,1 0 0 0,1-3 0 15,0 3 0-15,1 0 0 0,2 0 0 0,1-3 0 0,-1 2 0 16,-1 0 0-16,1-2-128 15,1 1-304-15,1-1-48 16,4-11-16-16,0 0 0 0,0 0 144 0,0 0 32 0,0 0 0 0,0 0 0 0,13-1 320 0,1-4 0 16,0 0 0-16,2 0 0 0,2-4 0 0,2 2 0 15,2-1 0-15,6-1 0 0,1-2 0 0,3 3 128 16,1-3 0-16,3 1 0 0,0-4 256 0,1 0 32 16,-1 4 16-16,0-1 0 0,0 1 48 0,3 1 16 15,-1-2 0-15,1 6 0 0,6 3-192 0,2-1-48 0,2 2 0 16,3 1 0-16,0-4-112 0,-3 0-16 0,-4 1-128 15,-1 1 192-15,-5 0-192 0,-1 0 0 0,-5 2 128 16,-2 2-4912-16</inkml:trace>
  <inkml:trace contextRef="#ctx0" brushRef="#br0" timeOffset="79097.89">10627 16696 6447 0,'-3'-6'576'0,"-1"1"-576"16,0-3 0-16,-1 3 0 0,-1 1 1728 0,6 4 224 15,-8-7 48-15,2 0 16 0,-2 5-832 0,8 2-160 16,-7 0-48-16,7 0 0 0,0 0-144 0,0 0-16 15,0 0-16-15,-9 3 0 0,9-3-160 0,-4 14-48 0,2-1 0 0,3 5 0 16,3 4 0-16,1 0 0 0,0 5 0 0,0 2 0 16,1 6-48-16,1 2-16 0,-2-1 0 0,0 3 0 15,0 1-80-15,0 0-32 0,-1-1 0 0,2-2 0 16,-1-7 32-16,0-2 16 0,-1 0 0 0,0-2 0 16,1-3 128-16,0-3 32 0,0-4 0 0,3 0 0 15,-2-5 80-15,3 1 0 0,1-6 16 0,-1 0 0 16,2-4 16-16,2-2 0 0,1-3 0 0,5-6 0 15,3-4-96-15,3 1-32 0,3-4 0 0,5-1 0 16,4-7-368-16,1-2-80 0,0 1-16 0,-1-3 0 16,-1 2-144-16,-2 0 0 0,-2 3 0 0,0 1 128 15,-4 3-128-15,-2 4 0 0,-1 2 0 0,-4 2 0 16,0 2-128-16,-4-1-64 0,-1 3-16 0,-2 2 0 16,-3 0-2800-16,-2 1-576 0</inkml:trace>
  <inkml:trace contextRef="#ctx0" brushRef="#br0" timeOffset="79701.31">11126 15778 11055 0,'0'0'976'0,"0"0"-784"0,0 0-192 0,0 0 0 15,5-7 1168-15,0-2 192 0,-5 9 48 0,0 0 0 16,7-8-464-16,-1-2-96 0,0 1-16 0,-1 0 0 16,-5 9-64-16,9-7 0 0,0-5-16 0,0 6 0 15,-1-2-144-15,2 3-32 0,4 3 0 0,-3-3 0 16,1-3-208-16,-1 3-48 0,2 1-16 0,1-2 0 0,0 1-176 0,1 2-128 15,0 1 144-15,3-1-144 16,-1 2 0-16,1-2 0 0,1 1 0 0,1 0 0 0,-1 4 0 0,-1 0 0 16,-2 2 0-16,-3-3 0 0,0 1 192 0,-3 0-48 15,-10-2-16-15,10 3 0 0,-10-3 48 0,0 0 0 16,0 0 0-16,0 0 0 0,6 10 0 0,1-3 0 16,-7-7 0-16,1 14 0 0,-2 0 96 0,-2-1 32 15,2 2 0-15,-2 3 0 0,1 2-128 0,-1 5-32 16,2-1 0-16,0 5 0 0,0 0-144 0,-1 2 0 15,1 1 144-15,1-1-144 0,1 1 0 0,1 2 0 16,-2-2 0-16,0 0 0 0,0-3 0 0,0-1 144 0,-2-2-144 16,2-2 0-16,2-4 144 0,-2 2-144 0,0-1 0 0,2-2 144 15,1-1-144-15,0 1 0 0,1-1 144 0,1-1-8784 16,3-2-1776-16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6:41:07.99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21234 13733 4607 0,'-5'-15'192'0,"3"4"64"0,0 0-256 0,0-1 0 16,-2-4 0-16,1 2 0 0,0 2 2064 0,0-1 368 0,0-1 80 0,2 3 16 15,0 2-1568-15,0-3-304 0,-1 3-64 0,2-3-16 16,2-1 64-16,-1 4 16 0,0-2 0 0,-1 11 0 16,4-11 48-16,0 1 0 0,-4 10 0 0,0 0 0 15,0 0 16-15,0 0 16 0,2-6 0 0,-2 6 0 16,0 0-224-16,0 0-32 0,0 0-16 0,0 0 0 15,-3 10-16-15,-3 4-16 0,1 4 0 0,-1 2 0 16,-2-1 80-16,2 7 0 0,1-1 16 0,0 7 0 16,0 2-80-16,1 3-32 0,1 0 0 0,0 5 0 15,-1 4-32-15,1-1 0 0,1 5 0 0,-1 0 0 16,2 0-16-16,0 3-16 0,1 0 0 0,0 2 0 16,0 1-64-16,1-1-16 0,1 3 0 0,1 3 0 15,1-2-80-15,2 1-32 0,-2 0 0 0,4-2 0 16,0 3 128-16,3 2 32 0,0-6 0 0,1 0 0 0,-2-1 64 0,1-1 0 15,2-2 16-15,1 4 0 0,0-2-144 0,0 1-48 16,-3 0 0-16,2 2 0 0,-2 2-80 0,1 0 0 16,1-3-128-16,-3 1 192 0,0 3-16 0,-1-5-16 15,-2-1 0-15,1 1 0 0,-3 2 80 0,0-3 16 16,2-2 0-16,-5 5 0 0,1-3 16 0,-2 0 16 16,0 0 0-16,2-2 0 0,-1 2-112 0,3-1-32 15,-2 0 0-15,1 2 0 0,1 1-144 0,1-2 128 16,-3-2-128-16,0-3 128 0,1-3 0 0,-2-2-128 15,-2 1 192-15,0 0-64 0,-2 0 176 0,1 1 16 16,-2-3 16-16,1 2 0 0,-2-3-160 0,-1 0-48 16,0 2 0-16,0-2 0 0,0 0-128 0,-2-1 0 15,0 1 144-15,-1-1-144 0,1 2 128 0,-1 1-128 0,-1-1 128 16,1 1-128-16,1 0 144 0,-3 1-144 0,3-3 192 0,1 1-192 16,1-2 128-16,0 3-128 0,-2-5 0 0,1 1 0 15,2 4 128-15,-1-3-128 0,0 1 0 0,0 0 0 16,0-5 128-16,0 0-128 0,-2 0 144 0,4 0-144 15,-2 2 0-15,-1-3 0 0,0 0 0 0,-2 1 0 16,1-1 0-16,-2 2 0 0,0 2 0 0,0 1 0 16,-2-3 0-16,-1-1 0 0,1 3 0 0,-1-2 144 15,0-2-144-15,0-1 0 0,0-3 144 0,0 0-144 16,1 1 144-16,-2-1-144 0,-4 0 192 0,6 0-192 16,0 3 128-16,-2 1-128 0,0-4 0 0,2 1 0 15,-1-3 128-15,2 0-128 0,1 0 0 0,0-4 0 0,-2 1 0 16,1-6 0-16,-2 1 0 0,1 1 0 15,1-2 0-15,-1 1 0 0,1 1 0 0,-1-2 0 0,-1-2 0 0,2 2 0 16,-1 0 0-16,1 3 0 0,-2-5 128 0,5 2-128 16,-4-2 0-16,4-1 0 0,-2 0 0 0,2-1 0 15,-1-3 128-15,1-2-128 0,2 0 0 0,0-5 0 16,1 1 0-16,4-9 0 0,-4 7 0 0,4-7 0 16,-2 6 0-16,2-6 0 0,0 0 0 0,0 0 0 15,0 0 0-15,0 0 0 0,0 0 0 0,0 0 0 16,0 0 0-16,0 0 0 0,0 0 0 0,0 0 0 15,0 0 0-15,15-5 0 0,-15 5 0 0,15-5 0 16,1-4 0-16,-2 3 0 0,-3 3 0 0,4-3 0 16,-1-1 0-16,3 2 0 0,2-4 0 0,3 2 0 0,-3-5-128 0,3 5 128 15,4-6 0-15,-1 4 0 0,-1-4 0 16,-1-1 0-16,1 4 0 0,3-3 0 0,1 0 0 0,1 1 0 16,-1 1 0-16,4-1 0 0,-1 5 0 0,3-4 0 15,0 2 0-15,4-2 0 0,3 1-128 0,1 1 128 16,0-2 0-16,0 0 0 0,0 1 0 0,-1 1 0 15,-2-3 0-15,3 1 0 0,1 3 0 0,3 0 0 16,0 2 0-16,3 0 0 0,2 3 0 0,-1-5 0 16,-2 2 0-16,-1-3 0 0,-3 2 0 0,2 4 0 15,1-4 0-15,3 2 0 0,2 0 0 0,0 0 0 16,8 0 0-16,-3 0 0 0,-2 0 0 0,-3-3 0 16,-4 2 0-16,2 1 0 0,1 1 0 0,2 1 0 15,2 0 0-15,-1 0 0 0,3-3 0 0,1-1 0 16,-1 3 0-16,-4 2 0 0,-1-2 0 0,2 0 0 15,0 2 0-15,2-1 0 0,4-1 0 0,2 2 0 0,2-2 0 16,1-1 0-16,-7 2-128 0,3 1 128 0,-2 1 0 0,2-2 0 16,3-1 0-16,3 0 0 0,-1 2 0 0,-1-1 0 15,-6 1 0-15,1-2 0 0,0 1 0 0,2-2 0 16,4-1 0-16,4 2 0 0,2-1 0 0,-2 0 0 16,-3 0 0-16,-1-3 0 0,-4 2 0 0,5 1 0 15,3-4 0-15,1 3 0 0,2 2 0 0,-3-3 0 16,-5 4 0-16,-2-1 0 0,-1 0 0 0,3-2 0 15,4 1 0-15,0 1 0 0,0-1 0 0,-5 0 0 16,-4 1 0-16,-1 0 0 0,1 0 0 0,4-3 0 16,2 0 0-16,1 2 0 0,2-3 160 0,-2 2-32 15,-3-4 0-15,1 4 0 0,2 4-128 0,4-3 0 16,0-4-192-16,-1 4 192 0,3-2 0 0,-3 0 0 0,-8 2 0 0,1-2 0 16,2 0 0-16,3 3 0 0,-1-3 0 0,2 0 0 15,2 2 128-15,-5-4-128 0,-1 3 128 0,3-3-128 16,2 3 128-16,2-1-128 0,0 0 128 0,2 2-128 15,-2-3 144-15,-2 3-144 0,-4 1 160 0,4 2-160 16,-1-2 160-16,3-1-160 0,3 1 160 0,-1 0-160 16,-3-3 160-16,-2 0-160 0,-1 0 160 0,4-2-160 15,1 2 160-15,2-2-160 0,0 2 160 0,-2-5-160 16,-5 2 128-16,2-3-128 0,0 3 0 0,1 1 144 16,6-3-144-16,-4 2 0 0,0-3 0 0,-2-1 0 15,-4 5 128-15,1-4-128 0,2-1 0 0,1 4 128 16,1-1-128-16,-1-3 0 0,-3 3 0 0,-2 0 128 15,-4 1-128-15,1 2 128 0,-1-1-128 0,-1 0 128 16,0-1-128-16,1 1 128 0,-5 0-128 0,-1 2 128 0,-4-2-128 0,0 1 128 16,3 2-128-16,-1-3 128 0,-1 4-128 0,3-1 0 15,1-3 144-15,-2 4-144 0,-2-3 0 0,-3 3 128 16,-5 1-128-16,2-4 0 0,-1 3 0 0,0 2 0 16,0 1 0-16,-1 1 128 0,1-1-128 0,0 0 0 15,-2 2 0-15,0-2 0 0,-2 2 0 0,-3 2 0 16,-1 0 0-16,-2 0 0 0,-2 1 0 0,0-3 0 15,1 2 0-15,-1 2 0 0,0 1 0 0,-2 0 0 16,-1-2 0-16,-1 2 0 0,-1 1 0 0,3-1 0 16,-5-2 0-16,-2 3 0 0,-2 3 0 0,-1-3 0 15,-2 5 0-15,0-6 0 0,-3 3 0 0,0-1 0 16,-2-1 0-16,0 3 0 0,-2-4 0 0,1 2 0 16,1-1 0-16,-1-4 0 0,-3 2 0 0,2 0 0 0,-1 1 0 0,-5-2 0 15,0-1 0-15,-1-1 0 0,0 2 0 0,1 0 0 16,-1-2 0-16,0 3 128 0,2-3-128 0,1 3 0 15,0-3 0-15,-9-1 128 0,0 0-128 0,6 0 0 16,-6 0 0-16,8-1 128 0,-8 1-128 0,6-5 0 16,-1-3 128-16,-1 3-128 0,0-4 160 0,0 1-160 15,-2-3 176-15,1 1-176 0,-1-5 192 0,1-1-192 16,-1-1 176-16,1-1-176 0,-3-1 160 0,2 0-160 16,-2 0 160-16,2-3-160 0,-1-1 160 0,1 1-160 15,0 1 0-15,0-2 128 0,0-4-128 0,0 1 0 16,1-6 0-16,0-4 0 0,1-1 0 0,1-3 0 15,0-6 0-15,2 0 0 0,-2-1 0 0,0 0 0 0,0 6 0 0,0 1 0 16,0-1 0-16,-1-1 0 0,2-1 0 0,-2-5 0 16,0-3 0-16,0-3 0 0,-2-2 0 0,0 3-128 15,-1 1 128-15,-1 4 0 0,0 3-128 0,0-4 128 16,0-4 0-16,0-1 0 0,-3-3-128 0,1-3 128 16,2-4 0-16,-1 7 0 0,-2 2-128 0,0 3 128 15,1 2 0-15,1-3 0 0,-1-3 0 0,1-1 0 16,0-6 0-16,1 3 0 0,0-1 0 0,0 8-128 15,0 4 128-15,1-3 0 0,0-1 0 0,2-2 0 16,-1-2 0-16,1-4 0 0,0 0 0 0,0 1 0 16,1 7 0-16,0 3 0 0,0 1 0 0,0-5-128 15,2 0 128-15,-1-4 0 0,-1-3 0 0,1 2 0 16,0 1-128-16,1 5 128 0,1 3 0 0,-3 2 0 0,-1 2 0 0,1-3 0 16,0-2-128-16,-1-2 128 0,-2-3 0 0,0 1 0 15,-1 2 0-15,0 1-128 0,0 5 128 0,0 3 0 16,-1 2 0-16,0-5-128 0,-2-4 128 0,2 1 0 15,1-2-128-15,0-1 128 0,0 0 0 0,0 3 0 16,-2 1-160-16,2 7 160 0,0 0-128 0,0-2 128 16,-1-7-144-16,1-3 144 0,1-2-160 0,-1 0 160 15,-1-1-160-15,0 6 160 0,0 2-160 0,-1 3 160 16,0 5 0-16,-2 2 0 0,0-4 0 0,2 1 0 16,0-1 0-16,0-6 0 0,-3 2 0 0,1 2 0 15,0-3 0-15,0 7 0 0,1-3 0 0,-1 6 0 16,-1 3 0-16,2 0 0 0,1 0-128 0,-1-2 128 15,-1-4 0-15,2 2 0 0,-2-3 0 0,3 1 0 0,-2 0 0 0,0 2 0 16,0 2 0-16,-1 3 0 0,0 2 0 0,1 3 0 16,0 5-128-16,-1 3 128 0,-1 2 0 0,0 2 0 15,0 0 0-15,-2 0 0 0,0 1-128 16,0 2 128-16,0 1 0 0,0 1-144 0,1-4 144 0,-2 2 0 16,2 2 0-16,-3 3 0 0,4-3 0 0,-3 5-128 15,2-6 128-15,-2 5 0 0,1-1 0 0,4 6-128 16,-2-1 128-16,0-4 0 0,0 3 0 0,-3 0 0 15,2-4 0-15,-2 3-128 0,-1 1 128 0,2-3 0 16,-1 3 0-16,1 1 0 0,-2-4 0 0,-9 1 0 16,3-1 0-16,1 3 0 0,-2 3 0 0,0 0 0 15,-3 1 0-15,-2 0-128 0,-1 0 128 0,-3 2 0 16,-1-2-144-16,-4 3 144 0,-4-1 0 0,2 3 0 16,-1-3 0-16,0 3 0 0,-2 1-128 0,-3-2 128 0,-1-1 0 0,-1 3 0 15,0 3 0-15,-4-3 0 0,-3 0 0 0,1 2 0 16,-2-1 0-16,-2 2 0 0,1-1 0 0,-1-3 0 15,-2 1 0-15,0 4 0 0,2-3 0 16,-3 3 0-16,-2-4 0 0,-2 3 0 0,-3 0 0 0,0-3 0 16,1 0 0-16,-1 4 0 0,0-2 0 0,1 5 0 15,-2-3 0-15,-4 1 0 0,-1 3 0 0,-2-7 0 16,3-1 0-16,-1 4 0 0,-1 0 0 0,1 2 0 16,-2 2 0-16,1-4 0 0,-3 0 0 0,2-2 0 15,-1 5 0-15,2-5 0 0,4 2 0 0,0-1 0 16,-2 3 0-16,-3-2 0 0,-3 1 0 0,1-1 128 15,0 0-128-15,2-1 0 0,0 2 0 0,1-2 0 16,-2 1 0-16,0 1 0 0,-5 1 0 0,3 1 0 16,-1-6 0-16,5 2 0 0,-2 0 0 0,0 0 0 15,-3 1 0-15,0-1 0 0,-1 1 0 0,2-2 0 0,0 3 0 0,0-2 0 16,1 3 0-16,-2 0 0 0,-5-1 0 0,2 1 0 16,2-3 0-16,0 3 0 0,2 1 0 0,0-1 0 15,0-1 0-15,-1-1 0 0,1 0 0 0,3 0 0 16,0 0 0-16,5 0 0 0,3-2 0 0,-1 4 128 15,-1-3-128-15,-2 1 128 0,-2-5-128 0,2 1 0 16,0 3 0-16,3-3 0 0,-1 4 0 0,1-3 0 16,0 4 0-16,-1-3 0 0,-1 0 0 0,-2 1 0 15,1-3 0-15,-1 1 0 0,3 3 0 0,5-2 0 16,0 4 0-16,-3-3 0 0,-2-1 0 0,-1-3 0 16,0 0 0-16,1 2 128 0,-1-2-128 0,4 0 0 0,4 0 0 0,-1 0 128 15,-3 1-128-15,0-3 0 0,-2 0 144 0,1 0-144 16,2-1 0-16,0 2 144 0,4 2-144 0,0-1 0 15,1 0 160-15,-3-1-160 0,-3 0 128 0,2 2-128 16,0-1 176-16,1-2-48 0,3 3-128 0,1-1 192 16,1-1-192-16,2-1 144 0,2 1-144 0,0 1 128 15,0-2-128-15,-6 2 128 0,1 1-128 0,1-2 128 16,0 1-128-16,3-1 0 0,0 2 144 0,1 0-144 16,1-1 0-16,-1 1 128 0,-3 2-128 0,1-3 0 15,-2-1 0-15,-3 2 128 0,2 2-128 0,4-2 0 16,-3 0 0-16,3 1 128 0,2-2-128 0,2-1 0 15,-2 2 0-15,0 0 144 0,-1-1-144 0,-3-2 0 16,2 2 144-16,1 2-144 0,0-3 0 0,1 1 144 16,2-2-144-16,2 2 0 0,1 1 0 0,2 0 0 15,-3-1 128-15,1 0-128 0,-2 1 128 0,0-1-128 0,-3-2 128 16,2 2-128-16,0-1 0 0,1 2 128 0,0-1-128 0,1-1 0 16,4 2 0-16,0 2 128 0,1-2-128 0,0-3 0 15,-1 2 0-15,1-1 0 0,-1 1 128 0,1-2-128 16,1-1 0-16,3 1 128 0,1-2-128 0,-1 1 0 15,3 0 0-15,-1 2 128 0,0-1-128 0,1 2 128 16,4-4-128-16,0 1 128 0,1 2-128 0,-1 0 160 16,1-3-160-16,0 2 160 0,0-1-160 0,3 2 192 15,-1-1-192-15,1-2 192 0,2-1-192 0,-1 1 0 16,2 0 144-16,2 0-144 0,0 0 0 0,1 0 144 16,0-1-144-16,1 1 0 0,-2 1 128 0,2 3-128 15,0-3 0-15,-2 0 0 0,5-1 0 0,-2 2 0 16,-2-1 128-16,3 0-128 0,0 2 0 0,1-2 0 0,1-1 128 0,1 3-128 15,0-1 0-15,1-1 128 0,9-1-128 0,-9 3 0 16,9-3 160-16,-9 4-160 0,9-4 128 0,0 0-128 16,-9 1 144-16,9-1-144 0,0 0 160 0,0 0-160 15,0 0 160-15,0 0-160 0,0 0 160 0,0 0-160 16,0 0 128-16,0 0-128 0,0 0 0 0,0 0 144 16,0 0-144-16,0 0 0 0,0 0 0 0,-4 10 0 15,0-1 0-15,2 0 0 0,1 1 0 0,1 0 0 16,0-10 0-16,-3 9-176 0,0 3 48 0,1-3 0 31,1 1-1408-31,1-10-288 0,0 0-48 0,3 14-12704 0,3-3-2528 0</inkml:trace>
  <inkml:trace contextRef="#ctx0" brushRef="#br0" timeOffset="6271.19">21232 13755 13183 0,'0'0'576'0,"3"-12"128"0,-1 4-560 0,0-3-144 0,1 3 0 0,-1-3 0 16,0 1 384-16,-1 0 32 0,-1 0 16 0,4 1 0 15,-2-5 144-15,1 1 48 0,-1 2 0 0,2-3 0 0,-1 1 64 0,3 3 16 16,-2-5 0-16,0 2 0 16,-2-2-256-16,-1 2-32 0,3-1-16 0,-2 0 0 0,-2 3 48 0,0 0 0 15,0 0 0-15,-2 3 0 0,2 8 304 0,0 0 64 16,-5-9 16-16,1 4 0 0,4 5-80 0,0 0-16 16,0 0 0-16,-9 4 0 0,2 4-272 0,0 2-48 15,0 7-16-15,2 0 0 0,-3 2-176 0,3 4-32 16,1 5-16-16,0 5 0 0,1 0 0 0,0 7 0 15,2 3 0-15,0 4 0 0,-2 3 96 0,2-2 32 16,1 3 0-16,0 3 0 0,1 5-64 0,2 1-16 16,-2 1 0-16,1 2 0 0,0 3-64 0,0 0-16 0,1 4 0 15,2-1 0-15,1-2-16 0,3 2 0 0,0 1 0 0,1-2 0 16,-1 0 128-16,1-2 32 0,0-3 0 0,-1 1 0 16,1 1-16-16,-2-3 0 0,0 5 0 0,-3 0 0 15,-1-3-80-15,-3 2 0 0,1 3-16 0,-2-5 0 16,0 0-32-16,2 1 0 0,-6-4 0 0,4 4 0 15,0 1 64-15,4 0 16 0,-2-1 0 0,2-5 0 16,1 0-16-16,0 2 0 0,0-5 0 0,2 3 0 16,0 1 0-16,0-4 0 0,-1-1 0 0,0-1 0 15,-1-1-48-15,0 1-16 0,2-4 0 0,-2 1 0 16,-1 0 96-16,-2 0 16 0,1 2 0 0,-3-2 0 16,0 0 0-16,0-3 0 0,2-2 0 0,-2 2 0 15,-2-4-96-15,1 1-16 0,1-4 0 0,-2 4 0 16,1-4-16-16,0 2-128 0,-1 0 192 0,2 1-64 15,-1-1-128-15,0-1 128 0,-2 0-128 0,1-2 128 0,1-2-128 0,-2 2 128 16,-1-3-128-16,2-1 128 0,0 1-128 0,1-3 128 16,-1 0-128-16,0-1 128 0,0 2-128 0,2-1 128 15,-3 1-128-15,1-2 128 0,-2-2-128 0,0 0 192 16,-4-2-192-16,2 1 192 0,-2-2-64 0,2 0 0 16,0-3 0-16,1 2 0 0,-2-2 0 0,2 3-128 15,-1-1 192-15,1-1-64 0,1 4-128 0,1-2 160 16,1 1-160-16,-1 3 160 0,2-1-160 0,0 1 0 15,-2-1 0-15,1-1 128 0,0-2-128 0,-1-3 192 16,0 4-192-16,1-4 192 0,-1 2-192 0,0-1 0 16,0 1 0-16,-1-4 0 0,0 2 0 0,0-4 0 15,-1 4 0-15,1-1 128 0,0-3-128 0,1 2 0 0,-1 3 144 0,1-7-144 16,1 0 0-16,-1-2 144 0,2-4-144 0,0 1 0 16,-2-1 128-16,3-3-128 0,-1 0 0 0,0-2 0 15,-2 4 0-15,3 1 0 0,-2-5 0 0,-2 2 0 16,0 0 128-16,1 0-128 0,1 3 0 0,1-2 0 15,-3-3 0-15,0 3 0 0,0-5 0 0,0 6 0 16,2-4 0-16,-1 0 0 0,1-2 0 0,-2 2 0 16,3-2 0-16,-1 3 0 0,2-10 0 0,-4 9 0 15,2 1 0-15,-3-1 0 0,1 2-160 0,-1 2 160 16,-1-3 0-16,-1 3 0 0,0 1-144 0,-1 1 144 16,-2 5-128-16,2-1 128 0,1 0-192 0,0-1 192 15,1-2-128-15,1-4 128 0,2 0 0 0,2-2 0 16,1-10-128-16,0 0 128 0,2 6 0 0,-2-6 0 15,0 0-160-15,0 0 160 0,12 3-128 0,-12-3 128 0,14-3 0 16,0-1-128-16,1-3 128 0,0-1 0 0,-1-1 0 0,4 0 0 16,3-3 0-16,-1 1 0 0,3-1 0 0,1-2 0 15,3 0 0-15,1 4 0 0,-2-2 0 0,5 3-160 16,1-3 160-16,1 1 0 0,2 1 0 0,-1-2 0 16,0 0 0-16,1 3 0 0,1-2-128 0,-1 2 128 15,2-3 0-15,3 4 0 0,-1-4 0 0,3 6 0 16,-1-3 0-16,4 2 0 0,4-1 0 0,-2 0 0 15,0-2-144-15,-3 2 144 0,-1 2 0 0,6-3 0 16,-2 1 0-16,4-1 0 0,1 3 0 0,0-3 0 16,4 3 0-16,-2-4 0 0,0 2 0 0,-5-2 0 15,-3 2-128-15,2 2 128 0,1-3 0 0,0 1 0 16,1-3 0-16,2 5 0 0,1-2 0 0,2 3 0 0,-2-4 0 16,0 1-144-16,-6 3 144 0,0-2 0 0,0 0 0 0,2 1 0 15,5-2 0-15,2 2-128 0,-4-4 128 0,5 2 0 16,-1-1 0-16,-2 2 0 0,-5 1 0 0,0-2 0 15,2 1 0-15,1-2-128 0,2 4 128 0,0 3 0 16,1-1 0-16,0 1 0 0,-3-2 0 0,-3 3 0 16,-2 1 0-16,-3-2 0 0,0 1 0 0,3 0 0 15,3-1 0-15,2 1 0 0,0 0 0 0,3-2 128 16,-1 1-128-16,0-3 0 0,-5 1-128 0,2 0 128 16,-1-4 0-16,2 1 0 0,4 0 0 0,1 2 0 15,6 3 0-15,-2-2 0 0,0 2 0 0,-5-6 0 16,-5 0 0-16,1 3 0 0,3-2 0 0,2 0 0 15,2 3 0-15,0-2 0 0,0 1 0 0,-1 2 0 0,-2 0 0 0,-1-3 0 16,-4 3 0-16,2-1 0 0,2 0 0 0,2 0 0 16,3-1 0-16,1 1 0 0,1 1 0 0,-1-5 0 15,-1 0 0-15,0 3 0 0,1-4 0 0,2 4 0 16,2 1 0-16,2-1 128 0,3 3-128 0,-4-2 0 16,-5 1 0-16,-1-2 0 0,0-1 0 0,2 2 0 15,2 0 0-15,1-1 0 0,2-1 0 0,-4 1 0 16,-2 1 0-16,-2-1 0 0,1 2 0 0,1 2 0 15,2 1 0-15,1 0 0 0,2 0 0 0,0 0 0 16,-4-2 0-16,-2 0 0 0,-1 2 0 0,0 0 0 16,2 2 0-16,0 0 0 0,2 1 0 0,-1-2 0 15,0 1 0-15,-2 0 0 0,-7-2 0 0,3 0 0 0,0-4 0 0,0 3 0 16,1 1 0-16,3 0 0 0,2-3 0 16,-3 2 0-16,1-2 0 0,-6 1 0 0,0 0 0 0,-1 0 0 15,2-3 0-15,2 2 0 0,0 2 0 16,1 0 128-16,2 0-128 0,-5-2 0 0,-3 0 0 0,-2 1 0 15,-2-3 0-15,0 2 0 0,2 1 0 0,-1 2 0 16,5-2 128-16,-5 1-128 0,1 0 128 0,-2-2-128 16,-1-2 0-16,0 0 0 0,-2-2 0 0,-2-4 0 15,5 5 0-15,1-3 0 0,0 3 0 0,1-4 0 16,-1 2 0-16,3-2 0 0,-1 3 128 0,0 2-128 16,-5-5 0-16,-2 4 0 0,0 0 0 0,-1-2-192 15,-3 2 192-15,4-2 0 0,-5 3 0 0,0 1 0 16,2-4 0-16,-3 3 0 0,0-1-160 0,1-3 160 15,-3 3 0-15,-1-4 0 0,-2 3 0 0,-1 0 0 16,-1-1 0-16,2 2 0 0,0-2 0 0,0 2 0 0,1 2 0 0,-4-3-128 16,2 2 128-16,-2 3 0 0,1-1 0 15,-1 1 0-15,1-2 0 0,-3 1 0 0,0 2 0 0,-3 1 0 16,-1-1 0-16,-1 1 0 0,-1 0 0 0,-2 0 0 16,0-1 0-16,0 1 0 0,-1 1-128 0,0 0 128 15,0-1 0-15,0 1 0 0,0 1 0 0,-3-2 0 16,0 3 0-16,-1 0 0 0,-2 0 0 0,2-2 0 15,-2 1 0-15,-2 1 0 0,0-1 0 0,0 1 0 16,-2 2 0-16,2-2 0 0,3-2 0 0,-3 1 0 16,3 2 0-16,-1-1 0 0,-1-1 0 0,0 1 0 15,0-1 0-15,-1 0 0 0,-1 0 0 0,0-1 0 16,-10-1 0-16,11 0 0 0,-11 0 0 0,7 3 0 16,-7-3 0-16,8 1 0 0,-8-1 0 0,0 0 0 0,0 0 0 0,9 0 0 15,-9 0 0-15,0 0 128 0,0 0-128 0,0 0 0 16,0 0 128-16,0 0-128 0,0 0 176 0,0 0-176 15,0 0 0-15,0 0 0 0,0 0 0 0,7-2 0 16,-7 2 0-16,7-4 0 0,-7 4 0 0,4-4 0 16,-4 4 0-16,3-9 128 0,2 3-128 0,-2-1 0 15,0-1 0-15,-2 1 0 0,5-2 0 0,-2 3 0 16,-1-3 160-16,0 1-32 0,2 3 0 0,-1-4 0 16,-1 2-128-16,-1-3 0 0,2 2-192 0,-3-2 192 15,3 1 0-15,-1-2 0 0,1-1 0 0,-2 3 0 16,1-4 0-16,-1 2 0 0,3-4 128 0,-1-3-128 15,0-5 0-15,0 2 0 0,1 0 128 0,1-3-128 16,-1-6 0-16,2-5 128 0,-1 0-128 0,2-4 128 16,2 0-128-16,0-5 0 0,1-2 144 0,-4 18-144 15,0-1 0-15,4-4 0 0,-3-3 0 0,3-2 0 0,-2-4 0 0,-1 0 0 16,0-3 0-16,5-36 0 0,-4 9 0 0,-2 8 0 16,-3 8 0-16,0 8 0 0,-2 5 0 0,1 1 0 15,0-4 0-15,-3-1 0 0,1-3 0 0,1-4 0 16,1-6 0-16,1 2 128 0,0 2-128 0,1 2 0 15,1 2 0-15,3-1 0 0,0-3 0 0,0-5 0 16,2-3-128-16,1-1 128 0,-2 4-128 0,1 5 128 16,1 4-128-16,-1 0 128 0,-1 4 0 0,0-2-160 15,-1 1 160-15,0-3 0 0,-1-2 0 0,-2 2 0 16,-2 0 0-16,1 5 0 0,1 5 0 0,-1 0 0 16,-3 0 0-16,2 0-160 0,-2-4 160 0,2-1 0 15,-2-3 0-15,1-4 0 0,0 2 0 0,0 3 0 16,-1 4 0-16,0 2 176 0,-1 5-176 0,-1 0-144 0,0-1 144 0,0 0-208 15,0-7 208-15,0 2 0 0,0-4 0 0,-1-1-144 16,-3 3 144-16,1-1 0 0,-1 5 0 0,1 4-128 16,-1 4 128-16,2 2 0 0,1 0 0 0,-2-1-128 15,2-3 128-15,-1-1 0 0,0-1 0 0,1-1 0 16,1-1 0-16,0-1 0 0,-2 2 0 0,2 2 0 16,2 1 0-16,-1 3 0 0,-1 1 0 0,0 6 0 15,0-1 0-15,0 3 0 0,0 0 0 0,0-4-128 16,-1-3 128-16,-1 2 0 0,0-1 0 0,-2 2-128 15,0-4 128-15,0-1 0 0,-1-2 0 0,-1 4 0 16,0 1 0-16,1 1 0 0,-2 2 0 0,2 2-128 16,-1 2 128-16,1 2 0 0,-2-2 0 0,2 2-128 0,0 0 128 0,0 2 0 15,4-3 0-15,-2-3 0 0,2-3 0 0,0-3 0 16,-1-1 0-16,2 1 0 0,0-1 0 0,0-1 0 16,-1-2 0-16,0 1 0 0,1 2 0 0,-1 2 0 15,-1 2 0-15,2 0-128 0,0 3 128 0,0 0 0 16,-1 0-144-16,1 0 144 0,0-7 0 0,1-1 0 15,2-3-144-15,-1-1 144 0,1-2 0 0,-1-2 0 16,1-2 0-16,2 4 0 0,-2 3 0 0,-1 2-160 16,-1 4 0-16,1 4 0 0,-1-2 160 0,-1 4 0 15,0 2 0-15,1-5-128 0,2-2 128 0,-3-1 0 16,0-3 0-16,0 2 0 0,0 2 0 0,0-3-128 16,-1 0 128-16,-1 3 0 0,1 0-128 0,-2 1 128 0,0 2-128 15,-1 5 128-15,-1-2-144 0,0 3 144 0,-2 2-160 0,2 0 160 16,0 1-144-16,0 3 144 0,-3 0-128 0,3 0 128 15,-2 0-144-15,-2 3 144 0,0-2-160 0,0 1 160 16,-1 3 0-16,0 0-144 0,-3 4 144 0,8 0 0 16,-4 0 0-16,1 1-128 0,-2 3 128 0,0-1 0 15,-1 2-128-15,-3-1 128 0,1 2-128 0,-1 1 128 16,-1 0 0-16,2 4-160 0,-2-3 160 0,-2 1 0 16,1 1 0-16,-1 2-128 0,-1-1 128 0,-17 6 0 15,3-3 0-15,3 3 0 0,-4-1-128 0,3-1 128 16,1 3 0-16,-1-4 0 0,-3 2 0 0,-4-1 0 15,0 2 0-15,-1 3-128 0,-3-2 128 0,-1 0 0 16,-6 1 0-16,-3 1 0 0,-2 0 0 0,1 0 0 16,1-2 0-16,-1 1 0 0,-2-1 0 0,1-1 0 0,2 0 0 15,-2-1 0-15,-3-2 0 0,0 3 0 0,-5 0 0 0,0-3 0 16,1 1 0-16,-1 1 0 0,0 5 0 0,1 1 0 16,-1-1 0-16,0 1 0 0,-1-1 0 0,0-1 0 15,-2 1 0-15,2-2 0 0,-1-2 0 0,1 4 0 16,0 0 0-16,-2 1 0 0,-4-3 0 0,0-4 0 15,1 1 0-15,2-3 0 0,-2 3 0 0,1-2 0 16,0 1 0-16,-2 1 0 0,-2-5 0 0,2 2 0 16,2 0 0-16,1 1 0 0,-3 2 0 0,2-5 0 15,-1 3 0-15,-1 0 0 0,-3 3 0 0,0 1 0 16,1-7 0-16,3 2 0 0,2 0 0 0,0-2 0 16,-1 5 0-16,-1-3 0 0,-3 1 0 0,0-3 0 15,0 3 0-15,5-2 0 0,0 3 0 0,0-3 0 16,-4 1 0-16,0 0 0 0,-1-6 0 0,0 2 0 0,0 0 128 15,3 1-128-15,1-1 0 0,-2 1 176 0,0-1-176 0,-1 1 160 16,-1-1-160-16,2-3 0 0,1 1 0 0,3 2 0 16,0 3 0-16,2-4 0 0,-1 0 0 0,-1-1 0 15,-2 0 0-15,2-1 0 0,3-1 144 0,1 1-144 16,0 2 0-16,2-1 0 0,1 2 0 0,-2-1 128 16,-3-2-128-16,2 1 0 0,2 0 0 0,1 3 0 15,-2-4 0-15,3 3 0 0,0 0 0 0,0 1 128 16,-2 1-128-16,-2-3 0 0,-1-1 0 0,1 0 128 15,2 1-128-15,2 0 128 0,0 1-128 0,1-2 128 16,-1 0-128-16,1 0 0 0,-4 2 0 0,-2-3 128 16,-1-1-128-16,1 3 0 0,0 0 0 0,2 3 128 15,2 0-128-15,0 2 0 0,-3-5 128 0,0 1-128 16,-1-1 0-16,3-2 144 0,2 0-144 0,0 3 0 0,3-1 128 16,2-1-128-16,0 5 0 0,0-2 0 0,0-3 128 0,-2 1-128 15,-3-2 0-15,1-1 0 0,1 0 144 0,0 0-144 16,1 2 0-16,2 2 144 0,1 1-144 0,1-1 128 15,-2-1-128-15,-1-1 128 0,-1-2-128 0,2 2 0 16,0 0 144-16,1-1-144 0,2 1 0 0,2 1 144 16,4 0-144-16,0 0 0 0,-1-3 144 0,1 0-144 15,-4 0 0-15,3 0 144 0,-1 0-144 0,0 0 160 16,1 1-160-16,0 1 160 0,0 1-160 0,1 2 0 16,1 1 144-16,-1 1-144 0,3-1 0 0,-6-1 144 15,1 0-144-15,-2 3 0 0,-1-3 128 0,3 0-128 16,0-2 0-16,4 3 0 0,-1-2 0 0,4 1 0 15,2 1 128-15,2 1-128 0,1-4 0 0,0 5 128 0,-1-2-128 0,-1-1 0 16,-1 2 144-16,3-1-144 0,-2-2 0 0,1 2 144 16,1 2-144-16,2-3 0 0,-1 4 0 0,2-3 128 15,0 1-128-15,0 0 0 0,-1 0 0 16,4-2 0-16,-1 0 0 0,2-1 0 0,0-1 128 0,1 1-128 16,-1 1 0-16,-1-2 0 0,1-1 0 0,1 1 128 15,2 1-128-15,2-2 0 0,1 2 144 0,0-1-144 16,-2-1 128-16,2-1-128 0,2 1 160 0,0 0-160 15,1 0 128-15,-1 0-128 0,0 2 0 0,2-2 0 16,0 0 128-16,1-1-128 0,1 0 0 0,1 2 144 16,-1-2-144-16,0 0 0 0,2 2 144 0,1 1-144 15,-1-2 0-15,4 1 128 0,-1-3-128 0,8 0 0 16,-10 1 0-16,2 0 144 0,8-1-144 0,-7 3 0 0,0-2 128 16,7-1-128-16,-7 3 0 0,7-3 0 0,-7 5 0 0,7-5 0 15,-9 4 0-15,9-4 0 0,-7 3 0 0,0 2 0 16,0 1 0-16,7-6 0 0,-9 3 0 0,3 2 0 15,-1 2 0-15,1-2 0 0,6-5-144 0,-5 6 16 16,0 3 0-16,0-3 0 16,1 5-1104-16,-1-2-224 0,1 2-32 0,-1 0-17440 0</inkml:trace>
  <inkml:trace contextRef="#ctx0" brushRef="#br1" timeOffset="175904.7">2725 5212 3679 0,'0'0'320'0,"0"0"-320"16,-6-4 0-16,1-1 0 0,2-1 1728 0,-2 1 288 15,0 2 48-15,1-3 16 0,1 1-1184 0,3 5-256 16,-4-5-32-16,4-3-16 0,0 3-288 0,0 5-64 15,2-5-16-15,-2 5 0 0,3-8 160 0,1 3 16 0,1 1 16 16,-2-1 0-16,3-2 352 0,-1 2 80 0,1 1 16 0,0-3 0 16,1 2-96-16,-1 1-32 15,3-3 0-15,-1-1 0 0,-2 1-64 0,2-2-16 0,-1 2 0 0,1-2 0 16,-2 1 80-16,1-3 16 0,-1 4 0 16,-1-2 0-16,0 2 144 0,0-1 48 0,0 0 0 0,-2 2 0 15,2-3-96-15,-1 4-16 0,-2-3 0 0,1 3 0 16,-1 0-112-16,-2 5-16 0,0 0-16 0,3-8 0 15,-3 8-128-15,0 0-32 0,0 0 0 0,0 0 0 16,0 0-144-16,0 0-48 0,0 0 0 0,0 0 0 0,0 0-80 0,0 0-32 16,0 0 0-16,2 13 0 0,-2 1-48 0,0 4-16 15,0 1 0-15,0 1 0 0,-2 4-160 0,2 3 192 16,2 0-192-16,-2 2 192 0,3 4-192 0,-1-1 0 16,0-2 144-16,0 3-144 0,3 3 0 0,-1 2 144 15,1 3-144-15,0-1 0 0,-1 0 160 0,0 2-160 16,1 2 128-16,0-1-128 0,-1 1 128 0,1-4-128 15,0 2 128-15,0 0-128 0,0-2 144 0,2-1-144 16,-5 0 160-16,1 3-160 0,-1 0 208 0,0 4-48 16,-1-3-16-16,0 3 0 0,-1-4 32 0,3 0 0 15,-3 0 0-15,0-2 0 0,0 2-16 0,0 2 0 16,1-4 0-16,0 0 0 0,2-1-32 0,-1 3 0 0,2-1 0 0,0 1 0 16,0 1-128-16,1-4 192 15,0 1-192-15,-1-2 192 0,2 0-192 0,0 1 160 0,-1-2-160 0,4 1 160 16,-1 1-160-16,0-1 0 15,-1 0 0-15,0-1 128 0,-4 0-128 0,4-1 0 0,-3 0 0 0,1-2 0 16,0 1 0-16,1 0 128 0,2 1-128 0,-2-2 0 16,-1-1 128-16,2 3-128 0,-4-2 0 0,2 0 128 15,-1-1-128-15,0 2 0 0,-1 0 0 0,0-2 128 16,3 2-128-16,-1-2 0 0,-2 0 0 0,1 0 0 16,0 2 0-16,-1-2 128 0,0 1-128 0,-1-3 0 15,0 5 0-15,1-1 0 0,1 2 0 0,-2-1 0 16,-1-2 0-16,3 2 0 0,-3 1 128 0,1 2-128 15,-4-3 0-15,2-3 0 0,2 0 0 0,0-1 0 0,1-1 128 0,-1-3-128 16,0 0 0-16,-1 1 128 0,0 2-128 0,-1 1 0 16,0 1 144-16,0 0-144 0,0-4 0 0,0 2 128 15,-1 2-128-15,-2-2 0 0,1 0 0 0,-2-1 128 16,0 2-128-16,-2-1 0 0,2-2 0 0,-1 1 128 16,-1 1-128-16,1-2 0 0,-1 3 0 0,3 1 0 15,0 0 0-15,1-11 128 0,-2 2-128 0,1 3 0 16,1-1 0-16,0 3 0 0,1 2 0 0,0-2 0 15,1 0 0-15,0 3 0 0,-4-1 0 0,3 0 0 16,-1 0 0-16,1 1 128 0,1-2-128 0,0 2 0 16,-1 0 0-16,1 1 0 0,0-4 0 0,-1 2 128 15,-2-1-128-15,2-2 0 0,0 3 0 0,-1 0 0 16,1 0 0-16,-2-3 128 0,2 1-128 0,-1 0 0 16,-2 2 0-16,1 1 128 0,1 2-128 0,-1-2 0 15,1-2 0-15,-1 2 0 0,-1 0 0 0,2-2 128 16,-1-1-128-16,1 2 0 0,-2 1 0 0,0-2 144 15,0-2-144-15,0 1 0 0,2-2 128 0,-2 2-128 16,2-2 0-16,-1 2 0 0,0-3 144 0,1 3-144 16,-1-2 0-16,1-1 144 0,-2-1-144 0,1 1 128 15,0-2-128-15,-1 4 128 0,0-2-128 0,0 2 0 16,0-3 144-16,1 4-144 0,-1-3 0 0,1 3 128 16,-1-2-128-16,1 2 0 0,0 3 0 0,1-3 0 0,0 1 0 0,1 1 0 15,0-4 0-15,-1 2 128 0,0-4-128 0,-1 3 0 16,2-2 0-16,-3 3 128 0,2-4-128 0,-1 5 0 15,1-5 0-15,-1 3 0 0,-1-4 0 0,2 3 128 16,0-4-128-16,1 1 0 0,0 0 0 0,-2-2 0 16,2-1 0-16,0 1 128 0,-2 1-128 0,3-3 0 15,0-1 0-15,0-1 128 0,0 0-128 0,-1-2 0 16,0-1 0-16,0-1 128 0,-1 0-128 0,1 0 0 0,-2 2 0 0,1-2 0 16,-2-2 0-16,3 2 128 0,-3 0-128 0,1-1 0 15,1-3 0-15,-1 3 128 0,1-5-128 0,1 3 0 16,-1-2 0-16,1 1 0 0,-2 2 0 0,2-5 0 15,-1 3 0-15,0-2 128 0,1 1-128 0,-1-2 0 16,-1 4 0-16,0-4 0 0,0 3 0 0,0-1 0 16,1 0 0-16,-1-2 128 0,-1 0-128 0,0 2 0 15,2-4 0-15,-1 3 0 0,0-3 0 0,0 0 128 16,3-5-128-16,0 0 0 0,-5 3 0 0,5-3 0 16,0 0 0-16,0 0 128 0,-5-2-128 0,5 2 128 15,-5-5-128-15,1 0 128 0,0-5 128 0,0 1 16 16,2-2 16-16,-1-3 0 0,-1-4-288 0,2-1-304 15,-2-2 64-15,1 0 16 0,1-6 224 0,-1 3 0 16,1-1 0-16,-2-2 0 0,1-2 0 0,2-1 0 16,-1-4 0-16,2-2 0 0,0 0 0 0,0-3 0 15,-2-1 0-15,1-1 0 0,1-2 256 0,-1-3-48 16,0 2-16-16,-1-3 0 0,1 2-192 0,0-1-256 16,-2-6 48-16,-1-19 16 0,-2 6 192 0,2 4 0 0,2 5 0 15,-1 2 0-15,-2 2 0 0,3 2 0 0,-2 5 0 16,2-3 0-16,0-1 0 0,1-1 0 0,1 2 0 0,-2-3 0 15,0-4 160-15,-1 1-160 0,3-1 128 0,0 3-128 16,0 1 128-16,0-2-128 0,0-3 128 0,5-2-128 16,0 0 128-16,1 1-128 0,-4 0 128 0,4-2-128 15,2 1 128-15,-4 0-128 0,1 3 128 0,-2-1-128 16,2 2 160-16,0-2-160 0,1-3 192 0,0 0-192 0,2 2 176 16,-2 2-176-16,-1 2 160 0,2-2-160 0,0-6 144 0,1 4-144 15,1 0 128-15,0-2-128 0,-2-3 0 0,2 5 128 16,-1 1-128-16,1 1 0 0,-3-1 0 0,3 0 128 15,-1-2-128-15,-1-1 0 0,-1 0 0 0,0-1 0 16,0 1 128-16,1 2-128 0,-1 3 0 0,-1-1 0 16,-1 0 0-16,1 1 0 0,0-2 0 0,-1-1 0 15,0 1 0-15,-1 2 0 0,4 2 0 0,-2 0 0 16,0 1 0-16,1 0 0 0,1 2 0 0,-1-2 0 0,-1-1 0 16,1 1 0-16,2 4 0 0,0-4 0 0,-2 3 0 0,0 2 0 15,0-1 0-15,-1 5 0 0,-2-4 0 0,1 2 0 16,-3-2 0-16,2 3 0 0,-3-3 0 0,3 3 0 15,-1-2 0-15,1 5 0 0,-3 3 0 0,0-1 0 16,-2 0 0-16,1-2 0 0,-1 3 0 0,0 2 0 16,2-1 0-16,-1-2 0 0,-3 0 0 0,2 0 0 15,-1 2 0-15,-1-1 0 0,-1 5 0 0,1 1 0 16,2-1 0-16,1 0 0 0,-3 2 0 0,0 4 0 16,-1-2 0-16,1 5 0 0,0-2 0 0,0 2 0 15,-1 1 0-15,0 0 0 0,4-3 0 0,-2 4 0 16,-2 1 0-16,0-1 0 0,0 2 0 0,1 0 0 15,2-6 0-15,1 6 0 0,-2 2 0 0,1 1 0 16,-2-2-128-16,0 2 128 0,1 2 0 0,1 0 0 0,-1 2 0 16,1 0 0-16,-2 0 0 0,0-1 0 0,0 4-144 15,0-2 144-15,-2-2 0 0,4 5 0 0,2 8 0 0,-4-7 0 16,4 7 0-16,-7-8 0 0,2 2 0 0,0-2-128 16,0 3 128-16,5 5 0 0,0 0 0 0,0 0 0 15,0 0-128-15,0 0 128 0,0 0 0 0,0 0 0 16,-6-5 0-16,6 5 0 0,0 0-128 0,0 0 128 15,0 0 0-15,0 0 0 0,0 0 0 0,0 0-128 16,0 0 128-16,0 0 0 0,0 0 0 0,0 0 0 16,0 0 0-16,-9-5 0 0,9 5-128 0,-6-5 128 15,-1 0 0-15,7 5 0 0,0 0-176 0,0 0 176 16,-10-2-160-16,10 2 160 0,-11-1-224 0,11 1 48 16,-13 0 16-16,13 0 0 0,-12 1 0 0,12-1 0 15,-11 4 0-15,11-4 0 0,-10 4-16 0,10-4 0 16,0 0 0-16,-10 2 0 0,10-2 176 0,0 0-192 15,-12 7 192-15,12-7-192 0,0 0 192 0,0 0 0 0,0 0 0 0,0 0 0 16,0 0 0-16,-13 1 0 16,1-2 0-16,12 1-128 0,0 0 128 0,-10-5 0 0,-2 1 0 0,3 1 0 15,9 3 0-15,0 0 0 16,0 0 0-16,-9-5 0 0,4-2 0 0,5 7 0 16,-5-8 0-16,1-2 0 0,2 4 0 0,-1-1 0 0,2-2 0 0,1 9 0 15,-3-11 0-15,3 3 0 0,-1 2 0 0,0-2 0 16,1 1 0-16,-1-1 0 0,-1 0 0 0,2 8 0 15,0-9 0-15,0 3 0 0,0 6 0 0,0-6 0 16,0 6 0-16,-1-9 0 0,-1 3 0 0,2 6 0 16,0 0 0-16,0 0 0 0,0-9 0 0,0 9 0 15,0 0 0-15,0 0 0 0,0 0 0 0,0 0 0 16,0 0 0-16,0 0 0 0,0 0 0 0,0 0 0 0,0 0 0 16,0 0 0-16,0 0 0 0,0 0 0 0,0 0-160 0,0 0 160 15,0 0-192-15,0 0 192 0,0 0-272 0,0 0 48 16,0 0 16-16,0 0 0 15,0 0-240-15,-4 11-64 0,4-11 0 0,-3 13 0 16,3-13-992-16,0 0-208 0,-5 10-32 0,5-10-16 16,-2 14-416-16,0-1-96 0,2-13-16 0,-3 9 0 15,3-9-656-15,-3 11-128 0,3-11-16 0</inkml:trace>
  <inkml:trace contextRef="#ctx0" brushRef="#br0" timeOffset="182359.27">5602 5526 11055 0,'-8'-9'976'0,"2"1"-784"16,2-3-192-16,0 3 0 0,-1-4 1088 0,1 3 192 15,3 0 16-15,-3 3 16 0,4 6-464 0,-5-12-80 16,0-2-32-16,-1 4 0 0,1-1 224 0,1 0 64 16,0 2 0-16,1-3 0 0,1 2-96 0,-1-2-16 15,3 12 0-15,-2-13 0 0,1 2-208 0,-1-2-64 16,1 1 0-16,1 1 0 0,0 0-48 0,1 1-16 15,-1 1 0-15,2-1 0 0,-2 10-80 0,2-8-32 16,-2 8 0-16,4-10 0 0,2 1-192 0,-6 9-32 0,8-10-16 0,0 4 0 16,-1 0-96-16,-7 6 0 15,10-8-128-15,-1 4 192 0,-9 4-48 0,0 0-16 0,0 0 0 0,10-3 0 16,-10 3 128-16,0 0 0 16,8 3 16-16,-8-3 0 0,8 11-64 0,-5-1-16 0,1 4 0 0,0 3 0 15,-1 2-64-15,0 1 0 0,1 6-128 0,1 3 192 16,0 3-192-16,2 2 0 0,-2 3 0 0,1 1 0 15,1 5 0-15,-1 4 0 0,0 5 0 0,2 2 0 16,0-1 0-16,-1 4 128 0,1 0-128 0,-2 2 0 0,1-2 0 0,0 3 0 16,1 3 0-16,1-2 0 0,0-1 0 0,1 0 0 15,0-4 128-15,0 1-128 0,0-1 144 0,-1 5-16 16,-1-1 0-16,1-1 0 0,0 1 32 0,1-1 0 16,0 3 0-16,0-1 0 0,-2-4-16 0,-1 3 0 15,1 2 0-15,-2-1 0 0,1 2 16 0,-1-5 0 16,-1 2 0-16,1 1 0 0,-3-3 0 0,0 1 0 15,-1 0 0-15,2 0 0 0,0-2 0 0,1 0 0 16,1-1 0-16,-3-4 0 0,-1-2 0 0,2 1 0 16,0 2 0-16,0 1 0 0,-2 0-32 0,2-2-128 15,0-2 192-15,0-3-64 0,-2 1-128 0,2 0 160 16,0-3-160-16,-2 3 160 0,3-5-160 0,2 3 128 16,-2-3-128-16,0 3 128 0,-1-1-128 0,-2-1 128 0,1-3-128 0,-1 2 128 15,1-1-128-15,-3-1 0 0,0 2 0 0,0-1 128 16,0-1-128-16,0 3 0 0,-3-2 144 0,1 2-144 15,-1-2 0-15,0 0 128 0,-1 0-128 0,0-1 0 16,-1-4 0-16,1 2 128 0,0-1-128 0,0-1 0 16,1-1 128-16,0 1-128 0,2 5 128 0,-2-4-128 15,-1-3 0-15,2 1 144 0,-2 0-144 0,3-1 0 16,1 1 128-16,-2-2-128 0,2-1 0 0,-2-1 0 16,-1 1 0-16,0-1 128 0,0 1-128 0,-2-2 0 15,1 0 128-15,2 1-128 0,-1 0 0 0,1-4 0 16,-2-1 0-16,0 1 0 0,-1-2 128 0,1 2-128 15,1-4 0-15,0 1 0 0,-1 1 0 0,1-3 0 16,1-2 0-16,-1 1 0 0,1 0 128 0,-1-2-128 16,-1 0 0-16,0 2 0 0,1-2 0 0,0 3 0 0,2-3 0 15,-4 2 0-15,1-2 128 0,0 3-128 0,0 0 0 0,3 0 0 16,-4 0 0-16,1 4 0 0,-1-6 0 0,1 2 0 16,0 4 0-16,1-2 0 0,-1 4 128 0,0-3-128 15,-1 0 0-15,2 0 0 0,1 4 0 0,-1-4 0 16,1 1 0-16,0-2 0 0,0 4 0 0,-2-2 0 15,2 1 0-15,-2-4 0 0,0 3 0 0,3-3 0 16,-2-1 0-16,2 3 0 0,-2-1 0 0,3 1 0 16,-1-2 0-16,0 3 0 0,0 0 0 0,1-2 0 15,1 1 0-15,1-2 0 0,1 2 0 0,-2-1 0 16,0-1 128-16,1 0-128 0,-2-2 0 0,0-1 0 0,0 3 128 16,-2-1-128-16,1-3 0 0,0 3 0 15,-2 2 0-15,3 0 0 0,-1-3 128 0,0 2-128 0,0 2 0 0,-1-1 0 16,0 2 0-16,-2-1 160 0,1 3-160 0,2-3 128 15,1 0-128-15,0-3 128 0,0 0-128 0,-2 1 128 16,0-2-128-16,0 1 192 0,-1-3-192 0,-1-1 192 16,1 1-192-16,-1-4 160 0,0-2-160 0,1 0 160 15,1 2-160-15,-1-2 192 0,2-2-192 0,-1-1 192 16,2-11-192-16,-3 11 192 0,3-11-192 0,0 8 192 16,0-8-192-16,0 0 192 0,0 0-192 0,0 0 192 15,0 0-32-15,0 0 0 0,0 0 0 0,0 0 0 16,0 0 80-16,0 0 16 0,0 0 0 0,-3-13 0 15,2-1-96-15,0-1-16 0,0 0 0 0,-1-3 0 16,-1-4-144-16,1-3 192 0,1 1-192 0,0-4 192 0,-3 0-192 16,3-4 0-16,-1-1 0 0,0-4 128 0,-1-1-128 15,2-1 0-15,-2-3 0 0,1-1 128 16,-3-3-128-16,1 1 0 0,0-2 0 0,0 2 128 0,2-8-128 0,-5 3 0 16,4-4 0-16,-1 2 0 0,0-1 0 0,-1-1 0 15,0 0 0-15,1 0 0 0,4 1 0 0,0-2 0 16,0-1 0-16,-1-2 0 0,1-3 0 0,0 2 0 15,-1 1 0-15,1-3 0 0,1 1 0 0,-2-1 0 16,1 3 0-16,-2-2 0 0,0-5 128 0,-1 2-128 16,2-4 128-16,-2 4-128 0,1 2 0 0,1 1 128 15,-1-2-128-15,1 2 0 0,-2-1 128 0,3 0-128 16,0 1 0-16,2-3 128 0,-1 1-128 0,-1-2 0 16,0 3 144-16,3-4-144 0,-1 5 0 0,2-2 0 15,0 2 0-15,0 2 0 0,-2-2 0 0,1 2 0 0,-1 2 0 0,-1 0 0 16,-1 1 0-16,-1-2 0 0,1 0 0 0,1-2 0 15,1 5 0-15,-1-2 0 0,-2 0 0 0,-1 1 0 16,1 0 0-16,-3 0 0 0,2 1 0 0,2 1 0 16,2-2 0-16,0 2 0 0,-2-1 0 0,0 4 0 15,-2 0 0-15,0-1 0 0,-1 0 0 0,1 6 0 16,0-3 0-16,2 1 0 0,0 0 0 0,-2-1 0 16,-1 5 0-16,1-4 0 0,-2-3 0 0,3 6 0 15,-1-2 0-15,2 3 0 0,0-3 0 0,0 2 0 16,0-1 0-16,0 3 0 0,-2-1 0 0,2 1 0 15,2 1 0-15,-2-4 0 0,0 0 0 0,0-1 0 16,-2 4 0-16,-1-1 0 0,-2 1 0 0,0 0 0 16,0-2 0-16,1 3 0 0,-1 0 0 0,0-1 0 0,-1 1 0 0,2 1 0 15,-1-2 0-15,1 3 128 16,-2-1-128-16,2 2 0 0,0-1 0 0,0 1 0 0,0-3 0 0,1 3 0 16,-1 0 0-16,1 1 0 0,-1-1 0 0,2 1 0 15,-1 0 0-15,1 3-128 0,-1 1 128 0,-1 0 0 16,1 2 0-16,-1 3 0 0,0-2 0 0,-1-1 0 15,0 4 0-15,0 0 0 0,0 1 0 0,1 2 0 16,0-3 0-16,0 4 0 0,0-2 0 0,2 2 0 16,-1 1 0-16,1 0 0 0,-1-4 0 0,1 3 0 15,-1 3 0-15,2 1-128 0,0 0 128 0,1 1 0 16,-2 0 0-16,2 2 0 0,-1-2 0 0,0 1 0 0,0 0 0 16,1 1 0-16,0 5 0 0,1 1 0 0,-1-2 0 15,0 1 0-15,0 1 0 0,0-2 0 0,0 5 0 16,0 7-128-16,1-12 128 0,-1 5 0 0,0 7 0 15,0 0 0-15,1-11 0 0,-1 11 0 0,0 0 0 0,0 0-128 16,0 0 128-16,0 0 0 0,0 0 0 0,0 0-128 16,0 0 128-16,0 0 0 0,0 0-144 0,5 9 144 15,-5-9 0-15,6 13-144 0,0 4 144 0,-1 0 0 16,-2 4-160-16,0 0 160 0,0 1-128 0,1 3 128 16,1 6 0-16,-3 6-160 0,1 3 160 0,1 5 0 15,0 1-128-15,-1 2 128 0,0 3 0 0,2 1 0 16,0 1-128-16,0 3 128 0,-1 0 0 0,4 3 0 15,-3-1 0-15,2 0-128 0,0-2 128 0,4 4 0 16,-3 4 0-16,2-5 0 0,-3 4 0 0,4-5 0 16,-4 2 0-16,1 3-128 0,-2 0 128 0,1 0 0 15,0 0 0-15,1 0 0 0,-2 1 0 0,-1-3 0 16,-1 4 0-16,0-1 0 0,1 6 0 0,-1 1 0 0,-2-2 0 0,0 1 0 16,-1-3 0-16,-1 2 0 0,0 2 0 0,0 3 0 15,1-3 0-15,0-1 0 0,1 0 0 0,-1-1 0 16,0-1 0-16,1 0 0 0,-1-1 0 0,1-5 0 15,1-2 0-15,-1 0 0 0,2-1 0 0,1 0 0 16,-1-2 0-16,3-2 0 0,-2-4 0 0,1 2 0 16,3 3 0-16,-3-5 0 0,-1-2 0 0,4 1 0 15,-2 2 0-15,1-4 0 0,-1-1 0 0,0 3 0 16,-1-1 0-16,-3 2 0 0,0 3 0 0,-2-5 0 16,3-2 0-16,-2 4 0 0,1 1 128 0,0-3-128 15,-3-1 0-15,0 0 0 0,-2-7 0 0,2 2 0 16,-1-1 0-16,0 1 0 0,-1 0 0 0,1-3 128 0,-1-3-128 0,-1 0 0 15,1-1 0-15,0 1 0 0,-1-1 0 16,0 1 0-16,2 1 0 0,-1 1 0 0,1-1 0 0,1-1 0 16,-4-1 0-16,3-1 128 0,1 1-128 0,1-3 0 15,-1-5 0-15,3 3 0 0,-2-3 128 0,-1 1-128 16,0 3 0-16,1-2 0 0,-1-3 0 0,0 2 0 16,0-1 128-16,0 2-128 0,0-3 0 0,-1 4 0 15,-3 0 0-15,3 1 128 0,-1 1-128 0,-1 0 0 16,0 2 0-16,1-1 0 0,-1 0 0 0,0-1 0 15,0 2 0-15,-1-1 128 0,-2-1-128 0,1-4 0 16,1 0 0-16,1 1 144 0,1-4-144 0,-1 2 128 16,0-5-128-16,0 4 192 0,2 1-192 0,2 0 192 15,-1-4-64-15,4 0-128 0,0 2 192 0,1-4-64 0,0 3-128 16,2-1 0-16,0-3 144 0,0 0-144 16,1 0 0-16,1 0 0 0,-1-2 0 0,-1 1 0 0,1-2 0 0,-3-3 0 15,-1 0-160-15,-3 1 160 16,3 0-1360-16,-4-1-176 0,-4-1-16 0,-1-2-11744 15,-4-1-2336-15</inkml:trace>
  <inkml:trace contextRef="#ctx0" brushRef="#br0" timeOffset="191418.62">23376 12183 4607 0,'0'0'192'0,"0"0"64"0,0 0-256 0,0 0 0 15,6-7 0-15,-6 7 0 0,0 0 704 0,5-9 112 16,-5 9 16-16,0 0 0 0,0 0-336 0,7-6-64 16,-7 6-16-16,0 0 0 0,0 0-96 0,0 0 0 15,0 0-16-15,0 0 0 0,2-5-16 0,-2 5 0 16,0 0 0-16,0 0 0 0,0 0-96 0,0 0-32 16,7 4 0-16,-2 0 0 0,2 3-160 0,0 2 0 0,-2-3 0 0,0 3 128 15,1-2 0-15,1 0-128 0,-1 2 192 0,2 0-64 16,2 0 128-16,1-1 0 0,2 2 16 0,2 2 0 15,2-3 112-15,0 4 0 0,1-3 16 0,0 2 0 16,2 0-112-16,1-1-32 0,0-1 0 0,2 1 0 16,0-2-96-16,0 4-32 0,-1-3 0 0,1 1 0 15,-2 2 0-15,5-3-128 0,-2 3 192 0,0 2-64 16,0 2-128-16,0-1 0 0,0-4 0 0,3 2-176 16,-2 1 176-16,5 0 0 0,0-3 0 0,2 0 0 15,-2 1 0-15,2-3 0 0,1 0 128 0,0 2-128 16,0-5 160-16,0 5-32 0,-1-4-128 0,-1 2 192 15,2-4-32-15,-1 4-16 0,-1-1 0 0,1 1 0 0,0-5-144 16,0 2 0-16,1 0 0 0,-2-2 0 0,-1 1 0 0,-1 1 0 16,-5 0 0-16,3-1 0 0,-3-1 128 0,0-1-128 15,-2 1 128-15,-3 1-128 0,-3-2 0 0,0-1 0 16,-1 0 0-16,-2 2 0 0,-3 1 128 0,-10-6-128 16,9 3 0-16,-9-3 128 0,0 0-128 0,10 3 0 15,-10-3 0-15,0 0 0 0,0 0 0 0,0 0 128 16,0 0-128-16,0 0 128 0,0 0 16 0,0 0 0 15,0 0 0-15,0 0 0 0,0 0-144 0,-10 5 0 16,-2 0 144-16,1-1-144 0,-2-2 0 0,0 2 0 16,-1 0 0-16,0 0-192 0,-1-2 192 0,-1 1 0 15,-2-3 0-15,1 0 0 0,3-1 0 0,-4-1 128 16,-2 2-128-16,2-1 128 0,-1-1-128 0,-1-3 0 0,-3-1 128 0,0 1-128 16,3-4 192-16,-4 3-48 0,1-5 0 15,0 3 0-15,0-2-144 0,0 2 192 0,0-3-192 0,-2 1 192 16,-1-3-192-16,0-1 192 0,-1 0-192 0,-1 3 192 15,-2-3-192-15,-1 2 0 0,1-3 0 0,-1 1 0 16,-5-4 0-16,2 0 128 0,1-1-128 0,1-2 0 16,3-1 0-16,1 0 128 0,1 2-128 0,2-2 0 15,-2 2 0-15,3 4 0 0,4-2 0 0,1 0 0 16,-2 1 0-16,4 1 0 0,0-1 128 0,2 1-128 16,1-1 0-16,2 1 0 0,-2 3 0 0,2-2 0 15,-2-4 0-15,2 2 0 0,1 5 0 0,1-4 128 16,-1 1-128-16,3 1 0 0,-1 3 0 0,1-2 0 15,0 3 0-15,1 1 0 0,-2-3 0 0,3 5 0 16,-1-3 0-16,7 10 0 0,0 0 0 0,0 0 0 0,0 0 0 16,0 0 0-16,-4-5 0 0,4 5 0 0,0 0-144 15,0 0 144-15,0 0 0 0,0 0 0 0,9 6-128 0,0 3 128 16,0-3 0-16,0 3 0 0,-1-1 0 0,0 3-128 16,3-1 128-16,1 2 0 0,2-2 0 0,3 4 0 15,2 2-128-15,0 1 128 0,0-1 0 0,1 1 0 16,3 1 0-16,1 0 0 0,2-1 0 0,2 1 0 15,0 0 0-15,1 0 0 0,0 0 0 0,4 3 0 16,3 6 0-16,1-4 0 0,1-2 0 0,1 0 0 16,3-2 0-16,1-1 0 0,1-2 0 0,-1 1 0 15,0-2 128-15,2 1-128 0,2 2 192 0,2-3-48 0,1 1-16 16,-2-2 0-16,2 1 64 0,-1-1 0 16,2 1 0-16,-1-1 0 0,-2-2 64 0,0 2 0 0,2 0 16 0,1 1 0 15,1-5-112-15,1 1-32 0,-4 2 0 0,-1-5 0 16,-4-3 0-16,0 1 0 0,-6-2 0 0,-4 0 0 15,-2 0-128-15,-3-1 192 0,-2-1-192 0,-3-1 192 16,-3 1-192-16,-1 0 128 0,-3-1-128 0,-3-1 128 16,-2-1-128-16,-3 1 128 0,-9 0-128 0,0 0 128 15,0 0-272-15,0 0-64 0,0 0-16 0,-9 5-10336 16</inkml:trace>
  <inkml:trace contextRef="#ctx0" brushRef="#br0" timeOffset="210443.39">2743 10661 14623 0,'0'0'640'0,"0"0"144"0,-8-1-624 0,8 1-160 16,0 0 0-16,0 0 0 0,-10-3 544 0,10 3 80 15,-6 2 16-15,6-2 0 0,0 0-448 0,0 0-192 16,-8 2 160-16,8-2-160 0,0 0 0 0,0 0 0 16,0 0 0-16,0 0-5136 15,0 0-944-15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5:49:08.860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14249 14857 15663 0,'0'0'1392'0,"0"0"-1120"0,0 0-272 0,0 0 0 16,0 0 1152-16,-5-3 160 0,-1 1 32 0,0 3 16 15,-1 4-384-15,1 2-80 0,-1 4 0 0,1 0-16 16,0 7-432-16,1 0-96 0,2 0-16 0,2 3 0 0,2 5-144 0,3-3-48 16,1 3 0-16,3-3 0 0,-1-4 176 0,2 2 16 15,0-2 16-15,2 0 0 0,2-3 160 0,0 0 48 16,2-2 0-16,0-6 0 0,2 1 32 0,1-5 16 15,-2-1 0-15,3-3 0 0,3-4 96 0,2-1 0 16,2-7 16-16,0 0 0 0,1-2-80 0,0-4-32 16,-1-4 0-16,-2-2 0 0,-2-1-16 0,-3-3 0 15,-4-1 0-15,-2 2 0 0,-1-1-80 0,-1-12-32 16,-3 4 0-16,-3 5 0 0,-3 6-272 0,-1 2-48 16,-2 1-16-16,0 4 0 0,-2 6-144 0,1-1 0 15,2 13 0-15,-6-10 0 16,2-2-272-16,-1 5-144 0,5 7-32 0,0 0 0 15,-9 4-1840-15,1-1-368 0,0 1-80 0,1 1-11632 0</inkml:trace>
  <inkml:trace contextRef="#ctx0" brushRef="#br0" timeOffset="225.81">14345 14711 23039 0,'-17'-12'2048'0,"11"5"-1648"0,6 7-400 0,0 0 0 16,-3-10 2464-16,3-2 416 0,0 12 64 0,9-8 32 16,5-2-2336-16,4 4-480 0,1-3-160 0,4 1 0 15,4-3 160-15,2 3-160 0,1 1 128 0,3 2-128 16,2 2 128-16,-1 1-128 0,0-2 0 0,-1 0 128 16,-1 4-128-16,-4 0 0 0,-2 4 0 0,-2 0 0 15,-1-4-448-15,-1 0-128 0,0 1-32 0,-3 0-9200 16,-2 2-1840-16</inkml:trace>
  <inkml:trace contextRef="#ctx0" brushRef="#br0" timeOffset="751.67">15358 15135 14735 0,'-8'10'1312'0,"2"1"-1056"16,-1-1-256-16,1 0 0 0,0 3 1136 0,2-3 160 16,1-3 48-16,3-7 0 0,0 0-352 0,0 12-64 15,0-12-16-15,0 0 0 0,0 0 368 0,0 0 64 0,0 0 0 0,9-5 16 16,-1 0 48-16,1-4 16 0,1-5 0 0,3-4 0 15,-3 2-544-15,3-1-112 0,2-2-32 0,-1-3 0 16,-2-6-208-16,1 0-32 0,0-2-16 0,1-2 0 16,0-3-96-16,1 0-32 0,-1 1 0 0,1 3 0 15,-2 1-48-15,-2 7-16 0,0-1 0 0,-2 7 0 0,-1 6-144 16,-2 1-16-16,-6 10-128 0,0 0 192 0,0 0-192 16,0 0 0-16,7 14 0 0,-2 2 0 0,-1 3 0 0,-1 5 0 15,-1 2 0-15,2 1 0 0,1 2 0 0,3-4 0 16,2 1 0-16,0-5 0 0,4-3 0 0,3 0-128 15,0-5 128-15,4-5 0 0,3-2 0 0,2-5 0 16,1-4 0-16,5-3 0 0,2-7 0 0,1-6 0 16,-1-4 0-16,2-2 144 0,-1-2 192 0,1-3 48 15,-2-7 0-15,0-3 0 0,1 0 240 0,-5-2 48 16,-3 1 16-16,-3 0 0 0,-4-6-112 0,-2 5 0 16,-4 7-16-16,-2 2 0 0,-4 4-304 0,0 4-48 0,-2 5-16 0,0 5 0 15,-4 3-192-15,-1 5 0 0,-1 7 128 0,0 0-128 31,0 0-528-31,0 0-160 0,0 0-16 0,0 16-12688 0,4 5-2544 0</inkml:trace>
  <inkml:trace contextRef="#ctx0" brushRef="#br1" timeOffset="6598.76">6165 12000 1839 0,'0'0'160'0,"0"0"-160"16,0 0 0-16,10-3 0 0,-10 3 4128 0,10-3 800 15,-2 1 144-15,-8 2 48 0,0 0-2992 0,0 0-592 16,0 0-112-16,10-3-16 0,-10 3-320 0,8-3-64 16,-8 3-16-16,0 0 0 0,4-6-48 0,-1-1-16 15,1-1 0-15,-1 1 0 0,-3 7-144 0,0-7-32 16,0 1 0-16,-2-3 0 0,-1 3-128 0,-2-5-48 15,-1 5 0-15,0-3 0 0,-2 2-128 0,0 0-16 16,-4-2-16-16,1 3 0 0,-2-4-96 0,-2 2-16 16,3-2 0-16,-3 4 0 0,1-4-48 0,0 2-16 15,0-2 0-15,-2 2 0 0,0-3 80 0,0 0 16 16,-2-1 0-16,-5-2 0 0,0 1-16 0,0 3 0 16,0-2 0-16,1 4 0 0,-1-3-144 0,-1 5-16 15,-1-2-16-15,1 3 0 0,0 2-160 0,-1-1 160 16,-6-1-160-16,3 2 160 0,-2 2-160 0,0 1 0 15,-1 2 0-15,1 3 128 0,0-1-128 0,1 0 160 16,-3 2-160-16,0 3 160 0,7-2-160 0,-2 3 0 16,-2-1 0-16,0 1 0 0,-1 0 128 0,1 4 0 0,-1 0 0 0,0 1 0 15,-5 4-128-15,3-1 128 0,3 2-128 0,3 1 128 16,5-1-128-16,3 1 0 0,3 3 0 0,3-4 128 16,3-1 0-16,4 4-128 0,3 0 192 0,2 1-64 15,2 1-128-15,6 2 128 0,-1-3-128 0,5 3 128 16,4-3 0-16,2 1 0 0,1 1 0 0,4-3 0 0,1 0-128 15,3 1 0-15,-2-4 0 0,5 0 0 0,-6-4 0 16,4 0 0-16,1-2 128 0,0 0-128 0,-1 1 176 0,1 1-48 16,3-2-128-16,1 1 192 0,3 0-192 0,1-3 176 15,0 0-176-15,-1-4 160 0,0 0-16 0,1-5 0 16,0 3 0-16,11-5 0 0,-2-5 96 0,-3-1 16 16,-4-5 0-16,1 1 0 0,-10-1 0 0,2 0 16 15,3-4 0-15,-2-4 0 0,2 0 32 0,-1-5 0 16,0-4 0-16,-3-1 0 0,7-16 16 0,-3 2 0 15,-5-1 0-15,-4 3 0 0,-5 3-64 0,-3 2-16 16,-4-1 0-16,-4 6 0 0,-3 4-48 0,-4 0 0 16,-4 2 0-16,-4 2 0 0,-4 4-16 0,0 3-16 15,-5 0 0-15,-2 1 0 0,-3 1-160 0,-4-1 0 16,-3 1 0-16,-3 3 128 0,-3-1-272 0,-1 3-64 16,2-2-16-16,1 3 0 15,4 0-1440-15,1 2-304 0,3 1-48 0,3-5-12592 16,-2 1-2528-16</inkml:trace>
  <inkml:trace contextRef="#ctx0" brushRef="#br1" timeOffset="8059.72">5165 11967 5519 0,'0'0'496'0,"-4"7"-496"0,0 2 0 0,0-1 0 16,-1 1 3024-16,0-3 512 15,-1 3 112-15,-1-3 0 0,1 2-1376 0,0-1-288 16,-1-3-48-16,1 1-16 0,1 0-384 0,5-5-96 0,0 0-16 16,0 0 0-16,-5 0-16 0,5 0 0 0,-4-6 0 0,0-2 0 15,4-4-272-15,-3-5-64 0,1-4-16 0,1-2 0 16,-1-5-528-16,1-1-96 0,0-2-32 0,0-3 0 16,-2-4 112-16,2-4 0 0,0 0 16 0,-1 1 0 15,0-4-80-15,-1 1-32 0,-1-7 0 0,1 2 0 16,-3-2 16-16,0-4 0 0,1-3 0 0,0-1 0 0,-1-4-112 15,-1 2 0-15,2-4-16 0,0-24 0 0,1 10-160 16,3 3-16-16,0 2-128 0,1 3 192 0,1 0-192 16,2 3 0-16,0 2 128 0,2-2-128 0,-1 1 0 15,3 0 0-15,-1-3 128 0,-1 3-128 0,0 1 0 0,-2 2 0 16,0 1 0-16,-3 3 0 0,0-2 0 16,0 1 0-16,-6-4 0 0,2 4 0 0,-2-4 128 15,0 5-128-15,-3-1 0 0,0 1 144 0,1 2-144 16,1-6 0-16,0 1 0 0,1-3 0 0,-2 3 0 0,2-1 0 15,1 0 0-15,1 3 0 0,1 1 0 0,2-5 0 16,0-2 0-16,0 2 0 0,1-1 0 0,0 3 0 16,-2 2 0-16,2 3 0 0,0 4 0 0,-1-5 0 15,0-2 0-15,1 3 0 0,0-3 0 0,-2 1 0 16,0 4 128-16,1 2-128 0,-2-1 0 0,3 0 0 0,0-2 0 0,0-3 0 16,3 2 0-16,-1-1 0 0,3 0 0 0,-1 1 0 15,0 2 0-15,0 3 0 0,-2 0 0 0,1-1 0 16,-2 0 0-16,-1-4 0 0,0-4 0 0,-2 5 0 15,0 2 0-15,0 2 0 0,-2 1 0 0,1 0 0 16,1 0 0-16,1-1 0 0,-1-1 0 0,1-1 0 16,1-1 0-16,0 4 0 0,0 3 0 0,0 2 0 15,0-2 0-15,0 2 0 0,0 3 0 0,1-3 0 16,-1 2 0-16,0-3 0 0,0 3 0 0,0 0 0 16,2 1 0-16,-1 2 0 0,-1 3 0 0,2 1 0 0,1 1 0 15,1 0 0-15,1-1 0 0,2 0 0 0,1-3 0 16,2 1 0-16,0-2 0 0,2-2 0 0,-1 4 0 15,1 3 0-15,0 0 0 0,0 0 0 0,2 3 0 16,-1 0 0-16,-1-2 0 0,1 4 0 0,-3 0 0 0,3 3 0 16,-2-3 0-16,1 1 0 0,-3-2 0 0,0 1 0 15,2 1 0-15,-2 1 0 0,-3 3 0 0,-1-1 0 16,3 5 0-16,0 0 0 0,-2 0 0 0,-1 4 0 16,0 2 0-16,1-1 0 0,-2 0 0 0,1 0 0 15,-1 3 0-15,-1 2 0 0,3 1 0 0,-2-1 0 16,0 4 0-16,-2-1 0 0,2 3 0 0,-4 7 0 15,1-11 0-15,-1 11 0 0,0 0 0 0,0 0 0 16,0 0 0-16,0 0 0 0,0 0-336 0,0 0-48 16,0 0-16-16,0 0 0 15,-6 15-1712-15,1 2-320 0,0 1-80 0,0 1-9776 16,3 1-1968-16</inkml:trace>
  <inkml:trace contextRef="#ctx0" brushRef="#br1" timeOffset="9427.29">6324 11933 19343 0,'0'0'1728'0,"0"0"-1392"16,-5-2-336-16,-3-6 0 0,-2-1 560 0,5-3 32 16,0 2 16-16,2-6 0 0,-3-2 704 0,2-3 144 0,2-5 16 0,0 0 16 15,2-5-80-15,0-3 0 0,0-4-16 0,2-7 0 16,0-2-208-16,-1-7-32 0,2-7-16 0,-2-3 0 15,3-6-304-15,-1-6-64 0,-2-7-16 0,-1-2 0 16,-1-4-32-16,1-4 0 0,1-1 0 0,-2 0 0 16,1 0-192-16,-2 5-32 0,1 0-16 0,0 2 0 15,1 0-112-15,1 2-32 0,0 1 0 0,-1 4 0 0,0 0-64 16,2 2-16-16,0-2 0 0,3-27 0 0,-2 12-64 16,1 9-32-16,-1 4 0 0,2 0 0 15,-1 2-160-15,1-3 160 0,0-3-160 0,0 2 160 0,-2 2-160 0,2-3 0 16,0-2 0-16,0-1 128 0,0 0-128 0,0 7 0 15,-1 2 0-15,-1 3 0 0,-3-1 0 0,-1 4 0 16,-3-2 128-16,0 1-128 0,-2 9 0 0,-2-1 0 16,-2 3 144-16,-2-5-144 0,0 0 0 0,-1-1 144 15,-1 0-144-15,1 1 0 0,-1 3 128 0,1-1-128 16,2 2 0-16,1-2 0 0,2-1 0 0,3 3 0 16,1-2 0-16,1 2 0 0,-1 3 0 0,-3 3 0 15,0 0 0-15,-2 0 0 0,-1-1 0 0,-3-1 0 16,0 1 128-16,-1 1-128 0,-2 3 0 0,-1 2 0 15,-1-1 0-15,-1 4 0 0,-2-1 128 0,2-1-128 16,2 1 0-16,2 1 0 0,1-1 0 0,1 2 0 0,3 1 0 0,0 4 0 16,-2 0 0-16,4 1 0 0,-1 1 0 0,0-2 0 15,0 5 0-15,1 0 0 0,2-5 0 16,0 4 0-16,2 3 0 0,-1-1 0 0,0 1 0 16,-1 6 0-16,0 6 160 0,2-2-160 0,-2 3 128 15,2 0-128-15,2 1 0 0,0 3 128 0,1 1-128 0,1 1 0 16,0 0 0-16,3 0 0 0,-2 1 0 0,1-1 0 15,1-1 0-15,-1 2 0 0,0 1 0 0,-2-1 0 16,-2 2 0-16,2 1 0 0,-1-3 0 0,0 3 0 16,-2 3 0-16,1 2 0 0,-1-2 0 0,-1 3 0 0,1-3 0 15,0 5 0-15,3 6 0 0,0 0 0 0,-4-11 0 0,0 6 0 16,4 5 0-16,0 0 0 0,0 0 0 0,0 0 0 16,-6-4 0-16,6 4 0 0,0 0 0 0,0 0 0 15,0 0 0-15,0 0 0 0,0 0 0 0,0 0 0 16,0 0 0-16,0 0 0 0,-5-8 0 0,5 8 0 15,0 0 0-15,0 0 0 0,0 0 0 0,0 0 0 16,0 0 0-16,0 0 0 0,0 0 0 0,0 0 0 16,0 0 0-16,0 0 0 0,0 0 0 0,0 0 0 15,0 0 0-15,0 0 0 0,-5-6 0 0,5 6 0 16,0 0 0-16,0 0 0 0,-3-10 0 0,3 10 0 16,-2-6 0-16,2 6 0 0,0 0 0 0,0 0 0 15,0 0 0-15,0 0 0 0,0 0 0 0,0 0 0 0,0 0 0 16,0 0 0-16,-3-7 0 0,3 7 0 15,0 0 0-15,0 0 0 0,-1-9 0 0,1 9 0 0,0 0 0 0,0 0 0 16,0 0 0-16,0 0 0 16,0 0 0-16,0 0 0 0,0 0 0 0,0 0 0 15,0 0-176-15,0 0 176 0,0 0-176 0,0 0 176 16,0 0-208-16,0 0 80 0,0 0-32 0,-4 13 0 16,4-13 0-16,0 0 0 0,0 0-112 0,0 0-32 0,0 0 0 0,0 0 0 31,5 6-240-31,-5-6-48 0,0 0-16 0,0 0 0 15,0 0-1472-15,0 0-288 0,0 0-64 0,0 0-8752 0,0 0-1744 0</inkml:trace>
  <inkml:trace contextRef="#ctx0" brushRef="#br1" timeOffset="10032.29">5532 4564 11055 0,'-1'-10'976'0,"-2"2"-784"0,-1-1-192 0,0 3 0 15,4 6 1776-15,-7-4 304 16,-2 1 64-16,0 0 16 0,-1 0-736 0,-2 3-144 16,0 3-16-16,-1 3-16 0,-2-2-144 0,-4 2-16 15,-4 3-16-15,0 0 0 0,-1 2-112 0,0 2 0 16,-7 0-16-16,2 5 0 0,-3 4-16 0,3 0 0 16,-7-2 0-16,1 6 0 0,0 2-160 0,2 4-48 0,0-2 0 0,4 6 0 15,2 3-240-15,4 3-48 0,6 5-16 16,0-1 0-16,2-2-160 0,5-3-48 0,10-2 0 0,5-2 0 15,1-4-16-15,6-1-16 0,4-8 0 16,8-1 0-16,7-3 80 0,3-4 32 0,4-6 0 0,4-4 0 16,0-2-16-16,4-7 0 0,-3-2 0 0,2-5 0 15,-1-6 48-15,1-2 0 0,-5-4 0 0,1-1 0 16,2-2 0-16,0-6 16 0,2 0 0 0,-2-6 0 0,-1-4 80 16,-4-1 16-16,0-5 0 0,-3 0 0 0,-5-1 48 15,-3-2 16-15,-3-2 0 0,-5 4 0 0,-5 1 16 0,-5 1 0 16,-5 8 0-16,-7 5 0 0,-4 4 0 0,-5 6 16 15,-4 5 0-15,-9 8 0 0,-6 3-144 16,-7 7-16-16,-4 7-16 0,-8 4 0 0,-5 7-224 0,1 2-128 16,0 3 128-16,3 0-128 0,1-1 0 0,4 1 0 15,5 0 0-15,8-3-128 16,4-2-1008-16,6-2-192 0,5-1-32 0,8-1-16 16,9 2-2160-16,11-5-432 0</inkml:trace>
  <inkml:trace contextRef="#ctx0" brushRef="#br2" timeOffset="26143.1">15573 9442 13183 0,'0'0'576'0,"-4"5"128"0,-1 2-560 0,0 0-144 0,-1-2 0 0,-1 3 0 16,0 0 624-16,7-8 80 16,-8 5 32-16,3 0 0 0,5-5 496 0,-4 6 112 0,4-6 0 0,-5 4 16 15,5-4 48-15,0 0 0 0,-5 5 0 0,5-5 0 16,0 0-384-16,0 0-80 0,0 0-16 0,0 0 0 15,0 0-112-15,0 0-32 0,0 0 0 0,0 0 0 16,0 0-80-16,0 0 0 0,0 0-16 0,0 0 0 16,0 0-192-16,0 0-48 0,0 0 0 0,0 0 0 15,0 0-160-15,0 0-32 0,0 0-16 0,-4-8 0 0,1-1 16 0,3 9 0 16,-1-7 0-16,1-3 0 0,1 2 48 0,0-2 16 16,-1 1 0-16,2-1 0 0,-2 10-48 0,2-9 0 15,1-3 0-15,-1 4 0 0,-2-5-48 0,3 0-16 16,-2 2 0-16,2-2 0 0,1 2-32 0,-1 0-16 15,1-3 0-15,-1 2 0 0,-1-2-32 16,2 2-128-16,0-2 192 0,1 2-64 0,0 0-128 0,0-1 192 16,0-1-192-16,0 4 192 0,2-1-192 0,-1-2 128 15,2 2-128-15,1-3 128 0,-1-3-128 0,1 2 0 16,-1 0 144-16,2-1-144 0,0 4 128 0,0-2-128 16,-1-3 128-16,2 3-128 0,-3-1 0 0,3 0 0 15,-4 1 0-15,2-2 128 0,1 1-128 0,-1-1 0 16,0 0 128-16,0 1-128 0,-1 3 160 0,0-1-32 15,1-1-128-15,0 2 192 0,-2 1-192 0,-2-3 176 16,2 1-176-16,1 3 160 0,0-1-160 0,-1 2 128 16,1-3-128-16,-2 2 128 0,1 1-128 0,-1 0 128 15,0-1-128-15,2-1 128 0,0 1-128 0,-2-3 128 16,0 0-128-16,-1 3 128 0,4-1 0 0,0-1-128 16,-1 3 192-16,-2-2-64 0,0 1-128 0,1-3 160 0,-3 1-160 15,2 5 160-15,-2-2-32 0,2 1 0 16,1-1 0-16,0 0 0 0,1-1-128 0,1 1 0 0,0-3 0 0,1 3 128 15,1 0-128-15,-1 3 0 0,4-5 0 0,-2 5 0 16,0 0 0-16,1-3 0 0,0 1 0 0,0-2 0 16,2 2 0-16,-2-2 0 0,1 4 0 0,0-3 0 15,0 1 0-15,-2-1 0 0,0 2 0 0,-1-1 0 16,1 2 0-16,-1 1 0 0,-2-3 0 16,0 0 128-16,0 0-128 0,0 0 0 0,-1 2 0 0,1-2 128 0,0 3-128 15,-1 0 0-15,0 0 0 0,-2 0 0 0,0 0 0 0,-1-3 0 16,-1 0 0-16,-4 8 0 0,8-4 0 0,-1-3 0 15,1-1 128-15,0 1-128 0,-8 7 0 0,7-5 0 16,2-1 0-16,-2 4 0 0,-7 2 0 0,7-6 0 16,1 2 0-16,-8 4 0 0,7-4 0 0,0 1 0 15,-7 3 128-15,10-3-128 0,0-3 0 0,-2 4 0 16,-8 2 0-16,9-4 0 0,-2 2 0 0,-7 2 0 16,0 0 0-16,7-6 0 0,-7 6 0 0,7-6 0 15,-7 6 0-15,8-4 0 0,-8 4 0 0,7-3 0 16,-7 3 128-16,0 0-128 0,7-7 0 0,-7 7 0 15,5-5 0-15,-5 5 0 0,0 0 0 0,6-4 0 16,-6 4 128-16,0 0-128 0,0 0 0 0,0 0 0 16,7-9 0-16,-7 9 128 0,0 0-128 0,0 0 0 15,2-6 0-15,-2 6 0 0,0 0 0 0,3-6 0 16,-3 6 0-16,4-8 0 0,-4 8 0 0,3-6 0 16,-3 6 0-16,0 0 0 0,0 0 0 0,0 0 0 0,4-5 0 15,-4 5 0-15,0 0 0 0,0 0 0 0,0 0 128 16,0 0-128-16,4-8 0 0,-4 8 0 0,3-6 0 0,-3 6 0 15,0 0 0-15,0 0 0 0,0 0 0 0,0 0 0 16,5-8 0-16,-5 8 0 0,0 0 0 0,0 0 0 16,0 0 0-16,0 0 0 0,0 0 0 0,6-5 0 15,-6 5 0-15,0 0 0 0,6-4 0 0,-6 4 0 16,0 0 0-16,0 0 0 0,7-5 0 0,-7 5 0 0,0 0 0 16,0 0 0-16,0 0 0 0,0 0 0 0,5-6 0 15,-5 6 0-15,0 0 0 0,0 0 0 0,0 0 0 0,0 0 0 16,0 0 0-16,0 0 0 0,6-5 0 0,-6 5 0 15,0 0 0-15,0 0 0 0,6-4 0 0,-6 4 0 16,0 0 0-16,6-7 0 0,-6 7 0 0,0 0 0 16,0 0 0-16,0 0 0 0,8-3 0 0,-8 3 0 15,0 0 0-15,0 0 0 0,0 0 0 0,8-4 0 16,-8 4 0-16,0 0 0 0,0 0 0 0,8-3 0 16,-8 3 0-16,0 0 0 0,0 0-128 0,0 0 128 15,7-4 0-15,-7 4 0 0,0 0 0 0,0 0-144 16,7-5 144-16,-7 5 0 0,0 0-352 0,0 0 32 15,0 0 16-15,0 0 0 16,0 0-1120-16,0 0-240 0,0 0-32 0,0 0-10592 16,0 0-2128-16</inkml:trace>
  <inkml:trace contextRef="#ctx0" brushRef="#br2" timeOffset="36964.18">16334 8308 3679 0,'0'0'160'0,"0"0"32"0,-5 11-192 0,5-11 0 16,-5 7 0-16,0 2 0 0,5-9 2896 0,-7 6 544 16,7-6 96-16,-3 9 32 0,3-9-1936 0,-4 8-384 15,4-8-80-15,0 0-16 0,0 0-64 0,0 0-32 16,0 0 0-16,0 0 0 0,0 0-48 0,0 0-16 16,0 0 0-16,0 0 0 0,0 0-128 0,0 0-32 15,0 0 0-15,0 0 0 0,0 0-256 0,2-4-64 16,1-2-16-16,-1 2 0 0,3 0-64 0,-1 2-16 15,1-3 0-15,-1-2 0 0,2 2-16 0,6-8 0 16,-1 3 0-16,2-3 0 0,1 2-48 0,-1 0-16 16,1-5 0-16,4 1 0 0,-3-1-64 0,0-1-16 0,-1-2 0 15,0-1 0-15,1-2 0 0,-1 2-16 16,0-4 0-16,2 3 0 0,-1 1 16 0,-1 0 16 16,0-1 0-16,0 3 0 0,0 2-64 0,-2 1-16 0,0-2 0 15,2 3 0-15,-4 0-48 0,3 1-16 0,-1-2 0 16,1-1 0-16,-3-1-128 0,0-1 192 0,-1 1-192 0,0 0 192 15,0 1-192-15,0-1 160 0,-1-2-160 16,-1-1 160-16,1-1-160 0,1 2 128 0,0 0-128 0,0 0 128 16,-2-4-128-16,1 3 0 0,1-1 0 0,-2 2 128 15,0 0-128-15,-1 0 128 0,0 0-128 0,0 1 128 16,0 1-128-16,-1-1 0 0,0 1 0 0,0 1 0 0,0-1 0 0,0 1 128 16,-1-1-128-16,2 2 0 0,-2 1 144 15,0 0-144-15,0-3 160 0,1 2-160 0,-2-1 176 16,-1 6-176-16,1-3 192 0,-1-5-192 0,-2 2 192 0,1-2-64 15,-1 2 0-15,0 2-128 0,-1 3 160 0,1-3-160 16,0 3 128-16,0 0-128 0,0-3 128 0,-1-1-128 16,-2-1 128-16,2 3-128 0,0 3 0 0,0-2 0 15,-1 2 128-15,1-3-128 0,0 3 0 0,-1 0 0 16,0-1 0-16,2-2 0 0,-1 0 0 0,-1-1 0 16,1 4 0-16,0 0 0 0,0-3 0 0,-1 4 128 15,0-2-128-15,-1 1 0 0,1 0 0 0,-1-2 128 16,1 3-128-16,-1-2 0 0,-1 2 0 0,2-1 0 15,-1 3 128-15,-1-3-128 0,3 3 0 0,-1-5 0 16,-1 2 0-16,0 1 128 0,0-1-128 0,-2 1 0 16,3-2 0-16,-2 2 0 0,1-1 0 0,-1 2 0 15,-1-2 0-15,3 2 0 0,-1-3 0 0,-1 2 128 16,0-1-128-16,2 2 0 0,-1-3 0 0,2 4 0 16,1 7 128-16,-2-11-128 0,-1 1 0 0,0 1 0 15,1 0 0-15,-1 0 0 0,-1-1 0 0,2 1 0 0,-2-1 0 16,0 2 0-16,0-2 128 0,0 2-128 0,1-2 0 15,-1 2 128-15,0 0-128 0,0 0 0 0,0 2 144 0,4 6-144 16,-4-12 0-16,1 3 128 0,-2 0-128 0,2-1 0 16,-2 3 0-16,2 0 144 0,0-3-144 0,-1 4 0 15,1-5 128-15,3 11-128 0,-5-6 0 0,0-2 0 16,1 2 160-16,0 1-160 0,4 5 128 0,0 0-128 16,-6-10 0-16,1 5 0 0,0-3 0 0,5 8 0 15,-8-5 0-15,8 5 0 0,-9-4 0 0,9 4 0 0,0 0 0 0,-7-7 0 16,0-1 0-16,7 8 0 0,0 0 0 0,-6-3 0 15,6 3 128-15,0 0-128 0,-6-7 0 0,6 7 0 16,0 0 0-16,-8-5 0 0,4 0 0 0,4 5 0 16,-6-8 0-16,1 3 0 0,5 5 0 0,0 0 128 15,0 0-128-15,-7-4 0 0,7 4 0 0,0 0 0 16,0 0 0-16,0 0 0 0,-10-2 0 0,10 2 0 16,0 0 0-16,-10-4 0 0,10 4 0 0,-7-5 0 15,-1 1 128-15,8 4-128 0,0 0 0 0,0 0 0 16,-10 0 0-16,10 0 128 0,0 0-128 0,0 0 0 15,0 0 0-15,0 0 0 0,-10-3 0 0,10 3 0 16,0 0 128-16,0 0-128 0,-7-3 0 0,7 3 0 16,0 0 0-16,0 0 0 0,0 0 0 0,0 0 0 15,0 0 0-15,0 0 0 0,0 0 0 0,0 0 0 16,0 0 0-16,0 0 0 0,0 0 0 0,0 0 0 16,-6 3-176-16,6-3 176 15,0 0-1808-15,0 0-288 0,0 0-48 0,0 0-16048 0</inkml:trace>
  <inkml:trace contextRef="#ctx0" brushRef="#br2" timeOffset="39079.89">16044 5785 7359 0,'0'0'320'0,"0"0"80"0,0 0-400 15,0 0 0-15,0 0 0 0,0 0 0 0,-7 2 1952 0,7-2 304 16,0 0 64-16,-11 0 16 0,11 0-800 0,-7 1-176 16,7-1-16-16,0 0-16 0,-10 1-256 0,10-1-48 15,0 0-16-15,0 0 0 0,0 0-128 0,-8-1-32 16,8 1 0-16,0 0 0 0,-8-7-144 0,2 4-16 0,1-4-16 0,5 7 0 15,0 0 16-15,-7-7 0 16,4 2 0-16,-2-3 0 0,-2 3-176 0,1 0-16 16,0-2-16-16,-2 2 0 0,-1 2-96 0,3-1 0 15,6 4-16-15,-7-8 0 0,1 3-48 0,6 5-16 16,-5-10 0-16,1 4 0 0,4 6-48 0,-5-7 0 16,1-2 0-16,2 3 0 0,2 6-64 0,-3-12-32 0,2 4 0 0,0-4 0 15,1 2-32-15,0 2-128 0,0-2 192 16,0 3-64-16,1-5-128 0,1 2 160 15,1-4-160-15,-1 1 160 0,2 2-160 0,0-2 128 0,0 2-128 0,0-1 128 16,-1-1-128-16,1 1 0 0,0 2 0 0,1-3 0 16,0 1 0-16,2 4 0 0,-1-3 128 0,0 4-128 15,-2-6 0-15,1 4 0 0,-1-1 0 0,1 0 128 16,-1 2-128-16,2 1 0 0,-1-4 0 0,2 6 0 0,-7 5 0 16,7-7 0-16,-7 7 0 0,11-7 0 0,-4-3 0 0,2 3 0 15,3 0 0-15,-2 1 0 0,-1 1 0 0,-1 1 0 16,3-2 0-16,-1 0 0 0,0 3 0 0,0-5 0 15,-1 0 0-15,1 3 0 0,-1-1 0 16,1 2 0-16,0 2 0 0,2-1 0 0,-2-2 0 0,0-1 0 16,0 2 0-16,2 1 0 0,-5-1 0 0,4 1 0 15,-11 3 0-15,10-4 0 0,0 0 0 0,0 2 0 16,0-2 0-16,-1 1 0 0,0-2 0 0,0 1 0 16,-9 4 0-16,11-5 0 0,-2-1 0 0,3 1 0 15,-6 1 0-15,4-1 0 0,-2-3 0 0,2 3 0 16,-2-1 0-16,3-1 0 0,-2 2 0 0,0 0 0 15,0-1 128-15,1 1-128 0,0 2 0 0,0-1 0 0,-1-2 144 0,1 1-144 16,2 1 0-16,-2-2 0 0,-10 6 0 16,10-7 128-16,2 4-128 0,-1-2 0 15,-2-2 128-15,1 2-128 0,-1 1 128 0,0-2-128 16,-1 1 160-16,2 0-160 0,1-4 176 0,1 3-176 0,-1 0 192 0,-1 0-192 16,-1 1 160-16,3 1-160 15,-2-2 128-15,0 1-128 0,0 1 128 0,0-1-128 16,0-1 0-16,2 0 128 0,-3 1-128 0,1-2 0 0,-1 2 144 15,1 0-144-15,0-3 0 0,0 0 128 0,-1-3-128 0,0 3 0 16,1-2 0-16,0 2 144 0,-1-2-144 0,2 3 0 16,-1-6 160-16,0 3-160 0,0-2 128 0,0 3-128 15,-1 3 0-15,0 1 128 0,-1-4-128 0,-1 3 0 16,1-1 0-16,0-2 128 0,-1 2-128 0,2-3 0 16,0 3 128-16,0-2-128 0,-9 9 0 0,9-7 128 0,-2-5-128 15,1 5 0-15,1-5 0 0,-1 3 128 0,-1-2-128 16,2 2 0-16,0-1 0 0,-1 0 128 0,-2 2-128 0,0-3 0 15,2-1 0-15,0 2 0 0,-1 4 0 16,2-2 128-16,-3 2-128 0,2 1 0 0,-2-4 0 0,1 2 0 16,-2-2 128-16,1 2-128 0,2-1 0 0,-2 1 0 15,2-1 0-15,-2-2 0 0,2 2 0 0,-1-3 0 16,0-1 128-16,0 3-128 0,0-2 0 0,0 2 0 16,1-4 0-16,2 2 0 0,-2 2 0 0,-2-1 0 15,3 2 128-15,0-2-128 0,-1 2 0 0,-1-2 0 16,0 3 0-16,0-4 0 0,2 4 0 0,-3-3 0 15,0 2 0-15,0-1 0 0,-6 9 0 0,6-7 128 16,1-4-128-16,-1 4 0 0,-2-3 128 0,0 1-128 16,-1-3 0-16,2 3 128 0,-1-2-128 0,0 3 0 15,-1-2 0-15,0 2 128 0,1-4-128 0,-1 0 0 0,2 1 0 0,0-2 0 16,0 3 0-16,-1 2 0 0,1-1 0 0,1 2 0 16,-2 3 0-16,0-2 0 0,0-1 128 15,0 1-128-15,-1-3 0 0,1 1 0 16,-1-4 0-16,-1 4 0 0,2-3 0 0,0 2 0 0,-3-3 0 0,3 0 128 15,0-14-128-15,-2 1 128 0,1 3-128 0,-3 3 128 16,0 3-128-16,0 0 192 0,-1 4-192 0,1-4 192 16,-2 0-48-16,2 1 0 0,0 3 0 0,0 3 0 15,0 9-144-15,-1-14 0 0,1 8 0 0,-1-3 0 16,0 3 0-16,-1-3 128 0,0 1-128 0,-1-1 128 0,2 0-128 16,-2 3 128-16,2-3-128 0,-4-7 128 15,2 8-128-15,1-2 160 0,-1 3-160 0,2-1 160 0,-1 1-160 16,-1-2 0-16,0 2 144 0,2 2-144 15,0-2 0-15,0 1 128 0,-1 3-128 0,1-7 0 0,-1 4 0 0,2 6 0 16,0 0 0-16,3-9 0 0,-1 4 0 0,0 1 0 16,1 1 0-16,-1 0 0 0,1-2 0 0,-3 5 0 15,2-4 0-15,-2 4 0 0,0 0 0 0,0 0-192 16,0 0 64-16,0 0 0 16,0 0-1696-16,0 0-336 0,0 0-64 0,0 0-15344 0</inkml:trace>
  <inkml:trace contextRef="#ctx0" brushRef="#br2" timeOffset="40774.57">17394 3458 12543 0,'0'0'560'0,"0"0"112"0,0 0-544 0,0 0-128 0,0 0 0 0,0 0 0 0,0 0 864 16,0 0 144-16,0 0 16 0,0 0 16 15,0 0 208-15,0 0 32 0,0 0 16 0,0 0 0 0,0 0-144 0,0 0-16 16,3-9-16-16,-3 9 0 0,0 0-224 0,-2-9-32 16,1 4-16-16,-3-1 0 0,-2-1-144 0,-2 4-16 15,-1-5-16-15,0 2 0 0,-2-3 0 0,-2 1 0 16,1 2 0-16,-15-7 0 0,0 2-176 0,3 2-48 16,1-2 0-16,2 5 0 0,0 1-128 0,1-1-16 15,0-1-16-15,1 0 0 0,-2 0-64 0,3 4-16 16,2-1 0-16,-2-1 0 0,-2 1-16 0,1 1-16 15,1 2 0-15,0 1 0 0,-1 0-48 0,0 1-128 16,0 2 192-16,-3 1-64 0,-2 2 0 0,0-2 0 16,1 1 0-16,0 1 0 0,-1-1-128 0,0 2 160 15,1 0-160-15,3-2 160 0,-2 3-160 0,4 2 0 16,2 2 0-16,2-3 0 0,1 2 0 0,2-3 0 0,-1 2 128 16,2-1-128-16,1 3 0 0,0 1 0 15,0 0 0-15,0 1 128 0,1 0-128 0,0 1 0 16,-1-1 0-16,3 0 128 0,2 0-128 0,0 0 0 15,0 1 0-15,2-2 128 0,-2 0-128 0,3 1 128 0,-1-3-128 16,4 0 128-16,0 3 0 0,2 2 0 0,-2-4 0 16,5-1 0-16,3 1 0 0,1-2 0 0,1 2 0 15,2 1 0-15,2-3-128 0,3 1 192 0,2 4-192 0,0-6 192 16,2 0-192-16,3-2 192 0,-1 2-192 0,-1-2 192 16,0 3-192-16,1-2 0 0,-4-2 0 0,1 2 128 15,-2-3-128-15,-1 3 0 0,0-3 0 0,-1 0 0 0,0 4 128 16,1-4-128-16,-1 1 0 0,-1-1 128 15,1-3-128-15,-1-4 128 0,-2 2-128 0,0 2 128 0,2-1 0 16,-1-1-128-16,2-7 192 0,0 4-64 0,0-2 48 0,2 1 0 16,0-6 0-16,2 3 0 0,2-3-16 0,0 4 0 15,0-2 0-15,1-1 0 0,-2-4-160 0,-1 2 192 16,0-2-192-16,-2 1 192 0,-1 1-64 0,-1 0-128 16,-3-2 192-16,-1 4-64 0,-1-2-128 0,-1 2 160 15,-2-2-160-15,-1 4 160 0,-2 0-32 0,0 2 0 16,0-6 0-16,-7 11 0 0,3-10 16 0,-1-3 0 15,0 2 0-15,0 2 0 0,-1-1 0 0,-1 10 0 16,-1-10 0-16,-1-4 0 0,-1 0-16 0,1 1 0 16,0 3 0-16,-2-4 0 0,1 1-128 0,-2 1 160 15,-1-4-160-15,0 0 160 0,-3 2-160 0,0 1 128 0,-1 2-128 0,-1-1 128 16,-3 3-128-16,-2-1 128 16,-1 4-128-16,-2-3 128 0,-3 3-128 0,-1-5 192 15,0 2-192-15,-2 1 192 0,-1 1-192 0,1 5 128 16,0-1-128-16,-1-2 128 0,2 0-128 0,2 2 0 0,1 3 0 0,-1-1 0 15,2 0 0-15,-1 0 0 16,2-1 0-16,2 2 0 0,-2 0 0 0,-1 0 0 0,0-3 0 16,0 3 0-16,-1 5 0 0,1-2 0 0,-1 4 0 15,0-1 0-15,0-2 0 0,0 0 0 0,-2 5 0 0,4-3 0 16,-2 0 0-16,-1 5 0 0,0-3 0 0,2 3 0 16,1-3 0-16,-3 3 0 0,2-1 0 0,2 0 0 15,2 1 0-15,1 1 0 0,2 2 0 0,1-1 0 16,1 2 0-16,1-1 0 0,0-1 0 0,3 2 0 15,3 1-128-15,3 2 128 0,-1 0 0 0,-2 0 0 0,3-1 0 16,1 1 0-16,1-1 0 0,3 1 0 0,-3-1-128 0,3 1 128 16,2 1 0-16,4-2 0 0,2-6 0 0,0-1 0 15,1 2 0-15,2-2 0 0,2 1-128 0,1 1 128 16,-1-6 0-16,3 2 0 0,0-1 0 0,3-1 0 16,1-3 0-16,0 2 0 0,-1-1 0 0,1-2 0 15,2-4 0-15,-1 0 0 0,0-5 0 0,2 0 0 16,0-2 0-16,1 0 0 0,0 0 0 0,-2 0 0 15,-1 0 0-15,0 0 0 0,0-1 0 0,5 0 0 16,-2-5 128-16,0 2-128 0,0 2 0 0,-2-2 0 16,1-1 0-16,-3 0 0 0,-4-1 0 0,-1 1 128 15,-3-2-128-15,-2 1 0 0,-3-1 160 0,-1-1-160 16,-2-1 192-16,0-1-192 0,-5 8 224 0,0-2-64 0,-2-3-16 16,-1 0 0-16,0 0-144 0,0 1 192 15,-2 1-192-15,-1 2 192 0,-1-1-192 0,-1 2 0 0,0 2 0 0,-1-1 0 16,-2 4 0-16,-1-1 0 15,-1 1 0-15,-12 0 0 0,5 2-272 0,0 2-96 16,2 2-16-16,1 3 0 16,2 1-1600-16,5 2-336 0,2 4-64 0,5-10-15952 0</inkml:trace>
  <inkml:trace contextRef="#ctx0" brushRef="#br2" timeOffset="42226.1">17399 3646 7359 0,'0'0'320'0,"0"0"80"0,0 0-400 0,0 0 0 16,0 0 0-16,0 0 0 0,0 0 2208 0,0 0 352 15,0 0 80-15,0 0 16 0,0 0-1424 0,0 0-272 0,0 0-64 0,0 0-16 16,-2 13-32-16,-2 1 0 16,0 1 0-16,0-1 0 0,0-1 0 0,3 2 0 0,1-5 0 0,1 2 0 15,1 2-192-15,-1 1-32 0,0 1-16 0,2 3 0 16,-2 3-176-16,2 0-48 0,-1 2 0 0,1 18 0 15,-3-4-128-15,0-4-16 0,-2-1-16 0,0-1 0 16,-3-5 96-16,0-1 32 0,2-14 0 0,-1 4 0 0,0 0 0 16,-1 0 0-16,-1 1 0 0,-2 0 0 0,1 1-48 15,-2 0-16-15,-1 0 0 0,-9 15 0 0,1-6-96 0,1-1 0 16,1-5-16-16,-1-1 0 0,-1-1-176 16,2-1 128-16,2 0-128 0,1 1 128 0,-1-3-128 0,2 2 0 15,-1 0 144-15,1-3-144 0,1-1 0 0,1-3 0 16,0 2 0-16,-1-1 128 0,1-5-128 0,0 3 0 15,-1-3 0-15,1 5 0 0,1-3 0 0,-2 2 144 16,1-5-144-16,0 3 0 0,0-4 128 0,0 2-128 16,-3 1 0-16,0 0 0 0,1 1 0 0,0-3 128 15,-1 3-128-15,1-1 0 0,-1 2 128 0,0-3-128 16,1 2 0-16,-1-1 0 0,-1 3 0 0,0-2 128 16,1 4-128-16,1-5 0 0,-1 0 160 0,0 0-160 15,0 1 128-15,1-3-128 0,-2 1 0 0,1-1 128 0,-1-3-128 16,1 2 0-16,2 2 128 0,-3-2-128 15,2 2 0-15,2-1 128 0,-2-1-128 0,0 0 0 0,1 4 0 16,-1-4 0-16,1 3 0 0,-1 1 0 16,2 2 0-16,-1-4 0 0,-1 0 0 0,1 2 0 15,-2-3 128-15,2 5-128 0,1-3 0 0,-1 4 0 16,0-3 0-16,0 1 128 0,-1 1-128 0,2-2 0 16,0 1 0-16,0-2 0 0,-2 2 0 0,2-1 0 0,1 4 128 15,-1-4-128-15,0-2 0 0,0 0 0 0,1 2 0 0,-2-3 128 16,0 2-128-16,1-1 0 0,-2 1 0 0,1 1 0 15,0-3 0-15,0 3 128 0,2-1-128 16,1 2 0-16,-4-3 0 0,2 4 128 0,-1-2-128 0,-1 2 0 16,1-2 0-16,-2 2 0 0,0-2 128 0,2 3-128 15,-1 0 0-15,3-1 0 0,-2 0 0 0,1 3 0 16,0-4 0-16,0 0 0 0,-1-2 128 0,1 2-128 16,-1-2 0-16,3 3 128 0,-2-2-128 0,2 1 128 0,-2-2-128 0,4 1 128 15,-2-4-128-15,1 4 128 0,-2-3-128 0,1 4 0 16,0-3 144-16,1 0-144 0,7-7 0 0,-8 8 128 15,-2-4-128-15,2 5 0 0,-2-3 0 0,1 0 144 16,2 3-144-16,-1-2 0 0,3 1 128 0,0 0-128 16,0 3 0-16,1 1 0 0,0 1 128 0,0 3-128 15,3 2 0-15,-2-2 0 0,2-2 0 0,0 0 0 16,3 2 0-16,2-1 0 0,0 0 0 0,2 2 0 16,2-3 0-16,4-4 0 15,0 1-400-15,4-3-96 0,-1 1-16 0,4-4-10560 16,2 3-2112-16</inkml:trace>
  <inkml:trace contextRef="#ctx0" brushRef="#br2" timeOffset="43721.06">16423 6158 10303 0,'0'0'448'0,"0"0"112"0,4-7-560 0,-4 7 0 15,0 0 0-15,0 0 0 0,0 0 1344 0,0 0 176 16,4-9 16-16,-4 9 16 0,0 0-336 0,0 0-64 0,0 0 0 0,0 0-16 15,0 0-48-15,0 0 0 0,0 0 0 0,10 6 0 16,1-1-80-16,1 0-32 0,-1 0 0 0,0 4 0 16,1 0-240-16,2 3-48 0,0 2-16 0,5-1 0 15,3 1-160-15,2 1-48 0,1 2 0 0,2 3 0 16,2 2-16-16,-5 4-16 0,0-4 0 0,-1 3 0 16,-5 2-16-16,0 0 0 0,-2 0 0 0,-2 2 0 0,-2-1 0 15,-2 2 0-15,0-3 0 0,0 1 0 0,-3 0-96 0,-2 0-32 16,-1 1 0-16,2-5 0 0,-1 2-48 0,-1 0-16 15,-2 4 0-15,2-5 0 0,-1 0-80 16,-2 1-16-16,0-2 0 0,1 3 0 0,-1-2 0 0,-1 2 0 16,0-3 0-16,0 1 0 0,-1 3 0 0,1-4 0 15,-2 2 0-15,2-5 0 0,-1 1 0 0,0 1-128 16,1 1 192-16,0-2-64 0,-2-3-128 0,2 1 160 16,0-1-160-16,2 2 160 0,-2 3-160 0,1-3 0 15,2 1 144-15,-3-2-144 0,0-2 0 0,1 1 144 16,-1 4-144-16,0-3 0 0,0-2 128 0,0-1-128 15,-1-3 0-15,-2 1 0 0,0-1 0 0,1 1 128 16,-1-1-128-16,1-2 0 0,-2-1 224 0,0 3-64 16,-1 0-16-16,0-3 0 0,-1 2-144 0,-3 1 128 15,2-1-128-15,0 1 128 0,-1-2-128 0,1 2 128 16,-1-2-128-16,0 1 128 0,-1-1-128 0,2-2 128 16,-2 2-128-16,0 2 128 0,0-4 16 0,0 0 0 15,0-1 0-15,-1 4 0 0,-1 0-144 0,-1-2 0 16,-1 3 0-16,2 0 0 0,-2 0 0 0,1-3 0 0,0 2 0 0,1 1 128 15,-2 3-128-15,2-1 0 0,-2 1 0 16,0-1 0-16,3-2 0 0,-1 1 128 0,-1 2-128 0,1 1 0 16,1-3 0-16,-1 1 0 0,1 1 128 0,-3-3-128 15,-2-3 0-15,1 2 0 0,3 1 0 0,-2 0 0 16,-1-2 0-16,0 0 0 0,1 4 128 0,1-3-128 16,-2 0 0-16,0 1 0 0,-2 0 0 0,1-2 0 15,-4-1 0-15,0 3 0 0,-1-1 0 0,2-2 0 16,-4 2 0-16,1 0 0 0,0 1 128 0,1 0-128 0,1-2 0 0,0 1 0 15,0-4 0-15,2 5 0 0,1 1 0 16,1 2 0-16,-1 0 0 0,2 1 128 0,0-3-128 0,2-1 0 16,0 0 0-16,-1 2 0 0,1 0 0 0,-1 1 0 15,3 1 0-15,0-2 0 0,-2-5 0 0,2 3 0 16,0 0 0-16,1 2 0 0,-1-5 0 0,2 2 0 16,-2 1 128-16,2 0-128 0,-2-1 0 0,0 1 0 15,0-1 144-15,-1 4-144 0,-3-3 0 0,3 0 0 16,-1 1 0-16,-1 2 128 0,3 1-128 0,0-1 0 15,-1 1 0-15,3 0 0 0,-1 0 0 0,1 2 0 16,0 2 0-16,1-2 128 0,2 0-128 0,-2-1 0 16,0 2 0-16,0-3 128 0,1-2-128 0,0 1 144 15,1 0-144-15,1-1 160 0,1-1-16 0,2-2 0 16,-3 1 0-16,3 1 0 0,0-2-144 0,-1-2 192 16,1 0-192-16,0 3 192 0,-1-5-192 0,1 3 128 15,1-5-128-15,0 4 128 0,-1-5 0 0,0 3-128 0,-1-4 192 16,2 1-64-16,0 2 0 0,0-8 0 15,0 0 0-15,0 7 0 0,2 2-128 0,-1-2 160 0,0 2-160 16,-1-9 160-16,0 0-160 0,1 6 0 0,-1 2 144 16,0-8-144-16,-1 9 0 0,1-9 144 0,0 5-144 0,1 1 0 15,-1-6 144-15,0 0-144 0,0 0 0 0,2 8 144 16,-1-1-144-16,0 1 0 0,-1-8 0 0,0 0 128 16,0 0-128-16,0 0 0 0,2 9 144 0,-1 0-144 15,-1-9 0-15,1 5 128 0,-1-5-128 0,3 6 0 0,-3-6 0 16,0 0 128-16,-3 9-128 0,3-9 0 0,0 0 0 0,0 0 144 15,-2 6-144-15,2-6 0 0,-2 8 160 16,2-8-160-16,-1 5 128 0,1-5-128 0,0 0 0 0,0 0 128 16,0 0-128-16,0 0 0 0,0 0 0 0,0 0 128 15,0 0-128-15,0 0 0 0,0 0 0 0,0 0 0 16,0 0 0-16,0 0 0 0,0 0 0 0,0 0 0 16,0 0-224-16,0 0 80 15,-5-4-1504-15,2-5-288 0,1 0-64 0</inkml:trace>
  <inkml:trace contextRef="#ctx0" brushRef="#br2" timeOffset="44788.56">15547 9679 7359 0,'-1'-11'656'0,"1"3"-528"0,-3-4-128 0,2 3 0 16,0-2 1072-16,-1 3 176 0,2 8 32 0,-1-11 16 15,-1 1-912-15,0 1-192 0,1-2-48 0,1 11 0 16,-4-8 112-16,3-5 32 0,-1 3 0 0,2-1 0 15,0 11 256-15,0 0 48 0,0 0 16 0,0 0 0 0,2-11 160 0,-1 3 48 16,-1 8 0-16,0 0 0 0,0 0 80 0,0 0 0 16,2-2 16-16,-2 2 0 0,0 0-16 0,0 0-16 15,0 0 0-15,1-6 0 0,0-1 128 0,-1 2 16 16,-2-8 16-16,2 13 0 0,-5-12-112 0,1 3-32 16,-3-1 0-16,0 2 0 0,-1-3-272 0,-2 2-64 15,2-3-16-15,-2 5 0 0,-4-2-144 0,-1 4-16 16,-2-4-16-16,-2 4 0 0,-1 1-112 0,-3 0 0 15,-1 0-16-15,-1 4 0 0,-3 4-32 0,-2 0 0 16,1 3 0-16,-1 2 0 0,-3-4-32 0,1 6-16 16,0-6 0-16,3 6 0 0,-1 1-32 0,5 0-128 15,1 2 192-15,2 1-64 0,5 1-128 0,1 2 0 16,1 2 144-16,2 0-144 0,2 2 0 0,3-1 128 16,3 5-128-16,4-2 0 0,1 0 0 0,1 3 144 15,2-4-144-15,2 1 0 0,0 0 144 0,2-2-144 16,2-3 0-16,0 1 144 0,0-2-144 0,3-3 0 15,2-1 144-15,3 0-144 0,4-4 368 0,3 2 0 16,3-6 0-16,1-1 0 0,2-2 128 0,2-7 16 0,-2-3 16 16,5 1 0-16,-2-2-192 0,1 0-32 0,0-8-16 15,-1-1 0-15,-1-1-32 0,0-1 0 0,-2-3 0 0,0-2 0 16,-15 10 192-16,3-5 16 0,1-4 16 0,0 0 0 16,-1-2 128-16,-3 1 32 0,-1 2 0 0,-4 0 0 15,4-21-256-15,-9 10-64 0,-6 9 0 0,-4 7 0 16,-4 6-144-16,-3 2-48 0,4 7 0 0,-4-2 0 15,-1-3-128-15,-1 4 0 0,0 0 0 0,-2 0 0 16,-2 2-1296 0,-1 1-144-16,0 1-32 0,-14 2-12288 0,8-2-2480 0</inkml:trace>
  <inkml:trace contextRef="#ctx0" brushRef="#br2" timeOffset="46356.13">15051 9399 2751 0,'-2'16'256'0,"1"-7"-256"0,-2-1 0 0,0 2 0 0,1-2 3136 0,-1 1 592 16,3-9 112-16,-2 7 32 0,-2 5-2384 0,2-5-464 15,0 2-112-15,2-9-16 0,0 0 240 0,0 0 32 16,0 0 16-16,0 0 0 0,0 0-16 0,0 0 0 16,-6-4 0-16,2-1 0 0,0 0-192 0,0-4-32 15,2 2-16-15,1-6 0 0,-1-1-224 0,1 0-32 16,-1-1-16-16,0 0 0 0,1-3-208 0,0 1-64 15,-2-1 0-15,2 1 0 0,1-2-16 0,0 1-16 16,0-3 0-16,0 0 0 0,1-3 16 0,2 1 0 16,-1 0 0-16,2-4 0 0,-1 1-80 0,2-2-16 15,1 3 0-15,0-1 0 0,2-1-80 0,0-2-32 16,-2 3 0-16,0-3 0 0,3-1-160 0,0 2 0 16,-1-4 0-16,1 3 128 0,1 1-128 0,0-3 0 0,0 3 144 15,2-1-144-15,-2 1 128 0,1 1-128 16,1-1 160-16,0 2-160 0,1-3 224 0,1 3-48 15,0-1-16-15,1 3 0 0,-2 1-160 0,1-3 160 16,0 3-160-16,0-3 160 0,-1 2-160 0,-1 1 0 16,2-2 0-16,0 2 128 0,0 1-128 0,-1 1 0 15,0-3 144-15,0 1-144 0,0 1 160 0,1-1-32 0,-1-1-128 16,1 3 192-16,0 0-64 0,0 2 0 0,1 0-128 16,3-6 192-16,0 2-192 0,-2 2 128 0,0 4-128 0,-2-1 0 15,0 3 192-15,-7 6-48 0,4-3-16 16,5-6 0-16,-1 2-128 0,-1 1 0 0,-1 1 0 0,0 1 0 15,-1-2 0-15,1 1 0 0,1 2 0 0,0 1 0 16,0-4 0-16,0-2 160 0,0 2-160 0,1 0 160 0,-1 1-160 16,-2 3 0-16,-1 1 0 0,7-6 0 0,-2 1 0 0,0 1 0 15,0 0 0-15,-3 1 0 0,0 1 0 16,1 0 0-16,-4-1 0 0,0 3 128 0,-1-2-128 0,-3 5 0 16,2-3 144-16,3-4-144 0,1 2 144 0,-1 1-144 15,-1-2 192-15,1 2-192 0,-1-2 208 0,1-1-64 16,1 1-16-16,0 3 0 0,0-3-128 0,2 4 128 15,-3-3-128-15,2 0 128 0,0 0-128 0,-1-2 160 16,0-2-160-16,-1 1 160 0,2 2-160 0,0 3 128 16,-3-1-128-16,-1 1 128 0,-2-3-128 0,1 0 128 15,-2 0-128-15,1 2 128 0,-2-2-128 0,0 2 128 16,0 1-128-16,0-2 128 0,-1 5-128 0,0-4 160 16,-2 0-160-16,-1 0 160 0,1 0-160 0,-1 2 128 15,-1-3-128-15,1 2 128 0,-2-3-128 0,0-1 128 16,-1 4-128-16,2-3 128 0,-1-1-128 0,1 0 0 15,-1-2 0-15,0 3 0 0,-1 0 0 0,2 2 0 0,-1-1 128 16,0 1-128-16,-3 1 0 0,3 1 0 16,1 9 0-16,-4-9 0 0,0 0 128 0,0 0-128 15,2-1 0-15,-1 0 128 0,-1 2-128 0,2 3 128 0,-1-3-128 16,1 2 128-16,-2-5-128 0,0 0 0 0,-1-1 0 16,1 2 0-16,-1 2 0 0,0-1 0 0,-3 0 0 0,2 0 0 15,0 0 0-15,1 3 0 0,0-4 144 0,-1 5-144 16,1-4 0-16,0 4 0 0,1 0 0 0,-1-3 0 15,0 2 0-15,0-2 0 0,0 0 0 0,0 3 0 16,5 5 0-16,-4-9 0 0,0 4 0 0,4 5 128 0,0 0-128 0,-2-6 0 16,2 6 0-16,0 0 0 15,-6-6 0-15,6 6 0 0,0 0 0 0,0 0 0 0,0 0 0 0,0 0 0 16,0 0 0-16,0 0 0 0,0 0-304 0,0 0-16 16,0 0-16-16,0 0 0 15,0 0-1872-15,0 0-368 0,0 0-80 0,0 0-14976 16</inkml:trace>
  <inkml:trace contextRef="#ctx0" brushRef="#br2" timeOffset="48008.73">15720 6050 9215 0,'0'0'816'0,"0"0"-656"15,-3 6-160-15,1 3 0 0,-3-3 1088 0,0 3 176 16,2-2 32-16,1 4 16 0,-3-5-224 0,1 1-64 16,0 0 0-16,4-7 0 0,-4 4 272 0,4-4 48 15,-5 5 16-15,5-5 0 0,-5 7 32 0,0-2 0 0,5-5 0 0,-8 2 0 16,1 2-368-16,-2 0-64 0,0 1 0 0,-3-1-16 15,2-3-320-15,0 2-64 0,-3-2-16 0,1 0 0 16,-2 2-96-16,-2-1 0 0,1-2-16 0,0-2 0 16,1 0 48-16,0 0 16 0,0-3 0 0,1 0 0 15,1-4-64-15,0 1-16 0,1-3 0 0,0-1 0 0,0 2-128 0,1-4-32 16,1 0 0-16,1 1 0 0,1-2-64 0,-1 0-32 16,2 1 0-16,-1-1 0 0,1-2-32 0,1-2 0 15,0 3 0-15,-3-9 0 0,3 5-128 0,1 0 160 16,2 1-160-16,-1-3 160 0,-2 3-160 0,1 0 128 15,2 0-128-15,-1 0 128 0,-1 1-128 0,2 0 128 16,1 2-128-16,-1-1 128 0,1 1-128 0,0 3 128 16,0-1-128-16,-1 1 128 0,2-2-128 0,0 2 128 15,-1 1-128-15,1-2 128 0,0 1-128 0,1 1 0 16,1 0 0-16,-1-1 0 0,1-1 0 0,1 0 128 16,1-1-128-16,0 2 0 0,-1 2 0 0,1-3 0 15,1-3 0-15,0 4 0 0,-1 3 0 0,1-1 0 16,2 1 0-16,-1-1 0 0,-1-1 0 0,1 3 0 15,-1-3 0-15,2 2 0 0,0 1 0 0,2 0 0 16,0 1 0-16,1-3 0 0,1 4 0 0,-3-2 0 16,0 0 128-16,0-1-128 0,-1 2 0 0,4-1 0 15,-1 2 0-15,1-1 0 0,1-1 0 0,0 3 0 16,0-3 128-16,2 3-128 0,0-3 0 0,0 2 0 16,1 2 0-16,1-2 0 0,-2-1 0 0,4 2 0 0,-1-2 128 0,1 2-128 15,-2-5 0-15,-1 4 0 16,1-5 0-16,-1 5 0 0,-2-5 0 0,3 1 128 0,-1-1-128 0,-1 0 0 15,0 3 0-15,-2-3 0 0,0 2 128 0,0 1-128 16,-1-2 0-16,2 3 0 0,0-2 0 0,-1 2 0 16,-3-4 0-16,3 3 0 0,0-1 128 0,1-1-128 15,0 1 0-15,0 0 0 0,-1 3 0 0,0-5 128 16,0 1-128-16,1-2 0 0,0 1 0 0,1 2 0 0,0-1 0 0,0-1 0 16,0 2 0-16,1-1 0 0,0 2 0 0,1-3 128 15,-1 4-128-15,-1-4 0 0,1 1 0 0,2 2 0 16,-1-3 128-16,-1 5-128 0,-2-3 0 0,0 3 0 15,-3-2 0-15,0 3 0 0,-1-5 0 0,0 3 0 16,-3 3 128-16,1-2-128 0,-2 1 0 0,4 1 0 16,-3-4 0-16,2 2 128 0,-1-4-128 0,1 2 0 15,0-2 0-15,-1 0 128 0,7-14-128 0,0 6 0 16,0 2 0-16,0 1 0 0,-2 0 128 0,-1 2-128 16,2 0 0-16,-3 1 128 0,1 0-128 0,-1 3 0 15,1-1 0-15,-4-1 0 0,0 2 0 0,-2-3 0 16,0-1 0-16,0 4 128 0,0-1-128 0,0 3 0 15,3-1 144-15,-6 2-144 0,3-5 0 0,0 3 144 16,-1-2-144-16,1 2 0 0,-1 1 128 0,1 3-128 16,-1-2 0-16,2 0 0 0,-1-3 128 0,0 3-128 15,1-5 0-15,-1 6 0 0,0-3 0 0,-1 1 0 16,-4 8 128-16,6-10-128 0,-2 1 128 0,0-1-128 0,-2 2 192 16,-1-3-192-16,3 3 0 0,-1-1 0 15,-2 2 0-15,3-3 0 0,-2 1 176 0,0-3-32 0,-1 3 0 0,0-2 0 16,-1 1-144-16,3-2 0 0,-1 0 0 15,1 1 0-15,-2-3 0 0,2 2 0 0,-1 4 0 0,-1-2 0 16,1 0 0-16,-1-2 0 0,-1 2 0 0,2 1 0 16,-2 9 128-16,3-10-128 0,-3 3 128 0,0 7-128 15,1-12 128-15,2 3-128 0,-3-2 0 0,0 2 128 16,-1-3-128-16,1 2 0 0,-2 1 144 0,1-2-144 0,-2 2 128 16,1-2-128-16,2 3 160 0,-1-2-160 0,-1 2 128 15,0-2-128-15,1 2 0 0,1 8 0 0,-2-10 128 0,1 4-128 16,1 6 0-16,-1-12 144 0,-1 3-144 15,1-1 0-15,0 3 0 0,1 7 128 0,0-10-128 0,0 10 0 16,0-8 0-16,0-2 0 0,-1 2 0 0,-2-2 0 16,3 2 128-16,0 8-128 0,0 0 0 0,0-10 0 15,0 10 0-15,0 0 0 0,-2-8 0 0,2 8 0 16,-3-8 128-16,3 8-128 0,0 0 0 0,0 0 0 16,0 0 0-16,0 0 0 0,0 0 0 0,0 0 0 15,0 0 0-15,0 0 0 0,0 0 0 0,0 0 0 16,0 0-176-16,0 0 176 15,0 0-560-15,0 0-16 0,-10 1-16 0,10-1 0 16,0 0-2400-16,0 0-464 0</inkml:trace>
  <inkml:trace contextRef="#ctx0" brushRef="#br3" timeOffset="59525.88">15632 9358 4607 0,'0'0'192'0,"0"0"64"0,0 0-256 0,0 0 0 16,0 0 0-16,0 0 0 0,0 0 2496 0,0 0 448 16,0 0 80-16,0 0 32 0,3 8-1872 0,-3-8-368 15,1 9-80-15,0-3-16 0,-1 3-64 0,2-3-16 16,-2-6 0-16,1 11 0 0,-1-5 176 0,0 2 16 16,0 0 16-16,0-1 0 0,0 2-112 0,-1-3-32 15,-2 4 0-15,2-2 0 0,-2 2 48 0,1-4 0 16,-2 1 0-16,1 2 0 0,2-2-144 0,-1 3-32 15,-4-2 0-15,3 2 0 0,-1-3-64 0,0 1 0 16,0-1-16-16,-2 2 0 0,1-3-80 0,1 0-16 16,4-6 0-16,-3 8 0 0,3-8 0 0,0 0 0 15,-6 3 0-15,6-3 0 0,0 0 0 0,0 0 0 16,0 0 0-16,0 0 0 0,0 0-144 0,0 0-48 0,0 0 0 0,-2-4 0 16,-1-5-32-16,2 3-16 0,-1-5 0 0,2 2 0 15,0-5 32-15,2 1 16 0,-1-4 0 0,2 0 0 16,-1-2 48-16,1-1 0 15,0-2 0-15,-1 0 0 0,2-5-80 0,-1 1-16 0,1-2 0 0,1 3 0 16,-2-3-32-16,1 3-128 0,-1-3 192 0,1 4-64 16,0-3-128-16,1 3 0 0,1 2 144 0,2-10-144 15,-2 7 0-15,2 0 128 0,-2 3-128 0,0 4 0 0,-1 2 0 16,-2 2 0-16,1 2 0 0,-1 1 128 16,-3 11-128-16,0 0 0 0,2-8 0 0,-2 8 128 0,0 0-128 0,0 0 176 15,0 0-176-15,0 0 192 0,0 0-32 0,0 0 0 16,-6 6 0-16,0 6 0 0,-2-2-32 0,2 1-128 15,-2 1 192-15,-1 3-64 0,1 2-128 0,1 3 0 16,-1 3 0-16,1 0 128 0,0 2-128 0,-2 3 0 16,2-1 0-16,-1 1 0 0,0-1 0 0,1 1 0 15,-1 1 128-15,2-3-128 0,-1 2 0 0,1-2 0 16,-1 2 0-16,3-5 0 0,-1-2 0 0,-2 0 0 16,2-1 128-16,0-2-128 0,0-3 0 0,0 0 0 15,4-1 0-15,-2-2 128 0,2-5-128 0,1 1 0 16,0-8 0-16,0 0 0 0,0 0 0 0,0 0 0 15,0 0 0-15,5-4 0 0,3-1 0 0,-2-5 128 16,-2 0-128-16,3-6 0 0,1-1 128 0,0-5-128 16,-2-3 0-16,3 0 128 0,-3 1-128 0,2-2 0 15,-1 0 0-15,1-1 128 0,0 3-128 0,2-2 0 16,-1 2 0-16,0 2 0 0,-2 0 0 0,1 1 0 16,-2 3 128-16,1 1-128 0,-1 5 0 0,-1 0 0 0,-1 5 0 0,-2-1 0 15,-2 8 128-15,0 0-128 16,0 0 0-16,0 0 128 0,0 0-128 0,-3 11 128 0,-2 2-128 15,-1 1 128-15,0 4-128 0,-2 1 0 0,1 3 0 0,-2-1 128 16,0 1-128-16,0 1 0 0,2 1 0 0,-1-3 0 16,-1 1 0-16,-1 0 0 0,1-2 0 0,1-2 0 15,1-2 0-15,0 0 0 0,1-2 128 0,1 0-128 16,0-6 0-16,0 1 0 0,5-9 0 0,0 0 0 16,0 0 0-16,0 0 0 0,0 0 0 0,0-7 0 15,2-2 0-15,1-8 0 0,1-1 128 0,1-3-128 0,1-5 0 16,2 1 0-16,-1-2 0 0,1 2 0 0,1 2 0 0,1-2 0 15,1 2 128-15,-3 2-128 0,2 1 0 0,-2 1 0 16,2 2 0-16,0 2 0 0,-2 0 0 0,-1 2 0 16,0 4 0-16,-2-1 0 0,-1 4 0 0,-4 6 0 15,4-4 128-15,-4 4-128 0,0 0 0 0,0 0 0 16,0 0 0-16,0 0 0 0,0 0 0 0,0 0 0 16,0 0 0-16,-2 8 0 0,0 2-224 0,-1-4-32 15,1 4 0-15,-5-2 0 16,1 0-1488-16,6-8-304 0,-5 7-64 0,5-7-15248 0</inkml:trace>
  <inkml:trace contextRef="#ctx0" brushRef="#br3" timeOffset="62419.01">15567 9269 1839 0,'0'0'160'0,"0"0"-160"16,0 0 0-16,0 0 0 0,0 0 2000 0,0 0 368 15,-2 8 80-15,2-8 16 0,0 0-1392 0,-1 9-288 16,1-9-48-16,0 0-16 0,0 0-64 0,0 0-16 16,-3 5 0-16,3-5 0 0,0 0-176 0,-2 9-32 15,2-9-16-15,0 0 0 0,0 0 144 0,0 0 16 16,0 0 16-16,-3 6 0 0,3-6 0 0,-3 7 0 15,3-7 0-15,-2 7 0 0,2-7-16 0,0 0 0 16,0 0 0-16,0 0 0 0,0 0-16 0,0 0-16 16,-4 4 0-16,4-4 0 0,0 0-64 0,0 0-16 0,0 0 0 0,0 0 0 15,0 0-16-15,0 0-16 0,-5 2 0 0,5-2 0 16,0 0-48-16,0 0-16 0,-5 2 0 0,5-2 0 16,0 0-128-16,0 0-32 0,0 0 0 0,0 0 0 15,-3-4-208-15,3 4 144 0,-1-4-144 0,0-1 128 16,0-3-128-16,-1 3 128 0,2-2-128 0,0 7 128 15,2-7-128-15,-1 4 192 0,0-3-192 0,-1 6 192 0,1-7-64 0,1 2-128 16,-2 5 192-16,0-8-64 0,0 8-128 0,0 0 0 16,0 0 144-16,0 0-144 0,0-5 128 0,0 5-128 15,0 0 128-15,0-5-128 0,0 5 160 0,1-8-32 16,-1 2-128-16,0 6 192 0,1-5-192 0,0-1 144 16,2-1-144-16,-3 7 128 0,1-5-128 0,-1 5 0 15,3-6 144-15,-1-1-144 0,1 1 0 0,-1-2 128 16,-2 8-128-16,3-6 0 0,0 1 0 0,-3 5 0 15,2-8 0-15,1 3 128 0,-1-1-128 0,-2 6 0 16,1-6 128-16,-1 6-128 0,3-7 128 0,-3 7-128 16,1-4 128-16,-1 4-128 0,2-7 128 0,-2 7-128 15,1-7 128-15,-1 7-128 0,0 0 128 0,1-5-128 16,0-1 128-16,-1 6-128 0,5-8 128 0,-5 8-128 16,0-7 128-16,3 0-128 0,0 4 0 0,-3 3 144 15,2-8-144-15,1 2 0 0,-3 6 160 0,3-8-160 16,-3 8 128-16,4-9-128 0,-4 9 144 0,0 0-144 15,3-4 160-15,-3 4-160 0,2-9 144 0,-2 9-144 16,0 0 128-16,4-7-128 0,-4 7 128 0,4-7-128 0,-4 7 0 0,0 0 128 16,6-9-128-16,-6 9 0 0,0 0 0 0,7-5 128 15,-1-2-128-15,-6 7 128 0,5-8-128 16,-5 8 128-16,6-5-128 0,-6 5 192 0,7-8-192 0,-2 2 192 16,-5 6-192-16,8-5 160 0,-8 5-160 0,5-8 160 15,-5 8-160-15,5-7 160 0,-1-3-160 0,1 4 160 16,-5 6-160-16,5-6 160 0,0-2-160 0,-5 8 160 0,5-5-160 15,0-2 192-15,-1-1-192 0,-4 8 192 0,0 0-192 0,7-5 128 16,-7 5-128-16,7-8 128 0,-7 8-128 16,6-6 128-16,-6 6-128 0,5-4 128 0,-5 4-128 0,7-7 0 15,-4 0 0-15,-3 7 0 0,9-4 0 0,-9 4 128 16,5-8-128-16,-1 1 0 0,2 2 0 0,-2-3 128 16,0 3-128-16,0-2 0 0,1 0 160 0,-5 7-160 15,4-7 192-15,-4 7-192 0,2-12 192 0,-2 12-192 16,4-7 192-16,-4 7-192 0,3-9 160 0,-3 9-160 15,4-7 128-15,-4 7-128 0,0 0 128 0,2-8-128 16,-2 8 0-16,5-7 128 0,-5 7-128 0,0 0 0 16,4-10 0-16,-4 10 0 0,5-8 0 0,-5 8 0 15,4-6 128-15,-4 6-128 0,5-9 0 0,-1 4 0 16,-4 5 0-16,5-9 0 0,-5 9 128 0,2-6-128 16,-2 6 0-16,4-7 128 0,-1-1-128 0,-3 8 0 15,0 0 144-15,0 0-144 0,0 0 128 0,0 0-128 16,5-7 128-16,-5 7-128 0,0 0 0 0,4-9 144 15,-4 9-144-15,0 0 0 0,0 0 128 0,2-5-128 16,-2 5 0-16,0 0 0 0,4-6 0 0,-4 6 0 0,0 0 128 16,4-8-128-16,-4 8 0 0,5-5 0 0,-5 5 0 15,5-7 0-15,-5 7 0 0,0 0 0 0,5-7 0 16,-5 7 0-16,0 0 128 0,4-6-128 0,-4 6 0 0,0 0 0 16,0 0 0-16,6-8 0 0,-6 8 0 0,0 0 0 15,3-6 0-15,-3 6 0 0,0 0 0 0,0 0 0 16,6-5 0-16,-6 5 0 0,0 0 0 0,0 0 0 15,5-9 0-15,0 4 0 0,-5 5 0 0,7-8 0 0,-7 8 128 16,0 0-128-16,6-6 0 0,-6 6 0 16,4-5 0-16,-4 5 0 0,0 0 0 0,0 0 0 0,2-9 0 0,-2 9 128 15,0 0-128-15,0 0 0 0,5-7 0 0,-5 7 0 16,0 0 0-16,0 0 0 0,4-5 0 0,-4 5 0 16,4-10 0-16,-4 10 0 0,3-6 128 0,-3 6-128 15,0 0 0-15,0 0 0 0,1-10 0 0,1 3 0 16,-2 7 0-16,0 0 0 0,0 0 0 0,0 0 0 15,2-9 0-15,-2 9 0 0,0 0 0 0,0 0 0 16,0 0 0-16,0 0 0 0,5-6 0 0,-5 6 0 16,0 0 0-16,0 0 0 0,0 0 0 0,4-4 0 15,-2-2 0-15,-2 6 0 0,0 0 0 0,5-8 0 16,-5 8 0-16,0 0 0 0,0 0 0 0,0 0 0 16,0 0 0-16,7-5 0 0,-7 5 0 0,3-7 0 15,-3 7 0-15,5-7 0 0,-5 7 0 0,7-5 0 16,-2-4 0-16,-5 9 0 0,4-5 0 0,2-2 0 15,-3-1 0-15,-3 8 0 0,0 0 0 0,0 0 0 16,0 0 0-16,6-5 0 0,-6 5 0 0,0 0 0 16,0 0 0-16,0 0 0 0,5-8 0 0,-5 8 0 0,4-6 0 15,-4 6 0-15,0 0 128 0,0 0-128 0,5-9 0 16,-5 9 0-16,0 0 0 0,0 0 0 0,0 0 0 16,6-6 0-16,-1 1 0 0,-5 5 0 0,0 0 0 0,7-8 0 15,-3 2 0-15,-4 6 0 0,5-6 0 0,0-2 0 16,0 1 0-16,0 0 0 0,-5 7 0 0,6-7 0 15,-6 7 0-15,7-5 0 0,-2-2 0 0,-5 7 0 0,6-7 0 16,-6 7 128-16,5-5-128 0,-5 5 0 0,0 0 144 0,7-8-144 16,-7 8 0-16,0 0 144 0,7-6-144 15,-7 6 160-15,4-4-160 0,-4 4 160 0,5-9-160 0,-5 9 0 16,5-6 0-16,-5 6 128 0,5-9-128 0,-5 9 0 16,7-6 144-16,-7 6-144 0,5-5 0 0,-5 5 144 15,6-9-144-15,-6 9 0 0,5-7 176 0,-5 7-176 16,0 0 160-16,0 0-160 0,4-5 0 0,-4 5 0 15,0 0 0-15,0 0 0 0,0 0 0 0,0 0 0 16,0 0 0-16,5-7 0 0,-5 7 0 0,0 0 0 16,0 0 128-16,6-5-128 0,-6 5 0 0,0 0 0 15,7-7 0-15,-7 7 0 0,5-7 0 0,-5 7 0 16,0 0 0-16,5-4 0 0,-5 4 144 0,0 0-16 16,0 0 0-16,0 0 0 0,5-5-128 0,-5 5 0 15,0 0-192-15,8-7 192 0,-8 7 0 0,0 0 0 16,0 0 0-16,0 0 0 0,6-5 0 0,-6 5 0 15,5-3 0-15,-5 3 0 0,0 0 0 0,0 0 128 16,9-3-128-16,-9 3 0 0,0 0 0 0,6-5 0 16,-6 5 0-16,8-4 0 0,-8 4 0 0,0 0 128 15,0 0-128-15,0 0 0 0,0 0 160 0,0 0-160 16,0 0 192-16,0 0-192 0,0 0 176 0,0 0-176 0,0 0 160 16,0 0-160-16,0 0 160 0,0 0-160 0,0 0 160 0,0 0-160 15,0 0 128-15,0 0-128 0,0 0 0 0,0 0 144 16,0 0-144-16,6-4 0 0,-6 4 0 0,0 0 0 15,0 0 0-15,0 0 0 0,7-1 0 0,-7 1 0 16,0 0 0-16,0 0 0 0,0 0 0 0,0 0 0 16,0 0 0-16,0 0 0 0,0 0-224 0,0 0 80 15,0 0-1840-15,0 0-352 0,0 0-80 0</inkml:trace>
  <inkml:trace contextRef="#ctx0" brushRef="#br3" timeOffset="63051.43">16192 8334 1839 0,'0'0'160'15,"0"0"-160"-15,0 0 0 0,0 0 0 0</inkml:trace>
  <inkml:trace contextRef="#ctx0" brushRef="#br3" timeOffset="63969.9">16207 8322 4607 0,'0'0'400'0,"0"0"-400"0,0 0 0 16,-7 12 0-16,2-5 1392 0,0 2 192 0,5-9 32 0,-6 7 16 0,6-7-1008 16,-6 9-208-16,-1-2-32 0,7-7-16 15,-6 5-112-15,6-5 0 0,0 0-16 0,-5 10 0 16,5-10 16-16,0 0 0 0,-7 6 0 0,7-6 0 0,-6 7-16 0,6-7 0 16,0 0 0-16,-6 9 0 0,1-3 16 0,5-6 0 15,-8 9 0-15,8-9 0 0,0 0 64 0,0 0 0 16,-6 5 16-16,6-5 0 0,0 0 32 0,-8 5 0 15,2 3 0-15,6-8 0 0,-5 6-176 0,5-6-48 16,-8 8 0-16,8-8 0 0,-5 6-144 0,5-6 0 16,-8 6 144-16,8-6-144 0,0 0 224 0,0 0-32 15,-6 7 0-15,6-7 0 0,0 0 160 0,0 0 32 16,0 0 0-16,0 0 0 0,0 0 112 0,0 0 16 16,0 0 16-16,0 0 0 0,0 0 48 0,0 0 16 15,0 0 0-15,0 0 0 0,-5 7 80 0,5-7 16 16,0 0 0-16,0 0 0 0,0 0-160 0,0 0-16 15,0 0-16-15,0 0 0 0,0 0-112 0,0 0 0 16,0 0-16-16,0 0 0 0,0 0-48 0,7-8 0 16,0-2 0-16,-3 6 0 0,-1-2 16 0,5-2 0 15,-4 2 0-15,2-3 0 0,2 1 32 0,-4-1 0 16,3 4 0-16,0-4 0 0,-1 0 16 0,0 3 16 0,2-3 0 16,-2 5 0-16,-1-3-96 0,2 0-32 0,-1 1 0 15,-6 6 0-15,9-10-80 0,-3 3-32 0,-1-3 0 16,2 5 0-16,0-1-32 0,-7 6-128 0,7-12 192 0,0 3-64 15,0 2 0-15,-1-1 0 0,-1-2 0 0,-1 2 0 16,1-1 16-16,-5 9 0 0,4-7 0 0,-4 7 0 16,4-10 16-16,-4 10 0 0,0 0 0 0,2-8 0 15,-2 8-32-15,0 0-128 0,5-10 192 0,-5 10-64 0,0 0-128 0,0 0 192 16,5-5-192-16,-5 5 192 16,0 0-192-16,6-9 128 0,-6 9-128 0,0 0 128 0,0 0-128 15,5-6 0-15,-5 6 144 0,0 0-144 0,0 0 128 0,0 0-128 16,0 0 128-16,0 0-128 0,0 0 0 0,0 0 128 15,0 0-128-15,7-3 0 0,-7 3 0 0,0 0 0 16,0 0 0-16,8-8 128 0,-8 8-128 0,0 0 0 16,0 0 0-16,5-6 0 0,-5 6 0 0,0 0 0 15,5-6 0-15,-5 6 0 0,0 0 128 0,0 0-128 16,0 0 128-16,4-9-128 0,-4 9 128 0,2-8-128 16,-2 8 160-16,2-10-160 0,-2 10 144 0,0 0-144 15,0 0 128-15,4-8-128 0,-4 8 128 0,2-10-128 16,-2 10 128-16,0 0-128 0,0 0 0 0,4-7 128 15,-4 7-128-15,0 0 0 0,1-11 0 0,-1 11 128 16,4-7-128-16,-4 7 0 0,2-10 0 0,-2 10 0 16,0 0 128-16,2-8-128 0,-2 8 0 0,2-10 0 15,-2 10 144-15,0 0-144 0,3-9 0 0,-3 9 144 16,2-10-144-16,-2 10 0 0,0-9 128 0,0 9-128 0,0 0 0 16,3-9 0-16,-3 9 0 0,2-6 0 0,-2 6 128 15,0 0-128-15,3-11 0 0,-3 11 0 0,0 0 0 0,0 0 0 16,3-7 0-16,-3 7 0 0,1-8 0 0,-1 8 0 15,1-7 0-15,-1 7 0 0,0 0 0 0,0 0 0 16,0 0 128-16,0 0-128 0,0 0 0 0,0 0 0 16,0 0 0-16,0 0 0 0,0 0 0 0,0 0 0 15,0 0 0-15,0 0 0 0,0 0 128 0,0 0-128 16,0 0 0-16,0 0-272 0,-2 11 48 0,2-11 16 16,-4 10-2336-16,0 2-464 15</inkml:trace>
  <inkml:trace contextRef="#ctx0" brushRef="#br3" timeOffset="65978.48">15679 9465 3679 0,'0'0'320'0,"0"0"-320"0,0 0 0 0,0 0 0 16,0 0 1632-16,-7 6 256 0,-1 2 48 0,2-3 16 16,6-5-960-16,-5 6-192 0,5-6-32 0,-8 8-16 15,8-8-32-15,0 0 0 0,0 0 0 0,0 0 0 16,-5 6 304-16,5-6 48 0,0 0 16 0,0 0 0 0,0 0-16 0,-4 11 0 15,4-11 0-15,-6 6 0 0,6-6-176 0,-7 5-16 16,7-5-16-16,0 0 0 0,0 0-32 0,0 0-16 16,-6 4 0-16,6-4 0 0,0 0 96 0,0 0 32 15,0-10 0-15,1 0 0 0,3 1-320 0,1-3-64 16,0 3-16-16,0-1 0 0,0 1-352 0,1-1-64 16,-1 2 0-16,-3 0-128 0,-2 8 0 0,5-7 0 15,-2-2 0-15,-3 9 0 16,0 0-1920-16,-3-7-512 0</inkml:trace>
  <inkml:trace contextRef="#ctx0" brushRef="#br3" timeOffset="66974">16309 8273 2751 0,'0'0'256'0,"0"0"-256"16,0 0 0-16,0 0 0 0,-8 7 2432 0,8-7 432 15,-6 4 80-15,6-4 32 0,-8 5-1792 0,8-5-352 16,0 0-80-16,-6 5-16 0,6-5-80 0,0 0-16 16,0 0 0-16,0 0 0 0,-8 4 416 0,8-4 80 15,0 0 16-15,0 0 0 0,0 0-80 0,0 0-16 16,0 0 0-16,2-10 0 0,2 2-80 0,3-3-16 15,0 1 0-15,1 0 0 0,-2-3-64 0,2 1-32 16,0 0 0-16,-1-3 0 0,1 1-224 0,1 0-64 0,-2 1 0 0,1-2 0 16,0-2-176-16,-1 3-32 0,0 1-16 15,-1 4 0-15,0-2-144 0,-1 3-16 0,-5 8-16 0,3-10 0 16,-3 3-176-16,0 7 160 0,0 0-160 0,0 0 160 16,0 0-160-16,0 0 0 0,0 0 0 0,0 0 0 31,0 0-1840-31,0 0-288 0,0 0-64 0</inkml:trace>
  <inkml:trace contextRef="#ctx0" brushRef="#br3" timeOffset="67228.03">16434 7996 22111 0,'-15'2'1968'0,"15"-2"-1584"16,-8 3-384-16,8-3 0 0,0 0 208 0,0 0-32 15,0 0-16-15,0 0 0 0,0 0 288 0,0 0 48 16,0 0 16-16,0 0 0 0,4-4 400 0,3-4 96 16,-4 2 16-16,6-2 0 0,0-2-192 0,-1 3-48 15,-2-6 0-15,-1 3 0 0,-2 2-320 0,2-3-64 16,0 2-16-16,-2-1 0 0,0 2-256 0,1-2-128 16,0 3 128-16,-3-2-128 0,2 1 0 0,-2-1-176 15,-1 2 16-15,0 2 0 16,0 5-1920-16,0-7-384 0,0 0-80 0</inkml:trace>
  <inkml:trace contextRef="#ctx0" brushRef="#br3" timeOffset="67464.17">16480 7727 28559 0,'0'0'1264'0,"0"0"272"0,-5-5-1232 0,5 5-304 0,0 0 0 0,0 0 0 0,0 0 0 0,0 0-176 16,-2-8 32-16,2 8 0 0,5-9 144 16,0 0 0-16,-2 2 0 0,1-2 0 0,-1 3 0 15,2-4 0-15,0 2 0 0,0-1 0 16,-5 9-1024-16,5-7-208 16,-1-2-48-16</inkml:trace>
  <inkml:trace contextRef="#ctx0" brushRef="#br3" timeOffset="67834.86">16410 7341 13935 0,'0'0'608'0,"0"0"144"0,0 0-608 0,0 0-144 0,0 0 0 0,0 0 0 16,0 0 640-16,0 0 112 0,0 0 16 0,0 0 0 0,0 0-256 16,4-4-64-16,-3-2 0 0,-1 6 0 0,0 0 64 15,0 0 16-15,0 0 0 0,-1-10 0 0,1 10-288 0,0 0-64 16,0 0-16-16,0 0 0 0,-5-7-160 0,5 7 0 16,0 0 0-16,0 0-9280 15</inkml:trace>
  <inkml:trace contextRef="#ctx0" brushRef="#br3" timeOffset="68088.45">16381 7311 16575 0,'0'0'1472'0,"0"0"-1168"16,0 0-304-16,-10 6 0 0,10-6 1456 0,0 0 224 15,0 0 48-15,0 0 16 0,0 0-432 0,0 0-96 16,0 0 0-16,0 0-16 0,0 0-224 0,0 0-32 15,0 0-16-15,0 0 0 0,-7-6-272 0,7 6-48 16,0 0-16-16,-2-9 0 0,-2 2-288 0,2-2-64 16,-1 3-16-16,0-3 0 0,3 9-224 0,0-7 176 15,-2-2-176-15,2 9 160 0,0 0-160 0,0 0 0 16,0 0-160-16,-3-8 160 16,3 8-880-16,0 0-80 0,0 0 0 0,0 0-16 15,0 0-2352-15,0 0-448 0</inkml:trace>
  <inkml:trace contextRef="#ctx0" brushRef="#br3" timeOffset="68249.7">16310 7203 14735 0,'0'0'1312'0,"0"0"-1056"0,0 0-256 0,0 0 0 0,0 0 2608 15,0 0 464-15,-8-6 80 0,8 6 32 0,-7-3-976 0,7 3-192 16,0 0-32-16,-6-11-16 0,6 11-864 0,-2-10-160 16,1-2-48-16,2 0 0 0,3 1-512 0,-2-1-128 15,0 5 0-15,0-4-16 0,1 4-240 0,0-3 0 16,-3 10 128-16,3-8-128 15,-3 8-1424-15,0 0-336 0,0 0-64 0</inkml:trace>
  <inkml:trace contextRef="#ctx0" brushRef="#br3" timeOffset="69319.85">16382 8120 1839 0,'0'0'0'0,"0"0"160"0,0 0-160 0,0 0 0 0,0 0 0 0,0 0 0 15,0 0 3648-15,0 0 704 16,0 0 144-16,9 0 32 0,0-1-2640 0,0-3-528 0,-3-1-96 0,1 1-32 15,-1-2-192-15,0-2-32 0,1 2-16 0,3-7 0 16,-4 1-544-16,2 0-128 0,-2-1 0 0,1 3-16 16,-1 0-128-16,-1 0-32 0,1 1 0 0,1-1 0 15,-2 1-144-15,0-3 0 0,-3 2 0 0,1-1 128 16,0 2-704-16,-1 0-128 16,-2-2-48-16</inkml:trace>
  <inkml:trace contextRef="#ctx0" brushRef="#br3" timeOffset="69636.28">16429 7379 13823 0,'0'0'608'0,"0"0"128"0,-4-6-592 0,4 6-144 16,0 0 0-16,-3-6 0 0,3 6 704 0,-3-11 96 16,3 11 32-16,-4-6 0 0,4 6 32 0,-1-8 16 15,1 2 0-15,0 6 0 0,0 0 0 0,0 0 0 16,-3-10 0-16,3 10 0 0,0 0-176 0,0 0-16 16,0 0-16-16,-2-7 0 0,2 7-304 0,0 0-64 15,-4-10-16-15,4 10 0 0,-1-9-288 0,-3 1 0 0,2 1 128 0,-1 2-128 31,-1-4-432-31,4 9-144 0,-2-7-16 0,-1-1-16 16,3 8-688-16,0 0-144 0,-4-8-32 0</inkml:trace>
  <inkml:trace contextRef="#ctx0" brushRef="#br3" timeOffset="69823.93">16339 7164 17503 0,'0'0'1552'0,"0"0"-1232"0,0 0-320 0,0 0 0 0,-5-7 1600 0,5 7 272 16,-5-12 48-16,0 6 16 0,5 6-400 0,-5-9-64 15,5 9-32-15,0 0 0 0,-8-6-560 0,8 6-112 16,-5-7-32-16,5 7 0 0,-6-7-288 0,6 7-64 16,0 0-16-16,0 0 0 0,-3-8-368 0,3 8 0 15,0 0 0-15,0 0 0 0,0 0-224 0,0 0-112 16,0-10-32-16,0 10 0 16,0 0-2704-16,0 0-528 0</inkml:trace>
  <inkml:trace contextRef="#ctx0" brushRef="#br3" timeOffset="73326.83">16359 7196 5519 0,'0'0'496'0,"0"0"-496"0,0 0 0 0,0 0 0 0,0 0 1776 0,0 0 256 15,0 0 48-15,0 0 16 16,0 0-896-16,0 8-176 0,0-8-48 0,0 0 0 0,0 0 32 16,2 9 0-16,-2-9 0 0,0 0 0 0,-2 6 144 0,2-6 48 15,0 0 0-15,0 0 0 0,-2 8-176 0,2-8-16 16,0 0-16-16,0 0 0 0,0 0-128 0,0 0-32 16,0 0 0-16,0 0 0 0,0 0-128 0,0 0-48 15,0 0 0-15,-3-9 0 0,2-1-272 0,1-4-48 16,0-2-16-16,1 1 0 0,2-1 16 0,-1-2 0 15,0-3 0-15,0 2 0 0,-1 2-128 0,1-1-16 16,0-3-16-16,1-3 0 0,-2 7-176 0,-2 1 0 16,0 2 0-16,-1 0 128 0,0 5-128 0,2-1 0 15,-3 4-192-15,3 6 192 16,-5-9-960-16,5 9-80 0,0 0-16 0,0 0 0 16,0 0-2240-16,-10 0-448 0</inkml:trace>
  <inkml:trace contextRef="#ctx0" brushRef="#br3" timeOffset="73552.06">16317 7016 14623 0,'0'0'640'0,"0"0"144"0,0 0-624 0,0 0-160 0,0 0 0 0,0 0 0 16,0 0 1248-16,0 0 224 0,0 0 32 16,0 0 16-16,0-12-192 0,3 2-48 0,0-4 0 0,-1 3 0 15,2-1-272-15,0 0-64 0,-1-1-16 0,1 1 0 16,-1-2-272-16,1 2-48 0,-1 0-16 0,0 2 0 15,0 0-320-15,-3 2-64 0,0 3-16 0,0 5 0 0,0-10-192 0,0 4 128 16,0 6-128-16,0-9 0 16,0 9-208-16,0 0-144 0,0 0-32 0,0 0 0 15,-3-5-1728-15,3 5-336 0,0 0-80 0</inkml:trace>
  <inkml:trace contextRef="#ctx0" brushRef="#br3" timeOffset="73733.06">16300 6765 20207 0,'0'0'896'0,"-7"-2"192"0,7 2-880 16,0 0-208-16,-6-8 0 0,6 8 0 0,-6-6 928 0,6 6 144 15,-4-8 16-15,4 8 16 0,-2-11-416 0,2 2-96 16,0 0-16-16,2 0 0 0,-2 9-384 0,0-9-64 16,4-1-128-16,-4 10 176 0,2-8-176 0,-2 8-144 15,0 0 144-15,0 0-208 16,4-10-1776-16,-4 10-336 0</inkml:trace>
  <inkml:trace contextRef="#ctx0" brushRef="#br3" timeOffset="74206.61">16204 6568 6447 0,'0'0'272'0,"0"0"80"0,0 0-352 0,0 0 0 15,0 0 0-15,0 0 0 0,0 0 2912 0,0 0 512 16,0 0 96-16,0 0 32 0,0 0-1776 0,0 0-368 16,0 0-64-16,0 0 0 0,0 0-400 0,0 0-80 15,0 0-16-15,0 0 0 0,5-10-528 0,-1 1-128 16,-1-2 0-16,-2 2-16 0,-1-3-176 0,-1 1-176 0,-1 1 48 0,1-3 0 31,-1 4-704-31,-2-2-144 0,1 1-32 0</inkml:trace>
  <inkml:trace contextRef="#ctx0" brushRef="#br3" timeOffset="74443.9">16090 6280 2751 0,'0'0'256'0,"-5"-8"-256"0,0 0 0 0,0 2 0 15,5 6 2816-15,-3-9 528 0,-2 2 112 0,0-1 0 0,5 8-2352 0,-1-8-464 16,-3-2-112-16,1 3-16 0,1-4-192 0,0 5-64 16,2 6 0-16,-2-10 0 0,-2 4-256 0,4 6 0 15,0-11-208-15,0 11-7728 0</inkml:trace>
  <inkml:trace contextRef="#ctx0" brushRef="#br3" timeOffset="76191.98">15949 5858 6447 0,'0'0'576'0,"0"0"-576"15,0 0 0-15,0 0 0 0,0 0 2032 0,0 0 288 16,0 0 64-16,-1 12 16 0,1-12-880 0,0 0-176 16,0 0-48-16,-4 8 0 0,4-8-144 0,0 0-48 15,0 0 0-15,0 0 0 0,0 0-400 0,0 0-64 16,0 0-32-16,0 0 0 0,0 0-336 0,0 0-64 16,0 0-16-16,-4-6 0 0,3-6-192 0,-3 5 0 15,3-5 128-15,-1 5-128 0,2 7 0 0,0-12 0 16,-2 5 0-16,2 7 0 0,0-11-208 0,0 11 16 15,0 0 0-15,0 0 0 16,-5-7-496-16,5 7-80 0,0 0-32 0,0 0 0 16,-9-2-448-16,9 2-96 0,0 0 0 0,-10 0-16 15,10 0 336-15,0 0 64 0,-9-1 0 0,9 1 16 0,0 0 672 0,0 0 128 16,0 0 144-16,0 0-208 0,0 0 448 0,0 0 80 16,0 0 32-16,0 0 0 0,-9-6 624 0,9 6 128 15,-5-5 32-15,5 5 0 0,0 0-112 0,-5-7-32 16,5 7 0-16,-5-8 0 0,5 8-208 0,-4-7-32 0,4 7-16 0,-2-10 0 15,-1 2-112-15,3 8-32 0,0-11 0 0,0 3 0 16,0-2-128-16,3 2-16 0,1-4-16 0,0 0 0 16,0 2-128-16,2-3-32 0,-2 5 0 0,2-4 0 15,2 3-96-15,-3 0-32 0,1-3 0 0,2 3 0 16,-4-3 784-16,0 5 160 0,1-2 16 0,0 1 16 16,-1-2-1648-16,-2 2-336 15,1-2-64-15,-1 3-16 0,-2 7 944 0,4-12 0 0,-1 4 0 0,-1 0 128 16,-2 8-128-16,3-8 176 0,-2-2-176 0,-1 10 192 0,1-9-192 0,2 0 160 15,-3 9-160-15,1-8 160 0,2-1-160 0,0 3 192 16,0-3-192-16,-3 9 192 0,5-9-192 0,1 4 128 16,1-2-128-16,-1 2 128 0,1-2-128 0,-1 1 192 15,2 1-192-15,-8 5 192 0,10-7-192 0,-3 1 0 16,1 1 0-16,0 1 128 0,-2-4-128 0,-6 8 0 16,9-6 144-16,-9 6-144 0,0 0 128 0,6-5-128 15,-6 5 160-15,0 0-160 0,5-8 208 0,-5 8-48 16,0 0-16-16,0 0 0 0,4-6-144 0,-4 6 192 15,0 0-192-15,4-9 192 0,-2 2-192 0,-2 7 0 16,3-9 0-16,-3 9 128 0,0 0-128 0,3-8 0 16,-3 8 0-16,0 0 0 0,0 0 0 0,0 0 0 15,5-8 0-15,-5 8 0 0,5-7 0 0,-5 7 0 16,0 0 128-16,6-5-128 0,-6 5 0 0,6-8 0 16,-6 8 0-16,0 0 0 0,7-6 0 0,-7 6 0 0,6-7 0 0,-6 7 128 15,0 0-128-15,8-6 0 16,-8 6 0-16,0 0 0 0,0 0 0 0,0 0 0 0,0 0 128 0,0 0-128 15,0 0 0-15,0 0 0 0,4-6 144 0,-4 6-144 16,0 0 0-16,0 0 0 0,0 0 0 16,2-5 0-16,-2 5 0 0,0 0 0 0,0 0 0 0,0 0 0 15,0 0 0-15,0 0-208 0,0 0 16 0,0 0 16 16,6-8-1872 0,-6 8-368-16,9-6-80 0</inkml:trace>
  <inkml:trace contextRef="#ctx0" brushRef="#br3" timeOffset="80706.39">16101 5405 1839 0,'0'0'160'0,"0"0"-160"15,0 0 0-15,0 0 0 0,0 0 3104 0,0 0 592 16,0 0 112-16,0 0 32 0,0 0-2208 0,0 0-432 16,0 0-96-16,0 0-16 0,0 0 64 0,12-11 0 15,-12 11 0-15,9-8 0 0,-9 8-336 0,9-13-64 16,-9 13-16-16,8-8 0 0,-8 8-160 0,11-9-48 15,-11 9 0-15,10-8 0 0,-10 8-112 0,11-8-32 0,-11 8 0 16,9-5 0-16,-9 5-64 0,10-9-32 0,-10 9 0 16,12-8 0-16,-3-1-16 0,-9 9 0 0,10-9 0 0,-1-1 0 15,1 2-80-15,-2-1 0 0,-3 0-16 0,-5 9 0 16,6-10-176-16,3 1 192 0,-9 9-192 0,6-9 192 16,-6 9-192-16,0 0 128 0,9-9-128 0,-9 9 128 15,0 0-128-15,8-5 0 0,-8 5 144 0,0 0-144 16,0 0 0-16,0 0 0 0,6-9 0 0,-6 9 128 0,0 0-128 0,6-6 0 15,-6 6 0-15,0 0 128 0,7-8-128 0,-7 8 0 16,6-7 0-16,-6 7 0 0,9-7 0 0,-9 7 0 16,5-10 0-16,3 4 0 0,-2-3 0 0,0 3 0 15,-6 6 0-15,8-11 128 0,-2 4-128 0,1-1 0 16,-7 8 0-16,6-7 128 0,1-5 0 0,-1 3 0 16,-1-2 0-16,0 3 0 0,0-1 64 0,0 2 32 15,2-5 0-15,-2 3 0 0,-2-2-48 0,3 3-16 16,-1-3 0-16,0 1 0 0,-1-1-16 0,-1-1 0 15,2 0 0-15,-1 2 0 0,0-3-16 0,-1 4-128 16,0-2 192-16,3 0-64 0,-3-1-128 0,2-1 128 16,0 2-128-16,2 2 128 0,-2-2-128 0,1 2 0 15,1-1 0-15,-5 2 0 0,5-3 0 0,-1 2 0 16,-1-4 128-16,1 3-128 0,-1 0 0 0,-2-3 0 16,3 0 144-16,1-1-144 0,-2 0 0 0,2-1 0 15,-2 2 0-15,1-1 128 0,-1 2-128 0,1-4 128 16,0 0-128-16,1 2 128 0,-1 0-128 0,-1 1 176 15,1-3-176-15,0 0 192 0,-1 2-64 0,0 2-128 0,-1 1 192 16,-1-3-64-16,1 1 16 0,-1 0 0 0,-1-2 0 16,0-1 0-16,-1 0-16 0,0-3 0 0,-1 1 0 0,0 0 0 15,0 2-128-15,1-1 192 0,1-2-192 16,0 2 192-16,1 2-192 0,-1 1 192 0,2 0-192 0,-1-1 192 16,0 0-192-16,0-3 192 0,-3 3-192 0,3 1 192 15,-1 1-192-15,-1-1 192 0,2-1-192 0,-3-2 192 16,0 2-192-16,1 0 192 0,-1 2-192 0,1-2 192 0,1 0-192 0,0-1 160 15,2 4-160-15,-1 0 160 16,-2-1-160-16,0 2 0 0,2 1 0 0,-3-3 128 0,0 0-128 16,0 2 0-16,0-3 144 0,0 0-144 0,1 1 0 0,-1 2 144 15,-1-4-144-15,1 2 0 0,-3-2 128 0,2 3-128 16,0-2 0-16,-1 3 0 0,1 2 128 0,0-3-128 16,-1 2 0-16,1-2 0 0,-1-1 0 0,0 1 0 15,1 0 128-15,0-2-128 0,1 5 0 0,-4-1 0 16,2-1 0-16,0 3 0 0,1 1 0 0,1 7 0 15,-1-10 0-15,1 4 0 0,0-3 0 0,0 9 0 16,0-7 0-16,0 7 0 0,2-11 0 0,0 3 0 16,0-1 0-16,-1 3 0 0,2-2 0 0,-3 8 0 15,0-7 0-15,0 2 0 0,0-5 0 0,0 10 0 16,1-7 0-16,-1 7 0 0,0-7 0 0,0 7 0 16,0 0 0-16,0 0 0 0,0 0 0 0,0 0 0 15,0 0 0-15,-1-7 0 0,1 7 0 0,0 0 0 16,0 0 0-16,0 0 0 0,0 0 0 0,0 0 0 15,0 0 0-15,0 0 0 0,0 0 0 0,0 0 0 16,0 0 0-16,0 0 0 0,0 0 0 0,0 0 0 0,0 0 0 0,0 0 0 16,0 0 0-16,0 0 0 0,0 0 0 15,1 14 0-15,-1-2 0 0,0 3 0 0,-1 1 0 0,1 5 0 16,0 3 0-16,-3 1 0 0,1 7 0 0,-1 2 0 16,-2 3 0-16,3 4 0 0,-1 4 0 15,-2-4 0-15,0 3 0 0,0 0 0 0,0-2 0 0,0 0 0 16,0-4 0-16,-1 0 0 0,1-1 0 0,0 0 0 15,-1-3 144-15,0 3-144 0,-1 3 0 0,1-1 144 0,0-2-16 16,-1 1 0-16,0-2 0 0,1-5 0 0,0 0 32 0,0-2 0 16,2-5 0-16,-1 0 0 0,0 1-32 0,0-3 0 15,0 1 0-15,0 1 0 0,-2-2-128 0,1-2 0 16,-2 3 0-16,3-4 0 0,0-1 128 0,0 0-128 16,0 0 192-16,-2-2-64 0,4 0-128 0,-1-1 0 15,0-1 0-15,0-3 0 0,0 1 0 0,1 0 0 16,-2-1 0-16,1 0 0 0,-1-2 128 0,0 0-128 15,-1 2 0-15,0-3 128 0,2 2-128 0,-2-4 0 16,-2 1 0-16,2 2 0 0,1-1 0 0,-3 3 0 16,1-5 0-16,-1 4 128 0,0-2-128 0,1 3 0 15,-2-2 0-15,0 1 0 0,3 2 0 0,-3-2 0 16,-1 0 0-16,-1-1 0 0,1 1 0 0,0-3 0 16,-1 1 0-16,-1 0 0 0,-1 3 0 0,1-2 0 15,0 2 0-15,1-4 0 0,1 2 0 0,-1-4 0 16,0 2 0-16,0-1 0 0,0-1-128 0,1-3 128 15,0 0 0-15,1 2 0 0,0 1 0 0,0 0 0 16,3-4-144-16,6-1 144 0,-6 5 0 0,-1 0 0 0,7-5 0 16,-6 4 0-16,6-4 0 0,0 0-128 0,-8 3 128 0,8-3 0 15,0 0 0-15,0 0 0 0,0 0-128 16,0 0 128-16,0 0 0 0,0 0 0 0,0 0-128 0,0 0 128 16,0 0 0-16,0 0 0 0,0 0-128 0,11-6 128 15,-1 1 0-15,0-1 0 0,-1 0 0 0,2-2 0 16,-1 0 0-16,3-2 0 0,0 0 0 0,2-4 0 15,-1-1 0-15,1 0 0 0,-1-2 0 0,2-2 0 16,1-3 0-16,0 1 176 0,-1-5-176 0,1 2 160 0,-2 1-160 0,2-2 0 16,-2-1 0-16,-1 0-176 0,0-1 176 0,1 2 0 15,2-1 128-15,-2 5-128 0,-2-1 0 0,-2-1 0 16,1 2 0-16,0-1 128 0,1 2-128 0,0-1 0 16,-4-3 0-16,2 3 0 0,2 0 0 0,-2 0 0 15,-1-6 0-15,2 1 0 0,-1-4 0 16,-1-1 0-16,2 1 0 0,-3-2 0 0,-2-1 0 0,1 1 0 15,0 2 0-15,-1-3-128 0,0-2 128 0,-1 2 0 16,2 3 128-16,-1 4-128 0,0 1 0 0,-1 2 0 16,-1 0 0-16,1 2 0 0,1-2 0 0,-1 2 0 15,-1 1 0-15,1 0-192 0,-3-1 192 0,1 2 0 16,-2 0 0-16,1 0 0 0,-1-2 0 0,2-1 0 16,-4 0 0-16,2 1 0 0,-1-5 0 0,0 2 0 15,2 0 0-15,-1-3 0 0,-1 2 0 0,2-3 0 16,0 6 128-16,-3 3-128 0,-2 2 0 0,1 3 0 15,-2 1 0-15,2 1-128 0,-1 0 128 0,-1 3 0 16,-1-3 0-16,0 3 0 0,2 3 0 0,-2 2 0 16,4 4 0-16,-6-5 0 0,1 0 0 0,5 5 128 15,-7-5-128-15,7 5 128 0,-6-2-128 0,6 2 0 0,0 0-128 0,0 0 128 16,0 0 0-16,0 0 0 0,0 0 0 0,-8 5-128 16,8-5 128-16,-6 10 0 0,1-1 0 0,1 3 0 15,0-3 0-15,2 4 0 0,0 1 144 0,1 0-144 16,0 4 0-16,1 2 0 0,1 3-192 0,-1 5 48 15,1-1 144-15,-2 4 0 0,0 4 0 0,0 3 0 16,-2 4 0-16,-1 2 0 0,0-2 0 0,-1 3 0 0,0-3 0 0,1 0 0 16,1 1 0-16,0-5 0 0,1-1 0 15,0 0 0-15,-2-2 0 0,2 0 128 0,-1-2-128 0,1-4 144 16,-1 1-144-16,1 2 160 0,-2-3-160 0,0-2 160 16,-2 1-160-16,-1-5 160 0,0-1-160 0,-1-1 160 15,1-1-160-15,-1 2 160 0,-2-3-16 0,2-1 0 16,-2 1 0-16,2-2 0 0,-2-1-144 0,0 1 128 15,1-3-128-15,1 1 128 0,1 0-128 0,0 0 0 16,1 1 144-16,-1-2-144 0,-1-3 0 0,0 2 144 16,2 1-144-16,-2-5 0 0,1-1 128 0,0-1-128 15,7-7 0-15,-7 7 0 0,-2 1 128 0,1 0-128 16,1-1 0-16,-1 0 0 0,-1-1 128 0,0 3-128 16,3 0 0-16,-1 1 0 0,-2 0 0 0,1-2 0 15,-1-1 0-15,0 2 0 0,-3 4 0 0,1-4 0 16,1 1 0-16,-2-4 0 0,0 3 0 0,0-2 0 15,1-2 0-15,-2 4 0 0,2-3 128 0,0 3-128 16,0-3 0-16,2 2 0 0,-1 0 0 0,2-3 0 16,-1 0 0-16,0 4 0 0,1-3 0 0,1 3 0 0,1-3 0 15,-1 3 0-15,1-2 0 0,0 0 0 16,-2 2 0-16,-1 0 0 0,0 1 0 0,2-1 0 0,0-1 0 16,1-2 0-16,0 2 0 0,-1-2 0 0,0-1 0 0,0 3 0 15,7-8 0-15,-6 6 0 0,-2 0 0 0,3 2 0 16,0-3 0-16,5-5 0 0,-7 9 0 0,3-1 0 15,-1 3 0-15,0-3 0 0,-1 2 0 0,1-1 0 16,0 5 0-16,-1-3 0 0,1-1 0 0,0 4 0 0,1-1 0 0,0 0 0 16,-1 1 0-16,1 0 0 15,-1 0 0-15,3-3 0 0,-2 2 0 0,0 1 0 16,-1-3 0-16,1 2 0 0,3 1 0 0,-4-3 0 0,1-2 144 16,0 3-144-16,0-3 0 0,0 1 144 0,3-4-144 0,0 4 0 15,1-10 0-15,-1 9 0 0,1-9 0 0,0 12 0 16,0-12 0-16,1 9 0 0,-1-9 0 0,1 11 0 15,-1-11 0-15,4 13 0 0,0-3 0 0,0 0 0 16,-4-10 0-16,3 9 0 0,-3-9 0 0,3 11 0 16,-3-11 0-16,4 12 0 0,-4-12 0 0,0 0 0 15,0 0 0-15,0 9 128 0,0-9-128 0,0 0 0 16,0 0 0-16,0 11 128 0,0-11-128 0,0 0 0 16,0 0 0-16,0 0 0 0,-3 9 0 0,3-9 0 15,0 0 128-15,0 0-128 0,0 0 0 0,0 0 0 16,0 0 0-16,0 0 0 0,0 0 128 0,0 0-128 15,0 0 0-15,0 0 128 0,0 0-128 0,0 0 128 16,0 0-128-16,0 0 128 0,0 0-128 0,-5-6 0 16,1 1 0-16,-1-3 128 0,1 3-128 0,2-4 0 15,2 9 0-15,-3-10 128 0,1-3-128 0,-1 3 0 16,2-1 0-16,0-2 0 0,-2 1 0 0,3 0 0 0,0-2 128 16,0 1-128-16,3 2 0 0,-1-3 0 0,1 2 0 0,-1 1 0 15,2-3 0-15,1-2 0 0,0 0 0 0,0-1 0 16,3 1 0-16,-2-2 0 0,0 0 0 0,0-1 0 15,0-1 0-15,1 0 0 0,-1 0 0 0,3 0 0 16,0 2 0-16,0 3 0 0,0 0 0 0,-1 0 0 16,4-3 0-16,-2 4 0 0,0 1 0 0,-1-1 0 15,3 1 0-15,-1-1 0 0,0 3 0 0,2-2 0 0,0 4 0 16,1-2 0-16,-1 1 0 0,2 0 0 0,1-4 0 16,1 1 0-16,-1 1 0 0,0 0 0 0,0-4 0 0,1 2 0 15,-2 2 0-15,3-3 0 0,-3-2-128 0,-1 0 128 16,-1 1 0-16,-2 3 0 0,2-1 0 0,-2 3 0 15,-2-4 0-15,0 1 0 0,0 2 0 0,0-1 0 16,-1 1 0-16,0 2 0 0,0-2 0 0,1 1 0 16,0 2 0-16,0-3 0 0,0 3 0 0,-2-3 0 15,-3-1 0-15,1 2 0 0,2-1 0 0,-1-2 0 16,0 0 0-16,2 0 0 0,-1-1 0 0,4-2 0 16,-6 1 0-16,2-3 0 0,1 1 0 0,1-1 0 15,-1-1 0-15,0-5 0 0,1 3 0 0,-1 0 0 16,-2-5 0-16,2 4 0 0,0 2 0 0,-1-3 0 15,1 1 0-15,-2 1 0 0,2 3 0 0,-2 0 0 16,0 0 0-16,1-1 0 0,-2-3 0 0,1 1 0 16,-3 1 0-16,2 0 0 0,-1 0 0 0,0-5 0 15,-2 2 0-15,-2-4 0 0,1-1 0 0,1-2 0 16,-2 1 0-16,1 2 0 0,1-1 0 0,0 4 0 16,-1-1 0-16,2 4 0 0,-1-1 0 0,-1 2 0 0,-1 3 0 15,0 3 0-15,3 2 0 0,-3-1 0 0,0 4 0 16,0-2 0-16,0 1 0 0,0 2 0 0,0-4 0 0,1 6 0 15,-1 7 0-15,3-10 0 0,-1 2 0 0,-2 8 0 16,4-10 0-16,-1 5 0 0,-3 5 0 0,0 0 0 16,0 0 0-16,0 0 0 0,0 0 0 0,0 0 0 15,2-8 0-15,-2 8 0 0,0 0 0 0,0 0 0 16,0 0 0-16,0 0 0 0,0 0 0 0,0 0 0 0,0 0-176 16,0 0 176-16,-9-1-128 0,9 1 128 0,0 0-224 0,0 0 32 15,0 0 16-15,-6 7 0 0,6-7 0 0,0 0 0 16,0 0 0-16,-10 4 0 0,10-4 176 0,0 0-128 15,0 0 128-15,-8 3-128 0,8-3 128 0,0 0 0 16,-11 5 0-16,11-5 0 0,-9 6 0 0,9-6 0 16,0 0 0-16,-8 7 0 0,8-7 0 0,-6 11 0 15,6-11 0-15,-7 11 0 0,2 1 0 0,0 4 0 16,0 2 0-16,5 4-128 0,-2 7 128 0,0 1 0 16,2 4 0-16,0 6-128 0,0 2 128 0,0 3 0 15,0-1 0-15,0 6 0 0,0-2 0 0,2 0 0 16,-5 2 0-16,1-2 0 0,-1-1 0 0,0 3 0 15,-2-3 0-15,4-5 0 0,-3-4 0 0,0-4 0 16,-1-2 0-16,0-5 0 0,0-2 0 0,-1-2 0 16,-2-3 128-16,2 1-128 0,-3-2 128 0,0-1-128 15,-1 1 160-15,-2-3-160 0,2-1 128 0,0 2-128 16,1 1 0-16,0 2 0 0,0-1 128 0,-1 1-128 0,-6-1 0 16,2 4 0-16,4-4 0 0,-2 2 128 0,-1-2-128 0,1 2 0 15,2-2 0-15,-2-1 0 0,1-2 0 0,0-2 0 16,1 0 0-16,4-6 0 0,-2 3 0 0,1-1 0 15,-3 0 0-15,1-1 0 0,0 0 0 0,0-4 0 16,0 2 0-16,3-1 0 0,-1-3 0 0,0 4 0 16,-2-1 0-16,0-1 0 0,-1 0 0 0,-1 3 0 15,1-4 0-15,0 3 0 0,1 1 0 0,-3-2 0 16,-1 2 0-16,3-3 0 0,-3 1 0 0,2 2 0 0,-1-2 0 16,1 1 0-16,-1 0 0 0,1 0 0 0,-2 0 0 0,2 2 144 15,-2 3-144-15,0-5 192 0,0 2-192 0,1 0 0 16,0 4-192-16,1-4 192 0,1 2 0 0,0 3 0 15,-2 0 0-15,-1-1 0 0,1-1 0 0,0 4 0 16,1 0 0-16,1-1 0 0,-1-2 0 0,1 2 0 16,3 1 0-16,-4 0 0 0,4 2 0 0,-2-1 0 15,4-1 0-15,-1 1 0 0,2-1 0 0,1-1 128 16,1-2-128-16,0 2 128 0,1-1-128 0,1 3 0 16,1-2 144-16,2 0-144 0,1-2 0 0,0 1 144 15,-1 0-144-15,2-4 0 0,2-1 128 0,-1-1-128 16,-6-8 0-16,8 11 0 0,-2-3 0 0,0 1 0 15,-6-9 128-15,9 5-128 0,-9-5 0 0,0 0 0 16,12 5 0-16,-1-1 0 16,-11-4-864-16,10-4-128 0,-10 4-32 0,13-9 0 15,0-4-2048-15,-8-3-400 0</inkml:trace>
  <inkml:trace contextRef="#ctx0" brushRef="#br3" timeOffset="81036.3">15899 5443 24879 0,'0'0'2208'0,"0"0"-1760"16,-5 11-448-16,0-1 0 0,3 2 384 0,0 0 0 16,-4 2 0-16,3 1 0 0,2 3 640 0,0 0 128 15,1-1 32-15,2 1 0 0,1 0-240 0,3 0-48 16,-1-2-16-16,2 1 0 0,-1-1-400 0,2 0-80 15,2-5-16-15,-5 2 0 0,0 0-208 0,-5-13-48 16,4 10-128-16,-4-10 192 0,0 12-192 0,0-12-192 16,0 0 48-16,0 0 0 15,0 0-2272-15,0 0-448 0</inkml:trace>
  <inkml:trace contextRef="#ctx0" brushRef="#br3" timeOffset="81817.69">16167 6512 7359 0,'0'0'656'0,"9"-7"-528"0,-1 2-128 0,2 1 0 16,0 0 1344-16,0-1 256 0,1 1 32 0,-11 4 16 16,10 0-208-16,0 0-32 0,-10 0-16 0,0 0 0 15,0 0 64-15,10 3 16 0,-10-3 0 0,0 0 0 0,0 0 0 0,0 0 16 16,8 9 0-16,-3-3 0 0,-1 5-384 0,1 0-80 15,1 1 0-15,0 5-16 0,0 3-272 0,1 3-48 16,-2 2-16-16,0 1 0 0,3 2-192 0,-2-3-32 16,1 2-16-16,2-2 0 0,-1 3-256 0,1-5-48 15,-2-1-128-15,2-2 192 0,-2 2-192 0,0-6 0 16,-2-2 128-16,1-1-128 0,0 1 0 0,-2-4 128 16,-4-10-128-16,1 13 0 0,1 1 128 0,-2-8-128 15,0 3 0-15,-2 1 0 0,0 3 128 0,-1-4-128 16,1 1 0-16,-1 1 144 0,-2-3-144 0,0 2 0 15,0-3 0-15,-1 0 0 0,-1 1 0 0,7-8 0 16,-7 5 0-16,7-5-176 0,-7 4 0 0,7-4 0 16,-5 6 0-16,5-6 0 15,0 0-352-15,0 0-80 0,0 0-16 0,0 0 0 16,0 0-1680-16,0 0-320 0,0 0-80 0,0 0-9888 0</inkml:trace>
  <inkml:trace contextRef="#ctx0" brushRef="#br3" timeOffset="81992.58">16354 7131 14735 0,'-4'9'1312'0,"-1"0"-1056"0,0 4-256 16,0 1 0-16,0 0 2800 0,-1 0 496 0,-3 1 96 0,0 0 32 16,-2-1-1072-16,0 3-224 0,1 1-32 0,0-3-16 15,-1-2-752-15,-1 1-160 0,1 1-16 0,-1 0-16 16,1-3-560-16,-2-2-128 0,2 1 0 0,-1-1-16 16,3 0-304-16,3-3-128 0,-2 2 0 0,-1-2 128 15,6-2-864-15,3-5-176 0,0 0-48 16,0 0 0-16,0 0-2176 0,0 0-448 0</inkml:trace>
  <inkml:trace contextRef="#ctx0" brushRef="#br3" timeOffset="83596.98">16329 7570 16575 0,'0'0'1472'0,"0"0"-1168"0,0 0-304 0,0 0 0 0,0 0 1312 0,0 0 208 16,1 13 32-16,-1-2 16 0,0 2-720 0,4 3-144 15,-2 2-16-15,1 0-16 0,1-3-224 0,0 3-64 16,-1 1 0-16,3 0 0 0,-1-1-256 0,-2 0-128 16,1-1 128-16,0 2-128 0,-1-1 0 0,-2 1 128 15,0 2-128-15,0-2 0 0,-1-3 128 0,-1 1-128 16,-3-2 0-16,2 2 128 0,-3-1-128 0,2 1 0 0,-3-1 144 15,-1-1-144-15,1 1 144 0,0-1-144 16,-2 0 192-16,1-1-192 0,-4-4 416 0,5 2-32 0,-2-2 0 0,2-4 0 16,0 2-64-16,-1 1-32 0,0-3 0 15,-1 4 0-15,2-2-288 0,-3 2 128 0,-1-4-128 0,-1 3 0 16,3-2 128-16,-3 0-128 0,-1 1 0 0,-1 1 0 16,0 1 160-16,1 1-160 0,-1-2 128 0,0 3-128 15,-1-6 192-15,1 6-32 0,-1-2-16 0,2 2 0 0,-2 2 48 16,2-2 16-16,2 2 0 0,0 0 0 0,0 1 736 15,1-1 144-15,-1-1 16 0,1 1 16 16,0 1-864-16,1-1-256 0,1-1 0 0,0-1 128 0,2 1-128 0,-1 0 0 16,0-3 0-16,-1 4 0 15,2 3-768-15,-4-2-192 0,-2-2-16 0,1 2-16 0,-1 3 864 0,1 1 128 16,1-3 0-16,0 1 160 0,1-1-16 0,-1 1 0 16,2-1 0-16,1 1 0 0,-2-2 32 0,2 0 0 15,0-2 0-15,-1 0 0 0,1 1 80 0,0-3 32 16,-2 1 0-16,0 2 0 0,-1-3 16 0,2 3 0 15,-1-1 0-15,4 2 0 0,-3-4-160 0,-1 3-16 16,0 0-128-16,2 2 192 0,0-2-192 0,-1-3 144 16,0 2-144-16,3 1 128 0,-1 1-128 0,1-5 0 15,-2 3 144-15,2 0-144 0,0-1 0 0,0 4 0 16,2-3 0-16,0 4 0 0,0-2 0 0,2 1 0 0,2-1 0 0,0 1 128 16,0 1-128-16,2-1 0 15,0 1 0-15,0-1 128 0,-1 2-128 0,1-1 0 16,0 1 0-16,0-2 0 0,-2 1 0 0,0-2 0 0,2 0 0 15,-3-1 0-15,0 0 0 0,-1 0 0 0,0 0 0 16,0-4 0-16,0 0 0 0,1-3 128 0,-1 2-128 16,0-4 0-16,0-5 0 0,0 7 144 0,-1 2-144 0,0-2 0 15,1 1 144-15,-1-1-144 0,1-7 0 16,-4 9 144-16,2-3-144 0,0 0 0 0,-2 2 0 0,2-3 0 16,-1 1 0-16,0 3 0 0,1-4 128 0,2-5-128 15,0 0 0-15,-1 8 0 0,1-8 0 0,0 0 0 16,0 0 0-16,0 0 0 0,0 0 0 0,0 0 0 0,0 0 0 15,0 0 0-15,0 0 0 0,0 0 0 0,0 0 0 16,0 0 0-16,0 0 0 0,0 0 0 0,0 0 0 0,0 0 0 16,0 0 0-16,0 0 0 0,0 0 0 0,-5-5 0 15,1 0 0-15,0 0 0 0,1-3 0 0,-3 3 0 16,4-1 0-16,-2-3 0 0,0 3 0 0,0-3 128 16,0 2-128-16,2-3 0 0,-1 1 0 0,-1-2 0 15,2-1 0-15,2-2 0 0,-3-2 0 0,3 1 0 16,0-2 0-16,0-2 0 0,3-1 0 0,-1-2 0 15,1-1 0-15,1 0 0 0,1 0 0 0,0-2 0 16,0 1 0-16,1 1 0 0,1-1 0 0,3-7 0 16,-1 1 0-16,0 7 0 0,0 1 0 0,-1 2 0 15,1 1 0-15,-1 2 0 0,1 3 0 0,0-1 0 16,0-1 0-16,-2-1 0 0,1-1 0 0,-2 4 0 16,2 2 0-16,0 1 0 0,-2 0 0 0,2 3 0 15,-1-3 0-15,1 2 0 0,1-4 0 0,1 3 0 16,0-1 0-16,1-2 0 0,-2 2 0 0,4 0 0 15,1-1 0-15,0 1 0 0,-1 0 0 0,-2 0 0 16,-2-1 0-16,3-1 128 0,-1-1-128 0,0 4 0 16,1-2 0-16,-2-2 0 0,0 2 0 0,0 2 0 0,1-3 128 0,-1 3-128 15,-1-1 0-15,1 1 0 0,-1-1 0 16,0 0 128-16,-1 1-128 0,3-3 0 0,-1 0 0 0,0 2 128 16,-1-3-128-16,2-1 128 0,2-2-128 0,0 3 128 15,-1 0 32-15,1 1 0 0,1-3 0 0,-1 1 0 16,0 2-32-16,-2 2-128 0,0-2 192 0,1 1-64 0,1 3-128 15,-5-2 0-15,0 2 144 0,0-2-144 16,-2-1 128-16,0 1-128 0,0-3 128 0,-1 2-128 0,1 1 192 0,-2-2-48 16,0-3 0-16,-1 0 0 0,0 1 32 0,2 3 0 15,-1-2 0-15,-2 0 0 0,0 2-176 0,-1 4 192 16,-1 8-192-16,0 0 192 0,-1-11-192 0,1 11 0 16,0 0 0-16,0 0 0 15,0 0-960-15,0 0-240 0,0 0-32 0,0 0-15616 16</inkml:trace>
  <inkml:trace contextRef="#ctx0" brushRef="#br3" timeOffset="84325.69">16272 7065 7359 0,'0'0'656'0,"0"0"-528"0,0 0-128 0,0 0 0 16,0 0 1760-16,0 0 320 15,0 0 64-15,0 0 16 0,0 0-1008 0,0 0-192 16,-7-1-32-16,1-4-16 0,3 0 192 0,0 0 48 16,-1-4 0-16,1 1 0 0,-2-3 176 0,3-7 32 15,-2 0 16-15,1 0 0 0,1-1-432 0,-1-4-96 0,2 2-16 0,0-3 0 16,1 1-256-16,-3 0-64 0,2-2-16 0,0-1 0 16,-1 4-192-16,-2 0-48 0,2 1 0 0,-1 2 0 15,1 3-256-15,-2 0 160 0,1 4-160 0,1-1 128 16,-2 3-128-16,0 1 0 0,1-1 0 0,0 3 0 15,0 2-384-15,3 5-16 0,-1-7 0 0,1 7 0 16,0 0-2112-16,0 0-432 0</inkml:trace>
  <inkml:trace contextRef="#ctx0" brushRef="#br3" timeOffset="84987.81">15935 5563 11807 0,'0'0'512'0,"0"-13"128"0,1-1-512 0,2 4-128 0,-1-1 0 0,1 0 0 15,-1 1 640-15,2-1 128 0,0 3 0 0,0-1 16 0,1 2-112 16,1-4-32-16,2 3 0 0,2-5 0 0,0-1-176 16,2-1-32-16,0 1-16 0,4-3 0 15,0-1-80-15,2-2-16 0,0-2 0 0,1 1 0 0,-2-1-128 0,4 3-48 16,0 0 0-16,1 0 0 0,-3-1-16 0,0-2-128 16,-1 3 192-16,0-1-64 0,-2-1 64 0,-2 2 16 15,0 0 0-15,-1 0 0 0,1 0 0 0,-1 0 0 16,-2-1 0-16,1-3 0 0,-2 1-16 0,1 1 0 15,-1-4 0-15,2 1 0 0,0 1 0 0,2 0 0 16,-3-6 0-16,0 1 0 0,1-1-192 0,-1-1 176 16,2 0-176-16,1 2 160 0,-5-2-32 0,2 1 0 15,-1-1 0-15,0 4 0 0,0-1 224 0,1 3 32 16,-4-2 16-16,3 4 0 0,-1 0-128 0,0 0-16 16,-1 2-16-16,1 1 0 0,0 0 48 0,0-3 16 15,-1-1 0-15,1-2 0 0,2 1 16 0,-4 0 16 16,0-3 0-16,-1 0 0 0,-1-5 48 0,1-2 16 15,1-1 0-15,-1 0 0 0,3 2-80 0,0-1 0 16,-2-2-16-16,0 4 0 0,-1 5 112 0,-1-3 32 16,-1 5 0-16,-3-2 0 0,-2 2 0 0,-1 2 16 0,-4-1 0 0,0 3 0 15,-3 2-96-15,-2 3-32 0,-3 1 0 16,-2 2 0-16,1 0-144 0,0 0-48 0,-2 7 0 16,1 0 0-16,3 3-144 0,1 2-272 0,0 3 64 0,3 5 16 31,2-2-2352-31,7-5-464 0</inkml:trace>
  <inkml:trace contextRef="#ctx0" brushRef="#br1" timeOffset="98121.75">8561 4285 4607 0,'0'0'400'0,"0"0"-400"0,9 2 0 0,-1-5 0 0,-2-1 2688 0,-6 4 448 15,0 0 80-15,0 0 32 0,0 0-1840 0,0 0-384 16,0 0-64-16,0 0 0 0,0 0-48 0,4-3 0 15,-3-4 0-15,-1 7 0 0,-1-6-32 0,-3 2-16 16,-1-4 0-16,-3 3 0 0,3 0-224 0,-3-1-32 16,-2 1-16-16,-2 1 0 0,-1 0-144 0,-2-1-48 15,-3 3 0-15,-4-1 0 0,-3 0-128 0,-3 2-16 16,-3 1-16-16,0 0 0 0,-5 4-32 0,0 1 0 16,0 3 0-16,-1-1 0 0,-1 5-208 0,-1 2 128 15,0-2-128-15,2 4 0 0,-1-2 128 0,2 1-128 16,1 1 0-16,-1 0 144 0,2 0-16 0,-2-1 0 15,2 1 0-15,1 2 0 0,1 1 32 0,3 3 0 16,2 1 0-16,2 3 0 0,4-1-160 0,2-2 128 16,4 1-128-16,5 0 128 0,5-2-128 0,5 0 0 15,4-1 0-15,5 2 0 0,3-3 224 0,5 1-32 16,3-3-16-16,3 1 0 0,2 0-48 0,3-3-128 16,2-1 192-16,0-2-64 0,2-1 32 0,0 0 0 15,2 0 0-15,-1-3 0 0,0-4 16 0,0 1 0 0,4-2 0 0,0 2 0 16,-1-1 0-16,-1-3 0 0,1-4 0 0,2-1 0 15,0-1 112-15,1-1 32 0,1-7 0 0,-2 1 0 16,-2-6 112-16,-1-1 16 0,-4-4 16 0,-2 0 0 16,-2-1 80-16,-3-5 16 0,-4 1 0 0,-2-3 0 15,-3-1-96-15,-3 1-16 0,-4-3 0 0,-3-1 0 16,-2-2-192-16,-3 3-32 0,-4 6-16 0,-3 2 0 0,-6 4-208 16,-2 4 0-16,-2 0 0 0,-3 4 0 15,-3 5-128-15,-1 2-128 0,-3 3-32 0,-12 1 0 16,3 4-1456-16,4 1-304 15,3-1-48-15,2 2-14480 0</inkml:trace>
  <inkml:trace contextRef="#ctx0" brushRef="#br1" timeOffset="98865.25">7580 4678 11055 0,'0'0'976'0,"0"0"-784"16,0 0-192-16,0 0 0 0,0 0 2304 0,0 0 432 15,0 0 80-15,0 0 0 0,0 0-1856 0,4 13-384 16,-1 1-80-16,0 2-16 0,-1 6 32 0,1 1 0 15,0 4 0-15,-1 2 0 0,1 5 192 0,-2 6 64 16,3 4 0-16,-4 2 0 0,0 3-160 0,1 5-32 0,0 3 0 0,2 5 0 16,-1-1-96-16,1 7-32 0,-1 2 0 0,3 25 0 15,2-10-144-15,0-2-48 0,1-6 0 0,-2 1 0 16,0 1 0-16,0-3 0 0,-1 3 0 0,0-1 0 16,-2-4-64-16,0 2-32 0,-1 1 0 0,0 1 0 15,-2-4 96-15,0 1 32 0,0-2 0 0,0-1 0 0,-1 2 128 16,1 2 32-16,-1-1 0 0,1-1 0 0,1-2-176 0,0 3-16 15,-1-1-16-15,0-2 0 0,0-3-80 0,-1 2-16 16,0 2 0-16,1-1 0 0,-2-1 64 0,2 2 16 16,0-2 0-16,-1 0 0 0,-1-1-224 0,2 0 128 15,0 1-128-15,2 0 0 0,1-2 160 0,-1 1-160 16,1-2 160-16,-1 2-160 0,1-4 160 0,-1 3-160 16,1 0 160-16,-1-1-160 0,1 0 128 0,0-3-128 15,-2 1 0-15,0 0 144 0,0-4-144 0,-1 4 0 16,0-2 0-16,-1-1 128 0,-1-3-128 0,-1 1 0 0,-1-1 0 0,0 3 128 15,3 1-128-15,-1 1 0 0,-2-4 0 0,1-17 0 16,1-1 128-16,-3 6-128 0,2-2 0 0,-1 2 128 16,-1 5-128-16,1 0 0 0,-1 2 0 15,0-2 128-15,0-2-128 0,-1 0 0 0,-2 1 0 0,0 1 128 16,0 0-128-16,-1 2 192 16,-1 3-192-16,-1 0 192 0,2-1-192 0,1 0 0 0,-3 1 0 15,1-2 0-15,1-3 0 0,2 1 0 16,3-3 0-16,1 0 0 0,1-1 0 0,1 1 0 15,1-5 0-15,2 2 0 0,1-6 0 0,2 3 128 0,1-4-128 16,0 3 0-16,-1-4 0 0,2 3 0 0,-1 0 128 0,1 3-128 16,-1-3 0-16,0 2 0 0,2-3 0 0,-2 2 128 15,1-3-128-15,-1-2 0 0,2 5 0 0,3 11 128 16,-1-11-128-16,0-1 0 0,-1-6 0 0,1-3 128 16,1-4-128-16,-1-4 0 0,0-3 0 0,-1-3 0 15,1-4 0-15,0-8-176 0,2-3 16 0,0-7 0 16,4-7-1632-16,1-10-320 15,4-12-64-15</inkml:trace>
  <inkml:trace contextRef="#ctx0" brushRef="#br1" timeOffset="99937.3">8997 4413 8287 0,'-6'-17'368'0,"3"8"80"0,1-1-448 0,0 0 0 0,-2-3 0 0,2 5 0 16,-1 0 1984-16,3 8 304 0,-1-6 64 0,1 6 16 15,0 0-1216-15,0 0-224 0,0 0-48 0,-5 4-16 0,0 3-432 16,0 3-96-16,0 4-16 0,0 1 0 15,-5 3 192-15,2 1 16 0,-2 3 16 0,2 2 0 0,0 5-16 16,1 3 0-16,1 3 0 0,-1 5 0 0,2 2-80 0,0 6-32 16,4 3 0-16,-1 2 0 0,1 2-48 0,1 3-16 15,3 10 0-15,1 27 0 0,1-5-112 0,2-2-32 16,2 0 0-16,-1-2 0 0,-2 0-208 0,0-2 128 16,1-1-128-16,-1 2 0 0,-1-2 128 0,-1 3-128 15,-1 2 0-15,-1 0 0 0,1-1 144 0,-2 1-144 16,-2 2 128-16,1 1-128 0,-3-1 336 0,3 4-16 15,0 4 0-15,-1-6 0 0,0 3 0 0,-1 1 0 16,1-1 0-16,1 7 0 0,0-4-64 0,0 2-32 16,-1-2 0-16,0 5 0 0,-1-4-32 0,1 3-16 15,-2 1 0-15,1 0 0 0,-3-4 144 0,-2 0 16 16,2-2 16-16,-1 3 0 0,0-3-16 0,-1 2 0 16,-2-5 0-16,3 1 0 0,-2 3-48 0,1-6-16 15,-1-2 0-15,1-1 0 0,-1 0-48 0,2 0-16 16,-2-1 0-16,2-6 0 0,1-2 48 0,2-5 16 15,0-1 0-15,1-3 0 0,-3-1-96 0,2 0-32 0,-2 0 0 0,1-3 0 16,1 2-144-16,-1-5 192 0,0-1-192 0,0-1 192 16,-1 6-192-16,0-2 192 0,0 0-192 0,-1 0 192 15,-1-1-192-15,2-5 192 0,1-1-192 0,0 1 192 0,-1-5-192 16,2-1 192-16,-3-1-192 0,3-5 192 0,0-2-192 16,-3-3 192-16,1 1-192 0,-2-6 192 0,-2-1-192 0,2-2 192 15,-1-1-192-15,1-2 192 0,-2-4-192 16,0 1 160-16,2-2-160 0,0-2 160 0,-1-5-160 0,3-2 192 15,1-4-192-15,0 1 192 0,-1 1 0 0,2-2 0 16,0-2 0-16,3-12 0 0,-3 9-192 0,2 0 160 16,1-9-160-16,0 0 160 0,0 0-160 0,0 0 128 15,0 0-128-15,0 0 128 0,0 0-128 0,0 0 0 16,0 0 0-16,0 0 0 0,0 0 0 0,0 0 0 16,0 0 128-16,0 0-128 0,0 0 0 0,4 9 0 15,-4-9 0-15,0 0 0 0,0 0 0 0,0 0 0 16,0 0 0-16,0 0 0 0,0 0 0 0,0 0 0 15,0 0 0-15,0 0 0 0,6 6 0 0,-6-6 0 16,0 0 0-16,0 0 0 0,0 0 0 0,5 4 0 16,-5-4 0-16,0 0 0 0,0 0 0 0,0 0 0 0,5 5 0 15,-5-5 0-15,0 0 0 0,0 0 0 16,0 0 0-16,0 0 0 0,0 0 0 0,0 0 0 16,0 0 0-16,0 0 0 0,0 0 0 0,0 0 0 15,6 9 0-15,-6-9 0 0,0 0-144 0,0 0 144 16,3 8-192-16,-3-8 192 15,0 0-560-15,0 0 0 0,0 0 0 0,0 0 0 16,0 0-1840-16,0 0-368 0,0 0-80 0,0 0-7264 0,8 9-1472 0</inkml:trace>
  <inkml:trace contextRef="#ctx0" brushRef="#br1" timeOffset="100502.88">8606 11660 12895 0,'0'0'1152'0,"0"0"-928"15,0 0-224-15,0 0 0 0,0 0 1680 0,0 0 304 16,-2-5 48-16,2 5 16 0,0 0-672 0,0 0-128 15,-1-5-32-15,1 1 0 0,0 4 32 0,-1-5 0 16,-3-3 0-16,3 2 0 0,-1-1 32 0,0-1 0 16,-3 0 0-16,2-3 0 0,-1-1-320 0,1 2-48 15,-4-3-16-15,1 2 0 0,-1 1-272 0,1-4-64 16,-2 1-16-16,0 4 0 0,-1-2-176 0,-1 3-48 16,-1-1 0-16,-1 3 0 0,-2 2-64 0,-2 2-32 15,0 2 0-15,-4 1 0 0,-1 1-224 0,1 1 176 16,-3 3-176-16,0 3 160 0,-2-1-160 0,1 1 0 15,-1-4 0-15,3 6 0 0,-1-1 0 0,0 3 0 0,-1-1 0 16,2-2 0-16,2 4 0 0,-2-2 0 16,-1 2 0-16,2 2 0 0,-1-1 0 0,0 1 0 0,-2 1 0 15,3 2 0-15,-2 1 0 0,0 2 0 0,-1 2 0 16,0 2 0-16,1 2 0 0,0-2 0 0,2 2 0 0,2 0 0 16,0 5 0-16,1 2 0 0,3-1 0 0,0 1 0 15,5 1 0-15,1 1 0 0,3-2 0 0,2 1 0 16,2-2 0-16,6-1 0 0,1-5 0 0,6 0 0 15,0-5 128-15,7-2-128 0,3-5 0 0,4-3 128 0,4-2 32 16,3-6 0-16,1-2 0 0,2-3 0 0,2-4 16 16,4-6 0-16,2-2 0 0,3-5 0 0,3-7 80 0,3-1 0 15,2-4 16-15,-2 0 0 0,-3-4 32 16,0-1 0-16,-2-2 0 0,-3 0 0 0,-2 1 48 0,-5-1 16 16,-3 1 0-16,-2-1 0 0,-5 3-144 0,-5 2-32 15,-5 3 0-15,-4 2 0 0,-5 3-192 0,-5 3 144 16,-3 3-144-16,-5-2 128 15,-5 5-1088-15,-4 6-240 0,-4 2-32 0,-4 3-18384 16</inkml:trace>
  <inkml:trace contextRef="#ctx0" brushRef="#br1" timeOffset="101705.29">7695 11778 12895 0,'-6'-10'576'0,"3"4"112"0,0 0-560 0,-2-2-128 15,2-4 0-15,-1 1 0 0,-1 1 2176 0,1-3 384 16,1 2 96-16,-1 1 16 0,0-4-752 0,0 2-128 16,-1 3-48-16,1 0 0 0,0 0-208 0,1 4-32 0,-3-4-16 0,1 6 0 15,5 3-240-15,0 0-48 0,-6 0-16 16,0 2 0-16,-1 5-448 0,1 4-96 0,1 7 0 0,-1 5-16 16,-1 5-208-16,2 1-32 0,1 0-16 0,0 5 0 15,2 6 80-15,1 4 32 0,-1 1 0 16,1 4 0-16,0 6-272 0,0 0-48 0,-1 1-16 0,0-3 0 15,4-3 32-15,-4-2 0 0,-1-4 0 0,1 0 0 0,-2-6 96 16,0-4 32-16,-1-1 0 0,0-5 0 0,0-1 32 16,1-4 16-16,0-6 0 0,2 1 0 0,0 0-144 0,1-5-16 15,1-6-16-15,0-7 0 0,0 0-16 16,0 0 0-16,0 0 0 0,0 0 0 0,8-5 32 0,-2-2 16 16,2-1 0-16,2-2 0 0,3 0-208 15,3-3 0-15,-1 1 0 0,7 4 0 0,3-4 0 0,6 3 0 16,3-2 0-16,4 2 0 0,3-4 0 0,4 3 0 15,-2 4 0-15,1-1 0 0,2-2 0 0,0 4 0 16,-1 0 0-16,0 0 0 0,-2 1 0 0,-1 1 0 16,-2 0 0-16,-4 0 0 0,-4 3 0 0,1-2 0 15,-5 1 0-15,-2 1 0 0,-3 0 0 0,-2 3 0 16,-2-1 0-16,-2-2 0 0,-5-2 128 0,2 2-128 16,-2 2 0-16,-2-1 144 0,-1-1-144 0,0 0 128 15,-2 0-128-15,1-1 128 0,-8 1-128 0,0 0 0 16,0 0 0-16,0 0 0 0,6 4 0 0,-6-4 0 15,7 1 0-15,-7-1 0 0,0 0 128 0,0 0-128 16,7-1 0-16,0-3 128 0,-1-3-128 0,2 1 0 0,-1-7 144 16,0 1-144-16,-2-6 128 0,1-4-128 15,2-1 128-15,-1-6-128 0,2-7 0 0,0-4 144 0,1-2-144 16,3-5 0-16,2 1 144 0,2-2-144 0,1 2 0 16,1 3 144-16,1-4-144 0,2 4 0 0,-2-2 0 0,3 6 0 15,-3 2 0-15,1 0 0 0,-2 3-128 0,-2 2 128 16,-1 4 0-16,-2 1 0 0,-3 3 0 0,-1 4 0 15,-2-1 0-15,-3 4 0 0,-1 0 0 0,-2 2 0 16,1 1-128-16,-1 4 128 0,0-1 0 0,-2 5 0 0,0 6 0 0,0 0 0 16,-2-6 0-16,2 6 0 15,0 0-192-15,0 0 192 0,0 0-160 0,-7 5 160 0,-2-1 0 16,1-1 0-16,-2 3-128 0,-1 1 128 0,-2-3 0 16,-4-1 0-16,-3-1 0 0,-3-1 0 0,-5 1 0 0,-5-2 0 15,-5-4 0-15,-5 3 0 0,-4-1 192 0,-8 4-64 16,-6 0 0-16,-6 2-128 0,-8 2 208 0,-5 1-64 15,-4 5-16-15,-4 1 0 0,-3 1 0 0,-1 3-128 16,-1-1 192-16,8 1-64 0,6 3-128 0,9-2 0 16,9-3 0-16,12-1 128 0,9-6-128 0,12-1 0 15,12-4 0-15,16-3-176 16,5-13-1424-16,17-5-272 0,13-5-64 0,12-6-18864 0</inkml:trace>
  <inkml:trace contextRef="#ctx0" brushRef="#br1" timeOffset="103003.2">4918 4786 9215 0,'1'-23'400'0,"1"13"96"0,-2-3-496 0,1-1 0 0,-1-2 0 0,0-1 0 0,0 0 592 0,0-1 32 15,0-2 0-15,1 0 0 0,0 0 208 16,2 0 32-16,-2-2 16 0,2 2 0 0,-1 1 272 0,1 2 48 16,1 2 16-16,-2 4 0 0,3-2 208 0,0 5 48 15,-1 1 16-15,-4 7 0 0,0 0-368 0,0 0-80 16,0 0-16-16,0 0 0 0,4 10-320 0,-2 1-64 15,-4 6 0-15,1 6-16 0,-3 1 128 0,-1 9 16 16,-3 0 16-16,3 5 0 0,-3 3-16 0,-2 7-16 16,-2 0 0-16,-1 9 0 0,1 4-176 0,1 3-16 15,-3-3-16-15,3-1 0 0,2-3-160 0,-2-7-48 16,4-5 0-16,3-4 0 0,0-2-16 0,2-7-16 0,-1-4 0 16,2-6 0-16,1-4 48 0,1-4 16 15,0-4 0-15,2-1 0 0,-3-9 16 0,0 0 16 16,0 0 0-16,9-3 0 0,-4-5-48 0,5 1-16 15,3-7 0-15,2 0 0 0,2-1-208 0,4-2-128 0,2-1 128 0,5 3-128 16,4 0 0-16,5 1 0 0,2 1 0 16,4 4 0-16,1-4 0 0,0 6 0 15,0-2 0-15,4 5 0 0,-1-4 0 0,0 5 0 0,-2 0 0 16,-1 3 0-16,-4 1 0 0,-2 2 0 16,-3-1 0-16,-4 4 0 0,-3-3 0 0,-2 4 0 0,-5 0 0 0,-1-3 0 15,-5 1 0-15,0 2 0 0,-5-1 0 0,-1-1 128 16,-1 1 32-16,-2 1 16 0,0-3 0 0,0 1 0 15,-6-5-48-15,3 7-128 0,-3-7 192 0,0 0-64 16,0 0-128-16,0 0 192 0,0 0-192 0,0 0 192 16,0 0-32-16,0 0 0 0,0 0 0 0,4-5 0 15,0-6 32-15,0-5 0 0,-2 0 0 0,2-4 0 0,0-1-192 0,2-3 128 16,1-5-128-16,0-2 128 16,2-3-128-16,1-2 0 0,1 0 0 0,1-2 0 0,1-2 0 0,2 2 0 15,2 1 0-15,-1 2 0 0,0 0 0 0,0 2 0 16,1 0 0-16,0 3 0 0,1 3 0 0,0-1 0 15,0 3 0-15,-2-3 0 0,0 3 0 0,-3 4 0 16,1-1 0-16,-3 1 0 0,0 3 0 0,1 1 0 16,-2 6 0-16,0-1 0 0,-5 0 0 0,1 3 0 15,1 0 0-15,-5 3 0 0,2 2 0 0,-4 4 0 16,4-5 0-16,-4 5 0 0,0 0 0 0,0 0 0 16,0 0 0-16,0 0 0 0,0 0 0 0,0 0 0 0,0 0 0 15,0 0 0-15,-4-5 0 0,-2 3 0 16,-3 2 128-16,0 2-128 0,-4-1 0 0,-1 4 0 0,-4-3 144 0,-3 1-144 15,-5 1 128-15,-4 0-128 0,-6 1 160 0,-3-1-160 16,-7-2 176-16,-5 2-176 0,-5 0 192 0,-5 1-192 16,-6-1 224-16,-3-1-64 15,-1 2-16-15,1 4 0 0,0 0 80 0,1 1 16 0,3-2 0 16,5 2 0-16,5 2-48 0,7-5-16 0,7 2 0 0,6-2 0 16,7-1-176-16,6-1 0 0,5-1 0 0,4-3 0 15,4 0 0-15,4-1 0 0,6 0 0 0,0 0 0 31,13-10-1168-31,7 1-272 0,7-5-48 0,-1 8-12464 0,11-6-2496 0</inkml:trace>
  <inkml:trace contextRef="#ctx0" brushRef="#br2" timeOffset="108303.42">17306 9227 5519 0,'0'0'496'0,"0"0"-496"16,0 0 0-16,9-1 0 0,-1-1 2352 0,0 0 368 16,-1 0 80-16,-7 2 16 0,0 0-1168 0,0 0-240 15,8-3-32-15,-8 3-16 0,0 0-112 0,0 0-32 16,0 0 0-16,0 0 0 0,0 0-80 0,0 0-32 16,0 0 0-16,0 0 0 0,0 0-144 0,0 0-16 15,0 0-16-15,-8 1 0 0,1 1-80 0,-2-1-16 16,-2-1 0-16,0 0 0 0,-3-1-128 0,-8-1-48 15,2 0 0-15,-2-1 0 0,2 1-80 0,-1-3 0 16,-2 0-16-16,0 1 0 0,4-3-192 0,-4 1-48 0,0 1 0 0,0-1 0 16,-5-3-128-16,3 6-48 15,-3 1 0-15,2-1 0 0,0-3-144 0,0 2 160 0,-1 0-160 16,5 2 160-16,3 2 32 0,2 1 16 16,2 0 0-16,1-1 0 0,1 1-208 0,3 3 176 0,2 1-176 0,8-5 160 15,0 0-160-15,0 0 0 0,-9-2 0 16,9 2 0-16,0 0 176 0,0 0-48 0,0 0-128 0,0 0 192 15,0 0-64-15,0 0 0 0,-5 9-128 0,5-9 192 16,0 0-192-16,-2 7 0 0,2-7 128 0,-2 13-128 16,2 0 0-16,0-3 0 0,-2 3 128 0,1 1-128 0,-2 1 0 15,1 3 0-15,-4-1 128 0,0 4-128 0,-2 0 0 0,1 1 144 16,-2 2-144-16,0 3 128 0,-1 3 32 16,-2 1 0-16,-2-1 0 0,2 2 0 0,-2-5 48 0,0 3 16 15,2 3 0-15,2-3 0 0,-1-5-80 0,3-2-16 16,1-4 0-16,1-1 0 0,1-2-128 0,2-3 128 15,3-13-128-15,0 0 128 0,0 11-128 0,0-11 192 16,0 0-192-16,0 0 192 0,0 0 48 0,11 6 16 16,-1-6 0-16,2 0 0 0,0-2 0 0,2 0 0 15,0-3 0-15,0 0 0 0,-1 1-256 0,3-1 0 16,0 0 0-16,2 2 0 0,1 2 0 0,0 1 0 16,0 0 0-16,2 2 0 0,2 1 0 0,0 1 0 15,0-1 0-15,1 0 0 0,0 0 0 0,2 0 0 16,-2 2 0-16,1 1 0 0,1-3 0 0,-2 2 0 15,-3 2 0-15,1-3 0 0,0 3 0 0,-1 0 0 16,1-5 0-16,-1-1 0 0,-1 2 0 0,0 0 0 16,-2-2 0-16,-1-1 0 0,-4 1 0 0,1-2 0 15,-2 0 0-15,-2-1 0 0,-10 2 0 0,10-1 0 16,-10 1 0-16,0 0 0 0,0 0 0 0,10 0 0 0,-10 0 0 16,0 0 0-16,0 0 128 0,0 0-128 0,0 0 0 15,0 0 0-15,0 0 128 0,0 0-128 0,0 0 0 0,0 0 144 16,0 0-144-16,9-5 160 0,-3-5-160 0,1 5 160 15,-3-2-160-15,-1-2 160 0,1 2-160 16,1-3 160-16,-3 1-160 0,1-3 192 0,2 2-192 0,3-1 192 16,-5-6-192-16,2-1 192 0,-2 1-192 0,3-1 192 15,0-1-192-15,0 1 0 0,-1 1 144 0,3 1-144 0,-2-2 0 16,2 1 0-16,0 1 0 0,-2 1 128 0,3-1-128 16,-2 4 0-16,1-1 0 0,0 0 0 0,-2 2 0 15,0-1 0-15,0 1 0 0,-3 2 0 0,2-4 0 0,-2 2 0 16,-2 1 0-16,-1-2 0 0,-1 5 0 0,1-3 0 15,0 2 0-15,0-2 0 0,-1 2 0 0,1 8 0 16,-2-13 0-16,2 5 0 0,2-3 0 0,-2 5 0 16,0 6 0-16,0 0 0 0,1-10 0 0,-1 5 0 15,0 5 0-15,0 0 0 0,0 0 0 0,0 0 0 16,0-10 0-16,0 10 0 0,0 0 0 0,0 0 0 16,0 0 0-16,0 0 0 0,-4-9 0 0,4 9 0 15,0 0 0-15,-7-7 0 0,-2 1 0 0,-2 1 0 16,-1 1 0-16,-1 0 0 0,-5 2 144 0,-1 2-144 15,-2 0 192-15,-6 1-192 0,-5 2 192 0,-2 2-192 16,-4-2 192-16,0 3-192 0,-2-3 0 0,5 4 0 16,3-5 0-16,5 0 0 15,2-1-944-15,6-2-288 0,3-2-64 0,7-6-13008 16,7 1-2592-16</inkml:trace>
  <inkml:trace contextRef="#ctx0" brushRef="#br2" timeOffset="109361.54">16686 3402 21183 0,'-10'-16'944'0,"6"5"192"0,4 11-912 0,-6-7-224 0,6 7 0 0,0 0 0 0,-7-12 704 0,7 12 112 16,0 0 16-16,0 0 0 0,0 0 448 0,0 0 112 15,-7-6 16-15,7 6 0 0,0 0-176 0,0 0-16 16,-8 5-16-16,2 4 0 0,-2 0-464 0,2 5-96 15,-2 1 0-15,1 5-16 0,-4 10-16 0,4-1 0 16,-3 4 0-16,-1 1 0 0,2 2-176 0,-1-1-48 16,-1 1 0-16,-2 0 0 0,2-1 32 0,-2 2 0 15,-5-1 0-15,2-3 0 0,-1-5-16 0,1 0 0 16,-1-2 0-16,2 1 0 0,2-3-112 0,3-4-32 16,1-3 0-16,3-4 0 0,1-4-64 0,5-9 0 15,0 0-16-15,0 0 0 0,0 0 80 0,0 0 0 16,0 0 16-16,11 1 0 0,3-2 0 0,1-3 0 0,6 0 0 0,0 0 0 15,5 0-144-15,3-1-128 16,3 1 144-16,5 1-144 0,3-4 0 0,2 1 128 16,-1 1-128-16,2 4 0 0,0-2 0 0,2 2 0 15,-1 1 0-15,-2 0 0 0,-1-2 0 0,0 1 0 0,-1-1 0 0,0 0 0 16,-2 2 0-16,-3 4 0 16,-2-1 0-16,-2-1 0 0,-6 0 0 0,-3 0 0 15,-3 2 0-15,-2 2 0 0,-5-1 0 0,2-1 128 0,-4-1-128 0,-10-3 0 16,9 11 0-16,-1-2 0 0,0 0 128 0,-2-3-128 15,-6-6 0-15,0 0 128 0,4 10-128 0,-4-10 0 16,5 8 144-16,-5-8-144 0,0 0 128 0,0 0-128 16,0 0 160-16,5 9-160 0,-5-9 192 0,0 0-192 15,0 0 208-15,0 0-64 0,0 0-16 0,0 0 0 16,0 0 128-16,0 0 32 0,0 0 0 0,6-15 0 0,-2-3-16 0,0-5 0 16,0-2 0-16,0-1 0 0,-2-4-32 0,1-2-16 15,-1-5 0-15,-1-4 0 0,1-1-48 0,-1-6-16 16,3-4 0-16,-2 0 0 0,2 0 48 15,0 5 16-15,-3 4 0 0,0 3 0 0,-1 6 16 0,-1 5 0 16,-1 3 0-16,-1 7 0 0,-1 1-48 0,-2 3-16 16,2 2 0-16,-1 4 0 0,5 9-176 0,-6-6 0 15,-2 1 0-15,8 5 0 0,-10-5 0 0,2 2 0 16,8 3 0-16,0 0-176 16,-10 2-720-16,10-2-128 0,0 0-48 0,-5 6 0 15,5-6-1744-15,5 13-368 0,5 1-64 0</inkml:trace>
  <inkml:trace contextRef="#ctx0" brushRef="#br2" timeOffset="110682.34">16649 9685 3679 0,'0'0'320'0,"0"0"-320"16,0 0 0-16,0 0 0 0,0 0 2048 0,0 0 320 0,0 0 80 0,0 0 16 16,0 0-992-16,0 0-208 0,0 0-48 0,0 0 0 15,0 0-224-15,0 0-48 0,0 0-16 0,0 0 0 16,0 0 96-16,-2 10 32 0,2-10 0 0,0 0 0 16,0 0-224-16,0 0-32 0,1 10-16 0,-1-10 0 0,0 0-64 0,0 0-16 15,0 0 0-15,2 10 0 16,-2-10-16-16,0 0-16 0,0 0 0 0,0 0 0 0,0 0-96 0,0 0 0 15,11 4-16-15,-11-4 0 0,11-4-64 0,-2-4-16 16,-3-3 0-16,1 0 0 0,-1 0 16 0,2-3 0 16,-2-3 0-16,0-2 0 0,1-4-80 0,-2-1-16 15,0 4 0-15,-1-1 0 0,-2-2 32 0,0-1 0 16,1-1 0-16,0-1 0 0,-3 3-96 0,1 1-16 16,2-1 0-16,-3-3 0 0,-2 2-96 0,2-3-32 15,-1 1 0-15,1-5 0 0,-2 3 0 0,-1-1-16 16,1-1 0-16,-2 0 0 0,0 0 16 0,-1-1 0 15,0 6 0-15,-2 3 0 0,0 4 48 0,-2 1 16 16,-1-5 0-16,-2 6 0 0,2 3 0 0,-1-1 0 16,-1 1 0-16,1 2 0 0,-2-3-32 0,2 0 0 15,-2 2 0-15,0 2 0 0,-1-3-16 0,0 2 0 16,-1 0 0-16,2-2 0 0,1 0-80 0,0 4 0 16,1-2-128-16,0 2 192 0,4-3-64 0,-1 4 0 15,2-5-128-15,0 3 192 0,0 2-192 0,1-2 144 16,0 2-144-16,1-1 128 0,4 9-128 0,0-9 0 15,-2 3 0-15,2-2 0 0,0 8 0 0,5-7 0 16,-1-3 0-16,-4 10 0 0,0 0-192 0,6-4 48 0,-6 4 0 0,0 0 0 31,0 0-1008-31,0 0-192 0,0 0-32 0,0 0-16 16,10 4-1472-16,-10-4-288 0,11 10-64 0</inkml:trace>
  <inkml:trace contextRef="#ctx0" brushRef="#br2" timeOffset="111208.17">17397 9473 1839 0,'0'0'160'0,"0"0"-160"16,0 0 0-16,0 0 0 0,0 0 3664 0,0 0 704 16,0 0 144-16,0 0 32 0,0 0-2560 0,10-3-512 15,-3-2-112-15,-2 0-16 0,-1-4-144 0,-1 1-48 16,-3-3 0-16,0 2 0 0,1-4 48 0,-1-1 0 15,0-3 0-15,0-1 0 0,-1-1-176 0,1-2-48 16,-1 1 0-16,-1-7 0 0,0-1-224 0,-2-5-48 0,-1-3-16 0,0-3 0 16,-3-6-64-16,-1 1-16 15,0-3 0-15,-1 4 0 0,-1-3-112 0,-1 7-32 0,1 0 0 16,-1 2 0-16,2 0 16 0,-1 3 0 0,1-1 0 0,-3 3 0 16,0 6-64-16,-1 0-16 0,-2 3 0 0,-1-3 0 15,-1-1-112-15,-2 0-32 0,0 3 0 0,-2 4 0 16,-2 1-16-16,2 2-16 0,-1 0 0 0,2 1 0 15,-1 0-64-15,1 0-16 0,0 4 0 0,1 0 0 16,-2 0-144-16,5 0 192 0,0 2-192 0,2 0 192 0,1 2-192 0,2 1 0 16,2 0 144-16,1 2-144 0,0-4 0 15,9 9 0-15,-2-5 0 0,2 5 0 0,0 0-352 0,0 0-32 16,9-2-16-16,5-1 0 16,-2 1-2224-16,4 0-432 0,0 0-80 0</inkml:trace>
  <inkml:trace contextRef="#ctx0" brushRef="#br2" timeOffset="112314.19">15942 7192 10815 0,'0'0'480'0,"0"0"96"0,0 0-448 0,0 0-128 16,0 0 0-16,0 0 0 0,0 0 704 0,2 8 128 15,-2-8 32-15,0 0 0 0,-2 9 480 0,2-9 112 0,-2 5 16 16,1 1 0-16,-4 1-64 0,1-3-16 0,4-4 0 16,-4 6 0-16,4-6-272 0,-5 6-48 0,0-2-16 0,0-1 0 15,5-3-224-15,-5 5-32 0,-3 0-16 0,3-3 0 16,-1-2-144-16,0-1-16 0,0-3-16 0,0 0 0 15,-1-1-32-15,1 0-16 0,0-5 0 0,-3 1 0 16,0-2-176-16,1-2-48 0,1-1 0 0,-1-4 0 16,0-1 0-16,-1-8 0 0,4 0 0 0,2 1 0 0,1 3-16 15,2-1 0-15,3 0 0 0,-1 1 0 0,1-4-176 0,1 2-144 16,2-6 192-16,0 1-192 0,0 2 128 0,1-4-128 16,1 0 0-16,-1 1 0 0,1-1 0 0,1-1 0 15,0-2 0-15,1 0 0 0,-1-1 0 0,1-2 0 16,1 0 0-16,1 4 0 0,1 2 144 0,1 4-144 15,-5 3 0-15,1 2 144 0,1-3-144 0,2 5 192 16,0 0-192-16,-1 3 192 0,4 1-64 0,0-1-128 16,2 0 192-16,0 2-64 0,1-2-128 0,5-1 0 15,-1-2 0-15,1 0 0 0,0-3 0 0,0 2 0 16,0 0 0-16,0 2 0 0,-1 1 0 0,-2 1 0 16,-3 2 128-16,1 0-128 0,-2 1 0 0,1 4 160 15,0 2-160-15,1-1 160 0,1 1-160 0,-2-1 160 16,-4 3-160-16,0-2 160 0,-1 4-160 0,0 3 0 15,-3-2 0-15,1-2 128 0,1-2-128 0,-1 2 128 16,-1-6-128-16,0 3 128 0,1-1-128 0,1-1 0 16,0-1 144-16,-2-2-144 0,-1 0 0 0,1 2 128 15,0-1-128-15,0-1 0 0,-2-4 0 0,0 0 144 0,-1-2-144 16,1 0 0-16,-2-1 144 0,0 2-144 0,-2 0 0 0,0 1 144 16,1 1-144-16,-1 0 0 0,-3 0 0 15,-1 2 128-15,0-1-128 0,0 0 0 0,-1 0 0 0,0-1 0 16,-2 1 0-16,1 1 128 0,2-1-128 0,-3 4 0 15,2-2 0-15,-2-2 0 0,1 1 0 0,-2 2 0 16,0 2 0-16,0-3 0 0,-1 0 0 0,-1 4 0 0,-3 1-288 16,0 4 16-16,1 0 0 0,1-2 0 15,-2 1-400-15,1 2-80 0,-2-2-16 0,3 6-10864 16,-4 2-2176-16</inkml:trace>
  <inkml:trace contextRef="#ctx0" brushRef="#br2" timeOffset="113439.38">15409 8025 16575 0,'0'0'1472'0,"0"0"-1168"15,0 0-304-15,0 0 0 0,0 0 816 0,0 9 96 16,0-9 32-16,0 0 0 0,0 0 320 0,0 0 64 16,0 0 16-16,0 0 0 0,0 0-384 0,0 0-80 15,-8-5-16-15,3-4 0 0,-1-3 160 0,0 1 16 16,-1-6 16-16,0 1 0 0,-1-2-112 0,-1-1-32 15,-2 0 0-15,1-1 0 0,0-3-352 0,-1 1-80 16,-1-1-16-16,0 2 0 0,-4-5-80 0,0 3 0 16,-2 0-16-16,0-4 0 0,-1 1-144 0,-1-3-32 15,-3 1 0-15,1-5 0 0,1-1-64 0,0-2 0 16,1-1-128-16,2 0 192 0,0 0-16 0,2-2-16 16,2 1 0-16,2 0 0 0,2 2-160 0,4 1 160 0,1-2-160 15,2 1 160-15,3 0-160 0,0-12 0 0,4 8 144 0,2 5-144 16,1 6 0-16,3-2 0 0,1 1 0 0,1 2 0 15,2-1 0-15,0 1 0 0,2 2 0 0,1 1 0 16,2-4 0-16,0 1 0 0,0 2 0 0,1 2 0 0,1-1 0 0,-1 3 0 16,0 3 0-16,0 1 0 15,-3 0 0-15,1 1 0 0,0-2 0 0,0 1 128 0,-1 1-128 16,4 0 0-16,2 3 128 0,-2 0-128 0,0 0 0 16,2-2 128-16,1 1-128 0,1-1 0 0,1-1 0 0,3 2 0 15,3-2 0-15,-1 1 0 0,1-3 0 0,-1 2 0 16,-2 1 0-16,-2 2 128 0,-3-3-128 0,-3 1 0 15,0-1 0-15,-2 1 128 0,-1 0-128 0,-2 0 0 16,-2 0 128-16,1 1-128 0,1 0 0 0,-3-2 0 16,1 2 0-16,0 0 128 0,-1-2-128 0,1 2 176 15,-1 0-176-15,0-2 192 0,-1 0-192 0,0 1 160 16,-1 0-160-16,-1 3 160 0,2-1-160 0,-2 1 128 16,0 1-128-16,0-4 128 0,2 0-128 0,-1-2 0 15,1 0 0-15,0 1 0 0,2 0 128 0,-1 2-128 16,2 0 0-16,-1 1 128 0,-2-7-128 0,-1 6 0 15,-1-2 0-15,-1 2 128 0,0 0-128 0,-1-2 0 16,-2 0 0-16,-1 0 128 0,0 1-128 0,-1 0 0 16,1 4 144-16,-2-4-144 0,-2 0 128 0,-1-1-128 15,2 2 128-15,-2 2-128 0,0 2 144 0,0-2-144 16,-2 0 192-16,2 3-192 0,-3-1 192 0,0 3-192 16,-1-2 192-16,-4 4-192 0,3-4 192 0,-3 4-64 0,0-1 0 0,-1 2-128 15,-2 1 0-15,1 0 0 0,-1-1 0 16,-1 2 0-16,1 1 0 0,0-1-304 0,2 2 48 0,-2 1 0 15,11 0-640 1,-7 0-128-16,7 0-32 0,0 0 0 0,0 0-2032 0,0 0-416 16</inkml:trace>
  <inkml:trace contextRef="#ctx0" brushRef="#br2" timeOffset="114287.46">16230 4439 11967 0,'0'0'1072'0,"-4"10"-864"15,-1 1-208-15,-2-3 0 0,1 4 640 0,-2 1 64 16,0-2 32-16,-1 2 0 0,-3 1-128 0,2 2-32 16,2 0 0-16,-2-4 0 0,3 0 320 0,-4-1 64 15,4-3 16-15,-1 1 0 0,2-3 224 0,-2 0 32 16,-1 2 16-16,2-4 0 0,-2 1-96 0,0 1-32 15,0-2 0-15,-1-3 0 0,0-1-144 0,-2 0-16 16,0-3-16-16,0-4 0 0,-1 1-176 0,-1-4-48 16,-2-1 0-16,1-5 0 0,1-4 112 0,2-6 0 15,2 1 16-15,1-2 0 0,2 0-384 0,-1-3-80 16,2 2 0-16,0-4-16 0,3 2-96 0,0 2-16 16,1-3 0-16,-2 1 0 0,-1 2-128 0,1-2-128 0,0 2 144 15,0 2-144-15,0-6 128 0,2 0-128 16,-6-3 0-16,4 3 0 0,-1 1 192 0,2 1-48 0,0 3-16 15,0 0 0-15,1 5 16 0,1-1 0 0,1 1 0 16,0 0 0-16,0 0-144 0,0 3 160 0,0-1-160 0,-2 3 160 16,1 0-160-16,0 2 0 0,0 1 0 0,-1 1 0 15,0-1 128-15,2 0-128 0,-2 2 128 0,0 3-128 16,-1-2 0-16,2 5 128 0,1-3-128 0,0 9 0 0,-2-7 0 16,2 7 0-16,-2-5 0 0,2 5 0 15,0 0 0-15,0 0 0 0,0 0 0 0,0 0 0 0,-1-7 0 16,1 7 0-16,0 0 0 0,0 0 0 0,0 0-240 0,0 0 80 15,0 0 16-15,0 0 0 16,0 0-240-16,0 0-64 16,0 0 0-16,0 0 0 0,0 0-1632 0,0 0-336 0,0 0-64 0,0 0-7792 15,0 0-1568-15</inkml:trace>
  <inkml:trace contextRef="#ctx0" brushRef="#br2" timeOffset="114965.75">15987 3393 11967 0,'0'0'1072'0,"0"-6"-864"0,0 6-208 0,0 0 0 15,-1-9 1664-15,-1 3 304 0,2 6 48 0,0 0 16 16,-5-7-1008-16,-1 1-208 0,2 1-48 0,-3 2 0 16,-4 3-64-16,0 0 0 0,-2 0-16 0,0 0 0 15,2 0 144-15,-4-1 48 0,0 0 0 0,-1-1 0 16,0 2-192-16,-2 2-48 0,-2 0 0 0,-5-2 0 16,-4-1-64-16,-4-2 0 0,-4 1-16 0,0-1 0 0,1 2-32 15,-1 1 0-15,1 1 0 0,1 2 0 0,-1-2-16 16,2 0 0-16,-1 2 0 0,2-2 0 0,1 2-128 0,-1-1-16 15,-5 0-16-15,0 3 0 0,-3 0 16 16,3-1 0-16,2-1 0 0,0 4 0 0,2-2-112 0,2 4 0 16,0 0-16-16,2-1 0 0,-1 0-240 0,4 0 128 15,3 3-128-15,3 2 0 0,0-3 128 0,3 3-128 16,3 2 0-16,0 2 144 0,1 0-144 0,1 2 0 16,1 0 0-16,1 2 0 0,1 0 0 0,4 1-144 15,3 0 144-15,2-2 0 0,-2 3-144 0,7 2 144 16,4 2 0-16,2-2-144 0,2 0 144 0,2-4 0 15,3 3 0-15,2-3 0 0,2-4 0 0,4 0 0 16,6-3 0-16,2 1 0 0,1-2 0 0,4-3 0 16,3 3 0-16,3-7 0 0,3 0 0 0,2 0 128 15,-2-5-128-15,-3 0 0 0,-2-1 0 0,0-1 0 16,1 0 0-16,0-3 128 0,-1-6-128 0,0 1 144 16,0-4-144-16,3-2 160 0,1-1 16 0,-2-1 0 15,-1-5 0-15,-3-1 0 0,-5-5 80 0,-2 3 0 16,-2-6 16-16,-3 5 0 0,-4-2 160 0,-4 2 16 0,-6-2 16 15,-2 3 0-15,-5-4 128 0,-4-2 32 0,-7 2 0 16,-4-2 0-16,-3 3-48 0,-3 4 0 0,-3 5 0 0,-2 1 0 16,-2 4-256-16,-5 7-48 0,-4 2-16 0,-6 2 0 15,-4 2-256-15,-5 2 0 0,-3 4-128 0,-2 0 128 16,3 0-704-16,1 6-64 0,3-3 0 16,4 5 0-16,3-4-1360 0,7 1-288 0,5 2-48 15,4-3-9424-15,2 3-1872 0</inkml:trace>
  <inkml:trace contextRef="#ctx0" brushRef="#br2" timeOffset="115454.78">14904 3637 12895 0,'0'0'1152'0,"0"0"-928"16,0-9-224-16,0 9 0 0,0 0 960 0,0 0 128 16,0-7 48-16,0 7 0 0,0 0-400 0,0 0-80 15,0 0-16-15,0 0 0 0,0 0 704 0,0 0 128 0,0 0 16 0,-8 10 16 16,-1-1-416-16,2 5-96 0,-1 0-16 0,1 2 0 15,1 3-16-15,1 3-16 0,2 1 0 0,-1 9 0 16,2 7-240-16,0 8-32 0,-1 6-16 0,2 2 0 16,0 1-208-16,1 1-32 0,4 3-16 0,-2 1 0 15,1-5-176-15,6 2-32 0,0 5-16 0,2-6 0 16,-1-4 112-16,4 1 32 0,1-7 0 0,4-3 0 0,3-1 160 0,2-1 32 16,3-5 16-16,2-1 0 0,3-1-208 15,-2-2-32-15,1-2-16 0,-2-2 0 0,-1-1-32 16,0-5-16-16,-2 1 0 0,-1-2 0 0,-3-1-80 0,-2-2-16 15,0-3 0-15,2-4 0 0,-2 1 64 16,1-2 0-16,-1-3 0 0,0 1 0 0,2-3 0 0,-2-2 16 16,4 0 0-16,0 0 0 0,2 0-208 0,-2-4 0 15,0-2 0-15,-1 1 0 0,-3-3 0 0,-2 0-128 16,-3 1 128-16,-2-2-208 16,-5-6-1408-16,-2 2-288 0,-3-3-48 15</inkml:trace>
  <inkml:trace contextRef="#ctx0" brushRef="#br2" timeOffset="115853.51">15607 3458 11967 0,'0'0'1072'0,"-4"13"-864"15,0-3-208-15,-2 3 0 16,0 1 368-16,0-2 16 0,-1 6 16 0,-1 1 0 0,2 4 1088 0,1 0 224 16,1 6 32-16,3 2 16 0,1 8 0 0,3 2 0 15,1 1 0-15,3 6 0 0,3 7-592 0,4 4-112 16,4 4-32-16,2-4 0 0,2 1-464 0,2 0-112 16,1-4 0-16,3 4-16 0,-1 1-304 0,-1-4-128 15,0-4 0-15,-2-7-9216 16,0-3-1952-16</inkml:trace>
  <inkml:trace contextRef="#ctx0" brushRef="#br4" timeOffset="128124.17">5693 4888 11567 0,'-5'-15'512'0,"5"15"112"0,-5-13-496 0,-1 3-128 16,-1-3 0-16,0 7 0 0,-2-4 1424 0,0 3 272 15,0-3 48-15,3 5 16 0,6 5-352 0,-7-4-64 0,1-3 0 0,6 7-16 16,-5-8-176-16,5 8-16 0,0 0-16 0,0 0 0 15,-5-9-192-15,5 9-32 0,0 0-16 0,0 0 0 16,0 0-352-16,0 0-64 0,0 0-16 0,0 0 0 16,0 0-64-16,0 0 0 0,2 10-16 0,1 3 0 15,0 0 192-15,-1 4 32 0,-1 6 16 0,1 1 0 16,-2 7-96-16,-2 3-32 0,0 7 0 0,1 3 0 16,-2 7-144-16,0 4-16 0,0 3-16 0,-1 2 0 15,0 6-96-15,0-1-16 0,-1 4 0 0,0-1 0 0,1 1 0 16,-1-4 0-16,0 0 0 0,0-1 0 0,-1-4 112 15,1 5 16-15,1-3 0 0,0 1 0 0,0-6 0 0,0-1 0 16,0-2 0-16,1 0 0 0,0-1-80 0,1 0-16 16,-2 2 0-16,1-1 0 0,1 0-96 0,-1 2-128 15,1 1 176-15,0-1-176 0,2-2 128 0,0-1-128 16,0 0 0-16,0 1 0 0,0-1 128 0,2 1-128 16,0-5 0-16,1 1 0 0,-1-5 144 0,2 1-144 15,0-3 0-15,0 2 144 0,-3-7-144 0,3 0 192 16,0 0-192-16,-1 0 192 0,1 2-64 0,1-3-128 15,-2 0 192-15,1-2-64 0,-2-2-128 0,1 2 192 16,-1-4-192-16,2 2 192 0,-3-1-192 0,1 1 0 16,-1 0 144-16,0-4-144 0,-1 1 0 0,0 0 144 15,-1-1-144-15,0 13 0 0,-2-4 160 0,1-3-160 16,-4-1 128-16,1-2-128 0,0 0 0 0,0-1 128 16,0 0-128-16,0-3 0 0,0 1 0 0,-1-2 128 15,0 2-128-15,0 0 0 0,2-1 0 0,-1 3 128 0,0-3-128 16,-1 0 0-16,1 3 0 0,1 1 0 15,-2-1 128-15,2 2-128 0,-1 0 0 0,0 1 128 16,1-2-128-16,1-2 128 0,1 4-128 0,-1-1 160 0,1 1-160 16,-2 0 160-16,0-1-160 0,3-2 0 0,-2 1 144 0,1-1-144 15,-1 4 0-15,1 0 0 0,-2 1 0 16,1 1 128-16,1-3-128 0,-1 0 0 0,-1 1 0 0,0 0 0 16,2 1 0-16,1 2 128 0,-4-2-128 0,2-12 0 15,0 4 304-15,1-2-16 0,-1 5 0 0,1 3 0 16,-2-1-288-16,3 0 0 0,1-1 0 0,0 1 0 15,-3 0-192-15,3 1 0 0,3 1 0 0,-1-2 0 0,-2 0 192 16,3-3 256-16,-3 1-48 0,2 1-16 0,0-3-192 16,-1 4 0-16,1-1 0 0,1 2 0 0,-2 0 0 0,1 2-256 15,-1-2 48-15,3 1 16 0,-4-4 192 16,2 2 0-16,-1-1 0 0,2 0 0 0,1-5 0 0,0 1 0 16,1-4 0-16,0 1-144 0,-3-3 144 0,3-3-160 15,0-3 160-15,-1 1-160 16,0-6-224-16,-1 0-32 0,-2-4-16 0,-1-7 0 15,0 0-1456-15,0 0-288 0,-10-9-64 0</inkml:trace>
  <inkml:trace contextRef="#ctx0" brushRef="#br3" timeOffset="141710.76">5323 5442 4607 0,'0'0'400'0,"-1"-9"-400"15,0 0 0-15,0 0 0 0,-2 1 1408 0,1-4 208 16,0 2 48-16,1-3 0 0,0 0-528 0,-1 2-112 15,0-2 0-15,1 1-16 0,-1 0-112 0,1-2 0 16,0 1-16-16,-2 2 0 0,3 0 144 0,3-2 48 16,-6 4 0-16,3-1 0 0,3 0 64 0,-3 1 16 15,0 2 0-15,0 0 0 0,0 2 16 0,-3-2 16 16,3 0 0-16,0 7 0 0,0-4-96 0,0 4 0 16,0 0-16-16,0 0 0 0,0 0-512 0,0 0-112 15,0 0 0-15,7-1-16 0,-7 1-304 0,9 1-128 0,-1 3 0 0,1 0 128 16,0 3-128-16,0 0 128 15,0 3-128-15,0-1 128 0,0 3 0 0,-2 1 0 16,0 0 0-16,-2 2 0 0,1 1 80 0,1 4 16 16,-4-1 0-16,1 6 0 0,0 2 48 0,1 5 16 0,0 3 0 15,0 3 0-15,-1 4-32 0,0 3 0 0,2-1 0 0,-1 4 0 16,0 3-48-16,1 0-16 0,-1 3 0 16,0 1 0-16,-1 1 0 0,1 3-16 0,-2 1 0 0,3 18 0 15,-3-5 16-15,4-6 0 0,-3-6 0 0,-2 3 0 16,-1-6-48-16,1 2 0 0,-1 1 0 0,0-3 0 15,-1 0 16-15,0-2 0 0,0 0 0 0,3-6 0 16,-1 0 48-16,-1 0 16 0,-1-1 0 0,0-1 0 16,0 2-80-16,0-2-16 0,0-5 0 0,0 2 0 0,0-3 0 15,2-1 0-15,-4-2 0 0,1 2 0 0,-1-3-128 16,-1 4 192-16,3 1-192 0,0-2 192 0,0 1-192 0,3 2 128 16,-2-3-128-16,1 3 128 0,1-2-128 0,0 1 0 15,-1 1 0-15,1-4 128 0,-2 3-128 0,4-1 0 16,-1 7 0-16,1-2 0 0,1 1 0 0,-1-1 128 15,0-1-128-15,3 3 0 0,-3-5 0 0,2 0 0 16,-1-4 128-16,-1 0-128 0,-3 1 0 0,1-2 0 16,1-1 0-16,-3-1 0 0,-1-1 128 0,0-1-128 0,0 0 0 15,-1 0 128-15,-2 2-128 0,1-1 160 0,-1-1-160 16,1 0 160-16,-1-3-160 0,2-1 128 0,-2 1-128 0,2 2 128 16,-1 3-128-16,-1 1 0 15,0 2 0-15,2 0 128 0,0-1-128 0,1 0 0 0,-1 2 0 0,1 2 0 16,0-4 0-16,1 1 0 0,-1-2 0 0,0 0 0 15,0 1 0-15,-1-1 0 0,-1-1 0 0,1 0 0 16,1-1 0-16,0-1 0 0,-2 2 0 0,0-1 0 16,1-1 0-16,0 1 0 0,-2-2 128 0,2-1-128 15,0-3 0-15,1 1 0 0,0 2 0 0,0 0 0 16,-2-1 0-16,0 0 0 0,-1 2 0 0,-1 1 0 16,1-4 0-16,-1 4 0 0,-1-1 0 0,1-1 0 15,0 1 0-15,0-2 0 0,2 0 0 0,-1 0 0 16,1-3 0-16,-1-1 0 0,2 2 0 0,1-3 0 15,0 2 0-15,0 1 0 0,0-1 0 0,0 1 0 16,0 2 0-16,0-1 0 0,-1-2 0 0,1 4 0 0,-2-1 0 16,2 2 0-16,0-1 0 0,0 3 0 0,2-2 0 0,-2-1 0 15,1-1 0-15,-1 0 0 0,0 1 0 0,1-2 0 16,-1 1 0-16,3 0 0 0,-1-3 0 0,1-1 0 16,-2 0 0-16,0-4 0 0,-2 2 0 0,1-1 0 15,0 2 0-15,0-2 0 0,0-3 0 0,-1-1 0 16,-2 0 0-16,1 0 0 0,-1 0 0 0,-1-2 128 15,-1-1-128-15,0-1 0 0,0 0 0 0,-1 1 0 16,1 1 128-16,0 0-128 0,-2 0 0 0,1-1 0 16,-2 0 0-16,1-1 0 0,-1 1 0 0,2-1 0 15,-1-2 128-15,1-1-128 0,0-3 0 0,0 2 0 0,3-4 0 16,0 0 0-16,3-9 0 0,-4 5 0 0,4-5 0 0,0 0 0 16,0 0 0-16,0 0 0 0,0 0 0 0,0 0 0 15,-4-9 0-15,1-5 0 0,-1-4 128 0,0-3-128 16,1-6 0-16,0 0 0 0,-4-6 0 0,4 0 0 15,-1 0 0-15,1-3 0 0,-1-2 0 0,1-4 0 16,-3-5 0-16,4-1 0 0,1 1 0 0,-1-5 0 16,1-3 128-16,1-2-128 0,1 2 128 0,2-3-128 15,-2-4 144-15,4-4-144 0,-1-4 160 0,2-1-160 16,0-3 128-16,-1 1-128 0,2 2 0 0,1-3 0 16,-2-1 0-16,2-2 128 0,-2-1-128 0,3 2 0 15,0 0 0-15,0 2 0 0,-2-1 128 0,1 1-128 16,0-1 0-16,-3-1 0 0,1 0 0 0,1 3 0 15,-2 5 0-15,1-2 0 0,0-1 0 0,3-2 0 16,0 2 0-16,0 0 0 0,0 1 0 0,1 1 0 0,0-6 0 0,2 3 0 16,-1-2 0-16,2 0 0 0,0-1 0 0,-2 3 0 15,0 1 0-15,0 2 0 0,-4-1 0 16,2 2 0-16,-4 0 0 0,0 1 0 0,-2 0 0 0,-3 0 0 16,-3 4 128-16,2-1-128 0,-5 5 0 0,1-2 0 15,-2 2 0-15,1 2 0 0,-2 2 0 0,2 2 128 16,-2 2-128-16,1 1 0 0,-1 2 0 0,2 0 0 15,-1-4 0-15,2 2 0 0,1 1 0 0,1 0 0 16,0-3 0-16,-2 0 0 0,1-1 0 0,-1-1 0 16,1 1 0-16,0 0 0 0,2-1 0 0,1-1 0 15,-1 1 0-15,1-1 0 0,-1-2 0 0,0 4 0 0,1 2 0 16,2 0 0-16,2-1 0 0,-1 2-128 0,1-1 128 0,1 4 0 16,1-3 0-16,0 2 0 0,0 4 0 0,0 0 0 15,1 0 0-15,1 7-128 0,-2 2 128 16,0 2 0-16,-1 2 0 0,-2 3 0 0,-3 0 0 0,0 4 0 15,-1 5 0-15,2 1 0 0,-2 2 0 0,-2 2 0 16,0 2 0-16,-1 2-128 16,0 0 128-16,5 10 0 0,-5-5-272 0,5 5 0 0,-10 0 0 0,2 5 0 31,-2 4-1456-31,0 2-304 0,1 5-48 0,0 7-16080 0</inkml:trace>
  <inkml:trace contextRef="#ctx0" brushRef="#br3" timeOffset="143377.22">15417 9273 11055 0,'0'0'976'0,"0"0"-784"16,0 0-192-16,0 0 0 0,0 0 320 0,-7 3 32 15,0-3 0-15,7 0 0 0,0 0 864 0,0 0 160 16,-6-3 32-16,6 3 16 0,0 0 32 0,-5-5 0 15,5 5 0-15,0 0 0 0,-2-5-304 0,2-3-48 16,0 2-16-16,0-3 0 0,1 1-112 0,0-3-16 16,2 2-16-16,-1-4 0 0,2 1-16 0,-2-1 0 15,1-2 0-15,-3-2 0 0,0 2-272 0,0-2-48 16,0 1-16-16,1-1 0 0,2 1-176 0,-1 2-32 16,0 0-16-16,0-1 0 0,1-1-16 0,-1 2 0 15,-2 2 0-15,3-2 0 0,-1 1 80 0,2 0 16 0,0-1 0 16,1-1 0-16,0 0-256 0,2-2-32 15,1-1-16-15,3-1 0 0,0 2-144 0,2-4 128 0,1 1-128 0,1-3 128 16,-1 1 16-16,2 1 0 0,1-1 0 0,0-1 0 16,-1 2-16-16,1 0 0 0,-2 2 0 0,0 2 0 15,-1-3 0-15,0 4 0 0,0 1 0 16,1-1 0-16,-1 2 16 0,-1 0 0 0,0 1 0 0,-2 0 0 16,2 0-144-16,-2-1 192 0,1-1-192 0,-1-2 192 15,1 1-192-15,0-1 128 0,1 1-128 0,1-1 128 0,1-1-128 0,-1 2 160 16,-1-1-160-16,1 2 160 0,-1-1-160 15,1-1 0-15,-3 2 144 0,1-2-144 0,-1 5 0 0,0 0 144 16,0-1-144-16,0-1 0 0,2 2 176 0,-1 0-176 16,1-3 160-16,1 2-160 0,-1 3 160 0,1-3-160 15,1 2 160-15,-1 0-160 0,1-3 144 0,1-3-144 16,-1 3 128-16,1 0-128 0,1 0 160 0,-1 0-160 16,1-1 192-16,2-2-192 0,-1 0 208 0,0-1-64 15,-4 0-16-15,2 1 0 0,-1 1-128 0,1-2 0 16,-1 0 144-16,1 1-144 0,-2-2 160 0,0 1-32 15,0-1-128-15,-1 1 192 0,-2 0-192 0,0 0 144 16,0 0-144-16,-1 1 128 0,-1-2-128 0,0 1 192 16,0 0-192-16,1-1 192 0,-1 1-192 0,1-1 128 15,0 0-128-15,1 0 128 0,-1 0-128 0,0 0 0 16,-1 1 0-16,0-1 128 0,0-4-128 0,-2 1 192 16,0 1-192-16,-2 1 192 0,0-2-192 0,0-4 192 15,-3 5-192-15,2-2 192 0,-1-1-64 0,-2 0-128 16,-1 1 192-16,2-4-64 0,0 2 32 0,-1-1 0 0,2 2 0 15,-2 1 0-15,0-2 0 0,-1 1 0 16,0-3 0-16,0 3 0 0,-2 1-16 0,-1 1 0 0,0-2 0 16,0 3 0-16,-2 0-16 0,-1 0 0 0,-1 2 0 0,-1 1 0 15,-1 0-128-15,0 1 160 0,-2 3-160 0,1 1 160 16,-3 2-160-16,0 2 192 0,2 4-192 0,-6-4 192 16,5 4-976-16,0 4-192 0,3-1-48 15,9 2 0-15,0 0-2112 0,0 0-448 16,0 0-64-16,0 0-32 0</inkml:trace>
  <inkml:trace contextRef="#ctx0" brushRef="#br3" timeOffset="145173.76">8120 5232 21183 0,'-4'-5'1888'0,"-2"-2"-1504"16,-2-2-384-16,1 1 0 0,0-2 1008 0,1 2 128 16,-2-2 16-16,2 4 16 0,1-3 48 0,0 3 16 15,0-2 0-15,-2 3 0 0,1 2-224 0,0 0-48 16,6 3-16-16,-6-3 0 0,6 3-80 0,0 0-16 16,-6 0 0-16,6 0 0 0,-5 5-272 0,1 3-64 15,0 3-16-15,1 6 0 0,-1-1-112 0,1 5-32 0,2 1 0 0,1 8 0 16,0 1-32-16,1 6 0 15,-1 3 0-15,0 2 0 0,4 6-16 0,0 1-16 0,0 0 0 0,1 2 0 16,-4-1 0-16,4 3 0 0,-1-1 0 0,0 5 0 16,1 1-80-16,0 3-16 15,-1-1 0-15,-1 4 0 0,0-3-192 0,0 1 176 0,0-4-176 0,4 24 160 16,-2-5-160-16,0-4 128 0,1-3-128 0,-1-7 128 16,2 0-128-16,-3-5 160 0,1 0-160 0,1 1 160 15,-1-3-160-15,0 2 0 0,0-2 144 0,0 1-144 0,-3-2 176 16,0-2-48-16,1 0 0 0,-1-3 0 0,-1 1 48 0,1 1 0 15,0 1 0-15,0-1 0 0,0 0 0 0,-2-3 0 16,1-2 0-16,2 3 0 0,-1-3-48 0,2 1 0 16,0 2 0-16,0-6 0 0,0 1-128 0,1-3 128 15,0 3-128-15,0 1 128 0,0 1-128 0,1-5 0 16,1 0 0-16,-2-2 128 0,0-2-128 0,0 0 0 16,0 0 0-16,0-2 128 0,0-2-128 0,0 1 0 15,-1 2 0-15,0 1 0 0,0-3 0 0,0-1 0 16,-2 2 128-16,2-2-128 0,1-1 0 0,0 0 0 15,-1-4 0-15,0 3 0 0,0 0 0 0,-2 2 0 0,1-2 128 16,-1-2-128-16,6 4 0 0,-4-1 0 0,-2 1 0 0,1 1 0 16,-2 1 0-16,2 2 0 15,-3-2 0-15,2-1 0 0,1 0 0 0,0-1 0 0,0 2 128 0,1 0-128 16,0 1 0-16,-1 0 0 0,2 1 0 0,1-1 0 16,-1 0 0-16,1 4 0 0,0-1 0 0,-1 1 0 15,-1 4 0-15,1-3 0 0,2-1 0 0,-3 3 0 16,1-4 0-16,0 2 0 0,-1 3 128 0,1-6-128 15,-3 2 0-15,-2 2 0 0,0-1 0 0,-1-1 0 16,0 1 0-16,-1-3 128 0,1 0-128 0,1 1 0 16,-1 1 0-16,0-3 0 0,-2-1 128 0,2-1-128 15,-1 0 0-15,1 2 0 0,-3 3 0 0,2-12 0 16,-1 5 0-16,1 1 0 0,-2-1 128 0,0 2-128 16,-1 0 0-16,0 3 0 0,0-1 0 0,1 0 128 15,-1 0-128-15,1 0 0 0,-2 1 0 0,1 0 0 16,0 0 0-16,1 0 0 0,-1 1 0 0,2 0 128 15,1-3-128-15,0 0 0 0,2 0 0 0,-1 0 0 16,1 0 0-16,1-2 0 0,1 0 0 0,0-2 0 0,1-4 0 16,-1 0 0-16,1-1 0 0,-3-4 0 0,2 0 0 15,0-4 0-15,-2-4 128 0,0-2-128 0,0 0 0 0,0-4 0 16,-4 0 0-16,3-3 0 0,-2 2 0 16,-1-4 0-16,0-1 0 0,-2 1 0 0,1-3 0 0,5-2 0 15,-5 3 128-15,0-1-128 0,-2-2 0 0,1 0 0 16,1-1 0-16,0 1 0 0,0-3 0 0,5 3 0 15,-4-6 0-15,1 0 0 0,0-1 0 0,1-3-192 16,0 3 32-16,-2-5 16 0,3-2 144 0,1-2 144 16,-2-5-16-16,1-2-128 0,0-3 0 0,-2-2 0 15,1-3 0-15,2-4 0 0,0-6 0 0,0-4 0 16,0-2 0-16,-1-5 0 0,-1-6 0 0,1-4 0 16,0 1 0-16,-2-6 0 0,3 0 0 0,0 1 0 15,0-1 0-15,0-2 160 0,0 0-160 0,0 6 0 16,1 1 0-16,1 3 0 0,-2-3 0 0,2 2 0 15,1 0 0-15,-1-3 0 0,0 0 128 0,-1 0-128 0,-2 3 0 0,1-3 128 16,0 0-128-16,0-1 128 16,0-1-128-16,0 0 128 0,0-4-128 0,1 2 0 15,-1 6 0-15,2-3 0 0,1 5 0 0,1-4 128 0,-2 2-128 0,0 0 0 16,4-4 160-16,-1 3-160 0,0 1 192 16,0 3-192-16,-1-3 160 0,0 0-160 0,-2 2 128 0,0-4-128 15,-4-3 144-15,2 2-144 0,0-2 160 0,-1 4-160 16,0-3 0-16,-2 0 128 0,2 3-128 0,0-29 0 15,1 11 0-15,1 5 0 0,0 3 0 0,-1 3 0 0,0 2 0 16,2 1 0-16,-1 0 0 0,1 0 0 0,1-2 0 16,1 1 0-16,0 3 0 0,-1 2 0 0,0-2 0 15,1 1 128-15,-3-3-128 0,4 1 0 16,-1 0 0-16,0-1 0 0,-3 4 0 0,0-2 0 0,-1 2 0 0,-1-4 0 16,0-1 0-16,-1 0 0 0,1 3 0 0,0-1 0 15,-2 2 0-15,1 2 0 0,-2 3 0 0,-1 2 128 16,0 0-128-16,1-4 0 0,0 2 0 0,0-1 0 15,1 4 0-15,0 1 0 0,-5 3 0 0,3 2 0 16,-2 0 0-16,-1 4 0 0,-1-5 128 0,2-2-128 16,-1 0 0-16,3 15 0 0,0-4 144 0,0 1-144 15,-2-6 128-15,2 4-128 0,4-1 128 0,0 2-128 16,1-1 128-16,1-1-128 0,0 4 128 0,4 0-128 16,0 3 0-16,2 0 128 0,0 2-128 0,2 3 0 15,1 2 0-15,1 2 0 0,3 4 0 0,-2 4 0 16,0 0-128-16,6-5 128 0,-1 9-320 0,1 3 16 15,-4 3 0-15,0 6 0 16,0-1-1744-16,-1 6-368 0,-1 3-64 0,0 4-16960 0</inkml:trace>
  <inkml:trace contextRef="#ctx0" brushRef="#br3" timeOffset="146644.97">15387 9300 10127 0,'0'0'896'0,"0"0"-704"16,0 0-192-16,-8 6 0 0,2 3 1824 0,6-9 336 16,-6 5 64-16,6-5 16 0,0 0-448 0,-11 1-96 15,11-1-16-15,0 0 0 0,-7-2-416 0,-1-2-96 16,8 4-16-16,-7-10 0 0,-1 0-352 0,3 1-80 16,1-4-16-16,0 2 0 0,2-2 16 0,0-1 0 0,1-1 0 0,1 6 0 15,1-3-80-15,3 1 0 0,-2-2-16 0,1-2 0 16,4-3-224-16,0 0-32 0,3 1-16 0,1-4 0 15,3 1-160-15,3-11-48 0,-1 1 0 0,0 3 0 16,2-2 0-16,1 2 0 0,0-3 0 0,3-1 0 16,-1 3-16-16,-2-1-128 0,0 0 192 0,1 3-64 0,-3 4 96 15,1-4 16-15,0 3 0 0,-3 2 0 0,-2-4 64 0,0 5 16 16,-2 2 0-16,0 1 0 16,1-4-96-16,1 1-16 0,-2 1 0 0,1 1 0 0,-2 2-80 15,-1-2-128-15,-1 0 176 0,1 0-176 0,0 0 160 0,0 2-160 16,0-2 128-16,1 0-128 0,0-2 192 0,2 1-64 15,1-2 0-15,-1-1 0 0,2 3-128 0,3-2 0 16,-1-2 0-16,1 2 0 0,-3-5 0 0,0 2 0 16,1 1 0-16,0-1 0 0,1 2 0 0,-2 2 0 15,1 0 128-15,-1 1-128 0,-2 0 128 0,2 1 0 16,-1 1 0-16,1 1 0 0,-1-1 32 0,1 2 0 16,0-3 0-16,1 2 0 0,-1-1-32 0,0 1-128 15,0-1 192-15,-4 3-64 0,0-4-128 0,2 1 128 16,-1-1-128-16,1 0 128 0,-2 0-128 0,0 0 128 15,0-1-128-15,0 2 128 0,-1-2-128 0,1 1 192 16,-3 0-192-16,0 1 192 0,1 1-64 0,0 1-128 16,-2-2 192-16,0-1-64 0,2 2-128 0,0-2 160 15,-1 0-160-15,0 2 160 0,-1-1-160 0,2 1 128 16,-2-1-128-16,-1 1 128 0,-1-2-128 0,0 0 192 16,-1 0-192-16,0 0 192 0,-3 6-192 0,3-2 192 0,-1-3-192 0,1 2 192 15,-2-2-192-15,1 2 160 0,2 2-160 0,-1-2 160 16,1-1-160-16,-1-2 128 0,-1-1-128 15,0-3 128-15,0-2-128 0,-1 2 160 0,-1 1-160 0,0-1 160 16,1-2-160-16,0 1 160 0,1 0-160 0,-2 0 160 16,-3 4-32-16,1 0-128 0,-1-1 192 0,2 0-64 0,-3-1 32 15,3 2 0-15,-1 1 0 0,2 1 0 0,-1 0-160 16,1-1 192-16,0 3-192 0,-1-1 192 0,0 2-192 16,-1 2 0-16,1-2 0 0,0 3 0 0,-3-1 0 0,0 0 192 15,-2-2-192-15,1 1 192 0,1 1-32 0,-4 0 0 16,1 0 0-16,0 1 0 0,1-2 0 0,0 4 0 15,-3-1 0-15,2 4 0 0,1-4-160 16,0 3 128-16,-1-2-128 0,2 4 128 0,5 5-128 0,0 0 0 16,-5-5 0-16,5 5 0 0,-5-9 128 0,5 9-128 15,0 0 0-15,0 0 128 0,-5-6-128 0,5 6 0 16,-3-9 0-16,3 9 0 0,0 0 0 0,-5-6 0 16,5 6 0-16,-5-4 0 0,5 4 0 0,0 0 0 15,-9-4 0-15,9 4-176 0,-9-4 0 0,9 4 0 16,-9-1 0-16,9 1 0 15,-8-3-784-15,8 3-176 0,0 0-16 0,0 0-16 16,0 0-1328-16,0 0-256 0,0 0-48 0</inkml:trace>
  <inkml:trace contextRef="#ctx0" brushRef="#br3" timeOffset="147745.1">15887 5801 15663 0,'0'0'688'0,"-9"7"144"0,0 0-656 0,0-2-176 0,2 2 0 0,1 2 0 16,-2-1 1216-16,1 2 192 0,-2-4 64 15,0 3 0-15,0-4-144 0,0 2-32 0,-1 0 0 0,-1-3 0 16,-1 0-96-16,2-3-32 0,0-1 0 0,10 0 0 16,-12-6 48-16,4-1 0 0,-1-3 0 0,2 1 0 15,1-3-352-15,2-5-64 0,0-2-16 0,0 0 0 16,1-1-224-16,0-1-48 0,1 1-16 0,-1 0 0 0,1-1-128 0,-1 0-32 16,0-1 0-16,0-2 0 0,0 0-16 15,2 2 0-15,0 1 0 0,1-2 0 0,0 1-64 0,1 2 0 16,1 1-16-16,1-2 0 0,1 2-64 0,0 0-16 15,1 0 0-15,1-1 0 0,0-1-160 0,3 2 0 16,1-1 144-16,1 1-144 0,-1-1 0 0,0 3 0 16,1 1 0-16,2 2 128 0,0 0-128 0,-1 2 128 15,0-2-128-15,1 3 128 0,-2-1-128 0,2 1 0 16,-1 2 0-16,2-1 128 0,-1 4-128 0,1-2 0 16,1 2 0-16,-1-1 0 0,-2 1 0 0,-1 1 0 15,2 1 0-15,0-1 0 0,-1 1 0 0,2 0 0 16,2 3 0-16,-1-2 0 0,0 0 0 0,3-3 0 15,0 1 0-15,2 3 0 0,-1-2 0 0,-1 0 0 16,1 3 0-16,1 0 0 0,-3-3 0 0,1 1 0 16,-3 2 0-16,0-1 128 0,-1-4-128 0,1 3 0 15,2-1 0-15,-3 0 0 0,-3-4 128 0,3 2-128 16,-2-2 160-16,0 0-160 0,2 2 176 0,0-2-176 16,-2 0 192-16,3-1-192 0,2 0 128 0,-3 0-128 15,0 0 0-15,0-1 0 0,1-1 0 0,0-3 0 0,2-2 128 16,-3 2-128-16,1 3 0 0,1-3 128 0,0-2-128 0,0 0 0 15,1 2 192-15,-2 3-64 0,-1-2 0 16,0-2-128-16,0 0 288 0,0 1-48 0,0 1-16 0,-1-1 0 16,-1 1-224-16,1 2 0 0,0-4 0 0,-1-3 0 15,1 0 0-15,0 0 0 0,1-1 128 0,0-4-128 16,0-1 0-16,0 0 128 0,0-5-128 0,1-2 0 16,-1-3 160-16,0 1-160 0,1-1 160 0,-2-1-160 0,2 0 176 15,-1-1-176-15,1 0 192 0,-3 3-192 0,-3 3 272 0,0 2-48 16,-2-1-16-16,0 2 0 0,-4 2 48 0,0 2 0 15,-3 0 0-15,-1 1 0 16,-1 4 0-16,-1 6 16 0,0-2 0 0,-1 0 0 0,-2 1-80 0,0 2 0 16,-1-3-16-16,-2 2 0 0,0 2-48 0,1-1-128 15,1 4 192-15,2-2-64 0,-3 3-128 0,2-2 0 16,6 8 0-16,-10-5 128 0,5 1-128 0,5 4 0 16,0 0 0-16,0 0 0 0,0 0 0 0,0 0 0 15,-10 0 0-15,10 0-176 16,-7 8-784-16,2 2-144 0,1 3-48 0,2-2 0 15,2 3-1312-15,0 2-272 0,2 1-48 0</inkml:trace>
  <inkml:trace contextRef="#ctx0" brushRef="#br3" timeOffset="148658.87">17022 9356 8287 0,'0'0'736'0,"-2"7"-592"0,1 4-144 16,0-4 0-16,0 2 1040 0,-1-1 176 0,1 2 48 0,1-3 0 16,0 5 16-16,0-6 16 0,0-6 0 15,0 12 0-15,0-12 288 0,0 0 48 0,0 0 16 0,0 0 0 16,0 0-224-16,0 0-32 0,0 0-16 0,0 0 0 16,0 0-320-16,0 0-64 0,0 0-16 0,5-9 0 0,-1 1-128 15,-2-7-16-15,2-3-16 0,-2-2 0 0,-1-4-112 0,0-3-32 16,-1 0 0-16,0-5 0 15,-1-3 32-15,0-5 0 0,-3-1 0 0,0-4 0 0,-2-6-80 0,0 3-16 16,-4 1 0-16,3 0 0 0,-6 2-272 0,2 2-48 16,-1 4-16-16,-1 1 0 0,1 1 16 0,-1 1 0 15,0 2 0-15,-1-2 0 0,0 1-32 0,-2 2 0 16,-2 5 0-16,0 2 0 0,0-2-64 0,1 3 0 16,-4 1-16-16,1-3 0 0,-2 4 0 0,1-1 0 15,-5 1 0-15,2 1 0 0,0 1-176 0,0-1 128 16,-2-1-128-16,2 3 128 0,3-2-128 0,2 3 128 15,2-1-128-15,0 1 128 0,0 2-128 0,1 3 128 16,4 0-128-16,0 7 128 0,1-2-128 0,2 4 0 16,1-1 0-16,2-1 128 0,6 7-128 0,-6-5 0 15,6 5 0-15,0 0 0 0,-11-5 0 0,4 0 0 16,7 5 0-16,0 0 0 0,-9-6 0 0,3 0 0 16,0-1 0-16,6 7 0 0,0 0 0 0,0 0 0 15,0 0 0-15,0 0 0 0,-2-8-256 0,2 8 0 16,0 0 16-16,2-9 0 15,2 0-1216-15,1 4-240 0,2-1-48 0,3 0-16 16,1 1-1616-16,1-6-320 0</inkml:trace>
  <inkml:trace contextRef="#ctx0" brushRef="#br3" timeOffset="148835.67">15670 7426 9839 0,'-12'-16'432'0,"8"8"96"0,3-3-528 0</inkml:trace>
  <inkml:trace contextRef="#ctx0" brushRef="#br3" timeOffset="149729.01">15650 7391 6447 0,'0'0'576'0,"0"0"-576"16,0 0 0-16,3 9 0 0,-3-9 2176 0,3 11 336 15,1-2 64-15,0 0 16 0,-4-9-1632 0,4 13-320 16,0-6-64-16,-4-7 0 0,0 0-16 0,0 0 0 15,0 0 0-15,0 0 0 0,0 0 224 0,0 0 48 16,0 0 16-16,0 0 0 0,0 0 336 0,2-10 64 16,-2-4 16-16,0-1 0 0,-2-1-368 0,0 6-80 0,0-2-16 0,-3-9 0 15,-2-3-192-15,4 2-32 0,-4 1-16 16,2 2 0-16,0-3-48 0,-1-2-16 0,-2 1 0 0,0 0 0 16,3-5-160-16,2 0-16 0,0-1-16 0,1 4 0 15,0-3-64-15,0 2-16 0,2-2 0 0,2 3 0 16,1-2 0-16,2 3 0 0,1-5 0 0,3 3 0 0,1-4-64 0,0 2-16 15,3 1 0-15,2-3 0 0,-1 1-144 16,3-2 160-16,1-3-160 0,0 3 160 0,1 5-32 0,-2-2-128 16,0 3 192-16,-2 0-64 0,-1 2 48 0,0 3 0 15,0 2 0-15,0 0 0 0,-1 0 0 0,1 3 0 16,1 0 0-16,-4 0 0 0,1 2-48 0,1-2-128 16,-3 1 192-16,1 1-64 0,1 2 16 0,-1-5 0 15,1 4 0-15,-1 0 0 0,0-1 0 0,2-1 0 16,0 3 0-16,0 0 0 0,1-5 48 0,-2 4 0 15,0 0 0-15,-1-2 0 0,-1-1-192 0,2-2 0 16,-1-2 0-16,-1 4 0 0,-1 1 0 0,-1 1 0 16,-2-1 144-16,2-1-16 0,-3 2 0 0,0 1 16 15,-1-5 0-15,0 3 0 0,-1 0 16 0,1 0 0 16,-1-2 0-16,-1 2 0 0,1-1-16 0,-1-1 0 16,0 0 0-16,0-2 0 0,2 0-144 0,0 0 160 15,0 1-160-15,1-1 160 0,0 0-160 0,0 0 160 16,1 0-160-16,1 1 160 0,-1-1-160 0,2 1 160 15,-3-2-160-15,2 3 160 0,-2-1-160 0,1 1 0 16,-3-2 0-16,0 0 128 0,-3-1-128 0,0 0 192 0,-1 0-192 16,-2 1 192-16,1 0-48 0,-2 0 0 0,0 1 0 15,0-1 0-15,2 0-16 0,-2 0-128 0,0 0 192 0,0 1-64 16,2 1-128-16,-2 2 192 0,0 2-192 16,0-2 192-16,-1-3-192 0,0 3 128 0,0 3-128 0,-1-2 128 15,-1 0 0-15,1 3-128 0,-2-2 192 0,2 0-64 16,-4-1-128-16,2 1 192 0,-3-2-192 0,0 2 192 0,0 2-64 15,1-3 0-15,1 4 0 0,0-3 0 16,0 2-128-16,2 1 0 0,0-4 0 0,2 4 0 0,-3-1 0 16,3 2 160-16,0-4-160 0,1 3 160 0,1 1-160 0,-1 3 0 15,0-4 0-15,-1 0 0 0,2-1 0 0,1 2 128 16,-2-2-128-16,1 5 0 0,3 5 0 0,-3-10 128 16,3 10-128-16,-4-9 0 0,0-1 0 0,0 2 0 15,4 8 128-15,-4-10-128 0,4 10 0 0,-2-8 0 16,-1-2 0-16,1 4 0 0,2 6 0 0,0 0 128 15,0 0-128-15,0 0 0 0,0 0 128 0,0 0-128 16,0 0 0-16,0 0 128 0,0 0-128 0,0 0 0 16,0 0 0-16,0 0 0 0,0 0 0 0,0 0 0 15,0 0 0-15,0 0 0 0,0 0 0 0,0 0 0 16,0 0 0-16,-4 11 0 0,1-2 0 0,3 3 0 16,0-5 0-16,3 2 0 15,-3-9-560-15,0 0-80 0,3 10-32 0,-2 2 0 16,-1-12-3328-16,0 0-672 0</inkml:trace>
  <inkml:trace contextRef="#ctx0" brushRef="#br3" timeOffset="150402.41">15533 4693 15663 0,'0'0'1392'0,"0"0"-1120"16,0 0-272-16,0 0 0 0,0 0 352 0,0 0 16 15,4 12 0-15,-4-12 0 0,4 10 208 0,-4-10 32 16,0 0 16-16,2 10 0 0,-2-10 512 0,0 9 96 15,0-9 32-15,0 0 0 0,0 0 160 0,0 0 48 16,0 0 0-16,-7 5 0 0,7-5 16 0,-10 0 16 0,2-4 0 0,-2 1 0 16,2-1-480-16,-2-3-80 0,0-3-32 0,0-1 0 15,-2-1-128-15,2-4-16 0,-1-3-16 0,-1-2 0 16,-3-5-208-16,1-5-32 0,2-2-16 0,1-5 0 16,0-3 16-16,0 2 16 0,2 2 0 0,1-2 0 15,0-2-64-15,2 2-16 0,-1 1 0 0,2-1 0 16,1-3-160-16,1-2-32 0,-1 3-16 0,-1 2 0 15,1-1-112-15,0 4 0 0,1-1-128 0,1 4 192 0,1 2-64 16,1-1-128-16,0 3 176 0,1 4-176 0,1-3 176 0,1 4-176 16,0 2 160-16,0 2-160 0,2 1 160 15,-2 1-160-15,1 1 160 0,-2 2-160 0,1 2 144 0,-1 6-144 16,-2 7 128-16,0 0-128 0,2-8 0 0,-2 8 128 16,0 0-128-16,0 0 0 0,0 0 0 0,0 0 0 15,0 0 128-15,-7 13-128 0,0 2 0 0,-1-1 0 16,0-3 0-16,1 2-176 15,-2 2-720-15,0-3-160 0,0-1-32 0,2 2 0 16,0-3-2032-16,2 2-400 0</inkml:trace>
  <inkml:trace contextRef="#ctx0" brushRef="#br2" timeOffset="161740.79">23394 9049 12207 0,'0'0'528'0,"0"0"128"0,-7 12-528 0,1-1-128 15,1 1 0-15,0-5 0 0,-1 1 1008 0,0 1 160 16,0 4 48-16,2-3 0 0,-2 1 128 0,1 2 16 15,0-4 16-15,1 2 0 0,0-3-128 0,-1 3-32 16,0-2 0-16,0 0 0 0,-3-4-64 0,8-5-32 16,0 0 0-16,0 0 0 0,-4 9-32 0,4-9-16 15,0 0 0-15,0 0 0 0,0 0-192 0,0 0-48 16,0 0 0-16,0 0 0 0,0 0-48 0,0 0-16 16,0 0 0-16,4-11 0 0,3 0-256 0,-2 0-64 15,-3-4-16-15,2-2 0 0,1-2-144 0,1 1-32 16,1 1 0-16,0 0 0 0,2-2-64 0,0 0 0 15,1 1-16-15,1-1 0 0,0 0-176 0,2-1 0 16,-1-1 0-16,2 4 0 0,3 1 0 0,1 0 0 0,1-2 0 16,1 0 128-16,1-1-128 0,-1 1 0 15,0-2 0-15,2 1 0 0,-2 0 0 0,2 0 0 0,-2-2 0 0,2 4 0 16,1 1 0-16,-3 1 0 0,0 0 0 0,2 0 0 16,1-2 0-16,0 1 0 0,-2-2 0 0,2 3 0 15,0 2 0-15,2 3 0 0,1-3 0 0,2 2 0 16,1 2 0-16,2-3 0 0,-1 3 0 0,-1-3 0 15,1-2 0-15,-3 2 0 0,0-1 144 0,-1 3-144 16,-2 1 128-16,0-1-128 0,1 3 128 0,1-5-128 0,-2 3 0 16,3-3 144-16,-2 0-144 0,2 2 0 0,-1-3 144 15,2 4-144-15,2-1 0 0,1 3 144 0,0-5-144 16,-1 2 128-16,0 1-128 0,-2 1 128 0,-3 1-128 16,-1 0 160-16,0-3-160 0,-1 4 160 0,-1-2-160 0,1 3 0 15,0 0 144-15,2-1-144 0,-2 2 144 0,0 1-144 16,0 1 192-16,-6 2-192 0,3-1 0 0,5 1 0 15,0 0 0-15,3 0 0 0,3 1 0 0,1 1 0 16,-2 0 0-16,1-1 0 0,-1-1 0 0,1 0 0 16,-3 0 0-16,2-1 0 0,1-2 208 0,-2 2-64 15,-1-2-16-15,-2 1 0 0,1-2 48 0,0 1 0 16,0 1 0-16,-1-1 0 0,1 2 16 0,0-1 16 16,-1-1 0-16,1-1 0 0,0 2-32 0,-2-1-16 15,-2 2 0-15,0 0 0 0,-1-1-32 0,0 2-128 16,0 0 192-16,-2 0-64 0,-1 0-128 0,3 0 192 15,-3 0-192-15,1 0 192 0,0 0-192 0,-3-1 160 16,1-2-160-16,0-2 160 0,1 2-160 0,0 1 192 16,-1 1-192-16,5-2 192 0,0 2-192 0,-4-1 0 15,-3-1 144-15,-2-1-144 0,-2 2 0 0,-2 0 128 0,-4 1-128 16,-6 1 0-16,0 0 0 0,0 0 0 0,0 0 0 0,-9-1 0 31,-3 1-1440-31,-6 0-208 0,-1 0-32 0,-4 0-11680 0,-3-1-2320 0</inkml:trace>
  <inkml:trace contextRef="#ctx0" brushRef="#br2" timeOffset="162723.4">23137 8297 14559 0,'-11'5'640'0,"11"-5"144"0,-12 5-624 0,3 0-160 16,2 0 0-16,0-1 0 0,0 1 928 0,7-5 160 0,0 0 16 0,-8 7 16 16,2-1 96-16,6-6 0 15,-4 6 16-15,4-6 0 0,0 0 176 0,0 0 16 0,0 0 16 0,0 0 0 16,0 0-304-16,9-10-64 0,0-4-16 0,1 1 0 15,0-1-176-15,3 2-48 0,-1-4 0 0,2 2 0 16,-2-1-144-16,2 0-48 0,2 1 0 0,2-1 0 16,0-1-144-16,0 0-48 0,-1-1 0 0,1 1 0 0,1-1-112 15,2 0-16-15,0-3-16 0,3 3 0 0,1-1-48 16,3 1 0-16,0 0 0 0,3-1 0 0,2 1-48 0,-2 1-16 16,1 2 0-16,1-1 0 0,-2-1-48 15,1 1-16-15,-1 0 0 0,1 1 0 0,1 0 0 0,0 0 0 16,1-1 0-16,2 2 0 0,-1 3-128 0,1 0 0 15,-1 2 144-15,1-2-144 0,1 2 0 0,-3-2 128 16,-2 2-128-16,2-2 0 0,-2 1 0 0,1-1 144 16,3 2-144-16,-1-2 0 0,1 0 144 0,-1 0-144 15,0 4 0-15,2-3 144 0,1 1-144 0,2-1 0 16,2 3 144-16,-2-3-144 0,-3 3 0 0,-1 0 144 16,-1-2-144-16,-1 2 0 0,0 0 144 0,1-2-144 15,-2 3 0-15,-1 0 144 0,-1-2-144 0,1 3 0 16,-4-2 144-16,4-1-144 0,0 3 128 0,-1 3-128 15,1-1 128-15,-5 0-128 0,-2 2 0 0,1 2 144 16,-3 0-144-16,0-1 0 0,-1 2 144 0,1 1-144 16,-1 2 0-16,3-2 144 0,1 2-144 0,0 2 0 15,-5-3 0-15,2 1 128 0,0 1-128 0,1-4 0 16,0 3 0-16,1 0 128 0,2 0-128 0,-8-3 0 16,4 1 144-16,1 1-144 0,1-1 144 0,0-2-144 0,-3 2 192 0,0 0-192 15,0 1 224-15,-1-1-64 0,1-2-16 0,-2 2 0 16,1 0-16-16,0 1-128 0,1-1 192 0,-1-2-64 15,-2 2-128-15,2-1 192 0,-3 0-192 16,1 1 192-16,0-3-64 0,-1 1-128 0,-1-1 192 0,1 0-64 16,-1 1 0-16,-2 0-128 0,3 3 192 0,-2-1-64 0,-1-1-128 0,2 2 160 15,-3-2-160-15,0 4 160 0,1-3-160 16,-2 2 128-16,0 0-128 0,-2-2 128 0,1 1-128 16,-1 2 128-16,0-1-128 0,-3-1 128 0,2-1-128 15,-3 0 160-15,-1-1-160 0,2 0 160 0,-1 0-32 0,2-1 0 16,-1-1 0-16,-1 1 0 0,-7-2 0 0,9 2 0 15,0-1 0-15,-1-2 0 0,-1-1-128 16,-7 2 128-16,7-2-128 0,0 1 128 0,-7 1-128 0,0 0 0 16,0 0 144-16,0 0-144 0,0 0 0 0,0 0 0 15,-1-5 0-15,-4 2 0 16,-4 1-1152-16,-2-1-288 0,-2 0-64 16,-2 0-12288-16,-2 0-2464 0</inkml:trace>
  <inkml:trace contextRef="#ctx0" brushRef="#br2" timeOffset="164108.03">25303 7641 13695 0,'-18'0'608'0,"7"0"128"0,-2 0-592 0,2 1-144 16,0 1 0-16,11-2 0 0,-10 1 544 0,10-1 80 15,0 0 16-15,0 0 0 0,0 0 112 0,0 0 16 16,0 0 16-16,0 0 0 0,0 0 176 0,14-1 16 15,0-1 16-15,1 1 0 0,3-1-48 0,3-1-16 16,0-1 0-16,5 2 0 0,0-2-240 0,2 1-48 16,3-2-16-16,3-1 0 0,4 1-80 0,7-2-16 15,3-3 0-15,2 3 0 0,-1-4 112 0,2 5 32 16,0-4 0-16,-2 4 0 0,2-5-80 0,-13 6-16 16,4 1 0-16,4-2 0 0,2 1-192 0,1 1-64 0,-5-1 0 15,-1 0 0-15,-1 1-32 0,-2 2-16 0,-2-2 0 16,-1-2 0-16,0-1 16 0,-2 3 0 0,0 1 0 15,-1-5 0-15,0 2 80 0,1-2 16 0,0 2 0 16,-1-1 0-16,0-3-96 0,-3 2-16 0,1-3 0 0,0 0 0 16,-2 0-80-16,1-3 0 0,-1 0-16 0,1 2 0 0,-2-2-48 15,0 0-128-15,2 2 192 0,-1 2-64 16,2-3-128-16,-1 5 0 0,0-4 144 0,0 3-144 0,-1 0 0 16,-2 3 0-16,-2-4 0 0,-1 2 128 0,1-3-128 15,-2 2 0-15,0 0 128 0,-1 0-128 0,-2-1 128 0,1 0-128 16,-2 1 128-16,2-4-128 0,-3 3 128 15,-1-2-128-15,0 4 160 0,-3-1-160 0,-2 2 128 0,-2-2-128 16,-1 4 0-16,-1-1 144 0,-1 1-144 0,-2 1 128 16,-1-1-128-16,-5 5 128 0,0 0-128 0,0 0 160 15,0 0-160-15,0 0 160 0,0 0-160 0,0 0 0 16,0 0 0-16,0 0 128 0,0 0-128 0,0 0 0 16,0 0 0-16,0 0 0 0,-6 4 0 0,0 0 0 15,0 1 0-15,-1 2 0 0,-3 0 0 0,-1 3 0 16,-1-1 0-16,-2 2 0 0,-4-1 0 0,-4 2 0 15,-2 1 0-15,-4-2 0 0,-4 4 0 0,-3 0 0 16,-3 1 0-16,-5-2 0 0,-6-2 0 0,-2 2 0 16,-1 2 0-16,-1-1 128 0,-6 3-128 0,-7-1 0 15,-5 3 0-15,-4-4 128 0,-5-3-128 0,-1-1 160 16,-6 6-160-16,-35 5 160 0,9-8-160 0,8 1 160 16,4-2-160-16,5 2 160 0,2 2-160 0,-3 0 192 15,-2 0-192-15,5-2 192 0,5 1-192 0,4-1 128 0,1 1-128 16,1-2 128-16,-2-2-128 0,6-2 0 0,7-2 0 15,2 0 128-15,5 0-128 0,5 0 128 0,5-7-128 0,3 1 128 16,2-3-128-16,1-4 160 0,1-2-160 0,7-3 160 16,4 1-160-16,6-2 0 0,1 0 144 0,7-2-144 15,6 0 0-15,3 3 0 0,1-2 0 0,3 5 128 0,2-3-128 16,3 3 0-16,5 6-176 0,-4-6 176 16,4 6-1168-16,8-8-144 0,2 3-32 0,8 1 0 15,0-2-1648-15,10 1-336 0,20 1-64 0,9 4 0 16</inkml:trace>
  <inkml:trace contextRef="#ctx0" brushRef="#br2" timeOffset="164988.91">23855 8714 2751 0,'-13'1'128'0,"3"2"16"0,-2-1-144 0,-2 1 0 16,0 1 0-16,0-2 0 0,-3 1 2624 0,2 2 512 16,0-1 80-16,1-1 32 0,0-1-1712 0,1-1-352 15,3-1-64-15,10 0-16 0,-9-4 32 0,9 4 0 16,-3-10 0-16,5 2 0 0,1-3-128 0,5-2-32 15,2-2 0-15,4-3 0 0,1 0-208 0,5-2-64 16,0-3 0-16,3 1 0 0,2-2-64 0,3 3-32 16,1 2 0-16,4-2 0 0,4 2-80 0,4 1-16 15,3 2 0-15,3-3 0 0,-1-1-144 0,1-5-48 16,0 0 0-16,0 5 0 0,-2 1 16 0,2 1 0 16,2 0 0-16,5 1 0 0,-1 5-48 0,2 0-16 15,-4 1 0-15,0-1 0 0,-3 5-80 0,0-2-32 16,0 1 0-16,-1 3 0 0,-3-1-32 0,5 2-128 0,2 1 192 15,1 3-64-15,-2 0 0 0,-2 3 0 0,-2 0 0 16,-3-1 0-16,-1 2 0 0,-3 0-128 0,1-2 192 16,-2 0-64-16,-1-2 16 0,0-2 0 0,5 2 0 0,1-1 0 15,1-2 176-15,-2-2 16 0,-4 2 16 0,-1-1 0 16,-1 0-96-16,-2-2 0 0,1 0-16 0,-1 1 0 16,-1-4 0-16,0 3 0 0,-1 1 0 0,0-3 0 15,-1 2-16-15,-7 1 0 0,3-3 0 0,4 3 0 0,-2 0-32 16,1-1-16-16,1-1 0 0,-2 2 0 0,3-4-48 15,0 2 0-15,-1-5 0 0,1 1 0 0,-1 1 0 16,1 0 0-16,-1 1 0 0,1-4 0 0,-1 0-128 0,0 3 192 16,0 0-192-16,-2 2 192 0,-1-2-192 0,-2 4 0 15,-2-3 144-15,-5 3-144 0,0 1 0 0,-4-2 0 16,-4 3 0-16,-2 2 0 16,-9 2-1024-16,0 0-240 0,0 0-32 0,-10 9-17008 0</inkml:trace>
  <inkml:trace contextRef="#ctx0" brushRef="#br2" timeOffset="170404.58">23471 9085 13071 0,'-7'-9'576'0,"7"9"128"0,-4-5-576 0,1-1-128 0,1-1 0 0,-1 2 0 16,1 1 384-16,2 4 64 0,0 0 0 0,-3-6 0 15,3 6-128-15,0 0 0 0,-4-6-16 0,2 3 0 16,2 3 400-16,0 0 96 0,0 0 16 0,0 0 0 16,0 0-48-16,0 0-16 0,0 0 0 0,0 0 0 15,-7 0 48-15,2 3 16 0,-4 2 0 0,1 4 0 16,-5 1 16-16,0 4 0 0,-1 2 0 0,-2 6 0 0,-5 3-80 0,0 2-16 15,-1 5 0-15,0 1 0 0,0 1 32 16,-1 3 16-16,-1 2 0 0,-2 5 0 0,1 1-128 0,1 4-16 16,-1-1-16-16,1 4 0 0,1 2-208 0,2 0-32 15,2 1-16-15,2 2 0 0,3 2-144 0,3 0-32 16,1 4 0-16,2-2 0 0,4 2-48 0,2-3-16 16,-1 0 0-16,3-2 0 0,3-1-128 0,-1-1 128 15,2-1-128-15,0-3 128 0,1-1-128 0,1-5 192 16,2-2-192-16,2-3 192 0,1-2-192 0,3-3 0 15,2-4 144-15,1-2-144 0,5-3 0 0,2 1 0 16,2-7 0-16,12 7 0 16,-1-9-928-16,1-7-96 0,2-6-32 0,0-7-14832 0</inkml:trace>
  <inkml:trace contextRef="#ctx0" brushRef="#br2" timeOffset="171000.37">22657 8339 9215 0,'0'0'816'0,"2"-5"-656"15,4-3-160-15,0 3 0 0,-1 0 672 0,1-3 96 16,2 2 32-16,-1 2 0 0,1-2-800 0,-1 2-176 15,1 0-16-15,-2-1-16 0,1 1 208 0,-7 4 0 16,0-181-160-16,0 362 160 0,0-181 1120 0,0 0 288 16,0 0 64-16,0 0 16 0,-3 8 32 0,-3 0 0 15,-3 4 0-15,-2 9 0 0,-2 7-448 0,-4 2-96 16,-3 7-16-16,-3 7 0 0,-1 1-192 0,-8 8-64 16,-2 10 0-16,-3 7 0 0,-1 4-336 0,-2 13-80 15,4 4-16-15,0 4 0 0,3 1 112 0,2 1 0 0,9-2 16 16,1 0 0-16,6-2 16 0,2-3 0 0,8-6 0 0,3-2 0 15,4 0-64-15,1-4-16 0,3-1 0 0,4 0 0 16,3-6-144-16,1 1-16 0,0-1-16 0,1 2 0 16,-1 1-160-16,1 2 160 0,-1 4-160 0,0 0 160 15,-1 4-160-15,-1 1 0 0,-2 4 0 0,0 1 128 16,1 1-128-16,1-4 0 0,0-4 0 0,4-2 0 0,2-7 0 0,2-5 0 16,3-7 0-16,2-1 0 0,1-6 0 15,2-7 0-15,-1-1 0 0,3-4 0 0,0-2 0 0,5-4 0 16,1-3 0-16,23 7 0 15,1-10-1280-15,2-6-320 0,5-6-80 0</inkml:trace>
  <inkml:trace contextRef="#ctx0" brushRef="#br2" timeOffset="171558.81">23184 10699 15375 0,'0'0'672'0,"-9"0"160"0,-1 2-672 0,1 0-160 0,0 4 0 0,2 1 0 16,-1-1 736-16,3 4 112 0,1-1 32 0,3 4 0 15,-1 2-176-15,5 0-16 0,2 3-16 0,1 0 0 16,3 4 112-16,-1 0 32 0,2 6 0 0,2 0 0 15,0 3-112-15,1 2 0 0,2 0-16 0,1 3 0 0,-1 2-240 16,1 0-32-16,1 3-16 0,7 20 0 0,-1-6-112 0,2-1-32 16,2-1 0-16,2-1 0 0,3-6-256 15,5 0 160-15,4-4-160 0,3-1 128 0,3-6 160 0,-2 1 32 16,-4-1 0-16,4 1 0 0,-1-2 96 0,4-1 32 16,0-2 0-16,5 3 0 0,2-2-208 0,2-2-48 15,-2 2 0-15,-4 1 0 0,-4 1-192 0,-3-2 128 16,-1-1-128-16,1-1 0 0,-3 3 0 0,1-1 128 15,2-3-128-15,-1 3 0 0,1-1 0 0,0-3 0 16,-3 0 0-16,-1 1 0 0,-2-3 0 0,-4 4 0 16,-1-6 0-16,-2 0 0 0,2 1 0 0,-1-4-192 15,-2-1 16-15,2-2 0 16,1 0-2224-16,3-3-448 0</inkml:trace>
  <inkml:trace contextRef="#ctx0" brushRef="#br2" timeOffset="172125.26">22444 11937 5519 0,'0'0'496'0,"0"0"-496"16,0 0 0-16,-2 9 0 0,-3-2 2048 0,1 4 320 15,1-1 64-15,2 3 16 0,-2 0-960 0,6-1-192 16,1 6-32-16,2 2-16 0,6 2-336 0,2 1-64 16,3 6-16-16,1 0 0 0,4 4-96 0,2 3-32 15,4 2 0-15,2 0 0 0,2 2-240 0,4-1-48 16,3 2-16-16,8-3 0 0,3-3-48 0,6 2-16 15,3 0 0-15,5-4 0 0,0-2-64 0,0-5-16 16,3 1 0-16,2-1 0 0,5-2 64 0,1-3 16 0,0 1 0 16,-1-2 0-16,-6 1-32 0,-1 0-16 0,-1-2 0 15,1-1 0-15,2 0-16 0,-1 0 0 0,-2 2 0 16,-2-2 0-16,-8 0-16 0,-3-1-16 0,-1-4 0 0,-1 2 0 16,-2-1-112-16,-1 2 0 0,-1-4-128 0,-1-2 192 15,-2 3-192-15,-2-5 0 0,0 2-192 0,-5-5-9376 16,-4-1-1888-16</inkml:trace>
  <inkml:trace contextRef="#ctx0" brushRef="#br2" timeOffset="173178.34">23426 12865 10367 0,'0'0'448'0,"0"0"112"0,0 0-560 0,0 0 0 16,0 0 0-16,0 0 0 0,0 0 1216 0,0 0 144 16,0 0 32-16,0 0 0 0,0 0-48 0,0 0 0 15,0 0 0-15,6-4 0 0,2-5-192 0,3 1-32 16,2-4-16-16,4-3 0 0,6-4-208 0,2-2-32 15,1 1-16-15,2-1 0 0,4-2-80 0,1-4 0 16,0 3-16-16,1-4 0 0,3 4-176 0,3-3-48 16,0 3 0-16,2 5 0 0,1-2-192 0,-2 4-32 15,-3 1-16-15,-6 4 0 0,-7 8-160 0,-2 1-128 16,-6 3 192-16,-4 3-192 0,-3 10 128 0,-5 2-128 16,-5 3 0-16,-3 3 0 0,-2 1 192 0,-1 3-64 15,-4 2 0-15,0 0-128 0,-2-1 128 0,1-2-128 16,-2 3 0-16,3-4 0 0,1 0 0 0,1 0 0 0,1-2 0 0,-2 6 0 31,2-4-512-31,4-5-96 0,-1-4-32 0,2-4-8960 0,2-4-1808 0</inkml:trace>
  <inkml:trace contextRef="#ctx0" brushRef="#br2" timeOffset="174058.1">24005 12596 11055 0,'-1'-13'976'0,"0"7"-784"16,1 6-192-16,0 0 0 0,-2-11 1216 0,-1 4 192 0,-1 0 32 0,4 7 16 15,0 0-480-15,0 0-80 16,0 0-32-16,0 0 0 0,0 0-48 0,0 0-16 0,-9 8 0 0,0 2 0 15,0-2 224-15,1 7 64 16,1 2 0-16,-1 2 0 0,-1 5-192 0,-1 6-48 16,0 5 0-16,-2 4 0 0,0 6-176 0,-1 3-32 0,0 7-16 0,-2 6 0 15,-3 2-176-15,2 7-48 0,2 4 0 16,1 1 0-16,2-3-144 0,0-1-16 0,5-3-16 0,2-1 0 16,4 2 32-16,4-2 16 0,2-7 0 0,3 0 0 15,0 1 80-15,5-5 16 0,5-3 0 0,2-1 0 16,2-1-192-16,1-4-48 0,4 0 0 0,2-5 0 15,3-4 0-15,3-2-128 0,3-3 192 0,1-3-64 16,-2 1 48-16,0-6 0 0,-1-2 0 0,-2-4 0 16,1-1-176-16,0-3 160 0,-1-3-160 0,-1-1 160 15,2-3-912-15,-2-1-176 0,-1 0-32 0,-6-7-14896 16</inkml:trace>
  <inkml:trace contextRef="#ctx0" brushRef="#br2" timeOffset="174629.91">24848 15133 22111 0,'-4'-18'1968'0,"0"8"-1584"0,3 1-384 0,-1-3 0 16,-2 1 640-16,0-2 64 0,-1 3 0 0,-3 5 0 0,1 3 576 16,-2 2 128-16,-2 0 32 0,0 3 0 0,-3 5-608 15,-4 2-112-15,-5 5-16 0,-1 4-16 16,-6 3-16-16,-2 5 0 0,-2-1 0 0,-1 5 0 0,5 5-80 0,3 2-16 16,3 2 0-16,6 0 0 0,5-3-256 0,7-3-48 15,5-5-16-15,6 0 0 0,8-4-128 0,4-4-128 16,5 1 144-16,7-10-144 0,7-1 0 15,5-10 128-15,2-4-128 0,1-8 0 0,-1-6 272 0,1-4 16 16,-1-3 0-16,0-8 0 0,-3 0-80 0,1-5-16 16,-2-2 0-16,-6-4 0 0,-5 1 144 0,-7 2 32 15,-7 0 0-15,-7-2 0 0,-7-2 160 0,-6 1 48 16,-5 4 0-16,-4 6 0 0,-2 6-288 0,-2 4-48 16,-4 3-16-16,0 7 0 0,-1 3-224 0,0 5 0 15,-1 2 0-15,2 3 0 16,2 3-1072-16,4 6-304 0,0 2-64 0,4 3-16 15,3-2-1904-15,4 0-384 0</inkml:trace>
  <inkml:trace contextRef="#ctx0" brushRef="#br2" timeOffset="174942.54">25426 14795 22111 0,'-14'0'1968'0,"7"5"-1584"0,-5 5-384 0,2 3 0 15,1 1 2096-15,2 6 336 0,-2 4 64 0,-2 3 0 16,-1 5-1744-16,-2 2-368 0,0 3-64 0,0 0 0 16,0-1 96-16,0 0 32 0,-1-4 0 0,2-4 0 15,1-7 176-15,5-4 32 0,2-6 16 0,5-11 0 0,0 0-32 0,0 0-16 16,0 0 0-16,11-7 0 0,4-6 112 16,3-7 32-16,1-7 0 0,2-4 0 0,-1 0-256 0,3-1-64 15,2-2 0-15,1 1 0 0,0-3-272 0,4 3-176 16,1 2 192-16,2 5-192 0,1-4 0 0,0 10 0 15,1 2 0-15,-3 4 0 0,-5 8 0 0,-3 1 0 16,-5 4 0-16,-2 2 0 0,-5 5-160 0,0 1-96 16,-5 4 0-16,1 1-16 15,-2 3-2176-15,-1 0-432 0,-1 2-96 0</inkml:trace>
  <inkml:trace contextRef="#ctx0" brushRef="#br2" timeOffset="175371.66">26273 14857 23039 0,'0'0'2048'0,"0"0"-1648"0,0 0-400 0,-9 5 0 15,1-2 384-15,-1 2-16 0,-3 0 0 0,-2-3 0 16,-4 2 576-16,-5 1 112 0,-4 2 32 0,-1-1 0 16,-2 3-128-16,-1 1-32 15,-2 1 0-15,-1 1 0 0,0 2-32 0,1 5 0 0,0 0 0 16,3 1 0-16,6 1-288 0,3 0-64 0,4-2-16 0,7-2 0 15,5-4-176-15,6-2-32 0,-1-11-16 0,14 8 0 16,1-3-96-16,6-7-16 0,3-3 0 0,8-4 0 16,3-6 112-16,6-3 16 0,3-2 0 0,2-7 0 15,2 2-112-15,-4-6-16 0,-1-3 0 0,-2 0 0 16,-5-2-64-16,-1-1 0 0,-5-1-128 0,-1-2 192 0,-1-1 64 16,0-7 16-16,2-3 0 0,-2-4 0 0,-2-2-112 15,-8 14-32-15,0-3 0 0,-2 3 0 0,-3 3-128 0,-1 5 0 16,-6 4 0-16,2 7 0 0,-5 7 0 0,-1 7 0 15,-5 1 128-15,-5 9-128 0,-3 13 0 0,-5 9 0 16,-5 10 0-16,-4 7 0 0,-1 8 0 0,-4 8 0 16,-2 7 0-16,0 4 0 0,6-2-128 0,1-5 128 15,5-2 0-15,6-2 0 0,4-3 0 0,9-5 0 16,4-7 0-16,4-5 0 0,0-2-256 0,4-7 0 16,1-5 16-16,5-3 0 15,1-3-1296-15,1-2-256 0,2-5-48 0,2-4-9264 16,3-8-1856-16</inkml:trace>
  <inkml:trace contextRef="#ctx0" brushRef="#br2" timeOffset="175579.92">26839 14723 31327 0,'-16'9'2784'0,"7"-2"-2224"15,-1 7-560-15,0-2 0 0,1 4 576 0,0 4 16 0,0 7 0 0,0-1 0 16,1 6 576-16,0-1 112 0,3-5 32 0,1 2 0 15,0 3-880-15,2-3-176 0,-1 1-48 16,2-4 0-16,1-2-208 0,0-4 0 0,0 2 0 0,2-6 0 16,1-4-1856-1,1 1-320-15,-4-12-64 0</inkml:trace>
  <inkml:trace contextRef="#ctx0" brushRef="#br2" timeOffset="176112.48">27397 14417 2751 0,'-8'-9'128'0,"8"9"16"0,-6-5-144 0,6 5 0 0,-8-2 0 16,8 2 0-16,-9 3 4672 0,0 4 896 0,0-1 176 0,0 7 32 15,0-2-3664-15,-1 7-752 0,0 6-144 0,0 2-16 16,-3 7-240-16,2 1-32 0,-2 2-16 0,2 0 0 16,-2 0 32-16,0 2 0 0,1 2 0 0,0-4 0 15,-1 1-336-15,3-4-64 0,1-3-16 0,3-8 0 16,3-1-144-16,2-7-16 0,1-3-16 0,0-11 0 0,0 0 96 16,0 0 32-16,14-5 0 0,3-4 0 15,0-10 160-15,2-8 16 0,1-4 16 0,2-4 0 0,3 0-336 0,0-2-64 16,-1-5-16-16,0 0 0 0,0-1-256 0,-1 2 0 15,4 2 128-15,0 6-128 0,1 1 128 0,0 7-128 16,-2 4 192-16,1 6-192 0,-2 5 0 0,0 7 0 16,-5 4-240-16,2 6 80 0,-2 2 160 0,-2 5 0 15,-4 4 0-15,-3 4-128 0,-2 6-48 0,-3-1 0 16,-2 2 0-16,-1 3 0 16,-3-4-1696-16,0 0-352 0,-2 0-64 0,1-3-8768 15,1-6-1744-15</inkml:trace>
  <inkml:trace contextRef="#ctx0" brushRef="#br2" timeOffset="176664.63">28497 14441 11967 0,'0'0'1072'0,"0"0"-864"16,3-7-208-16,1-2 0 0,-3 1 2080 0,2 2 368 16,-3-4 80-16,-3 2 16 0,0-2-736 0,-3 0-144 15,-3 2-16-15,0 3-16 0,-3-3-320 0,-4 4-64 16,-1 2-16-16,-4 1 0 0,-3 1-288 0,0 2-64 16,-5 5-16-16,-2 4 0 0,-4 6-192 0,3 2-32 15,3 1-16-15,3 3 0 0,3 2-336 0,5 1-64 16,6 2-16-16,3-3 0 0,5 3-208 0,7-4 128 15,4 2-128-15,5-6 0 0,3-7 0 0,4-1 0 16,3 0 0-16,6-8 0 0,5-7 0 0,1-5 224 16,1-2-32-16,-1-8-16 0,-3 2 176 0,0-4 32 0,-3-7 16 0,-3 1 0 15,-2 0-144-15,-3-1-48 0,-2 0 0 0,-1 2 0 16,-3 1 32-16,-4 0 0 16,-2 5 0-16,-3 5 0 0,-2 3 0 0,-1 1 0 15,-4 5 0-15,2 5 0 0,0 0-64 0,-7 5-16 0,-2 7 0 0,0 3 0 16,-1 3-160-16,1 1 0 15,1 1-192-15,3 3 192 0,1 3 0 0,3-2 0 0,1 4 0 0,1-6 0 16,2-4-352-16,3 0 48 0,3-3 16 0,1-3 0 31,4-2-1632-31,0-4-320 0,2-4-64 0,0-5-8528 0,2-2-1712 0</inkml:trace>
  <inkml:trace contextRef="#ctx0" brushRef="#br2" timeOffset="177045.68">29041 14150 31727 0,'-19'21'1408'0,"7"-5"288"0,-5 2-1360 0,1 2-336 16,-2 2 0-16,-1 5 0 0,-3 2 576 0,2-1 64 16,-1 3 0-16,2-4 0 0,-1 0-256 0,2-8-32 15,4-1-16-15,4-7 0 0,4-4 256 0,6-7 48 16,0 0 16-16,0 0 0 0,0 0 80 0,12 0 16 15,2-4 0-15,3-9 0 0,1-4-160 0,1-3-16 16,1 0-16-16,0-6 0 0,2-2-240 0,1-1-64 16,-1 2 0-16,-1-2 0 0,1 5-96 0,-1 0-32 15,2 6 0-15,-1 2 0 0,-2 2-128 0,-1 2 0 16,-1 11-160-16,-3-2 160 0,-3 2 0 0,-12 1-144 16,0 0 144-16,5 6 0 15,-3 7-912-15,-3 1-112 0,-3-1 0 0,-3 10-11200 0,-2 0-2224 16</inkml:trace>
  <inkml:trace contextRef="#ctx0" brushRef="#br2" timeOffset="177223.84">29570 14112 27807 0,'0'0'1232'0,"0"0"256"0,0 0-1184 15,0 0-304-15,0 0 0 0,10 14 0 0,-3 0 560 0,-1 4 48 16,-1 3 16-16,0 2 0 0,-2 0-176 0,-1 5-48 16,2 1 0-16,0 2 0 0,1-2 176 0,0-1 48 15,-1 3 0-15,1-2 0 0,-1-6-304 0,1 2-64 16,0 1-16-16,3-4 0 0,-3 3-240 0,0-5 0 16,0-6 0-16,0 0 0 15,0 0-1488-15,1-5-304 0,2-2-48 0,-8-7-11664 0</inkml:trace>
  <inkml:trace contextRef="#ctx0" brushRef="#br2" timeOffset="177409.15">30132 14099 29487 0,'-6'11'2624'0,"-6"0"-2112"16,-4 4-512-16,-5 12 0 0,-3 6 1440 0,-6 8 176 15,-8 4 48-15,-6 11 0 0,-3 4-320 0,-2 6-64 16,-1 3-16-16,1 5 0 0,-1 1-496 0,6 0-112 15,4 0-16-15,6 1 0 0,3 1-512 0,6-3-128 0,2-3 0 16,5-10 0 0,3-4-896-16,3-6-176 0,1-4-16 0,5-9-10784 0,-3-5-2144 0</inkml:trace>
  <inkml:trace contextRef="#ctx0" brushRef="#br2" timeOffset="177618.9">27863 13755 36863 0,'-34'-33'1632'0,"16"15"336"0,3 2-1584 0,3 2-384 0,5 0 0 0,4 3 0 0,3 11 1856 0,0 0 304 15,0 0 48-15,9 7 16 16,2 0-3792-16,1 0-752 0,-1 4-160 0,-3-1-14944 0</inkml:trace>
  <inkml:trace contextRef="#ctx0" brushRef="#br2" timeOffset="178062.31">26800 15918 6447 0,'-2'-14'576'0,"-1"-2"-576"15,-1-2 0-15,1 1 0 0,-2 6 5152 0,-2 0 928 16,-2 5 176-16,-1 1 32 0,-3 4-3680 0,-3 6-752 16,-7 0-128-16,-2 9-48 0,-3 5-800 0,-2 5-176 15,0 8-16-15,1 4-16 0,-1 3-144 0,2 6-16 16,2-1-16-16,2 7 0 0,2 2-192 0,6 2-48 15,2 0 0-15,3 1 0 0,4-4-256 0,3-1 0 16,3-8 128-16,3-1-128 0,2-5 0 0,1-7-144 16,1-3 16-16,0-6 0 15,0-4-1840-15,0-3-352 0,-6-14-80 0</inkml:trace>
  <inkml:trace contextRef="#ctx0" brushRef="#br2" timeOffset="178236.36">26263 16231 30399 0,'0'0'1344'0,"0"0"288"0,0 0-1312 0,12 11-320 0,5 2 0 0,5-1 0 16,0-2 1328-16,9 4 192 0,3-3 32 0,4 4 16 15,3 1-1104-15,2-2-208 16,2-2-64-16,-1-2 0 0,-2 1-192 0,-4-4 0 0,-3-2 0 0,-4 0 0 31,-1-5-2784-31,-6-2-496 0</inkml:trace>
  <inkml:trace contextRef="#ctx0" brushRef="#br2" timeOffset="178415.47">27116 16151 26719 0,'-7'16'2368'0,"-2"3"-1888"16,-1 6-480-16,-1 1 0 0,-1 1 1216 0,-2 5 128 16,-1 5 48-16,0-3 0 0,-2 0 16 0,2-1 0 15,0 0 0-15,0-2 0 0,-1-2-896 0,5 0-160 16,-1-3-32-16,4-2-16 0,0-1-304 0,4-9 0 15,3-3 128-15,1-11-128 16,0 0-1472-16,0 0-336 0,15-2-80 0,0-10-13104 0</inkml:trace>
  <inkml:trace contextRef="#ctx0" brushRef="#br2" timeOffset="178807.3">27882 15723 29487 0,'-13'7'2624'0,"-2"5"-2112"16,-5 3-512-16,-2 3 0 0,-2 5 768 0,-1 7 64 15,-2 4 0-15,2 4 0 0,-3 2 256 0,3 3 64 0,1 2 16 0,1 0 0 16,2-3-464-16,2 2-112 0,2 0-16 0,4-6 0 16,1-1-256-16,7-4-48 0,1-5-16 0,3-4 0 15,-1-7-112-15,6-6-16 0,4-1-128 0,-8-10 192 16,12 4 64-16,4-4 16 0,2-2 0 0,2-4 0 0,4-6-48 15,1-1-16-15,2-2 0 0,0 3 0 16,1 0-208-16,-2 3 0 0,-1-1 0 0,-5 7 0 0,-4 2 0 16,-2 2 0-16,-3 5 0 0,-4 6 0 0,-4 1 0 0,-4 1 0 15,-5 5 0-15,-2 3 0 0,-4 0 192 16,-4 0-48-16,-5 1-16 0,-4-2 0 0,-6-3 112 0,-2-2 16 16,-1-2 0-16,2 0 0 0,2-1-256 0,-1-6 176 15,2-1-176-15,3-5 160 0,4-5-160 0,3-2 0 16,3-5 0-16,4-1 128 15,0-3-1216-15,7-3-240 0,4-5-48 0,5-2-10720 16,3 1-2160-16</inkml:trace>
  <inkml:trace contextRef="#ctx0" brushRef="#br2" timeOffset="179134.4">28195 16293 25919 0,'0'0'1152'0,"16"-5"224"0,3-2-1104 0,6 0-272 0,1-3 0 15,5 2 0-15,1-2 688 0,-2 3 80 0,-2-5 0 0,-1 3 16 16,-2-6-304-16,-2 0-64 0,-3-1-16 16,-1 3 0-16,-2-5 176 0,-2 0 48 0,-1-1 0 0,-4 4 0 15,-3 3 528-15,-3 1 128 0,-4 1 0 0,-4 2 16 16,-5 4-128-16,-3 4-16 0,-2 3-16 0,-5 2 0 15,-4 4-496-15,-2 6-112 0,-3 3-16 0,-1 1 0 16,-2 1-80-16,3-1-32 0,3 1 0 0,3 3 0 0,3 2-112 16,8-5-32-16,4 1 0 0,6 0 0 0,5-2-256 15,4 0 0-15,2-3 0 0,6-2 0 0,3-1 0 0,4-4 0 16,3 0 0-16,0-5 0 16,1-3-416-16,0-2-96 0,-2-2 0 0,4-4-16 15,-1-2-1968-15,2-3-384 0,-1 1-64 0,0-3-32 0</inkml:trace>
  <inkml:trace contextRef="#ctx0" brushRef="#br2" timeOffset="179442.39">29233 15864 23951 0,'0'0'2128'0,"0"0"-1696"0,-11 3-432 0,-2 4 0 15,3 0 2544-15,-1 4 416 16,-5 6 96-16,1 6 16 0,0 3-1472 0,-2 4-304 15,-1 2-48-15,3 1-16 0,0 0-464 0,2 0-112 16,1-1-16-16,1 1 0 0,1-4-176 0,1-1-32 0,2-2-16 0,2-4 0 16,1-1-192-16,1-5-32 0,1-3-16 15,0 0 0-15,2-13 224 0,0 0 48 16,0 0 16-16,0 0 0 0,0 0 32 0,12-5 0 0,1-6 0 0,-1-1 0 16,1-10-112-16,2-1-32 0,4-3 0 0,0-5 0 15,0 7-176-15,2-3-48 0,0 4 0 0,2 2 0 16,-1-1-128-16,1 6 0 0,1 3 144 0,-6 4-144 15,1 0 0-15,4 0 0 0,-2 3 0 0,9 1 0 16,-6 1 0-16,-3 3 0 0,-2 2 0 0,-2 4 0 0,-3 0 0 0,-1 3 0 16,-3 1 0-16,-1-2 0 15,-3 3-384-15,-1 1-32 0,-1-1-16 0,-7 2 0 16,0-3-2288-16,-8 3-464 16</inkml:trace>
  <inkml:trace contextRef="#ctx0" brushRef="#br2" timeOffset="179636.37">27986 15510 48831 0,'-26'-26'2176'0,"13"12"432"0,3 1-2096 0,5 4-512 16,3-2 0-16,2 11 0 0,0 0 0 0,13 1 0 15,1 3-240-15,1 2 80 16,-1-1-800-16,0 0-176 0,0 1-16 0,-1 1-16 15,-2-2-816-15,0 3-144 0,-11-8-48 0,6 7-15248 0</inkml:trace>
  <inkml:trace contextRef="#ctx0" brushRef="#br4" timeOffset="-80481.75">23161 8523 9215 0,'-10'9'816'0,"4"-3"-656"16,-3 1-160-16,-1 0 0 0,-2 1 896 0,1 2 128 15,-2-5 48-15,0 4 0 0,1-2-320 0,1-1-64 16,-1 0-16-16,0-2 0 0,1 1 160 0,-1-1 16 16,1 0 16-16,1 0 0 0,0-3 96 0,1-2 0 15,0-4 16-15,2-2 0 0,1 2-32 0,1-5-16 16,1 0 0-16,3-3 0 0,1 4-272 0,2-4-48 0,2-3-16 0,3-1 0 15,0 0-160-15,5-1-48 0,0-1 0 0,2-3 0 16,3-5 16-16,1 2 0 0,1-3 0 0,1 3 0 16,0-3-80-16,1 1 0 0,0-2-16 0,2 2 0 15,0-2 16-15,4-2 0 0,2 0 0 0,4-4 0 16,0 2-176-16,5-1-16 0,4 5-128 0,4 1 192 16,2-4-192-16,4 3 144 0,2 1-144 0,-1-2 128 15,-2 5 48-15,2-3 0 0,2 4 0 0,5-2 0 16,5 5-176-16,-1-1 0 0,3 2 0 0,-5 0 0 15,-1 1 0-15,-3 1 0 0,1 1 0 0,2 2 128 16,1 0-128-16,2 2 160 0,-1 7-160 0,0-2 160 16,-4 2-160-16,1 3 160 0,-4-1-160 0,1 4 160 15,3 2-160-15,0 1 0 0,-1 2 144 0,0 3-144 16,-2-3 0-16,-5 3 144 0,-4 1-144 0,-2 0 0 0,-4-2 128 16,-4 1-128-16,-7 2 0 0,-4-2 0 0,-3 2 144 15,-4-3-144-15,-2 4 0 0,-3-3 144 0,-1 3-144 16,-4 0 0-16,-2-1 0 0,-1 3 0 0,-1-4 0 0,-3 1-144 15,-3-10 144-15,5 13-208 16,-5-13-1200-16,0 0-224 0,-3 9-48 0,3-9-12112 0</inkml:trace>
  <inkml:trace contextRef="#ctx0" brushRef="#br4" timeOffset="-79782.22">22935 9319 14447 0,'-14'-3'640'16,"14"3"128"-16,-9-1-608 0,1-1-160 0,8 2 0 0,-7-3 0 0,7 3 736 0,0 0 112 15,0 0 32-15,0 0 0 16,-4-8 64-16,1-2 16 0,3 1 0 0,4-3 0 0,1-2-176 0,2 1-16 16,-1-4-16-16,4-2 0 0,3-4 224 0,1 2 48 15,0-1 16-15,4-3 0 0,3 1-80 0,2 1-32 16,1-4 0-16,2 0 0 0,-1-6-256 0,3-1-48 16,0-2-16-16,4 1 0 0,2-1-144 0,2 2-16 15,-1 1-16-15,5-3 0 0,4 2-144 0,3 1-32 16,2 0 0-16,0 1 0 0,5 2-48 0,-2 3-16 15,-4-2 0-15,2 3 0 0,0 0-32 0,1 5-16 16,1 5 0-16,0 2 0 0,1 2-144 0,-1 0 128 0,-3 1-128 0,0 2 128 16,-1 1-128-16,1 1 128 15,0 2-128-15,3 1 128 0,4 1-128 0,2 0 160 0,1 2-160 0,-1-2 160 16,-1 2 0-16,1-2 0 0,0 1 0 16,1-2 0-16,0 0 32 0,4 2 16 0,1-1 0 0,-1 2 0 15,-4 2 32-15,-1 0 0 0,-4-1 0 0,-2 2 0 16,-3 0-32-16,-2 2 0 0,0 4 0 0,-3-3 0 15,-3 2-80-15,-3 1 0 0,-5 5-128 0,-5-4 192 16,-5-1-16-16,-3-1-16 0,-4 2 0 0,-5-2 0 16,-2 1-160-16,-3 0 0 0,-6-8 0 0,0 0 0 15,0 10 0-15,-1 1 0 0,1-11 144 0,-10 12-144 16,-4-6-128-16,-7 0-112 0,-4 1-16 0,-2-5 0 31,-2-4-1664-31,-1-1-352 0,-3-3-64 0,0 2-13392 0</inkml:trace>
  <inkml:trace contextRef="#ctx0" brushRef="#br4" timeOffset="-79051.9">23356 8038 8287 0,'0'0'736'0,"0"0"-592"16,10-4-144-16,3-4 0 0,2-1 1488 0,-1-2 272 15,4 2 48-15,3-2 16 0,2 3-640 0,2-2-128 16,2 1-32-16,0-1 0 0,1 2-144 0,4-5-48 16,-1-1 0-16,1 4 0 0,-1 0-64 0,-2 6 0 15,3 0-16-15,2 1 0 0,0 0-208 0,3 4-32 0,0 4-16 16,-1 3 0-16,-1 6-240 0,0 1-32 16,-2 0-16-16,-3 3 0 0,-1 3 0 0,-2-1 0 0,-3-1 0 15,-2 0 0-15,-3 4 0 0,-1 2 0 0,-3 0 0 0,-1-1 0 16,0 0 16-16,-1-3 0 0,-3 1 0 0,0-2 0 15,-2-1-96-15,-2-1-128 16,4-1 176-16,-4-1-176 0,0 2 144 0,-3-3-144 0,0-2 0 16,-1-1 144-16,0 0-144 0,-1 1-192 0,-1-4 32 0,0-9 16 31,0 0-1696-31,0 0-336 0</inkml:trace>
  <inkml:trace contextRef="#ctx0" brushRef="#br4" timeOffset="-77871.2">23241 8299 12319 0,'0'0'544'0,"0"0"112"0,-7 4-528 0,7-4-128 16,-8-1 0-16,8 1 0 0,-8 3 656 0,8-3 112 16,0 0 0-16,0 0 16 0,0 0 112 0,0 0 0 0,0 0 16 15,7-8 0-15,2-5-416 0,5-5-96 0,5 1-16 0,4-5 0 16,1-2 64-16,5-2 16 0,8-4 0 0,9 1 0 15,7-3 128-15,5-2 32 0,5-5 0 0,3 0 0 16,-1-3 16-16,6 4 16 0,9 1 0 0,4 4 0 16,1 3-144-16,0 3-48 0,-4-1 0 0,1 4 0 15,2 3-144-15,0 4-48 0,-2 5 0 0,-6 6 0 16,-4 2-272-16,-7 4 128 0,-6 3-128 0,-4 4 0 16,-4 5 0-16,-3 2 0 0,-2 0 0 0,-8 1 0 15,-4 0-352-15,-3 0-32 0,-3 1 0 0,-3-2 0 16,-1-2-752-1,-2 1-144-15,-3-2-48 0,-2-5-9504 0</inkml:trace>
  <inkml:trace contextRef="#ctx0" brushRef="#br4" timeOffset="-77302.06">23195 8837 10127 0,'0'0'896'0,"-5"5"-704"0,5-5-192 0,0 0 0 16,0 0 1168-16,0 0 208 0,0 0 32 0,0 0 16 15,0 0-240-15,16-7-48 0,4-6-16 0,5-1 0 16,5-4-512-16,4-1-96 0,5-3-32 0,8-4 0 15,7-1 16-15,3-2 0 0,4 1 0 0,3-3 0 16,-2 0 128-16,3 1 16 0,3-1 16 0,7 1 0 16,8 6-144-16,1-4-16 0,-3-2-16 0,3 0 0 0,1 3-192 15,4 4-32-15,4 1-16 0,-3 4 0 0,-3-1-112 0,-2 1-128 16,-1 2 176-16,3 1-176 0,1 2 176 16,-4 3-176-16,-4-2 160 0,-4 3-160 0,-3-3 144 0,2 1-144 15,2 3 128-15,0-4-128 0,-5 2 160 0,-5 1-160 16,-5 4 192-16,-3 0-192 0,0-3 176 0,-2 6-176 15,-1 2 160-15,-3 1-160 0,-1-1 128 0,-2 1-128 16,-3 2 0-16,-3 2 144 0,-4 0-144 0,-3-1 0 16,-3 1 144-16,-2 1-144 0,-2-3 0 0,1-1-208 15,-6 1 16-15,2 1 16 16,-4 0-736-16,-2-1-160 0,-1 0-16 0,-3-1-10688 0</inkml:trace>
  <inkml:trace contextRef="#ctx0" brushRef="#br4" timeOffset="-66774.68">3335 16807 15663 0,'0'0'1392'0,"4"-10"-1120"16,0 1-272-16,0-1 0 0,-2-1 1024 0,0 2 128 15,-2 9 48-15,0-14 0 0,-3 4-240 0,1-1-32 16,-2 2-16-16,4 9 0 0,-9-6 16 0,0 1 0 16,-1-3 0-16,-3 5 0 0,0 5-144 0,-2 3-16 0,-1 1-16 0,-1 6 0 15,-2-1-128-15,-1 5-32 0,-2 4 0 0,-1 4 0 16,-2-1-96-16,1 1-32 0,2 5 0 0,2 0 0 16,1 4-224-16,7 0-48 0,5-2-16 0,4-5 0 15,6 2-176-15,4-3 0 0,5-6 144 0,5-2-144 16,2-3 192-16,6-3-48 0,3-8 0 0,1-4 0 15,1-9 32-15,2 0 0 0,2-4 0 0,1-4 0 16,-2-1-48-16,0-3 0 0,-1-2 0 0,-3 0 0 16,-4-3-128-16,1 3 192 0,-5 0-192 0,-3 0 192 15,-5 1-192-15,-6 3 192 0,-3 1-192 0,-5 1 192 16,-4 1 64-16,-1 2 0 0,-6 1 16 0,-1 3 0 16,-1-2-144-16,0 5-128 0,-1-1 192 0,1 6-192 15,0-1-128-15,3 3-144 0,1 1-32 0,10 0-10640 16,0 0-2112-16</inkml:trace>
  <inkml:trace contextRef="#ctx0" brushRef="#br4" timeOffset="-66473.16">4018 16690 19343 0,'-8'18'1728'0,"3"-3"-1392"16,0 4-336-16,1 3 0 0,1-1 2208 0,-2 5 368 15,-2-2 80-15,0 5 16 0,-1 0-1328 0,0 3-272 16,-1-2-48-16,0 0-16 0,-1-6-496 0,0-3-112 16,0-1-16-16,1-5 0 0,1-1-80 0,5-5-32 15,3-9 0-15,0 0 0 0,0 0 240 0,0 0 32 0,3-8 16 0,5-6 0 16,1-2-112-16,2-5 0 0,2-2-16 0,2-3 0 16,2 3-112-16,2 1 0 0,1-5-16 0,3 3 0 15,1 5-304-15,0 1 128 0,2 1-128 0,1 3 0 16,-1 3 192-16,-2 1-192 0,-3 6 192 0,0 2-192 15,-3 2 160-15,-1 2-160 0,-3 1 128 0,0 3-128 16,-3 3-144-16,1 0-112 0,-2 3-32 0,0-3-11504 16,0 1-2304-16</inkml:trace>
  <inkml:trace contextRef="#ctx0" brushRef="#br4" timeOffset="-65977.22">5219 16732 26719 0,'0'0'1184'0,"0"0"240"0,0 0-1136 0,0 0-288 16,5-9 0-16,-5 9 0 0,0 0 512 0,0 0 32 15,0 0 16-15,-9-4 0 0,-3-2-176 0,-5 2-48 16,-2 3 0-16,-4 1 0 0,-2 2-128 0,-2 2-16 15,-3 4-16-15,-2 2 0 0,-4 6 208 0,-1 3 32 16,-1 4 16-16,1 1 0 0,2 8 192 0,2-3 32 16,0 2 16-16,5 1 0 0,5-3 16 0,3-5 0 15,8-2 0-15,4-2 0 0,3-5-304 0,5-1-48 0,5-6-16 0,7-1 0 16,3-4-176-16,4-3-144 0,2-9 192 0,3-2-192 16,2-5 192-16,5-1-64 0,2-8 0 0,3-2-128 15,-1-1 176-15,3-3-176 0,0-3 160 0,2-2-160 16,-2 1 128-16,-1-4-128 0,-3-3 0 0,-1-1 144 15,-1-1 128-15,-3-5 32 0,-3-6 0 0,-6-4 0 16,-2 2-112-16,-3 1 0 0,-5 4-16 0,-2 6 0 16,-3 5-176-16,-1 12 0 0,0 5 0 0,-1 9 128 15,-3 6-128-15,0 9 0 0,0 0 144 0,0 0-144 16,-9 18 192-16,1 5-16 0,-4 7-16 0,1 7 0 16,-3 11-160-16,-2 4 0 0,0 4 144 0,3 1-144 15,0-3 0-15,2-1 0 0,1-4 0 0,3-5 0 16,5-2 0-16,1-4-160 0,-2-7 160 0,3-2-208 15,3-6-416-15,0-3-80 0,3-2 0 0,2-4-16 16,4-3-2032-16,2-6-416 0</inkml:trace>
  <inkml:trace contextRef="#ctx0" brushRef="#br4" timeOffset="-65723.03">6115 16508 38703 0,'-3'9'3440'15,"-1"4"-2752"-15,2 3-560 0,-1 3-128 0,-1 2 0 0,0 4-144 0,-1-2 144 0,-1 4-208 16,-2 2 208-16,0 0 0 0,-1-4 0 0,-1 2 0 15,0-4-192-15,-1 1 0 0,-2-1 0 0,3-1 0 32,0-3-688-32,-1-1-128 0,1-7-16 0,1 0-9504 0,2 1-1888 0</inkml:trace>
  <inkml:trace contextRef="#ctx0" brushRef="#br4" timeOffset="-65347.57">6598 16490 16575 0,'0'0'1472'0,"-7"12"-1168"0,-2 0-304 0,3 6 0 0,-1 5 3648 0,2 1 656 16,-4 4 144-16,0 4 32 0,-1 1-3344 0,-1 1-672 15,-2 2-128-15,0-2-16 0,-1-3-128 0,2-5-32 16,-2 1 0-16,2-5 0 0,1-8-160 0,3-4 0 15,-2-1 0-15,10-9 0 0,0 0 0 0,0 0 192 16,0 0-192-16,0-12 192 0,4-4-192 0,2-5 160 16,4-1-160-16,3-6 160 0,3-3-32 0,2 2 0 15,0-4 0-15,2 2 0 0,1 2-128 0,0-1 160 16,1 3-160-16,2 3 160 0,0 6-160 0,2 4 160 0,-6 4-160 0,2 2 160 16,-3 6 96-16,-3 4 32 0,-3 6 0 0,-2 3 0 15,0 6-144-15,-4 4-16 0,-2 7-128 16,-3 3 192-16,-4-2-192 0,-3 3 0 0,-1 0 0 0,-1 1 0 15,-3-4-128-15,3 0-80 0,-2-1-16 0,4-6 0 32,2-4-592-32,3-3-112 0,3-3-32 0,2-1-9328 0,-5-11-1872 0</inkml:trace>
  <inkml:trace contextRef="#ctx0" brushRef="#br4" timeOffset="-64963.61">7878 16513 32303 0,'-25'-5'1424'0,"10"3"304"0,0 0-1376 0,-2 4-352 16,-1 0 0-16,-3 3 0 0,-2 5 272 0,-3 2-16 15,1 6 0-15,-1 6 0 0,-2-1-96 0,3 5-32 16,1-3 0-16,-2 7 0 0,4 0-128 0,0-1 0 15,3 1 0-15,2-3 0 0,1-7 0 0,3 0 0 16,3-2 0-16,2-5 0 0,2-3 0 0,6-12 0 16,0 0 0-16,0 0 0 0,0 0 0 0,0 0 240 15,13-4-64-15,2-8-16 0,1-3 320 0,5-1 64 16,2-5 16-16,0 2 0 0,2 0-256 0,0 1-48 16,0 0-16-16,-1 3 0 0,-1 4-240 0,-3 3 128 0,-2 6-128 0,0 0 0 15,-3 4 256-15,-2 1-32 0,-3 6-16 0,-1 1 0 16,1 4-48-16,-3 3-16 0,0-1 0 0,-2 1 0 15,0-2-144-15,0-1 0 0,0 0 0 0,4 0 0 32,2-4-400-32,2-2-64 0,1-3-16 0,1-4 0 15,3-3-1616-15,1-2-320 0,-1-6-64 0</inkml:trace>
  <inkml:trace contextRef="#ctx0" brushRef="#br4" timeOffset="-64562.36">8792 16437 6447 0,'-16'-6'576'0,"7"3"-576"16,0 3 0-16,0 5 0 0,0 0 5104 0,0 8 912 16,-1 0 176-16,0 7 32 0,-1 3-4656 0,-1 2-928 15,-1 6-192-15,1 2-48 0,-2 1-16 0,0 0 0 16,1 2 0-16,0-4 0 0,2-2-112 0,-1-2-16 16,1-5-16-16,3-1 0 0,1-3-32 0,0-7 0 0,7-12 0 15,0 0 0-15,0 0 320 0,0 0 64 0,0 0 16 0,11-13 0 16,-1-5 96-16,1-4 0 0,2-1 16 0,1-5 0 15,2-2-320-15,1 2-64 0,1-1-16 0,1 2 0 16,0-4-320-16,2 6 144 0,2 0-144 0,0 4 0 16,4 5 0-16,-3 3 0 0,-1 4 0 0,0 3 0 15,0 1 0-15,-2 5-224 0,1 2 64 0,-2 5-11424 16,-2-2-2272-16</inkml:trace>
  <inkml:trace contextRef="#ctx0" brushRef="#br4" timeOffset="-64115.25">9542 16460 28959 0,'0'0'1280'0,"0"0"272"0,-2 12-1232 0,1 4-320 0,-3 0 0 0,2 5 0 16,1-1 656-16,0 5 80 0,0 5 16 0,1 1 0 16,0 1-208-16,0-1-32 0,0-1-16 0,0 2 0 15,0-3-368-15,-2 0-128 0,1-1 0 0,0-5 144 16,0-1-144-16,-1-3 0 0,1-1 0 0,1-3 0 31,-1-1-528-31,1-5-144 0,0-9-32 0,0 0-13536 0</inkml:trace>
  <inkml:trace contextRef="#ctx0" brushRef="#br4" timeOffset="-63918.47">9920 16544 28559 0,'0'0'2544'0,"-10"14"-2032"16,0 3-512-16,-2 5 0 0,-2 2 736 0,-1 7 48 15,-2 0 16-15,-3 5 0 0,-2 1 64 0,-1 2 16 16,-3 3 0-16,-1 3 0 0,-2-5 0 0,0 2 0 16,-2 3 0-16,2-1 0 0,1 1-688 0,1 1-192 15,2 1 0-15,-1 0 128 16,0-8-2944-16,4-3-592 0,4-5-112 0</inkml:trace>
  <inkml:trace contextRef="#ctx0" brushRef="#br4" timeOffset="-63549.62">11804 15884 36799 0,'-3'-20'1632'0,"2"6"336"0,0 0-1584 0,-2 3-384 0,0 0 0 0,3 11 0 16,-10-4 512-16,-4 4 0 0,-5 7 16 0,-5 5 0 15,-6 2-304-15,-6 8-64 0,-5 3-16 0,-3 8 0 16,-3 4-144-16,-3 6 0 0,-2 2 0 0,3 6 0 16,2 5 0-16,3 6 192 0,2-1-192 0,7 3 192 15,4-7-192-15,8-4 128 0,6-3-128 0,1-8 128 0,4-3-128 16,3-1 0-16,0-2 0 0,6-4 128 0,3-3-128 15,3-4 0-15,1-4-160 0,1-4 160 16,1-3-1312-16,2-1-160 0,1-7-48 16,-9-6-9296-16,11 3-1872 0</inkml:trace>
  <inkml:trace contextRef="#ctx0" brushRef="#br4" timeOffset="-63434.22">10817 16535 33167 0,'-11'-7'1472'0,"11"7"304"0,0 0-1424 0,0 0-352 15,14-2 0-15,6 1 0 0,6 2 992 0,5 0 128 16,2 2 32-16,7-1 0 0,3 1-880 0,3 1-272 16,1-4 160-16,0 1-160 0,1-1-128 0,-3 0-128 0,-3 1 0 15,-2 0-16 1,1 1-2080-16,-3-2-400 0,-1 0-96 0,-4 0-10544 0</inkml:trace>
  <inkml:trace contextRef="#ctx0" brushRef="#br4" timeOffset="-63246.84">11949 16460 32079 0,'-8'11'1408'0,"3"-3"320"0,-1 5-1392 0,-1 3-336 0,-2 2 0 0,2 6 0 16,-6 5 832-16,-2 2 80 0,-1-3 32 0,-1 5 0 16,-4 2-432-16,3 2-64 0,-1-1-32 0,0-1 0 15,0 2-416-15,1-2 0 0,2-4 0 0,3-4 0 16,3 0-1776-1,2-7-384-15,3-2-80 0,3-5-11904 0</inkml:trace>
  <inkml:trace contextRef="#ctx0" brushRef="#br4" timeOffset="-62818.64">13040 16009 33167 0,'0'0'2944'0,"-5"13"-2352"0,-7 4-464 0,2 6-128 16,-2 10 384-16,-2 3 64 0,-4 2 16 0,0 4 0 16,-3 5-16-16,-5 6-16 0,-2-1 0 0,-2 4 0 15,-6 4-144-15,1 2-32 0,0-2 0 0,-1-4 0 16,-3-7-256-16,6-5 0 0,0-14 0 0,4-3 0 15,1-9 0-15,3-6 0 0,2-2 0 16,4-3 0-16,4-5 0 0,4-2 208 0,11 0-64 0,-6-6-16 16,2-3 128-16,4-4 0 0,5-2 16 0,5 1 0 15,4-1-144-15,4 1-128 0,3-1 144 16,-2 2-144-16,2 7 0 0,2-3 0 0,-1 2 0 16,-1 5 0-16,0 2 0 0,-2 5 0 0,-3 4 0 0,-2 5 0 15,-2 0 0-15,-3 2 0 0,-3 3 0 0,-2 2 0 16,-4 2 0-16,-3 2 128 0,-2-3-128 0,-4 0 0 15,-5 3 0-15,-1-5 0 0,-5-1 0 0,-3-2 0 16,-3-6 0-16,0-1 0 0,-2-2 0 0,1-3 0 0,0-5 0 0,4-1 0 16,3-5 0-16,2 0 0 15,3-2-1760-15,4-3-400 0,0-5-80 0,3-2 0 16</inkml:trace>
  <inkml:trace contextRef="#ctx0" brushRef="#br4" timeOffset="-62475.16">13094 16738 26719 0,'0'0'1184'0,"0"0"240"0,9-4-1136 0,2-2-288 0,4 1 0 0,2-1 0 16,-1-3 832-16,1 2 96 0,1-3 32 0,-2 1 0 15,1-2-640-15,1-1-128 0,-1 0-32 0,0-2 0 16,-3 1-160-16,-3 0 0 0,-2 0 144 0,-2-2-144 15,-5 0 192-15,-3 6-16 0,-4 1-16 0,-5 5 0 16,0-1 608-16,-4 4 128 0,-2 6 32 0,-3 6 0 16,-4 0-160-16,-2 7-16 0,-4 4-16 0,1 1 0 15,0 6-208-15,4-2-32 0,2 0-16 0,3 0 0 16,2 1-192-16,5 0-32 0,7-4-16 0,2 2 0 16,3-4-240-16,6-1 0 0,5-2 0 15,5-4 0-15,4-2-1456 16,8-2-176-16,3-8-32 0,2-6-9152 0,-1-5-1840 15</inkml:trace>
  <inkml:trace contextRef="#ctx0" brushRef="#br4" timeOffset="-62189.51">13827 16691 27183 0,'-6'18'1200'0,"1"-4"256"0,-3 1-1168 0,1 3-288 15,-2 1 0-15,-1 0 0 0,-2 3 1024 0,-2 4 128 16,0-2 48-16,-2 2 0 0,-1-4-352 0,-1-2-64 15,0-2-16-15,1-1 0 0,0-5-320 0,3-2-64 16,1-4 0-16,5-1-16 0,8-5 208 0,0 0 32 16,-7-6 16-16,7-1 0 0,3-9 16 0,4 0 16 15,2-3 0-15,5-3 0 0,7-5-192 0,-1 3-32 16,3-4-16-16,1 3 0 0,0 1-96 16,2 2 0-16,2 6-16 0,-2 3 0 0,1-1-160 0,-2 5-16 15,-1 4-128-15,1 4 192 0,-1 1 64 0,-1 3 0 16,0 5 0-16,-1 1 0 0,4 4-256 0,-1 3 0 0,-1 2 128 0,2 0-128 31,-1-2-1472-31,3 2-352 0,-1 1-64 0</inkml:trace>
  <inkml:trace contextRef="#ctx0" brushRef="#br4" timeOffset="-61644.11">16614 16206 7359 0,'0'0'656'0,"0"0"-528"0,10-12-128 0,0 3 0 15,4-2 1808-15,1 2 336 0,2-3 64 0,-1 1 16 16,-2 0-1440-16,1-5-272 0,-3 1-64 0,-1 2-16 16,-4-3 672-16,-1 3 144 0,-2-1 32 0,-2 5 0 15,-2 9 464-15,0 0 112 0,0 0 0 0,0 0 16 16,-6 5-400-16,-3 5-64 0,-2 10-32 0,-3 5 0 15,-4 3-432-15,0 8-96 0,-1 4-16 0,-3 3 0 16,1 7-240-16,1 2-48 0,-1-1-16 0,1 2 0 0,1 2-208 16,2-3-32-16,1-4-16 0,3-1 0 0,3-5-272 0,0-4 160 15,2-3-160-15,-1-3 128 0,3-3-128 0,3-5 0 16,-1-2 0-16,4-5 0 0,2-3-208 0,2-1-32 16,-4-13 0-16,8 8 0 15,3-3-1648-15,1-1-336 0,4-4-64 16,1-187-16-16</inkml:trace>
  <inkml:trace contextRef="#ctx0" brushRef="#br4" timeOffset="-61366.09">16561 16261 30399 0,'-2'-7'2704'0,"2"-3"-2160"0,0 10-544 0,13-14 0 15,6 0 1392-15,6 1 160 0,7 0 48 0,7 4 0 16,7-3-1120-16,4-1-224 0,3-2-32 0,3 1-16 16,1-2-208-16,2 2 128 0,-2-2-128 0,0 2 0 15,0 4 0-15,-3 0 0 0,-5 2 0 0,-4-1 0 32,-8 4-256-32,-6 2-160 0,-5 3-32 0,-5 4 0 15,-7 4-2240-15,-5 3-448 0,-4 2-80 0</inkml:trace>
  <inkml:trace contextRef="#ctx0" brushRef="#br4" timeOffset="-61093.06">16861 16685 23951 0,'0'0'2128'0,"8"10"-1696"0,2 3-432 0,2-2 0 0,-1-6 1344 0,3 1 176 16,-1 5 32-16,1-5 16 0,1 2 96 0,-1-3 32 15,1 0 0-15,-2 1 0 0,-2-1-688 0,1-2-144 16,-1 1-32-16,0-3 0 0,0 3-384 0,2-2-64 16,-1 2-32-16,2-3 0 0,-1-1-208 0,1 3-144 15,1-1 192-15,-1 3-192 0,0-2 0 0,2 0 0 16,1-1 0-16,1 2 0 16,-3 0-1088-16,-1 1-160 0,0-1-32 0,0-3-9840 15,0-1-1952-15</inkml:trace>
  <inkml:trace contextRef="#ctx0" brushRef="#br4" timeOffset="-60645.93">17675 17002 21183 0,'0'0'944'0,"0"0"192"0,0 0-912 0,0 0-224 0,-5 11 0 0,1 3 0 16,-1 0 3392-16,0-2 640 0,0 9 128 0,-2-2 32 16,-1-1-2528-16,2 2-496 0,0 0-96 0,1 1-32 15,-4-2-624-15,3 0-128 0,-1 1-32 0,2-2 0 16,2-2-256-16,0 0 0 0,0-1 128 0,3-2-128 16,0-3-176-16,0-10-80 0,3 14-32 0,1-3 0 31,-4-11-3104-31,0 0-640 0,0 0-112 0,23 1-16 0</inkml:trace>
  <inkml:trace contextRef="#ctx0" brushRef="#br4" timeOffset="-60062.38">18665 16699 18431 0,'-13'-4'1632'0,"1"0"-1312"0,0-1-320 0,5-3 0 16,-2 2 2208-16,4-2 368 0,1-3 80 0,4-2 16 16,0-2-1280-16,4 0-256 0,2-6-48 0,4 2-16 15,3-1-384-15,3 0-80 0,4-2-16 0,2 2 0 16,4 1-400-16,2 2-64 0,1 2-128 0,2 2 176 15,-1 6-16-15,3 0 0 0,-4 5 0 0,-1 3 0 16,-2 5 112-16,-2 3 32 0,-5 5 0 0,0 5 0 16,-2 3-112-16,-2 3 0 0,3-1-16 0,-2 4 0 15,-2-2-176-15,0-1 0 0,0-2 0 0,1-4 128 16,3-2 0-16,1-6-128 0,2-1 192 0,3-5-64 0,4-2 368 0,5-4 64 16,0-2 16-16,4-3 0 0,5-10 0 0,-2-1 0 15,-2-4 0-15,-1-3 0 0,-1-1-368 0,-2 1-64 16,-3-3-16-16,-3 3 0 0,-3-2-128 0,-3 3 0 15,-3 2 0-15,-3 3 0 16,-1 0-512-16,-1 3-64 0,-2 4-32 0,-2 4 0 16,-2 2-2816-16,-8 5-560 0</inkml:trace>
  <inkml:trace contextRef="#ctx0" brushRef="#br4" timeOffset="-59727.44">20633 15972 32015 0,'0'0'1408'0,"-10"3"320"0,0 5-1392 0,-2 2-336 0,1 6 0 0,-2 5 0 16,2 8 528-16,-3 3 48 0,0 1 0 0,-2 7 0 15,2 0 16-15,0 3 16 0,2 2 0 0,0 1 0 16,-1 2-256-16,5 2-48 0,0-1-16 0,3-3 0 16,1 2-288-16,2-6 160 0,0 0-160 0,2-5 128 15,2-5-128-15,1-4-176 0,2-5 48 0,-1-6 0 16,0-4-368 0,0-1-64-16,0-6-16 0,-4-6 0 0,0 0-1904 0,10-1-384 0,-1-4-80 15</inkml:trace>
  <inkml:trace contextRef="#ctx0" brushRef="#br4" timeOffset="-59582.75">20460 16043 35007 0,'8'-17'1552'0,"1"7"320"0,5 1-1488 0,5-3-384 15,5 1 0-15,2-1 0 0,4 1 416 0,5 4 16 16,6-5 0-16,3 5 0 0,2-3-96 0,5 2-16 15,4-2 0-15,2 3 0 0,0 2-320 0,-4 0 0 16,-4 0 0-16,-2 3 128 16,-4 2-960-16,-6 0-192 0,-5 0-48 0,-6 1 0 15,-3 3-1600-15,-6 5-320 0</inkml:trace>
  <inkml:trace contextRef="#ctx0" brushRef="#br4" timeOffset="-59375.02">20427 16526 24879 0,'0'0'2208'0,"4"-9"-1760"0,3 3-448 0,7 1 0 0,7-4 3072 0,5 2 544 15,5-2 96-15,2 2 32 16,4 2-2560-16,4-4-512 0,3 1-96 0,4-2-32 0,1 4-336 0,4-3-64 16,0 1-16-16,0 2 0 0,-3-1-272 0,-5 2-64 15,-7 1-16-15,-5-1 0 16,-5 4-1968-16,-3 2-400 0,0-2-80 0</inkml:trace>
  <inkml:trace contextRef="#ctx0" brushRef="#br4" timeOffset="-58863.98">21229 16783 23039 0,'-15'-12'1024'0,"6"3"192"0,1 4-960 0,8 5-256 0,-5-9 0 0,5 9 0 16,0 0 1888-16,0 0 336 0,0 0 64 0,0 0 16 15,13-6-1488-15,2 5-304 0,3 1-48 0,2-2-16 16,4 0 192-16,3 2 48 0,0 4 0 0,6 1 0 16,1 5 160-16,-1 1 48 0,-2 3 0 0,-2 4 0 0,-4 2-320 15,-4 6-48-15,-3-1-16 0,-10 6 0 0,-2 2-512 0,-9 0 0 16,-5 0 0-16,-4 0 0 0,-4 0 240 15,-4-1-64-15,0-3-16 0,-1-5 0 0,1-2 80 0,2-7 16 16,4-2 0-16,4-4 0 0,5 2 336 0,5-11 80 16,0 0 16-16,10 5 0 0,8 2-144 0,7-2-32 15,7-5 0-15,8-3 0 0,4-6-112 0,8 4-16 16,5-3-16-16,7 5 0 0,1 0-368 0,5 2 144 16,3 0-144-16,0-1 0 0,-4 1 0 0,0 4-192 15,0 0 0-15,0 10-13872 16,-2 4-2768-16</inkml:trace>
  <inkml:trace contextRef="#ctx0" brushRef="#br4" timeOffset="-55535.54">18871 15634 16575 0,'0'0'1472'0,"4"-12"-1168"0,-2-2-304 0,0 0 0 15,-2 0 1408-15,0 4 240 0,0 10 32 0,0 0 16 16,0-11-160-16,0 11-48 0,0 0 0 0,0 0 0 15,0 0-336-15,0 0-64 0,0 0 0 0,0 0-16 16,0 0-256-16,0 0-48 0,-7 5-16 0,1 6 0 0,1-1-336 0,1 6-64 16,0-1-16-16,1 1 0 0,-3 1-144 0,3-2-48 15,-2 2 0-15,1-1 0 0,0-2-144 0,1-1 0 16,3-13 0-16,-2 14 0 16,-1-5-528-16,3-9-48 0,0 0 0 0,0 0-9808 15,0 0-1968-15</inkml:trace>
  <inkml:trace contextRef="#ctx0" brushRef="#br4" timeOffset="-55367.1">18846 15237 35935 0,'-14'-14'1600'0,"9"8"320"0,1-5-1536 0,4 11-384 15,0 0 0-15,0 0 0 0,5-6 320 0,-5 6-16 0,10-5 0 16,0 5 0-1,0 3-1216-15,3-3-240 0,-3-3-64 0,2 6-9024 0,-1 2-1792 16</inkml:trace>
  <inkml:trace contextRef="#ctx0" brushRef="#br4" timeOffset="-54997.77">19510 15280 30399 0,'-10'1'2704'0,"-4"-1"-2160"0,-2-1-544 0,-2 4 0 16,-1 2 704-16,-3 0 48 0,-2 3 0 0,0 3 0 15,-3 5-400-15,2 1-80 0,2 0-16 0,3-1 0 0,1 1-256 0,1-1 0 16,3-1 0-16,3 1 0 0,3-2 0 0,4 1 0 16,3-1 0-16,3 0 0 0,3-1 0 0,3 1 160 15,4 1-160-15,1-1 128 0,2-4-128 0,1 4 0 16,2-3 0-16,1 1 128 0,0 0 64 0,-2 2 0 15,-3-3 0-15,0 1 0 0,-3 4 0 0,-3-6 16 16,-2 1 0-16,-5 1 0 0,0-12 176 0,-5 10 16 16,-4 1 16-16,-3-3 0 0,-6-2 160 0,-2-2 48 15,-3-3 0-15,0 2 0 0,0-3-400 0,0-1-80 16,0-2-16-16,2 1 0 16,0-5-1264-16,3 3-256 0,4-2-48 0,4-4-9552 15,4 1-1904-15</inkml:trace>
  <inkml:trace contextRef="#ctx0" brushRef="#br4" timeOffset="-54663.47">20044 15189 31039 0,'0'0'1376'0,"-11"1"288"0,-1-1-1344 0,0 4-320 0,-3 5 0 0,-3 1 0 16,-3 6 448-16,-1 2 0 0,-5 1 16 0,1 7 0 15,1-1-112-15,2 3-32 0,1-5 0 0,6 2 0 16,5-3-320-16,2-2 144 0,5-2-144 0,4-5 0 16,4-4 256-16,5 0-48 0,1-4-16 0,5-2 0 15,5-3 224-15,4-2 32 0,3-3 16 0,0-7 0 16,3 0 176-16,-2-5 16 0,-1-2 16 0,-3 0 0 0,-4-3 96 0,-3 0 0 16,-6-6 16-16,-3 3 0 0,-4 0 32 0,-4 2 0 15,-5 2 0-15,-4 1 0 0,-4 3-368 0,-5 0-80 16,-6 2-16-16,-2 6 0 0,-4 3-352 0,-3 2-208 15,-5 1 16-15,0 3 16 16,0 7-2848-16,2 4-576 16</inkml:trace>
  <inkml:trace contextRef="#ctx0" brushRef="#br5" timeOffset="-50113.21">3273 18148 11455 0,'-16'7'512'0,"3"2"96"0,-1-1-480 0,1 2-128 0,-1-2 0 16,3 3 0-16,-3-1 800 0,4 3 144 0,2-5 16 0,4 1 16 15,4-9-144-15,0 0-16 0,5 10-16 0,4-1 0 16,4-6 272-16,3-1 48 0,5-4 16 0,2 0 0 15,3-1-96-15,2-6-16 0,0 2 0 0,3-3 0 16,-1 2-512-16,2-1-96 0,0 0-32 0,1 0 0 16,-1 0-192-16,-3-3-32 0,-2 2-16 0,-2-3 0 15,0-4-144-15,-2 2 0 0,-1 0 144 0,-6 2-144 16,-4 0 0-16,-3-1 144 0,-4 5-144 0,-3 1 0 16,-2 8 0-16,-7-8 0 0,-6-2 0 0,-5 5 0 15,-5-2 0-15,-5 5-176 0,-10-1 176 0,0 3-208 16,-3 3 208-16,0 3 0 0,-3-1-160 0,2 7 160 15,2-1 0-15,-4 4 0 0,-1 2-144 0,0 5 144 0,1 5 0 16,2-1-128-16,0 1 128 0,23-16 0 0,1 2 0 0,1 2 192 16,3 2 0-16,6-1 0 0,2-1 32 15,6 1 0-15,7 0 0 0,4 1 0 0,5-1 144 16,4-1 16-16,3-1 16 0,3-5 0 0,5 1-16 16,34 3-16-16,-5-7 0 0,-2-2 0 0,-2-4-176 0,-5-1-16 15,-7 1-16-15,-4-1 0 0,-5-2-400 0,-3 2-80 16,-5-2 0-16,-6 1-8896 15,-2-3-1760-15</inkml:trace>
  <inkml:trace contextRef="#ctx0" brushRef="#br5" timeOffset="-49872.21">4101 18026 13823 0,'0'0'1216'0,"0"0"-960"0,0 0-256 0,0 0 0 16,0 0 1472-16,0 0 240 0,0 0 48 0,0 0 16 15,0 0-704-15,5 10-144 0,1 4-32 0,2 5 0 16,-1 6-336-16,1-1-80 0,-2 2-16 0,3 1 0 16,3 4-32-16,-1-1-16 0,1 1 0 0,0 1 0 15,2-1-224-15,-2-3-64 0,-1 1 0 0,2-5 0 16,-2 1-128-16,2-3 0 0,0-3 144 0,-1-4-144 15,1-2-224-15,0-1-112 0,0-4-32 0</inkml:trace>
  <inkml:trace contextRef="#ctx0" brushRef="#br5" timeOffset="-49636.93">4502 17982 24479 0,'0'0'1088'0,"0"0"208"0,0 0-1040 0,-5 8-256 16,-5 1 0-16,-4 6 0 0,-4 4 848 0,-5 7 112 15,-5-2 32-15,-6 9 0 0,-1 4 32 0,-5 1 0 16,-2 0 0-16,2 0 0 0,0-2-288 0,2-2-48 16,0 0-16-16,5-2 0 0,4-1-352 0,4-6-80 0,4-2-16 0,4 0 0 15,6-4-224-15,1-3-160 0,5-3 32 0,3-1-10160 16,2-12-2016-1</inkml:trace>
  <inkml:trace contextRef="#ctx0" brushRef="#br5" timeOffset="-49322.2">5340 18078 10127 0,'0'0'448'0,"-3"-9"96"0,3 9-544 0,-14-3 0 0,0 1 0 0,-5 2 0 0,-7 6 2288 0,-2 4 336 16,-7 3 80-16,-3 1 16 0,-5 3-1296 0,0 2-256 16,1 2-48-16,1 2-16 0,4 0-64 0,3 4-16 15,4-2 0-15,4 3 0 0,3-2-288 0,7 1-64 16,4-2-16-16,7-4 0 0,5 1-256 0,8-3-48 15,2-1-16-15,4-3 0 0,3-1 16 0,4-1 0 16,5-7 0-16,5 2 0 0,4-2-352 0,5-3 0 16,5-1 0-16,2-3-9648 15,0-2-1840-15</inkml:trace>
  <inkml:trace contextRef="#ctx0" brushRef="#br5" timeOffset="-48890.98">5758 18239 18143 0,'0'0'800'0,"0"0"160"0,0 0-768 0,0 0-192 0,4 9 0 0,-4-9 0 15,8 10 640-15,1-5 64 0,3 0 32 0,1-1 0 16,1-8 480-16,2 2 80 0,4-1 32 0,0 0 0 16,-2-3-512-16,-1-4-112 0,4-1 0 0,-1 2-16 15,-1-2-240-15,0 2-64 0,0-5 0 0,-1 1 0 0,-1-2-144 16,-3 2-48-16,-2-1 0 0,-3 1 0 0,-2-1-192 0,-5 3 176 16,-3-2-176-16,-4 2 160 0,-3 2 80 0,-3 0 16 15,-5 3 0-15,-3 3 0 0,-3 4-128 0,-4 6 0 16,-3 3-128-16,-3 6 192 0,-2 3-192 0,-2 6-128 15,1 1 128-15,3 1-208 0,4 1 208 0,4-3 0 16,2 3 0-16,6-2 0 0,4 0 0 0,7-3 0 16,6 1 0-16,6-2 0 0,5-4 192 0,6-3-64 15,3-3 0-15,5-1-128 0,7-5 240 0,5-1-64 16,7-1-16-16,-1-6-9712 16,3-6-1952-16</inkml:trace>
  <inkml:trace contextRef="#ctx0" brushRef="#br5" timeOffset="-48483.82">6732 18192 18431 0,'0'0'1632'0,"0"0"-1312"0,-8 8-320 0,3-2 0 15,5-6 1264-15,-5 15 176 0,-4 5 32 0,2 1 16 16,-4 3-1104-16,0 4-208 0,0 3-48 0,-3 4-128 16,-3 3 384-16,-1 1-16 0,-2-3-16 0,0 4 0 15,-1 1 160-15,0-1 16 0,-2-4 16 0,1-6 0 0,3 0-64 0,1-6-16 16,3-3 0-16,4-9 0 0,0-2 32 0,11-10 0 16,-5 6 0-16,5-6 0 0,0 0 400 0,0 0 64 15,7-16 32-15,4-5 0 0,3 0-176 0,3-7-48 16,2-4 0-16,4-1 0 0,1 1-512 0,1-3-128 15,2-2 0-15,1 0-128 0,0-6 0 0,2 3 0 16,5 3 0-16,0 4 0 0,2 4-192 0,1 0 48 16,2 3 16-16,-4 5 0 0,-1 6 0 0,-3 2 0 15,-5 3 0-15,-4 5 0 0,-6 3 128 0,-6 6-160 16,-3 8 160-16,-4 3-160 0,-4 1 160 0,-4 6 0 16,-4 2-144-16,-3 7 144 0,-7 0 0 0,-6 0 0 0,-4-1 0 15,-1 1 0-15,-3-6 0 0,0 1 0 0,4-6 0 16,-1-2 128-16,0-5-128 0,3-2 160 15,2 1-160-15,4-6 160 16,2-4-928-16,5-2-192 0,3-2-48 0,4-3-14224 0</inkml:trace>
  <inkml:trace contextRef="#ctx0" brushRef="#br5" timeOffset="-48223.32">7877 17784 12895 0,'0'0'1152'0,"0"0"-928"0,0 0-224 0,0 0 0 0,0 0 2768 0,0 0 512 16,-7 12 112-16,-5 5 0 0,-6 2-2128 0,1 6-432 16,-9 3-96-16,3 2-16 0,0 2-352 15,0 3-80-15,-1 5-16 0,1 1 0 0,2 2-128 16,-1 4-16-16,-1 0-128 0,3 0 192 0,1 1-192 0,4-2 176 15,2-3-176-15,3-6 160 16,1-5-800-16,1-7-176 0,1-3-16 0,0-4-11408 0</inkml:trace>
  <inkml:trace contextRef="#ctx0" brushRef="#br5" timeOffset="-48063.82">7536 18186 20271 0,'9'-13'1792'0,"0"9"-1424"15,3 1-368-15,3-1 0 0,4 2 1424 0,6 2 224 0,1-1 32 0,6 6 16 16,3 0-464-16,3-1-80 0,3 1-32 0,2 0 0 16,1-2-656-16,-1-1-128 0,-3 3-16 0,-3 2-16 15,-4-3-496-15,-2-2-112 0,-2 3-16 0,-4 2 0 16</inkml:trace>
  <inkml:trace contextRef="#ctx0" brushRef="#br5" timeOffset="-47853.33">8421 18187 15487 0,'0'0'688'0,"-4"6"144"0,-1 6-672 0,-2 1-160 0,-3-1 0 0,-3 6 0 16,-2 2 992-16,-3 3 160 0,-5-1 48 0,-1 1 0 0,-2 4-256 15,0-3-48-15,0 1-16 0,1 2 0 0,1-4-432 16,3-2-96-16,3 0-16 0,3-6 0 0,3-2-160 0,0-2-48 15,3-5 0-15,9-6 0 0,0 0-368 0,0 0-80 16,0 0 0-16,0 0-16 0</inkml:trace>
  <inkml:trace contextRef="#ctx0" brushRef="#br5" timeOffset="-47177.68">9095 18230 17503 0,'0'0'1552'0,"0"0"-1232"0,-5-6-320 0,5 6 0 15,-9-1 368-15,-3 2 16 0,0 0 0 0,-5 6 0 16,-1 2 128-16,-2 1 16 0,-3 4 16 0,-1 0 0 16,0 1 0-16,0 1 0 0,5 2 0 0,2 1 0 15,3 2 80-15,7-4 16 0,3 1 0 0,4-3 0 16,4-3-128-16,1-1 0 0,1 1-16 0,4-6 0 16,2-1 352-16,0-1 80 0,2-4 16 0,3-3 0 0,1 1-144 15,1-4-32-15,0-5 0 0,-1 1 0 0,-2-4-288 16,-2-1-64-16,-1-2-16 0,-3 1 0 0,-4-1-400 15,-1 1 0-15,-1 1 0 0,-1-1 0 0,-5 1 0 0,0 2 192 16,-1 3-192-16,1-1 192 0,-1 1-192 0,3 10 160 16,0 0-160-16,0 0 160 0,4-8-160 0,4 4 0 15,3-2 0-15,4 3 0 0,5 1 0 0,4 1-144 16,2-1 144-16,6 1-160 0,-1 6 160 0,0-1 0 16,1 1-144-16,-3-1 144 0,2-2 0 0,-6 5 0 15,-3 2-144-15,-3-2 144 0,-2 0 0 0,-6-1 0 16,-3 4 0-16,-5-1 0 0,-3 2 0 0,-3-2 144 0,-2 3 16 15,-6-5 0-15,-1 4-160 0,-1-5 128 0,-2 2-128 16,-1-3 128-16,2-3 16 0,2 1 0 0,2 4 0 0,10-7 0 16,0 0-16-16,0 0 0 0,0 0 0 0,0 0 0 15,10-12 144-15,4 0 32 0,4 1 0 0,3 1 0 16,6 2-112-16,0-2 0 0,0 2-16 0,3-1 0 16,-5 3-176-16,2 0 0 0,-3 2 0 0,-2 2 0 15,-2 0 144-15,-1 4 0 0,0 4 0 0,-2 1 0 16,-2 6-16-16,-2 0-128 0,-2 1 192 0,0 2-64 15,-2 2-128-15,-1 1 160 0,0 0-160 0,-1 0 160 16,0-1-160-16,0-3 128 0,1-1-128 0,1-1 128 16,0-2-128-16,1 1 128 0,0-7-128 0,3 2 128 15,1-1-128-15,2-5-176 0,2 0 48 0,1-2-11520 16,-1 0-2304-16</inkml:trace>
  <inkml:trace contextRef="#ctx0" brushRef="#br5" timeOffset="-47010.02">9069 17676 40895 0,'0'0'1808'0,"0"0"368"0,3-10-1728 0,-3 10-448 16,0 0 0-16,0 0 0 0,11-11 480 0,0 7 16 15,-11 4 0-15,12 0 0 0,-1 0-496 0,-3 1 0 16,-8-1 0-16,14 6-12656 15,2 5-2464-15</inkml:trace>
  <inkml:trace contextRef="#ctx0" brushRef="#br5" timeOffset="-46306.36">11439 17871 10127 0,'13'-17'448'0,"-6"8"96"0,3-4-544 0,-2 1 0 0,2-1 0 0,-1 0 0 16,1-3 2048-16,-1 3 320 0,-3 3 48 0,1-1 16 15,-1 3-1040-15,-1-2-208 0,3 0-32 0,-3 3-16 16,-5 7-112-16,0 0-32 0,0 0 0 0,0 0 0 15,0 0-192-15,0 0-32 0,-3 9-16 0,-2 4 0 16,-2 6-176-16,-3 6-48 0,-3 2 0 0,-2 9 0 16,-2 6 368-16,-1 2 80 0,-1 6 16 0,-1 4 0 15,0 3-96-15,0 1 0 0,1-4-16 0,3 0 0 16,1-3-304-16,1-3-48 0,0-4-16 0,5-2 0 16,-1-6-240-16,1-3-48 0,0-5-16 0,4-1 0 15,1-6-208-15,1-2 176 0,1-5-176 0,-1-2 160 0,3-2-160 16,0-10 192-16,0 0-192 0,0 0 192 0,0 0-192 15,0 0-224-15,10-10 48 0,2-2 16 16,1-4-1952-16,-1-2-400 0,1 0-80 0,1-4-12832 16</inkml:trace>
  <inkml:trace contextRef="#ctx0" brushRef="#br5" timeOffset="-46062.38">11458 17811 25103 0,'0'0'1104'0,"0"0"240"0,-9-3-1072 0,9 3-272 0,0 0 0 0,0 0 0 16,0 0 1520-16,15-7 240 0,4 2 48 0,8-4 16 15,6 5-656-15,8-2-128 0,6-6-16 0,6 1-16 16,1-3-208-16,5 0-32 0,5 4-16 0,5-1 0 15,-3 0-176-15,0 0-48 0,0-3 0 0,-4-2 0 16,-5 4-208-16,-3 3-64 0,-6-3 0 0,-4 7 0 16,-4 1-256-16,-7 1 160 0,-5 1-160 0,-8 4 128 31,-7 3-944-31,-7 1-192 0,-7 7-32 0,-12 2-10496 0,-12 1-2096 0</inkml:trace>
  <inkml:trace contextRef="#ctx0" brushRef="#br5" timeOffset="-45888.09">11354 18211 35935 0,'0'0'3200'0,"14"-4"-2560"0,6-1-512 0,9-1-128 0,9 1 160 0,6-1 16 15,3-3 0-15,6-1 0 0,5-6 1024 0,6 1 208 16,3-2 32-16,6 2 16 0,3-1-688 0,2 0-128 16,-2 2-16-16,-6 0-16 0,-8 2-400 0,-7 4-80 15,-6-1 0-15,-5 5-128 16,-6 3-864-16,-4 2-288 0,-3 2-48 15</inkml:trace>
  <inkml:trace contextRef="#ctx0" brushRef="#br5" timeOffset="-43516.78">13475 18434 3679 0,'0'0'320'0,"0"0"-320"0,0 0 0 0,0 0 0 15,0 0 2512-15,0 0 432 0,0 0 96 0,0 0 16 16,0 0-1520-16,0 0-320 0,10 1-48 0,-10-1-16 16,0 0-208-16,0 0-48 0,0 0-16 0,0 0 0 15,0 0-160-15,0 0-16 0,0 0-16 0,0 0 0 16,0 0 32-16,0 0 16 0,0 0 0 0,0 0 0 15,0 0-64-15,0 0-16 0,0 0 0 0,0 0 0 16,0 0 96-16,0 0 16 0,11-8 0 0,-1 2 0 16,-3 0-208-16,2-5-48 0,0 1 0 0,1 1 0 0,0-2-192 15,1 2-32-15,-1-2-16 0,1 2 0 0,1-4-80 0,0-1 0 16,1 0-16-16,2 3 0 0,2-3-48 16,-1 1 0-16,2 3 0 0,-3-3 0 0,1 3 16 0,-2 1 0 15,-2-2 0-15,1 3 0 0,2 3-144 0,-2-2 0 16,-3 2 0-16,0 4 0 0,1 1 0 0,-1 0 0 15,0 1 0-15,-1 1 0 0,-9-2 0 0,11 5 0 16,1 4-144-16,-1-2 144 0,-1 6 0 0,0 0 0 16,1-2 0-16,-1 3 0 0,-1 1 0 0,1 2 0 15,0-2 0-15,0-2 0 0,2 0 0 0,0 1 0 16,1-2 0-16,2 0 0 0,-1-1 208 0,4-3 48 16,2 1 16-16,0-3 0 0,-3 3 112 0,1-4 32 15,1 1 0-15,3 1 0 0,2-3-80 0,-1-2-16 0,-2 1 0 0,1-1 0 16,-2 1-48-16,1-3-16 0,-1-3 0 0,-1 1 0 15,3-2-64-15,-2 1-32 0,-1-1 0 0,0-1 0 16,-1 2 32-16,0 0 0 0,0-2 0 0,-2-1 0 16,1-1-192-16,-2 5 128 15,-1-1-128-15,0-1 128 0,0-1-128 0,0 1 128 0,-1 2-128 0,3-2 128 16,-1-1-128-16,-1 0 0 0,0 1 0 0,0-2 128 16,0 1-128-16,0 1 0 0,0-5 144 0,1 3-144 15,-1 2 192-15,0-4-48 0,-2 1 0 0,-2 1 0 16,-10 6 32-16,10-8 0 0,-2 0 0 0,-1-1 0 15,0 1 48-15,-7 8 16 0,7-7 0 0,-7 7 0 16,6-8-32-16,-6 8 0 0,6-10 0 0,-1 2 0 0,-5 8-64 16,0 0-16-16,4-7 0 0,-4 7 0 15,0 0-128-15,0 0 160 0,0 0-160 0,0 0 160 0,0 0-160 0,0 0 128 16,0 0-128-16,0 0 128 0,0 0-128 0,0 0 0 16,0 0 0-16,0 0 128 0,0 0-128 0,0 0 0 15,0 0 0-15,0 0 0 0,0 0 0 0,0 0 0 16,0 0 0-16,0 0 0 0,0 0 0 0,0 0 0 15,0 0 0-15,0 0 0 0,0 0 0 0,0 0 0 16,0 0 0-16,0 0 0 0,0 0 0 0,0 0 0 16,0 0 0-16,0 0 0 0,0 0 0 0,0 0 0 15,0 0 0-15,0 0 0 0,0 0 144 0,0 0-144 16,0 0 160-16,0 0-160 0,0 0 0 0,0 0 0 16,0 0 0-16,0 0-160 0,0 0 160 0,0 0-192 0,0 0 192 0,0 0-192 31,0 0-1376-31,0 0-288 0,0 0-48 0,0 0-16912 0</inkml:trace>
  <inkml:trace contextRef="#ctx0" brushRef="#br5" timeOffset="-40513.06">10545 17813 4607 0,'0'0'400'0,"0"0"-400"0,0 0 0 0,0 0 0 16,0 0 1024-16,0 0 128 0,0 0 32 0,-7 6 0 15,0 0 80-15,7-6 16 0,0 0 0 0,0 0 0 0,-7 4-80 0,7-4-16 16,0 0 0-16,0 0 0 0,-9 2-320 0,9-2-64 15,0 0-16-15,0 0 0 16,0 0-112-16,0 0-32 0,0 0 0 0,0 0 0 0,0 0-96 0,0 0-32 16,0 0 0-16,0 0 0 0,0 0-240 0,0 0-48 15,0 0-16-15,0 0 0 0,0 0-80 0,0 0-128 16,0 0 176-16,0 0-176 0,0 0 0 0,0 0 0 16,0 0 0-16,0 0 0 0,0 0-240 0,0 0 48 15,0 0 16-15,0 0 0 16,0 0-384-16,0 0-80 0,0 0 0 0,0 0-9792 0</inkml:trace>
  <inkml:trace contextRef="#ctx0" brushRef="#br5" timeOffset="-39072.33">13779 18018 4607 0,'-20'-2'400'0,"7"0"-400"0,-1-2 0 0,-4 3 0 16,-2 0 2016-16,1-2 320 16,0 2 64-16,2-3 16 0,2 2-848 0,1-1-160 0,1-1-48 0,3 3 0 15,10 1 48-15,-8-2 0 0,8 2 0 0,0 0 0 16,0 0-288-16,0 0-48 0,0 0-16 0,0 0 0 15,16 3-128-15,5 0-32 0,7-1 0 0,7 0 0 16,4-4 0-16,7 0 0 0,5-1 0 0,6 2 0 16,5-1-320-16,8-2-64 0,6-1 0 0,4 0-16 15,0 1-48-15,-1-3 0 0,-3 1 0 0,-1 2 0 16,-1 0 128-16,-6 1 32 0,-5 0 0 0,-4 3 0 16,-6 1-208-16,-9 2-32 0,-8 2-16 0,-7-1 0 15,-5-2-208-15,-4 2-144 0,-8-1 192 0,-2 2-192 16,-10-5 128-16,0 0-128 0,0 0 0 0,0 0 0 15,0 0 0-15,-5 9 0 0,-4 0-192 0,-3-4 48 16,0 0-304-16,-2 2-64 16,-2-2-16-16,-1 2 0 0,-1-1-1424 0,1-1-288 0,-1-1-48 15,0 1-7728-15,-1 3-1552 0</inkml:trace>
  <inkml:trace contextRef="#ctx0" brushRef="#br5" timeOffset="-38642.14">13548 18368 13871 0,'-17'0'608'0,"8"0"144"0,-1 0-608 0,0 1-144 0,-2 3 0 0,2-2 0 16,0 0 1344-16,10-2 256 0,0 0 32 0,0 0 16 16,0 0-224-16,0 0-32 0,0 0-16 0,17-4 0 15,2 0-96-15,7 1-32 0,4-2 0 0,5-1 0 16,5 1-144-16,4 1-16 0,4-4-16 0,5 3 0 16,1 0-448-16,6-1-96 0,5 2-16 0,5 2 0 15,2 0 0-15,3 0 0 0,-1-6 0 0,-3 7 0 16,-4 2 0-16,1 3 0 0,-2-2 0 0,-4 2 0 15,-3-1-256-15,-6 2-64 0,-3 1-16 0,-7-1 0 16,-4 2-176-16,-7 0 160 0,-7-3-160 0,-3 1 160 16,-3-2-160-16,-4-1 0 0,-4-2 0 0,0 0 0 0,-11 0-288 15,0 0-96-15,0 0 0 0,0 0-16 16,5-7-1792-16,-5 7-368 16,0 0-64-16,-4-9-11680 0</inkml:trace>
  <inkml:trace contextRef="#ctx0" brushRef="#br5" timeOffset="-38334.86">14467 17801 18431 0,'-3'-12'1632'0,"3"2"-1312"0,3 0-320 15,0 2 0-15,-3 8 976 0,12-5 128 0,1-4 32 16,3 4 0-16,4 3 0 0,6 0 0 0,6 2 0 0,5 2 0 15,1-2-288-15,5 2-48 0,4 3-16 0,1 6 0 16,1 0-272-16,0 5-48 0,1 6-16 0,1 1 0 16,-2 2 112-16,-4 6 16 0,-7 3 0 0,-8 3 0 15,-7 1-64-15,-5 7 0 0,-4-1 0 0,-8 1 0 16,-6-7-288-16,-5-1-64 0,-5-2-16 0,-5 0 0 16,-6-5 336-16,-3 2 64 0,-6-2 16 0,-3-3 0 15,-3 0 16-15,-1-6 0 0,0 1 0 0,-1-2 0 16,-1 1-304-16,-1-2-48 0,4-5-16 0,0 1 0 15,2-2-208-15,4-1 0 0,5-4 0 0,5-2 0 16,3 2-1920-16,6-7-416 16,11-1-96-16,0 0 0 0</inkml:trace>
  <inkml:trace contextRef="#ctx0" brushRef="#br5" timeOffset="-37726.86">16609 18088 3679 0,'0'0'320'0,"0"0"-320"0,1-9 0 0,3 0 0 16,-4 9 3872-16,10-6 704 0,0-3 144 0,3 3 16 15,2 2-2816-15,3-1-576 0,2-2-128 0,3 2 0 16,1 0-368-16,3-2-64 0,2 0-16 0,2-2 0 15,0 0-32-15,1 2-16 0,0-1 0 0,-2 6 0 16,-2-1-96-16,-1 4-32 0,-2 2 0 0,-2 4 0 16,-4 5-224-16,-1 3-48 0,-6 0-16 0,-6 4 0 15,-3 2-304-15,-7 8 160 0,-5 2-160 0,-4 3 128 16,-6 0 80-16,-5 7 16 0,-5 3 0 0,-4 2 0 0,-6-1 96 16,0-5 32-16,-2 2 0 0,2-5 0 0,2-6 144 0,0-3 16 15,-2-4 16-15,3-3 0 0,3 0 160 0,5-4 16 16,4 1 16-16,6-6 0 0,4 0-272 0,4-4-48 15,4 0-16-15,6-8 0 0,0 0-192 0,0 0-64 16,10 2 0-16,5 1 0 0,6-1 112 0,5 0 16 16,5-1 0-16,2 0 0 0,4 2-128 0,3-2 0 15,5 0-128-15,2-1 192 0,0-1-64 0,1 1 0 16,0 1-128-16,2 0 192 0,-3 1-192 0,-1-1 0 16,-3-1 128-16,-5 1-128 0,-5 4 0 0,-2-2 0 0,-5-3 0 15,-1-1 0-15,-5-2-256 0,-2 2-112 0,-7 1-16 0,2 0 0 31,-13 0-2880-31,0 0-576 0,9-8-112 0,-9 8-16 0</inkml:trace>
  <inkml:trace contextRef="#ctx0" brushRef="#br5" timeOffset="-37334.54">18121 17934 20207 0,'0'0'896'0,"0"0"192"0,0 0-880 0,0 0-208 0,0 0 0 0,0 0 0 0,-10 5 1152 0,1 7 176 16,1-2 32-16,-2 6 16 0,-2 3-336 0,0 4-64 15,2 4-16-15,0 4 0 0,-2 4 96 0,2 2 16 16,0 0 0-16,1 1 0 0,0 3-304 0,0 3-48 16,0-2-16-16,1 0 0 0,0-5-432 0,2-3-80 15,0-2-32-15,1-3 0 0,2-6-160 0,-1-1 0 16,0-4 144-16,0-1-144 0,2 1 128 0,-1-5-128 16,2-2 128-16,1-11-128 0,0 0 0 0,0 0 0 15,0 0 0-15,0 0 0 16,0 0-1584-16,7-11-224 0,0-2-48 0,-1-3-12208 0</inkml:trace>
  <inkml:trace contextRef="#ctx0" brushRef="#br5" timeOffset="-37116.2">17991 18031 24703 0,'0'0'1088'0,"2"-8"240"0,3-2-1072 0,2 4-256 0,4-5 0 0,1 5 0 16,4-2 1312-16,3 2 208 0,2 2 32 0,6-5 16 16,3 2-432-16,5 0-96 0,3-3-16 0,4 4 0 15,1-3-496-15,3 1-96 0,2-3-32 0,0 3 0 16,-4-1-96-16,-5 4-32 0,-5-2 0 0,-3 4 0 16,-6 2-272-16,-4 2 160 0,-6 2-160 0,-5 3 128 15,-10-6-432-15,0 0-80 0,0 14-32 0,-9 0-10208 16,-7 3-2032-16</inkml:trace>
  <inkml:trace contextRef="#ctx0" brushRef="#br5" timeOffset="-36968.06">17909 18293 12895 0,'0'0'1152'0,"0"0"-928"16,0 0-224-16,0 0 0 0,11 1 3536 0,3-2 672 16,4-1 128-16,5-1 16 0,7-1-2000 0,4 0-416 15,2 1-80-15,6 0 0 0,5-5-720 0,5 2-144 16,3 0-32-16,4-2 0 0,0 0-384 0,0-2-96 0,-3 2-16 0,-7-1 0 15,-8 4-464-15,-7 3 0 0,-6-1 0 16,-4 2 0 0,-6 1-2144-16,-4 2-368 0,-5 2-80 0,-9-4-16 0</inkml:trace>
  <inkml:trace contextRef="#ctx0" brushRef="#br5" timeOffset="-35888.09">20065 18233 25103 0,'0'0'1104'0,"-7"-6"240"0,1 0-1072 0,6 6-272 16,-8-8 0-16,1 5 0 0,-2 4 976 0,0 7 144 15,-2-2 32-15,0 6 0 0,-3 2-464 0,2 5-96 16,-1 2-16-16,0 1 0 0,1 0-336 0,1 2-80 16,2 2-16-16,2-1 0 0,0 0-144 0,4-2 0 15,0 0 144-15,2-3-144 16,-3-2-1408-16,4-3-336 0,0 2-80 0,0-17-16 0</inkml:trace>
  <inkml:trace contextRef="#ctx0" brushRef="#br5" timeOffset="-35732.03">19935 18057 33167 0,'-19'-14'2944'0,"9"6"-2352"0,1 0-464 0,3-2-128 15,0 2 224-15,6 8 32 0,0 0 0 0,0 0 0 16,-6-4 160-16,6 4 32 0,0 0 16 0,0 0 0 15,0 0-464-15,0 0-240 0,-2 11 32 0,2 0-10272 16,0-11-2048-16</inkml:trace>
  <inkml:trace contextRef="#ctx0" brushRef="#br5" timeOffset="-35424.13">20867 18200 27407 0,'-12'-7'1216'16,"12"7"256"-16,-12-2-1184 0,-4 1-288 0,-3 1 0 0,-2 2 0 0,-3 7 592 0,-3 0 64 16,-2 2 16-16,1 1 0 0,1 2-368 0,2 1-80 15,0 0-16-15,5-1 0 0,2-3 128 0,6 1 32 16,4-3 0-16,5 1 0 0,5 3-112 0,4-2-32 16,3 3 0-16,2 0 0 0,3 3 0 0,4-1 0 15,1 1 0-15,2 0 0 0,-4-4 96 0,-3 4 0 16,0 0 16-16,-4-1 0 0,-4-2 48 0,-5 1 16 15,-5-5 0-15,-4 3 0 0,-3 0 432 0,-6-3 96 16,-3 0 16-16,-4-1 0 0,-3 0-272 0,-3 0-48 0,-3-1-16 0,-2-5 0 16,0 1-368-16,0-3-80 0,2-1-16 15,4-3 0 1,4-4-1872-16,4-5-368 0,-3-9-80 0,10 0 0 0</inkml:trace>
  <inkml:trace contextRef="#ctx0" brushRef="#br5" timeOffset="-33836.11">22271 17867 11967 0,'0'0'1072'0,"-10"2"-864"0,1 1-208 0,2 3 0 0,-1-1 3120 0,-2 3 576 15,-2 3 112-15,-2 5 32 0,-2 3-2304 0,-2 5-464 16,-2 5-96-16,-4 0-16 0,1 4-320 0,-1 3-64 15,-2 1 0-15,0 0-16 0,-2 1 48 0,1-1 16 16,0 0 0-16,2-1 0 0,2 0-176 0,1-5-16 16,4-2-16-16,3-3 0 0,2-5-80 0,3-9-16 0,3 1 0 0,3-1 0 15,4-12 128-15,0 0 0 0,0 0 16 0,0 0 0 16,11 2 112-16,6-6 32 0,2-5 0 0,5-2 0 16,4-4-48-16,3-2-16 15,2-3 0-15,-2-2 0 0,0 2-384 0,-2 2-160 0,-2 3 128 0,-2 3-128 16,-1-1 0-16,-2 5 0 0,-3 0 0 0,-4 6 0 15,-2 6 0-15,-3 6 0 0,-2 1 0 0,-4 7 0 16,-3 4 0-16,-2 0 0 0,-2 4 0 0,-3 2 0 16,-3-4 0-16,0 1 0 0,0-2 0 0,0-2 0 15,3-4 0-15,1-1 0 0,1-1 128 0,1-5-128 16,3 0 0-16,0-10 0 0,8 7 0 0,3-2 0 16,5-5 0-16,4-4 128 0,5-1-128 0,2-3 0 15,0-3 320-15,3-1 0 0,2 0-16 0,0-2 0 16,2-3-304-16,-1 1 0 0,0-2 0 0,-1 0 0 0,-1 0 0 0,-2 2 0 15,-3-1 128-15,0 3-128 0,-4 0 0 16,-3 3 0-16,-4 4 0 0,-4 1 0 0,-11 6 0 0,0 0 0 16,0 0 0-16,0 0-144 0,-2 11-48 0,-3 3-16 15,-4-1 0-15,-3 2 0 0,0 2 208 0,-2 2 0 16,-2 0 0-16,2-1-144 0,0-2 144 0,3-2 0 16,3 0 0-16,5-2-128 0,3-12 128 0,2 11 0 15,4 1 0-15,7-6 0 0,2-1 0 0,3-1-160 16,3-3 160-16,1-2 0 0,4-3 0 0,-1 0 0 15,1-1 0-15,-1-4 0 0,-2 0 0 0,-3 0 0 16,-2 1 0-16,-3-5 0 0,-2 3 0 0,-5-3 0 16,-3-1 128-16,-3 0-128 0,-3-3 0 0,-4 2 128 0,-3-3-128 15,-3 1 0-15,-3-4 0 0,-1 7-288 0,-1 0 64 0,1 2 16 16,1 3 64-16,0-1 16 0,5 4 0 0,4-1 0 16,5 7 128-16,0 0-128 0,0 0 128 0,10-9-128 15,3-1-48-15,5 2 0 0,1 3 0 0,4-1 0 16,1 2-96-16,4 3-32 0,-3 1 0 0,5 2 0 15,0 5 160-15,-2 0 144 0,-1 2-208 0,-2 3 80 16,-3 4 128-16,-4 2-192 0,-4 0 192 0,-3 2-192 16,-5 0 192-16,-2 2 0 0,-4 1 0 0,-2-3 0 15,-3-1 0-15,-4-1 128 0,0-3-128 0,-1-3 128 16,-2-2 32-16,1-3 16 0,-1-1 0 0,3-4 0 16,0-1 32-16,9-1 16 0,0 0 0 0,0 0 0 15,2-11 32-15,5-1 16 0,1-4 0 0,5-2 0 16,3-1-128-16,3 1-16 0,4-1-128 0,0-1 192 15,-1 1-192-15,3 1 0 0,-1 2 0 0,0 2 0 0,1-2 0 16,-1 4 0-16,-1 4 0 0,-4 3 0 0,0 5 0 0,-4 5 0 16,-4 0 0-16,0 6 0 0,-5 1 0 0,-2 2-160 15,-6 2 32-15,-1 2 0 0,-2 0 128 0,-3 1 0 16,-2 0 0-16,1-2 0 0,0-3 0 0,0-4 0 16,0 0 128-16,5-5-128 0,4-5 128 0,0 0-128 15,0 0 160-15,0 0-160 0,0 0 288 0,9-5-32 16,5-4-16-16,4 0 0 0,1-5 16 0,1-1 16 15,2-2 0-15,2 1 0 0,0 2-144 0,2-1-128 16,-1-1 192-16,-1 4-192 0,2 2 128 0,-6-2-128 16,0 6 0-16,-2-1 0 0,-2 4 0 15,-1 3 0-15,-4 3 0 0,-11-3 0 0,8 12 0 0,-2 1 0 16,-2-1 0-16,-1 2-144 0,-2 0 144 0,-1 1 0 0,0-1 0 16,2-2 0-16,0 1 0 0,-2-13 0 0,5 8 0 15,1 1 0-15,4-5 0 0,2 0 0 0,4-4 0 0,2-3 0 16,1-2 0-16,1-5 0 0,2 1 0 0,2-3 128 15,2 1 16-15,-1-1 16 0,0-2 0 0,2-2 0 16,0 0-160-16,0 1 0 0,-1 1 0 0,-2 0 0 16,-3 0 0-16,-5 5 0 0,-4 0 0 0,-1 5 0 15,-11 4 0-15,0 0 0 0,0 0 0 0,3 13 0 16,-6-3 0-16,-2 5 0 0,-4 3 0 0,-1 2 0 16,-3 6-128-16,-1-2 128 0,-1-1 0 0,2 1 0 15,3-1 0-15,1-4 0 0,4-1 0 0,3-3 0 16,2-5 0-16,0-10 0 0,0 0 0 0,12 9 0 15,5-5 0-15,1-2 0 0,-1-3 0 0,1-3 0 0,0-1 0 16,0-4 0-16,0 0 0 0,-3-3 0 0,-1-1 0 0,-1-1 0 16,-3 1 0-16,-4-2 0 0,-2-1 128 0,-3-2-128 15,-2 0 0-15,-3 1 128 0,-5 2-128 0,-1 3 0 16,-3 0 0-16,1 2 0 0,-1 4 0 0,0 0 0 16,0 1 0-16,3 2 0 0,3 0-208 0,7 3 80 15,0 0 128-15,0 0-208 0,0 0 208 0,5-10-192 16,4 2 192-16,5 3-192 0,5-1 192 0,4-1-144 15,2-1 144-15,3 1-128 0,0 3 128 0,4 1 0 16,-1-3 0-16,4 3-128 0,-1-1 128 0,3 3 0 16,0 1 0-16,2 2 0 0,-1-1 0 0,-3 2 0 15,-4-1 0-15,-3 4 0 0,-2-3 0 0,-1 4 144 16,1 2-144-16,-3-3 0 0,-2 4 176 0,1-1-176 16,-1 2 160-16,0 0-160 0,-3 0 224 0,-1 2-48 0,1-4-16 15,-1 3 0-15,-3 0-160 0,0-2 0 0,0 4 0 0,-3-1-13216 16,-3-1-2640-16</inkml:trace>
  <inkml:trace contextRef="#ctx0" brushRef="#br4" timeOffset="-29195.47">25889 17760 7359 0,'0'0'656'0,"0"0"-528"16,0 0-128-16,0 0 0 0,0 0 1472 0,0 0 256 15,0 0 48-15,0 0 16 0,0 0-624 0,0 0-112 16,0 0-32-16,0 0 0 0,-6 9 192 0,6-9 16 16,-4 9 16-16,4-9 0 0,0 0-32 0,0 0 0 15,-8 5 0-15,8-5 0 0,0 0-192 0,0 0-64 16,0 0 0-16,0 0 0 0,0 0-144 0,0 0-48 16,9-9 0-16,1-2 0 0,0 2-240 0,4-4-48 15,2 0-16-15,0-1 0 0,2 2-192 0,2-2-32 16,2-2-16-16,2 1 0 0,2-3-64 0,1 1-16 0,3-1 0 0,-1 1 0 15,-2 1 16-15,-3 2 0 0,-4-2 0 0,-2 4 0 16,-3 2-160-16,-2 1 160 0,-2-3-160 0,-2 6 160 16,-2-3-160-16,-2 3 0 0,-5 6 0 0,0 0 128 15,0 0-128-15,5-4 0 0,-5 4 144 0,0 0-144 16,0 0 0-16,0 0 0 0,0 0 0 0,0 0 0 0,0 0 0 16,0 0 0-16,0 0 0 0,0 0 0 0,0 0 0 15,0 0 0-15,0 0 0 0,0 0 0 0,0 0 0 0,0 0 0 16,0 0 0-16,-2 14 0 0,1-2 0 15,-1 2 0-15,-2 0 0 0,1 6 0 0,1 1 0 0,-1 6 0 16,-2-3 0-16,0 4 0 0,0-3 0 0,0 7 0 16,-1 1 0-16,-1-2 0 0,0-1 0 0,0 3 128 15,2 2-128-15,0-2 128 0,1-3-128 0,-1 1 144 16,1-2-144-16,1-5 160 0,-1 0-16 0,0-1 0 16,1-1 0-16,0-5 0 0,-1 1-16 0,1 0-128 15,1-3 192-15,-1-3-64 0,3-12-128 0,-2 9 192 16,-4-2-192-16,6-7 192 0,0 0-192 0,0 0 160 15,0 0-160-15,0 0 160 0,0 0-160 0,0 0 160 16,0 0-160-16,0 0 160 0,0 0-160 0,0 0 0 16,0 0 0-16,0 0 0 15,0 0-1136-15,0 0-144 0,0 0-48 0,0 0-9408 16,0 0-1872-16</inkml:trace>
  <inkml:trace contextRef="#ctx0" brushRef="#br4" timeOffset="-28426.17">25841 18329 10127 0,'-9'2'896'0,"0"-2"-704"0,0-2-192 0,0 2 0 16,0 0 2064-16,9 0 384 0,0 0 80 0,-9 0 16 16,9 0-976-16,0 0-192 0,0 0-32 0,0 0-16 15,0 0-304-15,0 0-48 0,9-3-16 0,3-1 0 16,2 3-96-16,3-2-32 0,5 1 0 0,0 0 0 0,2 2-144 0,4-1-48 15,1 0 0-15,3-1 0 0,2 0-80 16,3-1-32-16,4 6 0 0,-2-3 0 0,-2 0 64 16,1 0 16-16,0-3 0 0,-1 2 0 0,-1 0 32 0,-1 0 16 15,1-3 0-15,-1 2 0 0,0 2-128 0,-2 0-16 16,-1 0-16-16,-1-1 0 0,-3 1-96 0,-2 0-16 16,-5 0 0-16,0 0 0 0,-2 0-80 0,-3-1-32 15,-6 1 0-15,-10 0 0 0,0 0-64 0,11-1-16 16,-11 1 0-16,0 0 0 0,0 0-192 0,0 0 176 15,0 0-176-15,0 0 160 0,0 0-160 0,0 0 0 16,0 0 0-16,0 0 0 0,-12 2 0 0,-2 1-272 16,-4 2 32-16,2 1 16 15,-1-2-3040-15,2-3-624 0</inkml:trace>
  <inkml:trace contextRef="#ctx0" brushRef="#br4" timeOffset="-27624.22">27568 17835 16575 0,'0'-8'1472'0,"0"-3"-1168"0,0 2-304 0,-1-2 0 0,0 0 1216 0,-2 4 192 16,3 7 48-16,-4-7 0 16,-3 0-144-16,7 7-32 0,-8-5 0 0,-1 2 0 0,-2 5-624 0,-2 0-128 15,0 4-16-15,-1 5-16 0,-2-1-128 0,-2 4-32 16,-1 2 0-16,-3 3 0 0,-1 3 64 0,3 2 16 16,2-2 0-16,2 2 0 0,2 1-96 0,5-4 0 15,0-2-16-15,6-2 0 0,3 1-144 0,5-4-32 16,4-4 0-16,7 2 0 0,-1-6 288 0,4-1 48 15,4-3 16-15,2-6 0 0,2-1 224 0,3-2 32 16,2-4 16-16,0 1 0 0,-1-4-240 0,-4-3-64 16,1 1 0-16,-3-2 0 0,-5 0-112 0,-4 0-16 15,-4 0-16-15,-3-1 0 0,-7 0 16 0,-2 2 0 0,-2 1 0 0,-5 2 0 16,-3-1-128-16,-2 2-32 16,-5-1 0-16,1 2 0 0,-1 3-160 0,0 1 0 15,0 3 0-15,3 3 0 0,2 0-288 0,1 2-96 16,11 0 0-16,0 0-16 15,0 0-2480-15,0 0-480 0,0 0-96 0,0 0-32 0</inkml:trace>
  <inkml:trace contextRef="#ctx0" brushRef="#br4" timeOffset="-27244.27">28054 17736 19295 0,'0'0'848'0,"0"0"176"0,-7 5-816 0,2 3-208 0,-1 2 0 0,0 0 0 0,0 8 800 0,-4 3 112 16,0 0 32-16,-1-1 0 0,-2 2-160 15,0 1-16-15,-3 1-16 0,4-3 0 0,0 2-48 0,0-1 0 16,-1-4 0-16,3-3 0 0,1-2 64 0,3-2 0 16,6-11 0-16,-5 6 0 0,5-6 64 0,0 0 0 15,0 0 16-15,0 0 0 0,10-1 176 0,3-3 16 16,1-7 16-16,4-1 0 0,2-5-288 0,2-3-64 15,2-1-16-15,0-2 0 0,-1 1-432 0,2-2-96 16,2 3-16-16,1-1 0 0,1 2-144 0,0 2 128 16,2 3-128-16,-3 3 128 0,-3 5-128 0,-2 1 0 15,-1 1 0-15,-5 5 0 0,-3-2 0 0,-1 4-144 16,-3 7 144-16,-2-2-160 16,-8-7-1008-16,5 14-208 0,-1-2-32 0,0 0-9728 15,-4 2-1920-15</inkml:trace>
  <inkml:trace contextRef="#ctx0" brushRef="#br4" timeOffset="-26806.95">28818 17888 15663 0,'-21'-5'688'0,"9"2"144"0,-2-1-656 0,-3 1-176 0,-1 1 0 0,1 0 0 16,-4 2 1920-16,1 3 368 0,-3-1 64 0,1 5 16 15,1-3-1408-15,-1 5-256 0,-1 1-64 0,0 4-16 16,2-3-96-16,0 4-16 0,4 2 0 0,1-1 0 0,4 0-304 0,3 0-64 16,4-3-16-16,3-3 0 0,2-10-128 0,7 13 192 15,2-4-192-15,2 0 192 0,3-6 32 0,4-1 16 16,1-4 0-16,3 0 0 0,0-2 320 0,1-5 64 16,0-1 16-16,1-3 0 0,1-3-48 0,0-1 0 15,0-2 0-15,2-1 0 0,0-1-288 0,-1-3-64 16,1-1-16-16,-3 1 0 0,-1-6-48 0,0 0-16 15,0-4 0-15,-3-2 0 0,2-2-32 0,-1-4 0 16,0-9 0-16,0-2 0 0,1-3-128 0,-3 2 0 16,-2 4 144-16,-2 5-144 0,-2 4 0 0,-3 12 0 15,-3 5 0-15,-2 8 0 0,-2 5-144 0,-3 11 144 16,0 0-160-16,-9 4 160 0,-4 10-192 0,-1 5 48 16,-1 10 16-16,-1 7 0 0,-3 5 128 0,-2 5 0 15,1 6 0-15,-3 4 0 0,-1 5 0 0,1-3 0 0,3 0 0 16,2 0 0-16,1-7 0 0,5-3 144 0,0-5-144 0,3-4 160 15,3 0-160-15,3-8 0 0,3-6 0 16,3-3 128-16,-1-1-128 0,2-3 0 0,1-6-192 16,3-3 192-1,-8-9-1856-15,14-1-256 0</inkml:trace>
  <inkml:trace contextRef="#ctx0" brushRef="#br4" timeOffset="-26587.72">29345 17728 23039 0,'0'0'2048'0,"-10"10"-1648"15,-3-2-400-15,1 5 0 0,1 2 960 0,-1 3 128 16,-2 0 0-16,1 3 16 0,2 2 16 0,-2 4 0 16,0-2 0-16,0 3 0 0,2-2-480 0,1 0-112 15,0-2-16-15,1-1 0 0,0-2-176 0,4-4-32 16,1-4-16-16,3 1 0 0,-2-1-288 0,6-4 0 15,-3-9 128-15,0 0-128 0,0 0 0 0,0 0 160 16,10 0-160-16,0-3 128 16,-1-2-1168-16,-3-6-240 0,-1-1-64 0,-1 0-12544 0</inkml:trace>
  <inkml:trace contextRef="#ctx0" brushRef="#br4" timeOffset="-25996.7">29588 17747 10127 0,'0'0'896'0,"0"0"-704"15,0 0-192-15,0 0 0 0,-10 0 1904 0,10 0 336 16,-9 7 80-16,-1 0 16 0,-2 6-880 0,1 0-176 15,1 1-48-15,-4 1 0 0,0 3-112 0,0 1-32 16,0 1 0-16,1 1 0 0,0-1-208 0,2-1-48 16,1-3-16-16,1 2 0 0,1-4-192 0,1-1-48 0,3-2 0 15,4-11 0-15,-4 9 0 0,4-9 0 16,0 0 0-16,0 0 0 0,0 0 144 0,0 0 32 16,0 0 0-16,13-5 0 0,-2-8-64 0,3-2-16 15,3-1 0-15,0-2 0 0,0-1-336 0,1-3-64 16,1-1-16-16,1-2 0 0,0 1-256 0,3 1 128 15,0-3-128-15,0 5 0 0,0 1 0 0,1 3 0 16,-1 3 0-16,-1 5 0 0,-2 0 0 0,0 5 0 0,-6 4 0 0,-2 5 0 16,-5 4 0-16,-2 5 0 0,-3 0 0 15,-4 8 0-15,-3 2-128 0,-4 5 128 0,-2-1 0 0,-2 3-144 16,-3 2 144-16,1-1 0 0,-1-3 0 16,1 0 0-16,2-5 0 0,3-1 0 0,4 0 0 0,2-4-128 15,0-5-128-15,3-4-32 0,1-10 0 0,0 0 0 31,0 0-1920-31,0 0-384 0,13 3-80 0,1-7-16 0</inkml:trace>
  <inkml:trace contextRef="#ctx0" brushRef="#br4" timeOffset="-25632.86">30271 17785 16575 0,'-7'-17'736'0,"2"9"160"0,-1-2-720 0,-2 1-176 15,-1-1 0-15,-1 2 0 0,-3-3 2592 0,-1 6 480 16,0 3 112-16,-3 1 16 0,-1 1-1920 0,-3 1-368 16,-1 6-80-16,-1 4 0 0,-1 2-224 0,-1 1-32 15,0 1-16-15,3 3 0 0,5 0-112 0,4 1 0 16,4-1-16-16,5-1 0 0,4 1-224 0,7-3-32 16,3 1-16-16,4-2 0 0,2-4-32 0,2 0-128 15,0-9 192-15,2 1-64 0,0-2 128 0,2-3 0 16,-2-6 16-16,1 0 0 0,-2-4 128 0,2 2 32 15,1-3 0-15,-3-1 0 0,-2 0-32 0,-3 1 0 16,-4 2 0-16,-1-1 0 0,-3 2-96 0,-1 3-32 0,-5 8 0 0,0 0 0 16,0 0-80-16,0 0 0 0,0 0-16 15,-8 5 0-15,2 7-176 0,0-2 0 0,1 4 0 0,1 0 0 16,1 0 0-16,1-1 0 0,2-1 0 16,4 2 0-16,-1-1-192 0,4-4 48 0,0 0 0 15,4-4 0-15,0-1-1264 16,3-3-240-16,0-2-48 0,1-3-9296 0,2 0-1856 15</inkml:trace>
  <inkml:trace contextRef="#ctx0" brushRef="#br4" timeOffset="-25328.97">30679 17602 22511 0,'0'0'992'0,"-12"6"224"0,-1 2-976 0,-1 4-240 16,-2-2 0-16,-2 4 0 0,0 3 1168 0,1-1 192 15,-1 2 48-15,0 0 0 0,1-1-432 0,3 0-80 16,2-1 0-16,3-3-16 0,2 0-64 0,2 0-16 16,5-13 0-16,-2 11 0 0,2-11-112 0,1 10-32 15,-1-10 0-15,0 0 0 0,0 0 96 0,14 3 16 16,1-6 0-16,2-1 0 0,-1-6-128 0,2 0-32 16,0-3 0-16,1-2 0 0,0 1-224 0,0-2-32 15,0-3-16-15,0-1 0 0,0 5-144 0,3 4-48 16,3-3 0-16,1 2 0 0,-2 5-144 0,-1-1 0 15,-3 6 0-15,-1 0 128 0,-2 2-128 0,-4 0 0 16,-13 0 0-16,8 4 0 0,-8-4-144 0,0 0-16 16,0 0 0-16,0 0 0 15,-1 15-1776-15,-3-2-368 0,-1-1-64 0,0-4-13984 0</inkml:trace>
  <inkml:trace contextRef="#ctx0" brushRef="#br4" timeOffset="-25094.19">31154 17665 5519 0,'0'0'496'0,"0"0"-496"0,0 0 0 0,0 0 0 0,-1 9 4672 0,-3 5 832 16,1 1 160-16,1 3 32 0,-2 1-3504 0,1 1-704 15,1-1-144-15,2 3-16 0,0-1-912 0,2 1-176 16,1-3-48-16,1-1 0 0,0 0-192 0,1-3 144 15,1-4-144-15,0 2 128 0,0-5-128 0,-6-8-144 16,0 0 144-16,8 7-9440 16,-8-7-1760-16</inkml:trace>
  <inkml:trace contextRef="#ctx0" brushRef="#br4" timeOffset="-24857.65">31490 17658 27119 0,'0'0'1200'0,"-11"0"256"0,0 5-1168 0,0 1-288 16,-6 0 0-16,-1 7 0 0,-3 6 1280 0,-1 4 208 15,0 2 48-15,1 3 0 0,-1 4-512 0,2 3-112 16,2 3-16-16,0 3 0 0,4 1-320 0,0-1-80 0,3 2-16 0,1 1 0 16,1 0-480-16,1-1 128 15,4-5-128-15,-1 0 0 16,3-4-448-16,-1-2-144 0,1-6-32 0,-1-5-10160 0,1-7-2032 0</inkml:trace>
  <inkml:trace contextRef="#ctx0" brushRef="#br4" timeOffset="-24698.36">30921 17188 38527 0,'0'0'1712'0,"0"0"336"0,-3-10-1632 0,-1 4-416 15,4 6 0-15,0 0 0 0,0 0 336 0,0 0-16 16,0 0 0-16,0 0 0 16,-9-2-1136-16,0 6-224 0,-1-1-48 0,-3-1-15456 0</inkml:trace>
  <inkml:trace contextRef="#ctx0" brushRef="#br4" timeOffset="-23976.29">28031 18441 21183 0,'0'-7'1888'0,"0"-6"-1504"16,-1 2-384-16,1 0 0 0,-2-1 832 0,1 4 112 15,1 8 16-15,-3-11 0 0,0 2 128 0,3 9 48 0,0 0 0 16,-10-5 0-16,-2 1-560 0,-1 4-128 0,1 2 0 0,-4 5-16 15,-1 2 0-15,-2 5 0 0,-3 1 0 0,0 4 0 16,1 4-16-16,-1 2 0 0,0 4 0 0,2 5 0 16,1-1-32-16,1 3 0 0,2 4 0 0,4-2 0 15,2 0-176-15,6-1-32 0,2 0-16 0,2-2 0 0,2 1-160 16,2-4 128-16,2-3-128 0,1-4 128 16,-2 1-128-16,1-5 0 0,-2 0 0 0,0-6 0 0,-2-5 0 15,-2 0-176-15,0-10 16 0,0 0 0 16,-7 3-1664-16,-3-3-336 0,-4-4-64 15,-4-5-16-15</inkml:trace>
  <inkml:trace contextRef="#ctx0" brushRef="#br4" timeOffset="-23790.59">27338 18880 23039 0,'0'0'1024'0,"3"-9"192"0,-3 9-960 0,12-8-256 16,5-3 0-16,4 3 0 0,5-1 2272 0,6 4 416 16,7-1 64-16,2 0 32 0,5-2-1440 0,6 0-304 15,6 5-48-15,2-1-16 0,0-5-320 0,1 1-64 16,-2-3-16-16,0 4 0 0,-3 1-272 0,-4 0-64 15,-6 1-16-15,-7 0 0 0,-5-1-224 0,-8 4-256 16,-6 1 48-16,-7 2 16 16,-13-1-3264-16,0 0-640 0</inkml:trace>
  <inkml:trace contextRef="#ctx0" brushRef="#br4" timeOffset="-23662.71">28372 18767 21183 0,'0'0'944'0,"0"0"192"0,0 0-912 0,0 0-224 0,0 0 0 0,0 0 0 0,5 11 2256 0,-4 4 416 16,-2 3 80-16,-3 3 0 0,-4-4-1792 0,1 6-384 16,-2 0-64-16,-2 1 0 0,1-3-272 0,-2 1-48 15,0 3-16-15,1-4 0 0,2-2-176 0,2-1-272 16,2-1 64-16,4-6 16 16,1-11-1472-16,8 10-304 0,2-3-48 15</inkml:trace>
  <inkml:trace contextRef="#ctx0" brushRef="#br4" timeOffset="-23226.16">29068 18366 26079 0,'0'0'1152'0,"1"-10"256"0,-1 10-1136 0,0 0-272 15,0 0 0-15,0 0 0 0,0 0 576 0,-7 10 64 16,-2 1 16-16,-3 6 0 0,1 5 96 0,-2 1 16 16,-1 6 0-16,0 0 0 0,-4 3-144 0,2 2-32 0,-1 3 0 0,2 1 0 15,-1 0 32-15,0 1 0 16,1-4 0-16,-1-3 0 0,-1-4-128 0,1-4-32 0,-2 4 0 0,6-9 0 16,1-6 0-16,2 0 0 0,1-5 0 0,3-1 0 15,5-7 112-15,0 0 32 0,0 0 0 0,0 0 0 16,7-10-96-16,4-1-32 0,3-1 0 0,4-3 0 15,1-1-256-15,1 0-48 0,1-2-16 0,0 3 0 16,2 1-160-16,1-3 0 0,0 2 0 0,1 3 0 0,-3 4 0 0,0-1 0 16,-3 4 0-16,1 2 0 0,0 3 0 0,-5 4 0 15,-4 4 0-15,-1-1 0 0,-2 5 0 0,-4-2-176 16,-4 2 176-16,-4 4-128 0,-4-1 128 0,-2-1 0 16,-5 4 0-16,-4-4 0 0,-3-2 0 0,-2 2 0 15,-1-3 0-15,-1-1 0 0,-2-6 0 0,4-1 0 16,1 2 0-16,4-3 0 0,1-4 0 0,2-3 0 15,-1 0 0-15,3 0 0 16,2-4-1520-16,3 3-208 0,4-4-64 0,5 3-9872 16,3-3-1984-16</inkml:trace>
  <inkml:trace contextRef="#ctx0" brushRef="#br4" timeOffset="-22878.95">29277 18725 21183 0,'0'0'944'0,"0"0"192"0,0 0-912 0,8 5-224 0,4-3 0 0,1 2 0 16,4-1 1664-16,1-2 272 15,4-2 64-15,1-2 16 0,1-3-832 0,1 1-160 16,1 0-48-16,-1-4 0 0,-1 1-240 0,-2-3-48 0,-2-2-16 0,-3 0 0 16,-5-2-160-16,-1 0-16 0,1 2-16 0,-4 3 0 15,-4-3-48-15,-4 4-16 0,-3 0 0 0,-3 6 0 16,-4-2 0-16,-6 3 0 0,-4 4 0 0,-4 3 0 15,-4-2-224-15,-1 6-64 0,-1 4 0 0,0 4 0 16,-1-2 0-16,4 3 0 0,1-2 0 0,4 1 0 16,5-1 0-16,5 2 0 0,6 0 0 0,5 0 0 0,4-1-128 15,6 1 0-15,5-1 0 0,5-5 0 0,6 0 0 0,0-3-192 16,2-2 32-16,2-3 16 16,3-4-1856-16,-1 0-368 15,-1-1-80-15,-2-2-12848 0</inkml:trace>
  <inkml:trace contextRef="#ctx0" brushRef="#br4" timeOffset="-22610.03">29959 18674 6447 0,'-15'9'576'0,"3"-3"-576"16,-3 7 0-16,0-2 0 0,-3 1 3776 0,-2 4 656 16,-1 2 128-16,1 1 32 0,2-1-2016 0,1 2-400 15,-1 3-64-15,1-4-32 0,5-1-720 0,0-3-144 0,1-2-16 0,2 0-16 16,0-4-64-16,4 0-16 15,5-9 0-15,0 0 0 0,0 0-288 0,0 0-64 0,12-2-16 0,5-5 0 16,2-2-80-16,4-5-16 16,2-4 0-16,2-1 0 0,1 0-192 0,1 0-32 0,-1 0-16 15,1-3 0-15,2 0-64 0,1 5-16 0,0 1 0 16,-1 6 0-16,1-4-32 0,2 9-16 0,5 3 0 0,-1 2 0 16,0 3-144-16,0 1-128 0,-5 1 192 0,-1 4-192 15,-4-1 176-15,-7 2-176 0,-8-4 160 0,-4 3-160 16,-9-9-256-16,5 9-160 0,-5 3-32 15,-6-3 0-15,-8 2-2272 16,-4-3-464-16,-4 0-80 0</inkml:trace>
  <inkml:trace contextRef="#ctx0" brushRef="#br4" timeOffset="-22424.26">29094 18326 41583 0,'-7'-18'1840'0,"6"5"384"0,3 3-1776 0,1 2-448 15,-3 8 0-15,8-7 0 0,3 3 528 0,2 1 32 16,1 1 0-16,1 1 0 0,1 1-384 0,-2 1-176 16,-2-1 160-16,-2 2-160 15,-10-2-1440-15,0 0-384 0,3 12-80 0</inkml:trace>
  <inkml:trace contextRef="#ctx0" brushRef="#br4" timeOffset="-16619.61">16281 19105 11055 0,'0'0'976'0,"0"0"-784"0,0 0-192 0,0 0 0 15,0 0 1296-15,8-4 224 0,1 0 32 0,0-1 16 16,1 1-592-16,2 1-112 0,-1 0-32 0,3 0 0 15,2 1-32-15,1-2-16 0,2 2 0 0,4 0 0 16,3 2 64-16,3 0 16 0,3 0 0 0,5 3 0 16,2 1-176-16,3-1-48 0,1 0 0 0,-2 0 0 15,-3-1-96-15,-1 1-32 0,-3-2 0 0,-5 4 0 16,-4-1-144-16,-6-2-48 0,-5 1 0 0,-4 1 0 16,-10-4-192-16,0 0-128 0,1 10 128 0,-6-1-128 15,-5 1 192-15,-5 3-16 0,-7-1-16 0,-5 2 0 16,-3-2 96-16,-5-5 0 0,-3 2 16 0,-1-2 0 0,-2 2 176 15,-1-3 48-15,0 1 0 0,3 2 0 0,2 3-160 0,3-5-16 16,2 4-16-16,6-5 0 0,5 0-176 0,6 1-128 16,4-5 192-16,11-2-192 0,0 0 160 0,0 0-160 15,14 0 128-15,7-1-128 0,4-4 160 0,8 1-160 16,4 0 192-16,4 3-192 0,3-2 128 0,2 1-128 16,1 1 0-16,0-2 0 0,-1 2 0 0,-2 0 0 15,-2-1 0-15,-5 4 0 0,-6-2 208 0,-6 1-16 16,-5 4 0-16,-7 0 0 0,-13-5-48 0,0 0-16 15,-4 13 0-15,-8-2 0 0,-9 3-128 0,-9 1 192 16,-7-2-192-16,-5 0 192 0,-3-3-64 0,-2 3-128 16,-2-2 192-16,-2 1-64 0,1-5-128 0,3 3 0 15,3-3 144-15,1 2-144 0,2-3 208 0,5 3-16 0,6-4-16 16,7-1 0-16,9 0-32 0,14-4 0 0,0 0 0 0,14 1 0 16,8-1 0-16,7-1 0 0,6-2 0 0,5 0 0 15,3 2-144-15,3 0 128 0,2 0-128 0,0-1 128 16,0 1-128-16,-4 2 0 0,-5 2 0 0,-6-1 128 31,-6 2-688-31,-7 5-144 0,-6-1-16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1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customXml" Target="../ink/ink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ustomXml" Target="../ink/ink2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customXml" Target="../ink/ink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34.png"/><Relationship Id="rId4" Type="http://schemas.openxmlformats.org/officeDocument/2006/relationships/customXml" Target="../ink/ink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customXml" Target="../ink/ink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customXml" Target="../ink/ink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chr.me/SS/torusKnots/index.html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chr.me/SS/torusKnots/index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customXml" Target="../ink/ink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1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mitchr.me/SS/torusKnots/index.html" TargetMode="External"/><Relationship Id="rId7" Type="http://schemas.openxmlformats.org/officeDocument/2006/relationships/customXml" Target="../ink/ink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chr.me/SS/torusKnots/index.html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5" Type="http://schemas.openxmlformats.org/officeDocument/2006/relationships/image" Target="../media/image20.png"/><Relationship Id="rId4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7A2D5C-BB27-4874-9981-5A32AFD62208}"/>
              </a:ext>
            </a:extLst>
          </p:cNvPr>
          <p:cNvSpPr txBox="1"/>
          <p:nvPr/>
        </p:nvSpPr>
        <p:spPr>
          <a:xfrm>
            <a:off x="820455" y="864296"/>
            <a:ext cx="9482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HW 2:  post answers on ICON discussion page (if you prefer you can also e-mail me).  </a:t>
            </a:r>
          </a:p>
          <a:p>
            <a:endParaRPr lang="en-US" sz="2800" dirty="0"/>
          </a:p>
          <a:p>
            <a:r>
              <a:rPr lang="en-US" sz="2800" dirty="0"/>
              <a:t>HW 3:  Comment on the HW 2 answers and </a:t>
            </a:r>
          </a:p>
          <a:p>
            <a:endParaRPr lang="en-US" sz="2800" dirty="0"/>
          </a:p>
          <a:p>
            <a:r>
              <a:rPr lang="en-US" sz="2800" dirty="0"/>
              <a:t>HW:  post/answer questions.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617B89-2C7B-4A42-9F3D-A535FE9E96DF}"/>
                  </a:ext>
                </a:extLst>
              </p14:cNvPr>
              <p14:cNvContentPartPr/>
              <p14:nvPr/>
            </p14:nvContentPartPr>
            <p14:xfrm>
              <a:off x="410760" y="704880"/>
              <a:ext cx="7909920" cy="425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617B89-2C7B-4A42-9F3D-A535FE9E96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400" y="695520"/>
                <a:ext cx="7928640" cy="42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91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E871E1BC-8979-4662-8BC3-7F48444CB82B}"/>
              </a:ext>
            </a:extLst>
          </p:cNvPr>
          <p:cNvGrpSpPr>
            <a:grpSpLocks noChangeAspect="1"/>
          </p:cNvGrpSpPr>
          <p:nvPr/>
        </p:nvGrpSpPr>
        <p:grpSpPr>
          <a:xfrm>
            <a:off x="6567791" y="904975"/>
            <a:ext cx="4812801" cy="4663440"/>
            <a:chOff x="5114543" y="374297"/>
            <a:chExt cx="5808153" cy="56278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3B022C3-A210-432B-B66D-704C430C4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14543" y="374297"/>
              <a:ext cx="5808153" cy="5627899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19C53CE-1B23-44E3-A244-3CF1C531F03D}"/>
                </a:ext>
              </a:extLst>
            </p:cNvPr>
            <p:cNvGrpSpPr/>
            <p:nvPr/>
          </p:nvGrpSpPr>
          <p:grpSpPr>
            <a:xfrm>
              <a:off x="9463414" y="2549046"/>
              <a:ext cx="1152394" cy="1315233"/>
              <a:chOff x="9206631" y="2374056"/>
              <a:chExt cx="1521912" cy="151147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2F82DF1-0C5F-406A-8B64-C889C1AC0A95}"/>
                  </a:ext>
                </a:extLst>
              </p:cNvPr>
              <p:cNvGrpSpPr/>
              <p:nvPr/>
            </p:nvGrpSpPr>
            <p:grpSpPr>
              <a:xfrm>
                <a:off x="9206631" y="2374056"/>
                <a:ext cx="1521912" cy="901874"/>
                <a:chOff x="9206631" y="2904732"/>
                <a:chExt cx="1521912" cy="901874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BDE5D12-5736-45C4-AB1D-88724F96292C}"/>
                    </a:ext>
                  </a:extLst>
                </p:cNvPr>
                <p:cNvSpPr/>
                <p:nvPr/>
              </p:nvSpPr>
              <p:spPr>
                <a:xfrm>
                  <a:off x="9206631" y="2904732"/>
                  <a:ext cx="1521912" cy="901874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69BACE1-2CA5-4EFF-B77D-13BA3A527A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58977" y="3172789"/>
                  <a:ext cx="617220" cy="36576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89E6A1D-E981-418B-BB55-B191064794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04672" y="3081349"/>
                  <a:ext cx="925830" cy="54864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651D2DB-9B3D-45D0-8F02-7025304F3E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50367" y="2989909"/>
                  <a:ext cx="1234440" cy="73152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E1FEC64-24B4-4710-8BDC-362FFDF52F93}"/>
                  </a:ext>
                </a:extLst>
              </p:cNvPr>
              <p:cNvGrpSpPr/>
              <p:nvPr/>
            </p:nvGrpSpPr>
            <p:grpSpPr>
              <a:xfrm>
                <a:off x="9206631" y="2526456"/>
                <a:ext cx="1521912" cy="901874"/>
                <a:chOff x="9206631" y="2904732"/>
                <a:chExt cx="1521912" cy="90187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AEF6C10-4A03-4885-860F-B7986E6F4C01}"/>
                    </a:ext>
                  </a:extLst>
                </p:cNvPr>
                <p:cNvSpPr/>
                <p:nvPr/>
              </p:nvSpPr>
              <p:spPr>
                <a:xfrm>
                  <a:off x="9206631" y="2904732"/>
                  <a:ext cx="1521912" cy="901874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AEB3E0C-7B9B-4472-A0D6-DC336C4A53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58977" y="3172789"/>
                  <a:ext cx="617220" cy="36576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DBA149C-530B-4403-AE49-222D342A0D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04672" y="3081349"/>
                  <a:ext cx="925830" cy="54864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F4CE086-47FC-489E-8B8A-D546D28FFD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50367" y="2989909"/>
                  <a:ext cx="1234440" cy="73152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91C83CB-4A80-410F-BFB4-89F86BC29DF2}"/>
                  </a:ext>
                </a:extLst>
              </p:cNvPr>
              <p:cNvGrpSpPr/>
              <p:nvPr/>
            </p:nvGrpSpPr>
            <p:grpSpPr>
              <a:xfrm>
                <a:off x="9206631" y="2678856"/>
                <a:ext cx="1521912" cy="901874"/>
                <a:chOff x="9206631" y="2904732"/>
                <a:chExt cx="1521912" cy="901874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B92CE51-1DBF-45E5-A1A9-50677C59122A}"/>
                    </a:ext>
                  </a:extLst>
                </p:cNvPr>
                <p:cNvSpPr/>
                <p:nvPr/>
              </p:nvSpPr>
              <p:spPr>
                <a:xfrm>
                  <a:off x="9206631" y="2904732"/>
                  <a:ext cx="1521912" cy="901874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7BC0F18-E60B-4B7C-B685-634F1E19E8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58977" y="3172789"/>
                  <a:ext cx="617220" cy="36576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7A84149-69D4-45AD-9C0F-571862054C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04672" y="3081349"/>
                  <a:ext cx="925830" cy="54864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8D5A109-5794-4C08-9207-95A2EDA882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50367" y="2989909"/>
                  <a:ext cx="1234440" cy="73152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2D61A46-86D5-4A6E-81C9-07097B200DCA}"/>
                  </a:ext>
                </a:extLst>
              </p:cNvPr>
              <p:cNvGrpSpPr/>
              <p:nvPr/>
            </p:nvGrpSpPr>
            <p:grpSpPr>
              <a:xfrm>
                <a:off x="9206631" y="2831256"/>
                <a:ext cx="1521912" cy="901874"/>
                <a:chOff x="9206631" y="2904732"/>
                <a:chExt cx="1521912" cy="901874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A74EC5C-2407-4A5E-93DD-5175F2A7542D}"/>
                    </a:ext>
                  </a:extLst>
                </p:cNvPr>
                <p:cNvSpPr/>
                <p:nvPr/>
              </p:nvSpPr>
              <p:spPr>
                <a:xfrm>
                  <a:off x="9206631" y="2904732"/>
                  <a:ext cx="1521912" cy="901874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AFBD3FC-7034-4099-B587-316B304FD9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58977" y="3172789"/>
                  <a:ext cx="617220" cy="36576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E77BE06-05E2-4088-956F-5C7332F86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04672" y="3081349"/>
                  <a:ext cx="925830" cy="54864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CFDE8C5-BC2F-4B9E-8AAB-B0FD7CF726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50367" y="2989909"/>
                  <a:ext cx="1234440" cy="73152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F81C75E-6F06-4C61-B63D-819C4876C74E}"/>
                  </a:ext>
                </a:extLst>
              </p:cNvPr>
              <p:cNvGrpSpPr/>
              <p:nvPr/>
            </p:nvGrpSpPr>
            <p:grpSpPr>
              <a:xfrm>
                <a:off x="9206631" y="2983656"/>
                <a:ext cx="1521912" cy="901874"/>
                <a:chOff x="9206631" y="2904732"/>
                <a:chExt cx="1521912" cy="901874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26D9EE4-27B4-42EF-964E-05C0485BC101}"/>
                    </a:ext>
                  </a:extLst>
                </p:cNvPr>
                <p:cNvSpPr/>
                <p:nvPr/>
              </p:nvSpPr>
              <p:spPr>
                <a:xfrm>
                  <a:off x="9206631" y="2904732"/>
                  <a:ext cx="1521912" cy="901874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F74D732-DCC8-4742-B214-535704A752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58977" y="3172789"/>
                  <a:ext cx="617220" cy="36576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A3C1C99-0888-48BA-ACFA-EDA61D9AC1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04672" y="3081349"/>
                  <a:ext cx="925830" cy="54864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4D2BF61-CD53-41AD-B8E8-172911B060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50367" y="2989909"/>
                  <a:ext cx="1234440" cy="73152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4B57EF7-26F1-4983-9457-BA10A2855BD5}"/>
                </a:ext>
              </a:extLst>
            </p:cNvPr>
            <p:cNvGrpSpPr/>
            <p:nvPr/>
          </p:nvGrpSpPr>
          <p:grpSpPr>
            <a:xfrm rot="5400000">
              <a:off x="7480456" y="4857954"/>
              <a:ext cx="959445" cy="697778"/>
              <a:chOff x="9206631" y="2904732"/>
              <a:chExt cx="1521912" cy="90187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05398D-F2FC-4424-A462-0464E39FB2CA}"/>
                  </a:ext>
                </a:extLst>
              </p:cNvPr>
              <p:cNvSpPr/>
              <p:nvPr/>
            </p:nvSpPr>
            <p:spPr>
              <a:xfrm>
                <a:off x="9206631" y="2904732"/>
                <a:ext cx="1521912" cy="901874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988C665-1BA0-4980-9E92-825A211440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8977" y="3172789"/>
                <a:ext cx="617220" cy="365760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E91370C-F11A-4A68-B364-B815D57678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04672" y="3081349"/>
                <a:ext cx="925830" cy="548640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0A265F6-A78C-420E-856F-2E71296AD1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50367" y="2989909"/>
                <a:ext cx="1234440" cy="731520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7D2FC5-5C81-460A-B0B3-A7C3EEA6AA0F}"/>
                </a:ext>
              </a:extLst>
            </p:cNvPr>
            <p:cNvGrpSpPr/>
            <p:nvPr/>
          </p:nvGrpSpPr>
          <p:grpSpPr>
            <a:xfrm rot="5400000">
              <a:off x="7502227" y="658783"/>
              <a:ext cx="959445" cy="697778"/>
              <a:chOff x="9206631" y="2904732"/>
              <a:chExt cx="1521912" cy="90187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8A8CD4A-88F4-4A14-9C1B-959DB10CB251}"/>
                  </a:ext>
                </a:extLst>
              </p:cNvPr>
              <p:cNvSpPr/>
              <p:nvPr/>
            </p:nvSpPr>
            <p:spPr>
              <a:xfrm>
                <a:off x="9206631" y="2904732"/>
                <a:ext cx="1521912" cy="901874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10DA74E-ED5F-4690-9E03-60C92DD183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8977" y="3172789"/>
                <a:ext cx="617220" cy="365760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2B98DFB-CEEE-47D4-AB04-5F6F59E9C1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04672" y="3081349"/>
                <a:ext cx="925830" cy="548640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44C8D8E-5F40-45A3-AAB0-89C206AAFC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50367" y="2989909"/>
                <a:ext cx="1234440" cy="731520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F324F9-41BC-4C9B-B491-1FEBE00DBFFF}"/>
                </a:ext>
              </a:extLst>
            </p:cNvPr>
            <p:cNvSpPr/>
            <p:nvPr/>
          </p:nvSpPr>
          <p:spPr>
            <a:xfrm>
              <a:off x="5837463" y="1038361"/>
              <a:ext cx="4206240" cy="4206240"/>
            </a:xfrm>
            <a:prstGeom prst="ellipse">
              <a:avLst/>
            </a:prstGeom>
            <a:noFill/>
            <a:ln w="825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0346BBF-8912-4B82-BC29-B5C6DD96C794}"/>
                </a:ext>
              </a:extLst>
            </p:cNvPr>
            <p:cNvGrpSpPr/>
            <p:nvPr/>
          </p:nvGrpSpPr>
          <p:grpSpPr>
            <a:xfrm>
              <a:off x="5279571" y="2869340"/>
              <a:ext cx="1061358" cy="697778"/>
              <a:chOff x="9206631" y="2904732"/>
              <a:chExt cx="1521912" cy="9018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FCE8A03-4BF0-4C0B-827D-3DC10D2FB8DE}"/>
                  </a:ext>
                </a:extLst>
              </p:cNvPr>
              <p:cNvSpPr/>
              <p:nvPr/>
            </p:nvSpPr>
            <p:spPr>
              <a:xfrm>
                <a:off x="9206631" y="2904732"/>
                <a:ext cx="1521912" cy="901874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3811D99-FF77-422E-BF94-8A53D75D89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8977" y="3172789"/>
                <a:ext cx="617220" cy="365760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CDD413C-D74C-42FF-B342-C21C7A4554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04672" y="3081349"/>
                <a:ext cx="925830" cy="548640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198DD74-E7B4-40A1-921E-E08714BFA7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50367" y="2989909"/>
                <a:ext cx="1234440" cy="731520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9BBD89-C17A-4A06-AE65-54816E918874}"/>
              </a:ext>
            </a:extLst>
          </p:cNvPr>
          <p:cNvGrpSpPr/>
          <p:nvPr/>
        </p:nvGrpSpPr>
        <p:grpSpPr>
          <a:xfrm>
            <a:off x="1569754" y="1226366"/>
            <a:ext cx="1896842" cy="3748412"/>
            <a:chOff x="1719936" y="2570073"/>
            <a:chExt cx="1896842" cy="374841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3263AD2-0B55-4B5F-A20F-9A1D49D4269E}"/>
                </a:ext>
              </a:extLst>
            </p:cNvPr>
            <p:cNvGrpSpPr/>
            <p:nvPr/>
          </p:nvGrpSpPr>
          <p:grpSpPr>
            <a:xfrm>
              <a:off x="1719937" y="5127171"/>
              <a:ext cx="1896841" cy="1191314"/>
              <a:chOff x="1719937" y="5127171"/>
              <a:chExt cx="1896841" cy="1191314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9434A7E-259E-4AEB-9DE4-150DF9EDF855}"/>
                  </a:ext>
                </a:extLst>
              </p:cNvPr>
              <p:cNvSpPr/>
              <p:nvPr/>
            </p:nvSpPr>
            <p:spPr>
              <a:xfrm>
                <a:off x="1719937" y="5127171"/>
                <a:ext cx="1896841" cy="1191314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 extrusionH="1016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8E972C1-96EE-4F8B-8FB1-FD3FB655BE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3720" y="5481256"/>
                <a:ext cx="769275" cy="483144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979F3B7-8C59-4939-A84A-073103F8E7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1402" y="5360470"/>
                <a:ext cx="1153912" cy="724716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34493A2-87EA-4EB0-AB30-D9A089E0E8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9083" y="5239684"/>
                <a:ext cx="1538549" cy="966288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5F9E4BD-0331-481F-85C2-1BB7A0DB24E3}"/>
                </a:ext>
              </a:extLst>
            </p:cNvPr>
            <p:cNvCxnSpPr>
              <a:stCxn id="52" idx="2"/>
              <a:endCxn id="35" idx="2"/>
            </p:cNvCxnSpPr>
            <p:nvPr/>
          </p:nvCxnSpPr>
          <p:spPr>
            <a:xfrm>
              <a:off x="1719936" y="3165730"/>
              <a:ext cx="1" cy="255709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DF9A993-90E0-438F-BF92-43AAC86CB087}"/>
                </a:ext>
              </a:extLst>
            </p:cNvPr>
            <p:cNvCxnSpPr/>
            <p:nvPr/>
          </p:nvCxnSpPr>
          <p:spPr>
            <a:xfrm>
              <a:off x="3612518" y="3214827"/>
              <a:ext cx="1" cy="255709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E665529-D0E6-406B-B976-81577D552680}"/>
                </a:ext>
              </a:extLst>
            </p:cNvPr>
            <p:cNvCxnSpPr/>
            <p:nvPr/>
          </p:nvCxnSpPr>
          <p:spPr>
            <a:xfrm>
              <a:off x="2676522" y="3239207"/>
              <a:ext cx="0" cy="24186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11D2A7-78A0-44F5-8193-C28138F6B82D}"/>
                </a:ext>
              </a:extLst>
            </p:cNvPr>
            <p:cNvGrpSpPr/>
            <p:nvPr/>
          </p:nvGrpSpPr>
          <p:grpSpPr>
            <a:xfrm>
              <a:off x="1891429" y="2699940"/>
              <a:ext cx="1538549" cy="966288"/>
              <a:chOff x="1835605" y="1746109"/>
              <a:chExt cx="1538549" cy="966288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88BB4B8-FB68-419B-8E9B-A7FD5C36CC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0242" y="1987681"/>
                <a:ext cx="769275" cy="483144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E8E8AAA-6A8B-42D2-AC0A-F11D5D4755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7924" y="1866895"/>
                <a:ext cx="1153912" cy="724716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EC6C469-9082-46B0-A17B-0033808EF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5605" y="1746109"/>
                <a:ext cx="1538549" cy="966288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E5EDB83-F464-4B8F-AB50-B5E465C7D5EF}"/>
                </a:ext>
              </a:extLst>
            </p:cNvPr>
            <p:cNvGrpSpPr/>
            <p:nvPr/>
          </p:nvGrpSpPr>
          <p:grpSpPr>
            <a:xfrm>
              <a:off x="1864214" y="3954519"/>
              <a:ext cx="1538549" cy="966288"/>
              <a:chOff x="1835605" y="1746109"/>
              <a:chExt cx="1538549" cy="966288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B492BC0-AF66-46CB-811E-5806D3011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0242" y="1987681"/>
                <a:ext cx="769275" cy="483144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608A5FE-52FD-4862-89B4-E02EC166D3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7924" y="1866895"/>
                <a:ext cx="1153912" cy="724716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17A7799-C1CC-46A2-B006-525869EBC9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5605" y="1746109"/>
                <a:ext cx="1538549" cy="966288"/>
              </a:xfrm>
              <a:prstGeom prst="ellipse">
                <a:avLst/>
              </a:prstGeom>
              <a:noFill/>
              <a:ln w="444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78566A-8792-489B-BEDE-F49E4707B56A}"/>
                </a:ext>
              </a:extLst>
            </p:cNvPr>
            <p:cNvCxnSpPr>
              <a:cxnSpLocks/>
            </p:cNvCxnSpPr>
            <p:nvPr/>
          </p:nvCxnSpPr>
          <p:spPr>
            <a:xfrm>
              <a:off x="2666145" y="3930027"/>
              <a:ext cx="0" cy="5384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C45EDF2-DDC6-426A-8872-1B54944EEADE}"/>
                </a:ext>
              </a:extLst>
            </p:cNvPr>
            <p:cNvSpPr/>
            <p:nvPr/>
          </p:nvSpPr>
          <p:spPr>
            <a:xfrm>
              <a:off x="1719936" y="2570073"/>
              <a:ext cx="1896841" cy="119131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 extrusionH="1016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00F7A10-240D-4445-A451-4721FBD8D684}"/>
              </a:ext>
            </a:extLst>
          </p:cNvPr>
          <p:cNvSpPr txBox="1"/>
          <p:nvPr/>
        </p:nvSpPr>
        <p:spPr>
          <a:xfrm>
            <a:off x="457200" y="220437"/>
            <a:ext cx="8596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Neighborhood of exceptional fiber (Generalized SFS)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0743652-69F2-40F7-941F-C9FADBEFF7AF}"/>
                  </a:ext>
                </a:extLst>
              </p14:cNvPr>
              <p14:cNvContentPartPr/>
              <p14:nvPr/>
            </p14:nvContentPartPr>
            <p14:xfrm>
              <a:off x="595800" y="74880"/>
              <a:ext cx="11146680" cy="738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0743652-69F2-40F7-941F-C9FADBEFF7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440" y="65520"/>
                <a:ext cx="11165400" cy="74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C4D80FD-1503-4B31-BCEF-ADF6F387DE56}"/>
                  </a:ext>
                </a:extLst>
              </p14:cNvPr>
              <p14:cNvContentPartPr/>
              <p14:nvPr/>
            </p14:nvContentPartPr>
            <p14:xfrm>
              <a:off x="28440" y="487440"/>
              <a:ext cx="11751120" cy="7064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C4D80FD-1503-4B31-BCEF-ADF6F387DE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80" y="478080"/>
                <a:ext cx="11769840" cy="70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63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65DE7-519E-435C-AD0E-8469E841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15"/>
            <a:ext cx="11887200" cy="6913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BD14-BE39-4FF3-ABD8-50B795B8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40" y="2626341"/>
            <a:ext cx="1655691" cy="264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D2C6-33B9-4959-993C-E1ABA977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32" y="2363256"/>
            <a:ext cx="1472099" cy="34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F72895-8395-4FD9-BFC8-CE2CC07FB6DC}"/>
                  </a:ext>
                </a:extLst>
              </p14:cNvPr>
              <p14:cNvContentPartPr/>
              <p14:nvPr/>
            </p14:nvContentPartPr>
            <p14:xfrm>
              <a:off x="369360" y="1117800"/>
              <a:ext cx="10567800" cy="604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F72895-8395-4FD9-BFC8-CE2CC07FB6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000" y="1108440"/>
                <a:ext cx="10586520" cy="60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9EB5D6-0521-4B3F-81CA-1624BA7FF39E}"/>
                  </a:ext>
                </a:extLst>
              </p14:cNvPr>
              <p14:cNvContentPartPr/>
              <p14:nvPr/>
            </p14:nvContentPartPr>
            <p14:xfrm>
              <a:off x="240120" y="2057040"/>
              <a:ext cx="10045080" cy="2765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9EB5D6-0521-4B3F-81CA-1624BA7FF3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760" y="2047680"/>
                <a:ext cx="10063800" cy="27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605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324C9A0-1BA7-4E17-B888-1D7D43CB5D50}"/>
              </a:ext>
            </a:extLst>
          </p:cNvPr>
          <p:cNvSpPr/>
          <p:nvPr/>
        </p:nvSpPr>
        <p:spPr>
          <a:xfrm>
            <a:off x="595993" y="3665764"/>
            <a:ext cx="1877786" cy="955221"/>
          </a:xfrm>
          <a:prstGeom prst="ellipse">
            <a:avLst/>
          </a:prstGeom>
          <a:solidFill>
            <a:schemeClr val="tx1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1E7025-2358-42C2-A12E-B398DC3DEE7A}"/>
                  </a:ext>
                </a:extLst>
              </p14:cNvPr>
              <p14:cNvContentPartPr/>
              <p14:nvPr/>
            </p14:nvContentPartPr>
            <p14:xfrm>
              <a:off x="877320" y="4918680"/>
              <a:ext cx="2469600" cy="102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1E7025-2358-42C2-A12E-B398DC3DEE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960" y="4909320"/>
                <a:ext cx="248832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71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B98F521-3A80-4E82-A5A5-FD36C8F0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986" y="1210511"/>
            <a:ext cx="5106399" cy="33702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324C9A0-1BA7-4E17-B888-1D7D43CB5D50}"/>
              </a:ext>
            </a:extLst>
          </p:cNvPr>
          <p:cNvSpPr/>
          <p:nvPr/>
        </p:nvSpPr>
        <p:spPr>
          <a:xfrm>
            <a:off x="902881" y="6139655"/>
            <a:ext cx="1877786" cy="955221"/>
          </a:xfrm>
          <a:prstGeom prst="ellipse">
            <a:avLst/>
          </a:prstGeom>
          <a:solidFill>
            <a:schemeClr val="tx1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1A346E-BC99-4234-8ECA-BE6EE7D596C1}"/>
                  </a:ext>
                </a:extLst>
              </p14:cNvPr>
              <p14:cNvContentPartPr/>
              <p14:nvPr/>
            </p14:nvContentPartPr>
            <p14:xfrm>
              <a:off x="3131280" y="2059920"/>
              <a:ext cx="8399520" cy="4651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1A346E-BC99-4234-8ECA-BE6EE7D596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1920" y="2050560"/>
                <a:ext cx="8418240" cy="46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20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786C84-0BED-4147-9586-9D0E08E8B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236"/>
          <a:stretch/>
        </p:blipFill>
        <p:spPr>
          <a:xfrm>
            <a:off x="0" y="260966"/>
            <a:ext cx="11887200" cy="1943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49D973-8678-4506-8B3D-94D8E76655C6}"/>
                  </a:ext>
                </a:extLst>
              </p14:cNvPr>
              <p14:cNvContentPartPr/>
              <p14:nvPr/>
            </p14:nvContentPartPr>
            <p14:xfrm>
              <a:off x="611640" y="394200"/>
              <a:ext cx="10776240" cy="582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49D973-8678-4506-8B3D-94D8E76655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280" y="384840"/>
                <a:ext cx="10794960" cy="58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1B3F9D-82F5-4C3C-AB31-50B39806EA1A}"/>
                  </a:ext>
                </a:extLst>
              </p14:cNvPr>
              <p14:cNvContentPartPr/>
              <p14:nvPr/>
            </p14:nvContentPartPr>
            <p14:xfrm>
              <a:off x="2807280" y="865440"/>
              <a:ext cx="4861080" cy="151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1B3F9D-82F5-4C3C-AB31-50B39806EA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7920" y="856080"/>
                <a:ext cx="4879800" cy="15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42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C5E4745D-C4A6-45DA-A992-F95B08983DEA}"/>
              </a:ext>
            </a:extLst>
          </p:cNvPr>
          <p:cNvSpPr/>
          <p:nvPr/>
        </p:nvSpPr>
        <p:spPr>
          <a:xfrm>
            <a:off x="902881" y="6310993"/>
            <a:ext cx="1342298" cy="783883"/>
          </a:xfrm>
          <a:prstGeom prst="ellipse">
            <a:avLst/>
          </a:prstGeom>
          <a:solidFill>
            <a:schemeClr val="tx1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932E48-52EA-4F57-8C7D-60DD80D10798}"/>
              </a:ext>
            </a:extLst>
          </p:cNvPr>
          <p:cNvSpPr/>
          <p:nvPr/>
        </p:nvSpPr>
        <p:spPr>
          <a:xfrm>
            <a:off x="1055281" y="6686551"/>
            <a:ext cx="259169" cy="212272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C4E269-B898-414F-BBAB-A878ED737AD0}"/>
                  </a:ext>
                </a:extLst>
              </p14:cNvPr>
              <p14:cNvContentPartPr/>
              <p14:nvPr/>
            </p14:nvContentPartPr>
            <p14:xfrm>
              <a:off x="375120" y="-73800"/>
              <a:ext cx="11388960" cy="7348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C4E269-B898-414F-BBAB-A878ED737A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760" y="-83160"/>
                <a:ext cx="11407680" cy="73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95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C5E4745D-C4A6-45DA-A992-F95B08983DEA}"/>
              </a:ext>
            </a:extLst>
          </p:cNvPr>
          <p:cNvSpPr/>
          <p:nvPr/>
        </p:nvSpPr>
        <p:spPr>
          <a:xfrm>
            <a:off x="902881" y="6310993"/>
            <a:ext cx="1342298" cy="783883"/>
          </a:xfrm>
          <a:prstGeom prst="ellipse">
            <a:avLst/>
          </a:prstGeom>
          <a:solidFill>
            <a:schemeClr val="tx1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5FE2E9-586B-4E4B-9A5A-472063290DB0}"/>
              </a:ext>
            </a:extLst>
          </p:cNvPr>
          <p:cNvSpPr/>
          <p:nvPr/>
        </p:nvSpPr>
        <p:spPr>
          <a:xfrm>
            <a:off x="1055281" y="6686551"/>
            <a:ext cx="259169" cy="212272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998958-C35C-4CA7-A06E-EFDC3D436344}"/>
                  </a:ext>
                </a:extLst>
              </p14:cNvPr>
              <p14:cNvContentPartPr/>
              <p14:nvPr/>
            </p14:nvContentPartPr>
            <p14:xfrm>
              <a:off x="537840" y="88920"/>
              <a:ext cx="11146680" cy="710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998958-C35C-4CA7-A06E-EFDC3D4363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480" y="79560"/>
                <a:ext cx="11165400" cy="71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B0F5E3-7717-49BE-85DC-95E5412204A0}"/>
                  </a:ext>
                </a:extLst>
              </p14:cNvPr>
              <p14:cNvContentPartPr/>
              <p14:nvPr/>
            </p14:nvContentPartPr>
            <p14:xfrm>
              <a:off x="8349840" y="626040"/>
              <a:ext cx="3205800" cy="1625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B0F5E3-7717-49BE-85DC-95E5412204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40480" y="616680"/>
                <a:ext cx="3224520" cy="16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8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786C84-0BED-4147-9586-9D0E08E8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966"/>
            <a:ext cx="11887200" cy="325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14" y="3512749"/>
            <a:ext cx="11887200" cy="34102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C3A7DD-F7F0-435B-BBCE-15B70C3D9863}"/>
                  </a:ext>
                </a:extLst>
              </p14:cNvPr>
              <p14:cNvContentPartPr/>
              <p14:nvPr/>
            </p14:nvContentPartPr>
            <p14:xfrm>
              <a:off x="178920" y="322200"/>
              <a:ext cx="11397600" cy="636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C3A7DD-F7F0-435B-BBCE-15B70C3D98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560" y="312840"/>
                <a:ext cx="11416320" cy="63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376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D9B855-9F55-4559-9330-DDD028F92FCB}"/>
              </a:ext>
            </a:extLst>
          </p:cNvPr>
          <p:cNvGrpSpPr/>
          <p:nvPr/>
        </p:nvGrpSpPr>
        <p:grpSpPr>
          <a:xfrm>
            <a:off x="9206631" y="2904732"/>
            <a:ext cx="1521912" cy="901874"/>
            <a:chOff x="9206631" y="2904732"/>
            <a:chExt cx="1521912" cy="90187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8BC632F-64B6-401B-B6B5-87E4090A3444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BD795E-7D27-427E-8435-1554EF2D4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746A34-7FE3-4309-8851-7D8A79F9D8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12CE58-2D6D-47E1-9131-BDA36CD927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0854D6-E33F-4C72-A127-78D85581B06B}"/>
                  </a:ext>
                </a:extLst>
              </p14:cNvPr>
              <p14:cNvContentPartPr/>
              <p14:nvPr/>
            </p14:nvContentPartPr>
            <p14:xfrm>
              <a:off x="185760" y="410760"/>
              <a:ext cx="11333880" cy="6993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0854D6-E33F-4C72-A127-78D85581B0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400" y="401400"/>
                <a:ext cx="11352600" cy="70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566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65DE7-519E-435C-AD0E-8469E841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15"/>
            <a:ext cx="11887200" cy="6913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BD14-BE39-4FF3-ABD8-50B795B8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40" y="2626341"/>
            <a:ext cx="1655691" cy="264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D2C6-33B9-4959-993C-E1ABA977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32" y="2363256"/>
            <a:ext cx="1472099" cy="34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8180C8-24D5-4F12-B65F-37A29BC790E5}"/>
                  </a:ext>
                </a:extLst>
              </p14:cNvPr>
              <p14:cNvContentPartPr/>
              <p14:nvPr/>
            </p14:nvContentPartPr>
            <p14:xfrm>
              <a:off x="0" y="3184200"/>
              <a:ext cx="11499120" cy="2046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8180C8-24D5-4F12-B65F-37A29BC790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3174840"/>
                <a:ext cx="11517840" cy="20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4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029640-C3AD-4244-BC31-04A06AC5FCC5}"/>
              </a:ext>
            </a:extLst>
          </p:cNvPr>
          <p:cNvSpPr/>
          <p:nvPr/>
        </p:nvSpPr>
        <p:spPr>
          <a:xfrm>
            <a:off x="1532158" y="3698418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E3FE9-9F5A-4743-A0D9-E34B41EFCBCA}"/>
              </a:ext>
            </a:extLst>
          </p:cNvPr>
          <p:cNvSpPr/>
          <p:nvPr/>
        </p:nvSpPr>
        <p:spPr>
          <a:xfrm>
            <a:off x="1532157" y="1141320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93E1B-598B-4836-8A9F-4C4442ED0D65}"/>
              </a:ext>
            </a:extLst>
          </p:cNvPr>
          <p:cNvCxnSpPr>
            <a:stCxn id="7" idx="2"/>
            <a:endCxn id="3" idx="2"/>
          </p:cNvCxnSpPr>
          <p:nvPr/>
        </p:nvCxnSpPr>
        <p:spPr>
          <a:xfrm>
            <a:off x="1532157" y="1736977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B85FB-5996-47A2-8040-8D97D58F17F5}"/>
              </a:ext>
            </a:extLst>
          </p:cNvPr>
          <p:cNvCxnSpPr/>
          <p:nvPr/>
        </p:nvCxnSpPr>
        <p:spPr>
          <a:xfrm>
            <a:off x="3424739" y="1786074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FB6ED7-3CAA-46EE-A106-5916F252C9BC}"/>
              </a:ext>
            </a:extLst>
          </p:cNvPr>
          <p:cNvCxnSpPr/>
          <p:nvPr/>
        </p:nvCxnSpPr>
        <p:spPr>
          <a:xfrm>
            <a:off x="2480577" y="1755184"/>
            <a:ext cx="0" cy="26017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B6DD6A-226A-408E-B898-4423B0266AC1}"/>
              </a:ext>
            </a:extLst>
          </p:cNvPr>
          <p:cNvCxnSpPr/>
          <p:nvPr/>
        </p:nvCxnSpPr>
        <p:spPr>
          <a:xfrm>
            <a:off x="2935056" y="1646835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0A13D8-A7B2-48ED-A10C-FA4E1C8F75E4}"/>
              </a:ext>
            </a:extLst>
          </p:cNvPr>
          <p:cNvCxnSpPr/>
          <p:nvPr/>
        </p:nvCxnSpPr>
        <p:spPr>
          <a:xfrm>
            <a:off x="2001608" y="1747269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9C12DD-1EE1-4F3C-80C7-06C1A0D9F246}"/>
              </a:ext>
            </a:extLst>
          </p:cNvPr>
          <p:cNvCxnSpPr/>
          <p:nvPr/>
        </p:nvCxnSpPr>
        <p:spPr>
          <a:xfrm>
            <a:off x="2646583" y="2123017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B26ACE-D6E7-402C-91ED-8851AE1182B8}"/>
              </a:ext>
            </a:extLst>
          </p:cNvPr>
          <p:cNvGrpSpPr>
            <a:grpSpLocks noChangeAspect="1"/>
          </p:cNvGrpSpPr>
          <p:nvPr/>
        </p:nvGrpSpPr>
        <p:grpSpPr>
          <a:xfrm>
            <a:off x="7228877" y="1072793"/>
            <a:ext cx="4152218" cy="4023360"/>
            <a:chOff x="5187353" y="444145"/>
            <a:chExt cx="5692447" cy="55157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3B022C3-A210-432B-B66D-704C430C4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87353" y="444145"/>
              <a:ext cx="5692447" cy="5515784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790002-CA59-4420-AFED-0054CAEA85FD}"/>
                </a:ext>
              </a:extLst>
            </p:cNvPr>
            <p:cNvSpPr/>
            <p:nvPr/>
          </p:nvSpPr>
          <p:spPr>
            <a:xfrm>
              <a:off x="5837463" y="1038361"/>
              <a:ext cx="4206240" cy="4206240"/>
            </a:xfrm>
            <a:prstGeom prst="ellipse">
              <a:avLst/>
            </a:prstGeom>
            <a:noFill/>
            <a:ln w="825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6EE8A2-2E0C-42D8-92D9-7FCDB945C8F0}"/>
                </a:ext>
              </a:extLst>
            </p:cNvPr>
            <p:cNvSpPr/>
            <p:nvPr/>
          </p:nvSpPr>
          <p:spPr>
            <a:xfrm>
              <a:off x="6144985" y="1264237"/>
              <a:ext cx="3657600" cy="36576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96805F-2818-49CB-802E-DA937D533F37}"/>
                </a:ext>
              </a:extLst>
            </p:cNvPr>
            <p:cNvSpPr/>
            <p:nvPr/>
          </p:nvSpPr>
          <p:spPr>
            <a:xfrm>
              <a:off x="5543554" y="745533"/>
              <a:ext cx="4754880" cy="475488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8E424AF-C2FF-41E1-8908-9853BE541CCD}"/>
              </a:ext>
            </a:extLst>
          </p:cNvPr>
          <p:cNvSpPr txBox="1"/>
          <p:nvPr/>
        </p:nvSpPr>
        <p:spPr>
          <a:xfrm>
            <a:off x="457201" y="220437"/>
            <a:ext cx="572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Neighborhood of ordinary fiber (1)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CFBAB2-1157-48E8-823D-F2DAA90F658D}"/>
              </a:ext>
            </a:extLst>
          </p:cNvPr>
          <p:cNvSpPr/>
          <p:nvPr/>
        </p:nvSpPr>
        <p:spPr>
          <a:xfrm>
            <a:off x="1553931" y="5826577"/>
            <a:ext cx="1896841" cy="11913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8B4533-8ADB-45D2-9678-EF859FF7057B}"/>
                  </a:ext>
                </a:extLst>
              </p14:cNvPr>
              <p14:cNvContentPartPr/>
              <p14:nvPr/>
            </p14:nvContentPartPr>
            <p14:xfrm>
              <a:off x="811800" y="229320"/>
              <a:ext cx="10439640" cy="684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8B4533-8ADB-45D2-9678-EF859FF705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440" y="219960"/>
                <a:ext cx="10458360" cy="68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151E19-5E1B-4AD3-A32F-74CFCEED5F55}"/>
                  </a:ext>
                </a:extLst>
              </p14:cNvPr>
              <p14:cNvContentPartPr/>
              <p14:nvPr/>
            </p14:nvContentPartPr>
            <p14:xfrm>
              <a:off x="370800" y="112320"/>
              <a:ext cx="11256480" cy="695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151E19-5E1B-4AD3-A32F-74CFCEED5F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440" y="102960"/>
                <a:ext cx="11275200" cy="69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19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029640-C3AD-4244-BC31-04A06AC5FCC5}"/>
              </a:ext>
            </a:extLst>
          </p:cNvPr>
          <p:cNvSpPr/>
          <p:nvPr/>
        </p:nvSpPr>
        <p:spPr>
          <a:xfrm>
            <a:off x="617758" y="3698418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E3FE9-9F5A-4743-A0D9-E34B41EFCBCA}"/>
              </a:ext>
            </a:extLst>
          </p:cNvPr>
          <p:cNvSpPr/>
          <p:nvPr/>
        </p:nvSpPr>
        <p:spPr>
          <a:xfrm>
            <a:off x="617757" y="1141320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93E1B-598B-4836-8A9F-4C4442ED0D65}"/>
              </a:ext>
            </a:extLst>
          </p:cNvPr>
          <p:cNvCxnSpPr>
            <a:stCxn id="7" idx="2"/>
            <a:endCxn id="3" idx="2"/>
          </p:cNvCxnSpPr>
          <p:nvPr/>
        </p:nvCxnSpPr>
        <p:spPr>
          <a:xfrm>
            <a:off x="617757" y="1736977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B85FB-5996-47A2-8040-8D97D58F17F5}"/>
              </a:ext>
            </a:extLst>
          </p:cNvPr>
          <p:cNvCxnSpPr/>
          <p:nvPr/>
        </p:nvCxnSpPr>
        <p:spPr>
          <a:xfrm>
            <a:off x="2510339" y="1786074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FB6ED7-3CAA-46EE-A106-5916F252C9BC}"/>
              </a:ext>
            </a:extLst>
          </p:cNvPr>
          <p:cNvCxnSpPr/>
          <p:nvPr/>
        </p:nvCxnSpPr>
        <p:spPr>
          <a:xfrm>
            <a:off x="1566177" y="1755184"/>
            <a:ext cx="0" cy="26017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0A13D8-A7B2-48ED-A10C-FA4E1C8F75E4}"/>
              </a:ext>
            </a:extLst>
          </p:cNvPr>
          <p:cNvCxnSpPr/>
          <p:nvPr/>
        </p:nvCxnSpPr>
        <p:spPr>
          <a:xfrm>
            <a:off x="1087208" y="1747269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3B022C3-A210-432B-B66D-704C430C4E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444444"/>
              </a:clrFrom>
              <a:clrTo>
                <a:srgbClr val="44444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7284" y="1072793"/>
            <a:ext cx="4152218" cy="402336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3790002-CA59-4420-AFED-0054CAEA85FD}"/>
              </a:ext>
            </a:extLst>
          </p:cNvPr>
          <p:cNvSpPr/>
          <p:nvPr/>
        </p:nvSpPr>
        <p:spPr>
          <a:xfrm>
            <a:off x="8021491" y="1506230"/>
            <a:ext cx="3068140" cy="3068144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E424AF-C2FF-41E1-8908-9853BE541CCD}"/>
              </a:ext>
            </a:extLst>
          </p:cNvPr>
          <p:cNvSpPr txBox="1"/>
          <p:nvPr/>
        </p:nvSpPr>
        <p:spPr>
          <a:xfrm>
            <a:off x="457201" y="220437"/>
            <a:ext cx="572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Neighborhood of ordinary fiber (2)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CFBAB2-1157-48E8-823D-F2DAA90F658D}"/>
              </a:ext>
            </a:extLst>
          </p:cNvPr>
          <p:cNvSpPr/>
          <p:nvPr/>
        </p:nvSpPr>
        <p:spPr>
          <a:xfrm>
            <a:off x="639531" y="5826577"/>
            <a:ext cx="1896841" cy="11913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3253B3-65A2-48D7-87C3-2D142957DBB8}"/>
              </a:ext>
            </a:extLst>
          </p:cNvPr>
          <p:cNvSpPr/>
          <p:nvPr/>
        </p:nvSpPr>
        <p:spPr>
          <a:xfrm>
            <a:off x="4713509" y="3679366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01CE9E-0C70-439B-843A-FF4E507D47E6}"/>
              </a:ext>
            </a:extLst>
          </p:cNvPr>
          <p:cNvSpPr/>
          <p:nvPr/>
        </p:nvSpPr>
        <p:spPr>
          <a:xfrm>
            <a:off x="4713508" y="1122268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339069-B482-48CC-A164-21AB664483A1}"/>
              </a:ext>
            </a:extLst>
          </p:cNvPr>
          <p:cNvCxnSpPr>
            <a:stCxn id="24" idx="2"/>
            <a:endCxn id="22" idx="2"/>
          </p:cNvCxnSpPr>
          <p:nvPr/>
        </p:nvCxnSpPr>
        <p:spPr>
          <a:xfrm>
            <a:off x="4713508" y="1717925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1FBC01-2EFE-4B35-AA9B-3A76EEB72497}"/>
              </a:ext>
            </a:extLst>
          </p:cNvPr>
          <p:cNvCxnSpPr/>
          <p:nvPr/>
        </p:nvCxnSpPr>
        <p:spPr>
          <a:xfrm>
            <a:off x="6606090" y="1767022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D566F9-B4A9-4716-8DE4-40D36B2BFFE4}"/>
              </a:ext>
            </a:extLst>
          </p:cNvPr>
          <p:cNvCxnSpPr/>
          <p:nvPr/>
        </p:nvCxnSpPr>
        <p:spPr>
          <a:xfrm>
            <a:off x="5661928" y="1736132"/>
            <a:ext cx="0" cy="26017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D7FCAC-FF01-44E8-A5D0-98F8ADA68F14}"/>
                  </a:ext>
                </a:extLst>
              </p14:cNvPr>
              <p14:cNvContentPartPr/>
              <p14:nvPr/>
            </p14:nvContentPartPr>
            <p14:xfrm>
              <a:off x="474840" y="99000"/>
              <a:ext cx="11308320" cy="711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D7FCAC-FF01-44E8-A5D0-98F8ADA68F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480" y="89640"/>
                <a:ext cx="11327040" cy="71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C4C86A-A558-420D-B7B2-66518FB62D77}"/>
                  </a:ext>
                </a:extLst>
              </p14:cNvPr>
              <p14:cNvContentPartPr/>
              <p14:nvPr/>
            </p14:nvContentPartPr>
            <p14:xfrm>
              <a:off x="573840" y="-73800"/>
              <a:ext cx="11067840" cy="739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C4C86A-A558-420D-B7B2-66518FB62D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480" y="-83160"/>
                <a:ext cx="11086560" cy="74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50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029640-C3AD-4244-BC31-04A06AC5FCC5}"/>
              </a:ext>
            </a:extLst>
          </p:cNvPr>
          <p:cNvSpPr/>
          <p:nvPr/>
        </p:nvSpPr>
        <p:spPr>
          <a:xfrm>
            <a:off x="617760" y="3698418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E3FE9-9F5A-4743-A0D9-E34B41EFCBCA}"/>
              </a:ext>
            </a:extLst>
          </p:cNvPr>
          <p:cNvSpPr/>
          <p:nvPr/>
        </p:nvSpPr>
        <p:spPr>
          <a:xfrm>
            <a:off x="617759" y="1141320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93E1B-598B-4836-8A9F-4C4442ED0D65}"/>
              </a:ext>
            </a:extLst>
          </p:cNvPr>
          <p:cNvCxnSpPr>
            <a:stCxn id="7" idx="2"/>
            <a:endCxn id="3" idx="2"/>
          </p:cNvCxnSpPr>
          <p:nvPr/>
        </p:nvCxnSpPr>
        <p:spPr>
          <a:xfrm>
            <a:off x="617759" y="1736977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B85FB-5996-47A2-8040-8D97D58F17F5}"/>
              </a:ext>
            </a:extLst>
          </p:cNvPr>
          <p:cNvCxnSpPr/>
          <p:nvPr/>
        </p:nvCxnSpPr>
        <p:spPr>
          <a:xfrm>
            <a:off x="2510341" y="1786074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FB6ED7-3CAA-46EE-A106-5916F252C9BC}"/>
              </a:ext>
            </a:extLst>
          </p:cNvPr>
          <p:cNvCxnSpPr/>
          <p:nvPr/>
        </p:nvCxnSpPr>
        <p:spPr>
          <a:xfrm>
            <a:off x="1566179" y="1755184"/>
            <a:ext cx="0" cy="26017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B6DD6A-226A-408E-B898-4423B0266AC1}"/>
              </a:ext>
            </a:extLst>
          </p:cNvPr>
          <p:cNvCxnSpPr/>
          <p:nvPr/>
        </p:nvCxnSpPr>
        <p:spPr>
          <a:xfrm>
            <a:off x="2020658" y="1736639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0A13D8-A7B2-48ED-A10C-FA4E1C8F75E4}"/>
              </a:ext>
            </a:extLst>
          </p:cNvPr>
          <p:cNvCxnSpPr/>
          <p:nvPr/>
        </p:nvCxnSpPr>
        <p:spPr>
          <a:xfrm>
            <a:off x="1087210" y="1747269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E424AF-C2FF-41E1-8908-9853BE541CCD}"/>
              </a:ext>
            </a:extLst>
          </p:cNvPr>
          <p:cNvSpPr txBox="1"/>
          <p:nvPr/>
        </p:nvSpPr>
        <p:spPr>
          <a:xfrm>
            <a:off x="457201" y="220437"/>
            <a:ext cx="662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Neighborhood of exceptional fiber (SFS)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3253B3-65A2-48D7-87C3-2D142957DBB8}"/>
              </a:ext>
            </a:extLst>
          </p:cNvPr>
          <p:cNvSpPr/>
          <p:nvPr/>
        </p:nvSpPr>
        <p:spPr>
          <a:xfrm>
            <a:off x="4713509" y="3679366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01CE9E-0C70-439B-843A-FF4E507D47E6}"/>
              </a:ext>
            </a:extLst>
          </p:cNvPr>
          <p:cNvSpPr/>
          <p:nvPr/>
        </p:nvSpPr>
        <p:spPr>
          <a:xfrm>
            <a:off x="4713508" y="1122268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339069-B482-48CC-A164-21AB664483A1}"/>
              </a:ext>
            </a:extLst>
          </p:cNvPr>
          <p:cNvCxnSpPr>
            <a:stCxn id="24" idx="2"/>
            <a:endCxn id="22" idx="2"/>
          </p:cNvCxnSpPr>
          <p:nvPr/>
        </p:nvCxnSpPr>
        <p:spPr>
          <a:xfrm>
            <a:off x="4713508" y="1717925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1FBC01-2EFE-4B35-AA9B-3A76EEB72497}"/>
              </a:ext>
            </a:extLst>
          </p:cNvPr>
          <p:cNvCxnSpPr/>
          <p:nvPr/>
        </p:nvCxnSpPr>
        <p:spPr>
          <a:xfrm>
            <a:off x="6606090" y="1767022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D566F9-B4A9-4716-8DE4-40D36B2BFFE4}"/>
              </a:ext>
            </a:extLst>
          </p:cNvPr>
          <p:cNvCxnSpPr/>
          <p:nvPr/>
        </p:nvCxnSpPr>
        <p:spPr>
          <a:xfrm>
            <a:off x="5661928" y="1736132"/>
            <a:ext cx="0" cy="26017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game, mouse&#10;&#10;Description automatically generated">
            <a:extLst>
              <a:ext uri="{FF2B5EF4-FFF2-40B4-BE49-F238E27FC236}">
                <a16:creationId xmlns:a16="http://schemas.microsoft.com/office/drawing/2014/main" id="{599EBA04-2353-40B4-86B3-27F703FDA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7048" r="13321" b="5051"/>
          <a:stretch/>
        </p:blipFill>
        <p:spPr>
          <a:xfrm>
            <a:off x="7964028" y="1583864"/>
            <a:ext cx="3753321" cy="33225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6A4DE7-5F71-4F8B-BB05-875265EEA129}"/>
              </a:ext>
            </a:extLst>
          </p:cNvPr>
          <p:cNvSpPr/>
          <p:nvPr/>
        </p:nvSpPr>
        <p:spPr>
          <a:xfrm rot="19704004">
            <a:off x="8409953" y="2409650"/>
            <a:ext cx="2465614" cy="1432939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67AD8F-80E6-42C4-9DDE-9FD8883C3F30}"/>
              </a:ext>
            </a:extLst>
          </p:cNvPr>
          <p:cNvSpPr/>
          <p:nvPr/>
        </p:nvSpPr>
        <p:spPr>
          <a:xfrm>
            <a:off x="7161437" y="7331528"/>
            <a:ext cx="488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http://www.mitchr.me/SS/torusKnots/index.html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38D177-779B-40E6-B429-FA39A96550A6}"/>
                  </a:ext>
                </a:extLst>
              </p14:cNvPr>
              <p14:cNvContentPartPr/>
              <p14:nvPr/>
            </p14:nvContentPartPr>
            <p14:xfrm>
              <a:off x="450000" y="441000"/>
              <a:ext cx="10978920" cy="698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38D177-779B-40E6-B429-FA39A9655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640" y="431640"/>
                <a:ext cx="10997640" cy="70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7285EF-1FA6-4674-A570-04797B6EF1A6}"/>
                  </a:ext>
                </a:extLst>
              </p14:cNvPr>
              <p14:cNvContentPartPr/>
              <p14:nvPr/>
            </p14:nvContentPartPr>
            <p14:xfrm>
              <a:off x="963720" y="1782000"/>
              <a:ext cx="10748880" cy="532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7285EF-1FA6-4674-A570-04797B6EF1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4360" y="1772640"/>
                <a:ext cx="10767600" cy="53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97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029640-C3AD-4244-BC31-04A06AC5FCC5}"/>
              </a:ext>
            </a:extLst>
          </p:cNvPr>
          <p:cNvSpPr/>
          <p:nvPr/>
        </p:nvSpPr>
        <p:spPr>
          <a:xfrm>
            <a:off x="1532158" y="3698418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E3FE9-9F5A-4743-A0D9-E34B41EFCBCA}"/>
              </a:ext>
            </a:extLst>
          </p:cNvPr>
          <p:cNvSpPr/>
          <p:nvPr/>
        </p:nvSpPr>
        <p:spPr>
          <a:xfrm>
            <a:off x="1532157" y="1141320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93E1B-598B-4836-8A9F-4C4442ED0D65}"/>
              </a:ext>
            </a:extLst>
          </p:cNvPr>
          <p:cNvCxnSpPr>
            <a:stCxn id="7" idx="2"/>
            <a:endCxn id="3" idx="2"/>
          </p:cNvCxnSpPr>
          <p:nvPr/>
        </p:nvCxnSpPr>
        <p:spPr>
          <a:xfrm>
            <a:off x="1532157" y="1736977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B85FB-5996-47A2-8040-8D97D58F17F5}"/>
              </a:ext>
            </a:extLst>
          </p:cNvPr>
          <p:cNvCxnSpPr/>
          <p:nvPr/>
        </p:nvCxnSpPr>
        <p:spPr>
          <a:xfrm>
            <a:off x="3424739" y="1786074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FB6ED7-3CAA-46EE-A106-5916F252C9BC}"/>
              </a:ext>
            </a:extLst>
          </p:cNvPr>
          <p:cNvCxnSpPr/>
          <p:nvPr/>
        </p:nvCxnSpPr>
        <p:spPr>
          <a:xfrm>
            <a:off x="2480577" y="1755184"/>
            <a:ext cx="0" cy="26017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B6DD6A-226A-408E-B898-4423B0266AC1}"/>
              </a:ext>
            </a:extLst>
          </p:cNvPr>
          <p:cNvCxnSpPr/>
          <p:nvPr/>
        </p:nvCxnSpPr>
        <p:spPr>
          <a:xfrm>
            <a:off x="2935056" y="1736639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0A13D8-A7B2-48ED-A10C-FA4E1C8F75E4}"/>
              </a:ext>
            </a:extLst>
          </p:cNvPr>
          <p:cNvCxnSpPr/>
          <p:nvPr/>
        </p:nvCxnSpPr>
        <p:spPr>
          <a:xfrm>
            <a:off x="2001608" y="1747269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E424AF-C2FF-41E1-8908-9853BE541CCD}"/>
              </a:ext>
            </a:extLst>
          </p:cNvPr>
          <p:cNvSpPr txBox="1"/>
          <p:nvPr/>
        </p:nvSpPr>
        <p:spPr>
          <a:xfrm>
            <a:off x="457201" y="220437"/>
            <a:ext cx="662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Neighborhood of exceptional fiber (SFS)</a:t>
            </a:r>
          </a:p>
        </p:txBody>
      </p:sp>
      <p:pic>
        <p:nvPicPr>
          <p:cNvPr id="5" name="Picture 4" descr="A picture containing game, mouse&#10;&#10;Description automatically generated">
            <a:extLst>
              <a:ext uri="{FF2B5EF4-FFF2-40B4-BE49-F238E27FC236}">
                <a16:creationId xmlns:a16="http://schemas.microsoft.com/office/drawing/2014/main" id="{599EBA04-2353-40B4-86B3-27F703FDA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7048" r="13321" b="5051"/>
          <a:stretch/>
        </p:blipFill>
        <p:spPr>
          <a:xfrm>
            <a:off x="7964028" y="1583864"/>
            <a:ext cx="3753321" cy="33225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6A4DE7-5F71-4F8B-BB05-875265EEA129}"/>
              </a:ext>
            </a:extLst>
          </p:cNvPr>
          <p:cNvSpPr/>
          <p:nvPr/>
        </p:nvSpPr>
        <p:spPr>
          <a:xfrm rot="19704004">
            <a:off x="8409953" y="2409650"/>
            <a:ext cx="2465614" cy="1432939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67AD8F-80E6-42C4-9DDE-9FD8883C3F30}"/>
              </a:ext>
            </a:extLst>
          </p:cNvPr>
          <p:cNvSpPr/>
          <p:nvPr/>
        </p:nvSpPr>
        <p:spPr>
          <a:xfrm>
            <a:off x="7161437" y="7331528"/>
            <a:ext cx="488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http://www.mitchr.me/SS/torusKnots/index.html</a:t>
            </a:r>
            <a:r>
              <a:rPr lang="en-US" dirty="0"/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0F8B80D-79EB-4A31-AAD6-0A8358CAD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07" y="1060644"/>
            <a:ext cx="2487863" cy="3977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68DEC2-C689-4743-BA24-D35A1EF1A28C}"/>
                  </a:ext>
                </a:extLst>
              </p14:cNvPr>
              <p14:cNvContentPartPr/>
              <p14:nvPr/>
            </p14:nvContentPartPr>
            <p14:xfrm>
              <a:off x="1077480" y="1172880"/>
              <a:ext cx="10259280" cy="5840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68DEC2-C689-4743-BA24-D35A1EF1A2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120" y="1163520"/>
                <a:ext cx="10278000" cy="58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34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65DE7-519E-435C-AD0E-8469E841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15"/>
            <a:ext cx="11887200" cy="6913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BD14-BE39-4FF3-ABD8-50B795B8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40" y="2626341"/>
            <a:ext cx="1655691" cy="264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D2C6-33B9-4959-993C-E1ABA977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32" y="2363256"/>
            <a:ext cx="1472099" cy="34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96C36A-064B-48C4-8F8E-97A171FC791D}"/>
                  </a:ext>
                </a:extLst>
              </p14:cNvPr>
              <p14:cNvContentPartPr/>
              <p14:nvPr/>
            </p14:nvContentPartPr>
            <p14:xfrm>
              <a:off x="230040" y="2739240"/>
              <a:ext cx="10917720" cy="2335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96C36A-064B-48C4-8F8E-97A171FC79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680" y="2729880"/>
                <a:ext cx="10936440" cy="23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D5AB99-BF0C-49EC-AE21-972796169219}"/>
                  </a:ext>
                </a:extLst>
              </p14:cNvPr>
              <p14:cNvContentPartPr/>
              <p14:nvPr/>
            </p14:nvContentPartPr>
            <p14:xfrm>
              <a:off x="4005720" y="2298240"/>
              <a:ext cx="7219080" cy="464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D5AB99-BF0C-49EC-AE21-9727961692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6360" y="2288880"/>
                <a:ext cx="7237800" cy="46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88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029640-C3AD-4244-BC31-04A06AC5FCC5}"/>
              </a:ext>
            </a:extLst>
          </p:cNvPr>
          <p:cNvSpPr/>
          <p:nvPr/>
        </p:nvSpPr>
        <p:spPr>
          <a:xfrm>
            <a:off x="1532158" y="3698418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E3FE9-9F5A-4743-A0D9-E34B41EFCBCA}"/>
              </a:ext>
            </a:extLst>
          </p:cNvPr>
          <p:cNvSpPr/>
          <p:nvPr/>
        </p:nvSpPr>
        <p:spPr>
          <a:xfrm>
            <a:off x="1532157" y="1141320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93E1B-598B-4836-8A9F-4C4442ED0D65}"/>
              </a:ext>
            </a:extLst>
          </p:cNvPr>
          <p:cNvCxnSpPr>
            <a:stCxn id="7" idx="2"/>
            <a:endCxn id="3" idx="2"/>
          </p:cNvCxnSpPr>
          <p:nvPr/>
        </p:nvCxnSpPr>
        <p:spPr>
          <a:xfrm>
            <a:off x="1532157" y="1736977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B85FB-5996-47A2-8040-8D97D58F17F5}"/>
              </a:ext>
            </a:extLst>
          </p:cNvPr>
          <p:cNvCxnSpPr/>
          <p:nvPr/>
        </p:nvCxnSpPr>
        <p:spPr>
          <a:xfrm>
            <a:off x="3424739" y="1786074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FB6ED7-3CAA-46EE-A106-5916F252C9BC}"/>
              </a:ext>
            </a:extLst>
          </p:cNvPr>
          <p:cNvCxnSpPr/>
          <p:nvPr/>
        </p:nvCxnSpPr>
        <p:spPr>
          <a:xfrm>
            <a:off x="2480577" y="1755184"/>
            <a:ext cx="0" cy="26017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B6DD6A-226A-408E-B898-4423B0266AC1}"/>
              </a:ext>
            </a:extLst>
          </p:cNvPr>
          <p:cNvCxnSpPr/>
          <p:nvPr/>
        </p:nvCxnSpPr>
        <p:spPr>
          <a:xfrm>
            <a:off x="2935056" y="1736639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0A13D8-A7B2-48ED-A10C-FA4E1C8F75E4}"/>
              </a:ext>
            </a:extLst>
          </p:cNvPr>
          <p:cNvCxnSpPr/>
          <p:nvPr/>
        </p:nvCxnSpPr>
        <p:spPr>
          <a:xfrm>
            <a:off x="2001608" y="1747269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E424AF-C2FF-41E1-8908-9853BE541CCD}"/>
              </a:ext>
            </a:extLst>
          </p:cNvPr>
          <p:cNvSpPr txBox="1"/>
          <p:nvPr/>
        </p:nvSpPr>
        <p:spPr>
          <a:xfrm>
            <a:off x="457201" y="220437"/>
            <a:ext cx="662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Neighborhood of exceptional fiber (SFS)</a:t>
            </a:r>
          </a:p>
        </p:txBody>
      </p:sp>
      <p:pic>
        <p:nvPicPr>
          <p:cNvPr id="5" name="Picture 4" descr="A picture containing game, mouse&#10;&#10;Description automatically generated">
            <a:extLst>
              <a:ext uri="{FF2B5EF4-FFF2-40B4-BE49-F238E27FC236}">
                <a16:creationId xmlns:a16="http://schemas.microsoft.com/office/drawing/2014/main" id="{599EBA04-2353-40B4-86B3-27F703FDA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7048" r="13321" b="5051"/>
          <a:stretch/>
        </p:blipFill>
        <p:spPr>
          <a:xfrm>
            <a:off x="7964028" y="1583864"/>
            <a:ext cx="3753321" cy="33225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6A4DE7-5F71-4F8B-BB05-875265EEA129}"/>
              </a:ext>
            </a:extLst>
          </p:cNvPr>
          <p:cNvSpPr/>
          <p:nvPr/>
        </p:nvSpPr>
        <p:spPr>
          <a:xfrm rot="19704004">
            <a:off x="8409953" y="2409650"/>
            <a:ext cx="2465614" cy="1432939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67AD8F-80E6-42C4-9DDE-9FD8883C3F30}"/>
              </a:ext>
            </a:extLst>
          </p:cNvPr>
          <p:cNvSpPr/>
          <p:nvPr/>
        </p:nvSpPr>
        <p:spPr>
          <a:xfrm>
            <a:off x="7161437" y="7331528"/>
            <a:ext cx="488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http://www.mitchr.me/SS/torusKnots/index.html</a:t>
            </a:r>
            <a:r>
              <a:rPr lang="en-US" dirty="0"/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0F8B80D-79EB-4A31-AAD6-0A8358CAD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07" y="1060644"/>
            <a:ext cx="2487863" cy="3977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2CBE88-5131-42E0-9C51-13BE6F857CB5}"/>
                  </a:ext>
                </a:extLst>
              </p14:cNvPr>
              <p14:cNvContentPartPr/>
              <p14:nvPr/>
            </p14:nvContentPartPr>
            <p14:xfrm>
              <a:off x="5547240" y="1464480"/>
              <a:ext cx="591840" cy="198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2CBE88-5131-42E0-9C51-13BE6F857C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7880" y="1455120"/>
                <a:ext cx="610560" cy="20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9F5133-CCCE-426A-898B-2501B95D9A49}"/>
                  </a:ext>
                </a:extLst>
              </p14:cNvPr>
              <p14:cNvContentPartPr/>
              <p14:nvPr/>
            </p14:nvContentPartPr>
            <p14:xfrm>
              <a:off x="6675120" y="462960"/>
              <a:ext cx="2975760" cy="103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9F5133-CCCE-426A-898B-2501B95D9A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5760" y="453600"/>
                <a:ext cx="2994480" cy="10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4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029640-C3AD-4244-BC31-04A06AC5FCC5}"/>
              </a:ext>
            </a:extLst>
          </p:cNvPr>
          <p:cNvSpPr/>
          <p:nvPr/>
        </p:nvSpPr>
        <p:spPr>
          <a:xfrm>
            <a:off x="1532158" y="3698418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E3FE9-9F5A-4743-A0D9-E34B41EFCBCA}"/>
              </a:ext>
            </a:extLst>
          </p:cNvPr>
          <p:cNvSpPr/>
          <p:nvPr/>
        </p:nvSpPr>
        <p:spPr>
          <a:xfrm>
            <a:off x="1532157" y="1141320"/>
            <a:ext cx="1896841" cy="119131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1016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93E1B-598B-4836-8A9F-4C4442ED0D65}"/>
              </a:ext>
            </a:extLst>
          </p:cNvPr>
          <p:cNvCxnSpPr>
            <a:stCxn id="7" idx="2"/>
            <a:endCxn id="3" idx="2"/>
          </p:cNvCxnSpPr>
          <p:nvPr/>
        </p:nvCxnSpPr>
        <p:spPr>
          <a:xfrm>
            <a:off x="1532157" y="1736977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B85FB-5996-47A2-8040-8D97D58F17F5}"/>
              </a:ext>
            </a:extLst>
          </p:cNvPr>
          <p:cNvCxnSpPr/>
          <p:nvPr/>
        </p:nvCxnSpPr>
        <p:spPr>
          <a:xfrm>
            <a:off x="3424739" y="1786074"/>
            <a:ext cx="1" cy="25570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FB6ED7-3CAA-46EE-A106-5916F252C9BC}"/>
              </a:ext>
            </a:extLst>
          </p:cNvPr>
          <p:cNvCxnSpPr/>
          <p:nvPr/>
        </p:nvCxnSpPr>
        <p:spPr>
          <a:xfrm>
            <a:off x="2480577" y="1755184"/>
            <a:ext cx="0" cy="26017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B6DD6A-226A-408E-B898-4423B0266AC1}"/>
              </a:ext>
            </a:extLst>
          </p:cNvPr>
          <p:cNvCxnSpPr/>
          <p:nvPr/>
        </p:nvCxnSpPr>
        <p:spPr>
          <a:xfrm>
            <a:off x="2935056" y="1646835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0A13D8-A7B2-48ED-A10C-FA4E1C8F75E4}"/>
              </a:ext>
            </a:extLst>
          </p:cNvPr>
          <p:cNvCxnSpPr/>
          <p:nvPr/>
        </p:nvCxnSpPr>
        <p:spPr>
          <a:xfrm>
            <a:off x="2001608" y="1747269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9C12DD-1EE1-4F3C-80C7-06C1A0D9F246}"/>
              </a:ext>
            </a:extLst>
          </p:cNvPr>
          <p:cNvCxnSpPr/>
          <p:nvPr/>
        </p:nvCxnSpPr>
        <p:spPr>
          <a:xfrm>
            <a:off x="2646583" y="2123017"/>
            <a:ext cx="0" cy="26017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E424AF-C2FF-41E1-8908-9853BE541CCD}"/>
              </a:ext>
            </a:extLst>
          </p:cNvPr>
          <p:cNvSpPr txBox="1"/>
          <p:nvPr/>
        </p:nvSpPr>
        <p:spPr>
          <a:xfrm>
            <a:off x="457201" y="220437"/>
            <a:ext cx="662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Neighborhood of exceptional fiber (SFS)</a:t>
            </a:r>
          </a:p>
        </p:txBody>
      </p:sp>
      <p:pic>
        <p:nvPicPr>
          <p:cNvPr id="17" name="Picture 16" descr="A picture containing circle&#10;&#10;Description automatically generated">
            <a:extLst>
              <a:ext uri="{FF2B5EF4-FFF2-40B4-BE49-F238E27FC236}">
                <a16:creationId xmlns:a16="http://schemas.microsoft.com/office/drawing/2014/main" id="{59845953-9930-4DEC-8608-F3C9F05EF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18768" r="14775" b="5829"/>
          <a:stretch/>
        </p:blipFill>
        <p:spPr>
          <a:xfrm>
            <a:off x="7763708" y="1515936"/>
            <a:ext cx="3673546" cy="30968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447632-F580-4FF5-9FFD-23D33C41D9DA}"/>
              </a:ext>
            </a:extLst>
          </p:cNvPr>
          <p:cNvSpPr/>
          <p:nvPr/>
        </p:nvSpPr>
        <p:spPr>
          <a:xfrm>
            <a:off x="7161437" y="7331528"/>
            <a:ext cx="488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http://www.mitchr.me/SS/torusKnots/index.html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3F328E-2B23-48DE-84FC-5FB42937F347}"/>
                  </a:ext>
                </a:extLst>
              </p14:cNvPr>
              <p14:cNvContentPartPr/>
              <p14:nvPr/>
            </p14:nvContentPartPr>
            <p14:xfrm>
              <a:off x="241560" y="567720"/>
              <a:ext cx="11579040" cy="667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3F328E-2B23-48DE-84FC-5FB42937F3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200" y="558360"/>
                <a:ext cx="11597760" cy="66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926FCA-CB75-49EA-90E0-82E38F50511E}"/>
                  </a:ext>
                </a:extLst>
              </p14:cNvPr>
              <p14:cNvContentPartPr/>
              <p14:nvPr/>
            </p14:nvContentPartPr>
            <p14:xfrm>
              <a:off x="3695760" y="3352680"/>
              <a:ext cx="6496920" cy="339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926FCA-CB75-49EA-90E0-82E38F5051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86400" y="3343320"/>
                <a:ext cx="6515640" cy="34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806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82550">
          <a:solidFill>
            <a:srgbClr val="FFFF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7030A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15706</TotalTime>
  <Words>146</Words>
  <Application>Microsoft Office PowerPoint</Application>
  <PresentationFormat>Custom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189</cp:revision>
  <dcterms:created xsi:type="dcterms:W3CDTF">2020-09-07T00:11:40Z</dcterms:created>
  <dcterms:modified xsi:type="dcterms:W3CDTF">2020-10-19T20:31:07Z</dcterms:modified>
</cp:coreProperties>
</file>